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431" r:id="rId3"/>
    <p:sldId id="432" r:id="rId4"/>
    <p:sldId id="433" r:id="rId5"/>
    <p:sldId id="434" r:id="rId6"/>
    <p:sldId id="435" r:id="rId7"/>
    <p:sldId id="436" r:id="rId8"/>
    <p:sldId id="509" r:id="rId9"/>
    <p:sldId id="510" r:id="rId10"/>
    <p:sldId id="43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349554-ED1D-45F3-A29F-3766BECB7A58}" v="336" dt="2023-05-18T18:40:36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404"/>
    <p:restoredTop sz="96327"/>
  </p:normalViewPr>
  <p:slideViewPr>
    <p:cSldViewPr snapToGrid="0">
      <p:cViewPr varScale="1">
        <p:scale>
          <a:sx n="113" d="100"/>
          <a:sy n="113" d="100"/>
        </p:scale>
        <p:origin x="17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Scatena Raposo" userId="efd39fea-0d2b-4ae3-883f-65c40e95a1f8" providerId="ADAL" clId="{51349554-ED1D-45F3-A29F-3766BECB7A58}"/>
    <pc:docChg chg="undo custSel addSld modSld">
      <pc:chgData name="Leila Scatena Raposo" userId="efd39fea-0d2b-4ae3-883f-65c40e95a1f8" providerId="ADAL" clId="{51349554-ED1D-45F3-A29F-3766BECB7A58}" dt="2023-05-18T18:43:54.807" v="1134" actId="1076"/>
      <pc:docMkLst>
        <pc:docMk/>
      </pc:docMkLst>
      <pc:sldChg chg="addSp modSp mod">
        <pc:chgData name="Leila Scatena Raposo" userId="efd39fea-0d2b-4ae3-883f-65c40e95a1f8" providerId="ADAL" clId="{51349554-ED1D-45F3-A29F-3766BECB7A58}" dt="2023-05-18T16:43:21.159" v="374" actId="1076"/>
        <pc:sldMkLst>
          <pc:docMk/>
          <pc:sldMk cId="2976504886" sldId="261"/>
        </pc:sldMkLst>
        <pc:spChg chg="add mod">
          <ac:chgData name="Leila Scatena Raposo" userId="efd39fea-0d2b-4ae3-883f-65c40e95a1f8" providerId="ADAL" clId="{51349554-ED1D-45F3-A29F-3766BECB7A58}" dt="2023-05-18T16:43:21.159" v="374" actId="1076"/>
          <ac:spMkLst>
            <pc:docMk/>
            <pc:sldMk cId="2976504886" sldId="261"/>
            <ac:spMk id="3" creationId="{0AE0584E-8667-9933-CB1D-E0018429DEE8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2:01.520" v="362" actId="1076"/>
        <pc:sldMkLst>
          <pc:docMk/>
          <pc:sldMk cId="1379502804" sldId="262"/>
        </pc:sldMkLst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2" creationId="{DA346CDA-E9C1-765C-1881-8A43E9EBD694}"/>
          </ac:spMkLst>
        </pc:spChg>
        <pc:spChg chg="add mod">
          <ac:chgData name="Leila Scatena Raposo" userId="efd39fea-0d2b-4ae3-883f-65c40e95a1f8" providerId="ADAL" clId="{51349554-ED1D-45F3-A29F-3766BECB7A58}" dt="2023-05-18T16:42:01.520" v="362" actId="1076"/>
          <ac:spMkLst>
            <pc:docMk/>
            <pc:sldMk cId="1379502804" sldId="262"/>
            <ac:spMk id="4" creationId="{1D458D5D-139B-915F-4566-5B82A834F572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5" creationId="{11FB1345-104E-1440-752B-48C437C72BD3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6" creationId="{CE21E6E5-4C40-EE88-C0F2-B3CFC60ECD57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7" creationId="{5A5940EA-37BD-C374-7B40-A45431D9FA3B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8" creationId="{EBBBC5AE-2CB5-2C6D-4FFC-BD4050796292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20" creationId="{C420FAB8-751E-8151-B1E6-6DFD008628E7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4:35.459" v="379" actId="1076"/>
        <pc:sldMkLst>
          <pc:docMk/>
          <pc:sldMk cId="1940239827" sldId="264"/>
        </pc:sldMkLst>
        <pc:spChg chg="add mod">
          <ac:chgData name="Leila Scatena Raposo" userId="efd39fea-0d2b-4ae3-883f-65c40e95a1f8" providerId="ADAL" clId="{51349554-ED1D-45F3-A29F-3766BECB7A58}" dt="2023-05-18T16:44:35.459" v="379" actId="1076"/>
          <ac:spMkLst>
            <pc:docMk/>
            <pc:sldMk cId="1940239827" sldId="264"/>
            <ac:spMk id="4" creationId="{C76BEA96-EAE0-62BB-C11E-4F2E8E0C8B3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6:21.014" v="395" actId="1076"/>
        <pc:sldMkLst>
          <pc:docMk/>
          <pc:sldMk cId="944694673" sldId="265"/>
        </pc:sldMkLst>
        <pc:spChg chg="add mod">
          <ac:chgData name="Leila Scatena Raposo" userId="efd39fea-0d2b-4ae3-883f-65c40e95a1f8" providerId="ADAL" clId="{51349554-ED1D-45F3-A29F-3766BECB7A58}" dt="2023-05-18T16:45:22.697" v="384" actId="1076"/>
          <ac:spMkLst>
            <pc:docMk/>
            <pc:sldMk cId="944694673" sldId="265"/>
            <ac:spMk id="3" creationId="{7026663C-E5F6-1449-3D37-959ABCAAEC8E}"/>
          </ac:spMkLst>
        </pc:spChg>
        <pc:spChg chg="add mod">
          <ac:chgData name="Leila Scatena Raposo" userId="efd39fea-0d2b-4ae3-883f-65c40e95a1f8" providerId="ADAL" clId="{51349554-ED1D-45F3-A29F-3766BECB7A58}" dt="2023-05-18T16:46:21.014" v="395" actId="1076"/>
          <ac:spMkLst>
            <pc:docMk/>
            <pc:sldMk cId="944694673" sldId="265"/>
            <ac:spMk id="13" creationId="{FF093E6A-8EE8-A4D8-2261-3B5B64F0F204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08:41.847" v="539" actId="1076"/>
        <pc:sldMkLst>
          <pc:docMk/>
          <pc:sldMk cId="158620200" sldId="269"/>
        </pc:sldMkLst>
        <pc:spChg chg="add mod">
          <ac:chgData name="Leila Scatena Raposo" userId="efd39fea-0d2b-4ae3-883f-65c40e95a1f8" providerId="ADAL" clId="{51349554-ED1D-45F3-A29F-3766BECB7A58}" dt="2023-05-18T17:08:41.847" v="539" actId="1076"/>
          <ac:spMkLst>
            <pc:docMk/>
            <pc:sldMk cId="158620200" sldId="269"/>
            <ac:spMk id="5" creationId="{F2028B11-BC52-334E-9DCA-4DA72A11777B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8:07.643" v="412" actId="1076"/>
        <pc:sldMkLst>
          <pc:docMk/>
          <pc:sldMk cId="4207755101" sldId="270"/>
        </pc:sldMkLst>
        <pc:spChg chg="add mod">
          <ac:chgData name="Leila Scatena Raposo" userId="efd39fea-0d2b-4ae3-883f-65c40e95a1f8" providerId="ADAL" clId="{51349554-ED1D-45F3-A29F-3766BECB7A58}" dt="2023-05-18T16:48:07.643" v="412" actId="1076"/>
          <ac:spMkLst>
            <pc:docMk/>
            <pc:sldMk cId="4207755101" sldId="270"/>
            <ac:spMk id="3" creationId="{40BD66DB-60E3-4440-A14E-E9A98C23F328}"/>
          </ac:spMkLst>
        </pc:spChg>
        <pc:spChg chg="mod">
          <ac:chgData name="Leila Scatena Raposo" userId="efd39fea-0d2b-4ae3-883f-65c40e95a1f8" providerId="ADAL" clId="{51349554-ED1D-45F3-A29F-3766BECB7A58}" dt="2023-05-11T16:42:20.435" v="43" actId="790"/>
          <ac:spMkLst>
            <pc:docMk/>
            <pc:sldMk cId="4207755101" sldId="270"/>
            <ac:spMk id="5" creationId="{C750170A-CF8B-63F6-EF7C-55836A3A784C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2:23.569" v="564" actId="1076"/>
        <pc:sldMkLst>
          <pc:docMk/>
          <pc:sldMk cId="278571072" sldId="271"/>
        </pc:sldMkLst>
        <pc:spChg chg="add mod">
          <ac:chgData name="Leila Scatena Raposo" userId="efd39fea-0d2b-4ae3-883f-65c40e95a1f8" providerId="ADAL" clId="{51349554-ED1D-45F3-A29F-3766BECB7A58}" dt="2023-05-18T17:12:23.569" v="564" actId="1076"/>
          <ac:spMkLst>
            <pc:docMk/>
            <pc:sldMk cId="278571072" sldId="271"/>
            <ac:spMk id="4" creationId="{0E29BDCE-3B54-A7E1-C55B-6B9B8F941CD4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0:56.739" v="553" actId="1076"/>
        <pc:sldMkLst>
          <pc:docMk/>
          <pc:sldMk cId="3262428710" sldId="272"/>
        </pc:sldMkLst>
        <pc:spChg chg="add mod">
          <ac:chgData name="Leila Scatena Raposo" userId="efd39fea-0d2b-4ae3-883f-65c40e95a1f8" providerId="ADAL" clId="{51349554-ED1D-45F3-A29F-3766BECB7A58}" dt="2023-05-18T17:10:56.739" v="553" actId="1076"/>
          <ac:spMkLst>
            <pc:docMk/>
            <pc:sldMk cId="3262428710" sldId="272"/>
            <ac:spMk id="3" creationId="{DBB82DE1-CE3A-8664-0C3B-6A67C4ACF67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0:00.093" v="544" actId="1076"/>
        <pc:sldMkLst>
          <pc:docMk/>
          <pc:sldMk cId="4279154645" sldId="274"/>
        </pc:sldMkLst>
        <pc:spChg chg="add mod">
          <ac:chgData name="Leila Scatena Raposo" userId="efd39fea-0d2b-4ae3-883f-65c40e95a1f8" providerId="ADAL" clId="{51349554-ED1D-45F3-A29F-3766BECB7A58}" dt="2023-05-18T17:10:00.093" v="544" actId="1076"/>
          <ac:spMkLst>
            <pc:docMk/>
            <pc:sldMk cId="4279154645" sldId="274"/>
            <ac:spMk id="3" creationId="{32FC9917-57D4-333C-F66C-1141AC6AFD6D}"/>
          </ac:spMkLst>
        </pc:spChg>
        <pc:spChg chg="mod">
          <ac:chgData name="Leila Scatena Raposo" userId="efd39fea-0d2b-4ae3-883f-65c40e95a1f8" providerId="ADAL" clId="{51349554-ED1D-45F3-A29F-3766BECB7A58}" dt="2023-05-11T16:44:22.976" v="44" actId="790"/>
          <ac:spMkLst>
            <pc:docMk/>
            <pc:sldMk cId="4279154645" sldId="274"/>
            <ac:spMk id="7" creationId="{D8EB3BEB-FE03-70F3-3124-7ABDAE710795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3:05.663" v="570" actId="1076"/>
        <pc:sldMkLst>
          <pc:docMk/>
          <pc:sldMk cId="3919682701" sldId="275"/>
        </pc:sldMkLst>
        <pc:spChg chg="add mod">
          <ac:chgData name="Leila Scatena Raposo" userId="efd39fea-0d2b-4ae3-883f-65c40e95a1f8" providerId="ADAL" clId="{51349554-ED1D-45F3-A29F-3766BECB7A58}" dt="2023-05-18T17:13:05.663" v="570" actId="1076"/>
          <ac:spMkLst>
            <pc:docMk/>
            <pc:sldMk cId="3919682701" sldId="275"/>
            <ac:spMk id="4" creationId="{4BC48EAA-9E30-BC36-74AB-FFC2A4C3BD2B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4:00.163" v="575" actId="1076"/>
        <pc:sldMkLst>
          <pc:docMk/>
          <pc:sldMk cId="877656824" sldId="276"/>
        </pc:sldMkLst>
        <pc:spChg chg="mod">
          <ac:chgData name="Leila Scatena Raposo" userId="efd39fea-0d2b-4ae3-883f-65c40e95a1f8" providerId="ADAL" clId="{51349554-ED1D-45F3-A29F-3766BECB7A58}" dt="2023-05-11T16:46:36.840" v="48" actId="790"/>
          <ac:spMkLst>
            <pc:docMk/>
            <pc:sldMk cId="877656824" sldId="276"/>
            <ac:spMk id="3" creationId="{4548DA9D-BF47-38F1-F4F2-E0139D216CD0}"/>
          </ac:spMkLst>
        </pc:spChg>
        <pc:spChg chg="add mod">
          <ac:chgData name="Leila Scatena Raposo" userId="efd39fea-0d2b-4ae3-883f-65c40e95a1f8" providerId="ADAL" clId="{51349554-ED1D-45F3-A29F-3766BECB7A58}" dt="2023-05-18T17:14:00.163" v="575" actId="1076"/>
          <ac:spMkLst>
            <pc:docMk/>
            <pc:sldMk cId="877656824" sldId="276"/>
            <ac:spMk id="4" creationId="{25E7889D-D66A-8260-06DD-ABC43EBF71EE}"/>
          </ac:spMkLst>
        </pc:spChg>
      </pc:sldChg>
      <pc:sldChg chg="modSp mod">
        <pc:chgData name="Leila Scatena Raposo" userId="efd39fea-0d2b-4ae3-883f-65c40e95a1f8" providerId="ADAL" clId="{51349554-ED1D-45F3-A29F-3766BECB7A58}" dt="2023-05-11T16:15:47.258" v="4" actId="790"/>
        <pc:sldMkLst>
          <pc:docMk/>
          <pc:sldMk cId="4064943310" sldId="278"/>
        </pc:sldMkLst>
        <pc:spChg chg="mod">
          <ac:chgData name="Leila Scatena Raposo" userId="efd39fea-0d2b-4ae3-883f-65c40e95a1f8" providerId="ADAL" clId="{51349554-ED1D-45F3-A29F-3766BECB7A58}" dt="2023-05-11T16:15:47.258" v="4" actId="790"/>
          <ac:spMkLst>
            <pc:docMk/>
            <pc:sldMk cId="4064943310" sldId="278"/>
            <ac:spMk id="3" creationId="{911752A5-1A60-3DDC-C8E7-8D3C878B9289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8:36.108" v="416" actId="1076"/>
        <pc:sldMkLst>
          <pc:docMk/>
          <pc:sldMk cId="3010035126" sldId="281"/>
        </pc:sldMkLst>
        <pc:spChg chg="add mod">
          <ac:chgData name="Leila Scatena Raposo" userId="efd39fea-0d2b-4ae3-883f-65c40e95a1f8" providerId="ADAL" clId="{51349554-ED1D-45F3-A29F-3766BECB7A58}" dt="2023-05-18T16:48:36.108" v="416" actId="1076"/>
          <ac:spMkLst>
            <pc:docMk/>
            <pc:sldMk cId="3010035126" sldId="281"/>
            <ac:spMk id="3" creationId="{30958F9F-C9A5-2AF4-1F90-01952438E9A6}"/>
          </ac:spMkLst>
        </pc:spChg>
        <pc:spChg chg="mod">
          <ac:chgData name="Leila Scatena Raposo" userId="efd39fea-0d2b-4ae3-883f-65c40e95a1f8" providerId="ADAL" clId="{51349554-ED1D-45F3-A29F-3766BECB7A58}" dt="2023-05-11T16:45:26.158" v="46" actId="790"/>
          <ac:spMkLst>
            <pc:docMk/>
            <pc:sldMk cId="3010035126" sldId="281"/>
            <ac:spMk id="27" creationId="{58C8E54D-71EA-C4BD-1848-48647E43909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1:31.643" v="558" actId="1076"/>
        <pc:sldMkLst>
          <pc:docMk/>
          <pc:sldMk cId="1757519773" sldId="282"/>
        </pc:sldMkLst>
        <pc:spChg chg="add mod">
          <ac:chgData name="Leila Scatena Raposo" userId="efd39fea-0d2b-4ae3-883f-65c40e95a1f8" providerId="ADAL" clId="{51349554-ED1D-45F3-A29F-3766BECB7A58}" dt="2023-05-18T17:11:31.643" v="558" actId="1076"/>
          <ac:spMkLst>
            <pc:docMk/>
            <pc:sldMk cId="1757519773" sldId="282"/>
            <ac:spMk id="14" creationId="{267D0673-E9AF-CE05-C824-3E4023951C87}"/>
          </ac:spMkLst>
        </pc:spChg>
      </pc:sldChg>
      <pc:sldChg chg="addSp modSp">
        <pc:chgData name="Leila Scatena Raposo" userId="efd39fea-0d2b-4ae3-883f-65c40e95a1f8" providerId="ADAL" clId="{51349554-ED1D-45F3-A29F-3766BECB7A58}" dt="2023-05-18T17:12:26.386" v="565"/>
        <pc:sldMkLst>
          <pc:docMk/>
          <pc:sldMk cId="2587068182" sldId="283"/>
        </pc:sldMkLst>
        <pc:spChg chg="add mod">
          <ac:chgData name="Leila Scatena Raposo" userId="efd39fea-0d2b-4ae3-883f-65c40e95a1f8" providerId="ADAL" clId="{51349554-ED1D-45F3-A29F-3766BECB7A58}" dt="2023-05-18T17:12:26.386" v="565"/>
          <ac:spMkLst>
            <pc:docMk/>
            <pc:sldMk cId="2587068182" sldId="283"/>
            <ac:spMk id="3" creationId="{6383DEBD-167B-2982-8E15-D09DDD7F3669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5:18.328" v="588" actId="1076"/>
        <pc:sldMkLst>
          <pc:docMk/>
          <pc:sldMk cId="2190953167" sldId="285"/>
        </pc:sldMkLst>
        <pc:spChg chg="add mod">
          <ac:chgData name="Leila Scatena Raposo" userId="efd39fea-0d2b-4ae3-883f-65c40e95a1f8" providerId="ADAL" clId="{51349554-ED1D-45F3-A29F-3766BECB7A58}" dt="2023-05-18T17:15:18.328" v="588" actId="1076"/>
          <ac:spMkLst>
            <pc:docMk/>
            <pc:sldMk cId="2190953167" sldId="285"/>
            <ac:spMk id="3" creationId="{F6E041FC-31D3-3E6B-A053-270EA0788AD2}"/>
          </ac:spMkLst>
        </pc:spChg>
        <pc:spChg chg="mod">
          <ac:chgData name="Leila Scatena Raposo" userId="efd39fea-0d2b-4ae3-883f-65c40e95a1f8" providerId="ADAL" clId="{51349554-ED1D-45F3-A29F-3766BECB7A58}" dt="2023-05-11T16:17:45.898" v="5" actId="790"/>
          <ac:spMkLst>
            <pc:docMk/>
            <pc:sldMk cId="2190953167" sldId="285"/>
            <ac:spMk id="8" creationId="{B1A39009-B2F9-C02E-C711-83E1C18C52E5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9:18.722" v="418" actId="1076"/>
        <pc:sldMkLst>
          <pc:docMk/>
          <pc:sldMk cId="2337059321" sldId="286"/>
        </pc:sldMkLst>
        <pc:spChg chg="add mod">
          <ac:chgData name="Leila Scatena Raposo" userId="efd39fea-0d2b-4ae3-883f-65c40e95a1f8" providerId="ADAL" clId="{51349554-ED1D-45F3-A29F-3766BECB7A58}" dt="2023-05-18T16:49:18.722" v="418" actId="1076"/>
          <ac:spMkLst>
            <pc:docMk/>
            <pc:sldMk cId="2337059321" sldId="286"/>
            <ac:spMk id="4" creationId="{CF695B53-951E-05DB-7B3D-F587C3A46EC0}"/>
          </ac:spMkLst>
        </pc:spChg>
      </pc:sldChg>
      <pc:sldChg chg="addSp modSp">
        <pc:chgData name="Leila Scatena Raposo" userId="efd39fea-0d2b-4ae3-883f-65c40e95a1f8" providerId="ADAL" clId="{51349554-ED1D-45F3-A29F-3766BECB7A58}" dt="2023-05-18T17:11:38.844" v="559"/>
        <pc:sldMkLst>
          <pc:docMk/>
          <pc:sldMk cId="4017113926" sldId="293"/>
        </pc:sldMkLst>
        <pc:spChg chg="add mod">
          <ac:chgData name="Leila Scatena Raposo" userId="efd39fea-0d2b-4ae3-883f-65c40e95a1f8" providerId="ADAL" clId="{51349554-ED1D-45F3-A29F-3766BECB7A58}" dt="2023-05-18T17:11:38.844" v="559"/>
          <ac:spMkLst>
            <pc:docMk/>
            <pc:sldMk cId="4017113926" sldId="293"/>
            <ac:spMk id="22" creationId="{581CE18F-DB79-5B5D-AA37-FEEE5A7B37BD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6:49:21.203" v="419"/>
        <pc:sldMkLst>
          <pc:docMk/>
          <pc:sldMk cId="2290450197" sldId="299"/>
        </pc:sldMkLst>
        <pc:spChg chg="add mod">
          <ac:chgData name="Leila Scatena Raposo" userId="efd39fea-0d2b-4ae3-883f-65c40e95a1f8" providerId="ADAL" clId="{51349554-ED1D-45F3-A29F-3766BECB7A58}" dt="2023-05-18T16:49:21.203" v="419"/>
          <ac:spMkLst>
            <pc:docMk/>
            <pc:sldMk cId="2290450197" sldId="299"/>
            <ac:spMk id="9" creationId="{4B8B341D-CD12-0455-3A28-DD5E6B058269}"/>
          </ac:spMkLst>
        </pc:spChg>
        <pc:spChg chg="mod">
          <ac:chgData name="Leila Scatena Raposo" userId="efd39fea-0d2b-4ae3-883f-65c40e95a1f8" providerId="ADAL" clId="{51349554-ED1D-45F3-A29F-3766BECB7A58}" dt="2023-05-11T16:47:45.472" v="64" actId="20577"/>
          <ac:spMkLst>
            <pc:docMk/>
            <pc:sldMk cId="2290450197" sldId="299"/>
            <ac:spMk id="17" creationId="{AC1D8A90-47FC-8656-3CEE-152371DAAA83}"/>
          </ac:spMkLst>
        </pc:spChg>
        <pc:picChg chg="del">
          <ac:chgData name="Leila Scatena Raposo" userId="efd39fea-0d2b-4ae3-883f-65c40e95a1f8" providerId="ADAL" clId="{51349554-ED1D-45F3-A29F-3766BECB7A58}" dt="2023-05-11T16:48:22.511" v="81" actId="478"/>
          <ac:picMkLst>
            <pc:docMk/>
            <pc:sldMk cId="2290450197" sldId="299"/>
            <ac:picMk id="9" creationId="{CE48EE88-62B4-EA2F-09A1-B08A1777061A}"/>
          </ac:picMkLst>
        </pc:picChg>
        <pc:picChg chg="add mod">
          <ac:chgData name="Leila Scatena Raposo" userId="efd39fea-0d2b-4ae3-883f-65c40e95a1f8" providerId="ADAL" clId="{51349554-ED1D-45F3-A29F-3766BECB7A58}" dt="2023-05-11T16:48:28.708" v="83" actId="1076"/>
          <ac:picMkLst>
            <pc:docMk/>
            <pc:sldMk cId="2290450197" sldId="299"/>
            <ac:picMk id="18" creationId="{085ED584-6272-307A-31B3-5627A3E823B3}"/>
          </ac:picMkLst>
        </pc:picChg>
      </pc:sldChg>
      <pc:sldChg chg="addSp delSp mod">
        <pc:chgData name="Leila Scatena Raposo" userId="efd39fea-0d2b-4ae3-883f-65c40e95a1f8" providerId="ADAL" clId="{51349554-ED1D-45F3-A29F-3766BECB7A58}" dt="2023-05-11T16:26:22.506" v="22" actId="478"/>
        <pc:sldMkLst>
          <pc:docMk/>
          <pc:sldMk cId="3711763554" sldId="300"/>
        </pc:sldMkLst>
        <pc:graphicFrameChg chg="add del">
          <ac:chgData name="Leila Scatena Raposo" userId="efd39fea-0d2b-4ae3-883f-65c40e95a1f8" providerId="ADAL" clId="{51349554-ED1D-45F3-A29F-3766BECB7A58}" dt="2023-05-11T16:26:22.506" v="22" actId="478"/>
          <ac:graphicFrameMkLst>
            <pc:docMk/>
            <pc:sldMk cId="3711763554" sldId="300"/>
            <ac:graphicFrameMk id="8" creationId="{53859DD2-EB17-B1CC-9170-267BF5040901}"/>
          </ac:graphicFrameMkLst>
        </pc:graphicFrameChg>
      </pc:sldChg>
      <pc:sldChg chg="addSp delSp modSp mod">
        <pc:chgData name="Leila Scatena Raposo" userId="efd39fea-0d2b-4ae3-883f-65c40e95a1f8" providerId="ADAL" clId="{51349554-ED1D-45F3-A29F-3766BECB7A58}" dt="2023-05-18T17:18:56.983" v="614" actId="1076"/>
        <pc:sldMkLst>
          <pc:docMk/>
          <pc:sldMk cId="2803403353" sldId="302"/>
        </pc:sldMkLst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3" creationId="{FDB4BE6D-CD9D-0066-8CA6-DD3BA1B8E13B}"/>
          </ac:spMkLst>
        </pc:spChg>
        <pc:spChg chg="add del mod">
          <ac:chgData name="Leila Scatena Raposo" userId="efd39fea-0d2b-4ae3-883f-65c40e95a1f8" providerId="ADAL" clId="{51349554-ED1D-45F3-A29F-3766BECB7A58}" dt="2023-05-18T17:15:48.349" v="589" actId="478"/>
          <ac:spMkLst>
            <pc:docMk/>
            <pc:sldMk cId="2803403353" sldId="302"/>
            <ac:spMk id="4" creationId="{798F2FF9-0B9A-5523-0B58-1DB647A29B24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1" creationId="{637F3FC9-503D-3825-683A-96723FACED52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3" creationId="{BD2D5D61-472D-4D82-7053-F1E628A6B745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4" creationId="{5968522E-6A50-169C-0D69-049EB5892908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5" creationId="{020F3D25-9D5D-6F8C-D4F8-9338920C1939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6" creationId="{079F5FC4-BDBC-BC83-092D-5EEBD2F3EFCC}"/>
          </ac:spMkLst>
        </pc:spChg>
        <pc:picChg chg="add mod">
          <ac:chgData name="Leila Scatena Raposo" userId="efd39fea-0d2b-4ae3-883f-65c40e95a1f8" providerId="ADAL" clId="{51349554-ED1D-45F3-A29F-3766BECB7A58}" dt="2023-05-18T17:17:42.206" v="603" actId="14100"/>
          <ac:picMkLst>
            <pc:docMk/>
            <pc:sldMk cId="2803403353" sldId="302"/>
            <ac:picMk id="6" creationId="{3C6214BA-656A-8019-9762-AA27DD94F292}"/>
          </ac:picMkLst>
        </pc:picChg>
        <pc:picChg chg="add mod">
          <ac:chgData name="Leila Scatena Raposo" userId="efd39fea-0d2b-4ae3-883f-65c40e95a1f8" providerId="ADAL" clId="{51349554-ED1D-45F3-A29F-3766BECB7A58}" dt="2023-05-18T17:17:28.643" v="600" actId="1076"/>
          <ac:picMkLst>
            <pc:docMk/>
            <pc:sldMk cId="2803403353" sldId="302"/>
            <ac:picMk id="8" creationId="{44CE478B-79C4-2DDB-2F43-2794E9C72DD6}"/>
          </ac:picMkLst>
        </pc:picChg>
        <pc:picChg chg="add mod">
          <ac:chgData name="Leila Scatena Raposo" userId="efd39fea-0d2b-4ae3-883f-65c40e95a1f8" providerId="ADAL" clId="{51349554-ED1D-45F3-A29F-3766BECB7A58}" dt="2023-05-18T17:18:08.039" v="608" actId="1076"/>
          <ac:picMkLst>
            <pc:docMk/>
            <pc:sldMk cId="2803403353" sldId="302"/>
            <ac:picMk id="17" creationId="{B56F11ED-0942-25F3-0380-FDEEFC0CC14B}"/>
          </ac:picMkLst>
        </pc:picChg>
        <pc:picChg chg="add mod">
          <ac:chgData name="Leila Scatena Raposo" userId="efd39fea-0d2b-4ae3-883f-65c40e95a1f8" providerId="ADAL" clId="{51349554-ED1D-45F3-A29F-3766BECB7A58}" dt="2023-05-18T17:18:31.665" v="611" actId="1076"/>
          <ac:picMkLst>
            <pc:docMk/>
            <pc:sldMk cId="2803403353" sldId="302"/>
            <ac:picMk id="24" creationId="{A16CEE95-CE2A-A43D-0CBE-F7C99C7DA9B5}"/>
          </ac:picMkLst>
        </pc:picChg>
        <pc:picChg chg="add mod">
          <ac:chgData name="Leila Scatena Raposo" userId="efd39fea-0d2b-4ae3-883f-65c40e95a1f8" providerId="ADAL" clId="{51349554-ED1D-45F3-A29F-3766BECB7A58}" dt="2023-05-18T17:18:56.983" v="614" actId="1076"/>
          <ac:picMkLst>
            <pc:docMk/>
            <pc:sldMk cId="2803403353" sldId="302"/>
            <ac:picMk id="26" creationId="{D665D384-A621-7B8E-7742-FB967709426A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05:26.559" v="510" actId="1076"/>
        <pc:sldMkLst>
          <pc:docMk/>
          <pc:sldMk cId="4111704307" sldId="304"/>
        </pc:sldMkLst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8" creationId="{C52FFBF2-E8AD-5598-1E62-8AC5536A1761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9" creationId="{9A7C29D3-D63D-F421-1B63-7B6DA76B631F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1" creationId="{4E91D3DB-C3B9-E1C4-30AF-E748A8579DAB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3" creationId="{D4559AD4-5C57-62F8-37D1-2AF685904C77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4" creationId="{1A445233-D23C-3C6F-58F8-98D485E46137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5" creationId="{714746A1-9939-2D78-3E48-1C08E7F3BA45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9" creationId="{201BB706-0463-CA5F-F331-860D44E23879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21" creationId="{C4D08CAA-DE2D-6B9D-71EA-CDD7247358B4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22" creationId="{F612E6B1-22A8-ABF7-BCF7-E79D038686E8}"/>
          </ac:spMkLst>
        </pc:spChg>
        <pc:picChg chg="add mod">
          <ac:chgData name="Leila Scatena Raposo" userId="efd39fea-0d2b-4ae3-883f-65c40e95a1f8" providerId="ADAL" clId="{51349554-ED1D-45F3-A29F-3766BECB7A58}" dt="2023-05-18T17:01:30.719" v="479" actId="1076"/>
          <ac:picMkLst>
            <pc:docMk/>
            <pc:sldMk cId="4111704307" sldId="304"/>
            <ac:picMk id="23" creationId="{783D284D-C560-F7C4-CD69-140A01FC0C32}"/>
          </ac:picMkLst>
        </pc:picChg>
        <pc:picChg chg="add mod">
          <ac:chgData name="Leila Scatena Raposo" userId="efd39fea-0d2b-4ae3-883f-65c40e95a1f8" providerId="ADAL" clId="{51349554-ED1D-45F3-A29F-3766BECB7A58}" dt="2023-05-18T17:01:50.552" v="481" actId="1076"/>
          <ac:picMkLst>
            <pc:docMk/>
            <pc:sldMk cId="4111704307" sldId="304"/>
            <ac:picMk id="24" creationId="{9602EFB0-73CD-81F0-D340-8B06DC322B23}"/>
          </ac:picMkLst>
        </pc:picChg>
        <pc:picChg chg="add mod">
          <ac:chgData name="Leila Scatena Raposo" userId="efd39fea-0d2b-4ae3-883f-65c40e95a1f8" providerId="ADAL" clId="{51349554-ED1D-45F3-A29F-3766BECB7A58}" dt="2023-05-18T17:02:07.699" v="483" actId="1076"/>
          <ac:picMkLst>
            <pc:docMk/>
            <pc:sldMk cId="4111704307" sldId="304"/>
            <ac:picMk id="25" creationId="{E646F24F-F22E-9792-8AF9-2EE6B82C30F2}"/>
          </ac:picMkLst>
        </pc:picChg>
        <pc:picChg chg="add mod">
          <ac:chgData name="Leila Scatena Raposo" userId="efd39fea-0d2b-4ae3-883f-65c40e95a1f8" providerId="ADAL" clId="{51349554-ED1D-45F3-A29F-3766BECB7A58}" dt="2023-05-18T17:05:26.559" v="510" actId="1076"/>
          <ac:picMkLst>
            <pc:docMk/>
            <pc:sldMk cId="4111704307" sldId="304"/>
            <ac:picMk id="27" creationId="{79BE374E-1AF2-F52B-BDFA-B0A58881C9C3}"/>
          </ac:picMkLst>
        </pc:picChg>
      </pc:sldChg>
      <pc:sldChg chg="addSp modSp">
        <pc:chgData name="Leila Scatena Raposo" userId="efd39fea-0d2b-4ae3-883f-65c40e95a1f8" providerId="ADAL" clId="{51349554-ED1D-45F3-A29F-3766BECB7A58}" dt="2023-05-18T16:49:45.051" v="426"/>
        <pc:sldMkLst>
          <pc:docMk/>
          <pc:sldMk cId="1828805284" sldId="305"/>
        </pc:sldMkLst>
        <pc:spChg chg="add mod">
          <ac:chgData name="Leila Scatena Raposo" userId="efd39fea-0d2b-4ae3-883f-65c40e95a1f8" providerId="ADAL" clId="{51349554-ED1D-45F3-A29F-3766BECB7A58}" dt="2023-05-18T16:49:45.051" v="426"/>
          <ac:spMkLst>
            <pc:docMk/>
            <pc:sldMk cId="1828805284" sldId="305"/>
            <ac:spMk id="17" creationId="{3586805A-6268-B998-DDFC-EEBC337B0ABB}"/>
          </ac:spMkLst>
        </pc:spChg>
      </pc:sldChg>
      <pc:sldChg chg="modSp mod">
        <pc:chgData name="Leila Scatena Raposo" userId="efd39fea-0d2b-4ae3-883f-65c40e95a1f8" providerId="ADAL" clId="{51349554-ED1D-45F3-A29F-3766BECB7A58}" dt="2023-05-11T16:29:55.601" v="29" actId="790"/>
        <pc:sldMkLst>
          <pc:docMk/>
          <pc:sldMk cId="3441633383" sldId="306"/>
        </pc:sldMkLst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8" creationId="{1FBC8F50-D8EF-FED1-89CA-F6296F6132CA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9" creationId="{3431DDEE-A5EB-FAE2-12D6-D16DA6B4916E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1" creationId="{2DC069D1-1CF2-BB9C-E035-2DF22A213B15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3" creationId="{ECC85280-3ACF-3AA9-750E-9FB3F96651E1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4" creationId="{A932F01E-F73B-C8FF-9DE5-C867A17222F6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5" creationId="{CCD28950-1154-C084-859E-8DDA72B7290B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6" creationId="{8E7C06E9-79D9-D105-AC0D-17CEC48CD06C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7" creationId="{EF06F421-83BD-B2FF-46D9-155D65D5FDF7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8" creationId="{72B3347D-FBC7-22D2-CFB4-909CB28D4F79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9" creationId="{B6157FC3-918B-013A-6B12-6FC679BC620F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0" creationId="{0793320F-D41A-6D40-D0A7-3FE5B89D1EA0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1" creationId="{2345FE65-B594-6954-EF4A-071E7D599DEF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2" creationId="{6A7BEB0E-4C2C-87E2-EDCA-616396396E76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7:31:11.285" v="739" actId="1076"/>
        <pc:sldMkLst>
          <pc:docMk/>
          <pc:sldMk cId="3951523987" sldId="307"/>
        </pc:sldMkLst>
        <pc:spChg chg="mod">
          <ac:chgData name="Leila Scatena Raposo" userId="efd39fea-0d2b-4ae3-883f-65c40e95a1f8" providerId="ADAL" clId="{51349554-ED1D-45F3-A29F-3766BECB7A58}" dt="2023-05-18T17:28:13.833" v="702" actId="1076"/>
          <ac:spMkLst>
            <pc:docMk/>
            <pc:sldMk cId="3951523987" sldId="307"/>
            <ac:spMk id="4" creationId="{47B6F0F8-573C-D5F1-6489-2D67A12332E4}"/>
          </ac:spMkLst>
        </pc:spChg>
        <pc:spChg chg="mod">
          <ac:chgData name="Leila Scatena Raposo" userId="efd39fea-0d2b-4ae3-883f-65c40e95a1f8" providerId="ADAL" clId="{51349554-ED1D-45F3-A29F-3766BECB7A58}" dt="2023-05-18T17:30:23.274" v="729" actId="1076"/>
          <ac:spMkLst>
            <pc:docMk/>
            <pc:sldMk cId="3951523987" sldId="307"/>
            <ac:spMk id="5" creationId="{E072F258-B346-9E9C-FAA1-9311F57D16AC}"/>
          </ac:spMkLst>
        </pc:spChg>
        <pc:spChg chg="add mod">
          <ac:chgData name="Leila Scatena Raposo" userId="efd39fea-0d2b-4ae3-883f-65c40e95a1f8" providerId="ADAL" clId="{51349554-ED1D-45F3-A29F-3766BECB7A58}" dt="2023-05-18T17:30:03.159" v="724" actId="1076"/>
          <ac:spMkLst>
            <pc:docMk/>
            <pc:sldMk cId="3951523987" sldId="307"/>
            <ac:spMk id="24" creationId="{EBEBE021-82B7-86B6-55F2-1128D8ACF858}"/>
          </ac:spMkLst>
        </pc:spChg>
        <pc:spChg chg="add mod">
          <ac:chgData name="Leila Scatena Raposo" userId="efd39fea-0d2b-4ae3-883f-65c40e95a1f8" providerId="ADAL" clId="{51349554-ED1D-45F3-A29F-3766BECB7A58}" dt="2023-05-18T17:31:11.285" v="739" actId="1076"/>
          <ac:spMkLst>
            <pc:docMk/>
            <pc:sldMk cId="3951523987" sldId="307"/>
            <ac:spMk id="26" creationId="{3600F2DB-E863-7307-218D-3CEB0DDADEF9}"/>
          </ac:spMkLst>
        </pc:spChg>
        <pc:picChg chg="add del mod">
          <ac:chgData name="Leila Scatena Raposo" userId="efd39fea-0d2b-4ae3-883f-65c40e95a1f8" providerId="ADAL" clId="{51349554-ED1D-45F3-A29F-3766BECB7A58}" dt="2023-05-18T17:28:17.375" v="704" actId="22"/>
          <ac:picMkLst>
            <pc:docMk/>
            <pc:sldMk cId="3951523987" sldId="307"/>
            <ac:picMk id="11" creationId="{9E1EABAE-ACCB-CF94-25D6-21A43D26E22E}"/>
          </ac:picMkLst>
        </pc:picChg>
        <pc:picChg chg="add mod">
          <ac:chgData name="Leila Scatena Raposo" userId="efd39fea-0d2b-4ae3-883f-65c40e95a1f8" providerId="ADAL" clId="{51349554-ED1D-45F3-A29F-3766BECB7A58}" dt="2023-05-18T17:28:28.945" v="708" actId="1076"/>
          <ac:picMkLst>
            <pc:docMk/>
            <pc:sldMk cId="3951523987" sldId="307"/>
            <ac:picMk id="14" creationId="{5246FBDA-7DCB-8AAD-CAAE-91BFC306808C}"/>
          </ac:picMkLst>
        </pc:picChg>
        <pc:picChg chg="add mod">
          <ac:chgData name="Leila Scatena Raposo" userId="efd39fea-0d2b-4ae3-883f-65c40e95a1f8" providerId="ADAL" clId="{51349554-ED1D-45F3-A29F-3766BECB7A58}" dt="2023-05-18T17:28:47.584" v="711" actId="1076"/>
          <ac:picMkLst>
            <pc:docMk/>
            <pc:sldMk cId="3951523987" sldId="307"/>
            <ac:picMk id="21" creationId="{8DEE56AF-878A-86B8-F31B-B0EC079ECBC9}"/>
          </ac:picMkLst>
        </pc:picChg>
        <pc:picChg chg="add mod">
          <ac:chgData name="Leila Scatena Raposo" userId="efd39fea-0d2b-4ae3-883f-65c40e95a1f8" providerId="ADAL" clId="{51349554-ED1D-45F3-A29F-3766BECB7A58}" dt="2023-05-18T17:29:07.633" v="714" actId="1076"/>
          <ac:picMkLst>
            <pc:docMk/>
            <pc:sldMk cId="3951523987" sldId="307"/>
            <ac:picMk id="23" creationId="{B6249193-00BC-A4FF-C498-9F312374DB8B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8:18:55.279" v="828" actId="478"/>
        <pc:sldMkLst>
          <pc:docMk/>
          <pc:sldMk cId="2047982128" sldId="308"/>
        </pc:sldMkLst>
        <pc:spChg chg="add mod">
          <ac:chgData name="Leila Scatena Raposo" userId="efd39fea-0d2b-4ae3-883f-65c40e95a1f8" providerId="ADAL" clId="{51349554-ED1D-45F3-A29F-3766BECB7A58}" dt="2023-05-18T18:16:34.268" v="789" actId="1076"/>
          <ac:spMkLst>
            <pc:docMk/>
            <pc:sldMk cId="2047982128" sldId="308"/>
            <ac:spMk id="9" creationId="{252FE92F-2B84-311F-21AD-B8CAC870EE98}"/>
          </ac:spMkLst>
        </pc:spChg>
        <pc:spChg chg="add mod">
          <ac:chgData name="Leila Scatena Raposo" userId="efd39fea-0d2b-4ae3-883f-65c40e95a1f8" providerId="ADAL" clId="{51349554-ED1D-45F3-A29F-3766BECB7A58}" dt="2023-05-18T18:17:13.403" v="802" actId="1076"/>
          <ac:spMkLst>
            <pc:docMk/>
            <pc:sldMk cId="2047982128" sldId="308"/>
            <ac:spMk id="11" creationId="{517BD0BC-5105-0692-4B9F-82E6AE6F9306}"/>
          </ac:spMkLst>
        </pc:spChg>
        <pc:spChg chg="add mod">
          <ac:chgData name="Leila Scatena Raposo" userId="efd39fea-0d2b-4ae3-883f-65c40e95a1f8" providerId="ADAL" clId="{51349554-ED1D-45F3-A29F-3766BECB7A58}" dt="2023-05-18T18:17:39.296" v="809" actId="1076"/>
          <ac:spMkLst>
            <pc:docMk/>
            <pc:sldMk cId="2047982128" sldId="308"/>
            <ac:spMk id="13" creationId="{4ADF0220-558B-781E-F1A3-ECBD2C6CB20B}"/>
          </ac:spMkLst>
        </pc:spChg>
        <pc:spChg chg="add del mod">
          <ac:chgData name="Leila Scatena Raposo" userId="efd39fea-0d2b-4ae3-883f-65c40e95a1f8" providerId="ADAL" clId="{51349554-ED1D-45F3-A29F-3766BECB7A58}" dt="2023-05-18T18:18:55.279" v="828" actId="478"/>
          <ac:spMkLst>
            <pc:docMk/>
            <pc:sldMk cId="2047982128" sldId="308"/>
            <ac:spMk id="14" creationId="{4CDA2FC2-BB2D-14E6-D303-AE9876C26FE2}"/>
          </ac:spMkLst>
        </pc:spChg>
        <pc:spChg chg="add mod">
          <ac:chgData name="Leila Scatena Raposo" userId="efd39fea-0d2b-4ae3-883f-65c40e95a1f8" providerId="ADAL" clId="{51349554-ED1D-45F3-A29F-3766BECB7A58}" dt="2023-05-18T18:18:23.845" v="820" actId="1076"/>
          <ac:spMkLst>
            <pc:docMk/>
            <pc:sldMk cId="2047982128" sldId="308"/>
            <ac:spMk id="15" creationId="{A9A65BBF-E445-ECD6-ECA5-AAA5805709F4}"/>
          </ac:spMkLst>
        </pc:spChg>
        <pc:spChg chg="add mod">
          <ac:chgData name="Leila Scatena Raposo" userId="efd39fea-0d2b-4ae3-883f-65c40e95a1f8" providerId="ADAL" clId="{51349554-ED1D-45F3-A29F-3766BECB7A58}" dt="2023-05-18T18:18:52.338" v="827" actId="1076"/>
          <ac:spMkLst>
            <pc:docMk/>
            <pc:sldMk cId="2047982128" sldId="308"/>
            <ac:spMk id="21" creationId="{C4D4EBE6-BB3B-B4AA-B335-960BB353D96F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8:25:32.512" v="904" actId="1076"/>
        <pc:sldMkLst>
          <pc:docMk/>
          <pc:sldMk cId="1701735090" sldId="309"/>
        </pc:sldMkLst>
        <pc:picChg chg="add mod">
          <ac:chgData name="Leila Scatena Raposo" userId="efd39fea-0d2b-4ae3-883f-65c40e95a1f8" providerId="ADAL" clId="{51349554-ED1D-45F3-A29F-3766BECB7A58}" dt="2023-05-18T18:22:55.431" v="878" actId="1076"/>
          <ac:picMkLst>
            <pc:docMk/>
            <pc:sldMk cId="1701735090" sldId="309"/>
            <ac:picMk id="13" creationId="{5FCE7908-D6EE-C558-CC54-71B5F1CE4957}"/>
          </ac:picMkLst>
        </pc:picChg>
        <pc:picChg chg="add mod">
          <ac:chgData name="Leila Scatena Raposo" userId="efd39fea-0d2b-4ae3-883f-65c40e95a1f8" providerId="ADAL" clId="{51349554-ED1D-45F3-A29F-3766BECB7A58}" dt="2023-05-18T18:23:18.326" v="881" actId="1076"/>
          <ac:picMkLst>
            <pc:docMk/>
            <pc:sldMk cId="1701735090" sldId="309"/>
            <ac:picMk id="15" creationId="{5C8AD641-BB76-4493-7F7F-050700804159}"/>
          </ac:picMkLst>
        </pc:picChg>
        <pc:picChg chg="add mod">
          <ac:chgData name="Leila Scatena Raposo" userId="efd39fea-0d2b-4ae3-883f-65c40e95a1f8" providerId="ADAL" clId="{51349554-ED1D-45F3-A29F-3766BECB7A58}" dt="2023-05-18T18:23:55.542" v="888" actId="1076"/>
          <ac:picMkLst>
            <pc:docMk/>
            <pc:sldMk cId="1701735090" sldId="309"/>
            <ac:picMk id="17" creationId="{48AE74CE-8591-53F2-B902-F54543A59C85}"/>
          </ac:picMkLst>
        </pc:picChg>
        <pc:picChg chg="add mod">
          <ac:chgData name="Leila Scatena Raposo" userId="efd39fea-0d2b-4ae3-883f-65c40e95a1f8" providerId="ADAL" clId="{51349554-ED1D-45F3-A29F-3766BECB7A58}" dt="2023-05-18T18:24:32.250" v="893" actId="1076"/>
          <ac:picMkLst>
            <pc:docMk/>
            <pc:sldMk cId="1701735090" sldId="309"/>
            <ac:picMk id="25" creationId="{A49E650B-ACD3-B7A9-3780-8EF31B50945A}"/>
          </ac:picMkLst>
        </pc:picChg>
        <pc:picChg chg="add mod">
          <ac:chgData name="Leila Scatena Raposo" userId="efd39fea-0d2b-4ae3-883f-65c40e95a1f8" providerId="ADAL" clId="{51349554-ED1D-45F3-A29F-3766BECB7A58}" dt="2023-05-18T18:24:59.756" v="898" actId="1076"/>
          <ac:picMkLst>
            <pc:docMk/>
            <pc:sldMk cId="1701735090" sldId="309"/>
            <ac:picMk id="27" creationId="{178347DD-B96B-8C80-7920-3D9A51278E2E}"/>
          </ac:picMkLst>
        </pc:picChg>
        <pc:picChg chg="add mod">
          <ac:chgData name="Leila Scatena Raposo" userId="efd39fea-0d2b-4ae3-883f-65c40e95a1f8" providerId="ADAL" clId="{51349554-ED1D-45F3-A29F-3766BECB7A58}" dt="2023-05-18T18:25:32.512" v="904" actId="1076"/>
          <ac:picMkLst>
            <pc:docMk/>
            <pc:sldMk cId="1701735090" sldId="309"/>
            <ac:picMk id="29" creationId="{BBD7ED77-B550-2CC0-584B-4A70922185FD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50:00.416" v="427"/>
        <pc:sldMkLst>
          <pc:docMk/>
          <pc:sldMk cId="2438466586" sldId="310"/>
        </pc:sldMkLst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4" creationId="{CA2C9AD2-A6F4-2782-FB36-2D5E7186A154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5" creationId="{A3552CF3-06E1-C739-8423-1268E937158B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6" creationId="{61C70085-D67A-C2AC-C06B-0BC9CE44F927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7" creationId="{DC884F63-CD92-F62F-7DAB-D102AB749FBE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8" creationId="{2AB5EC64-4B43-913B-0123-AA0B7B6D919A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9" creationId="{63831798-2DB3-5209-56D2-81F67DC9C17D}"/>
          </ac:spMkLst>
        </pc:spChg>
        <pc:spChg chg="add mod">
          <ac:chgData name="Leila Scatena Raposo" userId="efd39fea-0d2b-4ae3-883f-65c40e95a1f8" providerId="ADAL" clId="{51349554-ED1D-45F3-A29F-3766BECB7A58}" dt="2023-05-18T16:50:00.416" v="427"/>
          <ac:spMkLst>
            <pc:docMk/>
            <pc:sldMk cId="2438466586" sldId="310"/>
            <ac:spMk id="11" creationId="{4920AFF5-1D54-51A0-27C4-E2F283029EBE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8:40:15.698" v="1086" actId="1076"/>
        <pc:sldMkLst>
          <pc:docMk/>
          <pc:sldMk cId="2270909847" sldId="311"/>
        </pc:sldMkLst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3" creationId="{FDB4BE6D-CD9D-0066-8CA6-DD3BA1B8E13B}"/>
          </ac:spMkLst>
        </pc:spChg>
        <pc:spChg chg="add mod">
          <ac:chgData name="Leila Scatena Raposo" userId="efd39fea-0d2b-4ae3-883f-65c40e95a1f8" providerId="ADAL" clId="{51349554-ED1D-45F3-A29F-3766BECB7A58}" dt="2023-05-18T18:37:32.930" v="1052" actId="1076"/>
          <ac:spMkLst>
            <pc:docMk/>
            <pc:sldMk cId="2270909847" sldId="311"/>
            <ac:spMk id="4" creationId="{214ECFB8-190B-6B3C-63DA-4FA2B8056F57}"/>
          </ac:spMkLst>
        </pc:spChg>
        <pc:spChg chg="add mod">
          <ac:chgData name="Leila Scatena Raposo" userId="efd39fea-0d2b-4ae3-883f-65c40e95a1f8" providerId="ADAL" clId="{51349554-ED1D-45F3-A29F-3766BECB7A58}" dt="2023-05-18T18:39:43.648" v="1080" actId="1076"/>
          <ac:spMkLst>
            <pc:docMk/>
            <pc:sldMk cId="2270909847" sldId="311"/>
            <ac:spMk id="5" creationId="{92CE697B-8507-D666-1610-BE77C2AFFBDC}"/>
          </ac:spMkLst>
        </pc:spChg>
        <pc:spChg chg="add mod">
          <ac:chgData name="Leila Scatena Raposo" userId="efd39fea-0d2b-4ae3-883f-65c40e95a1f8" providerId="ADAL" clId="{51349554-ED1D-45F3-A29F-3766BECB7A58}" dt="2023-05-18T18:39:18.924" v="1074" actId="1076"/>
          <ac:spMkLst>
            <pc:docMk/>
            <pc:sldMk cId="2270909847" sldId="311"/>
            <ac:spMk id="6" creationId="{1CA32A08-0CF3-1548-8433-FB507F7B6809}"/>
          </ac:spMkLst>
        </pc:spChg>
        <pc:spChg chg="add mod">
          <ac:chgData name="Leila Scatena Raposo" userId="efd39fea-0d2b-4ae3-883f-65c40e95a1f8" providerId="ADAL" clId="{51349554-ED1D-45F3-A29F-3766BECB7A58}" dt="2023-05-18T18:38:07.078" v="1059" actId="1076"/>
          <ac:spMkLst>
            <pc:docMk/>
            <pc:sldMk cId="2270909847" sldId="311"/>
            <ac:spMk id="7" creationId="{F45B78B6-A4CA-18D0-A5ED-3AE5E7A61AA7}"/>
          </ac:spMkLst>
        </pc:spChg>
        <pc:spChg chg="add mod">
          <ac:chgData name="Leila Scatena Raposo" userId="efd39fea-0d2b-4ae3-883f-65c40e95a1f8" providerId="ADAL" clId="{51349554-ED1D-45F3-A29F-3766BECB7A58}" dt="2023-05-18T18:38:47.460" v="1069" actId="1076"/>
          <ac:spMkLst>
            <pc:docMk/>
            <pc:sldMk cId="2270909847" sldId="311"/>
            <ac:spMk id="8" creationId="{5EC56082-BE95-350D-449E-9A88E6A2AA11}"/>
          </ac:spMkLst>
        </pc:spChg>
        <pc:spChg chg="add mod">
          <ac:chgData name="Leila Scatena Raposo" userId="efd39fea-0d2b-4ae3-883f-65c40e95a1f8" providerId="ADAL" clId="{51349554-ED1D-45F3-A29F-3766BECB7A58}" dt="2023-05-18T18:40:15.698" v="1086" actId="1076"/>
          <ac:spMkLst>
            <pc:docMk/>
            <pc:sldMk cId="2270909847" sldId="311"/>
            <ac:spMk id="9" creationId="{84AE1D1A-C313-9924-E2D5-03E86238FB44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1" creationId="{784B53D0-87E5-2D88-9C77-BB91FC6936E3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3" creationId="{BB55F3E3-0C50-C643-A83B-6F90644C6C6C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4" creationId="{FC577C5B-8981-C79A-3400-1781BB7D9B66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5" creationId="{0AC5929E-6DD6-7D0E-9FD8-A92F20886F94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6" creationId="{8CEF2AB7-0977-8FCD-C2B3-99B0A40A3FA4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7" creationId="{35B920EB-0DD8-F90D-2F80-2AA319EAF9D9}"/>
          </ac:spMkLst>
        </pc:spChg>
      </pc:sldChg>
      <pc:sldChg chg="addSp modSp">
        <pc:chgData name="Leila Scatena Raposo" userId="efd39fea-0d2b-4ae3-883f-65c40e95a1f8" providerId="ADAL" clId="{51349554-ED1D-45F3-A29F-3766BECB7A58}" dt="2023-05-18T16:50:19.886" v="429"/>
        <pc:sldMkLst>
          <pc:docMk/>
          <pc:sldMk cId="614427371" sldId="312"/>
        </pc:sldMkLst>
        <pc:spChg chg="add mod">
          <ac:chgData name="Leila Scatena Raposo" userId="efd39fea-0d2b-4ae3-883f-65c40e95a1f8" providerId="ADAL" clId="{51349554-ED1D-45F3-A29F-3766BECB7A58}" dt="2023-05-18T16:50:19.886" v="429"/>
          <ac:spMkLst>
            <pc:docMk/>
            <pc:sldMk cId="614427371" sldId="312"/>
            <ac:spMk id="11" creationId="{61B6F2D0-A20A-19D2-A3EC-F348ADF565E7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6:42.089" v="397" actId="1076"/>
        <pc:sldMkLst>
          <pc:docMk/>
          <pc:sldMk cId="2242792505" sldId="315"/>
        </pc:sldMkLst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51349554-ED1D-45F3-A29F-3766BECB7A58}" dt="2023-05-18T16:46:42.089" v="397" actId="1076"/>
          <ac:spMkLst>
            <pc:docMk/>
            <pc:sldMk cId="2242792505" sldId="315"/>
            <ac:spMk id="3" creationId="{28ACC38F-D74E-C9C0-A645-16EB368BB2AD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18" creationId="{B6103C95-B99D-A0FF-9FA9-35FC92FD17F6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19" creationId="{B22C04F9-7F05-DC41-021E-3DF99B153654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2" creationId="{8C366590-5B21-D9A8-11F4-34B733BC618C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3" creationId="{62D9192B-F784-C5B7-6B76-46E84ED9CC6B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5" creationId="{7FC9C492-C35C-A2E7-33E5-5E30721A8E33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6" creationId="{BF1E8285-3B12-C5F5-B051-959986CA1779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6:49:23.501" v="420"/>
        <pc:sldMkLst>
          <pc:docMk/>
          <pc:sldMk cId="4224564547" sldId="316"/>
        </pc:sldMkLst>
        <pc:spChg chg="add mod">
          <ac:chgData name="Leila Scatena Raposo" userId="efd39fea-0d2b-4ae3-883f-65c40e95a1f8" providerId="ADAL" clId="{51349554-ED1D-45F3-A29F-3766BECB7A58}" dt="2023-05-18T16:49:23.501" v="420"/>
          <ac:spMkLst>
            <pc:docMk/>
            <pc:sldMk cId="4224564547" sldId="316"/>
            <ac:spMk id="4" creationId="{23EB6671-065F-DB0B-4FF6-B4E632F412E7}"/>
          </ac:spMkLst>
        </pc:spChg>
        <pc:spChg chg="mod">
          <ac:chgData name="Leila Scatena Raposo" userId="efd39fea-0d2b-4ae3-883f-65c40e95a1f8" providerId="ADAL" clId="{51349554-ED1D-45F3-A29F-3766BECB7A58}" dt="2023-05-11T16:48:18.263" v="80" actId="20577"/>
          <ac:spMkLst>
            <pc:docMk/>
            <pc:sldMk cId="4224564547" sldId="316"/>
            <ac:spMk id="11" creationId="{A3C669C0-F614-5F3D-11E5-CF021A3B3740}"/>
          </ac:spMkLst>
        </pc:spChg>
        <pc:picChg chg="add del">
          <ac:chgData name="Leila Scatena Raposo" userId="efd39fea-0d2b-4ae3-883f-65c40e95a1f8" providerId="ADAL" clId="{51349554-ED1D-45F3-A29F-3766BECB7A58}" dt="2023-05-11T16:22:17.484" v="8" actId="22"/>
          <ac:picMkLst>
            <pc:docMk/>
            <pc:sldMk cId="4224564547" sldId="316"/>
            <ac:picMk id="5" creationId="{7250812B-1F49-6FC9-AD8E-9B94C07657E3}"/>
          </ac:picMkLst>
        </pc:picChg>
        <pc:picChg chg="add del mod">
          <ac:chgData name="Leila Scatena Raposo" userId="efd39fea-0d2b-4ae3-883f-65c40e95a1f8" providerId="ADAL" clId="{51349554-ED1D-45F3-A29F-3766BECB7A58}" dt="2023-05-11T16:48:00.419" v="67" actId="478"/>
          <ac:picMkLst>
            <pc:docMk/>
            <pc:sldMk cId="4224564547" sldId="316"/>
            <ac:picMk id="7" creationId="{DDB8B324-CB98-63E8-04B4-E96F7BD4670D}"/>
          </ac:picMkLst>
        </pc:picChg>
        <pc:picChg chg="add mod">
          <ac:chgData name="Leila Scatena Raposo" userId="efd39fea-0d2b-4ae3-883f-65c40e95a1f8" providerId="ADAL" clId="{51349554-ED1D-45F3-A29F-3766BECB7A58}" dt="2023-05-11T16:48:10.402" v="68" actId="1076"/>
          <ac:picMkLst>
            <pc:docMk/>
            <pc:sldMk cId="4224564547" sldId="316"/>
            <ac:picMk id="8" creationId="{D69CA556-E1AE-21B8-3CE2-C82123718838}"/>
          </ac:picMkLst>
        </pc:picChg>
        <pc:picChg chg="del">
          <ac:chgData name="Leila Scatena Raposo" userId="efd39fea-0d2b-4ae3-883f-65c40e95a1f8" providerId="ADAL" clId="{51349554-ED1D-45F3-A29F-3766BECB7A58}" dt="2023-05-11T16:22:12.068" v="6" actId="478"/>
          <ac:picMkLst>
            <pc:docMk/>
            <pc:sldMk cId="4224564547" sldId="316"/>
            <ac:picMk id="18" creationId="{410F12FF-5D1F-46DB-85F0-59853E80E1EA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49:28.773" v="422" actId="1076"/>
        <pc:sldMkLst>
          <pc:docMk/>
          <pc:sldMk cId="580467922" sldId="317"/>
        </pc:sldMkLst>
        <pc:spChg chg="add mod">
          <ac:chgData name="Leila Scatena Raposo" userId="efd39fea-0d2b-4ae3-883f-65c40e95a1f8" providerId="ADAL" clId="{51349554-ED1D-45F3-A29F-3766BECB7A58}" dt="2023-05-18T16:49:28.773" v="422" actId="1076"/>
          <ac:spMkLst>
            <pc:docMk/>
            <pc:sldMk cId="580467922" sldId="317"/>
            <ac:spMk id="8" creationId="{9F909AC5-3DBF-E64E-0A60-1AF75814A60C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7:18.163" v="404" actId="1076"/>
        <pc:sldMkLst>
          <pc:docMk/>
          <pc:sldMk cId="1926615916" sldId="320"/>
        </pc:sldMkLst>
        <pc:spChg chg="add mod">
          <ac:chgData name="Leila Scatena Raposo" userId="efd39fea-0d2b-4ae3-883f-65c40e95a1f8" providerId="ADAL" clId="{51349554-ED1D-45F3-A29F-3766BECB7A58}" dt="2023-05-18T16:47:18.163" v="404" actId="1076"/>
          <ac:spMkLst>
            <pc:docMk/>
            <pc:sldMk cId="1926615916" sldId="320"/>
            <ac:spMk id="6" creationId="{22F89E2E-1A12-8984-3994-9E6A9C174469}"/>
          </ac:spMkLst>
        </pc:spChg>
        <pc:spChg chg="mod">
          <ac:chgData name="Leila Scatena Raposo" userId="efd39fea-0d2b-4ae3-883f-65c40e95a1f8" providerId="ADAL" clId="{51349554-ED1D-45F3-A29F-3766BECB7A58}" dt="2023-05-11T16:02:00.939" v="0" actId="20577"/>
          <ac:spMkLst>
            <pc:docMk/>
            <pc:sldMk cId="1926615916" sldId="320"/>
            <ac:spMk id="11" creationId="{599012BD-8962-2041-7BC3-87E3D2F7374D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7:22:16.915" v="658" actId="1076"/>
        <pc:sldMkLst>
          <pc:docMk/>
          <pc:sldMk cId="2205620328" sldId="321"/>
        </pc:sldMkLst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3" creationId="{FDB4BE6D-CD9D-0066-8CA6-DD3BA1B8E13B}"/>
          </ac:spMkLst>
        </pc:spChg>
        <pc:spChg chg="add del mod">
          <ac:chgData name="Leila Scatena Raposo" userId="efd39fea-0d2b-4ae3-883f-65c40e95a1f8" providerId="ADAL" clId="{51349554-ED1D-45F3-A29F-3766BECB7A58}" dt="2023-05-18T17:21:45.435" v="651" actId="478"/>
          <ac:spMkLst>
            <pc:docMk/>
            <pc:sldMk cId="2205620328" sldId="321"/>
            <ac:spMk id="9" creationId="{7AC5B01E-2B27-97DE-980A-3953589781E2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1" creationId="{637F3FC9-503D-3825-683A-96723FACED52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3" creationId="{BD2D5D61-472D-4D82-7053-F1E628A6B745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4" creationId="{5968522E-6A50-169C-0D69-049EB5892908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5" creationId="{020F3D25-9D5D-6F8C-D4F8-9338920C1939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6" creationId="{079F5FC4-BDBC-BC83-092D-5EEBD2F3EFCC}"/>
          </ac:spMkLst>
        </pc:spChg>
        <pc:spChg chg="add mod">
          <ac:chgData name="Leila Scatena Raposo" userId="efd39fea-0d2b-4ae3-883f-65c40e95a1f8" providerId="ADAL" clId="{51349554-ED1D-45F3-A29F-3766BECB7A58}" dt="2023-05-18T17:20:33.281" v="634" actId="1076"/>
          <ac:spMkLst>
            <pc:docMk/>
            <pc:sldMk cId="2205620328" sldId="321"/>
            <ac:spMk id="23" creationId="{472E1176-6E3B-D5D3-FB43-6C8D5D9EA6A7}"/>
          </ac:spMkLst>
        </pc:spChg>
        <pc:spChg chg="add mod">
          <ac:chgData name="Leila Scatena Raposo" userId="efd39fea-0d2b-4ae3-883f-65c40e95a1f8" providerId="ADAL" clId="{51349554-ED1D-45F3-A29F-3766BECB7A58}" dt="2023-05-18T17:21:40.839" v="650" actId="1076"/>
          <ac:spMkLst>
            <pc:docMk/>
            <pc:sldMk cId="2205620328" sldId="321"/>
            <ac:spMk id="24" creationId="{99E34A70-A0F2-BB79-8E10-30B7AFD88666}"/>
          </ac:spMkLst>
        </pc:spChg>
        <pc:spChg chg="add mod">
          <ac:chgData name="Leila Scatena Raposo" userId="efd39fea-0d2b-4ae3-883f-65c40e95a1f8" providerId="ADAL" clId="{51349554-ED1D-45F3-A29F-3766BECB7A58}" dt="2023-05-18T17:22:16.915" v="658" actId="1076"/>
          <ac:spMkLst>
            <pc:docMk/>
            <pc:sldMk cId="2205620328" sldId="321"/>
            <ac:spMk id="25" creationId="{DAC21251-8E7D-7A44-9A35-9A1DE8F466D3}"/>
          </ac:spMkLst>
        </pc:spChg>
        <pc:picChg chg="add mod">
          <ac:chgData name="Leila Scatena Raposo" userId="efd39fea-0d2b-4ae3-883f-65c40e95a1f8" providerId="ADAL" clId="{51349554-ED1D-45F3-A29F-3766BECB7A58}" dt="2023-05-18T17:19:26.048" v="619" actId="1076"/>
          <ac:picMkLst>
            <pc:docMk/>
            <pc:sldMk cId="2205620328" sldId="321"/>
            <ac:picMk id="18" creationId="{973550B8-B23C-A78B-C827-78845030B43A}"/>
          </ac:picMkLst>
        </pc:picChg>
        <pc:picChg chg="add mod">
          <ac:chgData name="Leila Scatena Raposo" userId="efd39fea-0d2b-4ae3-883f-65c40e95a1f8" providerId="ADAL" clId="{51349554-ED1D-45F3-A29F-3766BECB7A58}" dt="2023-05-18T17:19:44.629" v="622" actId="1076"/>
          <ac:picMkLst>
            <pc:docMk/>
            <pc:sldMk cId="2205620328" sldId="321"/>
            <ac:picMk id="20" creationId="{7DAF6F80-30DB-237F-6616-41B9AEF5EF60}"/>
          </ac:picMkLst>
        </pc:picChg>
        <pc:picChg chg="add del mod">
          <ac:chgData name="Leila Scatena Raposo" userId="efd39fea-0d2b-4ae3-883f-65c40e95a1f8" providerId="ADAL" clId="{51349554-ED1D-45F3-A29F-3766BECB7A58}" dt="2023-05-18T17:20:06.658" v="627" actId="478"/>
          <ac:picMkLst>
            <pc:docMk/>
            <pc:sldMk cId="2205620328" sldId="321"/>
            <ac:picMk id="22" creationId="{B962D548-8B97-F2FF-8F94-DAA7C44D1BC9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26:06.413" v="698" actId="478"/>
        <pc:sldMkLst>
          <pc:docMk/>
          <pc:sldMk cId="4142764269" sldId="322"/>
        </pc:sldMkLst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3" creationId="{FDB4BE6D-CD9D-0066-8CA6-DD3BA1B8E13B}"/>
          </ac:spMkLst>
        </pc:spChg>
        <pc:spChg chg="add del mod">
          <ac:chgData name="Leila Scatena Raposo" userId="efd39fea-0d2b-4ae3-883f-65c40e95a1f8" providerId="ADAL" clId="{51349554-ED1D-45F3-A29F-3766BECB7A58}" dt="2023-05-18T17:26:06.413" v="698" actId="478"/>
          <ac:spMkLst>
            <pc:docMk/>
            <pc:sldMk cId="4142764269" sldId="322"/>
            <ac:spMk id="4" creationId="{7170213A-EF1A-7F9A-D7E3-5E38A857F862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1" creationId="{637F3FC9-503D-3825-683A-96723FACED52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3" creationId="{BD2D5D61-472D-4D82-7053-F1E628A6B745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4" creationId="{5968522E-6A50-169C-0D69-049EB5892908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5" creationId="{020F3D25-9D5D-6F8C-D4F8-9338920C1939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6" creationId="{079F5FC4-BDBC-BC83-092D-5EEBD2F3EFCC}"/>
          </ac:spMkLst>
        </pc:spChg>
        <pc:spChg chg="add mod">
          <ac:chgData name="Leila Scatena Raposo" userId="efd39fea-0d2b-4ae3-883f-65c40e95a1f8" providerId="ADAL" clId="{51349554-ED1D-45F3-A29F-3766BECB7A58}" dt="2023-05-18T17:23:42.209" v="679" actId="1076"/>
          <ac:spMkLst>
            <pc:docMk/>
            <pc:sldMk cId="4142764269" sldId="322"/>
            <ac:spMk id="17" creationId="{410CF46F-B791-F529-44FF-CBB8F08AF3C1}"/>
          </ac:spMkLst>
        </pc:spChg>
        <pc:spChg chg="add mod">
          <ac:chgData name="Leila Scatena Raposo" userId="efd39fea-0d2b-4ae3-883f-65c40e95a1f8" providerId="ADAL" clId="{51349554-ED1D-45F3-A29F-3766BECB7A58}" dt="2023-05-18T17:24:39.635" v="690" actId="1076"/>
          <ac:spMkLst>
            <pc:docMk/>
            <pc:sldMk cId="4142764269" sldId="322"/>
            <ac:spMk id="18" creationId="{F3ADB8BE-9B67-41A4-3225-2A7FC5BF23E5}"/>
          </ac:spMkLst>
        </pc:spChg>
        <pc:spChg chg="add mod">
          <ac:chgData name="Leila Scatena Raposo" userId="efd39fea-0d2b-4ae3-883f-65c40e95a1f8" providerId="ADAL" clId="{51349554-ED1D-45F3-A29F-3766BECB7A58}" dt="2023-05-18T17:26:02.405" v="697" actId="1076"/>
          <ac:spMkLst>
            <pc:docMk/>
            <pc:sldMk cId="4142764269" sldId="322"/>
            <ac:spMk id="19" creationId="{67BC0143-3D00-7412-C3C0-465F2114C54C}"/>
          </ac:spMkLst>
        </pc:spChg>
        <pc:spChg chg="add mod">
          <ac:chgData name="Leila Scatena Raposo" userId="efd39fea-0d2b-4ae3-883f-65c40e95a1f8" providerId="ADAL" clId="{51349554-ED1D-45F3-A29F-3766BECB7A58}" dt="2023-05-18T17:22:31.303" v="665" actId="1076"/>
          <ac:spMkLst>
            <pc:docMk/>
            <pc:sldMk cId="4142764269" sldId="322"/>
            <ac:spMk id="20" creationId="{91FD8D5F-3755-7DB3-D1AC-FB4ED0FEB76B}"/>
          </ac:spMkLst>
        </pc:spChg>
        <pc:picChg chg="add mod">
          <ac:chgData name="Leila Scatena Raposo" userId="efd39fea-0d2b-4ae3-883f-65c40e95a1f8" providerId="ADAL" clId="{51349554-ED1D-45F3-A29F-3766BECB7A58}" dt="2023-05-18T17:22:58.060" v="670" actId="1076"/>
          <ac:picMkLst>
            <pc:docMk/>
            <pc:sldMk cId="4142764269" sldId="322"/>
            <ac:picMk id="22" creationId="{A3F9019F-3689-5FDE-73F1-EB50D6755EEB}"/>
          </ac:picMkLst>
        </pc:picChg>
        <pc:picChg chg="add del mod">
          <ac:chgData name="Leila Scatena Raposo" userId="efd39fea-0d2b-4ae3-883f-65c40e95a1f8" providerId="ADAL" clId="{51349554-ED1D-45F3-A29F-3766BECB7A58}" dt="2023-05-18T17:23:15.250" v="673" actId="478"/>
          <ac:picMkLst>
            <pc:docMk/>
            <pc:sldMk cId="4142764269" sldId="322"/>
            <ac:picMk id="24" creationId="{3927B13F-FB4A-BFD9-6C5D-DA6B41F1E8DE}"/>
          </ac:picMkLst>
        </pc:picChg>
        <pc:picChg chg="add mod">
          <ac:chgData name="Leila Scatena Raposo" userId="efd39fea-0d2b-4ae3-883f-65c40e95a1f8" providerId="ADAL" clId="{51349554-ED1D-45F3-A29F-3766BECB7A58}" dt="2023-05-18T17:24:02.324" v="682" actId="1076"/>
          <ac:picMkLst>
            <pc:docMk/>
            <pc:sldMk cId="4142764269" sldId="322"/>
            <ac:picMk id="26" creationId="{43CE990A-2963-7324-A56F-9047CA55DD13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06:26.979" v="520" actId="1076"/>
        <pc:sldMkLst>
          <pc:docMk/>
          <pc:sldMk cId="4121394328" sldId="323"/>
        </pc:sldMkLst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8" creationId="{C52FFBF2-E8AD-5598-1E62-8AC5536A1761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9" creationId="{9A7C29D3-D63D-F421-1B63-7B6DA76B631F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1" creationId="{4E91D3DB-C3B9-E1C4-30AF-E748A8579DAB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3" creationId="{D4559AD4-5C57-62F8-37D1-2AF685904C77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4" creationId="{1A445233-D23C-3C6F-58F8-98D485E46137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5" creationId="{714746A1-9939-2D78-3E48-1C08E7F3BA45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9" creationId="{201BB706-0463-CA5F-F331-860D44E23879}"/>
          </ac:spMkLst>
        </pc:spChg>
        <pc:picChg chg="add mod">
          <ac:chgData name="Leila Scatena Raposo" userId="efd39fea-0d2b-4ae3-883f-65c40e95a1f8" providerId="ADAL" clId="{51349554-ED1D-45F3-A29F-3766BECB7A58}" dt="2023-05-18T17:02:33.141" v="485" actId="1076"/>
          <ac:picMkLst>
            <pc:docMk/>
            <pc:sldMk cId="4121394328" sldId="323"/>
            <ac:picMk id="4" creationId="{884CF478-95DF-19B1-E02C-DB5B03E17713}"/>
          </ac:picMkLst>
        </pc:picChg>
        <pc:picChg chg="add mod">
          <ac:chgData name="Leila Scatena Raposo" userId="efd39fea-0d2b-4ae3-883f-65c40e95a1f8" providerId="ADAL" clId="{51349554-ED1D-45F3-A29F-3766BECB7A58}" dt="2023-05-18T17:02:58.833" v="487" actId="1076"/>
          <ac:picMkLst>
            <pc:docMk/>
            <pc:sldMk cId="4121394328" sldId="323"/>
            <ac:picMk id="5" creationId="{B84DD89D-AA05-73A5-9049-B26FFBF90308}"/>
          </ac:picMkLst>
        </pc:picChg>
        <pc:picChg chg="add del mod">
          <ac:chgData name="Leila Scatena Raposo" userId="efd39fea-0d2b-4ae3-883f-65c40e95a1f8" providerId="ADAL" clId="{51349554-ED1D-45F3-A29F-3766BECB7A58}" dt="2023-05-18T17:03:01.477" v="488" actId="478"/>
          <ac:picMkLst>
            <pc:docMk/>
            <pc:sldMk cId="4121394328" sldId="323"/>
            <ac:picMk id="6" creationId="{5A1F9B58-7C5C-4C55-6C15-15FA8C30A8C3}"/>
          </ac:picMkLst>
        </pc:picChg>
        <pc:picChg chg="mod">
          <ac:chgData name="Leila Scatena Raposo" userId="efd39fea-0d2b-4ae3-883f-65c40e95a1f8" providerId="ADAL" clId="{51349554-ED1D-45F3-A29F-3766BECB7A58}" dt="2023-05-18T17:06:20.349" v="517" actId="1076"/>
          <ac:picMkLst>
            <pc:docMk/>
            <pc:sldMk cId="4121394328" sldId="323"/>
            <ac:picMk id="20" creationId="{E440561F-8E77-73F9-E901-220B9B9439A1}"/>
          </ac:picMkLst>
        </pc:picChg>
        <pc:picChg chg="mod">
          <ac:chgData name="Leila Scatena Raposo" userId="efd39fea-0d2b-4ae3-883f-65c40e95a1f8" providerId="ADAL" clId="{51349554-ED1D-45F3-A29F-3766BECB7A58}" dt="2023-05-18T17:06:18.297" v="516" actId="1076"/>
          <ac:picMkLst>
            <pc:docMk/>
            <pc:sldMk cId="4121394328" sldId="323"/>
            <ac:picMk id="21" creationId="{05347D7E-0AF1-EE5D-CB59-DEA1337134F5}"/>
          </ac:picMkLst>
        </pc:picChg>
        <pc:picChg chg="add mod">
          <ac:chgData name="Leila Scatena Raposo" userId="efd39fea-0d2b-4ae3-883f-65c40e95a1f8" providerId="ADAL" clId="{51349554-ED1D-45F3-A29F-3766BECB7A58}" dt="2023-05-18T17:06:03.153" v="515" actId="1076"/>
          <ac:picMkLst>
            <pc:docMk/>
            <pc:sldMk cId="4121394328" sldId="323"/>
            <ac:picMk id="24" creationId="{68CFF603-5D8C-A08E-B41F-AB6AC567804F}"/>
          </ac:picMkLst>
        </pc:picChg>
        <pc:picChg chg="add mod">
          <ac:chgData name="Leila Scatena Raposo" userId="efd39fea-0d2b-4ae3-883f-65c40e95a1f8" providerId="ADAL" clId="{51349554-ED1D-45F3-A29F-3766BECB7A58}" dt="2023-05-18T17:06:26.979" v="520" actId="1076"/>
          <ac:picMkLst>
            <pc:docMk/>
            <pc:sldMk cId="4121394328" sldId="323"/>
            <ac:picMk id="26" creationId="{228B3756-DACE-6C51-17CD-C0FC94AC653C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06:57.481" v="525" actId="1076"/>
        <pc:sldMkLst>
          <pc:docMk/>
          <pc:sldMk cId="3084794147" sldId="324"/>
        </pc:sldMkLst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8" creationId="{C52FFBF2-E8AD-5598-1E62-8AC5536A1761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9" creationId="{9A7C29D3-D63D-F421-1B63-7B6DA76B631F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1" creationId="{4E91D3DB-C3B9-E1C4-30AF-E748A8579DAB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3" creationId="{D4559AD4-5C57-62F8-37D1-2AF685904C77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4" creationId="{1A445233-D23C-3C6F-58F8-98D485E46137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5" creationId="{714746A1-9939-2D78-3E48-1C08E7F3BA45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9" creationId="{201BB706-0463-CA5F-F331-860D44E23879}"/>
          </ac:spMkLst>
        </pc:sp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4" creationId="{5D3C3CF2-2753-1581-5CCD-7090CE24DF34}"/>
          </ac:picMkLst>
        </pc:pic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5" creationId="{093DEA1B-19FC-4AB9-5C0F-1F7B791E5AB6}"/>
          </ac:picMkLst>
        </pc:pic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6" creationId="{08F71CCB-53CE-0D46-6D2D-C2524DD84370}"/>
          </ac:picMkLst>
        </pc:pic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7" creationId="{1F398C1F-AC96-6085-6235-CA0338F91CD7}"/>
          </ac:picMkLst>
        </pc:picChg>
        <pc:picChg chg="add mod">
          <ac:chgData name="Leila Scatena Raposo" userId="efd39fea-0d2b-4ae3-883f-65c40e95a1f8" providerId="ADAL" clId="{51349554-ED1D-45F3-A29F-3766BECB7A58}" dt="2023-05-18T17:03:07.926" v="490" actId="1076"/>
          <ac:picMkLst>
            <pc:docMk/>
            <pc:sldMk cId="3084794147" sldId="324"/>
            <ac:picMk id="20" creationId="{9F91BE3F-73C9-883C-3929-01FEBC355A75}"/>
          </ac:picMkLst>
        </pc:picChg>
        <pc:picChg chg="add mod">
          <ac:chgData name="Leila Scatena Raposo" userId="efd39fea-0d2b-4ae3-883f-65c40e95a1f8" providerId="ADAL" clId="{51349554-ED1D-45F3-A29F-3766BECB7A58}" dt="2023-05-18T17:06:36.009" v="521" actId="1076"/>
          <ac:picMkLst>
            <pc:docMk/>
            <pc:sldMk cId="3084794147" sldId="324"/>
            <ac:picMk id="21" creationId="{4CF034DB-6DC0-5068-84EC-CD0B12C20594}"/>
          </ac:picMkLst>
        </pc:picChg>
        <pc:picChg chg="add mod">
          <ac:chgData name="Leila Scatena Raposo" userId="efd39fea-0d2b-4ae3-883f-65c40e95a1f8" providerId="ADAL" clId="{51349554-ED1D-45F3-A29F-3766BECB7A58}" dt="2023-05-18T17:03:50.181" v="496" actId="1076"/>
          <ac:picMkLst>
            <pc:docMk/>
            <pc:sldMk cId="3084794147" sldId="324"/>
            <ac:picMk id="22" creationId="{3A9344B9-7415-C0D2-0B62-458545194FED}"/>
          </ac:picMkLst>
        </pc:picChg>
        <pc:picChg chg="add mod">
          <ac:chgData name="Leila Scatena Raposo" userId="efd39fea-0d2b-4ae3-883f-65c40e95a1f8" providerId="ADAL" clId="{51349554-ED1D-45F3-A29F-3766BECB7A58}" dt="2023-05-18T17:06:57.481" v="525" actId="1076"/>
          <ac:picMkLst>
            <pc:docMk/>
            <pc:sldMk cId="3084794147" sldId="324"/>
            <ac:picMk id="24" creationId="{023AB37D-BDF0-24EC-EC0A-0282428C4A7D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07:49.385" v="534" actId="1076"/>
        <pc:sldMkLst>
          <pc:docMk/>
          <pc:sldMk cId="1120972666" sldId="325"/>
        </pc:sldMkLst>
        <pc:picChg chg="add mod">
          <ac:chgData name="Leila Scatena Raposo" userId="efd39fea-0d2b-4ae3-883f-65c40e95a1f8" providerId="ADAL" clId="{51349554-ED1D-45F3-A29F-3766BECB7A58}" dt="2023-05-18T17:04:29.451" v="499" actId="1076"/>
          <ac:picMkLst>
            <pc:docMk/>
            <pc:sldMk cId="1120972666" sldId="325"/>
            <ac:picMk id="4" creationId="{02964A6A-7B14-C255-E6B2-24ECC634D121}"/>
          </ac:picMkLst>
        </pc:picChg>
        <pc:picChg chg="add del mod">
          <ac:chgData name="Leila Scatena Raposo" userId="efd39fea-0d2b-4ae3-883f-65c40e95a1f8" providerId="ADAL" clId="{51349554-ED1D-45F3-A29F-3766BECB7A58}" dt="2023-05-18T17:04:31.285" v="500" actId="478"/>
          <ac:picMkLst>
            <pc:docMk/>
            <pc:sldMk cId="1120972666" sldId="325"/>
            <ac:picMk id="5" creationId="{FE2A6763-EC33-FCCD-8E7F-49562A1200D8}"/>
          </ac:picMkLst>
        </pc:picChg>
        <pc:picChg chg="add mod">
          <ac:chgData name="Leila Scatena Raposo" userId="efd39fea-0d2b-4ae3-883f-65c40e95a1f8" providerId="ADAL" clId="{51349554-ED1D-45F3-A29F-3766BECB7A58}" dt="2023-05-18T17:07:28.424" v="528" actId="1076"/>
          <ac:picMkLst>
            <pc:docMk/>
            <pc:sldMk cId="1120972666" sldId="325"/>
            <ac:picMk id="7" creationId="{ED7DC1AC-ED3F-42F9-188D-B15D321C4D2B}"/>
          </ac:picMkLst>
        </pc:picChg>
        <pc:picChg chg="add mod">
          <ac:chgData name="Leila Scatena Raposo" userId="efd39fea-0d2b-4ae3-883f-65c40e95a1f8" providerId="ADAL" clId="{51349554-ED1D-45F3-A29F-3766BECB7A58}" dt="2023-05-18T17:07:49.385" v="534" actId="1076"/>
          <ac:picMkLst>
            <pc:docMk/>
            <pc:sldMk cId="1120972666" sldId="325"/>
            <ac:picMk id="17" creationId="{51FB43B2-1C23-0A6F-D593-E5FCACDD6B82}"/>
          </ac:picMkLst>
        </pc:picChg>
        <pc:picChg chg="mod">
          <ac:chgData name="Leila Scatena Raposo" userId="efd39fea-0d2b-4ae3-883f-65c40e95a1f8" providerId="ADAL" clId="{51349554-ED1D-45F3-A29F-3766BECB7A58}" dt="2023-05-18T17:07:30.007" v="529" actId="1076"/>
          <ac:picMkLst>
            <pc:docMk/>
            <pc:sldMk cId="1120972666" sldId="325"/>
            <ac:picMk id="20" creationId="{3B5BDEB0-FB32-178D-585F-FC0C375CAD55}"/>
          </ac:picMkLst>
        </pc:picChg>
        <pc:picChg chg="mod">
          <ac:chgData name="Leila Scatena Raposo" userId="efd39fea-0d2b-4ae3-883f-65c40e95a1f8" providerId="ADAL" clId="{51349554-ED1D-45F3-A29F-3766BECB7A58}" dt="2023-05-18T17:07:32.829" v="530" actId="1076"/>
          <ac:picMkLst>
            <pc:docMk/>
            <pc:sldMk cId="1120972666" sldId="325"/>
            <ac:picMk id="21" creationId="{33C18197-D173-DF35-D184-96CC0AF85BCA}"/>
          </ac:picMkLst>
        </pc:picChg>
        <pc:picChg chg="mod">
          <ac:chgData name="Leila Scatena Raposo" userId="efd39fea-0d2b-4ae3-883f-65c40e95a1f8" providerId="ADAL" clId="{51349554-ED1D-45F3-A29F-3766BECB7A58}" dt="2023-05-18T17:07:34.306" v="531" actId="1076"/>
          <ac:picMkLst>
            <pc:docMk/>
            <pc:sldMk cId="1120972666" sldId="325"/>
            <ac:picMk id="22" creationId="{43201952-2B88-7E39-B590-9044DFEC611C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04:58.023" v="505" actId="1076"/>
        <pc:sldMkLst>
          <pc:docMk/>
          <pc:sldMk cId="2408660989" sldId="326"/>
        </pc:sldMkLst>
        <pc:picChg chg="add mod">
          <ac:chgData name="Leila Scatena Raposo" userId="efd39fea-0d2b-4ae3-883f-65c40e95a1f8" providerId="ADAL" clId="{51349554-ED1D-45F3-A29F-3766BECB7A58}" dt="2023-05-18T17:04:36.124" v="502" actId="1076"/>
          <ac:picMkLst>
            <pc:docMk/>
            <pc:sldMk cId="2408660989" sldId="326"/>
            <ac:picMk id="7" creationId="{1B550B7E-F595-5C28-E397-09A9B027370E}"/>
          </ac:picMkLst>
        </pc:picChg>
        <pc:picChg chg="add mod">
          <ac:chgData name="Leila Scatena Raposo" userId="efd39fea-0d2b-4ae3-883f-65c40e95a1f8" providerId="ADAL" clId="{51349554-ED1D-45F3-A29F-3766BECB7A58}" dt="2023-05-18T17:04:52.522" v="504" actId="1076"/>
          <ac:picMkLst>
            <pc:docMk/>
            <pc:sldMk cId="2408660989" sldId="326"/>
            <ac:picMk id="16" creationId="{36343586-7929-E927-C85D-1E54CDF4FCC3}"/>
          </ac:picMkLst>
        </pc:picChg>
        <pc:picChg chg="add mod">
          <ac:chgData name="Leila Scatena Raposo" userId="efd39fea-0d2b-4ae3-883f-65c40e95a1f8" providerId="ADAL" clId="{51349554-ED1D-45F3-A29F-3766BECB7A58}" dt="2023-05-18T17:04:58.023" v="505" actId="1076"/>
          <ac:picMkLst>
            <pc:docMk/>
            <pc:sldMk cId="2408660989" sldId="326"/>
            <ac:picMk id="17" creationId="{15A87D24-9CC1-ABE8-A09B-D92D062CBCB6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56:14.709" v="442" actId="1076"/>
        <pc:sldMkLst>
          <pc:docMk/>
          <pc:sldMk cId="4256873800" sldId="327"/>
        </pc:sldMkLst>
        <pc:picChg chg="add mod">
          <ac:chgData name="Leila Scatena Raposo" userId="efd39fea-0d2b-4ae3-883f-65c40e95a1f8" providerId="ADAL" clId="{51349554-ED1D-45F3-A29F-3766BECB7A58}" dt="2023-05-18T16:54:46.846" v="433" actId="1076"/>
          <ac:picMkLst>
            <pc:docMk/>
            <pc:sldMk cId="4256873800" sldId="327"/>
            <ac:picMk id="8" creationId="{B5567F07-AF79-978B-4783-4BF9948918CD}"/>
          </ac:picMkLst>
        </pc:picChg>
        <pc:picChg chg="add mod">
          <ac:chgData name="Leila Scatena Raposo" userId="efd39fea-0d2b-4ae3-883f-65c40e95a1f8" providerId="ADAL" clId="{51349554-ED1D-45F3-A29F-3766BECB7A58}" dt="2023-05-18T16:55:06.581" v="436" actId="1076"/>
          <ac:picMkLst>
            <pc:docMk/>
            <pc:sldMk cId="4256873800" sldId="327"/>
            <ac:picMk id="26" creationId="{EDB607BC-313D-7F15-118F-A4FC34E3E72D}"/>
          </ac:picMkLst>
        </pc:picChg>
        <pc:picChg chg="add mod">
          <ac:chgData name="Leila Scatena Raposo" userId="efd39fea-0d2b-4ae3-883f-65c40e95a1f8" providerId="ADAL" clId="{51349554-ED1D-45F3-A29F-3766BECB7A58}" dt="2023-05-18T16:55:48.321" v="439" actId="1076"/>
          <ac:picMkLst>
            <pc:docMk/>
            <pc:sldMk cId="4256873800" sldId="327"/>
            <ac:picMk id="28" creationId="{A695E557-D26A-22C5-6F01-F5F83D20E201}"/>
          </ac:picMkLst>
        </pc:picChg>
        <pc:picChg chg="add mod">
          <ac:chgData name="Leila Scatena Raposo" userId="efd39fea-0d2b-4ae3-883f-65c40e95a1f8" providerId="ADAL" clId="{51349554-ED1D-45F3-A29F-3766BECB7A58}" dt="2023-05-18T16:56:14.709" v="442" actId="1076"/>
          <ac:picMkLst>
            <pc:docMk/>
            <pc:sldMk cId="4256873800" sldId="327"/>
            <ac:picMk id="30" creationId="{E388FC33-6CC4-3CA6-4825-AFF5D1076FF4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58:20.165" v="454" actId="1076"/>
        <pc:sldMkLst>
          <pc:docMk/>
          <pc:sldMk cId="3287330072" sldId="328"/>
        </pc:sldMkLst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4" creationId="{9F378E0A-F828-62AA-A2BD-29FC247ADFB6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5" creationId="{9990A4BA-CEB8-9EF9-6E49-D1D9FC5104FE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6" creationId="{639CB69B-0E8B-CCDC-5482-E86BB52EC875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7" creationId="{7B4EF079-0078-03D6-EC03-EDB3DB03BFD1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9" creationId="{201BB706-0463-CA5F-F331-860D44E23879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24" creationId="{F88A4163-DAFB-3F15-ECCE-6B03E945ED39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25" creationId="{A4631022-3973-9196-0507-FF77B9EC6ADE}"/>
          </ac:spMkLst>
        </pc:spChg>
        <pc:picChg chg="add mod">
          <ac:chgData name="Leila Scatena Raposo" userId="efd39fea-0d2b-4ae3-883f-65c40e95a1f8" providerId="ADAL" clId="{51349554-ED1D-45F3-A29F-3766BECB7A58}" dt="2023-05-18T16:56:37.227" v="445" actId="1076"/>
          <ac:picMkLst>
            <pc:docMk/>
            <pc:sldMk cId="3287330072" sldId="328"/>
            <ac:picMk id="9" creationId="{3D329652-23B0-B0A9-20D8-3B47B8D10220}"/>
          </ac:picMkLst>
        </pc:picChg>
        <pc:picChg chg="add mod">
          <ac:chgData name="Leila Scatena Raposo" userId="efd39fea-0d2b-4ae3-883f-65c40e95a1f8" providerId="ADAL" clId="{51349554-ED1D-45F3-A29F-3766BECB7A58}" dt="2023-05-18T16:57:01.547" v="448" actId="1076"/>
          <ac:picMkLst>
            <pc:docMk/>
            <pc:sldMk cId="3287330072" sldId="328"/>
            <ac:picMk id="13" creationId="{5828A72B-98C9-DD57-671F-64AC7F2EFAB8}"/>
          </ac:picMkLst>
        </pc:picChg>
        <pc:picChg chg="add mod">
          <ac:chgData name="Leila Scatena Raposo" userId="efd39fea-0d2b-4ae3-883f-65c40e95a1f8" providerId="ADAL" clId="{51349554-ED1D-45F3-A29F-3766BECB7A58}" dt="2023-05-18T16:57:30.211" v="451" actId="1076"/>
          <ac:picMkLst>
            <pc:docMk/>
            <pc:sldMk cId="3287330072" sldId="328"/>
            <ac:picMk id="15" creationId="{B04213A2-629F-3733-91A3-AC5D69EC1820}"/>
          </ac:picMkLst>
        </pc:picChg>
        <pc:picChg chg="add mod">
          <ac:chgData name="Leila Scatena Raposo" userId="efd39fea-0d2b-4ae3-883f-65c40e95a1f8" providerId="ADAL" clId="{51349554-ED1D-45F3-A29F-3766BECB7A58}" dt="2023-05-18T16:58:20.165" v="454" actId="1076"/>
          <ac:picMkLst>
            <pc:docMk/>
            <pc:sldMk cId="3287330072" sldId="328"/>
            <ac:picMk id="21" creationId="{E828875D-6C39-22D4-3978-AA3723EFBDBA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00:42.993" v="477" actId="1076"/>
        <pc:sldMkLst>
          <pc:docMk/>
          <pc:sldMk cId="4180483286" sldId="331"/>
        </pc:sldMkLst>
        <pc:picChg chg="add mod">
          <ac:chgData name="Leila Scatena Raposo" userId="efd39fea-0d2b-4ae3-883f-65c40e95a1f8" providerId="ADAL" clId="{51349554-ED1D-45F3-A29F-3766BECB7A58}" dt="2023-05-18T16:58:53.388" v="457" actId="1076"/>
          <ac:picMkLst>
            <pc:docMk/>
            <pc:sldMk cId="4180483286" sldId="331"/>
            <ac:picMk id="21" creationId="{891F29F3-9FAC-6B87-20D0-75FF35C0A900}"/>
          </ac:picMkLst>
        </pc:picChg>
        <pc:picChg chg="add del mod">
          <ac:chgData name="Leila Scatena Raposo" userId="efd39fea-0d2b-4ae3-883f-65c40e95a1f8" providerId="ADAL" clId="{51349554-ED1D-45F3-A29F-3766BECB7A58}" dt="2023-05-18T16:59:27.521" v="463" actId="478"/>
          <ac:picMkLst>
            <pc:docMk/>
            <pc:sldMk cId="4180483286" sldId="331"/>
            <ac:picMk id="23" creationId="{2E6ABD14-C005-4EF3-08B7-2FD53C1BA16D}"/>
          </ac:picMkLst>
        </pc:picChg>
        <pc:picChg chg="add del mod">
          <ac:chgData name="Leila Scatena Raposo" userId="efd39fea-0d2b-4ae3-883f-65c40e95a1f8" providerId="ADAL" clId="{51349554-ED1D-45F3-A29F-3766BECB7A58}" dt="2023-05-18T16:59:36.439" v="467" actId="478"/>
          <ac:picMkLst>
            <pc:docMk/>
            <pc:sldMk cId="4180483286" sldId="331"/>
            <ac:picMk id="25" creationId="{D8D8DCD7-A713-6925-4143-C99FB625A75D}"/>
          </ac:picMkLst>
        </pc:picChg>
        <pc:picChg chg="add mod">
          <ac:chgData name="Leila Scatena Raposo" userId="efd39fea-0d2b-4ae3-883f-65c40e95a1f8" providerId="ADAL" clId="{51349554-ED1D-45F3-A29F-3766BECB7A58}" dt="2023-05-18T16:59:57.639" v="470" actId="1076"/>
          <ac:picMkLst>
            <pc:docMk/>
            <pc:sldMk cId="4180483286" sldId="331"/>
            <ac:picMk id="27" creationId="{FB475CD2-5819-3F75-28E7-F7987BA05385}"/>
          </ac:picMkLst>
        </pc:picChg>
        <pc:picChg chg="add mod">
          <ac:chgData name="Leila Scatena Raposo" userId="efd39fea-0d2b-4ae3-883f-65c40e95a1f8" providerId="ADAL" clId="{51349554-ED1D-45F3-A29F-3766BECB7A58}" dt="2023-05-18T17:00:19.869" v="474" actId="14100"/>
          <ac:picMkLst>
            <pc:docMk/>
            <pc:sldMk cId="4180483286" sldId="331"/>
            <ac:picMk id="29" creationId="{91A4BFB3-2A69-7C83-3DDE-046E4C6CCF68}"/>
          </ac:picMkLst>
        </pc:picChg>
        <pc:picChg chg="add mod">
          <ac:chgData name="Leila Scatena Raposo" userId="efd39fea-0d2b-4ae3-883f-65c40e95a1f8" providerId="ADAL" clId="{51349554-ED1D-45F3-A29F-3766BECB7A58}" dt="2023-05-18T17:00:42.993" v="477" actId="1076"/>
          <ac:picMkLst>
            <pc:docMk/>
            <pc:sldMk cId="4180483286" sldId="331"/>
            <ac:picMk id="31" creationId="{892EB761-62FC-338E-5EDE-233DB36CE4EF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34:34.952" v="780" actId="1076"/>
        <pc:sldMkLst>
          <pc:docMk/>
          <pc:sldMk cId="3761630166" sldId="332"/>
        </pc:sldMkLst>
        <pc:spChg chg="add mod">
          <ac:chgData name="Leila Scatena Raposo" userId="efd39fea-0d2b-4ae3-883f-65c40e95a1f8" providerId="ADAL" clId="{51349554-ED1D-45F3-A29F-3766BECB7A58}" dt="2023-05-18T17:32:11.455" v="751" actId="1076"/>
          <ac:spMkLst>
            <pc:docMk/>
            <pc:sldMk cId="3761630166" sldId="332"/>
            <ac:spMk id="16" creationId="{BF2AAE43-73B9-7053-ABF7-60AFAA372010}"/>
          </ac:spMkLst>
        </pc:spChg>
        <pc:spChg chg="add mod">
          <ac:chgData name="Leila Scatena Raposo" userId="efd39fea-0d2b-4ae3-883f-65c40e95a1f8" providerId="ADAL" clId="{51349554-ED1D-45F3-A29F-3766BECB7A58}" dt="2023-05-18T17:32:42.436" v="757" actId="1076"/>
          <ac:spMkLst>
            <pc:docMk/>
            <pc:sldMk cId="3761630166" sldId="332"/>
            <ac:spMk id="17" creationId="{AADE1D34-50A1-65A5-78D9-3C70C960034E}"/>
          </ac:spMkLst>
        </pc:spChg>
        <pc:spChg chg="add mod">
          <ac:chgData name="Leila Scatena Raposo" userId="efd39fea-0d2b-4ae3-883f-65c40e95a1f8" providerId="ADAL" clId="{51349554-ED1D-45F3-A29F-3766BECB7A58}" dt="2023-05-18T17:33:38.693" v="766" actId="1076"/>
          <ac:spMkLst>
            <pc:docMk/>
            <pc:sldMk cId="3761630166" sldId="332"/>
            <ac:spMk id="18" creationId="{46081853-8B26-1F4E-F893-6357319ABAC6}"/>
          </ac:spMkLst>
        </pc:spChg>
        <pc:spChg chg="add mod">
          <ac:chgData name="Leila Scatena Raposo" userId="efd39fea-0d2b-4ae3-883f-65c40e95a1f8" providerId="ADAL" clId="{51349554-ED1D-45F3-A29F-3766BECB7A58}" dt="2023-05-18T17:34:08.975" v="775" actId="1076"/>
          <ac:spMkLst>
            <pc:docMk/>
            <pc:sldMk cId="3761630166" sldId="332"/>
            <ac:spMk id="19" creationId="{34CDAA6F-3305-814A-F696-7EE18C690159}"/>
          </ac:spMkLst>
        </pc:spChg>
        <pc:spChg chg="add mod">
          <ac:chgData name="Leila Scatena Raposo" userId="efd39fea-0d2b-4ae3-883f-65c40e95a1f8" providerId="ADAL" clId="{51349554-ED1D-45F3-A29F-3766BECB7A58}" dt="2023-05-18T17:34:34.952" v="780" actId="1076"/>
          <ac:spMkLst>
            <pc:docMk/>
            <pc:sldMk cId="3761630166" sldId="332"/>
            <ac:spMk id="20" creationId="{F9DDEB4A-EA06-1F6C-4DF8-4AEC3226978B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8:22:16.898" v="875" actId="1076"/>
        <pc:sldMkLst>
          <pc:docMk/>
          <pc:sldMk cId="1961343286" sldId="333"/>
        </pc:sldMkLst>
        <pc:spChg chg="add del mod">
          <ac:chgData name="Leila Scatena Raposo" userId="efd39fea-0d2b-4ae3-883f-65c40e95a1f8" providerId="ADAL" clId="{51349554-ED1D-45F3-A29F-3766BECB7A58}" dt="2023-05-18T18:22:09.143" v="872" actId="478"/>
          <ac:spMkLst>
            <pc:docMk/>
            <pc:sldMk cId="1961343286" sldId="333"/>
            <ac:spMk id="16" creationId="{A991AD85-2186-D752-32BB-14F5CE998107}"/>
          </ac:spMkLst>
        </pc:spChg>
        <pc:spChg chg="add mod">
          <ac:chgData name="Leila Scatena Raposo" userId="efd39fea-0d2b-4ae3-883f-65c40e95a1f8" providerId="ADAL" clId="{51349554-ED1D-45F3-A29F-3766BECB7A58}" dt="2023-05-18T18:21:04.140" v="860" actId="1076"/>
          <ac:spMkLst>
            <pc:docMk/>
            <pc:sldMk cId="1961343286" sldId="333"/>
            <ac:spMk id="17" creationId="{AD1045EF-1E42-8CE2-2D13-5DBC7FB4F4CE}"/>
          </ac:spMkLst>
        </pc:spChg>
        <pc:spChg chg="add mod">
          <ac:chgData name="Leila Scatena Raposo" userId="efd39fea-0d2b-4ae3-883f-65c40e95a1f8" providerId="ADAL" clId="{51349554-ED1D-45F3-A29F-3766BECB7A58}" dt="2023-05-18T18:21:44.490" v="871" actId="1076"/>
          <ac:spMkLst>
            <pc:docMk/>
            <pc:sldMk cId="1961343286" sldId="333"/>
            <ac:spMk id="18" creationId="{BBCBD6B1-E6AB-94CA-BEDE-67B5E5373BFE}"/>
          </ac:spMkLst>
        </pc:spChg>
        <pc:spChg chg="add mod">
          <ac:chgData name="Leila Scatena Raposo" userId="efd39fea-0d2b-4ae3-883f-65c40e95a1f8" providerId="ADAL" clId="{51349554-ED1D-45F3-A29F-3766BECB7A58}" dt="2023-05-18T18:21:23.475" v="865" actId="1076"/>
          <ac:spMkLst>
            <pc:docMk/>
            <pc:sldMk cId="1961343286" sldId="333"/>
            <ac:spMk id="19" creationId="{A6F1B553-E3F7-CF01-576B-605F7ECAD95E}"/>
          </ac:spMkLst>
        </pc:spChg>
        <pc:spChg chg="add mod">
          <ac:chgData name="Leila Scatena Raposo" userId="efd39fea-0d2b-4ae3-883f-65c40e95a1f8" providerId="ADAL" clId="{51349554-ED1D-45F3-A29F-3766BECB7A58}" dt="2023-05-18T18:19:51.344" v="844" actId="1076"/>
          <ac:spMkLst>
            <pc:docMk/>
            <pc:sldMk cId="1961343286" sldId="333"/>
            <ac:spMk id="20" creationId="{873F8AF6-913D-3847-38C5-F0DE7B28E99D}"/>
          </ac:spMkLst>
        </pc:spChg>
        <pc:picChg chg="add mod">
          <ac:chgData name="Leila Scatena Raposo" userId="efd39fea-0d2b-4ae3-883f-65c40e95a1f8" providerId="ADAL" clId="{51349554-ED1D-45F3-A29F-3766BECB7A58}" dt="2023-05-18T18:22:16.898" v="875" actId="1076"/>
          <ac:picMkLst>
            <pc:docMk/>
            <pc:sldMk cId="1961343286" sldId="333"/>
            <ac:picMk id="22" creationId="{DEBA643D-C8C9-930B-50AF-A39573D663F7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8:28:38.157" v="939" actId="478"/>
        <pc:sldMkLst>
          <pc:docMk/>
          <pc:sldMk cId="3942378775" sldId="334"/>
        </pc:sldMkLst>
        <pc:spChg chg="add mod">
          <ac:chgData name="Leila Scatena Raposo" userId="efd39fea-0d2b-4ae3-883f-65c40e95a1f8" providerId="ADAL" clId="{51349554-ED1D-45F3-A29F-3766BECB7A58}" dt="2023-05-18T18:27:20.788" v="921" actId="1076"/>
          <ac:spMkLst>
            <pc:docMk/>
            <pc:sldMk cId="3942378775" sldId="334"/>
            <ac:spMk id="22" creationId="{74E1F130-3D81-3A85-935D-D03C6DE12837}"/>
          </ac:spMkLst>
        </pc:spChg>
        <pc:spChg chg="add mod">
          <ac:chgData name="Leila Scatena Raposo" userId="efd39fea-0d2b-4ae3-883f-65c40e95a1f8" providerId="ADAL" clId="{51349554-ED1D-45F3-A29F-3766BECB7A58}" dt="2023-05-18T18:28:34.984" v="938" actId="1076"/>
          <ac:spMkLst>
            <pc:docMk/>
            <pc:sldMk cId="3942378775" sldId="334"/>
            <ac:spMk id="23" creationId="{AE171D3A-D2FB-E398-4BCD-D5E1BF81BAE5}"/>
          </ac:spMkLst>
        </pc:spChg>
        <pc:spChg chg="add del mod">
          <ac:chgData name="Leila Scatena Raposo" userId="efd39fea-0d2b-4ae3-883f-65c40e95a1f8" providerId="ADAL" clId="{51349554-ED1D-45F3-A29F-3766BECB7A58}" dt="2023-05-18T18:28:38.157" v="939" actId="478"/>
          <ac:spMkLst>
            <pc:docMk/>
            <pc:sldMk cId="3942378775" sldId="334"/>
            <ac:spMk id="28" creationId="{D3EBF636-6819-374C-54CF-EAC1BC4BB0B1}"/>
          </ac:spMkLst>
        </pc:spChg>
        <pc:picChg chg="add mod">
          <ac:chgData name="Leila Scatena Raposo" userId="efd39fea-0d2b-4ae3-883f-65c40e95a1f8" providerId="ADAL" clId="{51349554-ED1D-45F3-A29F-3766BECB7A58}" dt="2023-05-18T18:26:00.204" v="909" actId="1076"/>
          <ac:picMkLst>
            <pc:docMk/>
            <pc:sldMk cId="3942378775" sldId="334"/>
            <ac:picMk id="19" creationId="{39AE7053-612F-E26A-9145-58BF9A877727}"/>
          </ac:picMkLst>
        </pc:picChg>
        <pc:picChg chg="add mod">
          <ac:chgData name="Leila Scatena Raposo" userId="efd39fea-0d2b-4ae3-883f-65c40e95a1f8" providerId="ADAL" clId="{51349554-ED1D-45F3-A29F-3766BECB7A58}" dt="2023-05-18T18:26:25.320" v="914" actId="1076"/>
          <ac:picMkLst>
            <pc:docMk/>
            <pc:sldMk cId="3942378775" sldId="334"/>
            <ac:picMk id="21" creationId="{9769F906-22B1-11B0-FC69-F6B65DA6F767}"/>
          </ac:picMkLst>
        </pc:picChg>
        <pc:picChg chg="add mod">
          <ac:chgData name="Leila Scatena Raposo" userId="efd39fea-0d2b-4ae3-883f-65c40e95a1f8" providerId="ADAL" clId="{51349554-ED1D-45F3-A29F-3766BECB7A58}" dt="2023-05-18T18:27:40.349" v="926" actId="1076"/>
          <ac:picMkLst>
            <pc:docMk/>
            <pc:sldMk cId="3942378775" sldId="334"/>
            <ac:picMk id="25" creationId="{84E8F614-1938-DCC2-D3A6-A3658E34F052}"/>
          </ac:picMkLst>
        </pc:picChg>
        <pc:picChg chg="add mod">
          <ac:chgData name="Leila Scatena Raposo" userId="efd39fea-0d2b-4ae3-883f-65c40e95a1f8" providerId="ADAL" clId="{51349554-ED1D-45F3-A29F-3766BECB7A58}" dt="2023-05-18T18:28:00.892" v="930" actId="1076"/>
          <ac:picMkLst>
            <pc:docMk/>
            <pc:sldMk cId="3942378775" sldId="334"/>
            <ac:picMk id="27" creationId="{60C81363-ECD8-8CD2-0C89-D34616CBA03C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8:31:14.353" v="980" actId="478"/>
        <pc:sldMkLst>
          <pc:docMk/>
          <pc:sldMk cId="1994880376" sldId="335"/>
        </pc:sldMkLst>
        <pc:spChg chg="add del mod">
          <ac:chgData name="Leila Scatena Raposo" userId="efd39fea-0d2b-4ae3-883f-65c40e95a1f8" providerId="ADAL" clId="{51349554-ED1D-45F3-A29F-3766BECB7A58}" dt="2023-05-18T18:31:14.353" v="980" actId="478"/>
          <ac:spMkLst>
            <pc:docMk/>
            <pc:sldMk cId="1994880376" sldId="335"/>
            <ac:spMk id="18" creationId="{4E9DFBE7-C49C-A5B3-C34B-1C1B4D5D6E01}"/>
          </ac:spMkLst>
        </pc:spChg>
        <pc:spChg chg="add del mod">
          <ac:chgData name="Leila Scatena Raposo" userId="efd39fea-0d2b-4ae3-883f-65c40e95a1f8" providerId="ADAL" clId="{51349554-ED1D-45F3-A29F-3766BECB7A58}" dt="2023-05-18T18:31:11.723" v="979" actId="478"/>
          <ac:spMkLst>
            <pc:docMk/>
            <pc:sldMk cId="1994880376" sldId="335"/>
            <ac:spMk id="19" creationId="{CDCC8E74-0280-8C65-8A22-3C99BAD83DEC}"/>
          </ac:spMkLst>
        </pc:spChg>
        <pc:spChg chg="add del mod">
          <ac:chgData name="Leila Scatena Raposo" userId="efd39fea-0d2b-4ae3-883f-65c40e95a1f8" providerId="ADAL" clId="{51349554-ED1D-45F3-A29F-3766BECB7A58}" dt="2023-05-18T18:31:10.156" v="978" actId="478"/>
          <ac:spMkLst>
            <pc:docMk/>
            <pc:sldMk cId="1994880376" sldId="335"/>
            <ac:spMk id="20" creationId="{601CF228-E9AF-2FD2-071C-1C9F9D6E750F}"/>
          </ac:spMkLst>
        </pc:spChg>
        <pc:spChg chg="add del mod">
          <ac:chgData name="Leila Scatena Raposo" userId="efd39fea-0d2b-4ae3-883f-65c40e95a1f8" providerId="ADAL" clId="{51349554-ED1D-45F3-A29F-3766BECB7A58}" dt="2023-05-18T18:31:08.338" v="977" actId="478"/>
          <ac:spMkLst>
            <pc:docMk/>
            <pc:sldMk cId="1994880376" sldId="335"/>
            <ac:spMk id="21" creationId="{3F0C0DAC-A473-3994-4693-82450DAF22A2}"/>
          </ac:spMkLst>
        </pc:spChg>
        <pc:spChg chg="add del mod">
          <ac:chgData name="Leila Scatena Raposo" userId="efd39fea-0d2b-4ae3-883f-65c40e95a1f8" providerId="ADAL" clId="{51349554-ED1D-45F3-A29F-3766BECB7A58}" dt="2023-05-18T18:31:06.531" v="976" actId="478"/>
          <ac:spMkLst>
            <pc:docMk/>
            <pc:sldMk cId="1994880376" sldId="335"/>
            <ac:spMk id="22" creationId="{F4E87FDF-1832-C127-185E-E2E4F91DFBE1}"/>
          </ac:spMkLst>
        </pc:spChg>
        <pc:spChg chg="add mod">
          <ac:chgData name="Leila Scatena Raposo" userId="efd39fea-0d2b-4ae3-883f-65c40e95a1f8" providerId="ADAL" clId="{51349554-ED1D-45F3-A29F-3766BECB7A58}" dt="2023-05-18T18:29:34.466" v="958" actId="1076"/>
          <ac:spMkLst>
            <pc:docMk/>
            <pc:sldMk cId="1994880376" sldId="335"/>
            <ac:spMk id="23" creationId="{AFD8FCB6-A923-7E47-53AA-EC04A3A3B408}"/>
          </ac:spMkLst>
        </pc:spChg>
        <pc:picChg chg="add mod">
          <ac:chgData name="Leila Scatena Raposo" userId="efd39fea-0d2b-4ae3-883f-65c40e95a1f8" providerId="ADAL" clId="{51349554-ED1D-45F3-A29F-3766BECB7A58}" dt="2023-05-18T18:29:02.274" v="949" actId="1076"/>
          <ac:picMkLst>
            <pc:docMk/>
            <pc:sldMk cId="1994880376" sldId="335"/>
            <ac:picMk id="25" creationId="{E733B775-4AA4-06F0-B0FE-0720FBE56863}"/>
          </ac:picMkLst>
        </pc:picChg>
        <pc:picChg chg="add mod">
          <ac:chgData name="Leila Scatena Raposo" userId="efd39fea-0d2b-4ae3-883f-65c40e95a1f8" providerId="ADAL" clId="{51349554-ED1D-45F3-A29F-3766BECB7A58}" dt="2023-05-18T18:29:56.463" v="962" actId="1076"/>
          <ac:picMkLst>
            <pc:docMk/>
            <pc:sldMk cId="1994880376" sldId="335"/>
            <ac:picMk id="27" creationId="{7A151AE8-36C0-07FD-119F-45D2583C7444}"/>
          </ac:picMkLst>
        </pc:picChg>
        <pc:picChg chg="add mod">
          <ac:chgData name="Leila Scatena Raposo" userId="efd39fea-0d2b-4ae3-883f-65c40e95a1f8" providerId="ADAL" clId="{51349554-ED1D-45F3-A29F-3766BECB7A58}" dt="2023-05-18T18:30:22.577" v="967" actId="1076"/>
          <ac:picMkLst>
            <pc:docMk/>
            <pc:sldMk cId="1994880376" sldId="335"/>
            <ac:picMk id="29" creationId="{16E1D2F1-BCA4-3885-B660-C2B6189C2D86}"/>
          </ac:picMkLst>
        </pc:picChg>
        <pc:picChg chg="add mod">
          <ac:chgData name="Leila Scatena Raposo" userId="efd39fea-0d2b-4ae3-883f-65c40e95a1f8" providerId="ADAL" clId="{51349554-ED1D-45F3-A29F-3766BECB7A58}" dt="2023-05-18T18:30:43.066" v="970" actId="1076"/>
          <ac:picMkLst>
            <pc:docMk/>
            <pc:sldMk cId="1994880376" sldId="335"/>
            <ac:picMk id="31" creationId="{7CB9ECF0-6D50-C2CB-AA75-2938EE0D3D2B}"/>
          </ac:picMkLst>
        </pc:picChg>
        <pc:picChg chg="add mod">
          <ac:chgData name="Leila Scatena Raposo" userId="efd39fea-0d2b-4ae3-883f-65c40e95a1f8" providerId="ADAL" clId="{51349554-ED1D-45F3-A29F-3766BECB7A58}" dt="2023-05-18T18:30:59.616" v="974" actId="1076"/>
          <ac:picMkLst>
            <pc:docMk/>
            <pc:sldMk cId="1994880376" sldId="335"/>
            <ac:picMk id="33" creationId="{D7E88A36-F28F-D588-CBA2-2958FEAA1457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8:34:41.562" v="1031" actId="1076"/>
        <pc:sldMkLst>
          <pc:docMk/>
          <pc:sldMk cId="3412726050" sldId="336"/>
        </pc:sldMkLst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4" creationId="{889F4E11-E221-B4BB-64F9-2CB7578025FC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5" creationId="{1DE601EF-0151-EC7D-F8F8-7717600DB785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6" creationId="{0E069508-4015-1FF7-16E9-7781D2B13E7D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7" creationId="{6BE557DF-6AD3-3D90-8313-F7BA77EA60F5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8" creationId="{8DBEF928-06BE-D145-696F-7523A89E29EC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9" creationId="{6BF1C5C7-5B63-376B-FBEB-25CE3C62271E}"/>
          </ac:spMkLst>
        </pc:spChg>
        <pc:spChg chg="add mod">
          <ac:chgData name="Leila Scatena Raposo" userId="efd39fea-0d2b-4ae3-883f-65c40e95a1f8" providerId="ADAL" clId="{51349554-ED1D-45F3-A29F-3766BECB7A58}" dt="2023-05-18T18:34:41.562" v="1031" actId="1076"/>
          <ac:spMkLst>
            <pc:docMk/>
            <pc:sldMk cId="3412726050" sldId="336"/>
            <ac:spMk id="18" creationId="{18CA346B-1F94-46D3-4373-292EEE3DC0C2}"/>
          </ac:spMkLst>
        </pc:spChg>
        <pc:spChg chg="add mod">
          <ac:chgData name="Leila Scatena Raposo" userId="efd39fea-0d2b-4ae3-883f-65c40e95a1f8" providerId="ADAL" clId="{51349554-ED1D-45F3-A29F-3766BECB7A58}" dt="2023-05-18T18:33:05.920" v="1006" actId="1076"/>
          <ac:spMkLst>
            <pc:docMk/>
            <pc:sldMk cId="3412726050" sldId="336"/>
            <ac:spMk id="19" creationId="{50A6B68D-222A-FBF2-3076-AF41F409F594}"/>
          </ac:spMkLst>
        </pc:spChg>
        <pc:spChg chg="add mod">
          <ac:chgData name="Leila Scatena Raposo" userId="efd39fea-0d2b-4ae3-883f-65c40e95a1f8" providerId="ADAL" clId="{51349554-ED1D-45F3-A29F-3766BECB7A58}" dt="2023-05-18T18:32:30.599" v="999" actId="1076"/>
          <ac:spMkLst>
            <pc:docMk/>
            <pc:sldMk cId="3412726050" sldId="336"/>
            <ac:spMk id="20" creationId="{FAF5D67D-F73A-CCCF-86E6-B624007C4758}"/>
          </ac:spMkLst>
        </pc:spChg>
        <pc:spChg chg="add mod">
          <ac:chgData name="Leila Scatena Raposo" userId="efd39fea-0d2b-4ae3-883f-65c40e95a1f8" providerId="ADAL" clId="{51349554-ED1D-45F3-A29F-3766BECB7A58}" dt="2023-05-18T18:31:58.927" v="992" actId="1076"/>
          <ac:spMkLst>
            <pc:docMk/>
            <pc:sldMk cId="3412726050" sldId="336"/>
            <ac:spMk id="21" creationId="{3F52565B-DEFD-E641-4B3B-7DBADEEC02A3}"/>
          </ac:spMkLst>
        </pc:spChg>
        <pc:spChg chg="add mod">
          <ac:chgData name="Leila Scatena Raposo" userId="efd39fea-0d2b-4ae3-883f-65c40e95a1f8" providerId="ADAL" clId="{51349554-ED1D-45F3-A29F-3766BECB7A58}" dt="2023-05-18T18:34:13.271" v="1024" actId="1076"/>
          <ac:spMkLst>
            <pc:docMk/>
            <pc:sldMk cId="3412726050" sldId="336"/>
            <ac:spMk id="22" creationId="{1C8883BA-EA20-5E1F-8915-94FEFC40F0DA}"/>
          </ac:spMkLst>
        </pc:spChg>
        <pc:spChg chg="add mod">
          <ac:chgData name="Leila Scatena Raposo" userId="efd39fea-0d2b-4ae3-883f-65c40e95a1f8" providerId="ADAL" clId="{51349554-ED1D-45F3-A29F-3766BECB7A58}" dt="2023-05-18T18:33:40.024" v="1016" actId="1076"/>
          <ac:spMkLst>
            <pc:docMk/>
            <pc:sldMk cId="3412726050" sldId="336"/>
            <ac:spMk id="23" creationId="{F31C0784-B3DE-5EDC-6B18-E710A4D91581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50:14.008" v="428"/>
        <pc:sldMkLst>
          <pc:docMk/>
          <pc:sldMk cId="2821643148" sldId="337"/>
        </pc:sldMkLst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4" creationId="{CA2C9AD2-A6F4-2782-FB36-2D5E7186A154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5" creationId="{A3552CF3-06E1-C739-8423-1268E937158B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6" creationId="{61C70085-D67A-C2AC-C06B-0BC9CE44F927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7" creationId="{DC884F63-CD92-F62F-7DAB-D102AB749FBE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8" creationId="{2AB5EC64-4B43-913B-0123-AA0B7B6D919A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9" creationId="{63831798-2DB3-5209-56D2-81F67DC9C17D}"/>
          </ac:spMkLst>
        </pc:spChg>
        <pc:spChg chg="add mod">
          <ac:chgData name="Leila Scatena Raposo" userId="efd39fea-0d2b-4ae3-883f-65c40e95a1f8" providerId="ADAL" clId="{51349554-ED1D-45F3-A29F-3766BECB7A58}" dt="2023-05-18T16:50:14.008" v="428"/>
          <ac:spMkLst>
            <pc:docMk/>
            <pc:sldMk cId="2821643148" sldId="337"/>
            <ac:spMk id="18" creationId="{14B5A206-EF45-E8EE-59D7-F8A3F8CBEFD1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8:43:54.807" v="1134" actId="1076"/>
        <pc:sldMkLst>
          <pc:docMk/>
          <pc:sldMk cId="432961237" sldId="338"/>
        </pc:sldMkLst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1" creationId="{784B53D0-87E5-2D88-9C77-BB91FC6936E3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3" creationId="{BB55F3E3-0C50-C643-A83B-6F90644C6C6C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4" creationId="{FC577C5B-8981-C79A-3400-1781BB7D9B66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5" creationId="{0AC5929E-6DD6-7D0E-9FD8-A92F20886F94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6" creationId="{8CEF2AB7-0977-8FCD-C2B3-99B0A40A3FA4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7" creationId="{35B920EB-0DD8-F90D-2F80-2AA319EAF9D9}"/>
          </ac:spMkLst>
        </pc:spChg>
        <pc:spChg chg="add mod">
          <ac:chgData name="Leila Scatena Raposo" userId="efd39fea-0d2b-4ae3-883f-65c40e95a1f8" providerId="ADAL" clId="{51349554-ED1D-45F3-A29F-3766BECB7A58}" dt="2023-05-18T18:43:54.807" v="1134" actId="1076"/>
          <ac:spMkLst>
            <pc:docMk/>
            <pc:sldMk cId="432961237" sldId="338"/>
            <ac:spMk id="18" creationId="{1792A9CF-3F4A-0917-48D5-B8DED9BC09E6}"/>
          </ac:spMkLst>
        </pc:spChg>
        <pc:spChg chg="add mod">
          <ac:chgData name="Leila Scatena Raposo" userId="efd39fea-0d2b-4ae3-883f-65c40e95a1f8" providerId="ADAL" clId="{51349554-ED1D-45F3-A29F-3766BECB7A58}" dt="2023-05-18T18:42:46.574" v="1122" actId="1076"/>
          <ac:spMkLst>
            <pc:docMk/>
            <pc:sldMk cId="432961237" sldId="338"/>
            <ac:spMk id="19" creationId="{6C64C610-FF1F-CEF4-7330-D3E736F4EE13}"/>
          </ac:spMkLst>
        </pc:spChg>
        <pc:spChg chg="add mod">
          <ac:chgData name="Leila Scatena Raposo" userId="efd39fea-0d2b-4ae3-883f-65c40e95a1f8" providerId="ADAL" clId="{51349554-ED1D-45F3-A29F-3766BECB7A58}" dt="2023-05-18T18:43:25.548" v="1128" actId="1076"/>
          <ac:spMkLst>
            <pc:docMk/>
            <pc:sldMk cId="432961237" sldId="338"/>
            <ac:spMk id="20" creationId="{3D27C6F3-9013-57FA-E8FB-186E92BCF778}"/>
          </ac:spMkLst>
        </pc:spChg>
        <pc:spChg chg="add mod">
          <ac:chgData name="Leila Scatena Raposo" userId="efd39fea-0d2b-4ae3-883f-65c40e95a1f8" providerId="ADAL" clId="{51349554-ED1D-45F3-A29F-3766BECB7A58}" dt="2023-05-18T18:41:06.502" v="1101" actId="1076"/>
          <ac:spMkLst>
            <pc:docMk/>
            <pc:sldMk cId="432961237" sldId="338"/>
            <ac:spMk id="21" creationId="{811C7E01-E3CD-46AF-D03C-C1793D8688C5}"/>
          </ac:spMkLst>
        </pc:spChg>
        <pc:spChg chg="add mod">
          <ac:chgData name="Leila Scatena Raposo" userId="efd39fea-0d2b-4ae3-883f-65c40e95a1f8" providerId="ADAL" clId="{51349554-ED1D-45F3-A29F-3766BECB7A58}" dt="2023-05-18T18:41:53.372" v="1111" actId="1076"/>
          <ac:spMkLst>
            <pc:docMk/>
            <pc:sldMk cId="432961237" sldId="338"/>
            <ac:spMk id="22" creationId="{84274F05-62A7-37CC-8D04-21D3F59C3A70}"/>
          </ac:spMkLst>
        </pc:spChg>
        <pc:spChg chg="add mod">
          <ac:chgData name="Leila Scatena Raposo" userId="efd39fea-0d2b-4ae3-883f-65c40e95a1f8" providerId="ADAL" clId="{51349554-ED1D-45F3-A29F-3766BECB7A58}" dt="2023-05-18T18:42:21.310" v="1117" actId="1076"/>
          <ac:spMkLst>
            <pc:docMk/>
            <pc:sldMk cId="432961237" sldId="338"/>
            <ac:spMk id="23" creationId="{B23B473C-A78A-CA96-9AED-6AADE8BB56E5}"/>
          </ac:spMkLst>
        </pc:spChg>
      </pc:sldChg>
      <pc:sldChg chg="addSp modSp">
        <pc:chgData name="Leila Scatena Raposo" userId="efd39fea-0d2b-4ae3-883f-65c40e95a1f8" providerId="ADAL" clId="{51349554-ED1D-45F3-A29F-3766BECB7A58}" dt="2023-05-18T16:50:22.270" v="430"/>
        <pc:sldMkLst>
          <pc:docMk/>
          <pc:sldMk cId="1711805436" sldId="339"/>
        </pc:sldMkLst>
        <pc:spChg chg="add mod">
          <ac:chgData name="Leila Scatena Raposo" userId="efd39fea-0d2b-4ae3-883f-65c40e95a1f8" providerId="ADAL" clId="{51349554-ED1D-45F3-A29F-3766BECB7A58}" dt="2023-05-18T16:50:22.270" v="430"/>
          <ac:spMkLst>
            <pc:docMk/>
            <pc:sldMk cId="1711805436" sldId="339"/>
            <ac:spMk id="9" creationId="{CE33CC7E-99B5-A982-13FC-C210E4327C1D}"/>
          </ac:spMkLst>
        </pc:spChg>
      </pc:sldChg>
      <pc:sldChg chg="modSp mod">
        <pc:chgData name="Leila Scatena Raposo" userId="efd39fea-0d2b-4ae3-883f-65c40e95a1f8" providerId="ADAL" clId="{51349554-ED1D-45F3-A29F-3766BECB7A58}" dt="2023-05-11T16:38:14.037" v="39" actId="790"/>
        <pc:sldMkLst>
          <pc:docMk/>
          <pc:sldMk cId="823849205" sldId="341"/>
        </pc:sldMkLst>
        <pc:spChg chg="mod">
          <ac:chgData name="Leila Scatena Raposo" userId="efd39fea-0d2b-4ae3-883f-65c40e95a1f8" providerId="ADAL" clId="{51349554-ED1D-45F3-A29F-3766BECB7A58}" dt="2023-05-11T16:38:14.037" v="39" actId="790"/>
          <ac:spMkLst>
            <pc:docMk/>
            <pc:sldMk cId="823849205" sldId="341"/>
            <ac:spMk id="7" creationId="{1B6050ED-CB3F-661F-1FF5-5CEC8E892A44}"/>
          </ac:spMkLst>
        </pc:spChg>
      </pc:sldChg>
      <pc:sldChg chg="addSp modSp">
        <pc:chgData name="Leila Scatena Raposo" userId="efd39fea-0d2b-4ae3-883f-65c40e95a1f8" providerId="ADAL" clId="{51349554-ED1D-45F3-A29F-3766BECB7A58}" dt="2023-05-18T16:47:33.275" v="405"/>
        <pc:sldMkLst>
          <pc:docMk/>
          <pc:sldMk cId="171611832" sldId="342"/>
        </pc:sldMkLst>
        <pc:spChg chg="add mod">
          <ac:chgData name="Leila Scatena Raposo" userId="efd39fea-0d2b-4ae3-883f-65c40e95a1f8" providerId="ADAL" clId="{51349554-ED1D-45F3-A29F-3766BECB7A58}" dt="2023-05-18T16:47:33.275" v="405"/>
          <ac:spMkLst>
            <pc:docMk/>
            <pc:sldMk cId="171611832" sldId="342"/>
            <ac:spMk id="4" creationId="{ACA6DC64-C11C-C232-25D9-99C9600B5051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7:37.974" v="407" actId="1076"/>
        <pc:sldMkLst>
          <pc:docMk/>
          <pc:sldMk cId="2890599222" sldId="343"/>
        </pc:sldMkLst>
        <pc:spChg chg="add mod">
          <ac:chgData name="Leila Scatena Raposo" userId="efd39fea-0d2b-4ae3-883f-65c40e95a1f8" providerId="ADAL" clId="{51349554-ED1D-45F3-A29F-3766BECB7A58}" dt="2023-05-18T16:47:37.974" v="407" actId="1076"/>
          <ac:spMkLst>
            <pc:docMk/>
            <pc:sldMk cId="2890599222" sldId="343"/>
            <ac:spMk id="4" creationId="{CE19CEFB-34EA-906A-FE01-D4378044FE78}"/>
          </ac:spMkLst>
        </pc:spChg>
      </pc:sldChg>
      <pc:sldChg chg="modSp mod">
        <pc:chgData name="Leila Scatena Raposo" userId="efd39fea-0d2b-4ae3-883f-65c40e95a1f8" providerId="ADAL" clId="{51349554-ED1D-45F3-A29F-3766BECB7A58}" dt="2023-05-11T16:39:47.607" v="40" actId="113"/>
        <pc:sldMkLst>
          <pc:docMk/>
          <pc:sldMk cId="212732989" sldId="344"/>
        </pc:sldMkLst>
        <pc:spChg chg="mod">
          <ac:chgData name="Leila Scatena Raposo" userId="efd39fea-0d2b-4ae3-883f-65c40e95a1f8" providerId="ADAL" clId="{51349554-ED1D-45F3-A29F-3766BECB7A58}" dt="2023-05-11T16:39:47.607" v="40" actId="113"/>
          <ac:spMkLst>
            <pc:docMk/>
            <pc:sldMk cId="212732989" sldId="344"/>
            <ac:spMk id="27" creationId="{C4F12C82-E628-BB14-D3D4-57BE86360AC0}"/>
          </ac:spMkLst>
        </pc:spChg>
      </pc:sldChg>
      <pc:sldChg chg="modSp mod">
        <pc:chgData name="Leila Scatena Raposo" userId="efd39fea-0d2b-4ae3-883f-65c40e95a1f8" providerId="ADAL" clId="{51349554-ED1D-45F3-A29F-3766BECB7A58}" dt="2023-05-11T16:40:06.550" v="41" actId="790"/>
        <pc:sldMkLst>
          <pc:docMk/>
          <pc:sldMk cId="464621734" sldId="345"/>
        </pc:sldMkLst>
        <pc:spChg chg="mod">
          <ac:chgData name="Leila Scatena Raposo" userId="efd39fea-0d2b-4ae3-883f-65c40e95a1f8" providerId="ADAL" clId="{51349554-ED1D-45F3-A29F-3766BECB7A58}" dt="2023-05-11T16:40:06.550" v="41" actId="790"/>
          <ac:spMkLst>
            <pc:docMk/>
            <pc:sldMk cId="464621734" sldId="345"/>
            <ac:spMk id="8" creationId="{5F27E056-903C-F00D-D676-22E9B61FF4A4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7:53.120" v="409" actId="1076"/>
        <pc:sldMkLst>
          <pc:docMk/>
          <pc:sldMk cId="3881765018" sldId="346"/>
        </pc:sldMkLst>
        <pc:spChg chg="add mod">
          <ac:chgData name="Leila Scatena Raposo" userId="efd39fea-0d2b-4ae3-883f-65c40e95a1f8" providerId="ADAL" clId="{51349554-ED1D-45F3-A29F-3766BECB7A58}" dt="2023-05-18T16:47:53.120" v="409" actId="1076"/>
          <ac:spMkLst>
            <pc:docMk/>
            <pc:sldMk cId="3881765018" sldId="346"/>
            <ac:spMk id="14" creationId="{44E2C34A-CC29-66ED-AD2E-5F3E30BE0FBF}"/>
          </ac:spMkLst>
        </pc:spChg>
        <pc:spChg chg="mod">
          <ac:chgData name="Leila Scatena Raposo" userId="efd39fea-0d2b-4ae3-883f-65c40e95a1f8" providerId="ADAL" clId="{51349554-ED1D-45F3-A29F-3766BECB7A58}" dt="2023-05-11T16:05:55.408" v="3" actId="20577"/>
          <ac:spMkLst>
            <pc:docMk/>
            <pc:sldMk cId="3881765018" sldId="346"/>
            <ac:spMk id="39" creationId="{91705001-E083-F802-D69E-484ABCBED9CE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8:20.347" v="414" actId="1076"/>
        <pc:sldMkLst>
          <pc:docMk/>
          <pc:sldMk cId="1464893451" sldId="350"/>
        </pc:sldMkLst>
        <pc:spChg chg="add mod">
          <ac:chgData name="Leila Scatena Raposo" userId="efd39fea-0d2b-4ae3-883f-65c40e95a1f8" providerId="ADAL" clId="{51349554-ED1D-45F3-A29F-3766BECB7A58}" dt="2023-05-18T16:48:20.347" v="414" actId="1076"/>
          <ac:spMkLst>
            <pc:docMk/>
            <pc:sldMk cId="1464893451" sldId="350"/>
            <ac:spMk id="5" creationId="{FAD77940-B9C3-B54E-C185-1270B031C26F}"/>
          </ac:spMkLst>
        </pc:spChg>
      </pc:sldChg>
      <pc:sldChg chg="modSp mod">
        <pc:chgData name="Leila Scatena Raposo" userId="efd39fea-0d2b-4ae3-883f-65c40e95a1f8" providerId="ADAL" clId="{51349554-ED1D-45F3-A29F-3766BECB7A58}" dt="2023-05-11T16:44:52.790" v="45" actId="790"/>
        <pc:sldMkLst>
          <pc:docMk/>
          <pc:sldMk cId="2564821263" sldId="351"/>
        </pc:sldMkLst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7" creationId="{8F0CE080-163F-B5B7-97AE-C6895E519C00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9" creationId="{8FD1C76B-1FE3-19A5-7886-A7212C44D843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1" creationId="{0A15F9C9-0E21-870D-8D0F-5FD3B7A8B30F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3" creationId="{49BEAF4D-CB51-08D5-A200-BC1705E210B7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4" creationId="{AEB98E26-9DCA-1BC6-D66E-4C9A7394DE33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6" creationId="{021E8CC8-D7E3-222D-4D05-28BDAF013784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7" creationId="{EBEFD470-BF1F-7484-B7E7-CFC4D45218B2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4" creationId="{7A314659-1120-28FE-6F4A-031F059FDA5D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5" creationId="{3FDC6061-2CA6-B0FD-2CB2-237C985DF1DA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6" creationId="{4FF807F6-700B-93B6-9178-DC470F75A292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7" creationId="{6D226F23-1DF5-6A9C-4788-F38806D7E86E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8" creationId="{8434D961-B769-E9C8-712F-FD0A23DC612E}"/>
          </ac:spMkLst>
        </pc:spChg>
      </pc:sldChg>
      <pc:sldChg chg="modSp mod">
        <pc:chgData name="Leila Scatena Raposo" userId="efd39fea-0d2b-4ae3-883f-65c40e95a1f8" providerId="ADAL" clId="{51349554-ED1D-45F3-A29F-3766BECB7A58}" dt="2023-05-11T16:45:53.531" v="47" actId="790"/>
        <pc:sldMkLst>
          <pc:docMk/>
          <pc:sldMk cId="78026195" sldId="352"/>
        </pc:sldMkLst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7" creationId="{8F0CE080-163F-B5B7-97AE-C6895E519C00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9" creationId="{8FD1C76B-1FE3-19A5-7886-A7212C44D843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11" creationId="{0A15F9C9-0E21-870D-8D0F-5FD3B7A8B30F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17" creationId="{EBEFD470-BF1F-7484-B7E7-CFC4D45218B2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19" creationId="{5FCB76FB-C200-8EA6-E578-0EEE31169B1D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0" creationId="{13BD1589-5185-82C8-283B-FB379C3C3238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1" creationId="{8F6C7535-E273-8038-B60B-496C24928445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2" creationId="{3533B1C9-440F-7692-74D3-D5A2983C0635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3" creationId="{E7C9DB39-DAE4-D951-6705-9137B3647452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9" creationId="{B3A2B766-8E59-1C63-3C25-BCA9E6CD34DB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30" creationId="{A8861444-90C9-C130-262E-BDB34F7C985D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31" creationId="{C6E27DFE-6E36-EF2D-8672-0FBB24856643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2T13:43:37.471" v="353" actId="1076"/>
        <pc:sldMkLst>
          <pc:docMk/>
          <pc:sldMk cId="3871728511" sldId="357"/>
        </pc:sldMkLst>
        <pc:spChg chg="mod">
          <ac:chgData name="Leila Scatena Raposo" userId="efd39fea-0d2b-4ae3-883f-65c40e95a1f8" providerId="ADAL" clId="{51349554-ED1D-45F3-A29F-3766BECB7A58}" dt="2023-05-12T13:40:37.474" v="126" actId="20577"/>
          <ac:spMkLst>
            <pc:docMk/>
            <pc:sldMk cId="3871728511" sldId="357"/>
            <ac:spMk id="2" creationId="{DA346CDA-E9C1-765C-1881-8A43E9EBD694}"/>
          </ac:spMkLst>
        </pc:spChg>
        <pc:spChg chg="add mod">
          <ac:chgData name="Leila Scatena Raposo" userId="efd39fea-0d2b-4ae3-883f-65c40e95a1f8" providerId="ADAL" clId="{51349554-ED1D-45F3-A29F-3766BECB7A58}" dt="2023-05-12T13:43:25.266" v="351" actId="1076"/>
          <ac:spMkLst>
            <pc:docMk/>
            <pc:sldMk cId="3871728511" sldId="357"/>
            <ac:spMk id="3" creationId="{0EC64F11-E821-DEB1-C21D-22EAACC28277}"/>
          </ac:spMkLst>
        </pc:spChg>
        <pc:spChg chg="add mod">
          <ac:chgData name="Leila Scatena Raposo" userId="efd39fea-0d2b-4ae3-883f-65c40e95a1f8" providerId="ADAL" clId="{51349554-ED1D-45F3-A29F-3766BECB7A58}" dt="2023-05-12T13:43:28.492" v="352" actId="1076"/>
          <ac:spMkLst>
            <pc:docMk/>
            <pc:sldMk cId="3871728511" sldId="357"/>
            <ac:spMk id="4" creationId="{F8A7F620-C24C-F0E8-2923-0E013522EC02}"/>
          </ac:spMkLst>
        </pc:spChg>
        <pc:spChg chg="add mod">
          <ac:chgData name="Leila Scatena Raposo" userId="efd39fea-0d2b-4ae3-883f-65c40e95a1f8" providerId="ADAL" clId="{51349554-ED1D-45F3-A29F-3766BECB7A58}" dt="2023-05-12T13:43:37.471" v="353" actId="1076"/>
          <ac:spMkLst>
            <pc:docMk/>
            <pc:sldMk cId="3871728511" sldId="357"/>
            <ac:spMk id="5" creationId="{ECFE73E0-A0A7-5015-0E86-F3D57867D032}"/>
          </ac:spMkLst>
        </pc:spChg>
        <pc:spChg chg="del mod">
          <ac:chgData name="Leila Scatena Raposo" userId="efd39fea-0d2b-4ae3-883f-65c40e95a1f8" providerId="ADAL" clId="{51349554-ED1D-45F3-A29F-3766BECB7A58}" dt="2023-05-12T13:40:10.436" v="87" actId="478"/>
          <ac:spMkLst>
            <pc:docMk/>
            <pc:sldMk cId="3871728511" sldId="357"/>
            <ac:spMk id="14" creationId="{D91D53AB-9AD7-6D26-8BA2-325F3E0FF5B8}"/>
          </ac:spMkLst>
        </pc:spChg>
        <pc:spChg chg="del mod">
          <ac:chgData name="Leila Scatena Raposo" userId="efd39fea-0d2b-4ae3-883f-65c40e95a1f8" providerId="ADAL" clId="{51349554-ED1D-45F3-A29F-3766BECB7A58}" dt="2023-05-12T13:40:17.314" v="92" actId="478"/>
          <ac:spMkLst>
            <pc:docMk/>
            <pc:sldMk cId="3871728511" sldId="357"/>
            <ac:spMk id="15" creationId="{EC6F8748-483D-AD6C-203D-A5C0580B914E}"/>
          </ac:spMkLst>
        </pc:spChg>
        <pc:spChg chg="del mod">
          <ac:chgData name="Leila Scatena Raposo" userId="efd39fea-0d2b-4ae3-883f-65c40e95a1f8" providerId="ADAL" clId="{51349554-ED1D-45F3-A29F-3766BECB7A58}" dt="2023-05-12T13:40:19.135" v="93" actId="478"/>
          <ac:spMkLst>
            <pc:docMk/>
            <pc:sldMk cId="3871728511" sldId="357"/>
            <ac:spMk id="16" creationId="{0D386432-3D15-00C1-84F3-A00DB8F5CE5B}"/>
          </ac:spMkLst>
        </pc:spChg>
        <pc:spChg chg="mod">
          <ac:chgData name="Leila Scatena Raposo" userId="efd39fea-0d2b-4ae3-883f-65c40e95a1f8" providerId="ADAL" clId="{51349554-ED1D-45F3-A29F-3766BECB7A58}" dt="2023-05-12T13:41:30.344" v="204" actId="14100"/>
          <ac:spMkLst>
            <pc:docMk/>
            <pc:sldMk cId="3871728511" sldId="357"/>
            <ac:spMk id="17" creationId="{53622B7F-62BB-7C1D-921F-34C665E017A0}"/>
          </ac:spMkLst>
        </pc:spChg>
        <pc:spChg chg="del mod">
          <ac:chgData name="Leila Scatena Raposo" userId="efd39fea-0d2b-4ae3-883f-65c40e95a1f8" providerId="ADAL" clId="{51349554-ED1D-45F3-A29F-3766BECB7A58}" dt="2023-05-12T13:40:47.394" v="128" actId="478"/>
          <ac:spMkLst>
            <pc:docMk/>
            <pc:sldMk cId="3871728511" sldId="357"/>
            <ac:spMk id="18" creationId="{121DEDC4-9C5C-4B33-8517-262741F010D2}"/>
          </ac:spMkLst>
        </pc:spChg>
        <pc:spChg chg="del mod">
          <ac:chgData name="Leila Scatena Raposo" userId="efd39fea-0d2b-4ae3-883f-65c40e95a1f8" providerId="ADAL" clId="{51349554-ED1D-45F3-A29F-3766BECB7A58}" dt="2023-05-12T13:40:20.734" v="94" actId="478"/>
          <ac:spMkLst>
            <pc:docMk/>
            <pc:sldMk cId="3871728511" sldId="357"/>
            <ac:spMk id="19" creationId="{4CB8E641-5467-5114-2225-9A14B14DBB4B}"/>
          </ac:spMkLst>
        </pc:spChg>
        <pc:spChg chg="add mod">
          <ac:chgData name="Leila Scatena Raposo" userId="efd39fea-0d2b-4ae3-883f-65c40e95a1f8" providerId="ADAL" clId="{51349554-ED1D-45F3-A29F-3766BECB7A58}" dt="2023-05-12T13:43:14.102" v="346" actId="20577"/>
          <ac:spMkLst>
            <pc:docMk/>
            <pc:sldMk cId="3871728511" sldId="357"/>
            <ac:spMk id="20" creationId="{6BE371E4-FCB7-1669-7217-DC88B44F7CDF}"/>
          </ac:spMkLst>
        </pc:spChg>
        <pc:spChg chg="add mod">
          <ac:chgData name="Leila Scatena Raposo" userId="efd39fea-0d2b-4ae3-883f-65c40e95a1f8" providerId="ADAL" clId="{51349554-ED1D-45F3-A29F-3766BECB7A58}" dt="2023-05-12T13:43:16.622" v="350" actId="20577"/>
          <ac:spMkLst>
            <pc:docMk/>
            <pc:sldMk cId="3871728511" sldId="357"/>
            <ac:spMk id="21" creationId="{9D5320EE-CB95-D3DB-9C57-322FBEFDD4DD}"/>
          </ac:spMkLst>
        </pc:spChg>
        <pc:picChg chg="del">
          <ac:chgData name="Leila Scatena Raposo" userId="efd39fea-0d2b-4ae3-883f-65c40e95a1f8" providerId="ADAL" clId="{51349554-ED1D-45F3-A29F-3766BECB7A58}" dt="2023-05-12T13:40:07.670" v="85" actId="478"/>
          <ac:picMkLst>
            <pc:docMk/>
            <pc:sldMk cId="3871728511" sldId="357"/>
            <ac:picMk id="6" creationId="{2584A5F9-B632-3760-9B81-F551F47DBE3D}"/>
          </ac:picMkLst>
        </pc:picChg>
        <pc:picChg chg="del">
          <ac:chgData name="Leila Scatena Raposo" userId="efd39fea-0d2b-4ae3-883f-65c40e95a1f8" providerId="ADAL" clId="{51349554-ED1D-45F3-A29F-3766BECB7A58}" dt="2023-05-12T13:40:13.880" v="88" actId="478"/>
          <ac:picMkLst>
            <pc:docMk/>
            <pc:sldMk cId="3871728511" sldId="357"/>
            <ac:picMk id="7" creationId="{92CCAA08-0E55-F2C3-7E88-2028461F86F2}"/>
          </ac:picMkLst>
        </pc:picChg>
        <pc:picChg chg="del">
          <ac:chgData name="Leila Scatena Raposo" userId="efd39fea-0d2b-4ae3-883f-65c40e95a1f8" providerId="ADAL" clId="{51349554-ED1D-45F3-A29F-3766BECB7A58}" dt="2023-05-12T13:40:15.443" v="90" actId="478"/>
          <ac:picMkLst>
            <pc:docMk/>
            <pc:sldMk cId="3871728511" sldId="357"/>
            <ac:picMk id="8" creationId="{34829D10-AEA2-BFB3-0852-43BC067A7879}"/>
          </ac:picMkLst>
        </pc:picChg>
        <pc:picChg chg="del">
          <ac:chgData name="Leila Scatena Raposo" userId="efd39fea-0d2b-4ae3-883f-65c40e95a1f8" providerId="ADAL" clId="{51349554-ED1D-45F3-A29F-3766BECB7A58}" dt="2023-05-12T13:40:08.600" v="86" actId="478"/>
          <ac:picMkLst>
            <pc:docMk/>
            <pc:sldMk cId="3871728511" sldId="357"/>
            <ac:picMk id="10" creationId="{04865685-C302-33E1-FE0A-AC83FB6B12C4}"/>
          </ac:picMkLst>
        </pc:picChg>
        <pc:picChg chg="del">
          <ac:chgData name="Leila Scatena Raposo" userId="efd39fea-0d2b-4ae3-883f-65c40e95a1f8" providerId="ADAL" clId="{51349554-ED1D-45F3-A29F-3766BECB7A58}" dt="2023-05-12T13:40:14.632" v="89" actId="478"/>
          <ac:picMkLst>
            <pc:docMk/>
            <pc:sldMk cId="3871728511" sldId="357"/>
            <ac:picMk id="12" creationId="{EDFAFF75-369F-2723-7292-DD9D1F15B5A9}"/>
          </ac:picMkLst>
        </pc:picChg>
        <pc:picChg chg="del">
          <ac:chgData name="Leila Scatena Raposo" userId="efd39fea-0d2b-4ae3-883f-65c40e95a1f8" providerId="ADAL" clId="{51349554-ED1D-45F3-A29F-3766BECB7A58}" dt="2023-05-12T13:40:16.162" v="91" actId="478"/>
          <ac:picMkLst>
            <pc:docMk/>
            <pc:sldMk cId="3871728511" sldId="357"/>
            <ac:picMk id="13" creationId="{9FA8B15C-CDE5-7AA9-92DF-8BCE31AF2632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42:07.069" v="364" actId="1076"/>
        <pc:sldMkLst>
          <pc:docMk/>
          <pc:sldMk cId="4292438315" sldId="359"/>
        </pc:sldMkLst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2" creationId="{DA346CDA-E9C1-765C-1881-8A43E9EBD694}"/>
          </ac:spMkLst>
        </pc:spChg>
        <pc:spChg chg="add mod">
          <ac:chgData name="Leila Scatena Raposo" userId="efd39fea-0d2b-4ae3-883f-65c40e95a1f8" providerId="ADAL" clId="{51349554-ED1D-45F3-A29F-3766BECB7A58}" dt="2023-05-18T16:42:07.069" v="364" actId="1076"/>
          <ac:spMkLst>
            <pc:docMk/>
            <pc:sldMk cId="4292438315" sldId="359"/>
            <ac:spMk id="3" creationId="{B0B0D9B0-1CF4-B95C-DF73-E583EFF54747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5" creationId="{44675605-886D-981E-1C14-B9CC16D78310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6" creationId="{209B5B42-000A-EA11-B158-114136BDDFFD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7" creationId="{48F57653-0271-5CBE-B8C6-C5E2C474E899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8" creationId="{A016F932-5B14-F23A-C3C7-19C90106F34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2:50.539" v="369" actId="1076"/>
        <pc:sldMkLst>
          <pc:docMk/>
          <pc:sldMk cId="1458137248" sldId="360"/>
        </pc:sldMkLst>
        <pc:spChg chg="add mod">
          <ac:chgData name="Leila Scatena Raposo" userId="efd39fea-0d2b-4ae3-883f-65c40e95a1f8" providerId="ADAL" clId="{51349554-ED1D-45F3-A29F-3766BECB7A58}" dt="2023-05-18T16:42:50.539" v="369" actId="1076"/>
          <ac:spMkLst>
            <pc:docMk/>
            <pc:sldMk cId="1458137248" sldId="360"/>
            <ac:spMk id="3" creationId="{EE9E345C-4F86-893F-46D6-789A01809A7B}"/>
          </ac:spMkLst>
        </pc:spChg>
      </pc:sldChg>
      <pc:sldChg chg="addSp modSp add mod">
        <pc:chgData name="Leila Scatena Raposo" userId="efd39fea-0d2b-4ae3-883f-65c40e95a1f8" providerId="ADAL" clId="{51349554-ED1D-45F3-A29F-3766BECB7A58}" dt="2023-05-18T16:41:43.814" v="360" actId="1076"/>
        <pc:sldMkLst>
          <pc:docMk/>
          <pc:sldMk cId="3554651329" sldId="362"/>
        </pc:sldMkLst>
        <pc:spChg chg="add mod">
          <ac:chgData name="Leila Scatena Raposo" userId="efd39fea-0d2b-4ae3-883f-65c40e95a1f8" providerId="ADAL" clId="{51349554-ED1D-45F3-A29F-3766BECB7A58}" dt="2023-05-18T16:41:43.814" v="360" actId="1076"/>
          <ac:spMkLst>
            <pc:docMk/>
            <pc:sldMk cId="3554651329" sldId="362"/>
            <ac:spMk id="3" creationId="{C702A008-87B3-4488-CCEC-5AC0C0B0B5F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BFD840-E6BF-45B7-87F7-2D479714D2AC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D965DE7-03BE-424D-8336-7D04DF61A312}">
      <dgm:prSet/>
      <dgm:spPr/>
      <dgm:t>
        <a:bodyPr/>
        <a:lstStyle/>
        <a:p>
          <a:r>
            <a:rPr lang="pt-BR" b="1" dirty="0" err="1">
              <a:solidFill>
                <a:schemeClr val="tx1"/>
              </a:solidFill>
            </a:rPr>
            <a:t>babysitter</a:t>
          </a:r>
          <a:endParaRPr lang="pt-BR" b="1" dirty="0">
            <a:solidFill>
              <a:schemeClr val="tx1"/>
            </a:solidFill>
          </a:endParaRPr>
        </a:p>
      </dgm:t>
    </dgm:pt>
    <dgm:pt modelId="{7C8C7674-D38B-CF4B-8ADB-593524BECA83}" type="parTrans" cxnId="{D0B38E69-B9DB-A34F-A656-E72681E12B1D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02726F14-4F5B-9241-B69C-90A078C21C1E}" type="sibTrans" cxnId="{D0B38E69-B9DB-A34F-A656-E72681E12B1D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624177D0-7366-0F44-A21D-5FC1831164E4}">
      <dgm:prSet/>
      <dgm:spPr/>
      <dgm:t>
        <a:bodyPr/>
        <a:lstStyle/>
        <a:p>
          <a:r>
            <a:rPr lang="pt-BR" b="1" dirty="0" err="1">
              <a:solidFill>
                <a:schemeClr val="tx1"/>
              </a:solidFill>
            </a:rPr>
            <a:t>baker</a:t>
          </a:r>
          <a:endParaRPr lang="pt-BR" b="1" dirty="0">
            <a:solidFill>
              <a:schemeClr val="tx1"/>
            </a:solidFill>
          </a:endParaRPr>
        </a:p>
      </dgm:t>
    </dgm:pt>
    <dgm:pt modelId="{92A118FA-1BD2-AB4F-8ED5-81379681714A}" type="parTrans" cxnId="{4DA2D5DA-CF79-5541-928E-B7B1DFB6362A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1AA4A0D4-48B5-DC4E-B03A-2AB6A3F086DB}" type="sibTrans" cxnId="{4DA2D5DA-CF79-5541-928E-B7B1DFB6362A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B55142F8-C87B-0C48-8E80-CABD4DA3CED8}">
      <dgm:prSet/>
      <dgm:spPr/>
      <dgm:t>
        <a:bodyPr/>
        <a:lstStyle/>
        <a:p>
          <a:r>
            <a:rPr lang="pt-BR" b="1" dirty="0" err="1">
              <a:solidFill>
                <a:schemeClr val="tx1"/>
              </a:solidFill>
            </a:rPr>
            <a:t>car</a:t>
          </a:r>
          <a:r>
            <a:rPr lang="pt-BR" b="1" dirty="0">
              <a:solidFill>
                <a:schemeClr val="tx1"/>
              </a:solidFill>
            </a:rPr>
            <a:t> </a:t>
          </a:r>
        </a:p>
        <a:p>
          <a:r>
            <a:rPr lang="pt-BR" b="1" dirty="0" err="1">
              <a:solidFill>
                <a:schemeClr val="tx1"/>
              </a:solidFill>
            </a:rPr>
            <a:t>washer</a:t>
          </a:r>
          <a:endParaRPr lang="pt-BR" b="1" dirty="0">
            <a:solidFill>
              <a:schemeClr val="tx1"/>
            </a:solidFill>
          </a:endParaRPr>
        </a:p>
      </dgm:t>
    </dgm:pt>
    <dgm:pt modelId="{2D801676-8805-784A-846C-AF401D1E545F}" type="parTrans" cxnId="{1D619D81-DE42-DD40-A10A-29DAE4A2CE69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C576313D-91D8-5F42-989F-E34C3623732D}" type="sibTrans" cxnId="{1D619D81-DE42-DD40-A10A-29DAE4A2CE69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47E69368-9652-FC4A-A23E-2340AA34E144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data </a:t>
          </a:r>
        </a:p>
        <a:p>
          <a:r>
            <a:rPr lang="pt-BR" b="1" dirty="0" err="1">
              <a:solidFill>
                <a:schemeClr val="tx1"/>
              </a:solidFill>
            </a:rPr>
            <a:t>clerk</a:t>
          </a:r>
          <a:endParaRPr lang="pt-BR" b="1" dirty="0">
            <a:solidFill>
              <a:schemeClr val="tx1"/>
            </a:solidFill>
          </a:endParaRPr>
        </a:p>
      </dgm:t>
    </dgm:pt>
    <dgm:pt modelId="{4925E45A-096C-394F-87E0-D03585B6D68A}" type="parTrans" cxnId="{1F82A604-B0D5-2B4D-97D2-385239A032C8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67C2BA9D-D8C2-D84D-9760-0B3BFD462A9A}" type="sibTrans" cxnId="{1F82A604-B0D5-2B4D-97D2-385239A032C8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F2234E76-CA0C-D24F-950D-F52AB200C6EE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dog </a:t>
          </a:r>
        </a:p>
        <a:p>
          <a:r>
            <a:rPr lang="pt-BR" b="1" dirty="0" err="1">
              <a:solidFill>
                <a:schemeClr val="tx1"/>
              </a:solidFill>
            </a:rPr>
            <a:t>walker</a:t>
          </a:r>
          <a:endParaRPr lang="pt-BR" b="1" dirty="0">
            <a:solidFill>
              <a:schemeClr val="tx1"/>
            </a:solidFill>
          </a:endParaRPr>
        </a:p>
      </dgm:t>
    </dgm:pt>
    <dgm:pt modelId="{65A38242-2EAC-3843-902A-E3E654117638}" type="parTrans" cxnId="{46736A32-0F36-D44D-817A-BF7455C1A86B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9D900D0B-41B8-E741-8E76-A12ED4CC5E12}" type="sibTrans" cxnId="{46736A32-0F36-D44D-817A-BF7455C1A86B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CB2D384E-FD84-8E4B-B556-AB69EDC0E7BD}">
      <dgm:prSet/>
      <dgm:spPr/>
      <dgm:t>
        <a:bodyPr/>
        <a:lstStyle/>
        <a:p>
          <a:r>
            <a:rPr lang="pt-BR" b="1" dirty="0" err="1">
              <a:solidFill>
                <a:schemeClr val="tx1"/>
              </a:solidFill>
            </a:rPr>
            <a:t>farm</a:t>
          </a:r>
          <a:r>
            <a:rPr lang="pt-BR" b="1" dirty="0">
              <a:solidFill>
                <a:schemeClr val="tx1"/>
              </a:solidFill>
            </a:rPr>
            <a:t> </a:t>
          </a:r>
          <a:r>
            <a:rPr lang="pt-BR" b="1" dirty="0" err="1">
              <a:solidFill>
                <a:schemeClr val="tx1"/>
              </a:solidFill>
            </a:rPr>
            <a:t>worker</a:t>
          </a:r>
          <a:endParaRPr lang="pt-BR" b="1" dirty="0">
            <a:solidFill>
              <a:schemeClr val="tx1"/>
            </a:solidFill>
          </a:endParaRPr>
        </a:p>
      </dgm:t>
    </dgm:pt>
    <dgm:pt modelId="{FA790F3C-EE7C-E047-89EF-DFBC898EDDE1}" type="parTrans" cxnId="{E478C944-1B06-7F43-8060-68D7ED11B104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65B1F794-7151-2142-9AA2-A8D1CE5EDE3C}" type="sibTrans" cxnId="{E478C944-1B06-7F43-8060-68D7ED11B104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C5E36D57-64A9-B047-B494-63A274818F26}">
      <dgm:prSet/>
      <dgm:spPr/>
      <dgm:t>
        <a:bodyPr/>
        <a:lstStyle/>
        <a:p>
          <a:r>
            <a:rPr lang="pt-BR" b="1" dirty="0" err="1">
              <a:solidFill>
                <a:schemeClr val="tx1"/>
              </a:solidFill>
            </a:rPr>
            <a:t>grocery</a:t>
          </a:r>
          <a:r>
            <a:rPr lang="pt-BR" b="1" dirty="0">
              <a:solidFill>
                <a:schemeClr val="tx1"/>
              </a:solidFill>
            </a:rPr>
            <a:t> store </a:t>
          </a:r>
          <a:r>
            <a:rPr lang="pt-BR" b="1" dirty="0" err="1">
              <a:solidFill>
                <a:schemeClr val="tx1"/>
              </a:solidFill>
            </a:rPr>
            <a:t>cashier</a:t>
          </a:r>
          <a:endParaRPr lang="pt-BR" b="1" dirty="0">
            <a:solidFill>
              <a:schemeClr val="tx1"/>
            </a:solidFill>
          </a:endParaRPr>
        </a:p>
      </dgm:t>
    </dgm:pt>
    <dgm:pt modelId="{5ADE32AB-AE64-3B42-A36E-AD9C7EEE87BC}" type="parTrans" cxnId="{4B6C2D1E-236C-9F4A-8175-ED7DFCD70C45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EC52FBF2-4CF6-884F-962A-C9A672C83843}" type="sibTrans" cxnId="{4B6C2D1E-236C-9F4A-8175-ED7DFCD70C45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04A600A5-0BB1-1F41-8050-E719ED70FCBC}">
      <dgm:prSet/>
      <dgm:spPr/>
      <dgm:t>
        <a:bodyPr/>
        <a:lstStyle/>
        <a:p>
          <a:r>
            <a:rPr lang="pt-BR" b="1" dirty="0" err="1">
              <a:solidFill>
                <a:schemeClr val="tx1"/>
              </a:solidFill>
            </a:rPr>
            <a:t>library</a:t>
          </a:r>
          <a:r>
            <a:rPr lang="pt-BR" b="1" dirty="0">
              <a:solidFill>
                <a:schemeClr val="tx1"/>
              </a:solidFill>
            </a:rPr>
            <a:t> </a:t>
          </a:r>
          <a:r>
            <a:rPr lang="pt-BR" b="1" dirty="0" err="1">
              <a:solidFill>
                <a:schemeClr val="tx1"/>
              </a:solidFill>
            </a:rPr>
            <a:t>assistant</a:t>
          </a:r>
          <a:endParaRPr lang="pt-BR" b="1" dirty="0">
            <a:solidFill>
              <a:schemeClr val="tx1"/>
            </a:solidFill>
          </a:endParaRPr>
        </a:p>
      </dgm:t>
    </dgm:pt>
    <dgm:pt modelId="{625EF1A3-83FB-0A4D-9B22-973D1E068AFF}" type="parTrans" cxnId="{6FB496DA-3E19-1642-B451-AF4EC11DFB29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41F0EFE0-89B7-8E4B-BAD4-36507655AF18}" type="sibTrans" cxnId="{6FB496DA-3E19-1642-B451-AF4EC11DFB29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8644FF34-7265-6B45-BEEF-580B16FD783B}">
      <dgm:prSet/>
      <dgm:spPr/>
      <dgm:t>
        <a:bodyPr/>
        <a:lstStyle/>
        <a:p>
          <a:r>
            <a:rPr lang="pt-BR" b="1" dirty="0" err="1">
              <a:solidFill>
                <a:schemeClr val="tx1"/>
              </a:solidFill>
            </a:rPr>
            <a:t>music</a:t>
          </a:r>
          <a:r>
            <a:rPr lang="pt-BR" b="1" dirty="0">
              <a:solidFill>
                <a:schemeClr val="tx1"/>
              </a:solidFill>
            </a:rPr>
            <a:t> </a:t>
          </a:r>
        </a:p>
        <a:p>
          <a:r>
            <a:rPr lang="pt-BR" b="1" dirty="0">
              <a:solidFill>
                <a:schemeClr val="tx1"/>
              </a:solidFill>
            </a:rPr>
            <a:t>tutor</a:t>
          </a:r>
        </a:p>
      </dgm:t>
    </dgm:pt>
    <dgm:pt modelId="{D643AEFF-6509-7D4C-99A3-29C425C1CC9B}" type="parTrans" cxnId="{C1A125B3-9329-0D4C-8F9D-71A6D6EB5B96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15AC47BB-1B24-E544-856C-12DE5C62696E}" type="sibTrans" cxnId="{C1A125B3-9329-0D4C-8F9D-71A6D6EB5B96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A528E35C-7F8D-A64F-B970-8CC4456128EB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social media </a:t>
          </a:r>
          <a:r>
            <a:rPr lang="pt-BR" b="1" dirty="0" err="1">
              <a:solidFill>
                <a:schemeClr val="tx1"/>
              </a:solidFill>
            </a:rPr>
            <a:t>assistant</a:t>
          </a:r>
          <a:endParaRPr lang="pt-BR" b="1" dirty="0">
            <a:solidFill>
              <a:schemeClr val="tx1"/>
            </a:solidFill>
          </a:endParaRPr>
        </a:p>
      </dgm:t>
    </dgm:pt>
    <dgm:pt modelId="{4BE38716-2EAB-AD41-9B72-8940DB20AF37}" type="parTrans" cxnId="{8A584B08-8F29-3442-957B-7C0F6DDA3DF3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CEE5B4B1-13E1-7443-B601-1737CC8476C2}" type="sibTrans" cxnId="{8A584B08-8F29-3442-957B-7C0F6DDA3DF3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24812F5F-013F-A74D-9C0C-5363A5221BCE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web </a:t>
          </a:r>
          <a:r>
            <a:rPr lang="pt-BR" b="1" dirty="0" err="1">
              <a:solidFill>
                <a:schemeClr val="tx1"/>
              </a:solidFill>
            </a:rPr>
            <a:t>or</a:t>
          </a:r>
          <a:r>
            <a:rPr lang="pt-BR" b="1" dirty="0">
              <a:solidFill>
                <a:schemeClr val="tx1"/>
              </a:solidFill>
            </a:rPr>
            <a:t> </a:t>
          </a:r>
          <a:r>
            <a:rPr lang="pt-BR" b="1" dirty="0" err="1">
              <a:solidFill>
                <a:schemeClr val="tx1"/>
              </a:solidFill>
            </a:rPr>
            <a:t>graphic</a:t>
          </a:r>
          <a:r>
            <a:rPr lang="pt-BR" b="1" dirty="0">
              <a:solidFill>
                <a:schemeClr val="tx1"/>
              </a:solidFill>
            </a:rPr>
            <a:t> designer</a:t>
          </a:r>
        </a:p>
      </dgm:t>
    </dgm:pt>
    <dgm:pt modelId="{49CA9685-CAF5-644F-BD4B-1803024B9BD2}" type="parTrans" cxnId="{5D603C8C-C341-794C-A2EC-CBF1DC7E1A4C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265FA57F-4910-0845-90C9-62ADA8492CDA}" type="sibTrans" cxnId="{5D603C8C-C341-794C-A2EC-CBF1DC7E1A4C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F8C20900-8700-9B45-AB82-1B7ED2415FBE}" type="pres">
      <dgm:prSet presAssocID="{EFBFD840-E6BF-45B7-87F7-2D479714D2AC}" presName="diagram" presStyleCnt="0">
        <dgm:presLayoutVars>
          <dgm:dir/>
          <dgm:resizeHandles val="exact"/>
        </dgm:presLayoutVars>
      </dgm:prSet>
      <dgm:spPr/>
    </dgm:pt>
    <dgm:pt modelId="{58D79676-3D24-4140-9DB1-69E532C3A939}" type="pres">
      <dgm:prSet presAssocID="{0D965DE7-03BE-424D-8336-7D04DF61A312}" presName="node" presStyleLbl="node1" presStyleIdx="0" presStyleCnt="11">
        <dgm:presLayoutVars>
          <dgm:bulletEnabled val="1"/>
        </dgm:presLayoutVars>
      </dgm:prSet>
      <dgm:spPr/>
    </dgm:pt>
    <dgm:pt modelId="{C77AC34B-4462-4644-B94A-070ECEF50049}" type="pres">
      <dgm:prSet presAssocID="{02726F14-4F5B-9241-B69C-90A078C21C1E}" presName="sibTrans" presStyleCnt="0"/>
      <dgm:spPr/>
    </dgm:pt>
    <dgm:pt modelId="{85EAA94C-FC5A-9E45-888F-F86EEC4EF5E7}" type="pres">
      <dgm:prSet presAssocID="{624177D0-7366-0F44-A21D-5FC1831164E4}" presName="node" presStyleLbl="node1" presStyleIdx="1" presStyleCnt="11">
        <dgm:presLayoutVars>
          <dgm:bulletEnabled val="1"/>
        </dgm:presLayoutVars>
      </dgm:prSet>
      <dgm:spPr/>
    </dgm:pt>
    <dgm:pt modelId="{91B34259-9B5A-E242-85D7-03916A4614D1}" type="pres">
      <dgm:prSet presAssocID="{1AA4A0D4-48B5-DC4E-B03A-2AB6A3F086DB}" presName="sibTrans" presStyleCnt="0"/>
      <dgm:spPr/>
    </dgm:pt>
    <dgm:pt modelId="{C5D880F1-C636-8146-84C5-84D1D2C1509A}" type="pres">
      <dgm:prSet presAssocID="{B55142F8-C87B-0C48-8E80-CABD4DA3CED8}" presName="node" presStyleLbl="node1" presStyleIdx="2" presStyleCnt="11">
        <dgm:presLayoutVars>
          <dgm:bulletEnabled val="1"/>
        </dgm:presLayoutVars>
      </dgm:prSet>
      <dgm:spPr/>
    </dgm:pt>
    <dgm:pt modelId="{10C2FEE9-89E6-0F45-8C3C-4EDCFD3BFD4F}" type="pres">
      <dgm:prSet presAssocID="{C576313D-91D8-5F42-989F-E34C3623732D}" presName="sibTrans" presStyleCnt="0"/>
      <dgm:spPr/>
    </dgm:pt>
    <dgm:pt modelId="{CDC32164-449A-0C4E-951E-780181D965C2}" type="pres">
      <dgm:prSet presAssocID="{47E69368-9652-FC4A-A23E-2340AA34E144}" presName="node" presStyleLbl="node1" presStyleIdx="3" presStyleCnt="11">
        <dgm:presLayoutVars>
          <dgm:bulletEnabled val="1"/>
        </dgm:presLayoutVars>
      </dgm:prSet>
      <dgm:spPr/>
    </dgm:pt>
    <dgm:pt modelId="{9673EC1B-628D-A447-BD13-9BADF73A47C3}" type="pres">
      <dgm:prSet presAssocID="{67C2BA9D-D8C2-D84D-9760-0B3BFD462A9A}" presName="sibTrans" presStyleCnt="0"/>
      <dgm:spPr/>
    </dgm:pt>
    <dgm:pt modelId="{9FB1D09C-16DE-2045-88C0-E92FFC17A708}" type="pres">
      <dgm:prSet presAssocID="{F2234E76-CA0C-D24F-950D-F52AB200C6EE}" presName="node" presStyleLbl="node1" presStyleIdx="4" presStyleCnt="11">
        <dgm:presLayoutVars>
          <dgm:bulletEnabled val="1"/>
        </dgm:presLayoutVars>
      </dgm:prSet>
      <dgm:spPr/>
    </dgm:pt>
    <dgm:pt modelId="{26BB2D10-F03C-E94A-811F-2B98854D9168}" type="pres">
      <dgm:prSet presAssocID="{9D900D0B-41B8-E741-8E76-A12ED4CC5E12}" presName="sibTrans" presStyleCnt="0"/>
      <dgm:spPr/>
    </dgm:pt>
    <dgm:pt modelId="{1C06CEFF-41DE-FF4B-82FE-721DDF126209}" type="pres">
      <dgm:prSet presAssocID="{CB2D384E-FD84-8E4B-B556-AB69EDC0E7BD}" presName="node" presStyleLbl="node1" presStyleIdx="5" presStyleCnt="11">
        <dgm:presLayoutVars>
          <dgm:bulletEnabled val="1"/>
        </dgm:presLayoutVars>
      </dgm:prSet>
      <dgm:spPr/>
    </dgm:pt>
    <dgm:pt modelId="{433C205F-5CC1-EA4A-8FB7-2E0487C4521C}" type="pres">
      <dgm:prSet presAssocID="{65B1F794-7151-2142-9AA2-A8D1CE5EDE3C}" presName="sibTrans" presStyleCnt="0"/>
      <dgm:spPr/>
    </dgm:pt>
    <dgm:pt modelId="{8CF57EC5-AC66-8645-BEB4-E615BAAC1F48}" type="pres">
      <dgm:prSet presAssocID="{C5E36D57-64A9-B047-B494-63A274818F26}" presName="node" presStyleLbl="node1" presStyleIdx="6" presStyleCnt="11">
        <dgm:presLayoutVars>
          <dgm:bulletEnabled val="1"/>
        </dgm:presLayoutVars>
      </dgm:prSet>
      <dgm:spPr/>
    </dgm:pt>
    <dgm:pt modelId="{23549F5C-03A4-EB43-8E0E-D8CFC2B428BF}" type="pres">
      <dgm:prSet presAssocID="{EC52FBF2-4CF6-884F-962A-C9A672C83843}" presName="sibTrans" presStyleCnt="0"/>
      <dgm:spPr/>
    </dgm:pt>
    <dgm:pt modelId="{2AB7AF21-EDE0-4D4A-ABBE-34CDEB3DBA59}" type="pres">
      <dgm:prSet presAssocID="{04A600A5-0BB1-1F41-8050-E719ED70FCBC}" presName="node" presStyleLbl="node1" presStyleIdx="7" presStyleCnt="11">
        <dgm:presLayoutVars>
          <dgm:bulletEnabled val="1"/>
        </dgm:presLayoutVars>
      </dgm:prSet>
      <dgm:spPr/>
    </dgm:pt>
    <dgm:pt modelId="{72625823-971C-004F-A75D-119CCD7E6DC0}" type="pres">
      <dgm:prSet presAssocID="{41F0EFE0-89B7-8E4B-BAD4-36507655AF18}" presName="sibTrans" presStyleCnt="0"/>
      <dgm:spPr/>
    </dgm:pt>
    <dgm:pt modelId="{D73E9E80-3264-4A47-91EA-96559B6D9505}" type="pres">
      <dgm:prSet presAssocID="{8644FF34-7265-6B45-BEEF-580B16FD783B}" presName="node" presStyleLbl="node1" presStyleIdx="8" presStyleCnt="11">
        <dgm:presLayoutVars>
          <dgm:bulletEnabled val="1"/>
        </dgm:presLayoutVars>
      </dgm:prSet>
      <dgm:spPr/>
    </dgm:pt>
    <dgm:pt modelId="{4B590043-A003-1542-B942-70591723341E}" type="pres">
      <dgm:prSet presAssocID="{15AC47BB-1B24-E544-856C-12DE5C62696E}" presName="sibTrans" presStyleCnt="0"/>
      <dgm:spPr/>
    </dgm:pt>
    <dgm:pt modelId="{91BB5D0A-951C-9641-B1A0-E5EF77CB3891}" type="pres">
      <dgm:prSet presAssocID="{A528E35C-7F8D-A64F-B970-8CC4456128EB}" presName="node" presStyleLbl="node1" presStyleIdx="9" presStyleCnt="11">
        <dgm:presLayoutVars>
          <dgm:bulletEnabled val="1"/>
        </dgm:presLayoutVars>
      </dgm:prSet>
      <dgm:spPr/>
    </dgm:pt>
    <dgm:pt modelId="{9174B24B-A9DF-124E-8D2A-31E2522E09CD}" type="pres">
      <dgm:prSet presAssocID="{CEE5B4B1-13E1-7443-B601-1737CC8476C2}" presName="sibTrans" presStyleCnt="0"/>
      <dgm:spPr/>
    </dgm:pt>
    <dgm:pt modelId="{12470211-D71F-6C45-A471-F45A974F6BC0}" type="pres">
      <dgm:prSet presAssocID="{24812F5F-013F-A74D-9C0C-5363A5221BCE}" presName="node" presStyleLbl="node1" presStyleIdx="10" presStyleCnt="11">
        <dgm:presLayoutVars>
          <dgm:bulletEnabled val="1"/>
        </dgm:presLayoutVars>
      </dgm:prSet>
      <dgm:spPr/>
    </dgm:pt>
  </dgm:ptLst>
  <dgm:cxnLst>
    <dgm:cxn modelId="{C6AE4C01-9C99-F744-9D33-EBE284C11A35}" type="presOf" srcId="{F2234E76-CA0C-D24F-950D-F52AB200C6EE}" destId="{9FB1D09C-16DE-2045-88C0-E92FFC17A708}" srcOrd="0" destOrd="0" presId="urn:microsoft.com/office/officeart/2005/8/layout/default"/>
    <dgm:cxn modelId="{1F82A604-B0D5-2B4D-97D2-385239A032C8}" srcId="{EFBFD840-E6BF-45B7-87F7-2D479714D2AC}" destId="{47E69368-9652-FC4A-A23E-2340AA34E144}" srcOrd="3" destOrd="0" parTransId="{4925E45A-096C-394F-87E0-D03585B6D68A}" sibTransId="{67C2BA9D-D8C2-D84D-9760-0B3BFD462A9A}"/>
    <dgm:cxn modelId="{8A584B08-8F29-3442-957B-7C0F6DDA3DF3}" srcId="{EFBFD840-E6BF-45B7-87F7-2D479714D2AC}" destId="{A528E35C-7F8D-A64F-B970-8CC4456128EB}" srcOrd="9" destOrd="0" parTransId="{4BE38716-2EAB-AD41-9B72-8940DB20AF37}" sibTransId="{CEE5B4B1-13E1-7443-B601-1737CC8476C2}"/>
    <dgm:cxn modelId="{239B830E-DA3D-FA46-B9E5-F8FB1BFF1AE1}" type="presOf" srcId="{8644FF34-7265-6B45-BEEF-580B16FD783B}" destId="{D73E9E80-3264-4A47-91EA-96559B6D9505}" srcOrd="0" destOrd="0" presId="urn:microsoft.com/office/officeart/2005/8/layout/default"/>
    <dgm:cxn modelId="{4B6C2D1E-236C-9F4A-8175-ED7DFCD70C45}" srcId="{EFBFD840-E6BF-45B7-87F7-2D479714D2AC}" destId="{C5E36D57-64A9-B047-B494-63A274818F26}" srcOrd="6" destOrd="0" parTransId="{5ADE32AB-AE64-3B42-A36E-AD9C7EEE87BC}" sibTransId="{EC52FBF2-4CF6-884F-962A-C9A672C83843}"/>
    <dgm:cxn modelId="{C9DC0420-BB5E-4245-BB9F-B3B207589A1D}" type="presOf" srcId="{EFBFD840-E6BF-45B7-87F7-2D479714D2AC}" destId="{F8C20900-8700-9B45-AB82-1B7ED2415FBE}" srcOrd="0" destOrd="0" presId="urn:microsoft.com/office/officeart/2005/8/layout/default"/>
    <dgm:cxn modelId="{46736A32-0F36-D44D-817A-BF7455C1A86B}" srcId="{EFBFD840-E6BF-45B7-87F7-2D479714D2AC}" destId="{F2234E76-CA0C-D24F-950D-F52AB200C6EE}" srcOrd="4" destOrd="0" parTransId="{65A38242-2EAC-3843-902A-E3E654117638}" sibTransId="{9D900D0B-41B8-E741-8E76-A12ED4CC5E12}"/>
    <dgm:cxn modelId="{E478C944-1B06-7F43-8060-68D7ED11B104}" srcId="{EFBFD840-E6BF-45B7-87F7-2D479714D2AC}" destId="{CB2D384E-FD84-8E4B-B556-AB69EDC0E7BD}" srcOrd="5" destOrd="0" parTransId="{FA790F3C-EE7C-E047-89EF-DFBC898EDDE1}" sibTransId="{65B1F794-7151-2142-9AA2-A8D1CE5EDE3C}"/>
    <dgm:cxn modelId="{19292056-6465-F84C-B45D-055DF9543847}" type="presOf" srcId="{47E69368-9652-FC4A-A23E-2340AA34E144}" destId="{CDC32164-449A-0C4E-951E-780181D965C2}" srcOrd="0" destOrd="0" presId="urn:microsoft.com/office/officeart/2005/8/layout/default"/>
    <dgm:cxn modelId="{7D901C64-9999-F84B-A830-9EF5C0BEC6E0}" type="presOf" srcId="{04A600A5-0BB1-1F41-8050-E719ED70FCBC}" destId="{2AB7AF21-EDE0-4D4A-ABBE-34CDEB3DBA59}" srcOrd="0" destOrd="0" presId="urn:microsoft.com/office/officeart/2005/8/layout/default"/>
    <dgm:cxn modelId="{D0B38E69-B9DB-A34F-A656-E72681E12B1D}" srcId="{EFBFD840-E6BF-45B7-87F7-2D479714D2AC}" destId="{0D965DE7-03BE-424D-8336-7D04DF61A312}" srcOrd="0" destOrd="0" parTransId="{7C8C7674-D38B-CF4B-8ADB-593524BECA83}" sibTransId="{02726F14-4F5B-9241-B69C-90A078C21C1E}"/>
    <dgm:cxn modelId="{1D619D81-DE42-DD40-A10A-29DAE4A2CE69}" srcId="{EFBFD840-E6BF-45B7-87F7-2D479714D2AC}" destId="{B55142F8-C87B-0C48-8E80-CABD4DA3CED8}" srcOrd="2" destOrd="0" parTransId="{2D801676-8805-784A-846C-AF401D1E545F}" sibTransId="{C576313D-91D8-5F42-989F-E34C3623732D}"/>
    <dgm:cxn modelId="{5D603C8C-C341-794C-A2EC-CBF1DC7E1A4C}" srcId="{EFBFD840-E6BF-45B7-87F7-2D479714D2AC}" destId="{24812F5F-013F-A74D-9C0C-5363A5221BCE}" srcOrd="10" destOrd="0" parTransId="{49CA9685-CAF5-644F-BD4B-1803024B9BD2}" sibTransId="{265FA57F-4910-0845-90C9-62ADA8492CDA}"/>
    <dgm:cxn modelId="{8492F6A8-9FE5-0C43-BD4F-D9F3752F82B0}" type="presOf" srcId="{0D965DE7-03BE-424D-8336-7D04DF61A312}" destId="{58D79676-3D24-4140-9DB1-69E532C3A939}" srcOrd="0" destOrd="0" presId="urn:microsoft.com/office/officeart/2005/8/layout/default"/>
    <dgm:cxn modelId="{C1A125B3-9329-0D4C-8F9D-71A6D6EB5B96}" srcId="{EFBFD840-E6BF-45B7-87F7-2D479714D2AC}" destId="{8644FF34-7265-6B45-BEEF-580B16FD783B}" srcOrd="8" destOrd="0" parTransId="{D643AEFF-6509-7D4C-99A3-29C425C1CC9B}" sibTransId="{15AC47BB-1B24-E544-856C-12DE5C62696E}"/>
    <dgm:cxn modelId="{B8707DC0-0553-8F49-8F58-8F3B8EB8F233}" type="presOf" srcId="{CB2D384E-FD84-8E4B-B556-AB69EDC0E7BD}" destId="{1C06CEFF-41DE-FF4B-82FE-721DDF126209}" srcOrd="0" destOrd="0" presId="urn:microsoft.com/office/officeart/2005/8/layout/default"/>
    <dgm:cxn modelId="{3F1DD8C2-EEBE-C544-91FF-A41478AF6C2E}" type="presOf" srcId="{24812F5F-013F-A74D-9C0C-5363A5221BCE}" destId="{12470211-D71F-6C45-A471-F45A974F6BC0}" srcOrd="0" destOrd="0" presId="urn:microsoft.com/office/officeart/2005/8/layout/default"/>
    <dgm:cxn modelId="{FD5636C5-A0FC-B54D-A20D-05B01DE74826}" type="presOf" srcId="{B55142F8-C87B-0C48-8E80-CABD4DA3CED8}" destId="{C5D880F1-C636-8146-84C5-84D1D2C1509A}" srcOrd="0" destOrd="0" presId="urn:microsoft.com/office/officeart/2005/8/layout/default"/>
    <dgm:cxn modelId="{6FB496DA-3E19-1642-B451-AF4EC11DFB29}" srcId="{EFBFD840-E6BF-45B7-87F7-2D479714D2AC}" destId="{04A600A5-0BB1-1F41-8050-E719ED70FCBC}" srcOrd="7" destOrd="0" parTransId="{625EF1A3-83FB-0A4D-9B22-973D1E068AFF}" sibTransId="{41F0EFE0-89B7-8E4B-BAD4-36507655AF18}"/>
    <dgm:cxn modelId="{4DA2D5DA-CF79-5541-928E-B7B1DFB6362A}" srcId="{EFBFD840-E6BF-45B7-87F7-2D479714D2AC}" destId="{624177D0-7366-0F44-A21D-5FC1831164E4}" srcOrd="1" destOrd="0" parTransId="{92A118FA-1BD2-AB4F-8ED5-81379681714A}" sibTransId="{1AA4A0D4-48B5-DC4E-B03A-2AB6A3F086DB}"/>
    <dgm:cxn modelId="{2C0C1EE4-BB19-394D-AC20-5AA2A09DBE73}" type="presOf" srcId="{624177D0-7366-0F44-A21D-5FC1831164E4}" destId="{85EAA94C-FC5A-9E45-888F-F86EEC4EF5E7}" srcOrd="0" destOrd="0" presId="urn:microsoft.com/office/officeart/2005/8/layout/default"/>
    <dgm:cxn modelId="{92CC7DE6-2336-4742-AAD3-C2F77E98746F}" type="presOf" srcId="{A528E35C-7F8D-A64F-B970-8CC4456128EB}" destId="{91BB5D0A-951C-9641-B1A0-E5EF77CB3891}" srcOrd="0" destOrd="0" presId="urn:microsoft.com/office/officeart/2005/8/layout/default"/>
    <dgm:cxn modelId="{B594ACF0-5107-9F43-87DD-9542AA6BACD7}" type="presOf" srcId="{C5E36D57-64A9-B047-B494-63A274818F26}" destId="{8CF57EC5-AC66-8645-BEB4-E615BAAC1F48}" srcOrd="0" destOrd="0" presId="urn:microsoft.com/office/officeart/2005/8/layout/default"/>
    <dgm:cxn modelId="{2B8BACD1-B2A3-F34A-9BEF-E35627442A57}" type="presParOf" srcId="{F8C20900-8700-9B45-AB82-1B7ED2415FBE}" destId="{58D79676-3D24-4140-9DB1-69E532C3A939}" srcOrd="0" destOrd="0" presId="urn:microsoft.com/office/officeart/2005/8/layout/default"/>
    <dgm:cxn modelId="{3BD11447-E3A7-4644-B9B9-D186A1664593}" type="presParOf" srcId="{F8C20900-8700-9B45-AB82-1B7ED2415FBE}" destId="{C77AC34B-4462-4644-B94A-070ECEF50049}" srcOrd="1" destOrd="0" presId="urn:microsoft.com/office/officeart/2005/8/layout/default"/>
    <dgm:cxn modelId="{D41CBABE-1F86-984F-9F4D-A937C3D6FB8D}" type="presParOf" srcId="{F8C20900-8700-9B45-AB82-1B7ED2415FBE}" destId="{85EAA94C-FC5A-9E45-888F-F86EEC4EF5E7}" srcOrd="2" destOrd="0" presId="urn:microsoft.com/office/officeart/2005/8/layout/default"/>
    <dgm:cxn modelId="{55EB295C-0F84-9145-B85C-88B70CC881A8}" type="presParOf" srcId="{F8C20900-8700-9B45-AB82-1B7ED2415FBE}" destId="{91B34259-9B5A-E242-85D7-03916A4614D1}" srcOrd="3" destOrd="0" presId="urn:microsoft.com/office/officeart/2005/8/layout/default"/>
    <dgm:cxn modelId="{75188BB1-7EE2-3D42-B07F-3DB0E3FA9994}" type="presParOf" srcId="{F8C20900-8700-9B45-AB82-1B7ED2415FBE}" destId="{C5D880F1-C636-8146-84C5-84D1D2C1509A}" srcOrd="4" destOrd="0" presId="urn:microsoft.com/office/officeart/2005/8/layout/default"/>
    <dgm:cxn modelId="{38D04C86-6271-6F4F-832E-F4A5F12B2C76}" type="presParOf" srcId="{F8C20900-8700-9B45-AB82-1B7ED2415FBE}" destId="{10C2FEE9-89E6-0F45-8C3C-4EDCFD3BFD4F}" srcOrd="5" destOrd="0" presId="urn:microsoft.com/office/officeart/2005/8/layout/default"/>
    <dgm:cxn modelId="{AAA36BA6-BBD2-F241-8169-BAE6DEE5B88A}" type="presParOf" srcId="{F8C20900-8700-9B45-AB82-1B7ED2415FBE}" destId="{CDC32164-449A-0C4E-951E-780181D965C2}" srcOrd="6" destOrd="0" presId="urn:microsoft.com/office/officeart/2005/8/layout/default"/>
    <dgm:cxn modelId="{275AB6FA-F06A-E841-9F3B-7D6949F8CAC7}" type="presParOf" srcId="{F8C20900-8700-9B45-AB82-1B7ED2415FBE}" destId="{9673EC1B-628D-A447-BD13-9BADF73A47C3}" srcOrd="7" destOrd="0" presId="urn:microsoft.com/office/officeart/2005/8/layout/default"/>
    <dgm:cxn modelId="{4701F81A-475B-DE49-81D7-ABB37208A837}" type="presParOf" srcId="{F8C20900-8700-9B45-AB82-1B7ED2415FBE}" destId="{9FB1D09C-16DE-2045-88C0-E92FFC17A708}" srcOrd="8" destOrd="0" presId="urn:microsoft.com/office/officeart/2005/8/layout/default"/>
    <dgm:cxn modelId="{DC9C4065-AE5F-4F4A-909E-5C048CDF4F76}" type="presParOf" srcId="{F8C20900-8700-9B45-AB82-1B7ED2415FBE}" destId="{26BB2D10-F03C-E94A-811F-2B98854D9168}" srcOrd="9" destOrd="0" presId="urn:microsoft.com/office/officeart/2005/8/layout/default"/>
    <dgm:cxn modelId="{03291439-BD93-CA48-898C-E8F6213BDAE9}" type="presParOf" srcId="{F8C20900-8700-9B45-AB82-1B7ED2415FBE}" destId="{1C06CEFF-41DE-FF4B-82FE-721DDF126209}" srcOrd="10" destOrd="0" presId="urn:microsoft.com/office/officeart/2005/8/layout/default"/>
    <dgm:cxn modelId="{9FFC4B77-0039-2C4C-831A-F2937B5BFA86}" type="presParOf" srcId="{F8C20900-8700-9B45-AB82-1B7ED2415FBE}" destId="{433C205F-5CC1-EA4A-8FB7-2E0487C4521C}" srcOrd="11" destOrd="0" presId="urn:microsoft.com/office/officeart/2005/8/layout/default"/>
    <dgm:cxn modelId="{2B10524A-B693-1441-BC40-C346D594D6C2}" type="presParOf" srcId="{F8C20900-8700-9B45-AB82-1B7ED2415FBE}" destId="{8CF57EC5-AC66-8645-BEB4-E615BAAC1F48}" srcOrd="12" destOrd="0" presId="urn:microsoft.com/office/officeart/2005/8/layout/default"/>
    <dgm:cxn modelId="{3109223A-39A9-FD48-A8F1-B5D568FCE39D}" type="presParOf" srcId="{F8C20900-8700-9B45-AB82-1B7ED2415FBE}" destId="{23549F5C-03A4-EB43-8E0E-D8CFC2B428BF}" srcOrd="13" destOrd="0" presId="urn:microsoft.com/office/officeart/2005/8/layout/default"/>
    <dgm:cxn modelId="{B729F70D-84C6-0B4E-AA83-010125748596}" type="presParOf" srcId="{F8C20900-8700-9B45-AB82-1B7ED2415FBE}" destId="{2AB7AF21-EDE0-4D4A-ABBE-34CDEB3DBA59}" srcOrd="14" destOrd="0" presId="urn:microsoft.com/office/officeart/2005/8/layout/default"/>
    <dgm:cxn modelId="{B69CC689-8A7A-CA4F-8A99-933E8B2C505C}" type="presParOf" srcId="{F8C20900-8700-9B45-AB82-1B7ED2415FBE}" destId="{72625823-971C-004F-A75D-119CCD7E6DC0}" srcOrd="15" destOrd="0" presId="urn:microsoft.com/office/officeart/2005/8/layout/default"/>
    <dgm:cxn modelId="{B4D7410B-3B33-E849-98CB-C975E352D7E3}" type="presParOf" srcId="{F8C20900-8700-9B45-AB82-1B7ED2415FBE}" destId="{D73E9E80-3264-4A47-91EA-96559B6D9505}" srcOrd="16" destOrd="0" presId="urn:microsoft.com/office/officeart/2005/8/layout/default"/>
    <dgm:cxn modelId="{88FD7F1C-0B92-3B45-B792-E736268D3D04}" type="presParOf" srcId="{F8C20900-8700-9B45-AB82-1B7ED2415FBE}" destId="{4B590043-A003-1542-B942-70591723341E}" srcOrd="17" destOrd="0" presId="urn:microsoft.com/office/officeart/2005/8/layout/default"/>
    <dgm:cxn modelId="{7CBB157B-7E17-FE4E-A902-F1FF03B8E376}" type="presParOf" srcId="{F8C20900-8700-9B45-AB82-1B7ED2415FBE}" destId="{91BB5D0A-951C-9641-B1A0-E5EF77CB3891}" srcOrd="18" destOrd="0" presId="urn:microsoft.com/office/officeart/2005/8/layout/default"/>
    <dgm:cxn modelId="{BD2B6017-59F3-3543-8280-953C929A4D1C}" type="presParOf" srcId="{F8C20900-8700-9B45-AB82-1B7ED2415FBE}" destId="{9174B24B-A9DF-124E-8D2A-31E2522E09CD}" srcOrd="19" destOrd="0" presId="urn:microsoft.com/office/officeart/2005/8/layout/default"/>
    <dgm:cxn modelId="{2AFD4BF2-1243-C24E-BF1C-4A278D2D3FD7}" type="presParOf" srcId="{F8C20900-8700-9B45-AB82-1B7ED2415FBE}" destId="{12470211-D71F-6C45-A471-F45A974F6BC0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79676-3D24-4140-9DB1-69E532C3A939}">
      <dsp:nvSpPr>
        <dsp:cNvPr id="0" name=""/>
        <dsp:cNvSpPr/>
      </dsp:nvSpPr>
      <dsp:spPr>
        <a:xfrm>
          <a:off x="570457" y="2495"/>
          <a:ext cx="2436105" cy="14616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 err="1">
              <a:solidFill>
                <a:schemeClr val="tx1"/>
              </a:solidFill>
            </a:rPr>
            <a:t>babysitter</a:t>
          </a:r>
          <a:endParaRPr lang="pt-BR" sz="3000" b="1" kern="1200" dirty="0">
            <a:solidFill>
              <a:schemeClr val="tx1"/>
            </a:solidFill>
          </a:endParaRPr>
        </a:p>
      </dsp:txBody>
      <dsp:txXfrm>
        <a:off x="570457" y="2495"/>
        <a:ext cx="2436105" cy="1461663"/>
      </dsp:txXfrm>
    </dsp:sp>
    <dsp:sp modelId="{85EAA94C-FC5A-9E45-888F-F86EEC4EF5E7}">
      <dsp:nvSpPr>
        <dsp:cNvPr id="0" name=""/>
        <dsp:cNvSpPr/>
      </dsp:nvSpPr>
      <dsp:spPr>
        <a:xfrm>
          <a:off x="3250173" y="2495"/>
          <a:ext cx="2436105" cy="1461663"/>
        </a:xfrm>
        <a:prstGeom prst="rect">
          <a:avLst/>
        </a:prstGeom>
        <a:gradFill rotWithShape="0">
          <a:gsLst>
            <a:gs pos="0">
              <a:schemeClr val="accent2">
                <a:hueOff val="-995818"/>
                <a:satOff val="5328"/>
                <a:lumOff val="39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995818"/>
                <a:satOff val="5328"/>
                <a:lumOff val="39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995818"/>
                <a:satOff val="5328"/>
                <a:lumOff val="39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 err="1">
              <a:solidFill>
                <a:schemeClr val="tx1"/>
              </a:solidFill>
            </a:rPr>
            <a:t>baker</a:t>
          </a:r>
          <a:endParaRPr lang="pt-BR" sz="3000" b="1" kern="1200" dirty="0">
            <a:solidFill>
              <a:schemeClr val="tx1"/>
            </a:solidFill>
          </a:endParaRPr>
        </a:p>
      </dsp:txBody>
      <dsp:txXfrm>
        <a:off x="3250173" y="2495"/>
        <a:ext cx="2436105" cy="1461663"/>
      </dsp:txXfrm>
    </dsp:sp>
    <dsp:sp modelId="{C5D880F1-C636-8146-84C5-84D1D2C1509A}">
      <dsp:nvSpPr>
        <dsp:cNvPr id="0" name=""/>
        <dsp:cNvSpPr/>
      </dsp:nvSpPr>
      <dsp:spPr>
        <a:xfrm>
          <a:off x="5929890" y="2495"/>
          <a:ext cx="2436105" cy="1461663"/>
        </a:xfrm>
        <a:prstGeom prst="rect">
          <a:avLst/>
        </a:prstGeom>
        <a:gradFill rotWithShape="0">
          <a:gsLst>
            <a:gs pos="0">
              <a:schemeClr val="accent2">
                <a:hueOff val="-1991636"/>
                <a:satOff val="10656"/>
                <a:lumOff val="78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991636"/>
                <a:satOff val="10656"/>
                <a:lumOff val="78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991636"/>
                <a:satOff val="10656"/>
                <a:lumOff val="78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 err="1">
              <a:solidFill>
                <a:schemeClr val="tx1"/>
              </a:solidFill>
            </a:rPr>
            <a:t>car</a:t>
          </a:r>
          <a:r>
            <a:rPr lang="pt-BR" sz="3000" b="1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 err="1">
              <a:solidFill>
                <a:schemeClr val="tx1"/>
              </a:solidFill>
            </a:rPr>
            <a:t>washer</a:t>
          </a:r>
          <a:endParaRPr lang="pt-BR" sz="3000" b="1" kern="1200" dirty="0">
            <a:solidFill>
              <a:schemeClr val="tx1"/>
            </a:solidFill>
          </a:endParaRPr>
        </a:p>
      </dsp:txBody>
      <dsp:txXfrm>
        <a:off x="5929890" y="2495"/>
        <a:ext cx="2436105" cy="1461663"/>
      </dsp:txXfrm>
    </dsp:sp>
    <dsp:sp modelId="{CDC32164-449A-0C4E-951E-780181D965C2}">
      <dsp:nvSpPr>
        <dsp:cNvPr id="0" name=""/>
        <dsp:cNvSpPr/>
      </dsp:nvSpPr>
      <dsp:spPr>
        <a:xfrm>
          <a:off x="8609606" y="2495"/>
          <a:ext cx="2436105" cy="1461663"/>
        </a:xfrm>
        <a:prstGeom prst="rect">
          <a:avLst/>
        </a:prstGeom>
        <a:gradFill rotWithShape="0">
          <a:gsLst>
            <a:gs pos="0">
              <a:schemeClr val="accent2">
                <a:hueOff val="-2987454"/>
                <a:satOff val="15983"/>
                <a:lumOff val="118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2987454"/>
                <a:satOff val="15983"/>
                <a:lumOff val="118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2987454"/>
                <a:satOff val="15983"/>
                <a:lumOff val="118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>
              <a:solidFill>
                <a:schemeClr val="tx1"/>
              </a:solidFill>
            </a:rPr>
            <a:t>data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 err="1">
              <a:solidFill>
                <a:schemeClr val="tx1"/>
              </a:solidFill>
            </a:rPr>
            <a:t>clerk</a:t>
          </a:r>
          <a:endParaRPr lang="pt-BR" sz="3000" b="1" kern="1200" dirty="0">
            <a:solidFill>
              <a:schemeClr val="tx1"/>
            </a:solidFill>
          </a:endParaRPr>
        </a:p>
      </dsp:txBody>
      <dsp:txXfrm>
        <a:off x="8609606" y="2495"/>
        <a:ext cx="2436105" cy="1461663"/>
      </dsp:txXfrm>
    </dsp:sp>
    <dsp:sp modelId="{9FB1D09C-16DE-2045-88C0-E92FFC17A708}">
      <dsp:nvSpPr>
        <dsp:cNvPr id="0" name=""/>
        <dsp:cNvSpPr/>
      </dsp:nvSpPr>
      <dsp:spPr>
        <a:xfrm>
          <a:off x="570457" y="1707769"/>
          <a:ext cx="2436105" cy="1461663"/>
        </a:xfrm>
        <a:prstGeom prst="rect">
          <a:avLst/>
        </a:prstGeom>
        <a:gradFill rotWithShape="0">
          <a:gsLst>
            <a:gs pos="0">
              <a:schemeClr val="accent2">
                <a:hueOff val="-3983272"/>
                <a:satOff val="21311"/>
                <a:lumOff val="157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3983272"/>
                <a:satOff val="21311"/>
                <a:lumOff val="157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3983272"/>
                <a:satOff val="21311"/>
                <a:lumOff val="157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>
              <a:solidFill>
                <a:schemeClr val="tx1"/>
              </a:solidFill>
            </a:rPr>
            <a:t>dog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 err="1">
              <a:solidFill>
                <a:schemeClr val="tx1"/>
              </a:solidFill>
            </a:rPr>
            <a:t>walker</a:t>
          </a:r>
          <a:endParaRPr lang="pt-BR" sz="3000" b="1" kern="1200" dirty="0">
            <a:solidFill>
              <a:schemeClr val="tx1"/>
            </a:solidFill>
          </a:endParaRPr>
        </a:p>
      </dsp:txBody>
      <dsp:txXfrm>
        <a:off x="570457" y="1707769"/>
        <a:ext cx="2436105" cy="1461663"/>
      </dsp:txXfrm>
    </dsp:sp>
    <dsp:sp modelId="{1C06CEFF-41DE-FF4B-82FE-721DDF126209}">
      <dsp:nvSpPr>
        <dsp:cNvPr id="0" name=""/>
        <dsp:cNvSpPr/>
      </dsp:nvSpPr>
      <dsp:spPr>
        <a:xfrm>
          <a:off x="3250173" y="1707769"/>
          <a:ext cx="2436105" cy="1461663"/>
        </a:xfrm>
        <a:prstGeom prst="rect">
          <a:avLst/>
        </a:prstGeom>
        <a:gradFill rotWithShape="0">
          <a:gsLst>
            <a:gs pos="0">
              <a:schemeClr val="accent2">
                <a:hueOff val="-4979090"/>
                <a:satOff val="26639"/>
                <a:lumOff val="196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4979090"/>
                <a:satOff val="26639"/>
                <a:lumOff val="196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4979090"/>
                <a:satOff val="26639"/>
                <a:lumOff val="196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 err="1">
              <a:solidFill>
                <a:schemeClr val="tx1"/>
              </a:solidFill>
            </a:rPr>
            <a:t>farm</a:t>
          </a:r>
          <a:r>
            <a:rPr lang="pt-BR" sz="3000" b="1" kern="1200" dirty="0">
              <a:solidFill>
                <a:schemeClr val="tx1"/>
              </a:solidFill>
            </a:rPr>
            <a:t> </a:t>
          </a:r>
          <a:r>
            <a:rPr lang="pt-BR" sz="3000" b="1" kern="1200" dirty="0" err="1">
              <a:solidFill>
                <a:schemeClr val="tx1"/>
              </a:solidFill>
            </a:rPr>
            <a:t>worker</a:t>
          </a:r>
          <a:endParaRPr lang="pt-BR" sz="3000" b="1" kern="1200" dirty="0">
            <a:solidFill>
              <a:schemeClr val="tx1"/>
            </a:solidFill>
          </a:endParaRPr>
        </a:p>
      </dsp:txBody>
      <dsp:txXfrm>
        <a:off x="3250173" y="1707769"/>
        <a:ext cx="2436105" cy="1461663"/>
      </dsp:txXfrm>
    </dsp:sp>
    <dsp:sp modelId="{8CF57EC5-AC66-8645-BEB4-E615BAAC1F48}">
      <dsp:nvSpPr>
        <dsp:cNvPr id="0" name=""/>
        <dsp:cNvSpPr/>
      </dsp:nvSpPr>
      <dsp:spPr>
        <a:xfrm>
          <a:off x="5929890" y="1707769"/>
          <a:ext cx="2436105" cy="1461663"/>
        </a:xfrm>
        <a:prstGeom prst="rect">
          <a:avLst/>
        </a:prstGeom>
        <a:gradFill rotWithShape="0">
          <a:gsLst>
            <a:gs pos="0">
              <a:schemeClr val="accent2">
                <a:hueOff val="-5974908"/>
                <a:satOff val="31967"/>
                <a:lumOff val="235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974908"/>
                <a:satOff val="31967"/>
                <a:lumOff val="235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974908"/>
                <a:satOff val="31967"/>
                <a:lumOff val="235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 err="1">
              <a:solidFill>
                <a:schemeClr val="tx1"/>
              </a:solidFill>
            </a:rPr>
            <a:t>grocery</a:t>
          </a:r>
          <a:r>
            <a:rPr lang="pt-BR" sz="3000" b="1" kern="1200" dirty="0">
              <a:solidFill>
                <a:schemeClr val="tx1"/>
              </a:solidFill>
            </a:rPr>
            <a:t> store </a:t>
          </a:r>
          <a:r>
            <a:rPr lang="pt-BR" sz="3000" b="1" kern="1200" dirty="0" err="1">
              <a:solidFill>
                <a:schemeClr val="tx1"/>
              </a:solidFill>
            </a:rPr>
            <a:t>cashier</a:t>
          </a:r>
          <a:endParaRPr lang="pt-BR" sz="3000" b="1" kern="1200" dirty="0">
            <a:solidFill>
              <a:schemeClr val="tx1"/>
            </a:solidFill>
          </a:endParaRPr>
        </a:p>
      </dsp:txBody>
      <dsp:txXfrm>
        <a:off x="5929890" y="1707769"/>
        <a:ext cx="2436105" cy="1461663"/>
      </dsp:txXfrm>
    </dsp:sp>
    <dsp:sp modelId="{2AB7AF21-EDE0-4D4A-ABBE-34CDEB3DBA59}">
      <dsp:nvSpPr>
        <dsp:cNvPr id="0" name=""/>
        <dsp:cNvSpPr/>
      </dsp:nvSpPr>
      <dsp:spPr>
        <a:xfrm>
          <a:off x="8609606" y="1707769"/>
          <a:ext cx="2436105" cy="1461663"/>
        </a:xfrm>
        <a:prstGeom prst="rect">
          <a:avLst/>
        </a:prstGeom>
        <a:gradFill rotWithShape="0">
          <a:gsLst>
            <a:gs pos="0">
              <a:schemeClr val="accent2">
                <a:hueOff val="-6970726"/>
                <a:satOff val="37295"/>
                <a:lumOff val="27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6970726"/>
                <a:satOff val="37295"/>
                <a:lumOff val="27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6970726"/>
                <a:satOff val="37295"/>
                <a:lumOff val="27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 err="1">
              <a:solidFill>
                <a:schemeClr val="tx1"/>
              </a:solidFill>
            </a:rPr>
            <a:t>library</a:t>
          </a:r>
          <a:r>
            <a:rPr lang="pt-BR" sz="3000" b="1" kern="1200" dirty="0">
              <a:solidFill>
                <a:schemeClr val="tx1"/>
              </a:solidFill>
            </a:rPr>
            <a:t> </a:t>
          </a:r>
          <a:r>
            <a:rPr lang="pt-BR" sz="3000" b="1" kern="1200" dirty="0" err="1">
              <a:solidFill>
                <a:schemeClr val="tx1"/>
              </a:solidFill>
            </a:rPr>
            <a:t>assistant</a:t>
          </a:r>
          <a:endParaRPr lang="pt-BR" sz="3000" b="1" kern="1200" dirty="0">
            <a:solidFill>
              <a:schemeClr val="tx1"/>
            </a:solidFill>
          </a:endParaRPr>
        </a:p>
      </dsp:txBody>
      <dsp:txXfrm>
        <a:off x="8609606" y="1707769"/>
        <a:ext cx="2436105" cy="1461663"/>
      </dsp:txXfrm>
    </dsp:sp>
    <dsp:sp modelId="{D73E9E80-3264-4A47-91EA-96559B6D9505}">
      <dsp:nvSpPr>
        <dsp:cNvPr id="0" name=""/>
        <dsp:cNvSpPr/>
      </dsp:nvSpPr>
      <dsp:spPr>
        <a:xfrm>
          <a:off x="1910315" y="3413043"/>
          <a:ext cx="2436105" cy="1461663"/>
        </a:xfrm>
        <a:prstGeom prst="rect">
          <a:avLst/>
        </a:prstGeom>
        <a:gradFill rotWithShape="0">
          <a:gsLst>
            <a:gs pos="0">
              <a:schemeClr val="accent2">
                <a:hueOff val="-7966544"/>
                <a:satOff val="42622"/>
                <a:lumOff val="31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7966544"/>
                <a:satOff val="42622"/>
                <a:lumOff val="31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7966544"/>
                <a:satOff val="42622"/>
                <a:lumOff val="31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 err="1">
              <a:solidFill>
                <a:schemeClr val="tx1"/>
              </a:solidFill>
            </a:rPr>
            <a:t>music</a:t>
          </a:r>
          <a:r>
            <a:rPr lang="pt-BR" sz="3000" b="1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>
              <a:solidFill>
                <a:schemeClr val="tx1"/>
              </a:solidFill>
            </a:rPr>
            <a:t>tutor</a:t>
          </a:r>
        </a:p>
      </dsp:txBody>
      <dsp:txXfrm>
        <a:off x="1910315" y="3413043"/>
        <a:ext cx="2436105" cy="1461663"/>
      </dsp:txXfrm>
    </dsp:sp>
    <dsp:sp modelId="{91BB5D0A-951C-9641-B1A0-E5EF77CB3891}">
      <dsp:nvSpPr>
        <dsp:cNvPr id="0" name=""/>
        <dsp:cNvSpPr/>
      </dsp:nvSpPr>
      <dsp:spPr>
        <a:xfrm>
          <a:off x="4590032" y="3413043"/>
          <a:ext cx="2436105" cy="1461663"/>
        </a:xfrm>
        <a:prstGeom prst="rect">
          <a:avLst/>
        </a:prstGeom>
        <a:gradFill rotWithShape="0">
          <a:gsLst>
            <a:gs pos="0">
              <a:schemeClr val="accent2">
                <a:hueOff val="-8962362"/>
                <a:satOff val="47950"/>
                <a:lumOff val="353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8962362"/>
                <a:satOff val="47950"/>
                <a:lumOff val="353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8962362"/>
                <a:satOff val="47950"/>
                <a:lumOff val="353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>
              <a:solidFill>
                <a:schemeClr val="tx1"/>
              </a:solidFill>
            </a:rPr>
            <a:t>social media </a:t>
          </a:r>
          <a:r>
            <a:rPr lang="pt-BR" sz="3000" b="1" kern="1200" dirty="0" err="1">
              <a:solidFill>
                <a:schemeClr val="tx1"/>
              </a:solidFill>
            </a:rPr>
            <a:t>assistant</a:t>
          </a:r>
          <a:endParaRPr lang="pt-BR" sz="3000" b="1" kern="1200" dirty="0">
            <a:solidFill>
              <a:schemeClr val="tx1"/>
            </a:solidFill>
          </a:endParaRPr>
        </a:p>
      </dsp:txBody>
      <dsp:txXfrm>
        <a:off x="4590032" y="3413043"/>
        <a:ext cx="2436105" cy="1461663"/>
      </dsp:txXfrm>
    </dsp:sp>
    <dsp:sp modelId="{12470211-D71F-6C45-A471-F45A974F6BC0}">
      <dsp:nvSpPr>
        <dsp:cNvPr id="0" name=""/>
        <dsp:cNvSpPr/>
      </dsp:nvSpPr>
      <dsp:spPr>
        <a:xfrm>
          <a:off x="7269748" y="3413043"/>
          <a:ext cx="2436105" cy="1461663"/>
        </a:xfrm>
        <a:prstGeom prst="rect">
          <a:avLst/>
        </a:prstGeom>
        <a:gradFill rotWithShape="0">
          <a:gsLst>
            <a:gs pos="0">
              <a:schemeClr val="accent2">
                <a:hueOff val="-9958180"/>
                <a:satOff val="53278"/>
                <a:lumOff val="39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9958180"/>
                <a:satOff val="53278"/>
                <a:lumOff val="39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9958180"/>
                <a:satOff val="53278"/>
                <a:lumOff val="39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>
              <a:solidFill>
                <a:schemeClr val="tx1"/>
              </a:solidFill>
            </a:rPr>
            <a:t>web </a:t>
          </a:r>
          <a:r>
            <a:rPr lang="pt-BR" sz="3000" b="1" kern="1200" dirty="0" err="1">
              <a:solidFill>
                <a:schemeClr val="tx1"/>
              </a:solidFill>
            </a:rPr>
            <a:t>or</a:t>
          </a:r>
          <a:r>
            <a:rPr lang="pt-BR" sz="3000" b="1" kern="1200" dirty="0">
              <a:solidFill>
                <a:schemeClr val="tx1"/>
              </a:solidFill>
            </a:rPr>
            <a:t> </a:t>
          </a:r>
          <a:r>
            <a:rPr lang="pt-BR" sz="3000" b="1" kern="1200" dirty="0" err="1">
              <a:solidFill>
                <a:schemeClr val="tx1"/>
              </a:solidFill>
            </a:rPr>
            <a:t>graphic</a:t>
          </a:r>
          <a:r>
            <a:rPr lang="pt-BR" sz="3000" b="1" kern="1200" dirty="0">
              <a:solidFill>
                <a:schemeClr val="tx1"/>
              </a:solidFill>
            </a:rPr>
            <a:t> designer</a:t>
          </a:r>
        </a:p>
      </dsp:txBody>
      <dsp:txXfrm>
        <a:off x="7269748" y="3413043"/>
        <a:ext cx="2436105" cy="1461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71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09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2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5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1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7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0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8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0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4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8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03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8D508C-A317-451C-AB61-8A699E35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406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E0B95C-AFAC-64E7-0AFE-943A4F4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567226"/>
            <a:ext cx="8991600" cy="1723549"/>
          </a:xfrm>
        </p:spPr>
        <p:txBody>
          <a:bodyPr>
            <a:normAutofit/>
          </a:bodyPr>
          <a:lstStyle/>
          <a:p>
            <a:r>
              <a:rPr lang="pt-BR" sz="4000" b="1" dirty="0"/>
              <a:t>LÍNGUA INGLESA</a:t>
            </a:r>
            <a:endParaRPr lang="pt-BR" sz="4000" b="1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6392D-CB40-B4D6-2F08-5702781E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219" y="5174901"/>
            <a:ext cx="3995955" cy="1061307"/>
          </a:xfrm>
        </p:spPr>
        <p:txBody>
          <a:bodyPr>
            <a:normAutofit/>
          </a:bodyPr>
          <a:lstStyle/>
          <a:p>
            <a:pPr algn="r"/>
            <a:r>
              <a:rPr lang="pt-BR" sz="3200" b="1" dirty="0">
                <a:solidFill>
                  <a:srgbClr val="FFFFFF"/>
                </a:solidFill>
              </a:rPr>
              <a:t>ENSINO MÉDIO</a:t>
            </a:r>
          </a:p>
        </p:txBody>
      </p:sp>
    </p:spTree>
    <p:extLst>
      <p:ext uri="{BB962C8B-B14F-4D97-AF65-F5344CB8AC3E}">
        <p14:creationId xmlns:p14="http://schemas.microsoft.com/office/powerpoint/2010/main" val="3156539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1427CC1C-4BDA-6C54-D7DD-F5559B28B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953" y="356901"/>
            <a:ext cx="8917689" cy="276211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9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A5999DB-C8C2-B1B8-842F-F4D7731DC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953" y="3483852"/>
            <a:ext cx="8917689" cy="2762116"/>
          </a:xfrm>
          <a:prstGeom prst="rect">
            <a:avLst/>
          </a:prstGeom>
        </p:spPr>
      </p:pic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9A85AFE2-C793-713E-FDBE-ADB3F3521745}"/>
              </a:ext>
            </a:extLst>
          </p:cNvPr>
          <p:cNvSpPr txBox="1">
            <a:spLocks/>
          </p:cNvSpPr>
          <p:nvPr/>
        </p:nvSpPr>
        <p:spPr>
          <a:xfrm>
            <a:off x="2847110" y="3136408"/>
            <a:ext cx="9319882" cy="33005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EVANS, Greg; EVANS, Karen. [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Luann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]. [S. l.]: Go Comics, 13 dez. 2014.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www.gocomics.com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luann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/2014/12/13. Acesso em: 25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AB4FF7E0-F06A-D5F8-3097-599E1162370E}"/>
              </a:ext>
            </a:extLst>
          </p:cNvPr>
          <p:cNvGrpSpPr/>
          <p:nvPr/>
        </p:nvGrpSpPr>
        <p:grpSpPr>
          <a:xfrm>
            <a:off x="125717" y="1667504"/>
            <a:ext cx="2887648" cy="4219402"/>
            <a:chOff x="585298" y="3654156"/>
            <a:chExt cx="2440673" cy="4219402"/>
          </a:xfrm>
        </p:grpSpPr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6B0FA639-4594-0193-6B00-EBB57D084150}"/>
                </a:ext>
              </a:extLst>
            </p:cNvPr>
            <p:cNvSpPr txBox="1"/>
            <p:nvPr/>
          </p:nvSpPr>
          <p:spPr>
            <a:xfrm>
              <a:off x="600209" y="4087906"/>
              <a:ext cx="2425762" cy="3785652"/>
            </a:xfrm>
            <a:custGeom>
              <a:avLst/>
              <a:gdLst>
                <a:gd name="connsiteX0" fmla="*/ 0 w 2425762"/>
                <a:gd name="connsiteY0" fmla="*/ 0 h 3785652"/>
                <a:gd name="connsiteX1" fmla="*/ 2425762 w 2425762"/>
                <a:gd name="connsiteY1" fmla="*/ 0 h 3785652"/>
                <a:gd name="connsiteX2" fmla="*/ 2425762 w 2425762"/>
                <a:gd name="connsiteY2" fmla="*/ 3785652 h 3785652"/>
                <a:gd name="connsiteX3" fmla="*/ 0 w 2425762"/>
                <a:gd name="connsiteY3" fmla="*/ 3785652 h 3785652"/>
                <a:gd name="connsiteX4" fmla="*/ 0 w 2425762"/>
                <a:gd name="connsiteY4" fmla="*/ 0 h 3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762" h="3785652" fill="none" extrusionOk="0">
                  <a:moveTo>
                    <a:pt x="0" y="0"/>
                  </a:moveTo>
                  <a:cubicBezTo>
                    <a:pt x="554429" y="-49533"/>
                    <a:pt x="1369579" y="-14809"/>
                    <a:pt x="2425762" y="0"/>
                  </a:cubicBezTo>
                  <a:cubicBezTo>
                    <a:pt x="2513401" y="605805"/>
                    <a:pt x="2353083" y="2720140"/>
                    <a:pt x="2425762" y="3785652"/>
                  </a:cubicBezTo>
                  <a:cubicBezTo>
                    <a:pt x="2070859" y="3737421"/>
                    <a:pt x="840030" y="3870107"/>
                    <a:pt x="0" y="3785652"/>
                  </a:cubicBezTo>
                  <a:cubicBezTo>
                    <a:pt x="-38581" y="2333031"/>
                    <a:pt x="63341" y="1327805"/>
                    <a:pt x="0" y="0"/>
                  </a:cubicBezTo>
                  <a:close/>
                </a:path>
                <a:path w="2425762" h="3785652" stroke="0" extrusionOk="0">
                  <a:moveTo>
                    <a:pt x="0" y="0"/>
                  </a:moveTo>
                  <a:cubicBezTo>
                    <a:pt x="786193" y="118645"/>
                    <a:pt x="1336029" y="116012"/>
                    <a:pt x="2425762" y="0"/>
                  </a:cubicBezTo>
                  <a:cubicBezTo>
                    <a:pt x="2292880" y="637042"/>
                    <a:pt x="2510713" y="3121186"/>
                    <a:pt x="2425762" y="3785652"/>
                  </a:cubicBezTo>
                  <a:cubicBezTo>
                    <a:pt x="1787387" y="3920252"/>
                    <a:pt x="382148" y="3628456"/>
                    <a:pt x="0" y="3785652"/>
                  </a:cubicBezTo>
                  <a:cubicBezTo>
                    <a:pt x="-20187" y="3244272"/>
                    <a:pt x="-152480" y="680335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Conhecer convenções relacionadas a contextos e a gêneros de texto ajuda-nos a compreender e a produzir textos de cada gênero. Com um colega, identifiquem características do gênero </a:t>
              </a:r>
              <a:r>
                <a:rPr lang="pt-BR" sz="2000" b="1" dirty="0"/>
                <a:t>tirinha</a:t>
              </a:r>
              <a:r>
                <a:rPr lang="pt-BR" sz="2000" dirty="0"/>
                <a:t> que vocês encontram nos textos e escrevam-nas em seus cadernos.</a:t>
              </a:r>
            </a:p>
          </p:txBody>
        </p:sp>
        <p:sp>
          <p:nvSpPr>
            <p:cNvPr id="20" name="Pentágono 19">
              <a:extLst>
                <a:ext uri="{FF2B5EF4-FFF2-40B4-BE49-F238E27FC236}">
                  <a16:creationId xmlns:a16="http://schemas.microsoft.com/office/drawing/2014/main" id="{771896E1-21A8-AC23-17B3-E331E98CCF05}"/>
                </a:ext>
              </a:extLst>
            </p:cNvPr>
            <p:cNvSpPr/>
            <p:nvPr/>
          </p:nvSpPr>
          <p:spPr>
            <a:xfrm rot="21338555">
              <a:off x="585298" y="3654156"/>
              <a:ext cx="1292087" cy="487017"/>
            </a:xfrm>
            <a:prstGeom prst="homePlat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21" name="Espaço Reservado para Conteúdo 2">
            <a:extLst>
              <a:ext uri="{FF2B5EF4-FFF2-40B4-BE49-F238E27FC236}">
                <a16:creationId xmlns:a16="http://schemas.microsoft.com/office/drawing/2014/main" id="{3A05301D-BE69-1B0F-C96E-2D4BCEBD8129}"/>
              </a:ext>
            </a:extLst>
          </p:cNvPr>
          <p:cNvSpPr txBox="1">
            <a:spLocks/>
          </p:cNvSpPr>
          <p:nvPr/>
        </p:nvSpPr>
        <p:spPr>
          <a:xfrm>
            <a:off x="2847110" y="6263359"/>
            <a:ext cx="9319882" cy="33005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EVANS, Greg; EVANS, Karen. [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Luann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]. [S. l.]: Go Comics, 13 maio 2016.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www.gocomics.com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luann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/2016/05/13. Acesso em: 25 ago. 2024.</a:t>
            </a:r>
            <a:endParaRPr lang="pt-BR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45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Multidão de pessoas">
            <a:extLst>
              <a:ext uri="{FF2B5EF4-FFF2-40B4-BE49-F238E27FC236}">
                <a16:creationId xmlns:a16="http://schemas.microsoft.com/office/drawing/2014/main" id="{4E29955A-3E2B-7268-8964-F36B989363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732"/>
            <a:ext cx="14852073" cy="697817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5706E38-03DF-4289-6176-3FBAA70E72BE}"/>
              </a:ext>
            </a:extLst>
          </p:cNvPr>
          <p:cNvSpPr txBox="1">
            <a:spLocks/>
          </p:cNvSpPr>
          <p:nvPr/>
        </p:nvSpPr>
        <p:spPr>
          <a:xfrm>
            <a:off x="678874" y="908692"/>
            <a:ext cx="3830782" cy="2044314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TEENAGERS AND WORK</a:t>
            </a:r>
            <a:endParaRPr lang="pt-BR" sz="4000" b="1" i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D6814E9-5657-75A6-58AF-F679BC6E4BE1}"/>
              </a:ext>
            </a:extLst>
          </p:cNvPr>
          <p:cNvSpPr txBox="1"/>
          <p:nvPr/>
        </p:nvSpPr>
        <p:spPr>
          <a:xfrm>
            <a:off x="303279" y="3904995"/>
            <a:ext cx="4209628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Qual é a situação retratada no cartum? Você se sente da mesma forma que os personagens?</a:t>
            </a:r>
            <a:endParaRPr lang="pt-BR" sz="2200" dirty="0">
              <a:solidFill>
                <a:srgbClr val="2F2F2E"/>
              </a:solidFill>
              <a:effectLst/>
              <a:latin typeface="+mj-lt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9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76E9EA2-A827-A54A-9FE9-26E54EA74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186" y="886747"/>
            <a:ext cx="6769677" cy="522304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4FC5C738-46BF-137A-834F-D57A34CC7402}"/>
              </a:ext>
            </a:extLst>
          </p:cNvPr>
          <p:cNvSpPr txBox="1">
            <a:spLocks/>
          </p:cNvSpPr>
          <p:nvPr/>
        </p:nvSpPr>
        <p:spPr>
          <a:xfrm>
            <a:off x="4816186" y="6187527"/>
            <a:ext cx="6769677" cy="46265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CARTER, Jon. [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Exploring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healthcare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careers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]. [S. l.]: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Cartoonstock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27 ago. 2018.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www.cartoonstock.com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cartoon?searchID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=CS472652. Acesso em: 24 ago. 2024.</a:t>
            </a:r>
            <a:endParaRPr lang="pt-BR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440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aixaDeTexto 4">
            <a:extLst>
              <a:ext uri="{FF2B5EF4-FFF2-40B4-BE49-F238E27FC236}">
                <a16:creationId xmlns:a16="http://schemas.microsoft.com/office/drawing/2014/main" id="{933E2581-5E85-B87F-5959-C928490D5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9075777"/>
              </p:ext>
            </p:extLst>
          </p:nvPr>
        </p:nvGraphicFramePr>
        <p:xfrm>
          <a:off x="287915" y="1520892"/>
          <a:ext cx="11616170" cy="4877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9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95EC38A-5EB0-6D53-C4E6-5C1A5F7500A9}"/>
              </a:ext>
            </a:extLst>
          </p:cNvPr>
          <p:cNvSpPr txBox="1"/>
          <p:nvPr/>
        </p:nvSpPr>
        <p:spPr>
          <a:xfrm>
            <a:off x="3875809" y="266700"/>
            <a:ext cx="7429501" cy="954107"/>
          </a:xfrm>
          <a:custGeom>
            <a:avLst/>
            <a:gdLst>
              <a:gd name="connsiteX0" fmla="*/ 0 w 7429501"/>
              <a:gd name="connsiteY0" fmla="*/ 0 h 954107"/>
              <a:gd name="connsiteX1" fmla="*/ 645795 w 7429501"/>
              <a:gd name="connsiteY1" fmla="*/ 0 h 954107"/>
              <a:gd name="connsiteX2" fmla="*/ 1143000 w 7429501"/>
              <a:gd name="connsiteY2" fmla="*/ 0 h 954107"/>
              <a:gd name="connsiteX3" fmla="*/ 1714500 w 7429501"/>
              <a:gd name="connsiteY3" fmla="*/ 0 h 954107"/>
              <a:gd name="connsiteX4" fmla="*/ 2434590 w 7429501"/>
              <a:gd name="connsiteY4" fmla="*/ 0 h 954107"/>
              <a:gd name="connsiteX5" fmla="*/ 2857500 w 7429501"/>
              <a:gd name="connsiteY5" fmla="*/ 0 h 954107"/>
              <a:gd name="connsiteX6" fmla="*/ 3503295 w 7429501"/>
              <a:gd name="connsiteY6" fmla="*/ 0 h 954107"/>
              <a:gd name="connsiteX7" fmla="*/ 3926206 w 7429501"/>
              <a:gd name="connsiteY7" fmla="*/ 0 h 954107"/>
              <a:gd name="connsiteX8" fmla="*/ 4497706 w 7429501"/>
              <a:gd name="connsiteY8" fmla="*/ 0 h 954107"/>
              <a:gd name="connsiteX9" fmla="*/ 5143501 w 7429501"/>
              <a:gd name="connsiteY9" fmla="*/ 0 h 954107"/>
              <a:gd name="connsiteX10" fmla="*/ 5492116 w 7429501"/>
              <a:gd name="connsiteY10" fmla="*/ 0 h 954107"/>
              <a:gd name="connsiteX11" fmla="*/ 5840731 w 7429501"/>
              <a:gd name="connsiteY11" fmla="*/ 0 h 954107"/>
              <a:gd name="connsiteX12" fmla="*/ 6560821 w 7429501"/>
              <a:gd name="connsiteY12" fmla="*/ 0 h 954107"/>
              <a:gd name="connsiteX13" fmla="*/ 7429501 w 7429501"/>
              <a:gd name="connsiteY13" fmla="*/ 0 h 954107"/>
              <a:gd name="connsiteX14" fmla="*/ 7429501 w 7429501"/>
              <a:gd name="connsiteY14" fmla="*/ 448430 h 954107"/>
              <a:gd name="connsiteX15" fmla="*/ 7429501 w 7429501"/>
              <a:gd name="connsiteY15" fmla="*/ 954107 h 954107"/>
              <a:gd name="connsiteX16" fmla="*/ 6783706 w 7429501"/>
              <a:gd name="connsiteY16" fmla="*/ 954107 h 954107"/>
              <a:gd name="connsiteX17" fmla="*/ 6137911 w 7429501"/>
              <a:gd name="connsiteY17" fmla="*/ 954107 h 954107"/>
              <a:gd name="connsiteX18" fmla="*/ 5566411 w 7429501"/>
              <a:gd name="connsiteY18" fmla="*/ 954107 h 954107"/>
              <a:gd name="connsiteX19" fmla="*/ 4846321 w 7429501"/>
              <a:gd name="connsiteY19" fmla="*/ 954107 h 954107"/>
              <a:gd name="connsiteX20" fmla="*/ 4126231 w 7429501"/>
              <a:gd name="connsiteY20" fmla="*/ 954107 h 954107"/>
              <a:gd name="connsiteX21" fmla="*/ 3480435 w 7429501"/>
              <a:gd name="connsiteY21" fmla="*/ 954107 h 954107"/>
              <a:gd name="connsiteX22" fmla="*/ 2834640 w 7429501"/>
              <a:gd name="connsiteY22" fmla="*/ 954107 h 954107"/>
              <a:gd name="connsiteX23" fmla="*/ 2188845 w 7429501"/>
              <a:gd name="connsiteY23" fmla="*/ 954107 h 954107"/>
              <a:gd name="connsiteX24" fmla="*/ 1765935 w 7429501"/>
              <a:gd name="connsiteY24" fmla="*/ 954107 h 954107"/>
              <a:gd name="connsiteX25" fmla="*/ 1045845 w 7429501"/>
              <a:gd name="connsiteY25" fmla="*/ 954107 h 954107"/>
              <a:gd name="connsiteX26" fmla="*/ 0 w 7429501"/>
              <a:gd name="connsiteY26" fmla="*/ 954107 h 954107"/>
              <a:gd name="connsiteX27" fmla="*/ 0 w 7429501"/>
              <a:gd name="connsiteY27" fmla="*/ 505677 h 954107"/>
              <a:gd name="connsiteX28" fmla="*/ 0 w 7429501"/>
              <a:gd name="connsiteY28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429501" h="954107" fill="none" extrusionOk="0">
                <a:moveTo>
                  <a:pt x="0" y="0"/>
                </a:moveTo>
                <a:cubicBezTo>
                  <a:pt x="209484" y="-31197"/>
                  <a:pt x="335341" y="22106"/>
                  <a:pt x="645795" y="0"/>
                </a:cubicBezTo>
                <a:cubicBezTo>
                  <a:pt x="956250" y="-22106"/>
                  <a:pt x="983938" y="19460"/>
                  <a:pt x="1143000" y="0"/>
                </a:cubicBezTo>
                <a:cubicBezTo>
                  <a:pt x="1302062" y="-19460"/>
                  <a:pt x="1487609" y="57859"/>
                  <a:pt x="1714500" y="0"/>
                </a:cubicBezTo>
                <a:cubicBezTo>
                  <a:pt x="1941391" y="-57859"/>
                  <a:pt x="2190093" y="20669"/>
                  <a:pt x="2434590" y="0"/>
                </a:cubicBezTo>
                <a:cubicBezTo>
                  <a:pt x="2679087" y="-20669"/>
                  <a:pt x="2756150" y="31392"/>
                  <a:pt x="2857500" y="0"/>
                </a:cubicBezTo>
                <a:cubicBezTo>
                  <a:pt x="2958850" y="-31392"/>
                  <a:pt x="3233155" y="41909"/>
                  <a:pt x="3503295" y="0"/>
                </a:cubicBezTo>
                <a:cubicBezTo>
                  <a:pt x="3773435" y="-41909"/>
                  <a:pt x="3741893" y="28956"/>
                  <a:pt x="3926206" y="0"/>
                </a:cubicBezTo>
                <a:cubicBezTo>
                  <a:pt x="4110519" y="-28956"/>
                  <a:pt x="4360705" y="62942"/>
                  <a:pt x="4497706" y="0"/>
                </a:cubicBezTo>
                <a:cubicBezTo>
                  <a:pt x="4634707" y="-62942"/>
                  <a:pt x="4996775" y="63835"/>
                  <a:pt x="5143501" y="0"/>
                </a:cubicBezTo>
                <a:cubicBezTo>
                  <a:pt x="5290227" y="-63835"/>
                  <a:pt x="5370250" y="21662"/>
                  <a:pt x="5492116" y="0"/>
                </a:cubicBezTo>
                <a:cubicBezTo>
                  <a:pt x="5613982" y="-21662"/>
                  <a:pt x="5752032" y="3772"/>
                  <a:pt x="5840731" y="0"/>
                </a:cubicBezTo>
                <a:cubicBezTo>
                  <a:pt x="5929431" y="-3772"/>
                  <a:pt x="6340255" y="19772"/>
                  <a:pt x="6560821" y="0"/>
                </a:cubicBezTo>
                <a:cubicBezTo>
                  <a:pt x="6781387" y="-19772"/>
                  <a:pt x="7221740" y="48917"/>
                  <a:pt x="7429501" y="0"/>
                </a:cubicBezTo>
                <a:cubicBezTo>
                  <a:pt x="7433065" y="206699"/>
                  <a:pt x="7384553" y="246610"/>
                  <a:pt x="7429501" y="448430"/>
                </a:cubicBezTo>
                <a:cubicBezTo>
                  <a:pt x="7474449" y="650250"/>
                  <a:pt x="7424876" y="721115"/>
                  <a:pt x="7429501" y="954107"/>
                </a:cubicBezTo>
                <a:cubicBezTo>
                  <a:pt x="7148536" y="960133"/>
                  <a:pt x="7045173" y="943507"/>
                  <a:pt x="6783706" y="954107"/>
                </a:cubicBezTo>
                <a:cubicBezTo>
                  <a:pt x="6522239" y="964707"/>
                  <a:pt x="6323686" y="946624"/>
                  <a:pt x="6137911" y="954107"/>
                </a:cubicBezTo>
                <a:cubicBezTo>
                  <a:pt x="5952136" y="961590"/>
                  <a:pt x="5755702" y="934909"/>
                  <a:pt x="5566411" y="954107"/>
                </a:cubicBezTo>
                <a:cubicBezTo>
                  <a:pt x="5377120" y="973305"/>
                  <a:pt x="4996229" y="938479"/>
                  <a:pt x="4846321" y="954107"/>
                </a:cubicBezTo>
                <a:cubicBezTo>
                  <a:pt x="4696413" y="969735"/>
                  <a:pt x="4467031" y="898657"/>
                  <a:pt x="4126231" y="954107"/>
                </a:cubicBezTo>
                <a:cubicBezTo>
                  <a:pt x="3785431" y="1009557"/>
                  <a:pt x="3744682" y="952511"/>
                  <a:pt x="3480435" y="954107"/>
                </a:cubicBezTo>
                <a:cubicBezTo>
                  <a:pt x="3216188" y="955703"/>
                  <a:pt x="3142803" y="918560"/>
                  <a:pt x="2834640" y="954107"/>
                </a:cubicBezTo>
                <a:cubicBezTo>
                  <a:pt x="2526477" y="989654"/>
                  <a:pt x="2400248" y="953201"/>
                  <a:pt x="2188845" y="954107"/>
                </a:cubicBezTo>
                <a:cubicBezTo>
                  <a:pt x="1977443" y="955013"/>
                  <a:pt x="1970939" y="913898"/>
                  <a:pt x="1765935" y="954107"/>
                </a:cubicBezTo>
                <a:cubicBezTo>
                  <a:pt x="1560931" y="994316"/>
                  <a:pt x="1324324" y="880884"/>
                  <a:pt x="1045845" y="954107"/>
                </a:cubicBezTo>
                <a:cubicBezTo>
                  <a:pt x="767366" y="1027330"/>
                  <a:pt x="492235" y="843937"/>
                  <a:pt x="0" y="954107"/>
                </a:cubicBezTo>
                <a:cubicBezTo>
                  <a:pt x="-33564" y="758589"/>
                  <a:pt x="33030" y="635275"/>
                  <a:pt x="0" y="505677"/>
                </a:cubicBezTo>
                <a:cubicBezTo>
                  <a:pt x="-33030" y="376079"/>
                  <a:pt x="7670" y="137382"/>
                  <a:pt x="0" y="0"/>
                </a:cubicBezTo>
                <a:close/>
              </a:path>
              <a:path w="7429501" h="954107" stroke="0" extrusionOk="0">
                <a:moveTo>
                  <a:pt x="0" y="0"/>
                </a:moveTo>
                <a:cubicBezTo>
                  <a:pt x="103774" y="-37253"/>
                  <a:pt x="330652" y="44881"/>
                  <a:pt x="497205" y="0"/>
                </a:cubicBezTo>
                <a:cubicBezTo>
                  <a:pt x="663758" y="-44881"/>
                  <a:pt x="695828" y="38298"/>
                  <a:pt x="845820" y="0"/>
                </a:cubicBezTo>
                <a:cubicBezTo>
                  <a:pt x="995812" y="-38298"/>
                  <a:pt x="1362885" y="52911"/>
                  <a:pt x="1565910" y="0"/>
                </a:cubicBezTo>
                <a:cubicBezTo>
                  <a:pt x="1768935" y="-52911"/>
                  <a:pt x="1957614" y="9850"/>
                  <a:pt x="2063115" y="0"/>
                </a:cubicBezTo>
                <a:cubicBezTo>
                  <a:pt x="2168617" y="-9850"/>
                  <a:pt x="2373600" y="34790"/>
                  <a:pt x="2560320" y="0"/>
                </a:cubicBezTo>
                <a:cubicBezTo>
                  <a:pt x="2747040" y="-34790"/>
                  <a:pt x="3131353" y="43698"/>
                  <a:pt x="3280410" y="0"/>
                </a:cubicBezTo>
                <a:cubicBezTo>
                  <a:pt x="3429467" y="-43698"/>
                  <a:pt x="3510502" y="12328"/>
                  <a:pt x="3703320" y="0"/>
                </a:cubicBezTo>
                <a:cubicBezTo>
                  <a:pt x="3896138" y="-12328"/>
                  <a:pt x="4147639" y="35124"/>
                  <a:pt x="4423411" y="0"/>
                </a:cubicBezTo>
                <a:cubicBezTo>
                  <a:pt x="4699183" y="-35124"/>
                  <a:pt x="4934509" y="82521"/>
                  <a:pt x="5143501" y="0"/>
                </a:cubicBezTo>
                <a:cubicBezTo>
                  <a:pt x="5352493" y="-82521"/>
                  <a:pt x="5483931" y="6061"/>
                  <a:pt x="5715001" y="0"/>
                </a:cubicBezTo>
                <a:cubicBezTo>
                  <a:pt x="5946071" y="-6061"/>
                  <a:pt x="6085957" y="43351"/>
                  <a:pt x="6435091" y="0"/>
                </a:cubicBezTo>
                <a:cubicBezTo>
                  <a:pt x="6784225" y="-43351"/>
                  <a:pt x="6824412" y="29478"/>
                  <a:pt x="6932296" y="0"/>
                </a:cubicBezTo>
                <a:cubicBezTo>
                  <a:pt x="7040180" y="-29478"/>
                  <a:pt x="7302598" y="32396"/>
                  <a:pt x="7429501" y="0"/>
                </a:cubicBezTo>
                <a:cubicBezTo>
                  <a:pt x="7457036" y="98408"/>
                  <a:pt x="7396216" y="346155"/>
                  <a:pt x="7429501" y="486595"/>
                </a:cubicBezTo>
                <a:cubicBezTo>
                  <a:pt x="7462786" y="627036"/>
                  <a:pt x="7396446" y="832210"/>
                  <a:pt x="7429501" y="954107"/>
                </a:cubicBezTo>
                <a:cubicBezTo>
                  <a:pt x="7143911" y="990608"/>
                  <a:pt x="7028250" y="900404"/>
                  <a:pt x="6858001" y="954107"/>
                </a:cubicBezTo>
                <a:cubicBezTo>
                  <a:pt x="6687752" y="1007810"/>
                  <a:pt x="6299604" y="887843"/>
                  <a:pt x="6137911" y="954107"/>
                </a:cubicBezTo>
                <a:cubicBezTo>
                  <a:pt x="5976218" y="1020371"/>
                  <a:pt x="5732583" y="894977"/>
                  <a:pt x="5566411" y="954107"/>
                </a:cubicBezTo>
                <a:cubicBezTo>
                  <a:pt x="5400239" y="1013237"/>
                  <a:pt x="5327792" y="916866"/>
                  <a:pt x="5217796" y="954107"/>
                </a:cubicBezTo>
                <a:cubicBezTo>
                  <a:pt x="5107801" y="991348"/>
                  <a:pt x="4998680" y="943179"/>
                  <a:pt x="4794886" y="954107"/>
                </a:cubicBezTo>
                <a:cubicBezTo>
                  <a:pt x="4591092" y="965035"/>
                  <a:pt x="4380991" y="879841"/>
                  <a:pt x="4074796" y="954107"/>
                </a:cubicBezTo>
                <a:cubicBezTo>
                  <a:pt x="3768601" y="1028373"/>
                  <a:pt x="3784260" y="942665"/>
                  <a:pt x="3503295" y="954107"/>
                </a:cubicBezTo>
                <a:cubicBezTo>
                  <a:pt x="3222330" y="965549"/>
                  <a:pt x="3228393" y="948272"/>
                  <a:pt x="3080385" y="954107"/>
                </a:cubicBezTo>
                <a:cubicBezTo>
                  <a:pt x="2932377" y="959942"/>
                  <a:pt x="2659213" y="939273"/>
                  <a:pt x="2508885" y="954107"/>
                </a:cubicBezTo>
                <a:cubicBezTo>
                  <a:pt x="2358557" y="968941"/>
                  <a:pt x="2236266" y="946946"/>
                  <a:pt x="2160270" y="954107"/>
                </a:cubicBezTo>
                <a:cubicBezTo>
                  <a:pt x="2084274" y="961268"/>
                  <a:pt x="1951629" y="924826"/>
                  <a:pt x="1811655" y="954107"/>
                </a:cubicBezTo>
                <a:cubicBezTo>
                  <a:pt x="1671681" y="983388"/>
                  <a:pt x="1474432" y="918739"/>
                  <a:pt x="1240155" y="954107"/>
                </a:cubicBezTo>
                <a:cubicBezTo>
                  <a:pt x="1005878" y="989475"/>
                  <a:pt x="962514" y="952209"/>
                  <a:pt x="817245" y="954107"/>
                </a:cubicBezTo>
                <a:cubicBezTo>
                  <a:pt x="671976" y="956005"/>
                  <a:pt x="281535" y="889919"/>
                  <a:pt x="0" y="954107"/>
                </a:cubicBezTo>
                <a:cubicBezTo>
                  <a:pt x="-2699" y="745947"/>
                  <a:pt x="10124" y="650060"/>
                  <a:pt x="0" y="496136"/>
                </a:cubicBezTo>
                <a:cubicBezTo>
                  <a:pt x="-10124" y="342212"/>
                  <a:pt x="1866" y="23096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i="1" dirty="0" err="1">
                <a:effectLst/>
                <a:latin typeface="+mj-lt"/>
              </a:rPr>
              <a:t>Considering</a:t>
            </a:r>
            <a:r>
              <a:rPr lang="pt-BR" sz="2800" i="1" dirty="0">
                <a:effectLst/>
                <a:latin typeface="+mj-lt"/>
              </a:rPr>
              <a:t> </a:t>
            </a:r>
            <a:r>
              <a:rPr lang="pt-BR" sz="2800" i="1" dirty="0" err="1">
                <a:effectLst/>
                <a:latin typeface="+mj-lt"/>
              </a:rPr>
              <a:t>the</a:t>
            </a:r>
            <a:r>
              <a:rPr lang="pt-BR" sz="2800" i="1" dirty="0">
                <a:effectLst/>
                <a:latin typeface="+mj-lt"/>
              </a:rPr>
              <a:t> </a:t>
            </a:r>
            <a:r>
              <a:rPr lang="pt-BR" sz="2800" i="1" dirty="0" err="1">
                <a:effectLst/>
                <a:latin typeface="+mj-lt"/>
              </a:rPr>
              <a:t>part</a:t>
            </a:r>
            <a:r>
              <a:rPr lang="pt-BR" sz="2800" i="1" dirty="0">
                <a:effectLst/>
                <a:latin typeface="+mj-lt"/>
              </a:rPr>
              <a:t>-time </a:t>
            </a:r>
            <a:r>
              <a:rPr lang="pt-BR" sz="2800" i="1" dirty="0" err="1">
                <a:effectLst/>
                <a:latin typeface="+mj-lt"/>
              </a:rPr>
              <a:t>jobs</a:t>
            </a:r>
            <a:r>
              <a:rPr lang="pt-BR" sz="2800" i="1" dirty="0">
                <a:effectLst/>
                <a:latin typeface="+mj-lt"/>
              </a:rPr>
              <a:t> </a:t>
            </a:r>
            <a:r>
              <a:rPr lang="pt-BR" sz="2800" i="1" dirty="0" err="1">
                <a:effectLst/>
                <a:latin typeface="+mj-lt"/>
              </a:rPr>
              <a:t>that</a:t>
            </a:r>
            <a:r>
              <a:rPr lang="pt-BR" sz="2800" i="1" dirty="0">
                <a:effectLst/>
                <a:latin typeface="+mj-lt"/>
              </a:rPr>
              <a:t> </a:t>
            </a:r>
            <a:r>
              <a:rPr lang="pt-BR" sz="2800" i="1" dirty="0" err="1">
                <a:effectLst/>
                <a:latin typeface="+mj-lt"/>
              </a:rPr>
              <a:t>fit</a:t>
            </a:r>
            <a:r>
              <a:rPr lang="pt-BR" sz="2800" i="1" dirty="0">
                <a:effectLst/>
                <a:latin typeface="+mj-lt"/>
              </a:rPr>
              <a:t> </a:t>
            </a:r>
            <a:r>
              <a:rPr lang="pt-BR" sz="2800" i="1" dirty="0" err="1">
                <a:effectLst/>
                <a:latin typeface="+mj-lt"/>
              </a:rPr>
              <a:t>your</a:t>
            </a:r>
            <a:r>
              <a:rPr lang="pt-BR" sz="2800" i="1" dirty="0">
                <a:effectLst/>
                <a:latin typeface="+mj-lt"/>
              </a:rPr>
              <a:t> </a:t>
            </a:r>
            <a:r>
              <a:rPr lang="pt-BR" sz="2800" i="1" dirty="0" err="1">
                <a:effectLst/>
                <a:latin typeface="+mj-lt"/>
              </a:rPr>
              <a:t>personality</a:t>
            </a:r>
            <a:r>
              <a:rPr lang="pt-BR" sz="2800" i="1" dirty="0">
                <a:effectLst/>
                <a:latin typeface="+mj-lt"/>
              </a:rPr>
              <a:t>, </a:t>
            </a:r>
            <a:r>
              <a:rPr lang="pt-BR" sz="2800" i="1" dirty="0" err="1">
                <a:effectLst/>
                <a:latin typeface="+mj-lt"/>
              </a:rPr>
              <a:t>which</a:t>
            </a:r>
            <a:r>
              <a:rPr lang="pt-BR" sz="2800" i="1" dirty="0">
                <a:effectLst/>
                <a:latin typeface="+mj-lt"/>
              </a:rPr>
              <a:t> </a:t>
            </a:r>
            <a:r>
              <a:rPr lang="pt-BR" sz="2800" i="1" dirty="0" err="1">
                <a:effectLst/>
                <a:latin typeface="+mj-lt"/>
              </a:rPr>
              <a:t>ones</a:t>
            </a:r>
            <a:r>
              <a:rPr lang="pt-BR" sz="2800" i="1" dirty="0">
                <a:effectLst/>
                <a:latin typeface="+mj-lt"/>
              </a:rPr>
              <a:t> </a:t>
            </a:r>
            <a:r>
              <a:rPr lang="pt-BR" sz="2800" i="1" dirty="0" err="1">
                <a:effectLst/>
                <a:latin typeface="+mj-lt"/>
              </a:rPr>
              <a:t>may</a:t>
            </a:r>
            <a:r>
              <a:rPr lang="pt-BR" sz="2800" i="1" dirty="0">
                <a:effectLst/>
                <a:latin typeface="+mj-lt"/>
              </a:rPr>
              <a:t> </a:t>
            </a:r>
            <a:r>
              <a:rPr lang="pt-BR" sz="2800" i="1" dirty="0" err="1">
                <a:effectLst/>
                <a:latin typeface="+mj-lt"/>
              </a:rPr>
              <a:t>also</a:t>
            </a:r>
            <a:r>
              <a:rPr lang="pt-BR" sz="2800" i="1" dirty="0">
                <a:effectLst/>
                <a:latin typeface="+mj-lt"/>
              </a:rPr>
              <a:t> </a:t>
            </a:r>
            <a:r>
              <a:rPr lang="pt-BR" sz="2800" i="1" dirty="0" err="1">
                <a:effectLst/>
                <a:latin typeface="+mj-lt"/>
              </a:rPr>
              <a:t>fit</a:t>
            </a:r>
            <a:r>
              <a:rPr lang="pt-BR" sz="2800" i="1" dirty="0">
                <a:effectLst/>
                <a:latin typeface="+mj-lt"/>
              </a:rPr>
              <a:t> </a:t>
            </a:r>
            <a:r>
              <a:rPr lang="pt-BR" sz="2800" i="1" dirty="0" err="1">
                <a:effectLst/>
                <a:latin typeface="+mj-lt"/>
              </a:rPr>
              <a:t>with</a:t>
            </a:r>
            <a:r>
              <a:rPr lang="pt-BR" sz="2800" i="1" dirty="0">
                <a:effectLst/>
                <a:latin typeface="+mj-lt"/>
              </a:rPr>
              <a:t> </a:t>
            </a:r>
            <a:r>
              <a:rPr lang="pt-BR" sz="2800" i="1" dirty="0" err="1">
                <a:effectLst/>
                <a:latin typeface="+mj-lt"/>
              </a:rPr>
              <a:t>your</a:t>
            </a:r>
            <a:r>
              <a:rPr lang="pt-BR" sz="2800" i="1" dirty="0">
                <a:effectLst/>
                <a:latin typeface="+mj-lt"/>
              </a:rPr>
              <a:t> </a:t>
            </a:r>
            <a:r>
              <a:rPr lang="pt-BR" sz="2800" i="1" dirty="0" err="1">
                <a:effectLst/>
                <a:latin typeface="+mj-lt"/>
              </a:rPr>
              <a:t>school</a:t>
            </a:r>
            <a:r>
              <a:rPr lang="pt-BR" sz="2800" i="1" dirty="0">
                <a:latin typeface="+mj-lt"/>
              </a:rPr>
              <a:t> </a:t>
            </a:r>
            <a:r>
              <a:rPr lang="pt-BR" sz="2800" i="1" dirty="0">
                <a:effectLst/>
                <a:latin typeface="+mj-lt"/>
              </a:rPr>
              <a:t>hours?</a:t>
            </a:r>
          </a:p>
        </p:txBody>
      </p:sp>
    </p:spTree>
    <p:extLst>
      <p:ext uri="{BB962C8B-B14F-4D97-AF65-F5344CB8AC3E}">
        <p14:creationId xmlns:p14="http://schemas.microsoft.com/office/powerpoint/2010/main" val="563378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9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54499F5-522C-1ADF-2D82-92EF35811155}"/>
              </a:ext>
            </a:extLst>
          </p:cNvPr>
          <p:cNvSpPr txBox="1"/>
          <p:nvPr/>
        </p:nvSpPr>
        <p:spPr>
          <a:xfrm>
            <a:off x="983672" y="3353074"/>
            <a:ext cx="10487892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“[…]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chemeClr val="accent2"/>
                </a:solidFill>
                <a:effectLst/>
                <a:latin typeface="+mj-lt"/>
              </a:rPr>
              <a:t>can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often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find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a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part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-time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job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as a data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clerk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.”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3200" dirty="0">
              <a:solidFill>
                <a:srgbClr val="2F2F2E"/>
              </a:solidFill>
              <a:effectLst/>
              <a:latin typeface="+mj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“[…]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chemeClr val="accent2"/>
                </a:solidFill>
                <a:effectLst/>
                <a:latin typeface="+mj-lt"/>
              </a:rPr>
              <a:t>might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be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able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make some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money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as a tutor.”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3200" dirty="0">
              <a:solidFill>
                <a:srgbClr val="2F2F2E"/>
              </a:solidFill>
              <a:effectLst/>
              <a:latin typeface="+mj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“[…]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being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a dog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walker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chemeClr val="accent2"/>
                </a:solidFill>
                <a:effectLst/>
                <a:latin typeface="+mj-lt"/>
              </a:rPr>
              <a:t>may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be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just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right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job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for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.”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97BD24C-BC03-E627-36EA-247FE25C2523}"/>
              </a:ext>
            </a:extLst>
          </p:cNvPr>
          <p:cNvGrpSpPr/>
          <p:nvPr/>
        </p:nvGrpSpPr>
        <p:grpSpPr>
          <a:xfrm>
            <a:off x="7584034" y="711061"/>
            <a:ext cx="3887530" cy="2046112"/>
            <a:chOff x="667087" y="3611454"/>
            <a:chExt cx="2745659" cy="2046112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F63E144E-1B9C-152E-6639-DA8EA708497E}"/>
                </a:ext>
              </a:extLst>
            </p:cNvPr>
            <p:cNvSpPr txBox="1"/>
            <p:nvPr/>
          </p:nvSpPr>
          <p:spPr>
            <a:xfrm>
              <a:off x="839244" y="4087906"/>
              <a:ext cx="2573502" cy="1569660"/>
            </a:xfrm>
            <a:custGeom>
              <a:avLst/>
              <a:gdLst>
                <a:gd name="connsiteX0" fmla="*/ 0 w 2573502"/>
                <a:gd name="connsiteY0" fmla="*/ 0 h 1569660"/>
                <a:gd name="connsiteX1" fmla="*/ 2573502 w 2573502"/>
                <a:gd name="connsiteY1" fmla="*/ 0 h 1569660"/>
                <a:gd name="connsiteX2" fmla="*/ 2573502 w 2573502"/>
                <a:gd name="connsiteY2" fmla="*/ 1569660 h 1569660"/>
                <a:gd name="connsiteX3" fmla="*/ 0 w 2573502"/>
                <a:gd name="connsiteY3" fmla="*/ 1569660 h 1569660"/>
                <a:gd name="connsiteX4" fmla="*/ 0 w 2573502"/>
                <a:gd name="connsiteY4" fmla="*/ 0 h 1569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3502" h="1569660" fill="none" extrusionOk="0">
                  <a:moveTo>
                    <a:pt x="0" y="0"/>
                  </a:moveTo>
                  <a:cubicBezTo>
                    <a:pt x="794110" y="-49533"/>
                    <a:pt x="1570650" y="-14809"/>
                    <a:pt x="2573502" y="0"/>
                  </a:cubicBezTo>
                  <a:cubicBezTo>
                    <a:pt x="2470622" y="604354"/>
                    <a:pt x="2552708" y="1131347"/>
                    <a:pt x="2573502" y="1569660"/>
                  </a:cubicBezTo>
                  <a:cubicBezTo>
                    <a:pt x="1883738" y="1521429"/>
                    <a:pt x="727824" y="1654115"/>
                    <a:pt x="0" y="1569660"/>
                  </a:cubicBezTo>
                  <a:cubicBezTo>
                    <a:pt x="14018" y="1225496"/>
                    <a:pt x="120773" y="553610"/>
                    <a:pt x="0" y="0"/>
                  </a:cubicBezTo>
                  <a:close/>
                </a:path>
                <a:path w="2573502" h="1569660" stroke="0" extrusionOk="0">
                  <a:moveTo>
                    <a:pt x="0" y="0"/>
                  </a:moveTo>
                  <a:cubicBezTo>
                    <a:pt x="371698" y="118645"/>
                    <a:pt x="1934953" y="116012"/>
                    <a:pt x="2573502" y="0"/>
                  </a:cubicBezTo>
                  <a:cubicBezTo>
                    <a:pt x="2573983" y="487818"/>
                    <a:pt x="2561280" y="792603"/>
                    <a:pt x="2573502" y="1569660"/>
                  </a:cubicBezTo>
                  <a:cubicBezTo>
                    <a:pt x="2133504" y="1704260"/>
                    <a:pt x="264065" y="1412464"/>
                    <a:pt x="0" y="1569660"/>
                  </a:cubicBezTo>
                  <a:cubicBezTo>
                    <a:pt x="94608" y="1029083"/>
                    <a:pt x="141027" y="201385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Os</a:t>
              </a:r>
              <a:r>
                <a:rPr lang="en-US" sz="2400" dirty="0"/>
                <a:t> </a:t>
              </a:r>
              <a:r>
                <a:rPr lang="en-US" sz="2400" dirty="0" err="1"/>
                <a:t>verbos</a:t>
              </a:r>
              <a:r>
                <a:rPr lang="en-US" sz="2400" dirty="0"/>
                <a:t> </a:t>
              </a:r>
              <a:r>
                <a:rPr lang="en-US" sz="2400" dirty="0" err="1"/>
                <a:t>modais</a:t>
              </a:r>
              <a:r>
                <a:rPr lang="en-US" sz="2400" dirty="0"/>
                <a:t>, </a:t>
              </a:r>
              <a:r>
                <a:rPr lang="en-US" sz="2400" dirty="0" err="1"/>
                <a:t>como</a:t>
              </a:r>
              <a:r>
                <a:rPr lang="en-US" sz="2400" dirty="0"/>
                <a:t> </a:t>
              </a:r>
              <a:r>
                <a:rPr lang="en-US" sz="2400" b="1" i="1" dirty="0"/>
                <a:t>can</a:t>
              </a:r>
              <a:r>
                <a:rPr lang="en-US" sz="2400" dirty="0"/>
                <a:t>, </a:t>
              </a:r>
              <a:r>
                <a:rPr lang="en-US" sz="2400" b="1" i="1" dirty="0"/>
                <a:t>might </a:t>
              </a:r>
              <a:r>
                <a:rPr lang="en-US" sz="2400" dirty="0"/>
                <a:t>e </a:t>
              </a:r>
              <a:r>
                <a:rPr lang="en-US" sz="2400" b="1" i="1" dirty="0"/>
                <a:t>may</a:t>
              </a:r>
              <a:r>
                <a:rPr lang="en-US" sz="2400" dirty="0"/>
                <a:t>, </a:t>
              </a:r>
              <a:r>
                <a:rPr lang="en-US" sz="2400" dirty="0" err="1"/>
                <a:t>são</a:t>
              </a:r>
              <a:r>
                <a:rPr lang="en-US" sz="2400" dirty="0"/>
                <a:t> </a:t>
              </a:r>
              <a:r>
                <a:rPr lang="en-US" sz="2400" dirty="0" err="1"/>
                <a:t>usados</a:t>
              </a:r>
              <a:r>
                <a:rPr lang="en-US" sz="2400" dirty="0"/>
                <a:t> antes da forma</a:t>
              </a:r>
            </a:p>
            <a:p>
              <a:r>
                <a:rPr lang="en-US" sz="2400" dirty="0" err="1"/>
                <a:t>básica</a:t>
              </a:r>
              <a:r>
                <a:rPr lang="en-US" sz="2400" dirty="0"/>
                <a:t> do verbo principal.</a:t>
              </a:r>
            </a:p>
          </p:txBody>
        </p:sp>
        <p:sp>
          <p:nvSpPr>
            <p:cNvPr id="6" name="Pentágono 5">
              <a:extLst>
                <a:ext uri="{FF2B5EF4-FFF2-40B4-BE49-F238E27FC236}">
                  <a16:creationId xmlns:a16="http://schemas.microsoft.com/office/drawing/2014/main" id="{676A9431-8ABB-B318-ED5B-1DDD76A2458B}"/>
                </a:ext>
              </a:extLst>
            </p:cNvPr>
            <p:cNvSpPr/>
            <p:nvPr/>
          </p:nvSpPr>
          <p:spPr>
            <a:xfrm rot="21406225">
              <a:off x="667087" y="3611454"/>
              <a:ext cx="2209777" cy="467713"/>
            </a:xfrm>
            <a:prstGeom prst="homePlate">
              <a:avLst/>
            </a:prstGeom>
            <a:solidFill>
              <a:schemeClr val="accent6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LANGUAGE NOTE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0298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>
            <a:extLst>
              <a:ext uri="{FF2B5EF4-FFF2-40B4-BE49-F238E27FC236}">
                <a16:creationId xmlns:a16="http://schemas.microsoft.com/office/drawing/2014/main" id="{8A17E89B-26E4-38E0-F590-B1B81A499ADF}"/>
              </a:ext>
            </a:extLst>
          </p:cNvPr>
          <p:cNvSpPr txBox="1"/>
          <p:nvPr/>
        </p:nvSpPr>
        <p:spPr>
          <a:xfrm>
            <a:off x="1381990" y="1038880"/>
            <a:ext cx="4460367" cy="43088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  <a:effectLst/>
                <a:latin typeface="+mj-lt"/>
              </a:rPr>
              <a:t>oração iniciada por </a:t>
            </a:r>
            <a:r>
              <a:rPr lang="pt-BR" sz="2200" b="1" i="1" dirty="0" err="1">
                <a:solidFill>
                  <a:schemeClr val="bg1"/>
                </a:solidFill>
                <a:latin typeface="+mj-lt"/>
              </a:rPr>
              <a:t>if</a:t>
            </a:r>
            <a:r>
              <a:rPr lang="pt-BR" sz="22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2200" b="1" dirty="0">
                <a:solidFill>
                  <a:schemeClr val="bg1"/>
                </a:solidFill>
                <a:latin typeface="+mj-lt"/>
              </a:rPr>
              <a:t>(</a:t>
            </a:r>
            <a:r>
              <a:rPr lang="pt-BR" sz="2200" b="1" i="1" dirty="0" err="1">
                <a:solidFill>
                  <a:schemeClr val="bg1"/>
                </a:solidFill>
                <a:latin typeface="+mj-lt"/>
              </a:rPr>
              <a:t>if</a:t>
            </a:r>
            <a:r>
              <a:rPr lang="pt-BR" sz="22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2200" b="1" i="1" dirty="0" err="1">
                <a:solidFill>
                  <a:schemeClr val="bg1"/>
                </a:solidFill>
                <a:latin typeface="+mj-lt"/>
              </a:rPr>
              <a:t>clause</a:t>
            </a:r>
            <a:r>
              <a:rPr lang="pt-BR" sz="2200" b="1" dirty="0">
                <a:solidFill>
                  <a:schemeClr val="bg1"/>
                </a:solidFill>
                <a:latin typeface="+mj-lt"/>
              </a:rPr>
              <a:t>)</a:t>
            </a:r>
            <a:endParaRPr lang="pt-BR" sz="220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9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54499F5-522C-1ADF-2D82-92EF35811155}"/>
              </a:ext>
            </a:extLst>
          </p:cNvPr>
          <p:cNvSpPr txBox="1"/>
          <p:nvPr/>
        </p:nvSpPr>
        <p:spPr>
          <a:xfrm>
            <a:off x="1496291" y="1610134"/>
            <a:ext cx="423177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If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chemeClr val="accent2"/>
                </a:solidFill>
                <a:effectLst/>
                <a:latin typeface="+mj-lt"/>
              </a:rPr>
              <a:t>have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basic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computer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skills […],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60D0478-9A5C-F848-EB36-52B31E39661A}"/>
              </a:ext>
            </a:extLst>
          </p:cNvPr>
          <p:cNvSpPr txBox="1"/>
          <p:nvPr/>
        </p:nvSpPr>
        <p:spPr>
          <a:xfrm>
            <a:off x="5925488" y="1613141"/>
            <a:ext cx="4842957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chemeClr val="accent6"/>
                </a:solidFill>
                <a:effectLst/>
                <a:latin typeface="+mj-lt"/>
              </a:rPr>
              <a:t>can</a:t>
            </a:r>
            <a:r>
              <a:rPr lang="pt-BR" sz="3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often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chemeClr val="accent6"/>
                </a:solidFill>
                <a:effectLst/>
                <a:latin typeface="+mj-lt"/>
              </a:rPr>
              <a:t>find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a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part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-time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job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as a data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clerk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.”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C40F42E-9202-A3E9-4AFC-87DDFB0021D3}"/>
              </a:ext>
            </a:extLst>
          </p:cNvPr>
          <p:cNvSpPr txBox="1"/>
          <p:nvPr/>
        </p:nvSpPr>
        <p:spPr>
          <a:xfrm>
            <a:off x="1496290" y="3100533"/>
            <a:ext cx="423177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If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b="1" dirty="0">
                <a:solidFill>
                  <a:schemeClr val="accent2"/>
                </a:solidFill>
                <a:effectLst/>
                <a:latin typeface="+mj-lt"/>
              </a:rPr>
              <a:t>like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dogs,</a:t>
            </a:r>
          </a:p>
          <a:p>
            <a:pPr algn="r"/>
            <a:endParaRPr lang="pt-BR" sz="3200" dirty="0">
              <a:solidFill>
                <a:srgbClr val="2F2F2E"/>
              </a:solidFill>
              <a:latin typeface="+mj-lt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0BDEF23-F0E3-FC71-535B-85FE9B341620}"/>
              </a:ext>
            </a:extLst>
          </p:cNvPr>
          <p:cNvSpPr txBox="1"/>
          <p:nvPr/>
        </p:nvSpPr>
        <p:spPr>
          <a:xfrm>
            <a:off x="5925487" y="3090424"/>
            <a:ext cx="4842957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being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a dog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walker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chemeClr val="accent6"/>
                </a:solidFill>
                <a:effectLst/>
                <a:latin typeface="+mj-lt"/>
              </a:rPr>
              <a:t>may</a:t>
            </a:r>
            <a:r>
              <a:rPr lang="pt-BR" sz="32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pt-BR" sz="3200" b="1" dirty="0" err="1">
                <a:solidFill>
                  <a:schemeClr val="accent6"/>
                </a:solidFill>
                <a:effectLst/>
                <a:latin typeface="+mj-lt"/>
              </a:rPr>
              <a:t>be</a:t>
            </a:r>
            <a:r>
              <a:rPr lang="pt-BR" sz="3200" dirty="0">
                <a:solidFill>
                  <a:schemeClr val="accent6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just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right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job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for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.”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F326203-AC90-3DDC-5BFE-1E67B5DAEFBB}"/>
              </a:ext>
            </a:extLst>
          </p:cNvPr>
          <p:cNvSpPr txBox="1"/>
          <p:nvPr/>
        </p:nvSpPr>
        <p:spPr>
          <a:xfrm>
            <a:off x="5925487" y="4573226"/>
            <a:ext cx="4842957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chemeClr val="accent6"/>
                </a:solidFill>
                <a:effectLst/>
                <a:latin typeface="+mj-lt"/>
              </a:rPr>
              <a:t>will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likely</a:t>
            </a:r>
            <a:r>
              <a:rPr lang="pt-BR" sz="3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3200" b="1" dirty="0" err="1">
                <a:solidFill>
                  <a:schemeClr val="accent6"/>
                </a:solidFill>
                <a:effectLst/>
                <a:latin typeface="+mj-lt"/>
              </a:rPr>
              <a:t>attract</a:t>
            </a:r>
            <a:r>
              <a:rPr lang="pt-BR" sz="3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even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more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customers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[…].”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CC9192A-5D98-996D-FB56-56DE16E75441}"/>
              </a:ext>
            </a:extLst>
          </p:cNvPr>
          <p:cNvSpPr txBox="1"/>
          <p:nvPr/>
        </p:nvSpPr>
        <p:spPr>
          <a:xfrm>
            <a:off x="1496290" y="4590932"/>
            <a:ext cx="423177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If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you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b="1" dirty="0">
                <a:solidFill>
                  <a:schemeClr val="accent2"/>
                </a:solidFill>
                <a:effectLst/>
                <a:latin typeface="+mj-lt"/>
              </a:rPr>
              <a:t>do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a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good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job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,</a:t>
            </a:r>
          </a:p>
          <a:p>
            <a:pPr algn="r"/>
            <a:endParaRPr lang="pt-BR" sz="3200" dirty="0">
              <a:solidFill>
                <a:srgbClr val="2F2F2E"/>
              </a:solidFill>
              <a:latin typeface="+mj-lt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B3C2D81-66A1-6B4C-F9F7-C0D255241A23}"/>
              </a:ext>
            </a:extLst>
          </p:cNvPr>
          <p:cNvSpPr/>
          <p:nvPr/>
        </p:nvSpPr>
        <p:spPr>
          <a:xfrm>
            <a:off x="1392382" y="1520892"/>
            <a:ext cx="4460368" cy="4266844"/>
          </a:xfrm>
          <a:prstGeom prst="rect">
            <a:avLst/>
          </a:prstGeom>
          <a:solidFill>
            <a:schemeClr val="accent2">
              <a:alpha val="10000"/>
            </a:schemeClr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FF452B1-0B40-88DC-714A-2B4619C100D5}"/>
              </a:ext>
            </a:extLst>
          </p:cNvPr>
          <p:cNvSpPr txBox="1"/>
          <p:nvPr/>
        </p:nvSpPr>
        <p:spPr>
          <a:xfrm>
            <a:off x="5921625" y="1033989"/>
            <a:ext cx="4842957" cy="4308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effectLst/>
                <a:latin typeface="+mj-lt"/>
              </a:rPr>
              <a:t>oração principal </a:t>
            </a:r>
            <a:r>
              <a:rPr lang="pt-BR" sz="2200" b="1" i="1" dirty="0">
                <a:effectLst/>
                <a:latin typeface="+mj-lt"/>
              </a:rPr>
              <a:t>(</a:t>
            </a:r>
            <a:r>
              <a:rPr lang="pt-BR" sz="2200" b="1" i="1" dirty="0" err="1">
                <a:effectLst/>
                <a:latin typeface="+mj-lt"/>
              </a:rPr>
              <a:t>main</a:t>
            </a:r>
            <a:r>
              <a:rPr lang="pt-BR" sz="2200" b="1" i="1" dirty="0">
                <a:effectLst/>
                <a:latin typeface="+mj-lt"/>
              </a:rPr>
              <a:t> </a:t>
            </a:r>
            <a:r>
              <a:rPr lang="pt-BR" sz="2200" b="1" i="1" dirty="0" err="1">
                <a:effectLst/>
                <a:latin typeface="+mj-lt"/>
              </a:rPr>
              <a:t>clause</a:t>
            </a:r>
            <a:r>
              <a:rPr lang="pt-BR" sz="2200" b="1" i="1" dirty="0">
                <a:effectLst/>
                <a:latin typeface="+mj-lt"/>
              </a:rPr>
              <a:t>)</a:t>
            </a:r>
            <a:endParaRPr lang="pt-BR" sz="2200" i="1" dirty="0">
              <a:effectLst/>
              <a:latin typeface="+mj-lt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3D64A17-5CF1-F997-FE7A-81B71E0B091C}"/>
              </a:ext>
            </a:extLst>
          </p:cNvPr>
          <p:cNvSpPr/>
          <p:nvPr/>
        </p:nvSpPr>
        <p:spPr>
          <a:xfrm>
            <a:off x="5921625" y="1520892"/>
            <a:ext cx="4842957" cy="4266844"/>
          </a:xfrm>
          <a:prstGeom prst="rect">
            <a:avLst/>
          </a:prstGeom>
          <a:solidFill>
            <a:schemeClr val="accent6">
              <a:alpha val="10000"/>
            </a:schemeClr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FD1F2D9-6D48-00E6-28A4-655F13972776}"/>
              </a:ext>
            </a:extLst>
          </p:cNvPr>
          <p:cNvSpPr txBox="1"/>
          <p:nvPr/>
        </p:nvSpPr>
        <p:spPr>
          <a:xfrm>
            <a:off x="1381990" y="5899768"/>
            <a:ext cx="4470759" cy="76944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200" b="1" dirty="0" err="1">
                <a:solidFill>
                  <a:schemeClr val="bg1"/>
                </a:solidFill>
                <a:effectLst/>
                <a:latin typeface="+mj-lt"/>
              </a:rPr>
              <a:t>If</a:t>
            </a:r>
            <a:r>
              <a:rPr lang="pt-BR" sz="2200" b="1" dirty="0">
                <a:solidFill>
                  <a:schemeClr val="bg1"/>
                </a:solidFill>
                <a:effectLst/>
                <a:latin typeface="+mj-lt"/>
              </a:rPr>
              <a:t> + verbo no </a:t>
            </a:r>
          </a:p>
          <a:p>
            <a:pPr algn="ctr"/>
            <a:r>
              <a:rPr lang="pt-BR" sz="2200" b="1" i="1" dirty="0" err="1">
                <a:solidFill>
                  <a:schemeClr val="bg1"/>
                </a:solidFill>
                <a:effectLst/>
                <a:latin typeface="+mj-lt"/>
              </a:rPr>
              <a:t>simple</a:t>
            </a:r>
            <a:r>
              <a:rPr lang="pt-BR" sz="2200" b="1" i="1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pt-BR" sz="2200" b="1" i="1" dirty="0" err="1">
                <a:solidFill>
                  <a:schemeClr val="bg1"/>
                </a:solidFill>
                <a:effectLst/>
                <a:latin typeface="+mj-lt"/>
              </a:rPr>
              <a:t>present</a:t>
            </a:r>
            <a:endParaRPr lang="pt-BR" sz="220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86DACC2-682C-48BF-9964-65FBE330EB5B}"/>
              </a:ext>
            </a:extLst>
          </p:cNvPr>
          <p:cNvSpPr txBox="1"/>
          <p:nvPr/>
        </p:nvSpPr>
        <p:spPr>
          <a:xfrm>
            <a:off x="5921625" y="5899768"/>
            <a:ext cx="4842957" cy="7694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200" b="1" dirty="0" err="1">
                <a:solidFill>
                  <a:schemeClr val="bg1"/>
                </a:solidFill>
                <a:effectLst/>
                <a:latin typeface="+mj-lt"/>
              </a:rPr>
              <a:t>can</a:t>
            </a:r>
            <a:r>
              <a:rPr lang="pt-BR" sz="2200" b="1" dirty="0">
                <a:solidFill>
                  <a:schemeClr val="bg1"/>
                </a:solidFill>
                <a:effectLst/>
                <a:latin typeface="+mj-lt"/>
              </a:rPr>
              <a:t>/</a:t>
            </a:r>
            <a:r>
              <a:rPr lang="pt-BR" sz="2200" b="1" dirty="0" err="1">
                <a:solidFill>
                  <a:schemeClr val="bg1"/>
                </a:solidFill>
                <a:effectLst/>
                <a:latin typeface="+mj-lt"/>
              </a:rPr>
              <a:t>might</a:t>
            </a:r>
            <a:r>
              <a:rPr lang="pt-BR" sz="2200" b="1" dirty="0">
                <a:solidFill>
                  <a:schemeClr val="bg1"/>
                </a:solidFill>
                <a:effectLst/>
                <a:latin typeface="+mj-lt"/>
              </a:rPr>
              <a:t>/</a:t>
            </a:r>
            <a:r>
              <a:rPr lang="pt-BR" sz="2200" b="1" dirty="0" err="1">
                <a:solidFill>
                  <a:schemeClr val="bg1"/>
                </a:solidFill>
                <a:effectLst/>
                <a:latin typeface="+mj-lt"/>
              </a:rPr>
              <a:t>may</a:t>
            </a:r>
            <a:r>
              <a:rPr lang="pt-BR" sz="2200" b="1" dirty="0">
                <a:solidFill>
                  <a:schemeClr val="bg1"/>
                </a:solidFill>
                <a:effectLst/>
                <a:latin typeface="+mj-lt"/>
              </a:rPr>
              <a:t>/</a:t>
            </a:r>
            <a:r>
              <a:rPr lang="pt-BR" sz="2200" b="1" dirty="0" err="1">
                <a:solidFill>
                  <a:schemeClr val="bg1"/>
                </a:solidFill>
                <a:effectLst/>
                <a:latin typeface="+mj-lt"/>
              </a:rPr>
              <a:t>will</a:t>
            </a:r>
            <a:r>
              <a:rPr lang="pt-BR" sz="2200" b="1" dirty="0">
                <a:solidFill>
                  <a:schemeClr val="bg1"/>
                </a:solidFill>
                <a:effectLst/>
                <a:latin typeface="+mj-lt"/>
              </a:rPr>
              <a:t> (</a:t>
            </a:r>
            <a:r>
              <a:rPr lang="pt-BR" sz="2200" b="1" dirty="0" err="1">
                <a:solidFill>
                  <a:schemeClr val="bg1"/>
                </a:solidFill>
                <a:effectLst/>
                <a:latin typeface="+mj-lt"/>
              </a:rPr>
              <a:t>not</a:t>
            </a:r>
            <a:r>
              <a:rPr lang="pt-BR" sz="2200" b="1" dirty="0">
                <a:solidFill>
                  <a:schemeClr val="bg1"/>
                </a:solidFill>
                <a:latin typeface="+mj-lt"/>
              </a:rPr>
              <a:t>) </a:t>
            </a:r>
            <a:r>
              <a:rPr lang="pt-BR" sz="2200" b="1" dirty="0">
                <a:solidFill>
                  <a:schemeClr val="bg1"/>
                </a:solidFill>
                <a:effectLst/>
                <a:latin typeface="+mj-lt"/>
              </a:rPr>
              <a:t>+ </a:t>
            </a:r>
          </a:p>
          <a:p>
            <a:pPr algn="ctr"/>
            <a:r>
              <a:rPr lang="pt-BR" sz="2200" b="1" dirty="0">
                <a:solidFill>
                  <a:schemeClr val="bg1"/>
                </a:solidFill>
                <a:effectLst/>
                <a:latin typeface="+mj-lt"/>
              </a:rPr>
              <a:t>forma básica do verbo principal</a:t>
            </a:r>
            <a:endParaRPr lang="pt-BR" sz="220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1B9006C-0075-EE50-386B-CE4806A0D13D}"/>
              </a:ext>
            </a:extLst>
          </p:cNvPr>
          <p:cNvSpPr txBox="1"/>
          <p:nvPr/>
        </p:nvSpPr>
        <p:spPr>
          <a:xfrm>
            <a:off x="4369948" y="152516"/>
            <a:ext cx="6394634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rgbClr val="2F2F2E"/>
                </a:solidFill>
                <a:latin typeface="+mj-lt"/>
              </a:rPr>
              <a:t>ESTRUTURA DA CONDICIONAL DO TIPO 1 (</a:t>
            </a:r>
            <a:r>
              <a:rPr lang="pt-BR" sz="2200" b="1" i="1" dirty="0">
                <a:solidFill>
                  <a:srgbClr val="2F2F2E"/>
                </a:solidFill>
                <a:latin typeface="+mj-lt"/>
              </a:rPr>
              <a:t>FIRST CONDITIONAL</a:t>
            </a:r>
            <a:r>
              <a:rPr lang="pt-BR" sz="2200" b="1" dirty="0">
                <a:solidFill>
                  <a:srgbClr val="2F2F2E"/>
                </a:solidFill>
                <a:latin typeface="+mj-lt"/>
              </a:rPr>
              <a:t>)</a:t>
            </a:r>
            <a:endParaRPr lang="pt-BR" sz="2200" dirty="0">
              <a:solidFill>
                <a:srgbClr val="2F2F2E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921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9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61581BF-A992-BC24-70FA-44B5E95BE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643" y="953403"/>
            <a:ext cx="7972714" cy="382071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F044B4-0F87-CFEB-9DFA-61DE29EDD913}"/>
              </a:ext>
            </a:extLst>
          </p:cNvPr>
          <p:cNvSpPr txBox="1">
            <a:spLocks/>
          </p:cNvSpPr>
          <p:nvPr/>
        </p:nvSpPr>
        <p:spPr>
          <a:xfrm>
            <a:off x="1893093" y="4774122"/>
            <a:ext cx="8246048" cy="5518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EVANS, Greg; EVANS, Karen. [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Luann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]. [S. l.]: Go Comics, 10 maio 2009. Disponível em: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www.gocomics.com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luann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/2009/05/10. Acesso em: 25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2AB6B65-F1DD-520C-9565-9CFE7EAEE1CC}"/>
              </a:ext>
            </a:extLst>
          </p:cNvPr>
          <p:cNvSpPr txBox="1"/>
          <p:nvPr/>
        </p:nvSpPr>
        <p:spPr>
          <a:xfrm>
            <a:off x="1893092" y="5181322"/>
            <a:ext cx="8405816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Choose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correct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statements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about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comic strip. 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Stay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-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at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-home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moms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receive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$135,000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annually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Luann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doesn’t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understand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why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stay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-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at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-home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moms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deserve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a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salary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The comic strip shows a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typical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day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in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life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Luann’s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mom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341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>
            <a:extLst>
              <a:ext uri="{FF2B5EF4-FFF2-40B4-BE49-F238E27FC236}">
                <a16:creationId xmlns:a16="http://schemas.microsoft.com/office/drawing/2014/main" id="{8A17E89B-26E4-38E0-F590-B1B81A499ADF}"/>
              </a:ext>
            </a:extLst>
          </p:cNvPr>
          <p:cNvSpPr txBox="1"/>
          <p:nvPr/>
        </p:nvSpPr>
        <p:spPr>
          <a:xfrm>
            <a:off x="1520935" y="1727057"/>
            <a:ext cx="4277191" cy="43088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  <a:effectLst/>
                <a:latin typeface="+mj-lt"/>
              </a:rPr>
              <a:t>oração iniciada por </a:t>
            </a:r>
            <a:r>
              <a:rPr lang="pt-BR" sz="2200" b="1" i="1" dirty="0" err="1">
                <a:solidFill>
                  <a:schemeClr val="bg1"/>
                </a:solidFill>
                <a:latin typeface="+mj-lt"/>
              </a:rPr>
              <a:t>if</a:t>
            </a:r>
            <a:r>
              <a:rPr lang="pt-BR" sz="22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2200" b="1" dirty="0">
                <a:solidFill>
                  <a:schemeClr val="bg1"/>
                </a:solidFill>
                <a:latin typeface="+mj-lt"/>
              </a:rPr>
              <a:t>(</a:t>
            </a:r>
            <a:r>
              <a:rPr lang="pt-BR" sz="2200" b="1" i="1" dirty="0" err="1">
                <a:solidFill>
                  <a:schemeClr val="bg1"/>
                </a:solidFill>
                <a:latin typeface="+mj-lt"/>
              </a:rPr>
              <a:t>if</a:t>
            </a:r>
            <a:r>
              <a:rPr lang="pt-BR" sz="22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2200" b="1" i="1" dirty="0" err="1">
                <a:solidFill>
                  <a:schemeClr val="bg1"/>
                </a:solidFill>
                <a:latin typeface="+mj-lt"/>
              </a:rPr>
              <a:t>clause</a:t>
            </a:r>
            <a:r>
              <a:rPr lang="pt-BR" sz="2200" b="1" dirty="0">
                <a:solidFill>
                  <a:schemeClr val="bg1"/>
                </a:solidFill>
                <a:latin typeface="+mj-lt"/>
              </a:rPr>
              <a:t>)</a:t>
            </a:r>
            <a:endParaRPr lang="pt-BR" sz="220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9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54499F5-522C-1ADF-2D82-92EF35811155}"/>
              </a:ext>
            </a:extLst>
          </p:cNvPr>
          <p:cNvSpPr txBox="1"/>
          <p:nvPr/>
        </p:nvSpPr>
        <p:spPr>
          <a:xfrm>
            <a:off x="1541718" y="2298311"/>
            <a:ext cx="423177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If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stay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-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at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-home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moms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chemeClr val="accent2"/>
                </a:solidFill>
                <a:effectLst/>
                <a:latin typeface="+mj-lt"/>
              </a:rPr>
              <a:t>were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paid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a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salary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,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60D0478-9A5C-F848-EB36-52B31E39661A}"/>
              </a:ext>
            </a:extLst>
          </p:cNvPr>
          <p:cNvSpPr txBox="1"/>
          <p:nvPr/>
        </p:nvSpPr>
        <p:spPr>
          <a:xfrm>
            <a:off x="5970915" y="2301318"/>
            <a:ext cx="4842957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they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chemeClr val="accent6"/>
                </a:solidFill>
                <a:effectLst/>
                <a:latin typeface="+mj-lt"/>
              </a:rPr>
              <a:t>would</a:t>
            </a:r>
            <a:r>
              <a:rPr lang="pt-BR" sz="3200" b="1" dirty="0">
                <a:solidFill>
                  <a:schemeClr val="accent6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chemeClr val="accent6"/>
                </a:solidFill>
                <a:effectLst/>
                <a:latin typeface="+mj-lt"/>
              </a:rPr>
              <a:t>earn</a:t>
            </a:r>
            <a:r>
              <a:rPr lang="pt-BR" sz="3200" b="1" dirty="0">
                <a:solidFill>
                  <a:schemeClr val="accent6"/>
                </a:solidFill>
                <a:effectLst/>
                <a:latin typeface="+mj-lt"/>
              </a:rPr>
              <a:t> 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$135,000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annually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.”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0BDEF23-F0E3-FC71-535B-85FE9B341620}"/>
              </a:ext>
            </a:extLst>
          </p:cNvPr>
          <p:cNvSpPr txBox="1"/>
          <p:nvPr/>
        </p:nvSpPr>
        <p:spPr>
          <a:xfrm>
            <a:off x="5970914" y="3778601"/>
            <a:ext cx="4842957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I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chemeClr val="accent6"/>
                </a:solidFill>
                <a:effectLst/>
                <a:latin typeface="+mj-lt"/>
              </a:rPr>
              <a:t>wouldn’t</a:t>
            </a:r>
            <a:r>
              <a:rPr lang="pt-BR" sz="3200" b="1" dirty="0">
                <a:solidFill>
                  <a:schemeClr val="accent6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chemeClr val="accent6"/>
                </a:solidFill>
                <a:effectLst/>
                <a:latin typeface="+mj-lt"/>
              </a:rPr>
              <a:t>be</a:t>
            </a:r>
            <a:r>
              <a:rPr lang="pt-BR" sz="3200" b="1" dirty="0">
                <a:solidFill>
                  <a:schemeClr val="accent6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surprised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at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study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.”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FF452B1-0B40-88DC-714A-2B4619C100D5}"/>
              </a:ext>
            </a:extLst>
          </p:cNvPr>
          <p:cNvSpPr txBox="1"/>
          <p:nvPr/>
        </p:nvSpPr>
        <p:spPr>
          <a:xfrm>
            <a:off x="5946276" y="1722166"/>
            <a:ext cx="4863734" cy="4308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effectLst/>
                <a:latin typeface="+mj-lt"/>
              </a:rPr>
              <a:t>oração principal </a:t>
            </a:r>
            <a:r>
              <a:rPr lang="pt-BR" sz="2200" b="1" i="1" dirty="0">
                <a:effectLst/>
                <a:latin typeface="+mj-lt"/>
              </a:rPr>
              <a:t>(</a:t>
            </a:r>
            <a:r>
              <a:rPr lang="pt-BR" sz="2200" b="1" i="1" dirty="0" err="1">
                <a:effectLst/>
                <a:latin typeface="+mj-lt"/>
              </a:rPr>
              <a:t>main</a:t>
            </a:r>
            <a:r>
              <a:rPr lang="pt-BR" sz="2200" b="1" i="1" dirty="0">
                <a:effectLst/>
                <a:latin typeface="+mj-lt"/>
              </a:rPr>
              <a:t> </a:t>
            </a:r>
            <a:r>
              <a:rPr lang="pt-BR" sz="2200" b="1" i="1" dirty="0" err="1">
                <a:effectLst/>
                <a:latin typeface="+mj-lt"/>
              </a:rPr>
              <a:t>clause</a:t>
            </a:r>
            <a:r>
              <a:rPr lang="pt-BR" sz="2200" b="1" i="1" dirty="0">
                <a:effectLst/>
                <a:latin typeface="+mj-lt"/>
              </a:rPr>
              <a:t>)</a:t>
            </a:r>
            <a:endParaRPr lang="pt-BR" sz="2200" i="1" dirty="0">
              <a:effectLst/>
              <a:latin typeface="+mj-lt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3D64A17-5CF1-F997-FE7A-81B71E0B091C}"/>
              </a:ext>
            </a:extLst>
          </p:cNvPr>
          <p:cNvSpPr/>
          <p:nvPr/>
        </p:nvSpPr>
        <p:spPr>
          <a:xfrm>
            <a:off x="5946276" y="2308210"/>
            <a:ext cx="4842957" cy="2526854"/>
          </a:xfrm>
          <a:prstGeom prst="rect">
            <a:avLst/>
          </a:prstGeom>
          <a:solidFill>
            <a:schemeClr val="accent6">
              <a:alpha val="10000"/>
            </a:schemeClr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FD1F2D9-6D48-00E6-28A4-655F13972776}"/>
              </a:ext>
            </a:extLst>
          </p:cNvPr>
          <p:cNvSpPr txBox="1"/>
          <p:nvPr/>
        </p:nvSpPr>
        <p:spPr>
          <a:xfrm>
            <a:off x="1520935" y="4874170"/>
            <a:ext cx="4277191" cy="76944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200" b="1" dirty="0" err="1">
                <a:solidFill>
                  <a:schemeClr val="bg1"/>
                </a:solidFill>
                <a:effectLst/>
                <a:latin typeface="+mj-lt"/>
              </a:rPr>
              <a:t>If</a:t>
            </a:r>
            <a:r>
              <a:rPr lang="pt-BR" sz="2200" b="1" dirty="0">
                <a:solidFill>
                  <a:schemeClr val="bg1"/>
                </a:solidFill>
                <a:effectLst/>
                <a:latin typeface="+mj-lt"/>
              </a:rPr>
              <a:t> + verbo no </a:t>
            </a:r>
          </a:p>
          <a:p>
            <a:pPr algn="ctr"/>
            <a:r>
              <a:rPr lang="pt-BR" sz="2200" b="1" i="1" dirty="0" err="1">
                <a:solidFill>
                  <a:schemeClr val="bg1"/>
                </a:solidFill>
                <a:effectLst/>
                <a:latin typeface="+mj-lt"/>
              </a:rPr>
              <a:t>simple</a:t>
            </a:r>
            <a:r>
              <a:rPr lang="pt-BR" sz="2200" b="1" i="1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pt-BR" sz="2200" b="1" i="1" dirty="0" err="1">
                <a:solidFill>
                  <a:schemeClr val="bg1"/>
                </a:solidFill>
                <a:effectLst/>
                <a:latin typeface="+mj-lt"/>
              </a:rPr>
              <a:t>past</a:t>
            </a:r>
            <a:endParaRPr lang="pt-BR" sz="220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86DACC2-682C-48BF-9964-65FBE330EB5B}"/>
              </a:ext>
            </a:extLst>
          </p:cNvPr>
          <p:cNvSpPr txBox="1"/>
          <p:nvPr/>
        </p:nvSpPr>
        <p:spPr>
          <a:xfrm>
            <a:off x="5946275" y="4874170"/>
            <a:ext cx="4842957" cy="7694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200" b="1" dirty="0" err="1">
                <a:solidFill>
                  <a:schemeClr val="bg1"/>
                </a:solidFill>
                <a:effectLst/>
                <a:latin typeface="+mj-lt"/>
              </a:rPr>
              <a:t>would</a:t>
            </a:r>
            <a:r>
              <a:rPr lang="pt-BR" sz="2200" b="1" dirty="0">
                <a:solidFill>
                  <a:schemeClr val="bg1"/>
                </a:solidFill>
                <a:effectLst/>
                <a:latin typeface="+mj-lt"/>
              </a:rPr>
              <a:t> (</a:t>
            </a:r>
            <a:r>
              <a:rPr lang="pt-BR" sz="2200" b="1" dirty="0" err="1">
                <a:solidFill>
                  <a:schemeClr val="bg1"/>
                </a:solidFill>
                <a:effectLst/>
                <a:latin typeface="+mj-lt"/>
              </a:rPr>
              <a:t>not</a:t>
            </a:r>
            <a:r>
              <a:rPr lang="pt-BR" sz="2200" b="1" dirty="0">
                <a:solidFill>
                  <a:schemeClr val="bg1"/>
                </a:solidFill>
                <a:effectLst/>
                <a:latin typeface="+mj-lt"/>
              </a:rPr>
              <a:t>)+ </a:t>
            </a:r>
          </a:p>
          <a:p>
            <a:pPr algn="ctr"/>
            <a:r>
              <a:rPr lang="pt-BR" sz="2200" b="1" dirty="0">
                <a:solidFill>
                  <a:schemeClr val="bg1"/>
                </a:solidFill>
                <a:effectLst/>
                <a:latin typeface="+mj-lt"/>
              </a:rPr>
              <a:t>forma básica do verbo principal</a:t>
            </a:r>
            <a:endParaRPr lang="pt-BR" sz="220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543DDB3-8512-7C5E-E872-AEFE2739205E}"/>
              </a:ext>
            </a:extLst>
          </p:cNvPr>
          <p:cNvSpPr txBox="1"/>
          <p:nvPr/>
        </p:nvSpPr>
        <p:spPr>
          <a:xfrm>
            <a:off x="4415375" y="840693"/>
            <a:ext cx="6394634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rgbClr val="2F2F2E"/>
                </a:solidFill>
                <a:latin typeface="+mj-lt"/>
              </a:rPr>
              <a:t>ESTRUTURA DA CONDICIONAL DO TIPO 2 (</a:t>
            </a:r>
            <a:r>
              <a:rPr lang="pt-BR" sz="2200" b="1" i="1" dirty="0">
                <a:solidFill>
                  <a:srgbClr val="2F2F2E"/>
                </a:solidFill>
                <a:latin typeface="+mj-lt"/>
              </a:rPr>
              <a:t>SECOND CONDITIONAL</a:t>
            </a:r>
            <a:r>
              <a:rPr lang="pt-BR" sz="2200" b="1" dirty="0">
                <a:solidFill>
                  <a:srgbClr val="2F2F2E"/>
                </a:solidFill>
                <a:latin typeface="+mj-lt"/>
              </a:rPr>
              <a:t>)</a:t>
            </a:r>
            <a:endParaRPr lang="pt-BR" sz="2200" dirty="0">
              <a:solidFill>
                <a:srgbClr val="2F2F2E"/>
              </a:solidFill>
              <a:effectLst/>
              <a:latin typeface="+mj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B6FEE33-80A5-63B9-BC46-8191C12A4751}"/>
              </a:ext>
            </a:extLst>
          </p:cNvPr>
          <p:cNvSpPr txBox="1"/>
          <p:nvPr/>
        </p:nvSpPr>
        <p:spPr>
          <a:xfrm>
            <a:off x="1541718" y="3778601"/>
            <a:ext cx="423177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If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I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chemeClr val="accent2"/>
                </a:solidFill>
                <a:effectLst/>
                <a:latin typeface="+mj-lt"/>
              </a:rPr>
              <a:t>were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F2F2E"/>
                </a:solidFill>
                <a:effectLst/>
                <a:latin typeface="+mj-lt"/>
              </a:rPr>
              <a:t>Luann</a:t>
            </a:r>
            <a:r>
              <a:rPr lang="pt-BR" sz="3200" dirty="0">
                <a:solidFill>
                  <a:srgbClr val="2F2F2E"/>
                </a:solidFill>
                <a:effectLst/>
                <a:latin typeface="+mj-lt"/>
              </a:rPr>
              <a:t>,</a:t>
            </a:r>
          </a:p>
          <a:p>
            <a:pPr algn="r"/>
            <a:endParaRPr lang="pt-BR" sz="3200" dirty="0">
              <a:solidFill>
                <a:srgbClr val="2F2F2E"/>
              </a:solidFill>
              <a:effectLst/>
              <a:latin typeface="+mj-lt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27F3BF-FEE1-6B76-DA9B-C80443B02BD4}"/>
              </a:ext>
            </a:extLst>
          </p:cNvPr>
          <p:cNvSpPr/>
          <p:nvPr/>
        </p:nvSpPr>
        <p:spPr>
          <a:xfrm>
            <a:off x="1520935" y="2321101"/>
            <a:ext cx="4277191" cy="2513963"/>
          </a:xfrm>
          <a:prstGeom prst="rect">
            <a:avLst/>
          </a:prstGeom>
          <a:solidFill>
            <a:schemeClr val="accent2">
              <a:alpha val="10000"/>
            </a:schemeClr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741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60ED0E1-97F7-9D3B-DE31-56D61754A258}"/>
              </a:ext>
            </a:extLst>
          </p:cNvPr>
          <p:cNvSpPr txBox="1"/>
          <p:nvPr/>
        </p:nvSpPr>
        <p:spPr>
          <a:xfrm>
            <a:off x="1456535" y="1444591"/>
            <a:ext cx="10390643" cy="892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Observe, no quadro a seguir, como é formada a oração condicional do </a:t>
            </a:r>
            <a:r>
              <a:rPr lang="pt-BR" sz="2600" b="1" dirty="0">
                <a:solidFill>
                  <a:srgbClr val="2F2F2E"/>
                </a:solidFill>
                <a:effectLst/>
                <a:latin typeface="+mj-lt"/>
              </a:rPr>
              <a:t>tipo 1 (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first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conditional</a:t>
            </a:r>
            <a:r>
              <a:rPr lang="pt-BR" sz="2600" b="1" dirty="0">
                <a:solidFill>
                  <a:srgbClr val="2F2F2E"/>
                </a:solidFill>
                <a:effectLst/>
                <a:latin typeface="+mj-lt"/>
              </a:rPr>
              <a:t>).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515144">
            <a:off x="-822495" y="-1001072"/>
            <a:ext cx="6248441" cy="1961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267307" y="386578"/>
            <a:ext cx="3323415" cy="1012012"/>
          </a:xfrm>
          <a:custGeom>
            <a:avLst/>
            <a:gdLst>
              <a:gd name="connsiteX0" fmla="*/ 0 w 3323415"/>
              <a:gd name="connsiteY0" fmla="*/ 0 h 1012012"/>
              <a:gd name="connsiteX1" fmla="*/ 3323415 w 3323415"/>
              <a:gd name="connsiteY1" fmla="*/ 0 h 1012012"/>
              <a:gd name="connsiteX2" fmla="*/ 3323415 w 3323415"/>
              <a:gd name="connsiteY2" fmla="*/ 1012012 h 1012012"/>
              <a:gd name="connsiteX3" fmla="*/ 0 w 3323415"/>
              <a:gd name="connsiteY3" fmla="*/ 1012012 h 1012012"/>
              <a:gd name="connsiteX4" fmla="*/ 0 w 3323415"/>
              <a:gd name="connsiteY4" fmla="*/ 0 h 10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1012012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54819" y="263338"/>
                  <a:pt x="3351241" y="709393"/>
                  <a:pt x="3323415" y="1012012"/>
                </a:cubicBezTo>
                <a:cubicBezTo>
                  <a:pt x="2825949" y="963781"/>
                  <a:pt x="549133" y="1096467"/>
                  <a:pt x="0" y="1012012"/>
                </a:cubicBezTo>
                <a:cubicBezTo>
                  <a:pt x="-55865" y="562789"/>
                  <a:pt x="37435" y="395220"/>
                  <a:pt x="0" y="0"/>
                </a:cubicBezTo>
                <a:close/>
              </a:path>
              <a:path w="3323415" h="1012012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00232" y="114098"/>
                  <a:pt x="3382386" y="570088"/>
                  <a:pt x="3323415" y="1012012"/>
                </a:cubicBezTo>
                <a:cubicBezTo>
                  <a:pt x="2710589" y="1146612"/>
                  <a:pt x="575238" y="854816"/>
                  <a:pt x="0" y="1012012"/>
                </a:cubicBezTo>
                <a:cubicBezTo>
                  <a:pt x="33327" y="669177"/>
                  <a:pt x="85370" y="284425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3500" b="1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19ACCC7-3BAB-46EC-99D5-73F74A80A427}"/>
              </a:ext>
            </a:extLst>
          </p:cNvPr>
          <p:cNvSpPr txBox="1">
            <a:spLocks/>
          </p:cNvSpPr>
          <p:nvPr/>
        </p:nvSpPr>
        <p:spPr>
          <a:xfrm>
            <a:off x="6096000" y="307455"/>
            <a:ext cx="5751182" cy="870182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UNIT 9: </a:t>
            </a:r>
            <a:r>
              <a:rPr lang="pt-BR" sz="4000" b="1" dirty="0" err="1"/>
              <a:t>if</a:t>
            </a:r>
            <a:r>
              <a:rPr lang="pt-BR" sz="4000" b="1" dirty="0"/>
              <a:t> </a:t>
            </a:r>
            <a:r>
              <a:rPr lang="pt-BR" sz="4000" b="1" dirty="0" err="1"/>
              <a:t>clauses</a:t>
            </a:r>
            <a:r>
              <a:rPr lang="pt-BR" sz="4000" b="1" dirty="0"/>
              <a:t> </a:t>
            </a:r>
          </a:p>
          <a:p>
            <a:r>
              <a:rPr lang="pt-BR" sz="4000" b="1" dirty="0"/>
              <a:t>(</a:t>
            </a:r>
            <a:r>
              <a:rPr lang="pt-BR" sz="4000" b="1" dirty="0" err="1"/>
              <a:t>types</a:t>
            </a:r>
            <a:r>
              <a:rPr lang="pt-BR" sz="4000" b="1" dirty="0"/>
              <a:t> 1 </a:t>
            </a:r>
            <a:r>
              <a:rPr lang="pt-BR" sz="4000" b="1" dirty="0" err="1"/>
              <a:t>and</a:t>
            </a:r>
            <a:r>
              <a:rPr lang="pt-BR" sz="4000" b="1" dirty="0"/>
              <a:t> 2)</a:t>
            </a:r>
            <a:endParaRPr lang="pt-BR" sz="4000" b="1" i="1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94BAA31-115A-D035-8150-9ED79B36E858}"/>
              </a:ext>
            </a:extLst>
          </p:cNvPr>
          <p:cNvSpPr/>
          <p:nvPr/>
        </p:nvSpPr>
        <p:spPr>
          <a:xfrm>
            <a:off x="581891" y="2915825"/>
            <a:ext cx="11265287" cy="29738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3C232A90-6092-8652-497C-955BAB883123}"/>
              </a:ext>
            </a:extLst>
          </p:cNvPr>
          <p:cNvGraphicFramePr>
            <a:graphicFrameLocks noGrp="1"/>
          </p:cNvGraphicFramePr>
          <p:nvPr/>
        </p:nvGraphicFramePr>
        <p:xfrm>
          <a:off x="581891" y="2915826"/>
          <a:ext cx="11265287" cy="297383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747987">
                  <a:extLst>
                    <a:ext uri="{9D8B030D-6E8A-4147-A177-3AD203B41FA5}">
                      <a16:colId xmlns:a16="http://schemas.microsoft.com/office/drawing/2014/main" val="1109672049"/>
                    </a:ext>
                  </a:extLst>
                </a:gridCol>
                <a:gridCol w="7517300">
                  <a:extLst>
                    <a:ext uri="{9D8B030D-6E8A-4147-A177-3AD203B41FA5}">
                      <a16:colId xmlns:a16="http://schemas.microsoft.com/office/drawing/2014/main" val="2599934159"/>
                    </a:ext>
                  </a:extLst>
                </a:gridCol>
              </a:tblGrid>
              <a:tr h="110444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>
                          <a:effectLst/>
                        </a:rPr>
                        <a:t>Oração condicional 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i="1" dirty="0">
                          <a:effectLst/>
                        </a:rPr>
                        <a:t>(</a:t>
                      </a:r>
                      <a:r>
                        <a:rPr lang="pt-BR" sz="2400" i="1" dirty="0" err="1">
                          <a:effectLst/>
                        </a:rPr>
                        <a:t>if</a:t>
                      </a:r>
                      <a:r>
                        <a:rPr lang="pt-BR" sz="2400" i="1" dirty="0">
                          <a:effectLst/>
                        </a:rPr>
                        <a:t> </a:t>
                      </a:r>
                      <a:r>
                        <a:rPr lang="pt-BR" sz="2400" i="1" dirty="0" err="1">
                          <a:effectLst/>
                        </a:rPr>
                        <a:t>clause</a:t>
                      </a:r>
                      <a:r>
                        <a:rPr lang="pt-BR" sz="2400" i="1" dirty="0">
                          <a:effectLst/>
                        </a:rPr>
                        <a:t>)</a:t>
                      </a:r>
                      <a:endParaRPr lang="pt-BR" sz="2400" i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>
                          <a:effectLst/>
                        </a:rPr>
                        <a:t>Oração principal 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i="1" dirty="0">
                          <a:effectLst/>
                        </a:rPr>
                        <a:t>(</a:t>
                      </a:r>
                      <a:r>
                        <a:rPr lang="pt-BR" sz="2400" i="1" dirty="0" err="1">
                          <a:effectLst/>
                        </a:rPr>
                        <a:t>main</a:t>
                      </a:r>
                      <a:r>
                        <a:rPr lang="pt-BR" sz="2400" i="1" dirty="0">
                          <a:effectLst/>
                        </a:rPr>
                        <a:t> </a:t>
                      </a:r>
                      <a:r>
                        <a:rPr lang="pt-BR" sz="2400" i="1" dirty="0" err="1">
                          <a:effectLst/>
                        </a:rPr>
                        <a:t>clause</a:t>
                      </a:r>
                      <a:r>
                        <a:rPr lang="pt-BR" sz="2400" i="1" dirty="0">
                          <a:effectLst/>
                        </a:rPr>
                        <a:t>)</a:t>
                      </a:r>
                      <a:endParaRPr lang="pt-BR" sz="2400" i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73753"/>
                  </a:ext>
                </a:extLst>
              </a:tr>
              <a:tr h="186939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If</a:t>
                      </a:r>
                      <a:r>
                        <a:rPr lang="pt-BR" sz="2400" dirty="0">
                          <a:effectLst/>
                        </a:rPr>
                        <a:t> + </a:t>
                      </a:r>
                      <a:r>
                        <a:rPr lang="pt-BR" sz="2400" b="0" dirty="0">
                          <a:effectLst/>
                        </a:rPr>
                        <a:t>verbo no </a:t>
                      </a:r>
                      <a:r>
                        <a:rPr lang="pt-BR" sz="2400" i="1" dirty="0" err="1">
                          <a:effectLst/>
                        </a:rPr>
                        <a:t>simple</a:t>
                      </a:r>
                      <a:r>
                        <a:rPr lang="pt-BR" sz="2400" i="1" dirty="0">
                          <a:effectLst/>
                        </a:rPr>
                        <a:t> </a:t>
                      </a:r>
                      <a:r>
                        <a:rPr lang="pt-BR" sz="2400" i="1" dirty="0" err="1">
                          <a:effectLst/>
                        </a:rPr>
                        <a:t>present</a:t>
                      </a:r>
                      <a:r>
                        <a:rPr lang="pt-BR" sz="2400" dirty="0">
                          <a:effectLst/>
                        </a:rPr>
                        <a:t>,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1" dirty="0" err="1">
                          <a:effectLst/>
                        </a:rPr>
                        <a:t>will</a:t>
                      </a:r>
                      <a:r>
                        <a:rPr lang="pt-BR" sz="2400" b="1" dirty="0">
                          <a:effectLst/>
                        </a:rPr>
                        <a:t> (</a:t>
                      </a:r>
                      <a:r>
                        <a:rPr lang="pt-BR" sz="2400" b="1" dirty="0" err="1">
                          <a:effectLst/>
                        </a:rPr>
                        <a:t>not</a:t>
                      </a:r>
                      <a:r>
                        <a:rPr lang="pt-BR" sz="2400" b="1" dirty="0">
                          <a:effectLst/>
                        </a:rPr>
                        <a:t>) </a:t>
                      </a:r>
                      <a:r>
                        <a:rPr lang="pt-BR" sz="2400" dirty="0">
                          <a:effectLst/>
                        </a:rPr>
                        <a:t>+ forma básica do verbo principal OU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effectLst/>
                        </a:rPr>
                        <a:t>can/may/might/should/be likely </a:t>
                      </a:r>
                      <a:r>
                        <a:rPr lang="en-US" sz="2400" dirty="0">
                          <a:effectLst/>
                        </a:rPr>
                        <a:t>+ forma </a:t>
                      </a:r>
                      <a:r>
                        <a:rPr lang="en-US" sz="2400" dirty="0" err="1">
                          <a:effectLst/>
                        </a:rPr>
                        <a:t>básica</a:t>
                      </a:r>
                      <a:r>
                        <a:rPr lang="en-US" sz="2400" dirty="0">
                          <a:effectLst/>
                        </a:rPr>
                        <a:t> do verbo principal.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888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653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60ED0E1-97F7-9D3B-DE31-56D61754A258}"/>
              </a:ext>
            </a:extLst>
          </p:cNvPr>
          <p:cNvSpPr txBox="1"/>
          <p:nvPr/>
        </p:nvSpPr>
        <p:spPr>
          <a:xfrm>
            <a:off x="1456535" y="1444591"/>
            <a:ext cx="10390643" cy="892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Observe, no quadro a seguir, como é formada a oração condicional do </a:t>
            </a:r>
            <a:r>
              <a:rPr lang="pt-BR" sz="2600" b="1" dirty="0">
                <a:solidFill>
                  <a:srgbClr val="2F2F2E"/>
                </a:solidFill>
                <a:effectLst/>
                <a:latin typeface="+mj-lt"/>
              </a:rPr>
              <a:t>tipo I1 (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second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conditional</a:t>
            </a:r>
            <a:r>
              <a:rPr lang="pt-BR" sz="2600" b="1" dirty="0">
                <a:solidFill>
                  <a:srgbClr val="2F2F2E"/>
                </a:solidFill>
                <a:effectLst/>
                <a:latin typeface="+mj-lt"/>
              </a:rPr>
              <a:t>).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515144">
            <a:off x="-822495" y="-1001072"/>
            <a:ext cx="6248441" cy="1961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267307" y="386578"/>
            <a:ext cx="3323415" cy="1012012"/>
          </a:xfrm>
          <a:custGeom>
            <a:avLst/>
            <a:gdLst>
              <a:gd name="connsiteX0" fmla="*/ 0 w 3323415"/>
              <a:gd name="connsiteY0" fmla="*/ 0 h 1012012"/>
              <a:gd name="connsiteX1" fmla="*/ 3323415 w 3323415"/>
              <a:gd name="connsiteY1" fmla="*/ 0 h 1012012"/>
              <a:gd name="connsiteX2" fmla="*/ 3323415 w 3323415"/>
              <a:gd name="connsiteY2" fmla="*/ 1012012 h 1012012"/>
              <a:gd name="connsiteX3" fmla="*/ 0 w 3323415"/>
              <a:gd name="connsiteY3" fmla="*/ 1012012 h 1012012"/>
              <a:gd name="connsiteX4" fmla="*/ 0 w 3323415"/>
              <a:gd name="connsiteY4" fmla="*/ 0 h 10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1012012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54819" y="263338"/>
                  <a:pt x="3351241" y="709393"/>
                  <a:pt x="3323415" y="1012012"/>
                </a:cubicBezTo>
                <a:cubicBezTo>
                  <a:pt x="2825949" y="963781"/>
                  <a:pt x="549133" y="1096467"/>
                  <a:pt x="0" y="1012012"/>
                </a:cubicBezTo>
                <a:cubicBezTo>
                  <a:pt x="-55865" y="562789"/>
                  <a:pt x="37435" y="395220"/>
                  <a:pt x="0" y="0"/>
                </a:cubicBezTo>
                <a:close/>
              </a:path>
              <a:path w="3323415" h="1012012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00232" y="114098"/>
                  <a:pt x="3382386" y="570088"/>
                  <a:pt x="3323415" y="1012012"/>
                </a:cubicBezTo>
                <a:cubicBezTo>
                  <a:pt x="2710589" y="1146612"/>
                  <a:pt x="575238" y="854816"/>
                  <a:pt x="0" y="1012012"/>
                </a:cubicBezTo>
                <a:cubicBezTo>
                  <a:pt x="33327" y="669177"/>
                  <a:pt x="85370" y="284425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3500" b="1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19ACCC7-3BAB-46EC-99D5-73F74A80A427}"/>
              </a:ext>
            </a:extLst>
          </p:cNvPr>
          <p:cNvSpPr txBox="1">
            <a:spLocks/>
          </p:cNvSpPr>
          <p:nvPr/>
        </p:nvSpPr>
        <p:spPr>
          <a:xfrm>
            <a:off x="6096000" y="307455"/>
            <a:ext cx="5751182" cy="870182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UNIT 9: </a:t>
            </a:r>
            <a:r>
              <a:rPr lang="pt-BR" sz="4000" b="1" dirty="0" err="1"/>
              <a:t>if</a:t>
            </a:r>
            <a:r>
              <a:rPr lang="pt-BR" sz="4000" b="1" dirty="0"/>
              <a:t> </a:t>
            </a:r>
            <a:r>
              <a:rPr lang="pt-BR" sz="4000" b="1" dirty="0" err="1"/>
              <a:t>clauses</a:t>
            </a:r>
            <a:r>
              <a:rPr lang="pt-BR" sz="4000" b="1" dirty="0"/>
              <a:t> </a:t>
            </a:r>
          </a:p>
          <a:p>
            <a:r>
              <a:rPr lang="pt-BR" sz="4000" b="1" dirty="0"/>
              <a:t>(</a:t>
            </a:r>
            <a:r>
              <a:rPr lang="pt-BR" sz="4000" b="1" dirty="0" err="1"/>
              <a:t>types</a:t>
            </a:r>
            <a:r>
              <a:rPr lang="pt-BR" sz="4000" b="1" dirty="0"/>
              <a:t> 1 </a:t>
            </a:r>
            <a:r>
              <a:rPr lang="pt-BR" sz="4000" b="1" dirty="0" err="1"/>
              <a:t>and</a:t>
            </a:r>
            <a:r>
              <a:rPr lang="pt-BR" sz="4000" b="1" dirty="0"/>
              <a:t> 2)</a:t>
            </a:r>
            <a:endParaRPr lang="pt-BR" sz="4000" b="1" i="1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94BAA31-115A-D035-8150-9ED79B36E858}"/>
              </a:ext>
            </a:extLst>
          </p:cNvPr>
          <p:cNvSpPr/>
          <p:nvPr/>
        </p:nvSpPr>
        <p:spPr>
          <a:xfrm>
            <a:off x="581891" y="2915825"/>
            <a:ext cx="11265287" cy="29738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9A794943-33EC-1348-C1E5-173A8D2C3988}"/>
              </a:ext>
            </a:extLst>
          </p:cNvPr>
          <p:cNvGraphicFramePr>
            <a:graphicFrameLocks noGrp="1"/>
          </p:cNvGraphicFramePr>
          <p:nvPr/>
        </p:nvGraphicFramePr>
        <p:xfrm>
          <a:off x="581891" y="2915826"/>
          <a:ext cx="11265287" cy="297383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747987">
                  <a:extLst>
                    <a:ext uri="{9D8B030D-6E8A-4147-A177-3AD203B41FA5}">
                      <a16:colId xmlns:a16="http://schemas.microsoft.com/office/drawing/2014/main" val="1109672049"/>
                    </a:ext>
                  </a:extLst>
                </a:gridCol>
                <a:gridCol w="7517300">
                  <a:extLst>
                    <a:ext uri="{9D8B030D-6E8A-4147-A177-3AD203B41FA5}">
                      <a16:colId xmlns:a16="http://schemas.microsoft.com/office/drawing/2014/main" val="2599934159"/>
                    </a:ext>
                  </a:extLst>
                </a:gridCol>
              </a:tblGrid>
              <a:tr h="110444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>
                          <a:effectLst/>
                        </a:rPr>
                        <a:t>Oração condicional 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i="1" dirty="0">
                          <a:effectLst/>
                        </a:rPr>
                        <a:t>(</a:t>
                      </a:r>
                      <a:r>
                        <a:rPr lang="pt-BR" sz="2400" i="1" dirty="0" err="1">
                          <a:effectLst/>
                        </a:rPr>
                        <a:t>if</a:t>
                      </a:r>
                      <a:r>
                        <a:rPr lang="pt-BR" sz="2400" i="1" dirty="0">
                          <a:effectLst/>
                        </a:rPr>
                        <a:t> </a:t>
                      </a:r>
                      <a:r>
                        <a:rPr lang="pt-BR" sz="2400" i="1" dirty="0" err="1">
                          <a:effectLst/>
                        </a:rPr>
                        <a:t>clause</a:t>
                      </a:r>
                      <a:r>
                        <a:rPr lang="pt-BR" sz="2400" i="1" dirty="0">
                          <a:effectLst/>
                        </a:rPr>
                        <a:t>)</a:t>
                      </a:r>
                      <a:endParaRPr lang="pt-BR" sz="2400" i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>
                          <a:effectLst/>
                        </a:rPr>
                        <a:t>Oração principal 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i="1" dirty="0">
                          <a:effectLst/>
                        </a:rPr>
                        <a:t>(</a:t>
                      </a:r>
                      <a:r>
                        <a:rPr lang="pt-BR" sz="2400" i="1" dirty="0" err="1">
                          <a:effectLst/>
                        </a:rPr>
                        <a:t>main</a:t>
                      </a:r>
                      <a:r>
                        <a:rPr lang="pt-BR" sz="2400" i="1" dirty="0">
                          <a:effectLst/>
                        </a:rPr>
                        <a:t> </a:t>
                      </a:r>
                      <a:r>
                        <a:rPr lang="pt-BR" sz="2400" i="1" dirty="0" err="1">
                          <a:effectLst/>
                        </a:rPr>
                        <a:t>clause</a:t>
                      </a:r>
                      <a:r>
                        <a:rPr lang="pt-BR" sz="2400" i="1" dirty="0">
                          <a:effectLst/>
                        </a:rPr>
                        <a:t>)</a:t>
                      </a:r>
                      <a:endParaRPr lang="pt-BR" sz="2400" i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73753"/>
                  </a:ext>
                </a:extLst>
              </a:tr>
              <a:tr h="186939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If</a:t>
                      </a:r>
                      <a:r>
                        <a:rPr lang="pt-BR" sz="2400" dirty="0">
                          <a:effectLst/>
                        </a:rPr>
                        <a:t> + </a:t>
                      </a:r>
                      <a:r>
                        <a:rPr lang="pt-BR" sz="2400" b="0" dirty="0">
                          <a:effectLst/>
                        </a:rPr>
                        <a:t>verbo no </a:t>
                      </a:r>
                      <a:r>
                        <a:rPr lang="pt-BR" sz="2400" i="1" dirty="0" err="1">
                          <a:effectLst/>
                        </a:rPr>
                        <a:t>simple</a:t>
                      </a:r>
                      <a:r>
                        <a:rPr lang="pt-BR" sz="2400" i="1" dirty="0">
                          <a:effectLst/>
                        </a:rPr>
                        <a:t> </a:t>
                      </a:r>
                      <a:r>
                        <a:rPr lang="pt-BR" sz="2400" i="1" dirty="0" err="1">
                          <a:effectLst/>
                        </a:rPr>
                        <a:t>past</a:t>
                      </a:r>
                      <a:r>
                        <a:rPr lang="pt-BR" sz="2400" dirty="0">
                          <a:effectLst/>
                        </a:rPr>
                        <a:t>,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1" dirty="0" err="1">
                          <a:effectLst/>
                        </a:rPr>
                        <a:t>would</a:t>
                      </a:r>
                      <a:r>
                        <a:rPr lang="pt-BR" sz="2400" b="1" dirty="0">
                          <a:effectLst/>
                        </a:rPr>
                        <a:t> (</a:t>
                      </a:r>
                      <a:r>
                        <a:rPr lang="pt-BR" sz="2400" b="1" dirty="0" err="1">
                          <a:effectLst/>
                        </a:rPr>
                        <a:t>not</a:t>
                      </a:r>
                      <a:r>
                        <a:rPr lang="pt-BR" sz="2400" b="1" dirty="0">
                          <a:effectLst/>
                        </a:rPr>
                        <a:t>) </a:t>
                      </a:r>
                      <a:r>
                        <a:rPr lang="pt-BR" sz="2400" dirty="0">
                          <a:effectLst/>
                        </a:rPr>
                        <a:t>+ forma básica do verbo principal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888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085603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4123</TotalTime>
  <Words>722</Words>
  <Application>Microsoft Macintosh PowerPoint</Application>
  <PresentationFormat>Widescreen</PresentationFormat>
  <Paragraphs>90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Gill Sans MT</vt:lpstr>
      <vt:lpstr>Helvetica</vt:lpstr>
      <vt:lpstr>Roboto Light</vt:lpstr>
      <vt:lpstr>Wingdings</vt:lpstr>
      <vt:lpstr>Pacote</vt:lpstr>
      <vt:lpstr>LÍNGUA INGLESA</vt:lpstr>
      <vt:lpstr>UNIT 9</vt:lpstr>
      <vt:lpstr>UNIT 9</vt:lpstr>
      <vt:lpstr>UNIT 9</vt:lpstr>
      <vt:lpstr>UNIT 9</vt:lpstr>
      <vt:lpstr>UNIT 9</vt:lpstr>
      <vt:lpstr>UNIT 9</vt:lpstr>
      <vt:lpstr>LANGUAGE REFERENCE</vt:lpstr>
      <vt:lpstr>LANGUAGE REFERENCE</vt:lpstr>
      <vt:lpstr>UNIT 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58</cp:revision>
  <dcterms:created xsi:type="dcterms:W3CDTF">2023-05-08T13:05:16Z</dcterms:created>
  <dcterms:modified xsi:type="dcterms:W3CDTF">2025-05-23T14:02:04Z</dcterms:modified>
</cp:coreProperties>
</file>