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410" r:id="rId3"/>
    <p:sldId id="411" r:id="rId4"/>
    <p:sldId id="412" r:id="rId5"/>
    <p:sldId id="413" r:id="rId6"/>
    <p:sldId id="415" r:id="rId7"/>
    <p:sldId id="503" r:id="rId8"/>
    <p:sldId id="504" r:id="rId9"/>
    <p:sldId id="41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5A95AF-FB7A-4C85-8887-2C518A898AF3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blues </a:t>
          </a:r>
          <a:endParaRPr lang="en-US" b="1">
            <a:solidFill>
              <a:schemeClr val="tx1"/>
            </a:solidFill>
          </a:endParaRPr>
        </a:p>
      </dgm:t>
    </dgm:pt>
    <dgm:pt modelId="{67F499DC-AAA2-4961-8252-853847050C3A}" type="parTrans" cxnId="{E8B24AA5-9AD1-4B0D-A82F-E158C451D75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338C449-387F-4625-B84C-F0A17D00D6AA}" type="sibTrans" cxnId="{E8B24AA5-9AD1-4B0D-A82F-E158C451D75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39AD251-76CD-4613-A02C-AC99B935C044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dance </a:t>
          </a:r>
          <a:endParaRPr lang="en-US" b="1">
            <a:solidFill>
              <a:schemeClr val="tx1"/>
            </a:solidFill>
          </a:endParaRPr>
        </a:p>
      </dgm:t>
    </dgm:pt>
    <dgm:pt modelId="{4D0726EB-6C48-4BF1-9701-8064543C1CCD}" type="parTrans" cxnId="{9E2C20B2-D04D-4547-BEBB-5A01CF81AD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9630B9C-C2AB-48FF-A5FF-79965006CD8B}" type="sibTrans" cxnId="{9E2C20B2-D04D-4547-BEBB-5A01CF81AD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1223C8-494E-4526-B520-25DDD774AEF8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jazz </a:t>
          </a:r>
          <a:endParaRPr lang="en-US" b="1">
            <a:solidFill>
              <a:schemeClr val="tx1"/>
            </a:solidFill>
          </a:endParaRPr>
        </a:p>
      </dgm:t>
    </dgm:pt>
    <dgm:pt modelId="{6DB9AAD0-E0C5-494F-A3B4-A6429A6E0263}" type="parTrans" cxnId="{949A11E6-1ABF-4752-AC26-188E2D05C0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E18618E-C3E2-40AF-91ED-54097247BAFA}" type="sibTrans" cxnId="{949A11E6-1ABF-4752-AC26-188E2D05C0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BE9CE5F-1695-4D74-96C2-24E7B677A0F9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reggaeton</a:t>
          </a:r>
          <a:endParaRPr lang="en-US" b="1">
            <a:solidFill>
              <a:schemeClr val="tx1"/>
            </a:solidFill>
          </a:endParaRPr>
        </a:p>
      </dgm:t>
    </dgm:pt>
    <dgm:pt modelId="{83333B0F-A95F-4A41-A7F2-F1EF5F968ABF}" type="parTrans" cxnId="{F69DBA4C-49BD-4C9D-83BE-08FF27453D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43325E6-C851-454E-A6A4-5DE4A801CB8F}" type="sibTrans" cxnId="{F69DBA4C-49BD-4C9D-83BE-08FF27453D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9682E21-60E0-41A6-BD9F-8ED386BBC79C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bossa nova </a:t>
          </a:r>
          <a:endParaRPr lang="en-US" b="1">
            <a:solidFill>
              <a:schemeClr val="tx1"/>
            </a:solidFill>
          </a:endParaRPr>
        </a:p>
      </dgm:t>
    </dgm:pt>
    <dgm:pt modelId="{4AC43630-A463-4308-A77A-B5BB48AE16F7}" type="parTrans" cxnId="{A469D61C-F124-4FC4-B526-2664D04CD6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5091F0F-BBD4-4236-926E-649800155EA4}" type="sibTrans" cxnId="{A469D61C-F124-4FC4-B526-2664D04CD6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055BB77-C568-4669-8B99-28F78BB4B03F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fado </a:t>
          </a:r>
          <a:endParaRPr lang="en-US" b="1">
            <a:solidFill>
              <a:schemeClr val="tx1"/>
            </a:solidFill>
          </a:endParaRPr>
        </a:p>
      </dgm:t>
    </dgm:pt>
    <dgm:pt modelId="{0F864AF4-304E-4B5A-A6DA-94BC74D6C6AE}" type="parTrans" cxnId="{5C11BBC6-1138-4D55-8A66-06B4C333304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C6A0607-0A03-40D4-90DF-FEF1DC7CC69C}" type="sibTrans" cxnId="{5C11BBC6-1138-4D55-8A66-06B4C333304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C648337-CEAA-41E7-A6DA-042DD4AA45FE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pop </a:t>
          </a:r>
          <a:endParaRPr lang="en-US" b="1">
            <a:solidFill>
              <a:schemeClr val="tx1"/>
            </a:solidFill>
          </a:endParaRPr>
        </a:p>
      </dgm:t>
    </dgm:pt>
    <dgm:pt modelId="{3D833361-FFE4-4B7B-A6A2-F91B915A556F}" type="parTrans" cxnId="{6394160B-8643-42D4-A189-AF5A55F6308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B67A27-35E7-4F72-8686-FE57DF140DFF}" type="sibTrans" cxnId="{6394160B-8643-42D4-A189-AF5A55F6308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44CA26D-CDBC-4158-9B3F-1547AFF7EDD0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rock</a:t>
          </a:r>
          <a:endParaRPr lang="en-US" b="1">
            <a:solidFill>
              <a:schemeClr val="tx1"/>
            </a:solidFill>
          </a:endParaRPr>
        </a:p>
      </dgm:t>
    </dgm:pt>
    <dgm:pt modelId="{422AA299-4A98-48D8-8BF9-BFBA1C824E54}" type="parTrans" cxnId="{1C02322D-6B15-4856-A241-FA954D6C5C5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83955EC-2DE1-4553-A27D-FD21B3E32144}" type="sibTrans" cxnId="{1C02322D-6B15-4856-A241-FA954D6C5C5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2DAC9E7-2BE1-4955-85F2-3EBA9D5DB397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classical </a:t>
          </a:r>
          <a:endParaRPr lang="en-US" b="1">
            <a:solidFill>
              <a:schemeClr val="tx1"/>
            </a:solidFill>
          </a:endParaRPr>
        </a:p>
      </dgm:t>
    </dgm:pt>
    <dgm:pt modelId="{88FAB0DF-06DB-4355-B692-293842E58BED}" type="parTrans" cxnId="{0FA05DA8-1B1F-4091-BD25-1A87EBE88E2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160AE43-4E92-4DC0-A9A6-DFD0CD5278BD}" type="sibTrans" cxnId="{0FA05DA8-1B1F-4091-BD25-1A87EBE88E2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D47A67-1AE1-4566-885C-5BA99F5691DA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heavy metal </a:t>
          </a:r>
          <a:endParaRPr lang="en-US" b="1">
            <a:solidFill>
              <a:schemeClr val="tx1"/>
            </a:solidFill>
          </a:endParaRPr>
        </a:p>
      </dgm:t>
    </dgm:pt>
    <dgm:pt modelId="{DF3A032F-D638-43D8-BB9B-581997EA01CB}" type="parTrans" cxnId="{0799844D-27C4-4FFE-BBD5-0FE97FF66B3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1DA5E45-6F9D-4DD1-9364-6B8D6D04B34D}" type="sibTrans" cxnId="{0799844D-27C4-4FFE-BBD5-0FE97FF66B3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0A2466-DBB3-46D9-A045-AB88D9CE8505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rap </a:t>
          </a:r>
          <a:endParaRPr lang="en-US" b="1">
            <a:solidFill>
              <a:schemeClr val="tx1"/>
            </a:solidFill>
          </a:endParaRPr>
        </a:p>
      </dgm:t>
    </dgm:pt>
    <dgm:pt modelId="{913881B9-BD18-44D4-AC25-49075314BC70}" type="parTrans" cxnId="{8BF0A581-DD41-4E7F-8F6D-DF090911DC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E5B99DE-BD04-4C28-A37F-3BE9F682B7EB}" type="sibTrans" cxnId="{8BF0A581-DD41-4E7F-8F6D-DF090911DC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7442BE-4D04-4142-8572-CA8A623519BC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samba</a:t>
          </a:r>
          <a:endParaRPr lang="en-US" b="1">
            <a:solidFill>
              <a:schemeClr val="tx1"/>
            </a:solidFill>
          </a:endParaRPr>
        </a:p>
      </dgm:t>
    </dgm:pt>
    <dgm:pt modelId="{25D0B0D5-2741-4D5A-AFEF-2D3A8AA0A1ED}" type="parTrans" cxnId="{A99AC525-9372-45D2-9773-D201E5A7911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69EF7D4-63BF-4C12-9DDB-6EC5D7D9505B}" type="sibTrans" cxnId="{A99AC525-9372-45D2-9773-D201E5A7911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125FD47-997D-4AEF-85FC-E25D2D8764F9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country </a:t>
          </a:r>
          <a:endParaRPr lang="en-US" b="1">
            <a:solidFill>
              <a:schemeClr val="tx1"/>
            </a:solidFill>
          </a:endParaRPr>
        </a:p>
      </dgm:t>
    </dgm:pt>
    <dgm:pt modelId="{3793D9FE-299E-4A9D-8DC4-E16FD10188F2}" type="parTrans" cxnId="{6C267743-8FB5-4D68-8895-DCA416C942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5CEE22C-9EB7-45A3-8117-BD61FD5C3827}" type="sibTrans" cxnId="{6C267743-8FB5-4D68-8895-DCA416C942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70B11A9-CE74-47E1-AC4F-DAE35F7C9FFB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hip-hop </a:t>
          </a:r>
          <a:endParaRPr lang="en-US" b="1">
            <a:solidFill>
              <a:schemeClr val="tx1"/>
            </a:solidFill>
          </a:endParaRPr>
        </a:p>
      </dgm:t>
    </dgm:pt>
    <dgm:pt modelId="{E1689BF5-E412-47AF-9D4F-4BB6A0B5A75A}" type="parTrans" cxnId="{BF047F56-8084-449B-BF09-9CEE07B93F4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5FC4C5B-A7B5-4A5E-8F34-88CA38ED26C5}" type="sibTrans" cxnId="{BF047F56-8084-449B-BF09-9CEE07B93F4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3EC54E-D11C-49CA-B569-884F32F1CB90}">
      <dgm:prSet/>
      <dgm:spPr/>
      <dgm:t>
        <a:bodyPr/>
        <a:lstStyle/>
        <a:p>
          <a:r>
            <a:rPr lang="pt-BR" b="1" i="1" dirty="0">
              <a:solidFill>
                <a:schemeClr val="tx1"/>
              </a:solidFill>
            </a:rPr>
            <a:t>reggae </a:t>
          </a:r>
          <a:endParaRPr lang="en-US" b="1" dirty="0">
            <a:solidFill>
              <a:schemeClr val="tx1"/>
            </a:solidFill>
          </a:endParaRPr>
        </a:p>
      </dgm:t>
    </dgm:pt>
    <dgm:pt modelId="{11D0BED0-6AF2-46BE-915D-BB356A7A9256}" type="parTrans" cxnId="{44E4FFC5-083F-4E83-94BF-823A1D1AD01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2DE1DE1-08BA-4AB6-8B4C-D3994249F9EC}" type="sibTrans" cxnId="{44E4FFC5-083F-4E83-94BF-823A1D1AD01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BC66FED-5467-4DC9-9435-86C2F82F8916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tango</a:t>
          </a:r>
          <a:endParaRPr lang="en-US" b="1">
            <a:solidFill>
              <a:schemeClr val="tx1"/>
            </a:solidFill>
          </a:endParaRPr>
        </a:p>
      </dgm:t>
    </dgm:pt>
    <dgm:pt modelId="{D8A47C48-F4EB-4E63-A630-CA38D88DE3A8}" type="parTrans" cxnId="{68EB7641-E575-4A1D-B0F7-D239D1796F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129E0E8-BFD3-484C-9333-30964DA006E6}" type="sibTrans" cxnId="{68EB7641-E575-4A1D-B0F7-D239D1796F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8C20900-8700-9B45-AB82-1B7ED2415FBE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C0576B24-1E15-3544-9DA8-3C80D7230A21}" type="pres">
      <dgm:prSet presAssocID="{265A95AF-FB7A-4C85-8887-2C518A898AF3}" presName="node" presStyleLbl="node1" presStyleIdx="0" presStyleCnt="16">
        <dgm:presLayoutVars>
          <dgm:bulletEnabled val="1"/>
        </dgm:presLayoutVars>
      </dgm:prSet>
      <dgm:spPr/>
    </dgm:pt>
    <dgm:pt modelId="{17DB6EDA-3B66-3E4E-B0A8-905126C12D31}" type="pres">
      <dgm:prSet presAssocID="{B338C449-387F-4625-B84C-F0A17D00D6AA}" presName="sibTrans" presStyleCnt="0"/>
      <dgm:spPr/>
    </dgm:pt>
    <dgm:pt modelId="{A6D425A8-D3C5-1547-8593-FC328DC3C35D}" type="pres">
      <dgm:prSet presAssocID="{039AD251-76CD-4613-A02C-AC99B935C044}" presName="node" presStyleLbl="node1" presStyleIdx="1" presStyleCnt="16">
        <dgm:presLayoutVars>
          <dgm:bulletEnabled val="1"/>
        </dgm:presLayoutVars>
      </dgm:prSet>
      <dgm:spPr/>
    </dgm:pt>
    <dgm:pt modelId="{12664230-08EC-9B48-ABEB-355AF0CE7A50}" type="pres">
      <dgm:prSet presAssocID="{39630B9C-C2AB-48FF-A5FF-79965006CD8B}" presName="sibTrans" presStyleCnt="0"/>
      <dgm:spPr/>
    </dgm:pt>
    <dgm:pt modelId="{0666E855-5BC7-3547-A716-ECCCA4EFAFE8}" type="pres">
      <dgm:prSet presAssocID="{9F1223C8-494E-4526-B520-25DDD774AEF8}" presName="node" presStyleLbl="node1" presStyleIdx="2" presStyleCnt="16">
        <dgm:presLayoutVars>
          <dgm:bulletEnabled val="1"/>
        </dgm:presLayoutVars>
      </dgm:prSet>
      <dgm:spPr/>
    </dgm:pt>
    <dgm:pt modelId="{12D93CCC-FB59-5841-89D0-8DC6AB6F1588}" type="pres">
      <dgm:prSet presAssocID="{8E18618E-C3E2-40AF-91ED-54097247BAFA}" presName="sibTrans" presStyleCnt="0"/>
      <dgm:spPr/>
    </dgm:pt>
    <dgm:pt modelId="{519E8CE7-F539-6149-B765-ADD66F7E90AF}" type="pres">
      <dgm:prSet presAssocID="{DBE9CE5F-1695-4D74-96C2-24E7B677A0F9}" presName="node" presStyleLbl="node1" presStyleIdx="3" presStyleCnt="16">
        <dgm:presLayoutVars>
          <dgm:bulletEnabled val="1"/>
        </dgm:presLayoutVars>
      </dgm:prSet>
      <dgm:spPr/>
    </dgm:pt>
    <dgm:pt modelId="{F12B00DE-B7DE-794B-A031-8F0D2413CEAD}" type="pres">
      <dgm:prSet presAssocID="{E43325E6-C851-454E-A6A4-5DE4A801CB8F}" presName="sibTrans" presStyleCnt="0"/>
      <dgm:spPr/>
    </dgm:pt>
    <dgm:pt modelId="{4787251A-356D-2941-8B7F-621C70256D2D}" type="pres">
      <dgm:prSet presAssocID="{A9682E21-60E0-41A6-BD9F-8ED386BBC79C}" presName="node" presStyleLbl="node1" presStyleIdx="4" presStyleCnt="16">
        <dgm:presLayoutVars>
          <dgm:bulletEnabled val="1"/>
        </dgm:presLayoutVars>
      </dgm:prSet>
      <dgm:spPr/>
    </dgm:pt>
    <dgm:pt modelId="{F6F44528-0008-F144-9A20-A77351010355}" type="pres">
      <dgm:prSet presAssocID="{E5091F0F-BBD4-4236-926E-649800155EA4}" presName="sibTrans" presStyleCnt="0"/>
      <dgm:spPr/>
    </dgm:pt>
    <dgm:pt modelId="{9DC88ADA-0BD0-1B4B-A3F5-E99262B8BC25}" type="pres">
      <dgm:prSet presAssocID="{A055BB77-C568-4669-8B99-28F78BB4B03F}" presName="node" presStyleLbl="node1" presStyleIdx="5" presStyleCnt="16">
        <dgm:presLayoutVars>
          <dgm:bulletEnabled val="1"/>
        </dgm:presLayoutVars>
      </dgm:prSet>
      <dgm:spPr/>
    </dgm:pt>
    <dgm:pt modelId="{8739273B-11DF-1A41-8B87-77B311024C4F}" type="pres">
      <dgm:prSet presAssocID="{9C6A0607-0A03-40D4-90DF-FEF1DC7CC69C}" presName="sibTrans" presStyleCnt="0"/>
      <dgm:spPr/>
    </dgm:pt>
    <dgm:pt modelId="{844F74FB-8A17-ED41-B371-DCC62D86FB0A}" type="pres">
      <dgm:prSet presAssocID="{2C648337-CEAA-41E7-A6DA-042DD4AA45FE}" presName="node" presStyleLbl="node1" presStyleIdx="6" presStyleCnt="16">
        <dgm:presLayoutVars>
          <dgm:bulletEnabled val="1"/>
        </dgm:presLayoutVars>
      </dgm:prSet>
      <dgm:spPr/>
    </dgm:pt>
    <dgm:pt modelId="{492FC22F-5934-E048-AD88-C04E990A9D4E}" type="pres">
      <dgm:prSet presAssocID="{43B67A27-35E7-4F72-8686-FE57DF140DFF}" presName="sibTrans" presStyleCnt="0"/>
      <dgm:spPr/>
    </dgm:pt>
    <dgm:pt modelId="{91D0F4DF-4613-A04E-AD2F-3C583613973F}" type="pres">
      <dgm:prSet presAssocID="{D44CA26D-CDBC-4158-9B3F-1547AFF7EDD0}" presName="node" presStyleLbl="node1" presStyleIdx="7" presStyleCnt="16">
        <dgm:presLayoutVars>
          <dgm:bulletEnabled val="1"/>
        </dgm:presLayoutVars>
      </dgm:prSet>
      <dgm:spPr/>
    </dgm:pt>
    <dgm:pt modelId="{3C944E4A-2D15-B74D-9EBD-B2D4D692351C}" type="pres">
      <dgm:prSet presAssocID="{D83955EC-2DE1-4553-A27D-FD21B3E32144}" presName="sibTrans" presStyleCnt="0"/>
      <dgm:spPr/>
    </dgm:pt>
    <dgm:pt modelId="{460AB9FB-BD7E-1546-A5A6-901CD3442D32}" type="pres">
      <dgm:prSet presAssocID="{42DAC9E7-2BE1-4955-85F2-3EBA9D5DB397}" presName="node" presStyleLbl="node1" presStyleIdx="8" presStyleCnt="16">
        <dgm:presLayoutVars>
          <dgm:bulletEnabled val="1"/>
        </dgm:presLayoutVars>
      </dgm:prSet>
      <dgm:spPr/>
    </dgm:pt>
    <dgm:pt modelId="{BE7EA73C-957D-8041-BAF9-B6C6529987C4}" type="pres">
      <dgm:prSet presAssocID="{4160AE43-4E92-4DC0-A9A6-DFD0CD5278BD}" presName="sibTrans" presStyleCnt="0"/>
      <dgm:spPr/>
    </dgm:pt>
    <dgm:pt modelId="{3AC86BDA-B5D0-CF40-ADEB-8B62CF41BAD1}" type="pres">
      <dgm:prSet presAssocID="{C8D47A67-1AE1-4566-885C-5BA99F5691DA}" presName="node" presStyleLbl="node1" presStyleIdx="9" presStyleCnt="16">
        <dgm:presLayoutVars>
          <dgm:bulletEnabled val="1"/>
        </dgm:presLayoutVars>
      </dgm:prSet>
      <dgm:spPr/>
    </dgm:pt>
    <dgm:pt modelId="{5AA82D19-83FF-FD4B-A5C5-69F6E30B072B}" type="pres">
      <dgm:prSet presAssocID="{41DA5E45-6F9D-4DD1-9364-6B8D6D04B34D}" presName="sibTrans" presStyleCnt="0"/>
      <dgm:spPr/>
    </dgm:pt>
    <dgm:pt modelId="{B7552CEB-BC9D-CC47-8A42-7924A98577CC}" type="pres">
      <dgm:prSet presAssocID="{4B0A2466-DBB3-46D9-A045-AB88D9CE8505}" presName="node" presStyleLbl="node1" presStyleIdx="10" presStyleCnt="16">
        <dgm:presLayoutVars>
          <dgm:bulletEnabled val="1"/>
        </dgm:presLayoutVars>
      </dgm:prSet>
      <dgm:spPr/>
    </dgm:pt>
    <dgm:pt modelId="{FA413F2A-5338-8F41-BF65-816EC03D9227}" type="pres">
      <dgm:prSet presAssocID="{7E5B99DE-BD04-4C28-A37F-3BE9F682B7EB}" presName="sibTrans" presStyleCnt="0"/>
      <dgm:spPr/>
    </dgm:pt>
    <dgm:pt modelId="{92DCDBA6-5120-464F-8726-90B77E417E3F}" type="pres">
      <dgm:prSet presAssocID="{CF7442BE-4D04-4142-8572-CA8A623519BC}" presName="node" presStyleLbl="node1" presStyleIdx="11" presStyleCnt="16">
        <dgm:presLayoutVars>
          <dgm:bulletEnabled val="1"/>
        </dgm:presLayoutVars>
      </dgm:prSet>
      <dgm:spPr/>
    </dgm:pt>
    <dgm:pt modelId="{9D5BE54C-BBB3-3148-AC26-599460D8C103}" type="pres">
      <dgm:prSet presAssocID="{669EF7D4-63BF-4C12-9DDB-6EC5D7D9505B}" presName="sibTrans" presStyleCnt="0"/>
      <dgm:spPr/>
    </dgm:pt>
    <dgm:pt modelId="{ECEE174F-3C8F-3248-9B5D-E22E6C7FA27A}" type="pres">
      <dgm:prSet presAssocID="{4125FD47-997D-4AEF-85FC-E25D2D8764F9}" presName="node" presStyleLbl="node1" presStyleIdx="12" presStyleCnt="16">
        <dgm:presLayoutVars>
          <dgm:bulletEnabled val="1"/>
        </dgm:presLayoutVars>
      </dgm:prSet>
      <dgm:spPr/>
    </dgm:pt>
    <dgm:pt modelId="{7023D5AF-8DA1-0144-8175-044E120BBBE6}" type="pres">
      <dgm:prSet presAssocID="{C5CEE22C-9EB7-45A3-8117-BD61FD5C3827}" presName="sibTrans" presStyleCnt="0"/>
      <dgm:spPr/>
    </dgm:pt>
    <dgm:pt modelId="{7C7FA604-5717-8942-B03A-BA6AE6CDEBFA}" type="pres">
      <dgm:prSet presAssocID="{270B11A9-CE74-47E1-AC4F-DAE35F7C9FFB}" presName="node" presStyleLbl="node1" presStyleIdx="13" presStyleCnt="16">
        <dgm:presLayoutVars>
          <dgm:bulletEnabled val="1"/>
        </dgm:presLayoutVars>
      </dgm:prSet>
      <dgm:spPr/>
    </dgm:pt>
    <dgm:pt modelId="{140A21A1-77EB-734E-B6AF-48B1973FD2CB}" type="pres">
      <dgm:prSet presAssocID="{E5FC4C5B-A7B5-4A5E-8F34-88CA38ED26C5}" presName="sibTrans" presStyleCnt="0"/>
      <dgm:spPr/>
    </dgm:pt>
    <dgm:pt modelId="{A4ACA79C-DBAF-794A-8170-ACEFA148AA1E}" type="pres">
      <dgm:prSet presAssocID="{233EC54E-D11C-49CA-B569-884F32F1CB90}" presName="node" presStyleLbl="node1" presStyleIdx="14" presStyleCnt="16">
        <dgm:presLayoutVars>
          <dgm:bulletEnabled val="1"/>
        </dgm:presLayoutVars>
      </dgm:prSet>
      <dgm:spPr/>
    </dgm:pt>
    <dgm:pt modelId="{5D22EF05-C9A4-5444-AE5A-A62C05FCAC79}" type="pres">
      <dgm:prSet presAssocID="{62DE1DE1-08BA-4AB6-8B4C-D3994249F9EC}" presName="sibTrans" presStyleCnt="0"/>
      <dgm:spPr/>
    </dgm:pt>
    <dgm:pt modelId="{1492D26E-46BC-B948-B0FD-10718B02B117}" type="pres">
      <dgm:prSet presAssocID="{FBC66FED-5467-4DC9-9435-86C2F82F8916}" presName="node" presStyleLbl="node1" presStyleIdx="15" presStyleCnt="16">
        <dgm:presLayoutVars>
          <dgm:bulletEnabled val="1"/>
        </dgm:presLayoutVars>
      </dgm:prSet>
      <dgm:spPr/>
    </dgm:pt>
  </dgm:ptLst>
  <dgm:cxnLst>
    <dgm:cxn modelId="{D7F54808-31A8-5D43-917E-582D0B713BD4}" type="presOf" srcId="{270B11A9-CE74-47E1-AC4F-DAE35F7C9FFB}" destId="{7C7FA604-5717-8942-B03A-BA6AE6CDEBFA}" srcOrd="0" destOrd="0" presId="urn:microsoft.com/office/officeart/2005/8/layout/default"/>
    <dgm:cxn modelId="{6394160B-8643-42D4-A189-AF5A55F63080}" srcId="{EFBFD840-E6BF-45B7-87F7-2D479714D2AC}" destId="{2C648337-CEAA-41E7-A6DA-042DD4AA45FE}" srcOrd="6" destOrd="0" parTransId="{3D833361-FFE4-4B7B-A6A2-F91B915A556F}" sibTransId="{43B67A27-35E7-4F72-8686-FE57DF140DFF}"/>
    <dgm:cxn modelId="{6029F618-3AE0-B246-901A-1C1AD81D1F4A}" type="presOf" srcId="{C8D47A67-1AE1-4566-885C-5BA99F5691DA}" destId="{3AC86BDA-B5D0-CF40-ADEB-8B62CF41BAD1}" srcOrd="0" destOrd="0" presId="urn:microsoft.com/office/officeart/2005/8/layout/default"/>
    <dgm:cxn modelId="{572E801A-2D21-A549-B525-0B90184C04D5}" type="presOf" srcId="{2C648337-CEAA-41E7-A6DA-042DD4AA45FE}" destId="{844F74FB-8A17-ED41-B371-DCC62D86FB0A}" srcOrd="0" destOrd="0" presId="urn:microsoft.com/office/officeart/2005/8/layout/default"/>
    <dgm:cxn modelId="{A469D61C-F124-4FC4-B526-2664D04CD699}" srcId="{EFBFD840-E6BF-45B7-87F7-2D479714D2AC}" destId="{A9682E21-60E0-41A6-BD9F-8ED386BBC79C}" srcOrd="4" destOrd="0" parTransId="{4AC43630-A463-4308-A77A-B5BB48AE16F7}" sibTransId="{E5091F0F-BBD4-4236-926E-649800155EA4}"/>
    <dgm:cxn modelId="{C9DC0420-BB5E-4245-BB9F-B3B207589A1D}" type="presOf" srcId="{EFBFD840-E6BF-45B7-87F7-2D479714D2AC}" destId="{F8C20900-8700-9B45-AB82-1B7ED2415FBE}" srcOrd="0" destOrd="0" presId="urn:microsoft.com/office/officeart/2005/8/layout/default"/>
    <dgm:cxn modelId="{A99AC525-9372-45D2-9773-D201E5A79115}" srcId="{EFBFD840-E6BF-45B7-87F7-2D479714D2AC}" destId="{CF7442BE-4D04-4142-8572-CA8A623519BC}" srcOrd="11" destOrd="0" parTransId="{25D0B0D5-2741-4D5A-AFEF-2D3A8AA0A1ED}" sibTransId="{669EF7D4-63BF-4C12-9DDB-6EC5D7D9505B}"/>
    <dgm:cxn modelId="{1C02322D-6B15-4856-A241-FA954D6C5C51}" srcId="{EFBFD840-E6BF-45B7-87F7-2D479714D2AC}" destId="{D44CA26D-CDBC-4158-9B3F-1547AFF7EDD0}" srcOrd="7" destOrd="0" parTransId="{422AA299-4A98-48D8-8BF9-BFBA1C824E54}" sibTransId="{D83955EC-2DE1-4553-A27D-FD21B3E32144}"/>
    <dgm:cxn modelId="{F622972F-F30B-FE4E-8D07-340A1BB2F42A}" type="presOf" srcId="{A055BB77-C568-4669-8B99-28F78BB4B03F}" destId="{9DC88ADA-0BD0-1B4B-A3F5-E99262B8BC25}" srcOrd="0" destOrd="0" presId="urn:microsoft.com/office/officeart/2005/8/layout/default"/>
    <dgm:cxn modelId="{0C5B7F40-A80C-3245-BEE0-C424D7F48425}" type="presOf" srcId="{265A95AF-FB7A-4C85-8887-2C518A898AF3}" destId="{C0576B24-1E15-3544-9DA8-3C80D7230A21}" srcOrd="0" destOrd="0" presId="urn:microsoft.com/office/officeart/2005/8/layout/default"/>
    <dgm:cxn modelId="{68EB7641-E575-4A1D-B0F7-D239D1796FF2}" srcId="{EFBFD840-E6BF-45B7-87F7-2D479714D2AC}" destId="{FBC66FED-5467-4DC9-9435-86C2F82F8916}" srcOrd="15" destOrd="0" parTransId="{D8A47C48-F4EB-4E63-A630-CA38D88DE3A8}" sibTransId="{C129E0E8-BFD3-484C-9333-30964DA006E6}"/>
    <dgm:cxn modelId="{6C267743-8FB5-4D68-8895-DCA416C9429C}" srcId="{EFBFD840-E6BF-45B7-87F7-2D479714D2AC}" destId="{4125FD47-997D-4AEF-85FC-E25D2D8764F9}" srcOrd="12" destOrd="0" parTransId="{3793D9FE-299E-4A9D-8DC4-E16FD10188F2}" sibTransId="{C5CEE22C-9EB7-45A3-8117-BD61FD5C3827}"/>
    <dgm:cxn modelId="{F69DBA4C-49BD-4C9D-83BE-08FF27453D5B}" srcId="{EFBFD840-E6BF-45B7-87F7-2D479714D2AC}" destId="{DBE9CE5F-1695-4D74-96C2-24E7B677A0F9}" srcOrd="3" destOrd="0" parTransId="{83333B0F-A95F-4A41-A7F2-F1EF5F968ABF}" sibTransId="{E43325E6-C851-454E-A6A4-5DE4A801CB8F}"/>
    <dgm:cxn modelId="{0799844D-27C4-4FFE-BBD5-0FE97FF66B38}" srcId="{EFBFD840-E6BF-45B7-87F7-2D479714D2AC}" destId="{C8D47A67-1AE1-4566-885C-5BA99F5691DA}" srcOrd="9" destOrd="0" parTransId="{DF3A032F-D638-43D8-BB9B-581997EA01CB}" sibTransId="{41DA5E45-6F9D-4DD1-9364-6B8D6D04B34D}"/>
    <dgm:cxn modelId="{BF047F56-8084-449B-BF09-9CEE07B93F4C}" srcId="{EFBFD840-E6BF-45B7-87F7-2D479714D2AC}" destId="{270B11A9-CE74-47E1-AC4F-DAE35F7C9FFB}" srcOrd="13" destOrd="0" parTransId="{E1689BF5-E412-47AF-9D4F-4BB6A0B5A75A}" sibTransId="{E5FC4C5B-A7B5-4A5E-8F34-88CA38ED26C5}"/>
    <dgm:cxn modelId="{0FFE6A66-F3B5-EF45-865F-C0D19E0E0A6A}" type="presOf" srcId="{CF7442BE-4D04-4142-8572-CA8A623519BC}" destId="{92DCDBA6-5120-464F-8726-90B77E417E3F}" srcOrd="0" destOrd="0" presId="urn:microsoft.com/office/officeart/2005/8/layout/default"/>
    <dgm:cxn modelId="{B2887867-7F13-2E4E-AFB6-97B326BD349C}" type="presOf" srcId="{4125FD47-997D-4AEF-85FC-E25D2D8764F9}" destId="{ECEE174F-3C8F-3248-9B5D-E22E6C7FA27A}" srcOrd="0" destOrd="0" presId="urn:microsoft.com/office/officeart/2005/8/layout/default"/>
    <dgm:cxn modelId="{09BCDA72-0171-674E-B365-9AC645BA61DB}" type="presOf" srcId="{9F1223C8-494E-4526-B520-25DDD774AEF8}" destId="{0666E855-5BC7-3547-A716-ECCCA4EFAFE8}" srcOrd="0" destOrd="0" presId="urn:microsoft.com/office/officeart/2005/8/layout/default"/>
    <dgm:cxn modelId="{8BF0A581-DD41-4E7F-8F6D-DF090911DC49}" srcId="{EFBFD840-E6BF-45B7-87F7-2D479714D2AC}" destId="{4B0A2466-DBB3-46D9-A045-AB88D9CE8505}" srcOrd="10" destOrd="0" parTransId="{913881B9-BD18-44D4-AC25-49075314BC70}" sibTransId="{7E5B99DE-BD04-4C28-A37F-3BE9F682B7EB}"/>
    <dgm:cxn modelId="{B51AB7A0-F7F5-EA41-AB98-9382DBAA7335}" type="presOf" srcId="{039AD251-76CD-4613-A02C-AC99B935C044}" destId="{A6D425A8-D3C5-1547-8593-FC328DC3C35D}" srcOrd="0" destOrd="0" presId="urn:microsoft.com/office/officeart/2005/8/layout/default"/>
    <dgm:cxn modelId="{B6F14FA1-BE1B-FD47-9714-8BC1286184C7}" type="presOf" srcId="{42DAC9E7-2BE1-4955-85F2-3EBA9D5DB397}" destId="{460AB9FB-BD7E-1546-A5A6-901CD3442D32}" srcOrd="0" destOrd="0" presId="urn:microsoft.com/office/officeart/2005/8/layout/default"/>
    <dgm:cxn modelId="{E8B24AA5-9AD1-4B0D-A82F-E158C451D750}" srcId="{EFBFD840-E6BF-45B7-87F7-2D479714D2AC}" destId="{265A95AF-FB7A-4C85-8887-2C518A898AF3}" srcOrd="0" destOrd="0" parTransId="{67F499DC-AAA2-4961-8252-853847050C3A}" sibTransId="{B338C449-387F-4625-B84C-F0A17D00D6AA}"/>
    <dgm:cxn modelId="{0FA05DA8-1B1F-4091-BD25-1A87EBE88E23}" srcId="{EFBFD840-E6BF-45B7-87F7-2D479714D2AC}" destId="{42DAC9E7-2BE1-4955-85F2-3EBA9D5DB397}" srcOrd="8" destOrd="0" parTransId="{88FAB0DF-06DB-4355-B692-293842E58BED}" sibTransId="{4160AE43-4E92-4DC0-A9A6-DFD0CD5278BD}"/>
    <dgm:cxn modelId="{B5E560A9-8ECC-A54B-8B17-734B72E4D178}" type="presOf" srcId="{A9682E21-60E0-41A6-BD9F-8ED386BBC79C}" destId="{4787251A-356D-2941-8B7F-621C70256D2D}" srcOrd="0" destOrd="0" presId="urn:microsoft.com/office/officeart/2005/8/layout/default"/>
    <dgm:cxn modelId="{C273A4AC-131D-8F42-AD84-4BF3AA363115}" type="presOf" srcId="{DBE9CE5F-1695-4D74-96C2-24E7B677A0F9}" destId="{519E8CE7-F539-6149-B765-ADD66F7E90AF}" srcOrd="0" destOrd="0" presId="urn:microsoft.com/office/officeart/2005/8/layout/default"/>
    <dgm:cxn modelId="{9E2C20B2-D04D-4547-BEBB-5A01CF81AD92}" srcId="{EFBFD840-E6BF-45B7-87F7-2D479714D2AC}" destId="{039AD251-76CD-4613-A02C-AC99B935C044}" srcOrd="1" destOrd="0" parTransId="{4D0726EB-6C48-4BF1-9701-8064543C1CCD}" sibTransId="{39630B9C-C2AB-48FF-A5FF-79965006CD8B}"/>
    <dgm:cxn modelId="{F4483FC1-1ADD-4947-979D-4A1BEB36607C}" type="presOf" srcId="{4B0A2466-DBB3-46D9-A045-AB88D9CE8505}" destId="{B7552CEB-BC9D-CC47-8A42-7924A98577CC}" srcOrd="0" destOrd="0" presId="urn:microsoft.com/office/officeart/2005/8/layout/default"/>
    <dgm:cxn modelId="{44E4FFC5-083F-4E83-94BF-823A1D1AD01A}" srcId="{EFBFD840-E6BF-45B7-87F7-2D479714D2AC}" destId="{233EC54E-D11C-49CA-B569-884F32F1CB90}" srcOrd="14" destOrd="0" parTransId="{11D0BED0-6AF2-46BE-915D-BB356A7A9256}" sibTransId="{62DE1DE1-08BA-4AB6-8B4C-D3994249F9EC}"/>
    <dgm:cxn modelId="{5C11BBC6-1138-4D55-8A66-06B4C3333042}" srcId="{EFBFD840-E6BF-45B7-87F7-2D479714D2AC}" destId="{A055BB77-C568-4669-8B99-28F78BB4B03F}" srcOrd="5" destOrd="0" parTransId="{0F864AF4-304E-4B5A-A6DA-94BC74D6C6AE}" sibTransId="{9C6A0607-0A03-40D4-90DF-FEF1DC7CC69C}"/>
    <dgm:cxn modelId="{FEAB29D5-F06C-E84D-A730-7B2644FB8712}" type="presOf" srcId="{233EC54E-D11C-49CA-B569-884F32F1CB90}" destId="{A4ACA79C-DBAF-794A-8170-ACEFA148AA1E}" srcOrd="0" destOrd="0" presId="urn:microsoft.com/office/officeart/2005/8/layout/default"/>
    <dgm:cxn modelId="{F49C12D9-2F68-5249-B6FD-59A52F098BE8}" type="presOf" srcId="{D44CA26D-CDBC-4158-9B3F-1547AFF7EDD0}" destId="{91D0F4DF-4613-A04E-AD2F-3C583613973F}" srcOrd="0" destOrd="0" presId="urn:microsoft.com/office/officeart/2005/8/layout/default"/>
    <dgm:cxn modelId="{949A11E6-1ABF-4752-AC26-188E2D05C0EF}" srcId="{EFBFD840-E6BF-45B7-87F7-2D479714D2AC}" destId="{9F1223C8-494E-4526-B520-25DDD774AEF8}" srcOrd="2" destOrd="0" parTransId="{6DB9AAD0-E0C5-494F-A3B4-A6429A6E0263}" sibTransId="{8E18618E-C3E2-40AF-91ED-54097247BAFA}"/>
    <dgm:cxn modelId="{0E0276E6-E9AE-C741-AE8E-282FF9B1E3C0}" type="presOf" srcId="{FBC66FED-5467-4DC9-9435-86C2F82F8916}" destId="{1492D26E-46BC-B948-B0FD-10718B02B117}" srcOrd="0" destOrd="0" presId="urn:microsoft.com/office/officeart/2005/8/layout/default"/>
    <dgm:cxn modelId="{9F20594F-A650-5149-AFD8-C48D42FB783E}" type="presParOf" srcId="{F8C20900-8700-9B45-AB82-1B7ED2415FBE}" destId="{C0576B24-1E15-3544-9DA8-3C80D7230A21}" srcOrd="0" destOrd="0" presId="urn:microsoft.com/office/officeart/2005/8/layout/default"/>
    <dgm:cxn modelId="{4E107A7D-3793-4B46-93AB-889E31686935}" type="presParOf" srcId="{F8C20900-8700-9B45-AB82-1B7ED2415FBE}" destId="{17DB6EDA-3B66-3E4E-B0A8-905126C12D31}" srcOrd="1" destOrd="0" presId="urn:microsoft.com/office/officeart/2005/8/layout/default"/>
    <dgm:cxn modelId="{67FD03A5-0067-0C48-86F2-2D7C131769A0}" type="presParOf" srcId="{F8C20900-8700-9B45-AB82-1B7ED2415FBE}" destId="{A6D425A8-D3C5-1547-8593-FC328DC3C35D}" srcOrd="2" destOrd="0" presId="urn:microsoft.com/office/officeart/2005/8/layout/default"/>
    <dgm:cxn modelId="{B24B9298-80F4-0943-95A4-332EB8B775B0}" type="presParOf" srcId="{F8C20900-8700-9B45-AB82-1B7ED2415FBE}" destId="{12664230-08EC-9B48-ABEB-355AF0CE7A50}" srcOrd="3" destOrd="0" presId="urn:microsoft.com/office/officeart/2005/8/layout/default"/>
    <dgm:cxn modelId="{FE212190-41D1-1142-8E87-17DDFA4495CA}" type="presParOf" srcId="{F8C20900-8700-9B45-AB82-1B7ED2415FBE}" destId="{0666E855-5BC7-3547-A716-ECCCA4EFAFE8}" srcOrd="4" destOrd="0" presId="urn:microsoft.com/office/officeart/2005/8/layout/default"/>
    <dgm:cxn modelId="{A938E5D0-97AB-574C-B9CA-50D674B9D530}" type="presParOf" srcId="{F8C20900-8700-9B45-AB82-1B7ED2415FBE}" destId="{12D93CCC-FB59-5841-89D0-8DC6AB6F1588}" srcOrd="5" destOrd="0" presId="urn:microsoft.com/office/officeart/2005/8/layout/default"/>
    <dgm:cxn modelId="{81D3F31F-E188-9D40-804F-F604E2AF7FC1}" type="presParOf" srcId="{F8C20900-8700-9B45-AB82-1B7ED2415FBE}" destId="{519E8CE7-F539-6149-B765-ADD66F7E90AF}" srcOrd="6" destOrd="0" presId="urn:microsoft.com/office/officeart/2005/8/layout/default"/>
    <dgm:cxn modelId="{0F05D687-93C7-A049-A922-A13132CC2F19}" type="presParOf" srcId="{F8C20900-8700-9B45-AB82-1B7ED2415FBE}" destId="{F12B00DE-B7DE-794B-A031-8F0D2413CEAD}" srcOrd="7" destOrd="0" presId="urn:microsoft.com/office/officeart/2005/8/layout/default"/>
    <dgm:cxn modelId="{81B81805-69C1-E84F-8B26-1A516F65A291}" type="presParOf" srcId="{F8C20900-8700-9B45-AB82-1B7ED2415FBE}" destId="{4787251A-356D-2941-8B7F-621C70256D2D}" srcOrd="8" destOrd="0" presId="urn:microsoft.com/office/officeart/2005/8/layout/default"/>
    <dgm:cxn modelId="{35E0EB15-61AE-F845-8265-45A20F265650}" type="presParOf" srcId="{F8C20900-8700-9B45-AB82-1B7ED2415FBE}" destId="{F6F44528-0008-F144-9A20-A77351010355}" srcOrd="9" destOrd="0" presId="urn:microsoft.com/office/officeart/2005/8/layout/default"/>
    <dgm:cxn modelId="{EA5A59EB-2B12-7244-889D-F3773A5724DD}" type="presParOf" srcId="{F8C20900-8700-9B45-AB82-1B7ED2415FBE}" destId="{9DC88ADA-0BD0-1B4B-A3F5-E99262B8BC25}" srcOrd="10" destOrd="0" presId="urn:microsoft.com/office/officeart/2005/8/layout/default"/>
    <dgm:cxn modelId="{CA373B12-4875-174A-AF23-0B3BD471CFB5}" type="presParOf" srcId="{F8C20900-8700-9B45-AB82-1B7ED2415FBE}" destId="{8739273B-11DF-1A41-8B87-77B311024C4F}" srcOrd="11" destOrd="0" presId="urn:microsoft.com/office/officeart/2005/8/layout/default"/>
    <dgm:cxn modelId="{2BA0F357-AF85-6348-8F14-A5ECFB2A4FFC}" type="presParOf" srcId="{F8C20900-8700-9B45-AB82-1B7ED2415FBE}" destId="{844F74FB-8A17-ED41-B371-DCC62D86FB0A}" srcOrd="12" destOrd="0" presId="urn:microsoft.com/office/officeart/2005/8/layout/default"/>
    <dgm:cxn modelId="{10E76B4C-9823-484A-B0BC-4889909CB3D8}" type="presParOf" srcId="{F8C20900-8700-9B45-AB82-1B7ED2415FBE}" destId="{492FC22F-5934-E048-AD88-C04E990A9D4E}" srcOrd="13" destOrd="0" presId="urn:microsoft.com/office/officeart/2005/8/layout/default"/>
    <dgm:cxn modelId="{ADD1B1ED-F836-A244-966E-10D9700588C4}" type="presParOf" srcId="{F8C20900-8700-9B45-AB82-1B7ED2415FBE}" destId="{91D0F4DF-4613-A04E-AD2F-3C583613973F}" srcOrd="14" destOrd="0" presId="urn:microsoft.com/office/officeart/2005/8/layout/default"/>
    <dgm:cxn modelId="{6FC37002-B8E0-0544-BD93-ECC90B93D9D6}" type="presParOf" srcId="{F8C20900-8700-9B45-AB82-1B7ED2415FBE}" destId="{3C944E4A-2D15-B74D-9EBD-B2D4D692351C}" srcOrd="15" destOrd="0" presId="urn:microsoft.com/office/officeart/2005/8/layout/default"/>
    <dgm:cxn modelId="{C895CDDE-BFA2-2249-90AA-92CAD8DD937B}" type="presParOf" srcId="{F8C20900-8700-9B45-AB82-1B7ED2415FBE}" destId="{460AB9FB-BD7E-1546-A5A6-901CD3442D32}" srcOrd="16" destOrd="0" presId="urn:microsoft.com/office/officeart/2005/8/layout/default"/>
    <dgm:cxn modelId="{0A62904C-6470-F944-96F3-CA25B0AC0AA4}" type="presParOf" srcId="{F8C20900-8700-9B45-AB82-1B7ED2415FBE}" destId="{BE7EA73C-957D-8041-BAF9-B6C6529987C4}" srcOrd="17" destOrd="0" presId="urn:microsoft.com/office/officeart/2005/8/layout/default"/>
    <dgm:cxn modelId="{27AB6876-E9B5-B04B-8199-A7C08394ECA9}" type="presParOf" srcId="{F8C20900-8700-9B45-AB82-1B7ED2415FBE}" destId="{3AC86BDA-B5D0-CF40-ADEB-8B62CF41BAD1}" srcOrd="18" destOrd="0" presId="urn:microsoft.com/office/officeart/2005/8/layout/default"/>
    <dgm:cxn modelId="{5A26F180-937B-CA49-A00D-A72B2ED8D8C7}" type="presParOf" srcId="{F8C20900-8700-9B45-AB82-1B7ED2415FBE}" destId="{5AA82D19-83FF-FD4B-A5C5-69F6E30B072B}" srcOrd="19" destOrd="0" presId="urn:microsoft.com/office/officeart/2005/8/layout/default"/>
    <dgm:cxn modelId="{59682305-E888-0044-A446-55E76C597CDC}" type="presParOf" srcId="{F8C20900-8700-9B45-AB82-1B7ED2415FBE}" destId="{B7552CEB-BC9D-CC47-8A42-7924A98577CC}" srcOrd="20" destOrd="0" presId="urn:microsoft.com/office/officeart/2005/8/layout/default"/>
    <dgm:cxn modelId="{E593685F-3069-6249-A2BC-9099B57AC96E}" type="presParOf" srcId="{F8C20900-8700-9B45-AB82-1B7ED2415FBE}" destId="{FA413F2A-5338-8F41-BF65-816EC03D9227}" srcOrd="21" destOrd="0" presId="urn:microsoft.com/office/officeart/2005/8/layout/default"/>
    <dgm:cxn modelId="{75CE0094-6DBA-5D48-9614-020EFAB575C6}" type="presParOf" srcId="{F8C20900-8700-9B45-AB82-1B7ED2415FBE}" destId="{92DCDBA6-5120-464F-8726-90B77E417E3F}" srcOrd="22" destOrd="0" presId="urn:microsoft.com/office/officeart/2005/8/layout/default"/>
    <dgm:cxn modelId="{0D35FE1E-4A20-5846-892A-FE08653B6AA2}" type="presParOf" srcId="{F8C20900-8700-9B45-AB82-1B7ED2415FBE}" destId="{9D5BE54C-BBB3-3148-AC26-599460D8C103}" srcOrd="23" destOrd="0" presId="urn:microsoft.com/office/officeart/2005/8/layout/default"/>
    <dgm:cxn modelId="{E28CB0D7-163F-AC4F-94E0-98477AA18211}" type="presParOf" srcId="{F8C20900-8700-9B45-AB82-1B7ED2415FBE}" destId="{ECEE174F-3C8F-3248-9B5D-E22E6C7FA27A}" srcOrd="24" destOrd="0" presId="urn:microsoft.com/office/officeart/2005/8/layout/default"/>
    <dgm:cxn modelId="{4FAFEF15-D41B-1246-808C-0FC7EDDDF5FA}" type="presParOf" srcId="{F8C20900-8700-9B45-AB82-1B7ED2415FBE}" destId="{7023D5AF-8DA1-0144-8175-044E120BBBE6}" srcOrd="25" destOrd="0" presId="urn:microsoft.com/office/officeart/2005/8/layout/default"/>
    <dgm:cxn modelId="{1BCCF250-7CA4-5C47-BE7B-1280F609AF47}" type="presParOf" srcId="{F8C20900-8700-9B45-AB82-1B7ED2415FBE}" destId="{7C7FA604-5717-8942-B03A-BA6AE6CDEBFA}" srcOrd="26" destOrd="0" presId="urn:microsoft.com/office/officeart/2005/8/layout/default"/>
    <dgm:cxn modelId="{D78762E2-08F7-2041-A7CA-CCDA924D6003}" type="presParOf" srcId="{F8C20900-8700-9B45-AB82-1B7ED2415FBE}" destId="{140A21A1-77EB-734E-B6AF-48B1973FD2CB}" srcOrd="27" destOrd="0" presId="urn:microsoft.com/office/officeart/2005/8/layout/default"/>
    <dgm:cxn modelId="{B27418F1-C55C-8348-BC8C-1653C6D8D111}" type="presParOf" srcId="{F8C20900-8700-9B45-AB82-1B7ED2415FBE}" destId="{A4ACA79C-DBAF-794A-8170-ACEFA148AA1E}" srcOrd="28" destOrd="0" presId="urn:microsoft.com/office/officeart/2005/8/layout/default"/>
    <dgm:cxn modelId="{A30FAC1D-F093-6C45-97A4-053936106B19}" type="presParOf" srcId="{F8C20900-8700-9B45-AB82-1B7ED2415FBE}" destId="{5D22EF05-C9A4-5444-AE5A-A62C05FCAC79}" srcOrd="29" destOrd="0" presId="urn:microsoft.com/office/officeart/2005/8/layout/default"/>
    <dgm:cxn modelId="{31021CA2-DC80-B540-BBA4-2FC2C6B50B1E}" type="presParOf" srcId="{F8C20900-8700-9B45-AB82-1B7ED2415FBE}" destId="{1492D26E-46BC-B948-B0FD-10718B02B117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6B24-1E15-3544-9DA8-3C80D7230A21}">
      <dsp:nvSpPr>
        <dsp:cNvPr id="0" name=""/>
        <dsp:cNvSpPr/>
      </dsp:nvSpPr>
      <dsp:spPr>
        <a:xfrm>
          <a:off x="956300" y="1178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blues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956300" y="1178"/>
        <a:ext cx="2024862" cy="1214917"/>
      </dsp:txXfrm>
    </dsp:sp>
    <dsp:sp modelId="{A6D425A8-D3C5-1547-8593-FC328DC3C35D}">
      <dsp:nvSpPr>
        <dsp:cNvPr id="0" name=""/>
        <dsp:cNvSpPr/>
      </dsp:nvSpPr>
      <dsp:spPr>
        <a:xfrm>
          <a:off x="3183648" y="1178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663879"/>
                <a:satOff val="3552"/>
                <a:lumOff val="2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3879"/>
                <a:satOff val="3552"/>
                <a:lumOff val="2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3879"/>
                <a:satOff val="3552"/>
                <a:lumOff val="2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dance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3183648" y="1178"/>
        <a:ext cx="2024862" cy="1214917"/>
      </dsp:txXfrm>
    </dsp:sp>
    <dsp:sp modelId="{0666E855-5BC7-3547-A716-ECCCA4EFAFE8}">
      <dsp:nvSpPr>
        <dsp:cNvPr id="0" name=""/>
        <dsp:cNvSpPr/>
      </dsp:nvSpPr>
      <dsp:spPr>
        <a:xfrm>
          <a:off x="5410997" y="1178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1327757"/>
                <a:satOff val="7104"/>
                <a:lumOff val="5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327757"/>
                <a:satOff val="7104"/>
                <a:lumOff val="5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327757"/>
                <a:satOff val="7104"/>
                <a:lumOff val="5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jazz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5410997" y="1178"/>
        <a:ext cx="2024862" cy="1214917"/>
      </dsp:txXfrm>
    </dsp:sp>
    <dsp:sp modelId="{519E8CE7-F539-6149-B765-ADD66F7E90AF}">
      <dsp:nvSpPr>
        <dsp:cNvPr id="0" name=""/>
        <dsp:cNvSpPr/>
      </dsp:nvSpPr>
      <dsp:spPr>
        <a:xfrm>
          <a:off x="7638346" y="1178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1991636"/>
                <a:satOff val="10656"/>
                <a:lumOff val="7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991636"/>
                <a:satOff val="10656"/>
                <a:lumOff val="7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991636"/>
                <a:satOff val="10656"/>
                <a:lumOff val="7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reggaeton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7638346" y="1178"/>
        <a:ext cx="2024862" cy="1214917"/>
      </dsp:txXfrm>
    </dsp:sp>
    <dsp:sp modelId="{4787251A-356D-2941-8B7F-621C70256D2D}">
      <dsp:nvSpPr>
        <dsp:cNvPr id="0" name=""/>
        <dsp:cNvSpPr/>
      </dsp:nvSpPr>
      <dsp:spPr>
        <a:xfrm>
          <a:off x="956300" y="1418581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2655515"/>
                <a:satOff val="14207"/>
                <a:lumOff val="10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655515"/>
                <a:satOff val="14207"/>
                <a:lumOff val="10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655515"/>
                <a:satOff val="14207"/>
                <a:lumOff val="10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bossa nova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956300" y="1418581"/>
        <a:ext cx="2024862" cy="1214917"/>
      </dsp:txXfrm>
    </dsp:sp>
    <dsp:sp modelId="{9DC88ADA-0BD0-1B4B-A3F5-E99262B8BC25}">
      <dsp:nvSpPr>
        <dsp:cNvPr id="0" name=""/>
        <dsp:cNvSpPr/>
      </dsp:nvSpPr>
      <dsp:spPr>
        <a:xfrm>
          <a:off x="3183648" y="1418581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3319393"/>
                <a:satOff val="17759"/>
                <a:lumOff val="13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319393"/>
                <a:satOff val="17759"/>
                <a:lumOff val="13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319393"/>
                <a:satOff val="17759"/>
                <a:lumOff val="13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fado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3183648" y="1418581"/>
        <a:ext cx="2024862" cy="1214917"/>
      </dsp:txXfrm>
    </dsp:sp>
    <dsp:sp modelId="{844F74FB-8A17-ED41-B371-DCC62D86FB0A}">
      <dsp:nvSpPr>
        <dsp:cNvPr id="0" name=""/>
        <dsp:cNvSpPr/>
      </dsp:nvSpPr>
      <dsp:spPr>
        <a:xfrm>
          <a:off x="5410997" y="1418581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3983272"/>
                <a:satOff val="21311"/>
                <a:lumOff val="15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983272"/>
                <a:satOff val="21311"/>
                <a:lumOff val="15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983272"/>
                <a:satOff val="21311"/>
                <a:lumOff val="15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pop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5410997" y="1418581"/>
        <a:ext cx="2024862" cy="1214917"/>
      </dsp:txXfrm>
    </dsp:sp>
    <dsp:sp modelId="{91D0F4DF-4613-A04E-AD2F-3C583613973F}">
      <dsp:nvSpPr>
        <dsp:cNvPr id="0" name=""/>
        <dsp:cNvSpPr/>
      </dsp:nvSpPr>
      <dsp:spPr>
        <a:xfrm>
          <a:off x="7638346" y="1418581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4647151"/>
                <a:satOff val="24863"/>
                <a:lumOff val="18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647151"/>
                <a:satOff val="24863"/>
                <a:lumOff val="18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647151"/>
                <a:satOff val="24863"/>
                <a:lumOff val="18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rock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7638346" y="1418581"/>
        <a:ext cx="2024862" cy="1214917"/>
      </dsp:txXfrm>
    </dsp:sp>
    <dsp:sp modelId="{460AB9FB-BD7E-1546-A5A6-901CD3442D32}">
      <dsp:nvSpPr>
        <dsp:cNvPr id="0" name=""/>
        <dsp:cNvSpPr/>
      </dsp:nvSpPr>
      <dsp:spPr>
        <a:xfrm>
          <a:off x="956300" y="2835985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5311030"/>
                <a:satOff val="28415"/>
                <a:lumOff val="20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311030"/>
                <a:satOff val="28415"/>
                <a:lumOff val="20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311030"/>
                <a:satOff val="28415"/>
                <a:lumOff val="20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classical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956300" y="2835985"/>
        <a:ext cx="2024862" cy="1214917"/>
      </dsp:txXfrm>
    </dsp:sp>
    <dsp:sp modelId="{3AC86BDA-B5D0-CF40-ADEB-8B62CF41BAD1}">
      <dsp:nvSpPr>
        <dsp:cNvPr id="0" name=""/>
        <dsp:cNvSpPr/>
      </dsp:nvSpPr>
      <dsp:spPr>
        <a:xfrm>
          <a:off x="3183648" y="2835985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5974908"/>
                <a:satOff val="31967"/>
                <a:lumOff val="23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974908"/>
                <a:satOff val="31967"/>
                <a:lumOff val="23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974908"/>
                <a:satOff val="31967"/>
                <a:lumOff val="23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heavy metal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3183648" y="2835985"/>
        <a:ext cx="2024862" cy="1214917"/>
      </dsp:txXfrm>
    </dsp:sp>
    <dsp:sp modelId="{B7552CEB-BC9D-CC47-8A42-7924A98577CC}">
      <dsp:nvSpPr>
        <dsp:cNvPr id="0" name=""/>
        <dsp:cNvSpPr/>
      </dsp:nvSpPr>
      <dsp:spPr>
        <a:xfrm>
          <a:off x="5410997" y="2835985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6638787"/>
                <a:satOff val="35519"/>
                <a:lumOff val="26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38787"/>
                <a:satOff val="35519"/>
                <a:lumOff val="26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38787"/>
                <a:satOff val="35519"/>
                <a:lumOff val="26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rap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5410997" y="2835985"/>
        <a:ext cx="2024862" cy="1214917"/>
      </dsp:txXfrm>
    </dsp:sp>
    <dsp:sp modelId="{92DCDBA6-5120-464F-8726-90B77E417E3F}">
      <dsp:nvSpPr>
        <dsp:cNvPr id="0" name=""/>
        <dsp:cNvSpPr/>
      </dsp:nvSpPr>
      <dsp:spPr>
        <a:xfrm>
          <a:off x="7638346" y="2835985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7302665"/>
                <a:satOff val="39071"/>
                <a:lumOff val="28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302665"/>
                <a:satOff val="39071"/>
                <a:lumOff val="28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302665"/>
                <a:satOff val="39071"/>
                <a:lumOff val="28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samba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7638346" y="2835985"/>
        <a:ext cx="2024862" cy="1214917"/>
      </dsp:txXfrm>
    </dsp:sp>
    <dsp:sp modelId="{ECEE174F-3C8F-3248-9B5D-E22E6C7FA27A}">
      <dsp:nvSpPr>
        <dsp:cNvPr id="0" name=""/>
        <dsp:cNvSpPr/>
      </dsp:nvSpPr>
      <dsp:spPr>
        <a:xfrm>
          <a:off x="956300" y="4253389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7966544"/>
                <a:satOff val="42622"/>
                <a:lumOff val="31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966544"/>
                <a:satOff val="42622"/>
                <a:lumOff val="31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966544"/>
                <a:satOff val="42622"/>
                <a:lumOff val="31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country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956300" y="4253389"/>
        <a:ext cx="2024862" cy="1214917"/>
      </dsp:txXfrm>
    </dsp:sp>
    <dsp:sp modelId="{7C7FA604-5717-8942-B03A-BA6AE6CDEBFA}">
      <dsp:nvSpPr>
        <dsp:cNvPr id="0" name=""/>
        <dsp:cNvSpPr/>
      </dsp:nvSpPr>
      <dsp:spPr>
        <a:xfrm>
          <a:off x="3183648" y="4253389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8630423"/>
                <a:satOff val="46174"/>
                <a:lumOff val="34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630423"/>
                <a:satOff val="46174"/>
                <a:lumOff val="34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630423"/>
                <a:satOff val="46174"/>
                <a:lumOff val="34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hip-hop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3183648" y="4253389"/>
        <a:ext cx="2024862" cy="1214917"/>
      </dsp:txXfrm>
    </dsp:sp>
    <dsp:sp modelId="{A4ACA79C-DBAF-794A-8170-ACEFA148AA1E}">
      <dsp:nvSpPr>
        <dsp:cNvPr id="0" name=""/>
        <dsp:cNvSpPr/>
      </dsp:nvSpPr>
      <dsp:spPr>
        <a:xfrm>
          <a:off x="5410997" y="4253389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9294302"/>
                <a:satOff val="49726"/>
                <a:lumOff val="36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294302"/>
                <a:satOff val="49726"/>
                <a:lumOff val="36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294302"/>
                <a:satOff val="49726"/>
                <a:lumOff val="36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tx1"/>
              </a:solidFill>
            </a:rPr>
            <a:t>reggae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410997" y="4253389"/>
        <a:ext cx="2024862" cy="1214917"/>
      </dsp:txXfrm>
    </dsp:sp>
    <dsp:sp modelId="{1492D26E-46BC-B948-B0FD-10718B02B117}">
      <dsp:nvSpPr>
        <dsp:cNvPr id="0" name=""/>
        <dsp:cNvSpPr/>
      </dsp:nvSpPr>
      <dsp:spPr>
        <a:xfrm>
          <a:off x="7638346" y="4253389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tango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7638346" y="4253389"/>
        <a:ext cx="2024862" cy="1214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nes de ouvido azuis claros">
            <a:extLst>
              <a:ext uri="{FF2B5EF4-FFF2-40B4-BE49-F238E27FC236}">
                <a16:creationId xmlns:a16="http://schemas.microsoft.com/office/drawing/2014/main" id="{8F8A713B-84AC-6FDD-B4A2-53607BB8F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46" y="0"/>
            <a:ext cx="12216245" cy="689929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3" y="262148"/>
            <a:ext cx="6985912" cy="14083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MUSIC AND DANCE TRANSFORMING LIVES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394749" y="2165763"/>
            <a:ext cx="3567652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Você concorda com as citações apresentadas? Por quê (não)?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D8894-19C1-B183-7AD7-DA18A768C093}"/>
              </a:ext>
            </a:extLst>
          </p:cNvPr>
          <p:cNvSpPr txBox="1"/>
          <p:nvPr/>
        </p:nvSpPr>
        <p:spPr>
          <a:xfrm>
            <a:off x="6531980" y="3935771"/>
            <a:ext cx="5067184" cy="1077218"/>
          </a:xfrm>
          <a:custGeom>
            <a:avLst/>
            <a:gdLst>
              <a:gd name="connsiteX0" fmla="*/ 0 w 5067184"/>
              <a:gd name="connsiteY0" fmla="*/ 0 h 1077218"/>
              <a:gd name="connsiteX1" fmla="*/ 664364 w 5067184"/>
              <a:gd name="connsiteY1" fmla="*/ 0 h 1077218"/>
              <a:gd name="connsiteX2" fmla="*/ 1278056 w 5067184"/>
              <a:gd name="connsiteY2" fmla="*/ 0 h 1077218"/>
              <a:gd name="connsiteX3" fmla="*/ 1841077 w 5067184"/>
              <a:gd name="connsiteY3" fmla="*/ 0 h 1077218"/>
              <a:gd name="connsiteX4" fmla="*/ 2404097 w 5067184"/>
              <a:gd name="connsiteY4" fmla="*/ 0 h 1077218"/>
              <a:gd name="connsiteX5" fmla="*/ 3068461 w 5067184"/>
              <a:gd name="connsiteY5" fmla="*/ 0 h 1077218"/>
              <a:gd name="connsiteX6" fmla="*/ 3682154 w 5067184"/>
              <a:gd name="connsiteY6" fmla="*/ 0 h 1077218"/>
              <a:gd name="connsiteX7" fmla="*/ 4093159 w 5067184"/>
              <a:gd name="connsiteY7" fmla="*/ 0 h 1077218"/>
              <a:gd name="connsiteX8" fmla="*/ 5067184 w 5067184"/>
              <a:gd name="connsiteY8" fmla="*/ 0 h 1077218"/>
              <a:gd name="connsiteX9" fmla="*/ 5067184 w 5067184"/>
              <a:gd name="connsiteY9" fmla="*/ 560153 h 1077218"/>
              <a:gd name="connsiteX10" fmla="*/ 5067184 w 5067184"/>
              <a:gd name="connsiteY10" fmla="*/ 1077218 h 1077218"/>
              <a:gd name="connsiteX11" fmla="*/ 4605507 w 5067184"/>
              <a:gd name="connsiteY11" fmla="*/ 1077218 h 1077218"/>
              <a:gd name="connsiteX12" fmla="*/ 3941143 w 5067184"/>
              <a:gd name="connsiteY12" fmla="*/ 1077218 h 1077218"/>
              <a:gd name="connsiteX13" fmla="*/ 3428795 w 5067184"/>
              <a:gd name="connsiteY13" fmla="*/ 1077218 h 1077218"/>
              <a:gd name="connsiteX14" fmla="*/ 2764430 w 5067184"/>
              <a:gd name="connsiteY14" fmla="*/ 1077218 h 1077218"/>
              <a:gd name="connsiteX15" fmla="*/ 2302754 w 5067184"/>
              <a:gd name="connsiteY15" fmla="*/ 1077218 h 1077218"/>
              <a:gd name="connsiteX16" fmla="*/ 1891749 w 5067184"/>
              <a:gd name="connsiteY16" fmla="*/ 1077218 h 1077218"/>
              <a:gd name="connsiteX17" fmla="*/ 1480744 w 5067184"/>
              <a:gd name="connsiteY17" fmla="*/ 1077218 h 1077218"/>
              <a:gd name="connsiteX18" fmla="*/ 867051 w 5067184"/>
              <a:gd name="connsiteY18" fmla="*/ 1077218 h 1077218"/>
              <a:gd name="connsiteX19" fmla="*/ 0 w 5067184"/>
              <a:gd name="connsiteY19" fmla="*/ 1077218 h 1077218"/>
              <a:gd name="connsiteX20" fmla="*/ 0 w 5067184"/>
              <a:gd name="connsiteY20" fmla="*/ 538609 h 1077218"/>
              <a:gd name="connsiteX21" fmla="*/ 0 w 5067184"/>
              <a:gd name="connsiteY2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67184" h="1077218" fill="none" extrusionOk="0">
                <a:moveTo>
                  <a:pt x="0" y="0"/>
                </a:moveTo>
                <a:cubicBezTo>
                  <a:pt x="299046" y="-54840"/>
                  <a:pt x="481699" y="22330"/>
                  <a:pt x="664364" y="0"/>
                </a:cubicBezTo>
                <a:cubicBezTo>
                  <a:pt x="847029" y="-22330"/>
                  <a:pt x="1141930" y="13777"/>
                  <a:pt x="1278056" y="0"/>
                </a:cubicBezTo>
                <a:cubicBezTo>
                  <a:pt x="1414182" y="-13777"/>
                  <a:pt x="1681081" y="8551"/>
                  <a:pt x="1841077" y="0"/>
                </a:cubicBezTo>
                <a:cubicBezTo>
                  <a:pt x="2001073" y="-8551"/>
                  <a:pt x="2210900" y="24637"/>
                  <a:pt x="2404097" y="0"/>
                </a:cubicBezTo>
                <a:cubicBezTo>
                  <a:pt x="2597294" y="-24637"/>
                  <a:pt x="2764471" y="70530"/>
                  <a:pt x="3068461" y="0"/>
                </a:cubicBezTo>
                <a:cubicBezTo>
                  <a:pt x="3372451" y="-70530"/>
                  <a:pt x="3431484" y="65597"/>
                  <a:pt x="3682154" y="0"/>
                </a:cubicBezTo>
                <a:cubicBezTo>
                  <a:pt x="3932824" y="-65597"/>
                  <a:pt x="3938412" y="33217"/>
                  <a:pt x="4093159" y="0"/>
                </a:cubicBezTo>
                <a:cubicBezTo>
                  <a:pt x="4247906" y="-33217"/>
                  <a:pt x="4595828" y="45820"/>
                  <a:pt x="5067184" y="0"/>
                </a:cubicBezTo>
                <a:cubicBezTo>
                  <a:pt x="5130119" y="235436"/>
                  <a:pt x="5033639" y="367956"/>
                  <a:pt x="5067184" y="560153"/>
                </a:cubicBezTo>
                <a:cubicBezTo>
                  <a:pt x="5100729" y="752350"/>
                  <a:pt x="5030821" y="874709"/>
                  <a:pt x="5067184" y="1077218"/>
                </a:cubicBezTo>
                <a:cubicBezTo>
                  <a:pt x="4945901" y="1082810"/>
                  <a:pt x="4826939" y="1049902"/>
                  <a:pt x="4605507" y="1077218"/>
                </a:cubicBezTo>
                <a:cubicBezTo>
                  <a:pt x="4384075" y="1104534"/>
                  <a:pt x="4118745" y="1034684"/>
                  <a:pt x="3941143" y="1077218"/>
                </a:cubicBezTo>
                <a:cubicBezTo>
                  <a:pt x="3763541" y="1119752"/>
                  <a:pt x="3638528" y="1073839"/>
                  <a:pt x="3428795" y="1077218"/>
                </a:cubicBezTo>
                <a:cubicBezTo>
                  <a:pt x="3219062" y="1080597"/>
                  <a:pt x="2979890" y="1010642"/>
                  <a:pt x="2764430" y="1077218"/>
                </a:cubicBezTo>
                <a:cubicBezTo>
                  <a:pt x="2548971" y="1143794"/>
                  <a:pt x="2490386" y="1039157"/>
                  <a:pt x="2302754" y="1077218"/>
                </a:cubicBezTo>
                <a:cubicBezTo>
                  <a:pt x="2115122" y="1115279"/>
                  <a:pt x="2069720" y="1059200"/>
                  <a:pt x="1891749" y="1077218"/>
                </a:cubicBezTo>
                <a:cubicBezTo>
                  <a:pt x="1713778" y="1095236"/>
                  <a:pt x="1563220" y="1058918"/>
                  <a:pt x="1480744" y="1077218"/>
                </a:cubicBezTo>
                <a:cubicBezTo>
                  <a:pt x="1398269" y="1095518"/>
                  <a:pt x="1141284" y="1009830"/>
                  <a:pt x="867051" y="1077218"/>
                </a:cubicBezTo>
                <a:cubicBezTo>
                  <a:pt x="592818" y="1144606"/>
                  <a:pt x="182994" y="1018640"/>
                  <a:pt x="0" y="1077218"/>
                </a:cubicBezTo>
                <a:cubicBezTo>
                  <a:pt x="-42117" y="880950"/>
                  <a:pt x="26410" y="705215"/>
                  <a:pt x="0" y="538609"/>
                </a:cubicBezTo>
                <a:cubicBezTo>
                  <a:pt x="-26410" y="372003"/>
                  <a:pt x="34455" y="138454"/>
                  <a:pt x="0" y="0"/>
                </a:cubicBezTo>
                <a:close/>
              </a:path>
              <a:path w="5067184" h="1077218" stroke="0" extrusionOk="0">
                <a:moveTo>
                  <a:pt x="0" y="0"/>
                </a:moveTo>
                <a:cubicBezTo>
                  <a:pt x="221948" y="-15955"/>
                  <a:pt x="388577" y="35480"/>
                  <a:pt x="512349" y="0"/>
                </a:cubicBezTo>
                <a:cubicBezTo>
                  <a:pt x="636121" y="-35480"/>
                  <a:pt x="771797" y="45976"/>
                  <a:pt x="923354" y="0"/>
                </a:cubicBezTo>
                <a:cubicBezTo>
                  <a:pt x="1074911" y="-45976"/>
                  <a:pt x="1268600" y="7232"/>
                  <a:pt x="1587718" y="0"/>
                </a:cubicBezTo>
                <a:cubicBezTo>
                  <a:pt x="1906836" y="-7232"/>
                  <a:pt x="1918457" y="53469"/>
                  <a:pt x="2100066" y="0"/>
                </a:cubicBezTo>
                <a:cubicBezTo>
                  <a:pt x="2281675" y="-53469"/>
                  <a:pt x="2359384" y="40556"/>
                  <a:pt x="2612415" y="0"/>
                </a:cubicBezTo>
                <a:cubicBezTo>
                  <a:pt x="2865446" y="-40556"/>
                  <a:pt x="3042953" y="21938"/>
                  <a:pt x="3276779" y="0"/>
                </a:cubicBezTo>
                <a:cubicBezTo>
                  <a:pt x="3510605" y="-21938"/>
                  <a:pt x="3553935" y="2803"/>
                  <a:pt x="3738456" y="0"/>
                </a:cubicBezTo>
                <a:cubicBezTo>
                  <a:pt x="3922977" y="-2803"/>
                  <a:pt x="4255163" y="47272"/>
                  <a:pt x="4402820" y="0"/>
                </a:cubicBezTo>
                <a:cubicBezTo>
                  <a:pt x="4550477" y="-47272"/>
                  <a:pt x="4833227" y="11770"/>
                  <a:pt x="5067184" y="0"/>
                </a:cubicBezTo>
                <a:cubicBezTo>
                  <a:pt x="5075866" y="128084"/>
                  <a:pt x="5024081" y="414034"/>
                  <a:pt x="5067184" y="538609"/>
                </a:cubicBezTo>
                <a:cubicBezTo>
                  <a:pt x="5110287" y="663184"/>
                  <a:pt x="5064618" y="843453"/>
                  <a:pt x="5067184" y="1077218"/>
                </a:cubicBezTo>
                <a:cubicBezTo>
                  <a:pt x="4838863" y="1095983"/>
                  <a:pt x="4591019" y="1070900"/>
                  <a:pt x="4453492" y="1077218"/>
                </a:cubicBezTo>
                <a:cubicBezTo>
                  <a:pt x="4315965" y="1083536"/>
                  <a:pt x="4104488" y="1046455"/>
                  <a:pt x="3789128" y="1077218"/>
                </a:cubicBezTo>
                <a:cubicBezTo>
                  <a:pt x="3473768" y="1107981"/>
                  <a:pt x="3403130" y="1044571"/>
                  <a:pt x="3124763" y="1077218"/>
                </a:cubicBezTo>
                <a:cubicBezTo>
                  <a:pt x="2846397" y="1109865"/>
                  <a:pt x="2781266" y="1028129"/>
                  <a:pt x="2663087" y="1077218"/>
                </a:cubicBezTo>
                <a:cubicBezTo>
                  <a:pt x="2544908" y="1126307"/>
                  <a:pt x="2363042" y="1069256"/>
                  <a:pt x="2100066" y="1077218"/>
                </a:cubicBezTo>
                <a:cubicBezTo>
                  <a:pt x="1837090" y="1085180"/>
                  <a:pt x="1724876" y="1022292"/>
                  <a:pt x="1435702" y="1077218"/>
                </a:cubicBezTo>
                <a:cubicBezTo>
                  <a:pt x="1146528" y="1132144"/>
                  <a:pt x="991555" y="1034907"/>
                  <a:pt x="872682" y="1077218"/>
                </a:cubicBezTo>
                <a:cubicBezTo>
                  <a:pt x="753809" y="1119529"/>
                  <a:pt x="243129" y="975342"/>
                  <a:pt x="0" y="1077218"/>
                </a:cubicBezTo>
                <a:cubicBezTo>
                  <a:pt x="-53501" y="971625"/>
                  <a:pt x="3225" y="811628"/>
                  <a:pt x="0" y="560153"/>
                </a:cubicBezTo>
                <a:cubicBezTo>
                  <a:pt x="-3225" y="308678"/>
                  <a:pt x="45739" y="165006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“Dance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express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not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impress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.” 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(</a:t>
            </a:r>
            <a:r>
              <a:rPr lang="pt-BR" sz="3200" b="1" i="1" dirty="0" err="1">
                <a:solidFill>
                  <a:srgbClr val="222221"/>
                </a:solidFill>
                <a:effectLst/>
                <a:latin typeface="+mj-lt"/>
              </a:rPr>
              <a:t>Unknown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)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854078-158F-C8BB-CFB9-A2E3EFB20B5D}"/>
              </a:ext>
            </a:extLst>
          </p:cNvPr>
          <p:cNvSpPr txBox="1"/>
          <p:nvPr/>
        </p:nvSpPr>
        <p:spPr>
          <a:xfrm>
            <a:off x="3713348" y="5202165"/>
            <a:ext cx="7885816" cy="1569660"/>
          </a:xfrm>
          <a:custGeom>
            <a:avLst/>
            <a:gdLst>
              <a:gd name="connsiteX0" fmla="*/ 0 w 7885816"/>
              <a:gd name="connsiteY0" fmla="*/ 0 h 1569660"/>
              <a:gd name="connsiteX1" fmla="*/ 720989 w 7885816"/>
              <a:gd name="connsiteY1" fmla="*/ 0 h 1569660"/>
              <a:gd name="connsiteX2" fmla="*/ 1126545 w 7885816"/>
              <a:gd name="connsiteY2" fmla="*/ 0 h 1569660"/>
              <a:gd name="connsiteX3" fmla="*/ 1689818 w 7885816"/>
              <a:gd name="connsiteY3" fmla="*/ 0 h 1569660"/>
              <a:gd name="connsiteX4" fmla="*/ 2331948 w 7885816"/>
              <a:gd name="connsiteY4" fmla="*/ 0 h 1569660"/>
              <a:gd name="connsiteX5" fmla="*/ 2658647 w 7885816"/>
              <a:gd name="connsiteY5" fmla="*/ 0 h 1569660"/>
              <a:gd name="connsiteX6" fmla="*/ 2985345 w 7885816"/>
              <a:gd name="connsiteY6" fmla="*/ 0 h 1569660"/>
              <a:gd name="connsiteX7" fmla="*/ 3706334 w 7885816"/>
              <a:gd name="connsiteY7" fmla="*/ 0 h 1569660"/>
              <a:gd name="connsiteX8" fmla="*/ 4269606 w 7885816"/>
              <a:gd name="connsiteY8" fmla="*/ 0 h 1569660"/>
              <a:gd name="connsiteX9" fmla="*/ 4596304 w 7885816"/>
              <a:gd name="connsiteY9" fmla="*/ 0 h 1569660"/>
              <a:gd name="connsiteX10" fmla="*/ 5159577 w 7885816"/>
              <a:gd name="connsiteY10" fmla="*/ 0 h 1569660"/>
              <a:gd name="connsiteX11" fmla="*/ 5880566 w 7885816"/>
              <a:gd name="connsiteY11" fmla="*/ 0 h 1569660"/>
              <a:gd name="connsiteX12" fmla="*/ 6364980 w 7885816"/>
              <a:gd name="connsiteY12" fmla="*/ 0 h 1569660"/>
              <a:gd name="connsiteX13" fmla="*/ 6849394 w 7885816"/>
              <a:gd name="connsiteY13" fmla="*/ 0 h 1569660"/>
              <a:gd name="connsiteX14" fmla="*/ 7885816 w 7885816"/>
              <a:gd name="connsiteY14" fmla="*/ 0 h 1569660"/>
              <a:gd name="connsiteX15" fmla="*/ 7885816 w 7885816"/>
              <a:gd name="connsiteY15" fmla="*/ 538917 h 1569660"/>
              <a:gd name="connsiteX16" fmla="*/ 7885816 w 7885816"/>
              <a:gd name="connsiteY16" fmla="*/ 1062137 h 1569660"/>
              <a:gd name="connsiteX17" fmla="*/ 7885816 w 7885816"/>
              <a:gd name="connsiteY17" fmla="*/ 1569660 h 1569660"/>
              <a:gd name="connsiteX18" fmla="*/ 7401402 w 7885816"/>
              <a:gd name="connsiteY18" fmla="*/ 1569660 h 1569660"/>
              <a:gd name="connsiteX19" fmla="*/ 6995845 w 7885816"/>
              <a:gd name="connsiteY19" fmla="*/ 1569660 h 1569660"/>
              <a:gd name="connsiteX20" fmla="*/ 6274856 w 7885816"/>
              <a:gd name="connsiteY20" fmla="*/ 1569660 h 1569660"/>
              <a:gd name="connsiteX21" fmla="*/ 5711584 w 7885816"/>
              <a:gd name="connsiteY21" fmla="*/ 1569660 h 1569660"/>
              <a:gd name="connsiteX22" fmla="*/ 5384886 w 7885816"/>
              <a:gd name="connsiteY22" fmla="*/ 1569660 h 1569660"/>
              <a:gd name="connsiteX23" fmla="*/ 4821613 w 7885816"/>
              <a:gd name="connsiteY23" fmla="*/ 1569660 h 1569660"/>
              <a:gd name="connsiteX24" fmla="*/ 4337199 w 7885816"/>
              <a:gd name="connsiteY24" fmla="*/ 1569660 h 1569660"/>
              <a:gd name="connsiteX25" fmla="*/ 3852784 w 7885816"/>
              <a:gd name="connsiteY25" fmla="*/ 1569660 h 1569660"/>
              <a:gd name="connsiteX26" fmla="*/ 3368370 w 7885816"/>
              <a:gd name="connsiteY26" fmla="*/ 1569660 h 1569660"/>
              <a:gd name="connsiteX27" fmla="*/ 2883956 w 7885816"/>
              <a:gd name="connsiteY27" fmla="*/ 1569660 h 1569660"/>
              <a:gd name="connsiteX28" fmla="*/ 2241825 w 7885816"/>
              <a:gd name="connsiteY28" fmla="*/ 1569660 h 1569660"/>
              <a:gd name="connsiteX29" fmla="*/ 1678552 w 7885816"/>
              <a:gd name="connsiteY29" fmla="*/ 1569660 h 1569660"/>
              <a:gd name="connsiteX30" fmla="*/ 1351854 w 7885816"/>
              <a:gd name="connsiteY30" fmla="*/ 1569660 h 1569660"/>
              <a:gd name="connsiteX31" fmla="*/ 867440 w 7885816"/>
              <a:gd name="connsiteY31" fmla="*/ 1569660 h 1569660"/>
              <a:gd name="connsiteX32" fmla="*/ 0 w 7885816"/>
              <a:gd name="connsiteY32" fmla="*/ 1569660 h 1569660"/>
              <a:gd name="connsiteX33" fmla="*/ 0 w 7885816"/>
              <a:gd name="connsiteY33" fmla="*/ 1077833 h 1569660"/>
              <a:gd name="connsiteX34" fmla="*/ 0 w 7885816"/>
              <a:gd name="connsiteY34" fmla="*/ 601703 h 1569660"/>
              <a:gd name="connsiteX35" fmla="*/ 0 w 7885816"/>
              <a:gd name="connsiteY3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5816" h="1569660" fill="none" extrusionOk="0">
                <a:moveTo>
                  <a:pt x="0" y="0"/>
                </a:moveTo>
                <a:cubicBezTo>
                  <a:pt x="161301" y="-56573"/>
                  <a:pt x="573240" y="19996"/>
                  <a:pt x="720989" y="0"/>
                </a:cubicBezTo>
                <a:cubicBezTo>
                  <a:pt x="868738" y="-19996"/>
                  <a:pt x="977154" y="21776"/>
                  <a:pt x="1126545" y="0"/>
                </a:cubicBezTo>
                <a:cubicBezTo>
                  <a:pt x="1275936" y="-21776"/>
                  <a:pt x="1440169" y="55780"/>
                  <a:pt x="1689818" y="0"/>
                </a:cubicBezTo>
                <a:cubicBezTo>
                  <a:pt x="1939467" y="-55780"/>
                  <a:pt x="2031341" y="53921"/>
                  <a:pt x="2331948" y="0"/>
                </a:cubicBezTo>
                <a:cubicBezTo>
                  <a:pt x="2632555" y="-53921"/>
                  <a:pt x="2562297" y="26552"/>
                  <a:pt x="2658647" y="0"/>
                </a:cubicBezTo>
                <a:cubicBezTo>
                  <a:pt x="2754997" y="-26552"/>
                  <a:pt x="2906937" y="31909"/>
                  <a:pt x="2985345" y="0"/>
                </a:cubicBezTo>
                <a:cubicBezTo>
                  <a:pt x="3063753" y="-31909"/>
                  <a:pt x="3506874" y="68702"/>
                  <a:pt x="3706334" y="0"/>
                </a:cubicBezTo>
                <a:cubicBezTo>
                  <a:pt x="3905794" y="-68702"/>
                  <a:pt x="3988783" y="44465"/>
                  <a:pt x="4269606" y="0"/>
                </a:cubicBezTo>
                <a:cubicBezTo>
                  <a:pt x="4550429" y="-44465"/>
                  <a:pt x="4516620" y="5482"/>
                  <a:pt x="4596304" y="0"/>
                </a:cubicBezTo>
                <a:cubicBezTo>
                  <a:pt x="4675988" y="-5482"/>
                  <a:pt x="4903402" y="15394"/>
                  <a:pt x="5159577" y="0"/>
                </a:cubicBezTo>
                <a:cubicBezTo>
                  <a:pt x="5415752" y="-15394"/>
                  <a:pt x="5707997" y="20426"/>
                  <a:pt x="5880566" y="0"/>
                </a:cubicBezTo>
                <a:cubicBezTo>
                  <a:pt x="6053135" y="-20426"/>
                  <a:pt x="6205632" y="36295"/>
                  <a:pt x="6364980" y="0"/>
                </a:cubicBezTo>
                <a:cubicBezTo>
                  <a:pt x="6524328" y="-36295"/>
                  <a:pt x="6700110" y="28612"/>
                  <a:pt x="6849394" y="0"/>
                </a:cubicBezTo>
                <a:cubicBezTo>
                  <a:pt x="6998678" y="-28612"/>
                  <a:pt x="7509349" y="116424"/>
                  <a:pt x="7885816" y="0"/>
                </a:cubicBezTo>
                <a:cubicBezTo>
                  <a:pt x="7904655" y="140982"/>
                  <a:pt x="7845404" y="395810"/>
                  <a:pt x="7885816" y="538917"/>
                </a:cubicBezTo>
                <a:cubicBezTo>
                  <a:pt x="7926228" y="682024"/>
                  <a:pt x="7828300" y="906486"/>
                  <a:pt x="7885816" y="1062137"/>
                </a:cubicBezTo>
                <a:cubicBezTo>
                  <a:pt x="7943332" y="1217788"/>
                  <a:pt x="7857682" y="1418481"/>
                  <a:pt x="7885816" y="1569660"/>
                </a:cubicBezTo>
                <a:cubicBezTo>
                  <a:pt x="7707473" y="1619257"/>
                  <a:pt x="7589784" y="1566737"/>
                  <a:pt x="7401402" y="1569660"/>
                </a:cubicBezTo>
                <a:cubicBezTo>
                  <a:pt x="7213020" y="1572583"/>
                  <a:pt x="7189350" y="1538744"/>
                  <a:pt x="6995845" y="1569660"/>
                </a:cubicBezTo>
                <a:cubicBezTo>
                  <a:pt x="6802340" y="1600576"/>
                  <a:pt x="6609095" y="1546304"/>
                  <a:pt x="6274856" y="1569660"/>
                </a:cubicBezTo>
                <a:cubicBezTo>
                  <a:pt x="5940617" y="1593016"/>
                  <a:pt x="5863014" y="1561956"/>
                  <a:pt x="5711584" y="1569660"/>
                </a:cubicBezTo>
                <a:cubicBezTo>
                  <a:pt x="5560154" y="1577364"/>
                  <a:pt x="5464551" y="1546074"/>
                  <a:pt x="5384886" y="1569660"/>
                </a:cubicBezTo>
                <a:cubicBezTo>
                  <a:pt x="5305221" y="1593246"/>
                  <a:pt x="5049705" y="1526452"/>
                  <a:pt x="4821613" y="1569660"/>
                </a:cubicBezTo>
                <a:cubicBezTo>
                  <a:pt x="4593521" y="1612868"/>
                  <a:pt x="4526736" y="1520346"/>
                  <a:pt x="4337199" y="1569660"/>
                </a:cubicBezTo>
                <a:cubicBezTo>
                  <a:pt x="4147662" y="1618974"/>
                  <a:pt x="4043651" y="1539478"/>
                  <a:pt x="3852784" y="1569660"/>
                </a:cubicBezTo>
                <a:cubicBezTo>
                  <a:pt x="3661918" y="1599842"/>
                  <a:pt x="3471727" y="1551593"/>
                  <a:pt x="3368370" y="1569660"/>
                </a:cubicBezTo>
                <a:cubicBezTo>
                  <a:pt x="3265013" y="1587727"/>
                  <a:pt x="2992846" y="1529338"/>
                  <a:pt x="2883956" y="1569660"/>
                </a:cubicBezTo>
                <a:cubicBezTo>
                  <a:pt x="2775066" y="1609982"/>
                  <a:pt x="2484357" y="1552504"/>
                  <a:pt x="2241825" y="1569660"/>
                </a:cubicBezTo>
                <a:cubicBezTo>
                  <a:pt x="1999293" y="1586816"/>
                  <a:pt x="1803438" y="1550730"/>
                  <a:pt x="1678552" y="1569660"/>
                </a:cubicBezTo>
                <a:cubicBezTo>
                  <a:pt x="1553666" y="1588590"/>
                  <a:pt x="1469490" y="1538962"/>
                  <a:pt x="1351854" y="1569660"/>
                </a:cubicBezTo>
                <a:cubicBezTo>
                  <a:pt x="1234218" y="1600358"/>
                  <a:pt x="984312" y="1552677"/>
                  <a:pt x="867440" y="1569660"/>
                </a:cubicBezTo>
                <a:cubicBezTo>
                  <a:pt x="750568" y="1586643"/>
                  <a:pt x="219447" y="1495018"/>
                  <a:pt x="0" y="1569660"/>
                </a:cubicBezTo>
                <a:cubicBezTo>
                  <a:pt x="-14194" y="1369601"/>
                  <a:pt x="16477" y="1206668"/>
                  <a:pt x="0" y="1077833"/>
                </a:cubicBezTo>
                <a:cubicBezTo>
                  <a:pt x="-16477" y="948998"/>
                  <a:pt x="23963" y="814821"/>
                  <a:pt x="0" y="601703"/>
                </a:cubicBezTo>
                <a:cubicBezTo>
                  <a:pt x="-23963" y="388585"/>
                  <a:pt x="63506" y="138258"/>
                  <a:pt x="0" y="0"/>
                </a:cubicBezTo>
                <a:close/>
              </a:path>
              <a:path w="7885816" h="1569660" stroke="0" extrusionOk="0">
                <a:moveTo>
                  <a:pt x="0" y="0"/>
                </a:moveTo>
                <a:cubicBezTo>
                  <a:pt x="228686" y="-8002"/>
                  <a:pt x="246792" y="48"/>
                  <a:pt x="484414" y="0"/>
                </a:cubicBezTo>
                <a:cubicBezTo>
                  <a:pt x="722036" y="-48"/>
                  <a:pt x="677866" y="38240"/>
                  <a:pt x="811113" y="0"/>
                </a:cubicBezTo>
                <a:cubicBezTo>
                  <a:pt x="944360" y="-38240"/>
                  <a:pt x="1366605" y="58645"/>
                  <a:pt x="1532101" y="0"/>
                </a:cubicBezTo>
                <a:cubicBezTo>
                  <a:pt x="1697597" y="-58645"/>
                  <a:pt x="1786695" y="52060"/>
                  <a:pt x="2016516" y="0"/>
                </a:cubicBezTo>
                <a:cubicBezTo>
                  <a:pt x="2246337" y="-52060"/>
                  <a:pt x="2290737" y="26752"/>
                  <a:pt x="2500930" y="0"/>
                </a:cubicBezTo>
                <a:cubicBezTo>
                  <a:pt x="2711123" y="-26752"/>
                  <a:pt x="3048916" y="22616"/>
                  <a:pt x="3221919" y="0"/>
                </a:cubicBezTo>
                <a:cubicBezTo>
                  <a:pt x="3394922" y="-22616"/>
                  <a:pt x="3442254" y="10857"/>
                  <a:pt x="3627475" y="0"/>
                </a:cubicBezTo>
                <a:cubicBezTo>
                  <a:pt x="3812696" y="-10857"/>
                  <a:pt x="3998478" y="75199"/>
                  <a:pt x="4348464" y="0"/>
                </a:cubicBezTo>
                <a:cubicBezTo>
                  <a:pt x="4698450" y="-75199"/>
                  <a:pt x="4731892" y="6454"/>
                  <a:pt x="5069453" y="0"/>
                </a:cubicBezTo>
                <a:cubicBezTo>
                  <a:pt x="5407014" y="-6454"/>
                  <a:pt x="5496034" y="20671"/>
                  <a:pt x="5632726" y="0"/>
                </a:cubicBezTo>
                <a:cubicBezTo>
                  <a:pt x="5769418" y="-20671"/>
                  <a:pt x="6042134" y="73327"/>
                  <a:pt x="6353715" y="0"/>
                </a:cubicBezTo>
                <a:cubicBezTo>
                  <a:pt x="6665296" y="-73327"/>
                  <a:pt x="6646962" y="55577"/>
                  <a:pt x="6838129" y="0"/>
                </a:cubicBezTo>
                <a:cubicBezTo>
                  <a:pt x="7029296" y="-55577"/>
                  <a:pt x="7205811" y="46183"/>
                  <a:pt x="7322543" y="0"/>
                </a:cubicBezTo>
                <a:cubicBezTo>
                  <a:pt x="7439275" y="-46183"/>
                  <a:pt x="7681061" y="13098"/>
                  <a:pt x="7885816" y="0"/>
                </a:cubicBezTo>
                <a:cubicBezTo>
                  <a:pt x="7915897" y="196884"/>
                  <a:pt x="7877972" y="392057"/>
                  <a:pt x="7885816" y="507523"/>
                </a:cubicBezTo>
                <a:cubicBezTo>
                  <a:pt x="7893660" y="622989"/>
                  <a:pt x="7863769" y="797755"/>
                  <a:pt x="7885816" y="1030743"/>
                </a:cubicBezTo>
                <a:cubicBezTo>
                  <a:pt x="7907863" y="1263731"/>
                  <a:pt x="7880789" y="1416079"/>
                  <a:pt x="7885816" y="1569660"/>
                </a:cubicBezTo>
                <a:cubicBezTo>
                  <a:pt x="7570153" y="1625255"/>
                  <a:pt x="7416218" y="1502475"/>
                  <a:pt x="7243685" y="1569660"/>
                </a:cubicBezTo>
                <a:cubicBezTo>
                  <a:pt x="7071152" y="1636845"/>
                  <a:pt x="7004954" y="1533830"/>
                  <a:pt x="6916987" y="1569660"/>
                </a:cubicBezTo>
                <a:cubicBezTo>
                  <a:pt x="6829020" y="1605490"/>
                  <a:pt x="6629130" y="1557886"/>
                  <a:pt x="6511431" y="1569660"/>
                </a:cubicBezTo>
                <a:cubicBezTo>
                  <a:pt x="6393732" y="1581434"/>
                  <a:pt x="6111409" y="1538547"/>
                  <a:pt x="5790442" y="1569660"/>
                </a:cubicBezTo>
                <a:cubicBezTo>
                  <a:pt x="5469475" y="1600773"/>
                  <a:pt x="5492096" y="1537790"/>
                  <a:pt x="5227169" y="1569660"/>
                </a:cubicBezTo>
                <a:cubicBezTo>
                  <a:pt x="4962242" y="1601530"/>
                  <a:pt x="4926011" y="1563367"/>
                  <a:pt x="4821613" y="1569660"/>
                </a:cubicBezTo>
                <a:cubicBezTo>
                  <a:pt x="4717215" y="1575953"/>
                  <a:pt x="4465548" y="1548857"/>
                  <a:pt x="4258341" y="1569660"/>
                </a:cubicBezTo>
                <a:cubicBezTo>
                  <a:pt x="4051134" y="1590463"/>
                  <a:pt x="4004609" y="1555042"/>
                  <a:pt x="3931643" y="1569660"/>
                </a:cubicBezTo>
                <a:cubicBezTo>
                  <a:pt x="3858677" y="1584278"/>
                  <a:pt x="3690428" y="1562922"/>
                  <a:pt x="3604944" y="1569660"/>
                </a:cubicBezTo>
                <a:cubicBezTo>
                  <a:pt x="3519460" y="1576398"/>
                  <a:pt x="3219489" y="1562050"/>
                  <a:pt x="3041672" y="1569660"/>
                </a:cubicBezTo>
                <a:cubicBezTo>
                  <a:pt x="2863855" y="1577270"/>
                  <a:pt x="2789187" y="1521203"/>
                  <a:pt x="2636116" y="1569660"/>
                </a:cubicBezTo>
                <a:cubicBezTo>
                  <a:pt x="2483045" y="1618117"/>
                  <a:pt x="2266173" y="1553377"/>
                  <a:pt x="1993985" y="1569660"/>
                </a:cubicBezTo>
                <a:cubicBezTo>
                  <a:pt x="1721797" y="1585943"/>
                  <a:pt x="1712106" y="1539551"/>
                  <a:pt x="1588429" y="1569660"/>
                </a:cubicBezTo>
                <a:cubicBezTo>
                  <a:pt x="1464752" y="1599769"/>
                  <a:pt x="1242020" y="1565644"/>
                  <a:pt x="946298" y="1569660"/>
                </a:cubicBezTo>
                <a:cubicBezTo>
                  <a:pt x="650576" y="1573676"/>
                  <a:pt x="709404" y="1535763"/>
                  <a:pt x="619600" y="1569660"/>
                </a:cubicBezTo>
                <a:cubicBezTo>
                  <a:pt x="529796" y="1603557"/>
                  <a:pt x="180630" y="1514831"/>
                  <a:pt x="0" y="1569660"/>
                </a:cubicBezTo>
                <a:cubicBezTo>
                  <a:pt x="-20118" y="1462238"/>
                  <a:pt x="15644" y="1235608"/>
                  <a:pt x="0" y="1077833"/>
                </a:cubicBezTo>
                <a:cubicBezTo>
                  <a:pt x="-15644" y="920058"/>
                  <a:pt x="21775" y="764280"/>
                  <a:pt x="0" y="523220"/>
                </a:cubicBezTo>
                <a:cubicBezTo>
                  <a:pt x="-21775" y="282160"/>
                  <a:pt x="23815" y="19901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“Music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biggest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tool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revolution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–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best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way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reach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out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youth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and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involve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them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.” 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(</a:t>
            </a:r>
            <a:r>
              <a:rPr lang="pt-BR" sz="3200" b="1" i="1" dirty="0" err="1">
                <a:solidFill>
                  <a:srgbClr val="222221"/>
                </a:solidFill>
                <a:effectLst/>
                <a:latin typeface="+mj-lt"/>
              </a:rPr>
              <a:t>Kailash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i="1" dirty="0" err="1">
                <a:solidFill>
                  <a:srgbClr val="222221"/>
                </a:solidFill>
                <a:effectLst/>
                <a:latin typeface="+mj-lt"/>
              </a:rPr>
              <a:t>Kher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)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7B3ED7-CE9E-9A8F-6463-C696C5980D4F}"/>
              </a:ext>
            </a:extLst>
          </p:cNvPr>
          <p:cNvSpPr txBox="1"/>
          <p:nvPr/>
        </p:nvSpPr>
        <p:spPr>
          <a:xfrm>
            <a:off x="6768433" y="2176936"/>
            <a:ext cx="4830731" cy="1569660"/>
          </a:xfrm>
          <a:custGeom>
            <a:avLst/>
            <a:gdLst>
              <a:gd name="connsiteX0" fmla="*/ 0 w 4830731"/>
              <a:gd name="connsiteY0" fmla="*/ 0 h 1569660"/>
              <a:gd name="connsiteX1" fmla="*/ 391826 w 4830731"/>
              <a:gd name="connsiteY1" fmla="*/ 0 h 1569660"/>
              <a:gd name="connsiteX2" fmla="*/ 1025188 w 4830731"/>
              <a:gd name="connsiteY2" fmla="*/ 0 h 1569660"/>
              <a:gd name="connsiteX3" fmla="*/ 1610244 w 4830731"/>
              <a:gd name="connsiteY3" fmla="*/ 0 h 1569660"/>
              <a:gd name="connsiteX4" fmla="*/ 2002070 w 4830731"/>
              <a:gd name="connsiteY4" fmla="*/ 0 h 1569660"/>
              <a:gd name="connsiteX5" fmla="*/ 2490510 w 4830731"/>
              <a:gd name="connsiteY5" fmla="*/ 0 h 1569660"/>
              <a:gd name="connsiteX6" fmla="*/ 3123873 w 4830731"/>
              <a:gd name="connsiteY6" fmla="*/ 0 h 1569660"/>
              <a:gd name="connsiteX7" fmla="*/ 3660621 w 4830731"/>
              <a:gd name="connsiteY7" fmla="*/ 0 h 1569660"/>
              <a:gd name="connsiteX8" fmla="*/ 4245676 w 4830731"/>
              <a:gd name="connsiteY8" fmla="*/ 0 h 1569660"/>
              <a:gd name="connsiteX9" fmla="*/ 4830731 w 4830731"/>
              <a:gd name="connsiteY9" fmla="*/ 0 h 1569660"/>
              <a:gd name="connsiteX10" fmla="*/ 4830731 w 4830731"/>
              <a:gd name="connsiteY10" fmla="*/ 523220 h 1569660"/>
              <a:gd name="connsiteX11" fmla="*/ 4830731 w 4830731"/>
              <a:gd name="connsiteY11" fmla="*/ 1062137 h 1569660"/>
              <a:gd name="connsiteX12" fmla="*/ 4830731 w 4830731"/>
              <a:gd name="connsiteY12" fmla="*/ 1569660 h 1569660"/>
              <a:gd name="connsiteX13" fmla="*/ 4438905 w 4830731"/>
              <a:gd name="connsiteY13" fmla="*/ 1569660 h 1569660"/>
              <a:gd name="connsiteX14" fmla="*/ 4047079 w 4830731"/>
              <a:gd name="connsiteY14" fmla="*/ 1569660 h 1569660"/>
              <a:gd name="connsiteX15" fmla="*/ 3462024 w 4830731"/>
              <a:gd name="connsiteY15" fmla="*/ 1569660 h 1569660"/>
              <a:gd name="connsiteX16" fmla="*/ 3070198 w 4830731"/>
              <a:gd name="connsiteY16" fmla="*/ 1569660 h 1569660"/>
              <a:gd name="connsiteX17" fmla="*/ 2533450 w 4830731"/>
              <a:gd name="connsiteY17" fmla="*/ 1569660 h 1569660"/>
              <a:gd name="connsiteX18" fmla="*/ 2093317 w 4830731"/>
              <a:gd name="connsiteY18" fmla="*/ 1569660 h 1569660"/>
              <a:gd name="connsiteX19" fmla="*/ 1556569 w 4830731"/>
              <a:gd name="connsiteY19" fmla="*/ 1569660 h 1569660"/>
              <a:gd name="connsiteX20" fmla="*/ 1019821 w 4830731"/>
              <a:gd name="connsiteY20" fmla="*/ 1569660 h 1569660"/>
              <a:gd name="connsiteX21" fmla="*/ 483073 w 4830731"/>
              <a:gd name="connsiteY21" fmla="*/ 1569660 h 1569660"/>
              <a:gd name="connsiteX22" fmla="*/ 0 w 4830731"/>
              <a:gd name="connsiteY22" fmla="*/ 1569660 h 1569660"/>
              <a:gd name="connsiteX23" fmla="*/ 0 w 4830731"/>
              <a:gd name="connsiteY23" fmla="*/ 1062137 h 1569660"/>
              <a:gd name="connsiteX24" fmla="*/ 0 w 4830731"/>
              <a:gd name="connsiteY24" fmla="*/ 538917 h 1569660"/>
              <a:gd name="connsiteX25" fmla="*/ 0 w 4830731"/>
              <a:gd name="connsiteY2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30731" h="1569660" fill="none" extrusionOk="0">
                <a:moveTo>
                  <a:pt x="0" y="0"/>
                </a:moveTo>
                <a:cubicBezTo>
                  <a:pt x="158825" y="-4210"/>
                  <a:pt x="261133" y="6820"/>
                  <a:pt x="391826" y="0"/>
                </a:cubicBezTo>
                <a:cubicBezTo>
                  <a:pt x="522519" y="-6820"/>
                  <a:pt x="867489" y="56160"/>
                  <a:pt x="1025188" y="0"/>
                </a:cubicBezTo>
                <a:cubicBezTo>
                  <a:pt x="1182887" y="-56160"/>
                  <a:pt x="1374734" y="4371"/>
                  <a:pt x="1610244" y="0"/>
                </a:cubicBezTo>
                <a:cubicBezTo>
                  <a:pt x="1845754" y="-4371"/>
                  <a:pt x="1845108" y="36685"/>
                  <a:pt x="2002070" y="0"/>
                </a:cubicBezTo>
                <a:cubicBezTo>
                  <a:pt x="2159032" y="-36685"/>
                  <a:pt x="2258587" y="30228"/>
                  <a:pt x="2490510" y="0"/>
                </a:cubicBezTo>
                <a:cubicBezTo>
                  <a:pt x="2722433" y="-30228"/>
                  <a:pt x="2885404" y="75967"/>
                  <a:pt x="3123873" y="0"/>
                </a:cubicBezTo>
                <a:cubicBezTo>
                  <a:pt x="3362342" y="-75967"/>
                  <a:pt x="3534243" y="23944"/>
                  <a:pt x="3660621" y="0"/>
                </a:cubicBezTo>
                <a:cubicBezTo>
                  <a:pt x="3786999" y="-23944"/>
                  <a:pt x="4113263" y="33444"/>
                  <a:pt x="4245676" y="0"/>
                </a:cubicBezTo>
                <a:cubicBezTo>
                  <a:pt x="4378090" y="-33444"/>
                  <a:pt x="4638944" y="53348"/>
                  <a:pt x="4830731" y="0"/>
                </a:cubicBezTo>
                <a:cubicBezTo>
                  <a:pt x="4857729" y="165720"/>
                  <a:pt x="4826379" y="363267"/>
                  <a:pt x="4830731" y="523220"/>
                </a:cubicBezTo>
                <a:cubicBezTo>
                  <a:pt x="4835083" y="683173"/>
                  <a:pt x="4793710" y="897951"/>
                  <a:pt x="4830731" y="1062137"/>
                </a:cubicBezTo>
                <a:cubicBezTo>
                  <a:pt x="4867752" y="1226323"/>
                  <a:pt x="4814384" y="1388160"/>
                  <a:pt x="4830731" y="1569660"/>
                </a:cubicBezTo>
                <a:cubicBezTo>
                  <a:pt x="4654993" y="1587677"/>
                  <a:pt x="4563553" y="1540726"/>
                  <a:pt x="4438905" y="1569660"/>
                </a:cubicBezTo>
                <a:cubicBezTo>
                  <a:pt x="4314257" y="1598594"/>
                  <a:pt x="4127107" y="1540185"/>
                  <a:pt x="4047079" y="1569660"/>
                </a:cubicBezTo>
                <a:cubicBezTo>
                  <a:pt x="3967051" y="1599135"/>
                  <a:pt x="3645809" y="1504505"/>
                  <a:pt x="3462024" y="1569660"/>
                </a:cubicBezTo>
                <a:cubicBezTo>
                  <a:pt x="3278240" y="1634815"/>
                  <a:pt x="3157448" y="1526060"/>
                  <a:pt x="3070198" y="1569660"/>
                </a:cubicBezTo>
                <a:cubicBezTo>
                  <a:pt x="2982948" y="1613260"/>
                  <a:pt x="2764901" y="1549315"/>
                  <a:pt x="2533450" y="1569660"/>
                </a:cubicBezTo>
                <a:cubicBezTo>
                  <a:pt x="2301999" y="1590005"/>
                  <a:pt x="2264161" y="1550270"/>
                  <a:pt x="2093317" y="1569660"/>
                </a:cubicBezTo>
                <a:cubicBezTo>
                  <a:pt x="1922473" y="1589050"/>
                  <a:pt x="1686599" y="1514057"/>
                  <a:pt x="1556569" y="1569660"/>
                </a:cubicBezTo>
                <a:cubicBezTo>
                  <a:pt x="1426539" y="1625263"/>
                  <a:pt x="1259358" y="1526349"/>
                  <a:pt x="1019821" y="1569660"/>
                </a:cubicBezTo>
                <a:cubicBezTo>
                  <a:pt x="780284" y="1612971"/>
                  <a:pt x="727975" y="1561304"/>
                  <a:pt x="483073" y="1569660"/>
                </a:cubicBezTo>
                <a:cubicBezTo>
                  <a:pt x="238171" y="1578016"/>
                  <a:pt x="122710" y="1545297"/>
                  <a:pt x="0" y="1569660"/>
                </a:cubicBezTo>
                <a:cubicBezTo>
                  <a:pt x="-15140" y="1362885"/>
                  <a:pt x="33392" y="1203479"/>
                  <a:pt x="0" y="1062137"/>
                </a:cubicBezTo>
                <a:cubicBezTo>
                  <a:pt x="-33392" y="920795"/>
                  <a:pt x="62609" y="697319"/>
                  <a:pt x="0" y="538917"/>
                </a:cubicBezTo>
                <a:cubicBezTo>
                  <a:pt x="-62609" y="380515"/>
                  <a:pt x="45831" y="236259"/>
                  <a:pt x="0" y="0"/>
                </a:cubicBezTo>
                <a:close/>
              </a:path>
              <a:path w="4830731" h="1569660" stroke="0" extrusionOk="0">
                <a:moveTo>
                  <a:pt x="0" y="0"/>
                </a:moveTo>
                <a:cubicBezTo>
                  <a:pt x="115284" y="-52010"/>
                  <a:pt x="276467" y="44260"/>
                  <a:pt x="488441" y="0"/>
                </a:cubicBezTo>
                <a:cubicBezTo>
                  <a:pt x="700415" y="-44260"/>
                  <a:pt x="694073" y="1318"/>
                  <a:pt x="880267" y="0"/>
                </a:cubicBezTo>
                <a:cubicBezTo>
                  <a:pt x="1066461" y="-1318"/>
                  <a:pt x="1385020" y="38763"/>
                  <a:pt x="1513629" y="0"/>
                </a:cubicBezTo>
                <a:cubicBezTo>
                  <a:pt x="1642238" y="-38763"/>
                  <a:pt x="1854110" y="22262"/>
                  <a:pt x="2002070" y="0"/>
                </a:cubicBezTo>
                <a:cubicBezTo>
                  <a:pt x="2150030" y="-22262"/>
                  <a:pt x="2288800" y="39241"/>
                  <a:pt x="2490510" y="0"/>
                </a:cubicBezTo>
                <a:cubicBezTo>
                  <a:pt x="2692220" y="-39241"/>
                  <a:pt x="2914782" y="50067"/>
                  <a:pt x="3123873" y="0"/>
                </a:cubicBezTo>
                <a:cubicBezTo>
                  <a:pt x="3332964" y="-50067"/>
                  <a:pt x="3474069" y="1776"/>
                  <a:pt x="3564006" y="0"/>
                </a:cubicBezTo>
                <a:cubicBezTo>
                  <a:pt x="3653943" y="-1776"/>
                  <a:pt x="3883053" y="36545"/>
                  <a:pt x="4197368" y="0"/>
                </a:cubicBezTo>
                <a:cubicBezTo>
                  <a:pt x="4511683" y="-36545"/>
                  <a:pt x="4621057" y="47651"/>
                  <a:pt x="4830731" y="0"/>
                </a:cubicBezTo>
                <a:cubicBezTo>
                  <a:pt x="4882620" y="166921"/>
                  <a:pt x="4803406" y="355699"/>
                  <a:pt x="4830731" y="523220"/>
                </a:cubicBezTo>
                <a:cubicBezTo>
                  <a:pt x="4858056" y="690741"/>
                  <a:pt x="4809272" y="917751"/>
                  <a:pt x="4830731" y="1046440"/>
                </a:cubicBezTo>
                <a:cubicBezTo>
                  <a:pt x="4852190" y="1175129"/>
                  <a:pt x="4795264" y="1419716"/>
                  <a:pt x="4830731" y="1569660"/>
                </a:cubicBezTo>
                <a:cubicBezTo>
                  <a:pt x="4655508" y="1586643"/>
                  <a:pt x="4546871" y="1528353"/>
                  <a:pt x="4438905" y="1569660"/>
                </a:cubicBezTo>
                <a:cubicBezTo>
                  <a:pt x="4330939" y="1610967"/>
                  <a:pt x="4101816" y="1539779"/>
                  <a:pt x="3805543" y="1569660"/>
                </a:cubicBezTo>
                <a:cubicBezTo>
                  <a:pt x="3509270" y="1599541"/>
                  <a:pt x="3558515" y="1563815"/>
                  <a:pt x="3365409" y="1569660"/>
                </a:cubicBezTo>
                <a:cubicBezTo>
                  <a:pt x="3172303" y="1575505"/>
                  <a:pt x="2969278" y="1566273"/>
                  <a:pt x="2828661" y="1569660"/>
                </a:cubicBezTo>
                <a:cubicBezTo>
                  <a:pt x="2688044" y="1573047"/>
                  <a:pt x="2424501" y="1563471"/>
                  <a:pt x="2195299" y="1569660"/>
                </a:cubicBezTo>
                <a:cubicBezTo>
                  <a:pt x="1966097" y="1575849"/>
                  <a:pt x="1791932" y="1535112"/>
                  <a:pt x="1658551" y="1569660"/>
                </a:cubicBezTo>
                <a:cubicBezTo>
                  <a:pt x="1525170" y="1604208"/>
                  <a:pt x="1414964" y="1560491"/>
                  <a:pt x="1266725" y="1569660"/>
                </a:cubicBezTo>
                <a:cubicBezTo>
                  <a:pt x="1118486" y="1578829"/>
                  <a:pt x="1044143" y="1546908"/>
                  <a:pt x="826592" y="1569660"/>
                </a:cubicBezTo>
                <a:cubicBezTo>
                  <a:pt x="609041" y="1592412"/>
                  <a:pt x="233058" y="1482631"/>
                  <a:pt x="0" y="1569660"/>
                </a:cubicBezTo>
                <a:cubicBezTo>
                  <a:pt x="-332" y="1336644"/>
                  <a:pt x="61263" y="1175756"/>
                  <a:pt x="0" y="1046440"/>
                </a:cubicBezTo>
                <a:cubicBezTo>
                  <a:pt x="-61263" y="917124"/>
                  <a:pt x="39126" y="781655"/>
                  <a:pt x="0" y="523220"/>
                </a:cubicBezTo>
                <a:cubicBezTo>
                  <a:pt x="-39126" y="264785"/>
                  <a:pt x="11204" y="15871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“Music makes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people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come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together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.”</a:t>
            </a:r>
          </a:p>
          <a:p>
            <a:pPr algn="ctr"/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(Madonna)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11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933E2581-5E85-B87F-5959-C928490D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587927"/>
              </p:ext>
            </p:extLst>
          </p:nvPr>
        </p:nvGraphicFramePr>
        <p:xfrm>
          <a:off x="786245" y="1121815"/>
          <a:ext cx="10619509" cy="54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849722-B3FE-DD8F-090C-B1DC60E5C39D}"/>
              </a:ext>
            </a:extLst>
          </p:cNvPr>
          <p:cNvSpPr txBox="1"/>
          <p:nvPr/>
        </p:nvSpPr>
        <p:spPr>
          <a:xfrm>
            <a:off x="4582391" y="376714"/>
            <a:ext cx="5829301" cy="523220"/>
          </a:xfrm>
          <a:custGeom>
            <a:avLst/>
            <a:gdLst>
              <a:gd name="connsiteX0" fmla="*/ 0 w 5829301"/>
              <a:gd name="connsiteY0" fmla="*/ 0 h 523220"/>
              <a:gd name="connsiteX1" fmla="*/ 582930 w 5829301"/>
              <a:gd name="connsiteY1" fmla="*/ 0 h 523220"/>
              <a:gd name="connsiteX2" fmla="*/ 1165860 w 5829301"/>
              <a:gd name="connsiteY2" fmla="*/ 0 h 523220"/>
              <a:gd name="connsiteX3" fmla="*/ 1748790 w 5829301"/>
              <a:gd name="connsiteY3" fmla="*/ 0 h 523220"/>
              <a:gd name="connsiteX4" fmla="*/ 2448306 w 5829301"/>
              <a:gd name="connsiteY4" fmla="*/ 0 h 523220"/>
              <a:gd name="connsiteX5" fmla="*/ 3089530 w 5829301"/>
              <a:gd name="connsiteY5" fmla="*/ 0 h 523220"/>
              <a:gd name="connsiteX6" fmla="*/ 3497581 w 5829301"/>
              <a:gd name="connsiteY6" fmla="*/ 0 h 523220"/>
              <a:gd name="connsiteX7" fmla="*/ 4022218 w 5829301"/>
              <a:gd name="connsiteY7" fmla="*/ 0 h 523220"/>
              <a:gd name="connsiteX8" fmla="*/ 4721734 w 5829301"/>
              <a:gd name="connsiteY8" fmla="*/ 0 h 523220"/>
              <a:gd name="connsiteX9" fmla="*/ 5304664 w 5829301"/>
              <a:gd name="connsiteY9" fmla="*/ 0 h 523220"/>
              <a:gd name="connsiteX10" fmla="*/ 5829301 w 5829301"/>
              <a:gd name="connsiteY10" fmla="*/ 0 h 523220"/>
              <a:gd name="connsiteX11" fmla="*/ 5829301 w 5829301"/>
              <a:gd name="connsiteY11" fmla="*/ 523220 h 523220"/>
              <a:gd name="connsiteX12" fmla="*/ 5362957 w 5829301"/>
              <a:gd name="connsiteY12" fmla="*/ 523220 h 523220"/>
              <a:gd name="connsiteX13" fmla="*/ 4663441 w 5829301"/>
              <a:gd name="connsiteY13" fmla="*/ 523220 h 523220"/>
              <a:gd name="connsiteX14" fmla="*/ 4197097 w 5829301"/>
              <a:gd name="connsiteY14" fmla="*/ 523220 h 523220"/>
              <a:gd name="connsiteX15" fmla="*/ 3789046 w 5829301"/>
              <a:gd name="connsiteY15" fmla="*/ 523220 h 523220"/>
              <a:gd name="connsiteX16" fmla="*/ 3380995 w 5829301"/>
              <a:gd name="connsiteY16" fmla="*/ 523220 h 523220"/>
              <a:gd name="connsiteX17" fmla="*/ 2739771 w 5829301"/>
              <a:gd name="connsiteY17" fmla="*/ 523220 h 523220"/>
              <a:gd name="connsiteX18" fmla="*/ 2331720 w 5829301"/>
              <a:gd name="connsiteY18" fmla="*/ 523220 h 523220"/>
              <a:gd name="connsiteX19" fmla="*/ 1748790 w 5829301"/>
              <a:gd name="connsiteY19" fmla="*/ 523220 h 523220"/>
              <a:gd name="connsiteX20" fmla="*/ 1282446 w 5829301"/>
              <a:gd name="connsiteY20" fmla="*/ 523220 h 523220"/>
              <a:gd name="connsiteX21" fmla="*/ 699516 w 5829301"/>
              <a:gd name="connsiteY21" fmla="*/ 523220 h 523220"/>
              <a:gd name="connsiteX22" fmla="*/ 0 w 5829301"/>
              <a:gd name="connsiteY22" fmla="*/ 523220 h 523220"/>
              <a:gd name="connsiteX23" fmla="*/ 0 w 5829301"/>
              <a:gd name="connsiteY23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29301" h="523220" fill="none" extrusionOk="0">
                <a:moveTo>
                  <a:pt x="0" y="0"/>
                </a:moveTo>
                <a:cubicBezTo>
                  <a:pt x="131571" y="-43810"/>
                  <a:pt x="382499" y="35839"/>
                  <a:pt x="582930" y="0"/>
                </a:cubicBezTo>
                <a:cubicBezTo>
                  <a:pt x="783361" y="-35839"/>
                  <a:pt x="974659" y="42121"/>
                  <a:pt x="1165860" y="0"/>
                </a:cubicBezTo>
                <a:cubicBezTo>
                  <a:pt x="1357061" y="-42121"/>
                  <a:pt x="1598295" y="58775"/>
                  <a:pt x="1748790" y="0"/>
                </a:cubicBezTo>
                <a:cubicBezTo>
                  <a:pt x="1899285" y="-58775"/>
                  <a:pt x="2222018" y="81147"/>
                  <a:pt x="2448306" y="0"/>
                </a:cubicBezTo>
                <a:cubicBezTo>
                  <a:pt x="2674594" y="-81147"/>
                  <a:pt x="2872109" y="8305"/>
                  <a:pt x="3089530" y="0"/>
                </a:cubicBezTo>
                <a:cubicBezTo>
                  <a:pt x="3306951" y="-8305"/>
                  <a:pt x="3332092" y="29063"/>
                  <a:pt x="3497581" y="0"/>
                </a:cubicBezTo>
                <a:cubicBezTo>
                  <a:pt x="3663070" y="-29063"/>
                  <a:pt x="3835545" y="12743"/>
                  <a:pt x="4022218" y="0"/>
                </a:cubicBezTo>
                <a:cubicBezTo>
                  <a:pt x="4208891" y="-12743"/>
                  <a:pt x="4547039" y="26510"/>
                  <a:pt x="4721734" y="0"/>
                </a:cubicBezTo>
                <a:cubicBezTo>
                  <a:pt x="4896429" y="-26510"/>
                  <a:pt x="5180657" y="49170"/>
                  <a:pt x="5304664" y="0"/>
                </a:cubicBezTo>
                <a:cubicBezTo>
                  <a:pt x="5428671" y="-49170"/>
                  <a:pt x="5608854" y="23066"/>
                  <a:pt x="5829301" y="0"/>
                </a:cubicBezTo>
                <a:cubicBezTo>
                  <a:pt x="5884400" y="252090"/>
                  <a:pt x="5774511" y="349598"/>
                  <a:pt x="5829301" y="523220"/>
                </a:cubicBezTo>
                <a:cubicBezTo>
                  <a:pt x="5669270" y="558719"/>
                  <a:pt x="5524070" y="520320"/>
                  <a:pt x="5362957" y="523220"/>
                </a:cubicBezTo>
                <a:cubicBezTo>
                  <a:pt x="5201844" y="526120"/>
                  <a:pt x="4977168" y="507592"/>
                  <a:pt x="4663441" y="523220"/>
                </a:cubicBezTo>
                <a:cubicBezTo>
                  <a:pt x="4349714" y="538848"/>
                  <a:pt x="4305806" y="489957"/>
                  <a:pt x="4197097" y="523220"/>
                </a:cubicBezTo>
                <a:cubicBezTo>
                  <a:pt x="4088388" y="556483"/>
                  <a:pt x="3983705" y="492150"/>
                  <a:pt x="3789046" y="523220"/>
                </a:cubicBezTo>
                <a:cubicBezTo>
                  <a:pt x="3594387" y="554290"/>
                  <a:pt x="3520381" y="478518"/>
                  <a:pt x="3380995" y="523220"/>
                </a:cubicBezTo>
                <a:cubicBezTo>
                  <a:pt x="3241609" y="567922"/>
                  <a:pt x="2945473" y="470767"/>
                  <a:pt x="2739771" y="523220"/>
                </a:cubicBezTo>
                <a:cubicBezTo>
                  <a:pt x="2534069" y="575673"/>
                  <a:pt x="2503037" y="484030"/>
                  <a:pt x="2331720" y="523220"/>
                </a:cubicBezTo>
                <a:cubicBezTo>
                  <a:pt x="2160403" y="562410"/>
                  <a:pt x="1950810" y="514430"/>
                  <a:pt x="1748790" y="523220"/>
                </a:cubicBezTo>
                <a:cubicBezTo>
                  <a:pt x="1546770" y="532010"/>
                  <a:pt x="1500902" y="515030"/>
                  <a:pt x="1282446" y="523220"/>
                </a:cubicBezTo>
                <a:cubicBezTo>
                  <a:pt x="1063990" y="531410"/>
                  <a:pt x="866080" y="498150"/>
                  <a:pt x="699516" y="523220"/>
                </a:cubicBezTo>
                <a:cubicBezTo>
                  <a:pt x="532952" y="548290"/>
                  <a:pt x="166357" y="463457"/>
                  <a:pt x="0" y="523220"/>
                </a:cubicBezTo>
                <a:cubicBezTo>
                  <a:pt x="-56091" y="375446"/>
                  <a:pt x="58493" y="168041"/>
                  <a:pt x="0" y="0"/>
                </a:cubicBezTo>
                <a:close/>
              </a:path>
              <a:path w="5829301" h="523220" stroke="0" extrusionOk="0">
                <a:moveTo>
                  <a:pt x="0" y="0"/>
                </a:moveTo>
                <a:cubicBezTo>
                  <a:pt x="206396" y="-40545"/>
                  <a:pt x="302758" y="38709"/>
                  <a:pt x="524637" y="0"/>
                </a:cubicBezTo>
                <a:cubicBezTo>
                  <a:pt x="746516" y="-38709"/>
                  <a:pt x="773209" y="23759"/>
                  <a:pt x="932688" y="0"/>
                </a:cubicBezTo>
                <a:cubicBezTo>
                  <a:pt x="1092167" y="-23759"/>
                  <a:pt x="1309641" y="13409"/>
                  <a:pt x="1632204" y="0"/>
                </a:cubicBezTo>
                <a:cubicBezTo>
                  <a:pt x="1954767" y="-13409"/>
                  <a:pt x="2004179" y="50175"/>
                  <a:pt x="2156841" y="0"/>
                </a:cubicBezTo>
                <a:cubicBezTo>
                  <a:pt x="2309503" y="-50175"/>
                  <a:pt x="2479343" y="2695"/>
                  <a:pt x="2681478" y="0"/>
                </a:cubicBezTo>
                <a:cubicBezTo>
                  <a:pt x="2883613" y="-2695"/>
                  <a:pt x="3181491" y="76546"/>
                  <a:pt x="3380995" y="0"/>
                </a:cubicBezTo>
                <a:cubicBezTo>
                  <a:pt x="3580499" y="-76546"/>
                  <a:pt x="3684720" y="9859"/>
                  <a:pt x="3847339" y="0"/>
                </a:cubicBezTo>
                <a:cubicBezTo>
                  <a:pt x="4009958" y="-9859"/>
                  <a:pt x="4260231" y="8019"/>
                  <a:pt x="4546855" y="0"/>
                </a:cubicBezTo>
                <a:cubicBezTo>
                  <a:pt x="4833479" y="-8019"/>
                  <a:pt x="5066004" y="15862"/>
                  <a:pt x="5246371" y="0"/>
                </a:cubicBezTo>
                <a:cubicBezTo>
                  <a:pt x="5426738" y="-15862"/>
                  <a:pt x="5651096" y="12919"/>
                  <a:pt x="5829301" y="0"/>
                </a:cubicBezTo>
                <a:cubicBezTo>
                  <a:pt x="5889587" y="178393"/>
                  <a:pt x="5807842" y="394531"/>
                  <a:pt x="5829301" y="523220"/>
                </a:cubicBezTo>
                <a:cubicBezTo>
                  <a:pt x="5630726" y="554439"/>
                  <a:pt x="5436627" y="518217"/>
                  <a:pt x="5188078" y="523220"/>
                </a:cubicBezTo>
                <a:cubicBezTo>
                  <a:pt x="4939529" y="528223"/>
                  <a:pt x="4756768" y="492425"/>
                  <a:pt x="4488562" y="523220"/>
                </a:cubicBezTo>
                <a:cubicBezTo>
                  <a:pt x="4220356" y="554015"/>
                  <a:pt x="3962429" y="441999"/>
                  <a:pt x="3789046" y="523220"/>
                </a:cubicBezTo>
                <a:cubicBezTo>
                  <a:pt x="3615663" y="604441"/>
                  <a:pt x="3529896" y="487033"/>
                  <a:pt x="3322702" y="523220"/>
                </a:cubicBezTo>
                <a:cubicBezTo>
                  <a:pt x="3115508" y="559407"/>
                  <a:pt x="2870232" y="520090"/>
                  <a:pt x="2739771" y="523220"/>
                </a:cubicBezTo>
                <a:cubicBezTo>
                  <a:pt x="2609310" y="526350"/>
                  <a:pt x="2333783" y="439674"/>
                  <a:pt x="2040255" y="523220"/>
                </a:cubicBezTo>
                <a:cubicBezTo>
                  <a:pt x="1746727" y="606766"/>
                  <a:pt x="1639198" y="472320"/>
                  <a:pt x="1457325" y="523220"/>
                </a:cubicBezTo>
                <a:cubicBezTo>
                  <a:pt x="1275452" y="574120"/>
                  <a:pt x="1157220" y="496129"/>
                  <a:pt x="1049274" y="523220"/>
                </a:cubicBezTo>
                <a:cubicBezTo>
                  <a:pt x="941328" y="550311"/>
                  <a:pt x="677512" y="522990"/>
                  <a:pt x="582930" y="523220"/>
                </a:cubicBezTo>
                <a:cubicBezTo>
                  <a:pt x="488348" y="523450"/>
                  <a:pt x="158539" y="461298"/>
                  <a:pt x="0" y="523220"/>
                </a:cubicBezTo>
                <a:cubicBezTo>
                  <a:pt x="-332" y="290204"/>
                  <a:pt x="61263" y="12931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effectLst/>
                <a:latin typeface="+mj-lt"/>
              </a:rPr>
              <a:t>What’s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your</a:t>
            </a:r>
            <a:r>
              <a:rPr lang="pt-BR" sz="2800" b="1" i="1" dirty="0">
                <a:effectLst/>
                <a:latin typeface="+mj-lt"/>
              </a:rPr>
              <a:t> favorite </a:t>
            </a:r>
            <a:r>
              <a:rPr lang="pt-BR" sz="2800" b="1" i="1" dirty="0" err="1">
                <a:effectLst/>
                <a:latin typeface="+mj-lt"/>
              </a:rPr>
              <a:t>kind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of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music</a:t>
            </a:r>
            <a:r>
              <a:rPr lang="pt-BR" sz="2800" b="1" i="1" dirty="0"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52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A22EDACB-FD07-C9EE-964A-534BCB61224C}"/>
              </a:ext>
            </a:extLst>
          </p:cNvPr>
          <p:cNvGrpSpPr/>
          <p:nvPr/>
        </p:nvGrpSpPr>
        <p:grpSpPr>
          <a:xfrm>
            <a:off x="2612675" y="511317"/>
            <a:ext cx="3023266" cy="2737889"/>
            <a:chOff x="1311824" y="3596786"/>
            <a:chExt cx="2555299" cy="273788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2082959-D40D-312D-84E1-26243E355D0D}"/>
                </a:ext>
              </a:extLst>
            </p:cNvPr>
            <p:cNvSpPr txBox="1"/>
            <p:nvPr/>
          </p:nvSpPr>
          <p:spPr>
            <a:xfrm>
              <a:off x="1562665" y="4087906"/>
              <a:ext cx="2304458" cy="2246769"/>
            </a:xfrm>
            <a:custGeom>
              <a:avLst/>
              <a:gdLst>
                <a:gd name="connsiteX0" fmla="*/ 0 w 2304458"/>
                <a:gd name="connsiteY0" fmla="*/ 0 h 2246769"/>
                <a:gd name="connsiteX1" fmla="*/ 2304458 w 2304458"/>
                <a:gd name="connsiteY1" fmla="*/ 0 h 2246769"/>
                <a:gd name="connsiteX2" fmla="*/ 2304458 w 2304458"/>
                <a:gd name="connsiteY2" fmla="*/ 2246769 h 2246769"/>
                <a:gd name="connsiteX3" fmla="*/ 0 w 2304458"/>
                <a:gd name="connsiteY3" fmla="*/ 2246769 h 2246769"/>
                <a:gd name="connsiteX4" fmla="*/ 0 w 2304458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458" h="2246769" fill="none" extrusionOk="0">
                  <a:moveTo>
                    <a:pt x="0" y="0"/>
                  </a:moveTo>
                  <a:cubicBezTo>
                    <a:pt x="317864" y="-49533"/>
                    <a:pt x="1865255" y="-14809"/>
                    <a:pt x="2304458" y="0"/>
                  </a:cubicBezTo>
                  <a:cubicBezTo>
                    <a:pt x="2392097" y="709360"/>
                    <a:pt x="2231779" y="1654734"/>
                    <a:pt x="2304458" y="2246769"/>
                  </a:cubicBezTo>
                  <a:cubicBezTo>
                    <a:pt x="1263074" y="2198538"/>
                    <a:pt x="918001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304458" h="2246769" stroke="0" extrusionOk="0">
                  <a:moveTo>
                    <a:pt x="0" y="0"/>
                  </a:moveTo>
                  <a:cubicBezTo>
                    <a:pt x="825866" y="118645"/>
                    <a:pt x="1479559" y="116012"/>
                    <a:pt x="2304458" y="0"/>
                  </a:cubicBezTo>
                  <a:cubicBezTo>
                    <a:pt x="2171576" y="629768"/>
                    <a:pt x="2389409" y="1685603"/>
                    <a:pt x="2304458" y="2246769"/>
                  </a:cubicBezTo>
                  <a:cubicBezTo>
                    <a:pt x="1857786" y="2381369"/>
                    <a:pt x="1123017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as palavras em português,</a:t>
              </a:r>
            </a:p>
            <a:p>
              <a:r>
                <a:rPr lang="pt-BR" sz="2000" dirty="0"/>
                <a:t>como </a:t>
              </a:r>
              <a:r>
                <a:rPr lang="pt-BR" sz="2000" b="1" i="1" dirty="0" err="1"/>
                <a:t>definition</a:t>
              </a:r>
              <a:r>
                <a:rPr lang="pt-BR" sz="2000" b="1" i="1" dirty="0"/>
                <a:t> </a:t>
              </a:r>
              <a:r>
                <a:rPr lang="pt-BR" sz="2000" dirty="0"/>
                <a:t>e </a:t>
              </a:r>
              <a:r>
                <a:rPr lang="pt-BR" sz="2000" b="1" i="1" dirty="0"/>
                <a:t>perspective</a:t>
              </a:r>
              <a:r>
                <a:rPr lang="pt-BR" sz="2000" dirty="0"/>
                <a:t>, para fazer previsões sobre o texto e compreendê-lo.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C8444B37-510A-5F58-4129-BD495A40E1D7}"/>
                </a:ext>
              </a:extLst>
            </p:cNvPr>
            <p:cNvSpPr/>
            <p:nvPr/>
          </p:nvSpPr>
          <p:spPr>
            <a:xfrm rot="21338555">
              <a:off x="1311824" y="359678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A3F62B24-CECC-3D7F-66D4-8D2C7646C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879" y="88882"/>
            <a:ext cx="5662295" cy="66802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595812F-EB17-E704-5BBF-573DB56A7987}"/>
              </a:ext>
            </a:extLst>
          </p:cNvPr>
          <p:cNvSpPr txBox="1">
            <a:spLocks/>
          </p:cNvSpPr>
          <p:nvPr/>
        </p:nvSpPr>
        <p:spPr>
          <a:xfrm>
            <a:off x="621728" y="6359236"/>
            <a:ext cx="5200151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SHAH,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Sparsh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Speech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WE Day. In: SVITAK, Adora.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Speak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up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!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speeches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empower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inspire. London: White Lion, 2020. p. 132.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82E3142-18D6-0AB2-0F13-B80CA71278D3}"/>
              </a:ext>
            </a:extLst>
          </p:cNvPr>
          <p:cNvGrpSpPr/>
          <p:nvPr/>
        </p:nvGrpSpPr>
        <p:grpSpPr>
          <a:xfrm>
            <a:off x="61626" y="3307576"/>
            <a:ext cx="5574316" cy="3038602"/>
            <a:chOff x="278715" y="3010263"/>
            <a:chExt cx="4823377" cy="3038602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3BEB272-6ED6-702E-285F-FD3D003428B8}"/>
                </a:ext>
              </a:extLst>
            </p:cNvPr>
            <p:cNvSpPr txBox="1"/>
            <p:nvPr/>
          </p:nvSpPr>
          <p:spPr>
            <a:xfrm>
              <a:off x="422301" y="3740541"/>
              <a:ext cx="4679791" cy="2308324"/>
            </a:xfrm>
            <a:custGeom>
              <a:avLst/>
              <a:gdLst>
                <a:gd name="connsiteX0" fmla="*/ 0 w 4679791"/>
                <a:gd name="connsiteY0" fmla="*/ 0 h 2308324"/>
                <a:gd name="connsiteX1" fmla="*/ 4679791 w 4679791"/>
                <a:gd name="connsiteY1" fmla="*/ 0 h 2308324"/>
                <a:gd name="connsiteX2" fmla="*/ 4679791 w 4679791"/>
                <a:gd name="connsiteY2" fmla="*/ 2308324 h 2308324"/>
                <a:gd name="connsiteX3" fmla="*/ 0 w 4679791"/>
                <a:gd name="connsiteY3" fmla="*/ 2308324 h 2308324"/>
                <a:gd name="connsiteX4" fmla="*/ 0 w 4679791"/>
                <a:gd name="connsiteY4" fmla="*/ 0 h 230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9791" h="2308324" fill="none" extrusionOk="0">
                  <a:moveTo>
                    <a:pt x="0" y="0"/>
                  </a:moveTo>
                  <a:cubicBezTo>
                    <a:pt x="1921851" y="-49533"/>
                    <a:pt x="3630020" y="-14809"/>
                    <a:pt x="4679791" y="0"/>
                  </a:cubicBezTo>
                  <a:cubicBezTo>
                    <a:pt x="4767430" y="752880"/>
                    <a:pt x="4607112" y="1427176"/>
                    <a:pt x="4679791" y="2308324"/>
                  </a:cubicBezTo>
                  <a:cubicBezTo>
                    <a:pt x="3919186" y="2260093"/>
                    <a:pt x="1743796" y="2392779"/>
                    <a:pt x="0" y="2308324"/>
                  </a:cubicBezTo>
                  <a:cubicBezTo>
                    <a:pt x="-38581" y="1446843"/>
                    <a:pt x="63341" y="405110"/>
                    <a:pt x="0" y="0"/>
                  </a:cubicBezTo>
                  <a:close/>
                </a:path>
                <a:path w="4679791" h="2308324" stroke="0" extrusionOk="0">
                  <a:moveTo>
                    <a:pt x="0" y="0"/>
                  </a:moveTo>
                  <a:cubicBezTo>
                    <a:pt x="2102113" y="118645"/>
                    <a:pt x="2394337" y="116012"/>
                    <a:pt x="4679791" y="0"/>
                  </a:cubicBezTo>
                  <a:cubicBezTo>
                    <a:pt x="4546909" y="525567"/>
                    <a:pt x="4764742" y="1753845"/>
                    <a:pt x="4679791" y="2308324"/>
                  </a:cubicBezTo>
                  <a:cubicBezTo>
                    <a:pt x="2845725" y="2442924"/>
                    <a:pt x="1165721" y="2151128"/>
                    <a:pt x="0" y="2308324"/>
                  </a:cubicBezTo>
                  <a:cubicBezTo>
                    <a:pt x="-20187" y="1250243"/>
                    <a:pt x="-152480" y="717804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De acordo com </a:t>
              </a:r>
              <a:r>
                <a:rPr lang="pt-BR" dirty="0" err="1"/>
                <a:t>Sparsh</a:t>
              </a:r>
              <a:r>
                <a:rPr lang="pt-BR" dirty="0"/>
                <a:t> Shah, a música tem um papel de destaque em sua vida.  Segundo o jovem, que canta, compõe e faz </a:t>
              </a:r>
              <a:r>
                <a:rPr lang="pt-BR" i="1" dirty="0"/>
                <a:t>rap</a:t>
              </a:r>
              <a:r>
                <a:rPr lang="pt-BR" dirty="0"/>
                <a:t>, a música o ajudou a lidar com momentos difíceis e permite que ele compartilhe seus sentimentos com outras pessoas. Você conhece alguém que tenha superado dificuldades por meio da música? Você já usou a música com essa finalidade? Como você costuma expressar e compartilhar seus sentimentos?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F126EC93-B767-6068-A152-B7EADF45EB37}"/>
                </a:ext>
              </a:extLst>
            </p:cNvPr>
            <p:cNvSpPr/>
            <p:nvPr/>
          </p:nvSpPr>
          <p:spPr>
            <a:xfrm rot="21337717">
              <a:off x="278715" y="3010263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31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48810062-20E4-9BEF-0BAF-1187C752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27" y="787400"/>
            <a:ext cx="7467600" cy="5283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A4F4D2B-D6B4-ACAE-67DF-E2D0DC931B48}"/>
              </a:ext>
            </a:extLst>
          </p:cNvPr>
          <p:cNvSpPr txBox="1">
            <a:spLocks/>
          </p:cNvSpPr>
          <p:nvPr/>
        </p:nvSpPr>
        <p:spPr>
          <a:xfrm>
            <a:off x="4042828" y="6091382"/>
            <a:ext cx="7467600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POTENTIAL. In: OZDIC.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OZDIC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English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Collocation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Dictionary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[S. l.]: OZDIC, [2023].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ozdic.com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collocation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potential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5CA70C4-BF7A-75C4-A710-5536CEB03F7E}"/>
              </a:ext>
            </a:extLst>
          </p:cNvPr>
          <p:cNvGrpSpPr/>
          <p:nvPr/>
        </p:nvGrpSpPr>
        <p:grpSpPr>
          <a:xfrm>
            <a:off x="125076" y="1793828"/>
            <a:ext cx="3581069" cy="4276772"/>
            <a:chOff x="1311824" y="3596786"/>
            <a:chExt cx="3026760" cy="4276772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525DE99-DB55-63D9-21D5-308D3F98C0DD}"/>
                </a:ext>
              </a:extLst>
            </p:cNvPr>
            <p:cNvSpPr txBox="1"/>
            <p:nvPr/>
          </p:nvSpPr>
          <p:spPr>
            <a:xfrm>
              <a:off x="1562664" y="4087906"/>
              <a:ext cx="2775920" cy="3785652"/>
            </a:xfrm>
            <a:custGeom>
              <a:avLst/>
              <a:gdLst>
                <a:gd name="connsiteX0" fmla="*/ 0 w 2775920"/>
                <a:gd name="connsiteY0" fmla="*/ 0 h 3785652"/>
                <a:gd name="connsiteX1" fmla="*/ 2775920 w 2775920"/>
                <a:gd name="connsiteY1" fmla="*/ 0 h 3785652"/>
                <a:gd name="connsiteX2" fmla="*/ 2775920 w 2775920"/>
                <a:gd name="connsiteY2" fmla="*/ 3785652 h 3785652"/>
                <a:gd name="connsiteX3" fmla="*/ 0 w 2775920"/>
                <a:gd name="connsiteY3" fmla="*/ 3785652 h 3785652"/>
                <a:gd name="connsiteX4" fmla="*/ 0 w 2775920"/>
                <a:gd name="connsiteY4" fmla="*/ 0 h 3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920" h="3785652" fill="none" extrusionOk="0">
                  <a:moveTo>
                    <a:pt x="0" y="0"/>
                  </a:moveTo>
                  <a:cubicBezTo>
                    <a:pt x="1154151" y="-49533"/>
                    <a:pt x="2218059" y="-14809"/>
                    <a:pt x="2775920" y="0"/>
                  </a:cubicBezTo>
                  <a:cubicBezTo>
                    <a:pt x="2863559" y="605805"/>
                    <a:pt x="2703241" y="2720140"/>
                    <a:pt x="2775920" y="3785652"/>
                  </a:cubicBezTo>
                  <a:cubicBezTo>
                    <a:pt x="1784447" y="3737421"/>
                    <a:pt x="392255" y="3870107"/>
                    <a:pt x="0" y="3785652"/>
                  </a:cubicBezTo>
                  <a:cubicBezTo>
                    <a:pt x="-38581" y="2333031"/>
                    <a:pt x="63341" y="1327805"/>
                    <a:pt x="0" y="0"/>
                  </a:cubicBezTo>
                  <a:close/>
                </a:path>
                <a:path w="2775920" h="3785652" stroke="0" extrusionOk="0">
                  <a:moveTo>
                    <a:pt x="0" y="0"/>
                  </a:moveTo>
                  <a:cubicBezTo>
                    <a:pt x="332803" y="118645"/>
                    <a:pt x="2356008" y="116012"/>
                    <a:pt x="2775920" y="0"/>
                  </a:cubicBezTo>
                  <a:cubicBezTo>
                    <a:pt x="2643038" y="637042"/>
                    <a:pt x="2860871" y="3121186"/>
                    <a:pt x="2775920" y="3785652"/>
                  </a:cubicBezTo>
                  <a:cubicBezTo>
                    <a:pt x="2228893" y="3920252"/>
                    <a:pt x="825572" y="3628456"/>
                    <a:pt x="0" y="3785652"/>
                  </a:cubicBezTo>
                  <a:cubicBezTo>
                    <a:pt x="-20187" y="3244272"/>
                    <a:pt x="-152480" y="68033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i="1" dirty="0" err="1"/>
                <a:t>Collocations</a:t>
              </a:r>
              <a:r>
                <a:rPr lang="pt-BR" sz="2000" dirty="0"/>
                <a:t> são combinações de palavras que ocorrem frequentemente em uma língua, como </a:t>
              </a:r>
            </a:p>
            <a:p>
              <a:r>
                <a:rPr lang="pt-BR" sz="2000" b="1" i="1" dirty="0"/>
                <a:t>full </a:t>
              </a:r>
              <a:r>
                <a:rPr lang="pt-BR" sz="2000" b="1" i="1" dirty="0" err="1"/>
                <a:t>potential</a:t>
              </a:r>
              <a:r>
                <a:rPr lang="pt-BR" sz="2000" b="1" i="1" dirty="0"/>
                <a:t> </a:t>
              </a:r>
            </a:p>
            <a:p>
              <a:r>
                <a:rPr lang="pt-BR" sz="2000" dirty="0"/>
                <a:t>(adjetivo + substantivo) e </a:t>
              </a:r>
            </a:p>
            <a:p>
              <a:r>
                <a:rPr lang="pt-BR" sz="2000" b="1" i="1" dirty="0" err="1"/>
                <a:t>reach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one’s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potential</a:t>
              </a:r>
              <a:r>
                <a:rPr lang="pt-BR" sz="2000" b="1" i="1" dirty="0"/>
                <a:t> </a:t>
              </a:r>
            </a:p>
            <a:p>
              <a:r>
                <a:rPr lang="pt-BR" sz="2000" dirty="0"/>
                <a:t>(verbo + substantivo).</a:t>
              </a:r>
            </a:p>
            <a:p>
              <a:r>
                <a:rPr lang="pt-BR" sz="2000" dirty="0"/>
                <a:t>Estude essas combinações</a:t>
              </a:r>
            </a:p>
            <a:p>
              <a:r>
                <a:rPr lang="pt-BR" sz="2000" dirty="0"/>
                <a:t>em inglês para compreendê-las melhor e utilizá-las em seus textos.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1E404800-38F3-906D-5343-F1548D12BB0A}"/>
                </a:ext>
              </a:extLst>
            </p:cNvPr>
            <p:cNvSpPr/>
            <p:nvPr/>
          </p:nvSpPr>
          <p:spPr>
            <a:xfrm rot="21338555">
              <a:off x="1311824" y="359678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63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08363" y="3065568"/>
            <a:ext cx="9975273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I. “Music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biggest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tool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revolution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–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best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way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reach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out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youth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involve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them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 (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118)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II. 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purpose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bigger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pain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(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121)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III. 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ambition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stronger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than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adversity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 (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121)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7BD24C-BC03-E627-36EA-247FE25C2523}"/>
              </a:ext>
            </a:extLst>
          </p:cNvPr>
          <p:cNvGrpSpPr/>
          <p:nvPr/>
        </p:nvGrpSpPr>
        <p:grpSpPr>
          <a:xfrm>
            <a:off x="7584034" y="711061"/>
            <a:ext cx="3499602" cy="2046112"/>
            <a:chOff x="667087" y="3611454"/>
            <a:chExt cx="2471676" cy="204611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3E144E-1B9C-152E-6639-DA8EA708497E}"/>
                </a:ext>
              </a:extLst>
            </p:cNvPr>
            <p:cNvSpPr txBox="1"/>
            <p:nvPr/>
          </p:nvSpPr>
          <p:spPr>
            <a:xfrm>
              <a:off x="839244" y="4087906"/>
              <a:ext cx="2299519" cy="1569660"/>
            </a:xfrm>
            <a:custGeom>
              <a:avLst/>
              <a:gdLst>
                <a:gd name="connsiteX0" fmla="*/ 0 w 2299519"/>
                <a:gd name="connsiteY0" fmla="*/ 0 h 1569660"/>
                <a:gd name="connsiteX1" fmla="*/ 2299519 w 2299519"/>
                <a:gd name="connsiteY1" fmla="*/ 0 h 1569660"/>
                <a:gd name="connsiteX2" fmla="*/ 2299519 w 2299519"/>
                <a:gd name="connsiteY2" fmla="*/ 1569660 h 1569660"/>
                <a:gd name="connsiteX3" fmla="*/ 0 w 2299519"/>
                <a:gd name="connsiteY3" fmla="*/ 1569660 h 1569660"/>
                <a:gd name="connsiteX4" fmla="*/ 0 w 2299519"/>
                <a:gd name="connsiteY4" fmla="*/ 0 h 156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519" h="1569660" fill="none" extrusionOk="0">
                  <a:moveTo>
                    <a:pt x="0" y="0"/>
                  </a:moveTo>
                  <a:cubicBezTo>
                    <a:pt x="478368" y="-49533"/>
                    <a:pt x="1598696" y="-14809"/>
                    <a:pt x="2299519" y="0"/>
                  </a:cubicBezTo>
                  <a:cubicBezTo>
                    <a:pt x="2196639" y="604354"/>
                    <a:pt x="2278725" y="1131347"/>
                    <a:pt x="2299519" y="1569660"/>
                  </a:cubicBezTo>
                  <a:cubicBezTo>
                    <a:pt x="1624295" y="1521429"/>
                    <a:pt x="587916" y="1654115"/>
                    <a:pt x="0" y="1569660"/>
                  </a:cubicBezTo>
                  <a:cubicBezTo>
                    <a:pt x="14018" y="1225496"/>
                    <a:pt x="120773" y="553610"/>
                    <a:pt x="0" y="0"/>
                  </a:cubicBezTo>
                  <a:close/>
                </a:path>
                <a:path w="2299519" h="1569660" stroke="0" extrusionOk="0">
                  <a:moveTo>
                    <a:pt x="0" y="0"/>
                  </a:moveTo>
                  <a:cubicBezTo>
                    <a:pt x="934851" y="118645"/>
                    <a:pt x="1886526" y="116012"/>
                    <a:pt x="2299519" y="0"/>
                  </a:cubicBezTo>
                  <a:cubicBezTo>
                    <a:pt x="2300000" y="487818"/>
                    <a:pt x="2287297" y="792603"/>
                    <a:pt x="2299519" y="1569660"/>
                  </a:cubicBezTo>
                  <a:cubicBezTo>
                    <a:pt x="1916407" y="1704260"/>
                    <a:pt x="283072" y="1412464"/>
                    <a:pt x="0" y="1569660"/>
                  </a:cubicBezTo>
                  <a:cubicBezTo>
                    <a:pt x="94608" y="1029083"/>
                    <a:pt x="141027" y="20138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Good</a:t>
              </a:r>
              <a:r>
                <a:rPr lang="en-US" sz="2400" dirty="0"/>
                <a:t> </a:t>
              </a:r>
              <a:r>
                <a:rPr lang="en-US" sz="2400" dirty="0" err="1"/>
                <a:t>é</a:t>
              </a:r>
              <a:r>
                <a:rPr lang="en-US" sz="2400" dirty="0"/>
                <a:t> um </a:t>
              </a:r>
              <a:r>
                <a:rPr lang="en-US" sz="2400" dirty="0" err="1"/>
                <a:t>adjetivo</a:t>
              </a:r>
              <a:endParaRPr lang="en-US" sz="2400" dirty="0"/>
            </a:p>
            <a:p>
              <a:r>
                <a:rPr lang="en-US" sz="2400" dirty="0"/>
                <a:t>irregular.</a:t>
              </a:r>
            </a:p>
            <a:p>
              <a:r>
                <a:rPr lang="en-US" sz="2400" dirty="0"/>
                <a:t>• </a:t>
              </a:r>
              <a:r>
                <a:rPr lang="en-US" sz="2400" dirty="0" err="1"/>
                <a:t>Comparativo</a:t>
              </a:r>
              <a:r>
                <a:rPr lang="en-US" sz="2400" dirty="0"/>
                <a:t>: </a:t>
              </a:r>
              <a:r>
                <a:rPr lang="en-US" sz="2400" b="1" i="1" dirty="0"/>
                <a:t>better</a:t>
              </a:r>
            </a:p>
            <a:p>
              <a:r>
                <a:rPr lang="en-US" sz="2400" dirty="0"/>
                <a:t>• </a:t>
              </a:r>
              <a:r>
                <a:rPr lang="en-US" sz="2400" dirty="0" err="1"/>
                <a:t>Superlativo</a:t>
              </a:r>
              <a:r>
                <a:rPr lang="en-US" sz="2400" dirty="0"/>
                <a:t>: </a:t>
              </a:r>
              <a:r>
                <a:rPr lang="en-US" sz="2400" b="1" i="1" dirty="0"/>
                <a:t>best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676A9431-8ABB-B318-ED5B-1DDD76A2458B}"/>
                </a:ext>
              </a:extLst>
            </p:cNvPr>
            <p:cNvSpPr/>
            <p:nvPr/>
          </p:nvSpPr>
          <p:spPr>
            <a:xfrm rot="21406225">
              <a:off x="667087" y="3611454"/>
              <a:ext cx="2209777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52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5515F8-298F-5791-0D97-027E9A542A97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como os adjetivos nos graus comparativo e superlativo são formados.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4134347-0AEE-BEB7-636E-EC669CFB50CC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7: making </a:t>
            </a:r>
          </a:p>
          <a:p>
            <a:r>
              <a:rPr lang="pt-BR" sz="4000" b="1" dirty="0" err="1"/>
              <a:t>comparisons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0E8919-F55B-C5A1-7286-565704714271}"/>
              </a:ext>
            </a:extLst>
          </p:cNvPr>
          <p:cNvSpPr/>
          <p:nvPr/>
        </p:nvSpPr>
        <p:spPr>
          <a:xfrm>
            <a:off x="581891" y="2604097"/>
            <a:ext cx="11265287" cy="384873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95F7F1E-5DE1-38B3-FCDF-FE1D547E0DD6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2604097"/>
          <a:ext cx="11265286" cy="385280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20983">
                  <a:extLst>
                    <a:ext uri="{9D8B030D-6E8A-4147-A177-3AD203B41FA5}">
                      <a16:colId xmlns:a16="http://schemas.microsoft.com/office/drawing/2014/main" val="1211981791"/>
                    </a:ext>
                  </a:extLst>
                </a:gridCol>
                <a:gridCol w="4769427">
                  <a:extLst>
                    <a:ext uri="{9D8B030D-6E8A-4147-A177-3AD203B41FA5}">
                      <a16:colId xmlns:a16="http://schemas.microsoft.com/office/drawing/2014/main" val="3421392153"/>
                    </a:ext>
                  </a:extLst>
                </a:gridCol>
                <a:gridCol w="4874876">
                  <a:extLst>
                    <a:ext uri="{9D8B030D-6E8A-4147-A177-3AD203B41FA5}">
                      <a16:colId xmlns:a16="http://schemas.microsoft.com/office/drawing/2014/main" val="404822516"/>
                    </a:ext>
                  </a:extLst>
                </a:gridCol>
              </a:tblGrid>
              <a:tr h="1630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Comparativo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Superlativo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963646"/>
                  </a:ext>
                </a:extLst>
              </a:tr>
              <a:tr h="724637"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Adjetivos curtos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(uma ou duas sílabas)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 maioria dos adjetivos: adjetivo </a:t>
                      </a:r>
                      <a:r>
                        <a:rPr lang="pt-BR" sz="1800" b="1" dirty="0">
                          <a:effectLst/>
                        </a:rPr>
                        <a:t>+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chemeClr val="accent2"/>
                          </a:solidFill>
                          <a:effectLst/>
                        </a:rPr>
                        <a:t>er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great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great</a:t>
                      </a:r>
                      <a:r>
                        <a:rPr lang="pt-BR" sz="1800" b="1" dirty="0" err="1">
                          <a:effectLst/>
                        </a:rPr>
                        <a:t>er</a:t>
                      </a:r>
                      <a:r>
                        <a:rPr lang="pt-BR" sz="1800" dirty="0">
                          <a:effectLst/>
                        </a:rPr>
                        <a:t>; </a:t>
                      </a:r>
                      <a:r>
                        <a:rPr lang="pt-BR" sz="1800" dirty="0" err="1">
                          <a:effectLst/>
                        </a:rPr>
                        <a:t>strong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strong</a:t>
                      </a:r>
                      <a:r>
                        <a:rPr lang="pt-BR" sz="1800" b="1" dirty="0" err="1">
                          <a:effectLst/>
                        </a:rPr>
                        <a:t>er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 maioria dos adjetivos: adjetivo </a:t>
                      </a:r>
                      <a:r>
                        <a:rPr lang="pt-BR" sz="1800" b="1" dirty="0">
                          <a:effectLst/>
                        </a:rPr>
                        <a:t>+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b="1" dirty="0">
                          <a:effectLst/>
                        </a:rPr>
                        <a:t>est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great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great</a:t>
                      </a:r>
                      <a:r>
                        <a:rPr lang="pt-BR" sz="1800" b="1" dirty="0" err="1">
                          <a:effectLst/>
                        </a:rPr>
                        <a:t>est</a:t>
                      </a:r>
                      <a:r>
                        <a:rPr lang="pt-BR" sz="1800" dirty="0">
                          <a:effectLst/>
                        </a:rPr>
                        <a:t>; </a:t>
                      </a:r>
                      <a:r>
                        <a:rPr lang="pt-BR" sz="1800" dirty="0" err="1">
                          <a:effectLst/>
                        </a:rPr>
                        <a:t>strong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strong</a:t>
                      </a:r>
                      <a:r>
                        <a:rPr lang="pt-BR" sz="1800" b="1" dirty="0" err="1">
                          <a:effectLst/>
                        </a:rPr>
                        <a:t>est</a:t>
                      </a:r>
                      <a:r>
                        <a:rPr lang="pt-BR" sz="1800" b="1" dirty="0">
                          <a:effectLst/>
                        </a:rPr>
                        <a:t>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572304"/>
                  </a:ext>
                </a:extLst>
              </a:tr>
              <a:tr h="5375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>
                          <a:effectLst/>
                        </a:rPr>
                        <a:t>e</a:t>
                      </a:r>
                      <a:r>
                        <a:rPr lang="pt-BR" sz="1800" dirty="0">
                          <a:effectLst/>
                        </a:rPr>
                        <a:t>: adjetivo </a:t>
                      </a:r>
                      <a:r>
                        <a:rPr lang="pt-BR" sz="1800" b="1" dirty="0">
                          <a:effectLst/>
                        </a:rPr>
                        <a:t>+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chemeClr val="accent2"/>
                          </a:solidFill>
                          <a:effectLst/>
                        </a:rPr>
                        <a:t>r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large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larg</a:t>
                      </a:r>
                      <a:r>
                        <a:rPr lang="pt-BR" sz="1800" b="1" dirty="0" err="1">
                          <a:effectLst/>
                        </a:rPr>
                        <a:t>er</a:t>
                      </a:r>
                      <a:r>
                        <a:rPr lang="pt-BR" sz="1800" dirty="0">
                          <a:effectLst/>
                        </a:rPr>
                        <a:t>; late/lat</a:t>
                      </a:r>
                      <a:r>
                        <a:rPr lang="pt-BR" sz="1800" b="1" dirty="0">
                          <a:effectLst/>
                        </a:rPr>
                        <a:t>er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>
                          <a:effectLst/>
                        </a:rPr>
                        <a:t>e</a:t>
                      </a:r>
                      <a:r>
                        <a:rPr lang="pt-BR" sz="1800" dirty="0">
                          <a:effectLst/>
                        </a:rPr>
                        <a:t>: adjetivo </a:t>
                      </a:r>
                      <a:r>
                        <a:rPr lang="pt-BR" sz="1800" b="1" dirty="0">
                          <a:effectLst/>
                        </a:rPr>
                        <a:t>+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chemeClr val="accent2"/>
                          </a:solidFill>
                          <a:effectLst/>
                        </a:rPr>
                        <a:t>st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large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larg</a:t>
                      </a:r>
                      <a:r>
                        <a:rPr lang="pt-BR" sz="1800" b="1" dirty="0" err="1">
                          <a:effectLst/>
                        </a:rPr>
                        <a:t>est</a:t>
                      </a:r>
                      <a:r>
                        <a:rPr lang="pt-BR" sz="1800" dirty="0">
                          <a:effectLst/>
                        </a:rPr>
                        <a:t>; late/</a:t>
                      </a:r>
                      <a:r>
                        <a:rPr lang="pt-BR" sz="1800" dirty="0" err="1">
                          <a:effectLst/>
                        </a:rPr>
                        <a:t>lat</a:t>
                      </a:r>
                      <a:r>
                        <a:rPr lang="pt-BR" sz="1800" b="1" dirty="0" err="1">
                          <a:effectLst/>
                        </a:rPr>
                        <a:t>est</a:t>
                      </a:r>
                      <a:r>
                        <a:rPr lang="pt-BR" sz="1800" b="1" dirty="0">
                          <a:effectLst/>
                        </a:rPr>
                        <a:t>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08536"/>
                  </a:ext>
                </a:extLst>
              </a:tr>
              <a:tr h="7238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>
                          <a:effectLst/>
                        </a:rPr>
                        <a:t>consoante + vogal + consoante</a:t>
                      </a:r>
                      <a:r>
                        <a:rPr lang="pt-BR" sz="1800" dirty="0">
                          <a:effectLst/>
                        </a:rPr>
                        <a:t>: adjetivo +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última consoante + </a:t>
                      </a:r>
                      <a:r>
                        <a:rPr lang="pt-BR" sz="1800" b="1" dirty="0" err="1">
                          <a:solidFill>
                            <a:schemeClr val="accent2"/>
                          </a:solidFill>
                          <a:effectLst/>
                        </a:rPr>
                        <a:t>er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big/</a:t>
                      </a:r>
                      <a:r>
                        <a:rPr lang="pt-BR" sz="1800" dirty="0" err="1">
                          <a:effectLst/>
                        </a:rPr>
                        <a:t>big</a:t>
                      </a:r>
                      <a:r>
                        <a:rPr lang="pt-BR" sz="1800" b="1" dirty="0" err="1">
                          <a:effectLst/>
                        </a:rPr>
                        <a:t>ger</a:t>
                      </a:r>
                      <a:r>
                        <a:rPr lang="pt-BR" sz="1800" dirty="0">
                          <a:effectLst/>
                        </a:rPr>
                        <a:t>; hot/</a:t>
                      </a:r>
                      <a:r>
                        <a:rPr lang="pt-BR" sz="1800" dirty="0" err="1">
                          <a:effectLst/>
                        </a:rPr>
                        <a:t>hot</a:t>
                      </a:r>
                      <a:r>
                        <a:rPr lang="pt-BR" sz="1800" b="1" dirty="0" err="1">
                          <a:effectLst/>
                        </a:rPr>
                        <a:t>ter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>
                          <a:effectLst/>
                        </a:rPr>
                        <a:t>consoante + vogal + consoante</a:t>
                      </a:r>
                      <a:r>
                        <a:rPr lang="pt-BR" sz="1800" dirty="0">
                          <a:effectLst/>
                        </a:rPr>
                        <a:t>: adjetivo +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última consoante + est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big </a:t>
                      </a:r>
                      <a:r>
                        <a:rPr lang="pt-BR" sz="1800" dirty="0">
                          <a:effectLst/>
                          <a:sym typeface="Symbol" pitchFamily="2" charset="2"/>
                        </a:rPr>
                        <a:t>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dirty="0" err="1">
                          <a:effectLst/>
                        </a:rPr>
                        <a:t>biggest</a:t>
                      </a:r>
                      <a:r>
                        <a:rPr lang="pt-BR" sz="1800" dirty="0">
                          <a:effectLst/>
                        </a:rPr>
                        <a:t>; hot </a:t>
                      </a:r>
                      <a:r>
                        <a:rPr lang="pt-BR" sz="1800" dirty="0">
                          <a:effectLst/>
                          <a:sym typeface="Symbol" pitchFamily="2" charset="2"/>
                        </a:rPr>
                        <a:t>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dirty="0" err="1">
                          <a:effectLst/>
                        </a:rPr>
                        <a:t>hottest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78424"/>
                  </a:ext>
                </a:extLst>
              </a:tr>
              <a:tr h="6997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s-ES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 err="1">
                          <a:effectLst/>
                        </a:rPr>
                        <a:t>y</a:t>
                      </a:r>
                      <a:r>
                        <a:rPr lang="es-ES" sz="1800" dirty="0">
                          <a:effectLst/>
                        </a:rPr>
                        <a:t>: adjetivo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– </a:t>
                      </a:r>
                      <a:r>
                        <a:rPr lang="es-ES" sz="1800" b="1" dirty="0">
                          <a:solidFill>
                            <a:schemeClr val="accent2"/>
                          </a:solidFill>
                          <a:effectLst/>
                        </a:rPr>
                        <a:t>y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+ </a:t>
                      </a:r>
                      <a:r>
                        <a:rPr lang="es-ES" sz="1800" b="1" dirty="0" err="1">
                          <a:solidFill>
                            <a:schemeClr val="accent2"/>
                          </a:solidFill>
                          <a:effectLst/>
                        </a:rPr>
                        <a:t>ier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happy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happ</a:t>
                      </a:r>
                      <a:r>
                        <a:rPr lang="pt-BR" sz="1800" b="1" dirty="0" err="1">
                          <a:effectLst/>
                        </a:rPr>
                        <a:t>ier</a:t>
                      </a:r>
                      <a:r>
                        <a:rPr lang="pt-BR" sz="1800" dirty="0">
                          <a:effectLst/>
                        </a:rPr>
                        <a:t>; heavy/</a:t>
                      </a:r>
                      <a:r>
                        <a:rPr lang="pt-BR" sz="1800" dirty="0" err="1">
                          <a:effectLst/>
                        </a:rPr>
                        <a:t>heav</a:t>
                      </a:r>
                      <a:r>
                        <a:rPr lang="pt-BR" sz="1800" b="1" dirty="0" err="1">
                          <a:effectLst/>
                        </a:rPr>
                        <a:t>ier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s-ES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 err="1">
                          <a:effectLst/>
                        </a:rPr>
                        <a:t>y</a:t>
                      </a:r>
                      <a:r>
                        <a:rPr lang="es-ES" sz="1800" dirty="0">
                          <a:effectLst/>
                        </a:rPr>
                        <a:t>: adjetivo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– </a:t>
                      </a:r>
                      <a:r>
                        <a:rPr lang="es-ES" sz="1800" b="1" dirty="0">
                          <a:solidFill>
                            <a:schemeClr val="accent2"/>
                          </a:solidFill>
                          <a:effectLst/>
                        </a:rPr>
                        <a:t>y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+ </a:t>
                      </a:r>
                      <a:r>
                        <a:rPr lang="es-ES" sz="1800" b="1" dirty="0" err="1">
                          <a:solidFill>
                            <a:schemeClr val="accent2"/>
                          </a:solidFill>
                          <a:effectLst/>
                        </a:rPr>
                        <a:t>iest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happy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happ</a:t>
                      </a:r>
                      <a:r>
                        <a:rPr lang="pt-BR" sz="1800" b="1" dirty="0" err="1">
                          <a:effectLst/>
                        </a:rPr>
                        <a:t>iest</a:t>
                      </a:r>
                      <a:r>
                        <a:rPr lang="pt-BR" sz="1800" dirty="0">
                          <a:effectLst/>
                        </a:rPr>
                        <a:t>; heavy/</a:t>
                      </a:r>
                      <a:r>
                        <a:rPr lang="pt-BR" sz="1800" dirty="0" err="1">
                          <a:effectLst/>
                        </a:rPr>
                        <a:t>heav</a:t>
                      </a:r>
                      <a:r>
                        <a:rPr lang="pt-BR" sz="1800" b="1" dirty="0" err="1">
                          <a:effectLst/>
                        </a:rPr>
                        <a:t>iest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697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27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5515F8-298F-5791-0D97-027E9A542A97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como os adjetivos nos graus comparativo e superlativo são formados.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4134347-0AEE-BEB7-636E-EC669CFB50CC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7: making </a:t>
            </a:r>
          </a:p>
          <a:p>
            <a:r>
              <a:rPr lang="pt-BR" sz="4000" b="1" dirty="0" err="1"/>
              <a:t>comparisons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0E8919-F55B-C5A1-7286-565704714271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95F7F1E-5DE1-38B3-FCDF-FE1D547E0DD6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2915825"/>
          <a:ext cx="11265286" cy="297497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93819">
                  <a:extLst>
                    <a:ext uri="{9D8B030D-6E8A-4147-A177-3AD203B41FA5}">
                      <a16:colId xmlns:a16="http://schemas.microsoft.com/office/drawing/2014/main" val="1211981791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3421392153"/>
                    </a:ext>
                  </a:extLst>
                </a:gridCol>
                <a:gridCol w="4531976">
                  <a:extLst>
                    <a:ext uri="{9D8B030D-6E8A-4147-A177-3AD203B41FA5}">
                      <a16:colId xmlns:a16="http://schemas.microsoft.com/office/drawing/2014/main" val="404822516"/>
                    </a:ext>
                  </a:extLst>
                </a:gridCol>
              </a:tblGrid>
              <a:tr h="1630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Comparativo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Superlativo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963646"/>
                  </a:ext>
                </a:extLst>
              </a:tr>
              <a:tr h="72388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Adjetivos longos (três ou mais sílabas)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a maioria dos adjetivos: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1" dirty="0">
                          <a:solidFill>
                            <a:schemeClr val="accent2"/>
                          </a:solidFill>
                          <a:effectLst/>
                        </a:rPr>
                        <a:t>more</a:t>
                      </a:r>
                      <a:r>
                        <a:rPr lang="pt-BR" sz="2000" dirty="0">
                          <a:effectLst/>
                        </a:rPr>
                        <a:t> + adjetivo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important/</a:t>
                      </a:r>
                      <a:r>
                        <a:rPr lang="en-US" sz="2000" b="1" dirty="0">
                          <a:effectLst/>
                        </a:rPr>
                        <a:t>more</a:t>
                      </a:r>
                      <a:r>
                        <a:rPr lang="en-US" sz="2000" dirty="0">
                          <a:effectLst/>
                        </a:rPr>
                        <a:t> important</a:t>
                      </a:r>
                      <a:endParaRPr lang="pt-BR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interesting</a:t>
                      </a:r>
                      <a:r>
                        <a:rPr lang="pt-BR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effectLst/>
                        </a:rPr>
                        <a:t>more</a:t>
                      </a:r>
                      <a:r>
                        <a:rPr lang="en-US" sz="2000" dirty="0">
                          <a:effectLst/>
                        </a:rPr>
                        <a:t> interesting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a maioria dos adjetivos: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most</a:t>
                      </a:r>
                      <a:r>
                        <a:rPr lang="pt-BR" sz="2000" dirty="0">
                          <a:effectLst/>
                        </a:rPr>
                        <a:t> + adjetivo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important/</a:t>
                      </a:r>
                      <a:r>
                        <a:rPr lang="en-US" sz="2000" b="1" dirty="0">
                          <a:effectLst/>
                        </a:rPr>
                        <a:t>most</a:t>
                      </a:r>
                      <a:r>
                        <a:rPr lang="en-US" sz="2000" dirty="0">
                          <a:effectLst/>
                        </a:rPr>
                        <a:t> important</a:t>
                      </a:r>
                      <a:endParaRPr lang="pt-BR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interesting</a:t>
                      </a:r>
                      <a:r>
                        <a:rPr lang="pt-PT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effectLst/>
                        </a:rPr>
                        <a:t>most</a:t>
                      </a:r>
                      <a:r>
                        <a:rPr lang="en-US" sz="2000" dirty="0">
                          <a:effectLst/>
                        </a:rPr>
                        <a:t> interesting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5952"/>
                  </a:ext>
                </a:extLst>
              </a:tr>
              <a:tr h="35121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Formas irregulares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good/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better</a:t>
                      </a:r>
                      <a:r>
                        <a:rPr lang="en-US" sz="2000" dirty="0">
                          <a:effectLst/>
                        </a:rPr>
                        <a:t>; bad</a:t>
                      </a:r>
                      <a:r>
                        <a:rPr lang="pt-PT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worse</a:t>
                      </a:r>
                      <a:r>
                        <a:rPr lang="en-US" sz="2000" dirty="0">
                          <a:effectLst/>
                        </a:rPr>
                        <a:t>; </a:t>
                      </a:r>
                      <a:endParaRPr lang="pt-BR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far</a:t>
                      </a:r>
                      <a:r>
                        <a:rPr lang="pt-BR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farther/further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good/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best</a:t>
                      </a:r>
                      <a:r>
                        <a:rPr lang="en-US" sz="2000" dirty="0">
                          <a:effectLst/>
                        </a:rPr>
                        <a:t>; bad</a:t>
                      </a:r>
                      <a:r>
                        <a:rPr lang="pt-PT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worst</a:t>
                      </a:r>
                      <a:r>
                        <a:rPr lang="en-US" sz="2000" dirty="0">
                          <a:effectLst/>
                        </a:rPr>
                        <a:t>; </a:t>
                      </a:r>
                      <a:endParaRPr lang="pt-BR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far</a:t>
                      </a:r>
                      <a:r>
                        <a:rPr lang="pt-PT" sz="2000" dirty="0">
                          <a:effectLst/>
                        </a:rPr>
                        <a:t>/</a:t>
                      </a:r>
                      <a:r>
                        <a:rPr lang="pt-PT" sz="2000" b="1" dirty="0">
                          <a:solidFill>
                            <a:schemeClr val="accent2"/>
                          </a:solidFill>
                          <a:effectLst/>
                        </a:rPr>
                        <a:t>f</a:t>
                      </a:r>
                      <a:r>
                        <a:rPr lang="en-US" sz="2000" b="1" dirty="0" err="1">
                          <a:solidFill>
                            <a:schemeClr val="accent2"/>
                          </a:solidFill>
                          <a:effectLst/>
                        </a:rPr>
                        <a:t>arthest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/furthest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237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54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E1A90D0-6127-6A19-A2F4-F4EACFA17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611" y="2826329"/>
            <a:ext cx="4010760" cy="38559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C1D5CA0-E51C-DE19-73E8-F11170998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39" y="1897850"/>
            <a:ext cx="5906395" cy="41927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C1A4320-C7EB-47F3-78D3-A9EC905E4A67}"/>
              </a:ext>
            </a:extLst>
          </p:cNvPr>
          <p:cNvGrpSpPr/>
          <p:nvPr/>
        </p:nvGrpSpPr>
        <p:grpSpPr>
          <a:xfrm>
            <a:off x="6222326" y="305836"/>
            <a:ext cx="5436405" cy="2430112"/>
            <a:chOff x="1311824" y="3596786"/>
            <a:chExt cx="4594911" cy="243011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580AA82-CB55-357F-6A22-AC813BE6A79A}"/>
                </a:ext>
              </a:extLst>
            </p:cNvPr>
            <p:cNvSpPr txBox="1"/>
            <p:nvPr/>
          </p:nvSpPr>
          <p:spPr>
            <a:xfrm>
              <a:off x="1445608" y="4087906"/>
              <a:ext cx="4461127" cy="1938992"/>
            </a:xfrm>
            <a:custGeom>
              <a:avLst/>
              <a:gdLst>
                <a:gd name="connsiteX0" fmla="*/ 0 w 4461127"/>
                <a:gd name="connsiteY0" fmla="*/ 0 h 1938992"/>
                <a:gd name="connsiteX1" fmla="*/ 4461127 w 4461127"/>
                <a:gd name="connsiteY1" fmla="*/ 0 h 1938992"/>
                <a:gd name="connsiteX2" fmla="*/ 4461127 w 4461127"/>
                <a:gd name="connsiteY2" fmla="*/ 1938992 h 1938992"/>
                <a:gd name="connsiteX3" fmla="*/ 0 w 4461127"/>
                <a:gd name="connsiteY3" fmla="*/ 1938992 h 1938992"/>
                <a:gd name="connsiteX4" fmla="*/ 0 w 4461127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127" h="1938992" fill="none" extrusionOk="0">
                  <a:moveTo>
                    <a:pt x="0" y="0"/>
                  </a:moveTo>
                  <a:cubicBezTo>
                    <a:pt x="752183" y="-49533"/>
                    <a:pt x="2912562" y="-14809"/>
                    <a:pt x="4461127" y="0"/>
                  </a:cubicBezTo>
                  <a:cubicBezTo>
                    <a:pt x="4548766" y="752559"/>
                    <a:pt x="4388448" y="1500896"/>
                    <a:pt x="4461127" y="1938992"/>
                  </a:cubicBezTo>
                  <a:cubicBezTo>
                    <a:pt x="3348904" y="1890761"/>
                    <a:pt x="798787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4461127" h="1938992" stroke="0" extrusionOk="0">
                  <a:moveTo>
                    <a:pt x="0" y="0"/>
                  </a:moveTo>
                  <a:cubicBezTo>
                    <a:pt x="1273566" y="118645"/>
                    <a:pt x="3573660" y="116012"/>
                    <a:pt x="4461127" y="0"/>
                  </a:cubicBezTo>
                  <a:cubicBezTo>
                    <a:pt x="4328245" y="562170"/>
                    <a:pt x="4546078" y="1716516"/>
                    <a:pt x="4461127" y="1938992"/>
                  </a:cubicBezTo>
                  <a:cubicBezTo>
                    <a:pt x="3742100" y="2073592"/>
                    <a:pt x="1297466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Conhecer convenções relacionadas a contextos</a:t>
              </a:r>
            </a:p>
            <a:p>
              <a:r>
                <a:rPr lang="pt-BR" sz="2000" dirty="0"/>
                <a:t>e a gêneros de texto ajuda-nos a compreender</a:t>
              </a:r>
            </a:p>
            <a:p>
              <a:r>
                <a:rPr lang="pt-BR" sz="2000" dirty="0"/>
                <a:t>e a produzir textos de cada gênero. Com um colega, identifiquem características do gênero</a:t>
              </a:r>
            </a:p>
            <a:p>
              <a:r>
                <a:rPr lang="pt-BR" sz="2000" b="1" dirty="0"/>
                <a:t>pesquisa de opinião </a:t>
              </a:r>
              <a:r>
                <a:rPr lang="pt-BR" sz="2000" dirty="0"/>
                <a:t>que vocês encontram no texto e escrevam-nas em seus cadernos. </a:t>
              </a:r>
            </a:p>
          </p:txBody>
        </p:sp>
        <p:sp>
          <p:nvSpPr>
            <p:cNvPr id="10" name="Pentágono 9">
              <a:extLst>
                <a:ext uri="{FF2B5EF4-FFF2-40B4-BE49-F238E27FC236}">
                  <a16:creationId xmlns:a16="http://schemas.microsoft.com/office/drawing/2014/main" id="{43174C2C-7805-FD73-4AAD-E2672F95A2DE}"/>
                </a:ext>
              </a:extLst>
            </p:cNvPr>
            <p:cNvSpPr/>
            <p:nvPr/>
          </p:nvSpPr>
          <p:spPr>
            <a:xfrm rot="21338555">
              <a:off x="1311824" y="359678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83156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728</Words>
  <Application>Microsoft Macintosh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Gill Sans MT</vt:lpstr>
      <vt:lpstr>Helvetica</vt:lpstr>
      <vt:lpstr>Roboto</vt:lpstr>
      <vt:lpstr>Roboto Light</vt:lpstr>
      <vt:lpstr>Symbol</vt:lpstr>
      <vt:lpstr>Times New Roman</vt:lpstr>
      <vt:lpstr>Wingdings</vt:lpstr>
      <vt:lpstr>Pacote</vt:lpstr>
      <vt:lpstr>LÍNGUA INGLESA</vt:lpstr>
      <vt:lpstr>UNIT 7</vt:lpstr>
      <vt:lpstr>UNIT 7</vt:lpstr>
      <vt:lpstr>UNIT 7</vt:lpstr>
      <vt:lpstr>UNIT 7</vt:lpstr>
      <vt:lpstr>UNIT 7</vt:lpstr>
      <vt:lpstr>LANGUAGE REFERENCE</vt:lpstr>
      <vt:lpstr>LANGUAGE REFERENCE</vt:lpstr>
      <vt:lpstr>UNIT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2025-05-23T14:01:27Z</dcterms:modified>
</cp:coreProperties>
</file>