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408" r:id="rId3"/>
    <p:sldId id="405" r:id="rId4"/>
    <p:sldId id="409" r:id="rId5"/>
    <p:sldId id="406" r:id="rId6"/>
    <p:sldId id="501" r:id="rId7"/>
    <p:sldId id="502" r:id="rId8"/>
    <p:sldId id="40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50C7B-0B2E-CB4A-9539-C7BCED8C0E24}" type="doc">
      <dgm:prSet loTypeId="urn:microsoft.com/office/officeart/2008/layout/RadialCluster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A41028C-C88B-5541-9BA1-F6677ED76BF2}">
      <dgm:prSet phldrT="[Texto]"/>
      <dgm:spPr/>
      <dgm:t>
        <a:bodyPr/>
        <a:lstStyle/>
        <a:p>
          <a:r>
            <a:rPr lang="pt-BR" b="1" dirty="0">
              <a:solidFill>
                <a:schemeClr val="accent2"/>
              </a:solidFill>
            </a:rPr>
            <a:t>ENVIRONMENTAL PROBLEMS</a:t>
          </a:r>
        </a:p>
      </dgm:t>
    </dgm:pt>
    <dgm:pt modelId="{76A0864D-75F8-6D4B-9C0F-44F0457F2890}" type="parTrans" cxnId="{3CC29E0A-2EB9-774E-82BB-8F7F8E92E5AF}">
      <dgm:prSet/>
      <dgm:spPr/>
      <dgm:t>
        <a:bodyPr/>
        <a:lstStyle/>
        <a:p>
          <a:endParaRPr lang="pt-BR"/>
        </a:p>
      </dgm:t>
    </dgm:pt>
    <dgm:pt modelId="{B7FFC309-48E2-5444-A509-DD49D9E5809D}" type="sibTrans" cxnId="{3CC29E0A-2EB9-774E-82BB-8F7F8E92E5AF}">
      <dgm:prSet/>
      <dgm:spPr/>
      <dgm:t>
        <a:bodyPr/>
        <a:lstStyle/>
        <a:p>
          <a:endParaRPr lang="pt-BR"/>
        </a:p>
      </dgm:t>
    </dgm:pt>
    <dgm:pt modelId="{E7374DA9-BCFE-7845-9CA2-1111D9649318}">
      <dgm:prSet phldrT="[Texto]" custT="1"/>
      <dgm:spPr/>
      <dgm:t>
        <a:bodyPr/>
        <a:lstStyle/>
        <a:p>
          <a:r>
            <a:rPr lang="pt-BR" sz="2800" dirty="0" err="1"/>
            <a:t>forest</a:t>
          </a:r>
          <a:r>
            <a:rPr lang="pt-BR" sz="2800" dirty="0"/>
            <a:t> </a:t>
          </a:r>
          <a:r>
            <a:rPr lang="pt-BR" sz="2800" dirty="0" err="1"/>
            <a:t>fires</a:t>
          </a:r>
          <a:endParaRPr lang="pt-BR" sz="2800" dirty="0"/>
        </a:p>
      </dgm:t>
    </dgm:pt>
    <dgm:pt modelId="{EF041728-4802-4E4C-A9C5-A68D773E8761}" type="parTrans" cxnId="{700CC03B-F090-CC46-B031-5DC481ACB38A}">
      <dgm:prSet/>
      <dgm:spPr/>
      <dgm:t>
        <a:bodyPr/>
        <a:lstStyle/>
        <a:p>
          <a:endParaRPr lang="pt-BR"/>
        </a:p>
      </dgm:t>
    </dgm:pt>
    <dgm:pt modelId="{EE5FE7C5-C9A1-A94C-A829-9BEBFED07B57}" type="sibTrans" cxnId="{700CC03B-F090-CC46-B031-5DC481ACB38A}">
      <dgm:prSet/>
      <dgm:spPr/>
      <dgm:t>
        <a:bodyPr/>
        <a:lstStyle/>
        <a:p>
          <a:endParaRPr lang="pt-BR"/>
        </a:p>
      </dgm:t>
    </dgm:pt>
    <dgm:pt modelId="{81B1E46A-3B96-8443-9B04-BBB8F5C91268}">
      <dgm:prSet phldrT="[Texto]" custT="1"/>
      <dgm:spPr/>
      <dgm:t>
        <a:bodyPr/>
        <a:lstStyle/>
        <a:p>
          <a:r>
            <a:rPr lang="pt-BR" sz="2800" dirty="0" err="1"/>
            <a:t>pollution</a:t>
          </a:r>
          <a:endParaRPr lang="pt-BR" sz="2800" dirty="0"/>
        </a:p>
      </dgm:t>
    </dgm:pt>
    <dgm:pt modelId="{95C9FF8A-95AF-824E-9A50-7DEF6B9B4D4F}" type="parTrans" cxnId="{42427C8E-E547-9746-A7AD-33A4DD3180B4}">
      <dgm:prSet/>
      <dgm:spPr/>
      <dgm:t>
        <a:bodyPr/>
        <a:lstStyle/>
        <a:p>
          <a:endParaRPr lang="pt-BR"/>
        </a:p>
      </dgm:t>
    </dgm:pt>
    <dgm:pt modelId="{D898DF78-E348-9641-A21C-172413C53F96}" type="sibTrans" cxnId="{42427C8E-E547-9746-A7AD-33A4DD3180B4}">
      <dgm:prSet/>
      <dgm:spPr/>
      <dgm:t>
        <a:bodyPr/>
        <a:lstStyle/>
        <a:p>
          <a:endParaRPr lang="pt-BR"/>
        </a:p>
      </dgm:t>
    </dgm:pt>
    <dgm:pt modelId="{271DDDB4-CE29-4A44-8D86-70BCD09B1006}">
      <dgm:prSet phldrT="[Texto]" custT="1"/>
      <dgm:spPr/>
      <dgm:t>
        <a:bodyPr/>
        <a:lstStyle/>
        <a:p>
          <a:r>
            <a:rPr lang="pt-BR" sz="2800" dirty="0" err="1"/>
            <a:t>deforestation</a:t>
          </a:r>
          <a:endParaRPr lang="pt-BR" sz="2800" dirty="0"/>
        </a:p>
      </dgm:t>
    </dgm:pt>
    <dgm:pt modelId="{FF8A175F-B819-7A49-BF73-42E8BA5FB610}" type="parTrans" cxnId="{55FFA80D-BDA2-144C-B09F-9B98A269D994}">
      <dgm:prSet/>
      <dgm:spPr/>
      <dgm:t>
        <a:bodyPr/>
        <a:lstStyle/>
        <a:p>
          <a:endParaRPr lang="pt-BR"/>
        </a:p>
      </dgm:t>
    </dgm:pt>
    <dgm:pt modelId="{07BC64BF-4417-3740-88CC-E39843827EC5}" type="sibTrans" cxnId="{55FFA80D-BDA2-144C-B09F-9B98A269D994}">
      <dgm:prSet/>
      <dgm:spPr/>
      <dgm:t>
        <a:bodyPr/>
        <a:lstStyle/>
        <a:p>
          <a:endParaRPr lang="pt-BR"/>
        </a:p>
      </dgm:t>
    </dgm:pt>
    <dgm:pt modelId="{0C2D72A1-A3F4-A84E-A692-B0BF4B294D1F}">
      <dgm:prSet phldrT="[Texto]" custT="1"/>
      <dgm:spPr/>
      <dgm:t>
        <a:bodyPr/>
        <a:lstStyle/>
        <a:p>
          <a:r>
            <a:rPr lang="pt-BR" sz="2800" dirty="0" err="1"/>
            <a:t>climate</a:t>
          </a:r>
          <a:r>
            <a:rPr lang="pt-BR" sz="2800" dirty="0"/>
            <a:t> </a:t>
          </a:r>
          <a:r>
            <a:rPr lang="pt-BR" sz="2800" dirty="0" err="1"/>
            <a:t>change</a:t>
          </a:r>
          <a:endParaRPr lang="pt-BR" sz="2800" dirty="0"/>
        </a:p>
      </dgm:t>
    </dgm:pt>
    <dgm:pt modelId="{F3497823-BBCF-EA49-9089-3B1D0487846D}" type="parTrans" cxnId="{05E16F1E-276B-EB43-928C-6475FB2B0E72}">
      <dgm:prSet/>
      <dgm:spPr/>
      <dgm:t>
        <a:bodyPr/>
        <a:lstStyle/>
        <a:p>
          <a:endParaRPr lang="pt-BR"/>
        </a:p>
      </dgm:t>
    </dgm:pt>
    <dgm:pt modelId="{623E7593-F668-9149-8926-56CC43D58324}" type="sibTrans" cxnId="{05E16F1E-276B-EB43-928C-6475FB2B0E72}">
      <dgm:prSet/>
      <dgm:spPr/>
      <dgm:t>
        <a:bodyPr/>
        <a:lstStyle/>
        <a:p>
          <a:endParaRPr lang="pt-BR"/>
        </a:p>
      </dgm:t>
    </dgm:pt>
    <dgm:pt modelId="{D2E2E1E0-2E55-894A-8139-9382D994FFC9}" type="pres">
      <dgm:prSet presAssocID="{CBC50C7B-0B2E-CB4A-9539-C7BCED8C0E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BB380D-428A-6449-BDF7-88689CBB5421}" type="pres">
      <dgm:prSet presAssocID="{5A41028C-C88B-5541-9BA1-F6677ED76BF2}" presName="singleCycle" presStyleCnt="0"/>
      <dgm:spPr/>
    </dgm:pt>
    <dgm:pt modelId="{DA4A0DA6-478A-F844-946E-A6E505D9222B}" type="pres">
      <dgm:prSet presAssocID="{5A41028C-C88B-5541-9BA1-F6677ED76BF2}" presName="singleCenter" presStyleLbl="node1" presStyleIdx="0" presStyleCnt="5" custScaleX="187644" custLinFactNeighborX="-19000" custLinFactNeighborY="232">
        <dgm:presLayoutVars>
          <dgm:chMax val="7"/>
          <dgm:chPref val="7"/>
        </dgm:presLayoutVars>
      </dgm:prSet>
      <dgm:spPr/>
    </dgm:pt>
    <dgm:pt modelId="{243DC587-74D6-7B4D-BCF6-2F921F07B3F1}" type="pres">
      <dgm:prSet presAssocID="{EF041728-4802-4E4C-A9C5-A68D773E8761}" presName="Name56" presStyleLbl="parChTrans1D2" presStyleIdx="0" presStyleCnt="4"/>
      <dgm:spPr/>
    </dgm:pt>
    <dgm:pt modelId="{FDB37AD5-D77E-6D49-926E-8AB728EE0B16}" type="pres">
      <dgm:prSet presAssocID="{E7374DA9-BCFE-7845-9CA2-1111D9649318}" presName="text0" presStyleLbl="node1" presStyleIdx="1" presStyleCnt="5" custScaleX="110810" custRadScaleRad="99906" custRadScaleInc="17032">
        <dgm:presLayoutVars>
          <dgm:bulletEnabled val="1"/>
        </dgm:presLayoutVars>
      </dgm:prSet>
      <dgm:spPr/>
    </dgm:pt>
    <dgm:pt modelId="{850140B5-4477-DD48-9B59-6D176C6DC193}" type="pres">
      <dgm:prSet presAssocID="{95C9FF8A-95AF-824E-9A50-7DEF6B9B4D4F}" presName="Name56" presStyleLbl="parChTrans1D2" presStyleIdx="1" presStyleCnt="4"/>
      <dgm:spPr/>
    </dgm:pt>
    <dgm:pt modelId="{01E01874-81FB-FC4A-98A6-DA4F58C41B9B}" type="pres">
      <dgm:prSet presAssocID="{81B1E46A-3B96-8443-9B04-BBB8F5C91268}" presName="text0" presStyleLbl="node1" presStyleIdx="2" presStyleCnt="5" custScaleX="147687" custRadScaleRad="114244" custRadScaleInc="138">
        <dgm:presLayoutVars>
          <dgm:bulletEnabled val="1"/>
        </dgm:presLayoutVars>
      </dgm:prSet>
      <dgm:spPr/>
    </dgm:pt>
    <dgm:pt modelId="{A6FBBCCD-3031-CA46-9141-FA826D779F14}" type="pres">
      <dgm:prSet presAssocID="{FF8A175F-B819-7A49-BF73-42E8BA5FB610}" presName="Name56" presStyleLbl="parChTrans1D2" presStyleIdx="2" presStyleCnt="4"/>
      <dgm:spPr/>
    </dgm:pt>
    <dgm:pt modelId="{DE72F713-BF36-D044-814A-8FFCF772F73C}" type="pres">
      <dgm:prSet presAssocID="{271DDDB4-CE29-4A44-8D86-70BCD09B1006}" presName="text0" presStyleLbl="node1" presStyleIdx="3" presStyleCnt="5" custScaleX="209598" custRadScaleRad="120453" custRadScaleInc="-107876">
        <dgm:presLayoutVars>
          <dgm:bulletEnabled val="1"/>
        </dgm:presLayoutVars>
      </dgm:prSet>
      <dgm:spPr/>
    </dgm:pt>
    <dgm:pt modelId="{5E7677BD-18F8-4147-ACA3-CC5128AFBDD4}" type="pres">
      <dgm:prSet presAssocID="{F3497823-BBCF-EA49-9089-3B1D0487846D}" presName="Name56" presStyleLbl="parChTrans1D2" presStyleIdx="3" presStyleCnt="4"/>
      <dgm:spPr/>
    </dgm:pt>
    <dgm:pt modelId="{5A6CE544-A590-7542-A21D-04DA4BFED454}" type="pres">
      <dgm:prSet presAssocID="{0C2D72A1-A3F4-A84E-A692-B0BF4B294D1F}" presName="text0" presStyleLbl="node1" presStyleIdx="4" presStyleCnt="5" custScaleX="145399" custRadScaleRad="109848" custRadScaleInc="318355">
        <dgm:presLayoutVars>
          <dgm:bulletEnabled val="1"/>
        </dgm:presLayoutVars>
      </dgm:prSet>
      <dgm:spPr/>
    </dgm:pt>
  </dgm:ptLst>
  <dgm:cxnLst>
    <dgm:cxn modelId="{FE3B5603-00E8-0C4B-B835-AF66B969F660}" type="presOf" srcId="{81B1E46A-3B96-8443-9B04-BBB8F5C91268}" destId="{01E01874-81FB-FC4A-98A6-DA4F58C41B9B}" srcOrd="0" destOrd="0" presId="urn:microsoft.com/office/officeart/2008/layout/RadialCluster"/>
    <dgm:cxn modelId="{18CA4205-387F-1B4B-8ACC-0A889F180F4E}" type="presOf" srcId="{E7374DA9-BCFE-7845-9CA2-1111D9649318}" destId="{FDB37AD5-D77E-6D49-926E-8AB728EE0B16}" srcOrd="0" destOrd="0" presId="urn:microsoft.com/office/officeart/2008/layout/RadialCluster"/>
    <dgm:cxn modelId="{670D5E07-8FC5-4E4F-BA70-E7DEA96F2047}" type="presOf" srcId="{CBC50C7B-0B2E-CB4A-9539-C7BCED8C0E24}" destId="{D2E2E1E0-2E55-894A-8139-9382D994FFC9}" srcOrd="0" destOrd="0" presId="urn:microsoft.com/office/officeart/2008/layout/RadialCluster"/>
    <dgm:cxn modelId="{3CC29E0A-2EB9-774E-82BB-8F7F8E92E5AF}" srcId="{CBC50C7B-0B2E-CB4A-9539-C7BCED8C0E24}" destId="{5A41028C-C88B-5541-9BA1-F6677ED76BF2}" srcOrd="0" destOrd="0" parTransId="{76A0864D-75F8-6D4B-9C0F-44F0457F2890}" sibTransId="{B7FFC309-48E2-5444-A509-DD49D9E5809D}"/>
    <dgm:cxn modelId="{55FFA80D-BDA2-144C-B09F-9B98A269D994}" srcId="{5A41028C-C88B-5541-9BA1-F6677ED76BF2}" destId="{271DDDB4-CE29-4A44-8D86-70BCD09B1006}" srcOrd="2" destOrd="0" parTransId="{FF8A175F-B819-7A49-BF73-42E8BA5FB610}" sibTransId="{07BC64BF-4417-3740-88CC-E39843827EC5}"/>
    <dgm:cxn modelId="{79218B0E-ED38-A940-B6C2-B61C63FE8CE5}" type="presOf" srcId="{5A41028C-C88B-5541-9BA1-F6677ED76BF2}" destId="{DA4A0DA6-478A-F844-946E-A6E505D9222B}" srcOrd="0" destOrd="0" presId="urn:microsoft.com/office/officeart/2008/layout/RadialCluster"/>
    <dgm:cxn modelId="{05E16F1E-276B-EB43-928C-6475FB2B0E72}" srcId="{5A41028C-C88B-5541-9BA1-F6677ED76BF2}" destId="{0C2D72A1-A3F4-A84E-A692-B0BF4B294D1F}" srcOrd="3" destOrd="0" parTransId="{F3497823-BBCF-EA49-9089-3B1D0487846D}" sibTransId="{623E7593-F668-9149-8926-56CC43D58324}"/>
    <dgm:cxn modelId="{2E770730-C9E2-324D-870C-DA4C288A86E7}" type="presOf" srcId="{F3497823-BBCF-EA49-9089-3B1D0487846D}" destId="{5E7677BD-18F8-4147-ACA3-CC5128AFBDD4}" srcOrd="0" destOrd="0" presId="urn:microsoft.com/office/officeart/2008/layout/RadialCluster"/>
    <dgm:cxn modelId="{D96A8235-D191-3A4D-A945-6E1D6D3A1D1D}" type="presOf" srcId="{0C2D72A1-A3F4-A84E-A692-B0BF4B294D1F}" destId="{5A6CE544-A590-7542-A21D-04DA4BFED454}" srcOrd="0" destOrd="0" presId="urn:microsoft.com/office/officeart/2008/layout/RadialCluster"/>
    <dgm:cxn modelId="{700CC03B-F090-CC46-B031-5DC481ACB38A}" srcId="{5A41028C-C88B-5541-9BA1-F6677ED76BF2}" destId="{E7374DA9-BCFE-7845-9CA2-1111D9649318}" srcOrd="0" destOrd="0" parTransId="{EF041728-4802-4E4C-A9C5-A68D773E8761}" sibTransId="{EE5FE7C5-C9A1-A94C-A829-9BEBFED07B57}"/>
    <dgm:cxn modelId="{62774B55-7393-6A4C-B0A7-3CF9B85C0001}" type="presOf" srcId="{95C9FF8A-95AF-824E-9A50-7DEF6B9B4D4F}" destId="{850140B5-4477-DD48-9B59-6D176C6DC193}" srcOrd="0" destOrd="0" presId="urn:microsoft.com/office/officeart/2008/layout/RadialCluster"/>
    <dgm:cxn modelId="{42427C8E-E547-9746-A7AD-33A4DD3180B4}" srcId="{5A41028C-C88B-5541-9BA1-F6677ED76BF2}" destId="{81B1E46A-3B96-8443-9B04-BBB8F5C91268}" srcOrd="1" destOrd="0" parTransId="{95C9FF8A-95AF-824E-9A50-7DEF6B9B4D4F}" sibTransId="{D898DF78-E348-9641-A21C-172413C53F96}"/>
    <dgm:cxn modelId="{246831A1-2599-A146-93C7-252CB8C5B968}" type="presOf" srcId="{EF041728-4802-4E4C-A9C5-A68D773E8761}" destId="{243DC587-74D6-7B4D-BCF6-2F921F07B3F1}" srcOrd="0" destOrd="0" presId="urn:microsoft.com/office/officeart/2008/layout/RadialCluster"/>
    <dgm:cxn modelId="{63C34EAC-F097-7C4D-BD42-7C2EFBB4670C}" type="presOf" srcId="{FF8A175F-B819-7A49-BF73-42E8BA5FB610}" destId="{A6FBBCCD-3031-CA46-9141-FA826D779F14}" srcOrd="0" destOrd="0" presId="urn:microsoft.com/office/officeart/2008/layout/RadialCluster"/>
    <dgm:cxn modelId="{46BBDDB1-9FE6-F14A-86FD-A88C55AD5E60}" type="presOf" srcId="{271DDDB4-CE29-4A44-8D86-70BCD09B1006}" destId="{DE72F713-BF36-D044-814A-8FFCF772F73C}" srcOrd="0" destOrd="0" presId="urn:microsoft.com/office/officeart/2008/layout/RadialCluster"/>
    <dgm:cxn modelId="{CE54AAFA-5ADB-4944-AEFE-E66927D7D880}" type="presParOf" srcId="{D2E2E1E0-2E55-894A-8139-9382D994FFC9}" destId="{B1BB380D-428A-6449-BDF7-88689CBB5421}" srcOrd="0" destOrd="0" presId="urn:microsoft.com/office/officeart/2008/layout/RadialCluster"/>
    <dgm:cxn modelId="{E6B1DA8A-116B-7C48-B257-9A91CF5A846D}" type="presParOf" srcId="{B1BB380D-428A-6449-BDF7-88689CBB5421}" destId="{DA4A0DA6-478A-F844-946E-A6E505D9222B}" srcOrd="0" destOrd="0" presId="urn:microsoft.com/office/officeart/2008/layout/RadialCluster"/>
    <dgm:cxn modelId="{992DCE1D-DE72-1D40-9A67-57772375ADC3}" type="presParOf" srcId="{B1BB380D-428A-6449-BDF7-88689CBB5421}" destId="{243DC587-74D6-7B4D-BCF6-2F921F07B3F1}" srcOrd="1" destOrd="0" presId="urn:microsoft.com/office/officeart/2008/layout/RadialCluster"/>
    <dgm:cxn modelId="{8CE7D383-7E86-8244-9D49-CDA7A3E3D41D}" type="presParOf" srcId="{B1BB380D-428A-6449-BDF7-88689CBB5421}" destId="{FDB37AD5-D77E-6D49-926E-8AB728EE0B16}" srcOrd="2" destOrd="0" presId="urn:microsoft.com/office/officeart/2008/layout/RadialCluster"/>
    <dgm:cxn modelId="{98B6EA5D-87A1-0643-A6ED-3025FDCAAEE3}" type="presParOf" srcId="{B1BB380D-428A-6449-BDF7-88689CBB5421}" destId="{850140B5-4477-DD48-9B59-6D176C6DC193}" srcOrd="3" destOrd="0" presId="urn:microsoft.com/office/officeart/2008/layout/RadialCluster"/>
    <dgm:cxn modelId="{EBC3DC5A-DFB6-9E49-8073-F8A574E36306}" type="presParOf" srcId="{B1BB380D-428A-6449-BDF7-88689CBB5421}" destId="{01E01874-81FB-FC4A-98A6-DA4F58C41B9B}" srcOrd="4" destOrd="0" presId="urn:microsoft.com/office/officeart/2008/layout/RadialCluster"/>
    <dgm:cxn modelId="{11116694-11C4-864E-9CDA-44F52269E868}" type="presParOf" srcId="{B1BB380D-428A-6449-BDF7-88689CBB5421}" destId="{A6FBBCCD-3031-CA46-9141-FA826D779F14}" srcOrd="5" destOrd="0" presId="urn:microsoft.com/office/officeart/2008/layout/RadialCluster"/>
    <dgm:cxn modelId="{747A598F-3E57-D242-8D3F-8BAAB427C29A}" type="presParOf" srcId="{B1BB380D-428A-6449-BDF7-88689CBB5421}" destId="{DE72F713-BF36-D044-814A-8FFCF772F73C}" srcOrd="6" destOrd="0" presId="urn:microsoft.com/office/officeart/2008/layout/RadialCluster"/>
    <dgm:cxn modelId="{D498B380-11D3-7F47-90AA-14B2D525DD54}" type="presParOf" srcId="{B1BB380D-428A-6449-BDF7-88689CBB5421}" destId="{5E7677BD-18F8-4147-ACA3-CC5128AFBDD4}" srcOrd="7" destOrd="0" presId="urn:microsoft.com/office/officeart/2008/layout/RadialCluster"/>
    <dgm:cxn modelId="{5B53D949-98BE-2949-AEA4-E06B2AF6EC9F}" type="presParOf" srcId="{B1BB380D-428A-6449-BDF7-88689CBB5421}" destId="{5A6CE544-A590-7542-A21D-04DA4BFED45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50C7B-0B2E-CB4A-9539-C7BCED8C0E24}" type="doc">
      <dgm:prSet loTypeId="urn:microsoft.com/office/officeart/2008/layout/RadialCluster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A41028C-C88B-5541-9BA1-F6677ED76BF2}">
      <dgm:prSet phldrT="[Texto]"/>
      <dgm:spPr/>
      <dgm:t>
        <a:bodyPr/>
        <a:lstStyle/>
        <a:p>
          <a:r>
            <a:rPr lang="pt-BR" b="1" dirty="0">
              <a:solidFill>
                <a:schemeClr val="accent2"/>
              </a:solidFill>
            </a:rPr>
            <a:t>SCHOOL</a:t>
          </a:r>
        </a:p>
        <a:p>
          <a:r>
            <a:rPr lang="pt-BR" b="1" dirty="0">
              <a:solidFill>
                <a:schemeClr val="accent2"/>
              </a:solidFill>
            </a:rPr>
            <a:t>SUBJECTS</a:t>
          </a:r>
        </a:p>
      </dgm:t>
    </dgm:pt>
    <dgm:pt modelId="{76A0864D-75F8-6D4B-9C0F-44F0457F2890}" type="parTrans" cxnId="{3CC29E0A-2EB9-774E-82BB-8F7F8E92E5AF}">
      <dgm:prSet/>
      <dgm:spPr/>
      <dgm:t>
        <a:bodyPr/>
        <a:lstStyle/>
        <a:p>
          <a:endParaRPr lang="pt-BR"/>
        </a:p>
      </dgm:t>
    </dgm:pt>
    <dgm:pt modelId="{B7FFC309-48E2-5444-A509-DD49D9E5809D}" type="sibTrans" cxnId="{3CC29E0A-2EB9-774E-82BB-8F7F8E92E5AF}">
      <dgm:prSet/>
      <dgm:spPr/>
      <dgm:t>
        <a:bodyPr/>
        <a:lstStyle/>
        <a:p>
          <a:endParaRPr lang="pt-BR"/>
        </a:p>
      </dgm:t>
    </dgm:pt>
    <dgm:pt modelId="{E7374DA9-BCFE-7845-9CA2-1111D9649318}">
      <dgm:prSet phldrT="[Texto]" custT="1"/>
      <dgm:spPr/>
      <dgm:t>
        <a:bodyPr/>
        <a:lstStyle/>
        <a:p>
          <a:r>
            <a:rPr lang="pt-BR" sz="2800" dirty="0" err="1"/>
            <a:t>science</a:t>
          </a:r>
          <a:endParaRPr lang="pt-BR" sz="2800" dirty="0"/>
        </a:p>
      </dgm:t>
    </dgm:pt>
    <dgm:pt modelId="{EF041728-4802-4E4C-A9C5-A68D773E8761}" type="parTrans" cxnId="{700CC03B-F090-CC46-B031-5DC481ACB38A}">
      <dgm:prSet/>
      <dgm:spPr/>
      <dgm:t>
        <a:bodyPr/>
        <a:lstStyle/>
        <a:p>
          <a:endParaRPr lang="pt-BR"/>
        </a:p>
      </dgm:t>
    </dgm:pt>
    <dgm:pt modelId="{EE5FE7C5-C9A1-A94C-A829-9BEBFED07B57}" type="sibTrans" cxnId="{700CC03B-F090-CC46-B031-5DC481ACB38A}">
      <dgm:prSet/>
      <dgm:spPr/>
      <dgm:t>
        <a:bodyPr/>
        <a:lstStyle/>
        <a:p>
          <a:endParaRPr lang="pt-BR"/>
        </a:p>
      </dgm:t>
    </dgm:pt>
    <dgm:pt modelId="{81B1E46A-3B96-8443-9B04-BBB8F5C91268}">
      <dgm:prSet phldrT="[Texto]" custT="1"/>
      <dgm:spPr/>
      <dgm:t>
        <a:bodyPr/>
        <a:lstStyle/>
        <a:p>
          <a:r>
            <a:rPr lang="pt-BR" sz="2800" dirty="0"/>
            <a:t>IT (</a:t>
          </a:r>
          <a:r>
            <a:rPr lang="pt-BR" sz="2800" dirty="0" err="1"/>
            <a:t>information</a:t>
          </a:r>
          <a:r>
            <a:rPr lang="pt-BR" sz="2800" dirty="0"/>
            <a:t> </a:t>
          </a:r>
          <a:r>
            <a:rPr lang="pt-BR" sz="2800" dirty="0" err="1"/>
            <a:t>technology</a:t>
          </a:r>
          <a:r>
            <a:rPr lang="pt-BR" sz="2800" dirty="0"/>
            <a:t>)</a:t>
          </a:r>
        </a:p>
      </dgm:t>
    </dgm:pt>
    <dgm:pt modelId="{95C9FF8A-95AF-824E-9A50-7DEF6B9B4D4F}" type="parTrans" cxnId="{42427C8E-E547-9746-A7AD-33A4DD3180B4}">
      <dgm:prSet/>
      <dgm:spPr/>
      <dgm:t>
        <a:bodyPr/>
        <a:lstStyle/>
        <a:p>
          <a:endParaRPr lang="pt-BR"/>
        </a:p>
      </dgm:t>
    </dgm:pt>
    <dgm:pt modelId="{D898DF78-E348-9641-A21C-172413C53F96}" type="sibTrans" cxnId="{42427C8E-E547-9746-A7AD-33A4DD3180B4}">
      <dgm:prSet/>
      <dgm:spPr/>
      <dgm:t>
        <a:bodyPr/>
        <a:lstStyle/>
        <a:p>
          <a:endParaRPr lang="pt-BR"/>
        </a:p>
      </dgm:t>
    </dgm:pt>
    <dgm:pt modelId="{271DDDB4-CE29-4A44-8D86-70BCD09B1006}">
      <dgm:prSet phldrT="[Texto]" custT="1"/>
      <dgm:spPr/>
      <dgm:t>
        <a:bodyPr/>
        <a:lstStyle/>
        <a:p>
          <a:r>
            <a:rPr lang="pt-BR" sz="2800" dirty="0" err="1"/>
            <a:t>English</a:t>
          </a:r>
          <a:endParaRPr lang="pt-BR" sz="2800" dirty="0"/>
        </a:p>
      </dgm:t>
    </dgm:pt>
    <dgm:pt modelId="{FF8A175F-B819-7A49-BF73-42E8BA5FB610}" type="parTrans" cxnId="{55FFA80D-BDA2-144C-B09F-9B98A269D994}">
      <dgm:prSet/>
      <dgm:spPr/>
      <dgm:t>
        <a:bodyPr/>
        <a:lstStyle/>
        <a:p>
          <a:endParaRPr lang="pt-BR"/>
        </a:p>
      </dgm:t>
    </dgm:pt>
    <dgm:pt modelId="{07BC64BF-4417-3740-88CC-E39843827EC5}" type="sibTrans" cxnId="{55FFA80D-BDA2-144C-B09F-9B98A269D994}">
      <dgm:prSet/>
      <dgm:spPr/>
      <dgm:t>
        <a:bodyPr/>
        <a:lstStyle/>
        <a:p>
          <a:endParaRPr lang="pt-BR"/>
        </a:p>
      </dgm:t>
    </dgm:pt>
    <dgm:pt modelId="{0C2D72A1-A3F4-A84E-A692-B0BF4B294D1F}">
      <dgm:prSet phldrT="[Texto]" custT="1"/>
      <dgm:spPr/>
      <dgm:t>
        <a:bodyPr/>
        <a:lstStyle/>
        <a:p>
          <a:r>
            <a:rPr lang="pt-BR" sz="2800" dirty="0" err="1"/>
            <a:t>mathematics</a:t>
          </a:r>
          <a:endParaRPr lang="pt-BR" sz="2800" dirty="0"/>
        </a:p>
      </dgm:t>
    </dgm:pt>
    <dgm:pt modelId="{F3497823-BBCF-EA49-9089-3B1D0487846D}" type="parTrans" cxnId="{05E16F1E-276B-EB43-928C-6475FB2B0E72}">
      <dgm:prSet/>
      <dgm:spPr/>
      <dgm:t>
        <a:bodyPr/>
        <a:lstStyle/>
        <a:p>
          <a:endParaRPr lang="pt-BR"/>
        </a:p>
      </dgm:t>
    </dgm:pt>
    <dgm:pt modelId="{623E7593-F668-9149-8926-56CC43D58324}" type="sibTrans" cxnId="{05E16F1E-276B-EB43-928C-6475FB2B0E72}">
      <dgm:prSet/>
      <dgm:spPr/>
      <dgm:t>
        <a:bodyPr/>
        <a:lstStyle/>
        <a:p>
          <a:endParaRPr lang="pt-BR"/>
        </a:p>
      </dgm:t>
    </dgm:pt>
    <dgm:pt modelId="{F6CE9439-761D-B445-9B22-98461547AA7E}">
      <dgm:prSet phldrT="[Texto]" custT="1"/>
      <dgm:spPr/>
      <dgm:t>
        <a:bodyPr/>
        <a:lstStyle/>
        <a:p>
          <a:r>
            <a:rPr lang="pt-BR" sz="2800" dirty="0" err="1"/>
            <a:t>Portuguese</a:t>
          </a:r>
          <a:endParaRPr lang="pt-BR" sz="2800" dirty="0"/>
        </a:p>
      </dgm:t>
    </dgm:pt>
    <dgm:pt modelId="{24AF4B4A-DC4B-F640-8038-F90596CDC475}" type="parTrans" cxnId="{6754EE29-ACC9-AC4B-BDF9-A376670546F4}">
      <dgm:prSet/>
      <dgm:spPr/>
      <dgm:t>
        <a:bodyPr/>
        <a:lstStyle/>
        <a:p>
          <a:endParaRPr lang="pt-BR"/>
        </a:p>
      </dgm:t>
    </dgm:pt>
    <dgm:pt modelId="{134A65E2-FDF5-574D-BA3F-840C518C819A}" type="sibTrans" cxnId="{6754EE29-ACC9-AC4B-BDF9-A376670546F4}">
      <dgm:prSet/>
      <dgm:spPr/>
      <dgm:t>
        <a:bodyPr/>
        <a:lstStyle/>
        <a:p>
          <a:endParaRPr lang="pt-BR"/>
        </a:p>
      </dgm:t>
    </dgm:pt>
    <dgm:pt modelId="{A78A970D-F0A2-2845-ABB2-62B0EC2C27F9}">
      <dgm:prSet phldrT="[Texto]" custT="1"/>
      <dgm:spPr/>
      <dgm:t>
        <a:bodyPr/>
        <a:lstStyle/>
        <a:p>
          <a:r>
            <a:rPr lang="pt-BR" sz="2800" dirty="0"/>
            <a:t>PE (</a:t>
          </a:r>
          <a:r>
            <a:rPr lang="pt-BR" sz="2800" dirty="0" err="1"/>
            <a:t>Physical</a:t>
          </a:r>
          <a:r>
            <a:rPr lang="pt-BR" sz="2800" dirty="0"/>
            <a:t> </a:t>
          </a:r>
          <a:r>
            <a:rPr lang="pt-BR" sz="2800" dirty="0" err="1"/>
            <a:t>Education</a:t>
          </a:r>
          <a:r>
            <a:rPr lang="pt-BR" sz="2800" dirty="0"/>
            <a:t>)</a:t>
          </a:r>
        </a:p>
      </dgm:t>
    </dgm:pt>
    <dgm:pt modelId="{153FC96B-09E2-7B4F-B90C-95E6F88EBFA1}" type="parTrans" cxnId="{95461A23-C188-8348-9BB4-B08103DCB94D}">
      <dgm:prSet/>
      <dgm:spPr/>
      <dgm:t>
        <a:bodyPr/>
        <a:lstStyle/>
        <a:p>
          <a:endParaRPr lang="pt-BR"/>
        </a:p>
      </dgm:t>
    </dgm:pt>
    <dgm:pt modelId="{B6217929-BC16-7B4E-B358-56C90E8293BB}" type="sibTrans" cxnId="{95461A23-C188-8348-9BB4-B08103DCB94D}">
      <dgm:prSet/>
      <dgm:spPr/>
      <dgm:t>
        <a:bodyPr/>
        <a:lstStyle/>
        <a:p>
          <a:endParaRPr lang="pt-BR"/>
        </a:p>
      </dgm:t>
    </dgm:pt>
    <dgm:pt modelId="{D2E2E1E0-2E55-894A-8139-9382D994FFC9}" type="pres">
      <dgm:prSet presAssocID="{CBC50C7B-0B2E-CB4A-9539-C7BCED8C0E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BB380D-428A-6449-BDF7-88689CBB5421}" type="pres">
      <dgm:prSet presAssocID="{5A41028C-C88B-5541-9BA1-F6677ED76BF2}" presName="singleCycle" presStyleCnt="0"/>
      <dgm:spPr/>
    </dgm:pt>
    <dgm:pt modelId="{DA4A0DA6-478A-F844-946E-A6E505D9222B}" type="pres">
      <dgm:prSet presAssocID="{5A41028C-C88B-5541-9BA1-F6677ED76BF2}" presName="singleCenter" presStyleLbl="node1" presStyleIdx="0" presStyleCnt="7" custScaleX="187644" custLinFactNeighborX="-19000" custLinFactNeighborY="232">
        <dgm:presLayoutVars>
          <dgm:chMax val="7"/>
          <dgm:chPref val="7"/>
        </dgm:presLayoutVars>
      </dgm:prSet>
      <dgm:spPr/>
    </dgm:pt>
    <dgm:pt modelId="{243DC587-74D6-7B4D-BCF6-2F921F07B3F1}" type="pres">
      <dgm:prSet presAssocID="{EF041728-4802-4E4C-A9C5-A68D773E8761}" presName="Name56" presStyleLbl="parChTrans1D2" presStyleIdx="0" presStyleCnt="6"/>
      <dgm:spPr/>
    </dgm:pt>
    <dgm:pt modelId="{FDB37AD5-D77E-6D49-926E-8AB728EE0B16}" type="pres">
      <dgm:prSet presAssocID="{E7374DA9-BCFE-7845-9CA2-1111D9649318}" presName="text0" presStyleLbl="node1" presStyleIdx="1" presStyleCnt="7" custScaleX="110810" custRadScaleRad="99906" custRadScaleInc="17032">
        <dgm:presLayoutVars>
          <dgm:bulletEnabled val="1"/>
        </dgm:presLayoutVars>
      </dgm:prSet>
      <dgm:spPr/>
    </dgm:pt>
    <dgm:pt modelId="{850140B5-4477-DD48-9B59-6D176C6DC193}" type="pres">
      <dgm:prSet presAssocID="{95C9FF8A-95AF-824E-9A50-7DEF6B9B4D4F}" presName="Name56" presStyleLbl="parChTrans1D2" presStyleIdx="1" presStyleCnt="6"/>
      <dgm:spPr/>
    </dgm:pt>
    <dgm:pt modelId="{01E01874-81FB-FC4A-98A6-DA4F58C41B9B}" type="pres">
      <dgm:prSet presAssocID="{81B1E46A-3B96-8443-9B04-BBB8F5C91268}" presName="text0" presStyleLbl="node1" presStyleIdx="2" presStyleCnt="7" custScaleX="214047" custRadScaleRad="99734" custRadScaleInc="60895">
        <dgm:presLayoutVars>
          <dgm:bulletEnabled val="1"/>
        </dgm:presLayoutVars>
      </dgm:prSet>
      <dgm:spPr/>
    </dgm:pt>
    <dgm:pt modelId="{6AB76D6A-0C54-4848-8570-B824E521C678}" type="pres">
      <dgm:prSet presAssocID="{153FC96B-09E2-7B4F-B90C-95E6F88EBFA1}" presName="Name56" presStyleLbl="parChTrans1D2" presStyleIdx="2" presStyleCnt="6"/>
      <dgm:spPr/>
    </dgm:pt>
    <dgm:pt modelId="{922FB781-45FF-684D-A4D1-413FA3D69E2C}" type="pres">
      <dgm:prSet presAssocID="{A78A970D-F0A2-2845-ABB2-62B0EC2C27F9}" presName="text0" presStyleLbl="node1" presStyleIdx="3" presStyleCnt="7" custScaleX="202423">
        <dgm:presLayoutVars>
          <dgm:bulletEnabled val="1"/>
        </dgm:presLayoutVars>
      </dgm:prSet>
      <dgm:spPr/>
    </dgm:pt>
    <dgm:pt modelId="{A6FBBCCD-3031-CA46-9141-FA826D779F14}" type="pres">
      <dgm:prSet presAssocID="{FF8A175F-B819-7A49-BF73-42E8BA5FB610}" presName="Name56" presStyleLbl="parChTrans1D2" presStyleIdx="3" presStyleCnt="6"/>
      <dgm:spPr/>
    </dgm:pt>
    <dgm:pt modelId="{DE72F713-BF36-D044-814A-8FFCF772F73C}" type="pres">
      <dgm:prSet presAssocID="{271DDDB4-CE29-4A44-8D86-70BCD09B1006}" presName="text0" presStyleLbl="node1" presStyleIdx="4" presStyleCnt="7" custScaleX="161825" custScaleY="73044" custRadScaleRad="99830" custRadScaleInc="-22540">
        <dgm:presLayoutVars>
          <dgm:bulletEnabled val="1"/>
        </dgm:presLayoutVars>
      </dgm:prSet>
      <dgm:spPr/>
    </dgm:pt>
    <dgm:pt modelId="{F923C73E-F510-4247-8944-C66315545D43}" type="pres">
      <dgm:prSet presAssocID="{24AF4B4A-DC4B-F640-8038-F90596CDC475}" presName="Name56" presStyleLbl="parChTrans1D2" presStyleIdx="4" presStyleCnt="6"/>
      <dgm:spPr/>
    </dgm:pt>
    <dgm:pt modelId="{372D2C9B-C4C4-C64D-8A76-F67F696A4804}" type="pres">
      <dgm:prSet presAssocID="{F6CE9439-761D-B445-9B22-98461547AA7E}" presName="text0" presStyleLbl="node1" presStyleIdx="5" presStyleCnt="7" custScaleX="170360" custScaleY="70840" custRadScaleRad="138948" custRadScaleInc="-35942">
        <dgm:presLayoutVars>
          <dgm:bulletEnabled val="1"/>
        </dgm:presLayoutVars>
      </dgm:prSet>
      <dgm:spPr/>
    </dgm:pt>
    <dgm:pt modelId="{5E7677BD-18F8-4147-ACA3-CC5128AFBDD4}" type="pres">
      <dgm:prSet presAssocID="{F3497823-BBCF-EA49-9089-3B1D0487846D}" presName="Name56" presStyleLbl="parChTrans1D2" presStyleIdx="5" presStyleCnt="6"/>
      <dgm:spPr/>
    </dgm:pt>
    <dgm:pt modelId="{5A6CE544-A590-7542-A21D-04DA4BFED454}" type="pres">
      <dgm:prSet presAssocID="{0C2D72A1-A3F4-A84E-A692-B0BF4B294D1F}" presName="text0" presStyleLbl="node1" presStyleIdx="6" presStyleCnt="7" custScaleX="176706" custRadScaleRad="118586" custRadScaleInc="355879">
        <dgm:presLayoutVars>
          <dgm:bulletEnabled val="1"/>
        </dgm:presLayoutVars>
      </dgm:prSet>
      <dgm:spPr/>
    </dgm:pt>
  </dgm:ptLst>
  <dgm:cxnLst>
    <dgm:cxn modelId="{FE3B5603-00E8-0C4B-B835-AF66B969F660}" type="presOf" srcId="{81B1E46A-3B96-8443-9B04-BBB8F5C91268}" destId="{01E01874-81FB-FC4A-98A6-DA4F58C41B9B}" srcOrd="0" destOrd="0" presId="urn:microsoft.com/office/officeart/2008/layout/RadialCluster"/>
    <dgm:cxn modelId="{18CA4205-387F-1B4B-8ACC-0A889F180F4E}" type="presOf" srcId="{E7374DA9-BCFE-7845-9CA2-1111D9649318}" destId="{FDB37AD5-D77E-6D49-926E-8AB728EE0B16}" srcOrd="0" destOrd="0" presId="urn:microsoft.com/office/officeart/2008/layout/RadialCluster"/>
    <dgm:cxn modelId="{670D5E07-8FC5-4E4F-BA70-E7DEA96F2047}" type="presOf" srcId="{CBC50C7B-0B2E-CB4A-9539-C7BCED8C0E24}" destId="{D2E2E1E0-2E55-894A-8139-9382D994FFC9}" srcOrd="0" destOrd="0" presId="urn:microsoft.com/office/officeart/2008/layout/RadialCluster"/>
    <dgm:cxn modelId="{3CC29E0A-2EB9-774E-82BB-8F7F8E92E5AF}" srcId="{CBC50C7B-0B2E-CB4A-9539-C7BCED8C0E24}" destId="{5A41028C-C88B-5541-9BA1-F6677ED76BF2}" srcOrd="0" destOrd="0" parTransId="{76A0864D-75F8-6D4B-9C0F-44F0457F2890}" sibTransId="{B7FFC309-48E2-5444-A509-DD49D9E5809D}"/>
    <dgm:cxn modelId="{55FFA80D-BDA2-144C-B09F-9B98A269D994}" srcId="{5A41028C-C88B-5541-9BA1-F6677ED76BF2}" destId="{271DDDB4-CE29-4A44-8D86-70BCD09B1006}" srcOrd="3" destOrd="0" parTransId="{FF8A175F-B819-7A49-BF73-42E8BA5FB610}" sibTransId="{07BC64BF-4417-3740-88CC-E39843827EC5}"/>
    <dgm:cxn modelId="{79218B0E-ED38-A940-B6C2-B61C63FE8CE5}" type="presOf" srcId="{5A41028C-C88B-5541-9BA1-F6677ED76BF2}" destId="{DA4A0DA6-478A-F844-946E-A6E505D9222B}" srcOrd="0" destOrd="0" presId="urn:microsoft.com/office/officeart/2008/layout/RadialCluster"/>
    <dgm:cxn modelId="{05E16F1E-276B-EB43-928C-6475FB2B0E72}" srcId="{5A41028C-C88B-5541-9BA1-F6677ED76BF2}" destId="{0C2D72A1-A3F4-A84E-A692-B0BF4B294D1F}" srcOrd="5" destOrd="0" parTransId="{F3497823-BBCF-EA49-9089-3B1D0487846D}" sibTransId="{623E7593-F668-9149-8926-56CC43D58324}"/>
    <dgm:cxn modelId="{95461A23-C188-8348-9BB4-B08103DCB94D}" srcId="{5A41028C-C88B-5541-9BA1-F6677ED76BF2}" destId="{A78A970D-F0A2-2845-ABB2-62B0EC2C27F9}" srcOrd="2" destOrd="0" parTransId="{153FC96B-09E2-7B4F-B90C-95E6F88EBFA1}" sibTransId="{B6217929-BC16-7B4E-B358-56C90E8293BB}"/>
    <dgm:cxn modelId="{6754EE29-ACC9-AC4B-BDF9-A376670546F4}" srcId="{5A41028C-C88B-5541-9BA1-F6677ED76BF2}" destId="{F6CE9439-761D-B445-9B22-98461547AA7E}" srcOrd="4" destOrd="0" parTransId="{24AF4B4A-DC4B-F640-8038-F90596CDC475}" sibTransId="{134A65E2-FDF5-574D-BA3F-840C518C819A}"/>
    <dgm:cxn modelId="{2E770730-C9E2-324D-870C-DA4C288A86E7}" type="presOf" srcId="{F3497823-BBCF-EA49-9089-3B1D0487846D}" destId="{5E7677BD-18F8-4147-ACA3-CC5128AFBDD4}" srcOrd="0" destOrd="0" presId="urn:microsoft.com/office/officeart/2008/layout/RadialCluster"/>
    <dgm:cxn modelId="{D96A8235-D191-3A4D-A945-6E1D6D3A1D1D}" type="presOf" srcId="{0C2D72A1-A3F4-A84E-A692-B0BF4B294D1F}" destId="{5A6CE544-A590-7542-A21D-04DA4BFED454}" srcOrd="0" destOrd="0" presId="urn:microsoft.com/office/officeart/2008/layout/RadialCluster"/>
    <dgm:cxn modelId="{700CC03B-F090-CC46-B031-5DC481ACB38A}" srcId="{5A41028C-C88B-5541-9BA1-F6677ED76BF2}" destId="{E7374DA9-BCFE-7845-9CA2-1111D9649318}" srcOrd="0" destOrd="0" parTransId="{EF041728-4802-4E4C-A9C5-A68D773E8761}" sibTransId="{EE5FE7C5-C9A1-A94C-A829-9BEBFED07B57}"/>
    <dgm:cxn modelId="{62774B55-7393-6A4C-B0A7-3CF9B85C0001}" type="presOf" srcId="{95C9FF8A-95AF-824E-9A50-7DEF6B9B4D4F}" destId="{850140B5-4477-DD48-9B59-6D176C6DC193}" srcOrd="0" destOrd="0" presId="urn:microsoft.com/office/officeart/2008/layout/RadialCluster"/>
    <dgm:cxn modelId="{42427C8E-E547-9746-A7AD-33A4DD3180B4}" srcId="{5A41028C-C88B-5541-9BA1-F6677ED76BF2}" destId="{81B1E46A-3B96-8443-9B04-BBB8F5C91268}" srcOrd="1" destOrd="0" parTransId="{95C9FF8A-95AF-824E-9A50-7DEF6B9B4D4F}" sibTransId="{D898DF78-E348-9641-A21C-172413C53F96}"/>
    <dgm:cxn modelId="{246831A1-2599-A146-93C7-252CB8C5B968}" type="presOf" srcId="{EF041728-4802-4E4C-A9C5-A68D773E8761}" destId="{243DC587-74D6-7B4D-BCF6-2F921F07B3F1}" srcOrd="0" destOrd="0" presId="urn:microsoft.com/office/officeart/2008/layout/RadialCluster"/>
    <dgm:cxn modelId="{63C34EAC-F097-7C4D-BD42-7C2EFBB4670C}" type="presOf" srcId="{FF8A175F-B819-7A49-BF73-42E8BA5FB610}" destId="{A6FBBCCD-3031-CA46-9141-FA826D779F14}" srcOrd="0" destOrd="0" presId="urn:microsoft.com/office/officeart/2008/layout/RadialCluster"/>
    <dgm:cxn modelId="{46BBDDB1-9FE6-F14A-86FD-A88C55AD5E60}" type="presOf" srcId="{271DDDB4-CE29-4A44-8D86-70BCD09B1006}" destId="{DE72F713-BF36-D044-814A-8FFCF772F73C}" srcOrd="0" destOrd="0" presId="urn:microsoft.com/office/officeart/2008/layout/RadialCluster"/>
    <dgm:cxn modelId="{9FA3B7C5-256D-2A4E-83B3-FE9F4498D381}" type="presOf" srcId="{24AF4B4A-DC4B-F640-8038-F90596CDC475}" destId="{F923C73E-F510-4247-8944-C66315545D43}" srcOrd="0" destOrd="0" presId="urn:microsoft.com/office/officeart/2008/layout/RadialCluster"/>
    <dgm:cxn modelId="{9651B4C6-5455-5C42-8CE8-4EE550174110}" type="presOf" srcId="{F6CE9439-761D-B445-9B22-98461547AA7E}" destId="{372D2C9B-C4C4-C64D-8A76-F67F696A4804}" srcOrd="0" destOrd="0" presId="urn:microsoft.com/office/officeart/2008/layout/RadialCluster"/>
    <dgm:cxn modelId="{872D82CF-EF71-CE46-9B48-A03104EE42A4}" type="presOf" srcId="{A78A970D-F0A2-2845-ABB2-62B0EC2C27F9}" destId="{922FB781-45FF-684D-A4D1-413FA3D69E2C}" srcOrd="0" destOrd="0" presId="urn:microsoft.com/office/officeart/2008/layout/RadialCluster"/>
    <dgm:cxn modelId="{DB062AEC-E743-2145-9848-0CE3B060E4B8}" type="presOf" srcId="{153FC96B-09E2-7B4F-B90C-95E6F88EBFA1}" destId="{6AB76D6A-0C54-4848-8570-B824E521C678}" srcOrd="0" destOrd="0" presId="urn:microsoft.com/office/officeart/2008/layout/RadialCluster"/>
    <dgm:cxn modelId="{CE54AAFA-5ADB-4944-AEFE-E66927D7D880}" type="presParOf" srcId="{D2E2E1E0-2E55-894A-8139-9382D994FFC9}" destId="{B1BB380D-428A-6449-BDF7-88689CBB5421}" srcOrd="0" destOrd="0" presId="urn:microsoft.com/office/officeart/2008/layout/RadialCluster"/>
    <dgm:cxn modelId="{E6B1DA8A-116B-7C48-B257-9A91CF5A846D}" type="presParOf" srcId="{B1BB380D-428A-6449-BDF7-88689CBB5421}" destId="{DA4A0DA6-478A-F844-946E-A6E505D9222B}" srcOrd="0" destOrd="0" presId="urn:microsoft.com/office/officeart/2008/layout/RadialCluster"/>
    <dgm:cxn modelId="{992DCE1D-DE72-1D40-9A67-57772375ADC3}" type="presParOf" srcId="{B1BB380D-428A-6449-BDF7-88689CBB5421}" destId="{243DC587-74D6-7B4D-BCF6-2F921F07B3F1}" srcOrd="1" destOrd="0" presId="urn:microsoft.com/office/officeart/2008/layout/RadialCluster"/>
    <dgm:cxn modelId="{8CE7D383-7E86-8244-9D49-CDA7A3E3D41D}" type="presParOf" srcId="{B1BB380D-428A-6449-BDF7-88689CBB5421}" destId="{FDB37AD5-D77E-6D49-926E-8AB728EE0B16}" srcOrd="2" destOrd="0" presId="urn:microsoft.com/office/officeart/2008/layout/RadialCluster"/>
    <dgm:cxn modelId="{98B6EA5D-87A1-0643-A6ED-3025FDCAAEE3}" type="presParOf" srcId="{B1BB380D-428A-6449-BDF7-88689CBB5421}" destId="{850140B5-4477-DD48-9B59-6D176C6DC193}" srcOrd="3" destOrd="0" presId="urn:microsoft.com/office/officeart/2008/layout/RadialCluster"/>
    <dgm:cxn modelId="{EBC3DC5A-DFB6-9E49-8073-F8A574E36306}" type="presParOf" srcId="{B1BB380D-428A-6449-BDF7-88689CBB5421}" destId="{01E01874-81FB-FC4A-98A6-DA4F58C41B9B}" srcOrd="4" destOrd="0" presId="urn:microsoft.com/office/officeart/2008/layout/RadialCluster"/>
    <dgm:cxn modelId="{1B6E6FAB-1DE4-3F41-8131-6BA446F33CDB}" type="presParOf" srcId="{B1BB380D-428A-6449-BDF7-88689CBB5421}" destId="{6AB76D6A-0C54-4848-8570-B824E521C678}" srcOrd="5" destOrd="0" presId="urn:microsoft.com/office/officeart/2008/layout/RadialCluster"/>
    <dgm:cxn modelId="{972351F9-CE16-2448-8F60-BDEADADE4E81}" type="presParOf" srcId="{B1BB380D-428A-6449-BDF7-88689CBB5421}" destId="{922FB781-45FF-684D-A4D1-413FA3D69E2C}" srcOrd="6" destOrd="0" presId="urn:microsoft.com/office/officeart/2008/layout/RadialCluster"/>
    <dgm:cxn modelId="{11116694-11C4-864E-9CDA-44F52269E868}" type="presParOf" srcId="{B1BB380D-428A-6449-BDF7-88689CBB5421}" destId="{A6FBBCCD-3031-CA46-9141-FA826D779F14}" srcOrd="7" destOrd="0" presId="urn:microsoft.com/office/officeart/2008/layout/RadialCluster"/>
    <dgm:cxn modelId="{747A598F-3E57-D242-8D3F-8BAAB427C29A}" type="presParOf" srcId="{B1BB380D-428A-6449-BDF7-88689CBB5421}" destId="{DE72F713-BF36-D044-814A-8FFCF772F73C}" srcOrd="8" destOrd="0" presId="urn:microsoft.com/office/officeart/2008/layout/RadialCluster"/>
    <dgm:cxn modelId="{FD6263ED-9B72-624F-857C-FCF876DD614B}" type="presParOf" srcId="{B1BB380D-428A-6449-BDF7-88689CBB5421}" destId="{F923C73E-F510-4247-8944-C66315545D43}" srcOrd="9" destOrd="0" presId="urn:microsoft.com/office/officeart/2008/layout/RadialCluster"/>
    <dgm:cxn modelId="{CBD4A10F-60BC-234D-94FA-D670003ED00B}" type="presParOf" srcId="{B1BB380D-428A-6449-BDF7-88689CBB5421}" destId="{372D2C9B-C4C4-C64D-8A76-F67F696A4804}" srcOrd="10" destOrd="0" presId="urn:microsoft.com/office/officeart/2008/layout/RadialCluster"/>
    <dgm:cxn modelId="{D498B380-11D3-7F47-90AA-14B2D525DD54}" type="presParOf" srcId="{B1BB380D-428A-6449-BDF7-88689CBB5421}" destId="{5E7677BD-18F8-4147-ACA3-CC5128AFBDD4}" srcOrd="11" destOrd="0" presId="urn:microsoft.com/office/officeart/2008/layout/RadialCluster"/>
    <dgm:cxn modelId="{5B53D949-98BE-2949-AEA4-E06B2AF6EC9F}" type="presParOf" srcId="{B1BB380D-428A-6449-BDF7-88689CBB5421}" destId="{5A6CE544-A590-7542-A21D-04DA4BFED45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0DA6-478A-F844-946E-A6E505D9222B}">
      <dsp:nvSpPr>
        <dsp:cNvPr id="0" name=""/>
        <dsp:cNvSpPr/>
      </dsp:nvSpPr>
      <dsp:spPr>
        <a:xfrm>
          <a:off x="1063617" y="2066101"/>
          <a:ext cx="3305566" cy="1761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accent2"/>
              </a:solidFill>
            </a:rPr>
            <a:t>ENVIRONMENTAL PROBLEMS</a:t>
          </a:r>
        </a:p>
      </dsp:txBody>
      <dsp:txXfrm>
        <a:off x="1149612" y="2152096"/>
        <a:ext cx="3133576" cy="1589625"/>
      </dsp:txXfrm>
    </dsp:sp>
    <dsp:sp modelId="{243DC587-74D6-7B4D-BCF6-2F921F07B3F1}">
      <dsp:nvSpPr>
        <dsp:cNvPr id="0" name=""/>
        <dsp:cNvSpPr/>
      </dsp:nvSpPr>
      <dsp:spPr>
        <a:xfrm rot="17837464">
          <a:off x="2908178" y="1635013"/>
          <a:ext cx="9701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16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37AD5-D77E-6D49-926E-8AB728EE0B16}">
      <dsp:nvSpPr>
        <dsp:cNvPr id="0" name=""/>
        <dsp:cNvSpPr/>
      </dsp:nvSpPr>
      <dsp:spPr>
        <a:xfrm>
          <a:off x="3266220" y="23642"/>
          <a:ext cx="1307871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forest</a:t>
          </a:r>
          <a:r>
            <a:rPr lang="pt-BR" sz="2800" kern="1200" dirty="0"/>
            <a:t> </a:t>
          </a:r>
          <a:r>
            <a:rPr lang="pt-BR" sz="2800" kern="1200" dirty="0" err="1"/>
            <a:t>fires</a:t>
          </a:r>
          <a:endParaRPr lang="pt-BR" sz="2800" kern="1200" dirty="0"/>
        </a:p>
      </dsp:txBody>
      <dsp:txXfrm>
        <a:off x="3323837" y="81259"/>
        <a:ext cx="1192637" cy="1065048"/>
      </dsp:txXfrm>
    </dsp:sp>
    <dsp:sp modelId="{850140B5-4477-DD48-9B59-6D176C6DC193}">
      <dsp:nvSpPr>
        <dsp:cNvPr id="0" name=""/>
        <dsp:cNvSpPr/>
      </dsp:nvSpPr>
      <dsp:spPr>
        <a:xfrm rot="21592319">
          <a:off x="4369183" y="2942047"/>
          <a:ext cx="10463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35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01874-81FB-FC4A-98A6-DA4F58C41B9B}">
      <dsp:nvSpPr>
        <dsp:cNvPr id="0" name=""/>
        <dsp:cNvSpPr/>
      </dsp:nvSpPr>
      <dsp:spPr>
        <a:xfrm>
          <a:off x="5415538" y="2348789"/>
          <a:ext cx="1743124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pollution</a:t>
          </a:r>
          <a:endParaRPr lang="pt-BR" sz="2800" kern="1200" dirty="0"/>
        </a:p>
      </dsp:txBody>
      <dsp:txXfrm>
        <a:off x="5473155" y="2406406"/>
        <a:ext cx="1627890" cy="1065048"/>
      </dsp:txXfrm>
    </dsp:sp>
    <dsp:sp modelId="{A6FBBCCD-3031-CA46-9141-FA826D779F14}">
      <dsp:nvSpPr>
        <dsp:cNvPr id="0" name=""/>
        <dsp:cNvSpPr/>
      </dsp:nvSpPr>
      <dsp:spPr>
        <a:xfrm rot="1903094">
          <a:off x="4086354" y="4021962"/>
          <a:ext cx="7389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93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2F713-BF36-D044-814A-8FFCF772F73C}">
      <dsp:nvSpPr>
        <dsp:cNvPr id="0" name=""/>
        <dsp:cNvSpPr/>
      </dsp:nvSpPr>
      <dsp:spPr>
        <a:xfrm>
          <a:off x="4488025" y="4216207"/>
          <a:ext cx="2473848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deforestation</a:t>
          </a:r>
          <a:endParaRPr lang="pt-BR" sz="2800" kern="1200" dirty="0"/>
        </a:p>
      </dsp:txBody>
      <dsp:txXfrm>
        <a:off x="4545642" y="4273824"/>
        <a:ext cx="2358614" cy="1065048"/>
      </dsp:txXfrm>
    </dsp:sp>
    <dsp:sp modelId="{5E7677BD-18F8-4147-ACA3-CC5128AFBDD4}">
      <dsp:nvSpPr>
        <dsp:cNvPr id="0" name=""/>
        <dsp:cNvSpPr/>
      </dsp:nvSpPr>
      <dsp:spPr>
        <a:xfrm rot="19937830">
          <a:off x="4340378" y="1962250"/>
          <a:ext cx="502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58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CE544-A590-7542-A21D-04DA4BFED454}">
      <dsp:nvSpPr>
        <dsp:cNvPr id="0" name=""/>
        <dsp:cNvSpPr/>
      </dsp:nvSpPr>
      <dsp:spPr>
        <a:xfrm>
          <a:off x="4814161" y="804740"/>
          <a:ext cx="1716119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climate</a:t>
          </a:r>
          <a:r>
            <a:rPr lang="pt-BR" sz="2800" kern="1200" dirty="0"/>
            <a:t> </a:t>
          </a:r>
          <a:r>
            <a:rPr lang="pt-BR" sz="2800" kern="1200" dirty="0" err="1"/>
            <a:t>change</a:t>
          </a:r>
          <a:endParaRPr lang="pt-BR" sz="2800" kern="1200" dirty="0"/>
        </a:p>
      </dsp:txBody>
      <dsp:txXfrm>
        <a:off x="4871778" y="862357"/>
        <a:ext cx="1600885" cy="106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0DA6-478A-F844-946E-A6E505D9222B}">
      <dsp:nvSpPr>
        <dsp:cNvPr id="0" name=""/>
        <dsp:cNvSpPr/>
      </dsp:nvSpPr>
      <dsp:spPr>
        <a:xfrm>
          <a:off x="960186" y="2145640"/>
          <a:ext cx="3305566" cy="1761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solidFill>
                <a:schemeClr val="accent2"/>
              </a:solidFill>
            </a:rPr>
            <a:t>SCHOOL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solidFill>
                <a:schemeClr val="accent2"/>
              </a:solidFill>
            </a:rPr>
            <a:t>SUBJECTS</a:t>
          </a:r>
        </a:p>
      </dsp:txBody>
      <dsp:txXfrm>
        <a:off x="1046181" y="2231635"/>
        <a:ext cx="3133576" cy="1589625"/>
      </dsp:txXfrm>
    </dsp:sp>
    <dsp:sp modelId="{243DC587-74D6-7B4D-BCF6-2F921F07B3F1}">
      <dsp:nvSpPr>
        <dsp:cNvPr id="0" name=""/>
        <dsp:cNvSpPr/>
      </dsp:nvSpPr>
      <dsp:spPr>
        <a:xfrm rot="17707888">
          <a:off x="2748529" y="1708741"/>
          <a:ext cx="965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516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37AD5-D77E-6D49-926E-8AB728EE0B16}">
      <dsp:nvSpPr>
        <dsp:cNvPr id="0" name=""/>
        <dsp:cNvSpPr/>
      </dsp:nvSpPr>
      <dsp:spPr>
        <a:xfrm>
          <a:off x="3058965" y="91559"/>
          <a:ext cx="1307871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science</a:t>
          </a:r>
          <a:endParaRPr lang="pt-BR" sz="2800" kern="1200" dirty="0"/>
        </a:p>
      </dsp:txBody>
      <dsp:txXfrm>
        <a:off x="3116582" y="149176"/>
        <a:ext cx="1192637" cy="1065048"/>
      </dsp:txXfrm>
    </dsp:sp>
    <dsp:sp modelId="{850140B5-4477-DD48-9B59-6D176C6DC193}">
      <dsp:nvSpPr>
        <dsp:cNvPr id="0" name=""/>
        <dsp:cNvSpPr/>
      </dsp:nvSpPr>
      <dsp:spPr>
        <a:xfrm rot="21078371">
          <a:off x="4264209" y="2753415"/>
          <a:ext cx="2686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64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01874-81FB-FC4A-98A6-DA4F58C41B9B}">
      <dsp:nvSpPr>
        <dsp:cNvPr id="0" name=""/>
        <dsp:cNvSpPr/>
      </dsp:nvSpPr>
      <dsp:spPr>
        <a:xfrm>
          <a:off x="4531314" y="1949816"/>
          <a:ext cx="2526359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IT (</a:t>
          </a:r>
          <a:r>
            <a:rPr lang="pt-BR" sz="2800" kern="1200" dirty="0" err="1"/>
            <a:t>information</a:t>
          </a:r>
          <a:r>
            <a:rPr lang="pt-BR" sz="2800" kern="1200" dirty="0"/>
            <a:t> </a:t>
          </a:r>
          <a:r>
            <a:rPr lang="pt-BR" sz="2800" kern="1200" dirty="0" err="1"/>
            <a:t>technology</a:t>
          </a:r>
          <a:r>
            <a:rPr lang="pt-BR" sz="2800" kern="1200" dirty="0"/>
            <a:t>)</a:t>
          </a:r>
        </a:p>
      </dsp:txBody>
      <dsp:txXfrm>
        <a:off x="4588931" y="2007433"/>
        <a:ext cx="2411125" cy="1065048"/>
      </dsp:txXfrm>
    </dsp:sp>
    <dsp:sp modelId="{6AB76D6A-0C54-4848-8570-B824E521C678}">
      <dsp:nvSpPr>
        <dsp:cNvPr id="0" name=""/>
        <dsp:cNvSpPr/>
      </dsp:nvSpPr>
      <dsp:spPr>
        <a:xfrm rot="1300824">
          <a:off x="4262897" y="3698431"/>
          <a:ext cx="80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5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FB781-45FF-684D-A4D1-413FA3D69E2C}">
      <dsp:nvSpPr>
        <dsp:cNvPr id="0" name=""/>
        <dsp:cNvSpPr/>
      </dsp:nvSpPr>
      <dsp:spPr>
        <a:xfrm>
          <a:off x="4340792" y="3598114"/>
          <a:ext cx="2389163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 (</a:t>
          </a:r>
          <a:r>
            <a:rPr lang="pt-BR" sz="2800" kern="1200" dirty="0" err="1"/>
            <a:t>Physical</a:t>
          </a:r>
          <a:r>
            <a:rPr lang="pt-BR" sz="2800" kern="1200" dirty="0"/>
            <a:t> </a:t>
          </a:r>
          <a:r>
            <a:rPr lang="pt-BR" sz="2800" kern="1200" dirty="0" err="1"/>
            <a:t>Education</a:t>
          </a:r>
          <a:r>
            <a:rPr lang="pt-BR" sz="2800" kern="1200" dirty="0"/>
            <a:t>)</a:t>
          </a:r>
        </a:p>
      </dsp:txBody>
      <dsp:txXfrm>
        <a:off x="4398409" y="3655731"/>
        <a:ext cx="2273929" cy="1065048"/>
      </dsp:txXfrm>
    </dsp:sp>
    <dsp:sp modelId="{A6FBBCCD-3031-CA46-9141-FA826D779F14}">
      <dsp:nvSpPr>
        <dsp:cNvPr id="0" name=""/>
        <dsp:cNvSpPr/>
      </dsp:nvSpPr>
      <dsp:spPr>
        <a:xfrm rot="3794446">
          <a:off x="2748540" y="4408432"/>
          <a:ext cx="1122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257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2F713-BF36-D044-814A-8FFCF772F73C}">
      <dsp:nvSpPr>
        <dsp:cNvPr id="0" name=""/>
        <dsp:cNvSpPr/>
      </dsp:nvSpPr>
      <dsp:spPr>
        <a:xfrm>
          <a:off x="2824906" y="4909609"/>
          <a:ext cx="1909992" cy="862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English</a:t>
          </a:r>
          <a:endParaRPr lang="pt-BR" sz="2800" kern="1200" dirty="0"/>
        </a:p>
      </dsp:txBody>
      <dsp:txXfrm>
        <a:off x="2866991" y="4951694"/>
        <a:ext cx="1825822" cy="777955"/>
      </dsp:txXfrm>
    </dsp:sp>
    <dsp:sp modelId="{F923C73E-F510-4247-8944-C66315545D43}">
      <dsp:nvSpPr>
        <dsp:cNvPr id="0" name=""/>
        <dsp:cNvSpPr/>
      </dsp:nvSpPr>
      <dsp:spPr>
        <a:xfrm rot="7599705">
          <a:off x="1142145" y="4316711"/>
          <a:ext cx="1020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62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D2C9B-C4C4-C64D-8A76-F67F696A4804}">
      <dsp:nvSpPr>
        <dsp:cNvPr id="0" name=""/>
        <dsp:cNvSpPr/>
      </dsp:nvSpPr>
      <dsp:spPr>
        <a:xfrm>
          <a:off x="31262" y="4726166"/>
          <a:ext cx="2010729" cy="8361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Portuguese</a:t>
          </a:r>
          <a:endParaRPr lang="pt-BR" sz="2800" kern="1200" dirty="0"/>
        </a:p>
      </dsp:txBody>
      <dsp:txXfrm>
        <a:off x="72078" y="4766982"/>
        <a:ext cx="1929097" cy="754480"/>
      </dsp:txXfrm>
    </dsp:sp>
    <dsp:sp modelId="{5E7677BD-18F8-4147-ACA3-CC5128AFBDD4}">
      <dsp:nvSpPr>
        <dsp:cNvPr id="0" name=""/>
        <dsp:cNvSpPr/>
      </dsp:nvSpPr>
      <dsp:spPr>
        <a:xfrm rot="19602292">
          <a:off x="3887567" y="1923068"/>
          <a:ext cx="810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89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CE544-A590-7542-A21D-04DA4BFED454}">
      <dsp:nvSpPr>
        <dsp:cNvPr id="0" name=""/>
        <dsp:cNvSpPr/>
      </dsp:nvSpPr>
      <dsp:spPr>
        <a:xfrm>
          <a:off x="4487668" y="520214"/>
          <a:ext cx="2085630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mathematics</a:t>
          </a:r>
          <a:endParaRPr lang="pt-BR" sz="2800" kern="1200" dirty="0"/>
        </a:p>
      </dsp:txBody>
      <dsp:txXfrm>
        <a:off x="4545285" y="577831"/>
        <a:ext cx="1970396" cy="1065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essoa segurando um megafone verde">
            <a:extLst>
              <a:ext uri="{FF2B5EF4-FFF2-40B4-BE49-F238E27FC236}">
                <a16:creationId xmlns:a16="http://schemas.microsoft.com/office/drawing/2014/main" id="{7F6ABDB9-6DC3-B4E8-8733-766740A1C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-1321895"/>
            <a:ext cx="12218238" cy="817989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3" y="262148"/>
            <a:ext cx="4248852" cy="14083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YOUTH REVOLUTION</a:t>
            </a:r>
            <a:endParaRPr lang="pt-BR" sz="4000" b="1" i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8500684" y="5329639"/>
            <a:ext cx="3036024" cy="107721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RESULTS CANADA.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Ugandan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climate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activists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speak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up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celebrating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Black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history-makers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Ottawa: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Results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Canada, 23 fev.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resultscanada.ca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/ugandan-climateactivists-speak-up-celebrating-young-black-history-makers/. Acesso em: 17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1212166" y="2238935"/>
            <a:ext cx="382852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O que as três manchetes têm em comum?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D8894-19C1-B183-7AD7-DA18A768C093}"/>
              </a:ext>
            </a:extLst>
          </p:cNvPr>
          <p:cNvSpPr txBox="1"/>
          <p:nvPr/>
        </p:nvSpPr>
        <p:spPr>
          <a:xfrm>
            <a:off x="592836" y="3459401"/>
            <a:ext cx="5067184" cy="1569660"/>
          </a:xfrm>
          <a:custGeom>
            <a:avLst/>
            <a:gdLst>
              <a:gd name="connsiteX0" fmla="*/ 0 w 5067184"/>
              <a:gd name="connsiteY0" fmla="*/ 0 h 1569660"/>
              <a:gd name="connsiteX1" fmla="*/ 411005 w 5067184"/>
              <a:gd name="connsiteY1" fmla="*/ 0 h 1569660"/>
              <a:gd name="connsiteX2" fmla="*/ 1075369 w 5067184"/>
              <a:gd name="connsiteY2" fmla="*/ 0 h 1569660"/>
              <a:gd name="connsiteX3" fmla="*/ 1689061 w 5067184"/>
              <a:gd name="connsiteY3" fmla="*/ 0 h 1569660"/>
              <a:gd name="connsiteX4" fmla="*/ 2100066 w 5067184"/>
              <a:gd name="connsiteY4" fmla="*/ 0 h 1569660"/>
              <a:gd name="connsiteX5" fmla="*/ 2612415 w 5067184"/>
              <a:gd name="connsiteY5" fmla="*/ 0 h 1569660"/>
              <a:gd name="connsiteX6" fmla="*/ 3276779 w 5067184"/>
              <a:gd name="connsiteY6" fmla="*/ 0 h 1569660"/>
              <a:gd name="connsiteX7" fmla="*/ 3839799 w 5067184"/>
              <a:gd name="connsiteY7" fmla="*/ 0 h 1569660"/>
              <a:gd name="connsiteX8" fmla="*/ 4453492 w 5067184"/>
              <a:gd name="connsiteY8" fmla="*/ 0 h 1569660"/>
              <a:gd name="connsiteX9" fmla="*/ 5067184 w 5067184"/>
              <a:gd name="connsiteY9" fmla="*/ 0 h 1569660"/>
              <a:gd name="connsiteX10" fmla="*/ 5067184 w 5067184"/>
              <a:gd name="connsiteY10" fmla="*/ 523220 h 1569660"/>
              <a:gd name="connsiteX11" fmla="*/ 5067184 w 5067184"/>
              <a:gd name="connsiteY11" fmla="*/ 1062137 h 1569660"/>
              <a:gd name="connsiteX12" fmla="*/ 5067184 w 5067184"/>
              <a:gd name="connsiteY12" fmla="*/ 1569660 h 1569660"/>
              <a:gd name="connsiteX13" fmla="*/ 4656179 w 5067184"/>
              <a:gd name="connsiteY13" fmla="*/ 1569660 h 1569660"/>
              <a:gd name="connsiteX14" fmla="*/ 4245174 w 5067184"/>
              <a:gd name="connsiteY14" fmla="*/ 1569660 h 1569660"/>
              <a:gd name="connsiteX15" fmla="*/ 3631482 w 5067184"/>
              <a:gd name="connsiteY15" fmla="*/ 1569660 h 1569660"/>
              <a:gd name="connsiteX16" fmla="*/ 3220477 w 5067184"/>
              <a:gd name="connsiteY16" fmla="*/ 1569660 h 1569660"/>
              <a:gd name="connsiteX17" fmla="*/ 2657456 w 5067184"/>
              <a:gd name="connsiteY17" fmla="*/ 1569660 h 1569660"/>
              <a:gd name="connsiteX18" fmla="*/ 2195780 w 5067184"/>
              <a:gd name="connsiteY18" fmla="*/ 1569660 h 1569660"/>
              <a:gd name="connsiteX19" fmla="*/ 1632759 w 5067184"/>
              <a:gd name="connsiteY19" fmla="*/ 1569660 h 1569660"/>
              <a:gd name="connsiteX20" fmla="*/ 1069739 w 5067184"/>
              <a:gd name="connsiteY20" fmla="*/ 1569660 h 1569660"/>
              <a:gd name="connsiteX21" fmla="*/ 506718 w 5067184"/>
              <a:gd name="connsiteY21" fmla="*/ 1569660 h 1569660"/>
              <a:gd name="connsiteX22" fmla="*/ 0 w 5067184"/>
              <a:gd name="connsiteY22" fmla="*/ 1569660 h 1569660"/>
              <a:gd name="connsiteX23" fmla="*/ 0 w 5067184"/>
              <a:gd name="connsiteY23" fmla="*/ 1062137 h 1569660"/>
              <a:gd name="connsiteX24" fmla="*/ 0 w 5067184"/>
              <a:gd name="connsiteY24" fmla="*/ 538917 h 1569660"/>
              <a:gd name="connsiteX25" fmla="*/ 0 w 5067184"/>
              <a:gd name="connsiteY2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67184" h="1569660" fill="none" extrusionOk="0">
                <a:moveTo>
                  <a:pt x="0" y="0"/>
                </a:moveTo>
                <a:cubicBezTo>
                  <a:pt x="182785" y="-25266"/>
                  <a:pt x="312478" y="32696"/>
                  <a:pt x="411005" y="0"/>
                </a:cubicBezTo>
                <a:cubicBezTo>
                  <a:pt x="509533" y="-32696"/>
                  <a:pt x="771379" y="70530"/>
                  <a:pt x="1075369" y="0"/>
                </a:cubicBezTo>
                <a:cubicBezTo>
                  <a:pt x="1379359" y="-70530"/>
                  <a:pt x="1439102" y="67162"/>
                  <a:pt x="1689061" y="0"/>
                </a:cubicBezTo>
                <a:cubicBezTo>
                  <a:pt x="1939020" y="-67162"/>
                  <a:pt x="1945319" y="33217"/>
                  <a:pt x="2100066" y="0"/>
                </a:cubicBezTo>
                <a:cubicBezTo>
                  <a:pt x="2254813" y="-33217"/>
                  <a:pt x="2465831" y="28856"/>
                  <a:pt x="2612415" y="0"/>
                </a:cubicBezTo>
                <a:cubicBezTo>
                  <a:pt x="2758999" y="-28856"/>
                  <a:pt x="2969870" y="52780"/>
                  <a:pt x="3276779" y="0"/>
                </a:cubicBezTo>
                <a:cubicBezTo>
                  <a:pt x="3583688" y="-52780"/>
                  <a:pt x="3627862" y="19924"/>
                  <a:pt x="3839799" y="0"/>
                </a:cubicBezTo>
                <a:cubicBezTo>
                  <a:pt x="4051736" y="-19924"/>
                  <a:pt x="4319369" y="19137"/>
                  <a:pt x="4453492" y="0"/>
                </a:cubicBezTo>
                <a:cubicBezTo>
                  <a:pt x="4587615" y="-19137"/>
                  <a:pt x="4869072" y="56278"/>
                  <a:pt x="5067184" y="0"/>
                </a:cubicBezTo>
                <a:cubicBezTo>
                  <a:pt x="5094182" y="165720"/>
                  <a:pt x="5062832" y="363267"/>
                  <a:pt x="5067184" y="523220"/>
                </a:cubicBezTo>
                <a:cubicBezTo>
                  <a:pt x="5071536" y="683173"/>
                  <a:pt x="5030163" y="897951"/>
                  <a:pt x="5067184" y="1062137"/>
                </a:cubicBezTo>
                <a:cubicBezTo>
                  <a:pt x="5104205" y="1226323"/>
                  <a:pt x="5050837" y="1388160"/>
                  <a:pt x="5067184" y="1569660"/>
                </a:cubicBezTo>
                <a:cubicBezTo>
                  <a:pt x="4973499" y="1617160"/>
                  <a:pt x="4834150" y="1551642"/>
                  <a:pt x="4656179" y="1569660"/>
                </a:cubicBezTo>
                <a:cubicBezTo>
                  <a:pt x="4478208" y="1587678"/>
                  <a:pt x="4327650" y="1551360"/>
                  <a:pt x="4245174" y="1569660"/>
                </a:cubicBezTo>
                <a:cubicBezTo>
                  <a:pt x="4162699" y="1587960"/>
                  <a:pt x="3903726" y="1502017"/>
                  <a:pt x="3631482" y="1569660"/>
                </a:cubicBezTo>
                <a:cubicBezTo>
                  <a:pt x="3359238" y="1637303"/>
                  <a:pt x="3413279" y="1523083"/>
                  <a:pt x="3220477" y="1569660"/>
                </a:cubicBezTo>
                <a:cubicBezTo>
                  <a:pt x="3027675" y="1616237"/>
                  <a:pt x="2914551" y="1535855"/>
                  <a:pt x="2657456" y="1569660"/>
                </a:cubicBezTo>
                <a:cubicBezTo>
                  <a:pt x="2400361" y="1603465"/>
                  <a:pt x="2337621" y="1515167"/>
                  <a:pt x="2195780" y="1569660"/>
                </a:cubicBezTo>
                <a:cubicBezTo>
                  <a:pt x="2053939" y="1624153"/>
                  <a:pt x="1756014" y="1511077"/>
                  <a:pt x="1632759" y="1569660"/>
                </a:cubicBezTo>
                <a:cubicBezTo>
                  <a:pt x="1509504" y="1628243"/>
                  <a:pt x="1236307" y="1537287"/>
                  <a:pt x="1069739" y="1569660"/>
                </a:cubicBezTo>
                <a:cubicBezTo>
                  <a:pt x="903171" y="1602033"/>
                  <a:pt x="752957" y="1560441"/>
                  <a:pt x="506718" y="1569660"/>
                </a:cubicBezTo>
                <a:cubicBezTo>
                  <a:pt x="260479" y="1578879"/>
                  <a:pt x="150424" y="1538345"/>
                  <a:pt x="0" y="1569660"/>
                </a:cubicBezTo>
                <a:cubicBezTo>
                  <a:pt x="-15140" y="1362885"/>
                  <a:pt x="33392" y="1203479"/>
                  <a:pt x="0" y="1062137"/>
                </a:cubicBezTo>
                <a:cubicBezTo>
                  <a:pt x="-33392" y="920795"/>
                  <a:pt x="62609" y="697319"/>
                  <a:pt x="0" y="538917"/>
                </a:cubicBezTo>
                <a:cubicBezTo>
                  <a:pt x="-62609" y="380515"/>
                  <a:pt x="45831" y="236259"/>
                  <a:pt x="0" y="0"/>
                </a:cubicBezTo>
                <a:close/>
              </a:path>
              <a:path w="5067184" h="1569660" stroke="0" extrusionOk="0">
                <a:moveTo>
                  <a:pt x="0" y="0"/>
                </a:moveTo>
                <a:cubicBezTo>
                  <a:pt x="221948" y="-15955"/>
                  <a:pt x="388577" y="35480"/>
                  <a:pt x="512349" y="0"/>
                </a:cubicBezTo>
                <a:cubicBezTo>
                  <a:pt x="636121" y="-35480"/>
                  <a:pt x="771797" y="45976"/>
                  <a:pt x="923354" y="0"/>
                </a:cubicBezTo>
                <a:cubicBezTo>
                  <a:pt x="1074911" y="-45976"/>
                  <a:pt x="1268600" y="7232"/>
                  <a:pt x="1587718" y="0"/>
                </a:cubicBezTo>
                <a:cubicBezTo>
                  <a:pt x="1906836" y="-7232"/>
                  <a:pt x="1918457" y="53469"/>
                  <a:pt x="2100066" y="0"/>
                </a:cubicBezTo>
                <a:cubicBezTo>
                  <a:pt x="2281675" y="-53469"/>
                  <a:pt x="2359384" y="40556"/>
                  <a:pt x="2612415" y="0"/>
                </a:cubicBezTo>
                <a:cubicBezTo>
                  <a:pt x="2865446" y="-40556"/>
                  <a:pt x="3042953" y="21938"/>
                  <a:pt x="3276779" y="0"/>
                </a:cubicBezTo>
                <a:cubicBezTo>
                  <a:pt x="3510605" y="-21938"/>
                  <a:pt x="3553935" y="2803"/>
                  <a:pt x="3738456" y="0"/>
                </a:cubicBezTo>
                <a:cubicBezTo>
                  <a:pt x="3922977" y="-2803"/>
                  <a:pt x="4255163" y="47272"/>
                  <a:pt x="4402820" y="0"/>
                </a:cubicBezTo>
                <a:cubicBezTo>
                  <a:pt x="4550477" y="-47272"/>
                  <a:pt x="4833227" y="11770"/>
                  <a:pt x="5067184" y="0"/>
                </a:cubicBezTo>
                <a:cubicBezTo>
                  <a:pt x="5119073" y="166921"/>
                  <a:pt x="5039859" y="355699"/>
                  <a:pt x="5067184" y="523220"/>
                </a:cubicBezTo>
                <a:cubicBezTo>
                  <a:pt x="5094509" y="690741"/>
                  <a:pt x="5045725" y="917751"/>
                  <a:pt x="5067184" y="1046440"/>
                </a:cubicBezTo>
                <a:cubicBezTo>
                  <a:pt x="5088643" y="1175129"/>
                  <a:pt x="5031717" y="1419716"/>
                  <a:pt x="5067184" y="1569660"/>
                </a:cubicBezTo>
                <a:cubicBezTo>
                  <a:pt x="4960660" y="1593578"/>
                  <a:pt x="4789517" y="1537998"/>
                  <a:pt x="4656179" y="1569660"/>
                </a:cubicBezTo>
                <a:cubicBezTo>
                  <a:pt x="4522842" y="1601322"/>
                  <a:pt x="4264047" y="1536140"/>
                  <a:pt x="3991815" y="1569660"/>
                </a:cubicBezTo>
                <a:cubicBezTo>
                  <a:pt x="3719583" y="1603180"/>
                  <a:pt x="3652322" y="1521437"/>
                  <a:pt x="3530138" y="1569660"/>
                </a:cubicBezTo>
                <a:cubicBezTo>
                  <a:pt x="3407954" y="1617883"/>
                  <a:pt x="3223513" y="1554779"/>
                  <a:pt x="2967118" y="1569660"/>
                </a:cubicBezTo>
                <a:cubicBezTo>
                  <a:pt x="2710723" y="1584541"/>
                  <a:pt x="2591928" y="1514734"/>
                  <a:pt x="2302754" y="1569660"/>
                </a:cubicBezTo>
                <a:cubicBezTo>
                  <a:pt x="2013580" y="1624586"/>
                  <a:pt x="1863282" y="1529288"/>
                  <a:pt x="1739733" y="1569660"/>
                </a:cubicBezTo>
                <a:cubicBezTo>
                  <a:pt x="1616184" y="1610032"/>
                  <a:pt x="1450447" y="1552530"/>
                  <a:pt x="1328728" y="1569660"/>
                </a:cubicBezTo>
                <a:cubicBezTo>
                  <a:pt x="1207009" y="1586790"/>
                  <a:pt x="1012944" y="1531405"/>
                  <a:pt x="867051" y="1569660"/>
                </a:cubicBezTo>
                <a:cubicBezTo>
                  <a:pt x="721158" y="1607915"/>
                  <a:pt x="346422" y="1467640"/>
                  <a:pt x="0" y="1569660"/>
                </a:cubicBezTo>
                <a:cubicBezTo>
                  <a:pt x="-332" y="1336644"/>
                  <a:pt x="61263" y="1175756"/>
                  <a:pt x="0" y="1046440"/>
                </a:cubicBezTo>
                <a:cubicBezTo>
                  <a:pt x="-61263" y="917124"/>
                  <a:pt x="39126" y="781655"/>
                  <a:pt x="0" y="523220"/>
                </a:cubicBezTo>
                <a:cubicBezTo>
                  <a:pt x="-39126" y="264785"/>
                  <a:pt x="11204" y="158718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If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not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now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, When?: 6 Youth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climate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activists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ask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Indians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save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Earth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854078-158F-C8BB-CFB9-A2E3EFB20B5D}"/>
              </a:ext>
            </a:extLst>
          </p:cNvPr>
          <p:cNvSpPr txBox="1"/>
          <p:nvPr/>
        </p:nvSpPr>
        <p:spPr>
          <a:xfrm>
            <a:off x="586852" y="5329639"/>
            <a:ext cx="7885816" cy="1077218"/>
          </a:xfrm>
          <a:custGeom>
            <a:avLst/>
            <a:gdLst>
              <a:gd name="connsiteX0" fmla="*/ 0 w 7885816"/>
              <a:gd name="connsiteY0" fmla="*/ 0 h 1077218"/>
              <a:gd name="connsiteX1" fmla="*/ 642131 w 7885816"/>
              <a:gd name="connsiteY1" fmla="*/ 0 h 1077218"/>
              <a:gd name="connsiteX2" fmla="*/ 1363120 w 7885816"/>
              <a:gd name="connsiteY2" fmla="*/ 0 h 1077218"/>
              <a:gd name="connsiteX3" fmla="*/ 1768676 w 7885816"/>
              <a:gd name="connsiteY3" fmla="*/ 0 h 1077218"/>
              <a:gd name="connsiteX4" fmla="*/ 2410807 w 7885816"/>
              <a:gd name="connsiteY4" fmla="*/ 0 h 1077218"/>
              <a:gd name="connsiteX5" fmla="*/ 2816363 w 7885816"/>
              <a:gd name="connsiteY5" fmla="*/ 0 h 1077218"/>
              <a:gd name="connsiteX6" fmla="*/ 3379635 w 7885816"/>
              <a:gd name="connsiteY6" fmla="*/ 0 h 1077218"/>
              <a:gd name="connsiteX7" fmla="*/ 4021766 w 7885816"/>
              <a:gd name="connsiteY7" fmla="*/ 0 h 1077218"/>
              <a:gd name="connsiteX8" fmla="*/ 4348464 w 7885816"/>
              <a:gd name="connsiteY8" fmla="*/ 0 h 1077218"/>
              <a:gd name="connsiteX9" fmla="*/ 4675162 w 7885816"/>
              <a:gd name="connsiteY9" fmla="*/ 0 h 1077218"/>
              <a:gd name="connsiteX10" fmla="*/ 5396151 w 7885816"/>
              <a:gd name="connsiteY10" fmla="*/ 0 h 1077218"/>
              <a:gd name="connsiteX11" fmla="*/ 5959424 w 7885816"/>
              <a:gd name="connsiteY11" fmla="*/ 0 h 1077218"/>
              <a:gd name="connsiteX12" fmla="*/ 6286122 w 7885816"/>
              <a:gd name="connsiteY12" fmla="*/ 0 h 1077218"/>
              <a:gd name="connsiteX13" fmla="*/ 6849394 w 7885816"/>
              <a:gd name="connsiteY13" fmla="*/ 0 h 1077218"/>
              <a:gd name="connsiteX14" fmla="*/ 7885816 w 7885816"/>
              <a:gd name="connsiteY14" fmla="*/ 0 h 1077218"/>
              <a:gd name="connsiteX15" fmla="*/ 7885816 w 7885816"/>
              <a:gd name="connsiteY15" fmla="*/ 527837 h 1077218"/>
              <a:gd name="connsiteX16" fmla="*/ 7885816 w 7885816"/>
              <a:gd name="connsiteY16" fmla="*/ 1077218 h 1077218"/>
              <a:gd name="connsiteX17" fmla="*/ 7559118 w 7885816"/>
              <a:gd name="connsiteY17" fmla="*/ 1077218 h 1077218"/>
              <a:gd name="connsiteX18" fmla="*/ 6838129 w 7885816"/>
              <a:gd name="connsiteY18" fmla="*/ 1077218 h 1077218"/>
              <a:gd name="connsiteX19" fmla="*/ 6195998 w 7885816"/>
              <a:gd name="connsiteY19" fmla="*/ 1077218 h 1077218"/>
              <a:gd name="connsiteX20" fmla="*/ 5553868 w 7885816"/>
              <a:gd name="connsiteY20" fmla="*/ 1077218 h 1077218"/>
              <a:gd name="connsiteX21" fmla="*/ 4911737 w 7885816"/>
              <a:gd name="connsiteY21" fmla="*/ 1077218 h 1077218"/>
              <a:gd name="connsiteX22" fmla="*/ 4506181 w 7885816"/>
              <a:gd name="connsiteY22" fmla="*/ 1077218 h 1077218"/>
              <a:gd name="connsiteX23" fmla="*/ 3785192 w 7885816"/>
              <a:gd name="connsiteY23" fmla="*/ 1077218 h 1077218"/>
              <a:gd name="connsiteX24" fmla="*/ 3221919 w 7885816"/>
              <a:gd name="connsiteY24" fmla="*/ 1077218 h 1077218"/>
              <a:gd name="connsiteX25" fmla="*/ 2895221 w 7885816"/>
              <a:gd name="connsiteY25" fmla="*/ 1077218 h 1077218"/>
              <a:gd name="connsiteX26" fmla="*/ 2331948 w 7885816"/>
              <a:gd name="connsiteY26" fmla="*/ 1077218 h 1077218"/>
              <a:gd name="connsiteX27" fmla="*/ 1847534 w 7885816"/>
              <a:gd name="connsiteY27" fmla="*/ 1077218 h 1077218"/>
              <a:gd name="connsiteX28" fmla="*/ 1363120 w 7885816"/>
              <a:gd name="connsiteY28" fmla="*/ 1077218 h 1077218"/>
              <a:gd name="connsiteX29" fmla="*/ 878705 w 7885816"/>
              <a:gd name="connsiteY29" fmla="*/ 1077218 h 1077218"/>
              <a:gd name="connsiteX30" fmla="*/ 0 w 7885816"/>
              <a:gd name="connsiteY30" fmla="*/ 1077218 h 1077218"/>
              <a:gd name="connsiteX31" fmla="*/ 0 w 7885816"/>
              <a:gd name="connsiteY31" fmla="*/ 527837 h 1077218"/>
              <a:gd name="connsiteX32" fmla="*/ 0 w 7885816"/>
              <a:gd name="connsiteY32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85816" h="1077218" fill="none" extrusionOk="0">
                <a:moveTo>
                  <a:pt x="0" y="0"/>
                </a:moveTo>
                <a:cubicBezTo>
                  <a:pt x="129288" y="-15704"/>
                  <a:pt x="509993" y="55997"/>
                  <a:pt x="642131" y="0"/>
                </a:cubicBezTo>
                <a:cubicBezTo>
                  <a:pt x="774269" y="-55997"/>
                  <a:pt x="1042362" y="39606"/>
                  <a:pt x="1363120" y="0"/>
                </a:cubicBezTo>
                <a:cubicBezTo>
                  <a:pt x="1683878" y="-39606"/>
                  <a:pt x="1680701" y="14207"/>
                  <a:pt x="1768676" y="0"/>
                </a:cubicBezTo>
                <a:cubicBezTo>
                  <a:pt x="1856651" y="-14207"/>
                  <a:pt x="2142906" y="63846"/>
                  <a:pt x="2410807" y="0"/>
                </a:cubicBezTo>
                <a:cubicBezTo>
                  <a:pt x="2678708" y="-63846"/>
                  <a:pt x="2666972" y="21776"/>
                  <a:pt x="2816363" y="0"/>
                </a:cubicBezTo>
                <a:cubicBezTo>
                  <a:pt x="2965754" y="-21776"/>
                  <a:pt x="3136682" y="60181"/>
                  <a:pt x="3379635" y="0"/>
                </a:cubicBezTo>
                <a:cubicBezTo>
                  <a:pt x="3622588" y="-60181"/>
                  <a:pt x="3716443" y="52021"/>
                  <a:pt x="4021766" y="0"/>
                </a:cubicBezTo>
                <a:cubicBezTo>
                  <a:pt x="4327089" y="-52021"/>
                  <a:pt x="4258696" y="36674"/>
                  <a:pt x="4348464" y="0"/>
                </a:cubicBezTo>
                <a:cubicBezTo>
                  <a:pt x="4438232" y="-36674"/>
                  <a:pt x="4596754" y="31909"/>
                  <a:pt x="4675162" y="0"/>
                </a:cubicBezTo>
                <a:cubicBezTo>
                  <a:pt x="4753570" y="-31909"/>
                  <a:pt x="5196691" y="68702"/>
                  <a:pt x="5396151" y="0"/>
                </a:cubicBezTo>
                <a:cubicBezTo>
                  <a:pt x="5595611" y="-68702"/>
                  <a:pt x="5844912" y="42505"/>
                  <a:pt x="5959424" y="0"/>
                </a:cubicBezTo>
                <a:cubicBezTo>
                  <a:pt x="6073936" y="-42505"/>
                  <a:pt x="6206438" y="5482"/>
                  <a:pt x="6286122" y="0"/>
                </a:cubicBezTo>
                <a:cubicBezTo>
                  <a:pt x="6365806" y="-5482"/>
                  <a:pt x="6598129" y="21588"/>
                  <a:pt x="6849394" y="0"/>
                </a:cubicBezTo>
                <a:cubicBezTo>
                  <a:pt x="7100659" y="-21588"/>
                  <a:pt x="7380282" y="19219"/>
                  <a:pt x="7885816" y="0"/>
                </a:cubicBezTo>
                <a:cubicBezTo>
                  <a:pt x="7936519" y="229962"/>
                  <a:pt x="7848627" y="355077"/>
                  <a:pt x="7885816" y="527837"/>
                </a:cubicBezTo>
                <a:cubicBezTo>
                  <a:pt x="7923005" y="700597"/>
                  <a:pt x="7832928" y="803736"/>
                  <a:pt x="7885816" y="1077218"/>
                </a:cubicBezTo>
                <a:cubicBezTo>
                  <a:pt x="7781526" y="1080379"/>
                  <a:pt x="7714632" y="1072771"/>
                  <a:pt x="7559118" y="1077218"/>
                </a:cubicBezTo>
                <a:cubicBezTo>
                  <a:pt x="7403604" y="1081665"/>
                  <a:pt x="7055859" y="1059481"/>
                  <a:pt x="6838129" y="1077218"/>
                </a:cubicBezTo>
                <a:cubicBezTo>
                  <a:pt x="6620399" y="1094955"/>
                  <a:pt x="6509543" y="1074103"/>
                  <a:pt x="6195998" y="1077218"/>
                </a:cubicBezTo>
                <a:cubicBezTo>
                  <a:pt x="5882453" y="1080333"/>
                  <a:pt x="5704335" y="1026385"/>
                  <a:pt x="5553868" y="1077218"/>
                </a:cubicBezTo>
                <a:cubicBezTo>
                  <a:pt x="5403401" y="1128051"/>
                  <a:pt x="5107688" y="1050698"/>
                  <a:pt x="4911737" y="1077218"/>
                </a:cubicBezTo>
                <a:cubicBezTo>
                  <a:pt x="4715786" y="1103738"/>
                  <a:pt x="4697923" y="1039874"/>
                  <a:pt x="4506181" y="1077218"/>
                </a:cubicBezTo>
                <a:cubicBezTo>
                  <a:pt x="4314439" y="1114562"/>
                  <a:pt x="4119431" y="1053862"/>
                  <a:pt x="3785192" y="1077218"/>
                </a:cubicBezTo>
                <a:cubicBezTo>
                  <a:pt x="3450953" y="1100574"/>
                  <a:pt x="3380209" y="1072039"/>
                  <a:pt x="3221919" y="1077218"/>
                </a:cubicBezTo>
                <a:cubicBezTo>
                  <a:pt x="3063629" y="1082397"/>
                  <a:pt x="2974886" y="1053632"/>
                  <a:pt x="2895221" y="1077218"/>
                </a:cubicBezTo>
                <a:cubicBezTo>
                  <a:pt x="2815556" y="1100804"/>
                  <a:pt x="2560040" y="1034010"/>
                  <a:pt x="2331948" y="1077218"/>
                </a:cubicBezTo>
                <a:cubicBezTo>
                  <a:pt x="2103856" y="1120426"/>
                  <a:pt x="2037071" y="1027904"/>
                  <a:pt x="1847534" y="1077218"/>
                </a:cubicBezTo>
                <a:cubicBezTo>
                  <a:pt x="1657997" y="1126532"/>
                  <a:pt x="1547327" y="1041449"/>
                  <a:pt x="1363120" y="1077218"/>
                </a:cubicBezTo>
                <a:cubicBezTo>
                  <a:pt x="1178913" y="1112987"/>
                  <a:pt x="983897" y="1062537"/>
                  <a:pt x="878705" y="1077218"/>
                </a:cubicBezTo>
                <a:cubicBezTo>
                  <a:pt x="773514" y="1091899"/>
                  <a:pt x="404498" y="1057540"/>
                  <a:pt x="0" y="1077218"/>
                </a:cubicBezTo>
                <a:cubicBezTo>
                  <a:pt x="-8522" y="914237"/>
                  <a:pt x="52878" y="798690"/>
                  <a:pt x="0" y="527837"/>
                </a:cubicBezTo>
                <a:cubicBezTo>
                  <a:pt x="-52878" y="256984"/>
                  <a:pt x="12584" y="208002"/>
                  <a:pt x="0" y="0"/>
                </a:cubicBezTo>
                <a:close/>
              </a:path>
              <a:path w="7885816" h="1077218" stroke="0" extrusionOk="0">
                <a:moveTo>
                  <a:pt x="0" y="0"/>
                </a:moveTo>
                <a:cubicBezTo>
                  <a:pt x="228686" y="-8002"/>
                  <a:pt x="246792" y="48"/>
                  <a:pt x="484414" y="0"/>
                </a:cubicBezTo>
                <a:cubicBezTo>
                  <a:pt x="722036" y="-48"/>
                  <a:pt x="677866" y="38240"/>
                  <a:pt x="811113" y="0"/>
                </a:cubicBezTo>
                <a:cubicBezTo>
                  <a:pt x="944360" y="-38240"/>
                  <a:pt x="1366605" y="58645"/>
                  <a:pt x="1532101" y="0"/>
                </a:cubicBezTo>
                <a:cubicBezTo>
                  <a:pt x="1697597" y="-58645"/>
                  <a:pt x="1786695" y="52060"/>
                  <a:pt x="2016516" y="0"/>
                </a:cubicBezTo>
                <a:cubicBezTo>
                  <a:pt x="2246337" y="-52060"/>
                  <a:pt x="2290737" y="26752"/>
                  <a:pt x="2500930" y="0"/>
                </a:cubicBezTo>
                <a:cubicBezTo>
                  <a:pt x="2711123" y="-26752"/>
                  <a:pt x="3048916" y="22616"/>
                  <a:pt x="3221919" y="0"/>
                </a:cubicBezTo>
                <a:cubicBezTo>
                  <a:pt x="3394922" y="-22616"/>
                  <a:pt x="3442254" y="10857"/>
                  <a:pt x="3627475" y="0"/>
                </a:cubicBezTo>
                <a:cubicBezTo>
                  <a:pt x="3812696" y="-10857"/>
                  <a:pt x="3998478" y="75199"/>
                  <a:pt x="4348464" y="0"/>
                </a:cubicBezTo>
                <a:cubicBezTo>
                  <a:pt x="4698450" y="-75199"/>
                  <a:pt x="4731892" y="6454"/>
                  <a:pt x="5069453" y="0"/>
                </a:cubicBezTo>
                <a:cubicBezTo>
                  <a:pt x="5407014" y="-6454"/>
                  <a:pt x="5496034" y="20671"/>
                  <a:pt x="5632726" y="0"/>
                </a:cubicBezTo>
                <a:cubicBezTo>
                  <a:pt x="5769418" y="-20671"/>
                  <a:pt x="6042134" y="73327"/>
                  <a:pt x="6353715" y="0"/>
                </a:cubicBezTo>
                <a:cubicBezTo>
                  <a:pt x="6665296" y="-73327"/>
                  <a:pt x="6646962" y="55577"/>
                  <a:pt x="6838129" y="0"/>
                </a:cubicBezTo>
                <a:cubicBezTo>
                  <a:pt x="7029296" y="-55577"/>
                  <a:pt x="7205811" y="46183"/>
                  <a:pt x="7322543" y="0"/>
                </a:cubicBezTo>
                <a:cubicBezTo>
                  <a:pt x="7439275" y="-46183"/>
                  <a:pt x="7681061" y="13098"/>
                  <a:pt x="7885816" y="0"/>
                </a:cubicBezTo>
                <a:cubicBezTo>
                  <a:pt x="7926746" y="121783"/>
                  <a:pt x="7825650" y="321001"/>
                  <a:pt x="7885816" y="527837"/>
                </a:cubicBezTo>
                <a:cubicBezTo>
                  <a:pt x="7945982" y="734673"/>
                  <a:pt x="7866908" y="948996"/>
                  <a:pt x="7885816" y="1077218"/>
                </a:cubicBezTo>
                <a:cubicBezTo>
                  <a:pt x="7696812" y="1108770"/>
                  <a:pt x="7407924" y="1075542"/>
                  <a:pt x="7243685" y="1077218"/>
                </a:cubicBezTo>
                <a:cubicBezTo>
                  <a:pt x="7079446" y="1078894"/>
                  <a:pt x="6794760" y="1050377"/>
                  <a:pt x="6680413" y="1077218"/>
                </a:cubicBezTo>
                <a:cubicBezTo>
                  <a:pt x="6566066" y="1104059"/>
                  <a:pt x="6441682" y="1041388"/>
                  <a:pt x="6353715" y="1077218"/>
                </a:cubicBezTo>
                <a:cubicBezTo>
                  <a:pt x="6265748" y="1113048"/>
                  <a:pt x="6067960" y="1075814"/>
                  <a:pt x="5948158" y="1077218"/>
                </a:cubicBezTo>
                <a:cubicBezTo>
                  <a:pt x="5828356" y="1078622"/>
                  <a:pt x="5548136" y="1046105"/>
                  <a:pt x="5227169" y="1077218"/>
                </a:cubicBezTo>
                <a:cubicBezTo>
                  <a:pt x="4906202" y="1108331"/>
                  <a:pt x="4928405" y="1044612"/>
                  <a:pt x="4663897" y="1077218"/>
                </a:cubicBezTo>
                <a:cubicBezTo>
                  <a:pt x="4399389" y="1109824"/>
                  <a:pt x="4362739" y="1070925"/>
                  <a:pt x="4258341" y="1077218"/>
                </a:cubicBezTo>
                <a:cubicBezTo>
                  <a:pt x="4153943" y="1083511"/>
                  <a:pt x="3903665" y="1058307"/>
                  <a:pt x="3695068" y="1077218"/>
                </a:cubicBezTo>
                <a:cubicBezTo>
                  <a:pt x="3486471" y="1096129"/>
                  <a:pt x="3441336" y="1062600"/>
                  <a:pt x="3368370" y="1077218"/>
                </a:cubicBezTo>
                <a:cubicBezTo>
                  <a:pt x="3295404" y="1091836"/>
                  <a:pt x="3121733" y="1065655"/>
                  <a:pt x="3041672" y="1077218"/>
                </a:cubicBezTo>
                <a:cubicBezTo>
                  <a:pt x="2961611" y="1088781"/>
                  <a:pt x="2658077" y="1072556"/>
                  <a:pt x="2478399" y="1077218"/>
                </a:cubicBezTo>
                <a:cubicBezTo>
                  <a:pt x="2298721" y="1081880"/>
                  <a:pt x="2225914" y="1028761"/>
                  <a:pt x="2072843" y="1077218"/>
                </a:cubicBezTo>
                <a:cubicBezTo>
                  <a:pt x="1919772" y="1125675"/>
                  <a:pt x="1702900" y="1060935"/>
                  <a:pt x="1430712" y="1077218"/>
                </a:cubicBezTo>
                <a:cubicBezTo>
                  <a:pt x="1158524" y="1093501"/>
                  <a:pt x="1148833" y="1047109"/>
                  <a:pt x="1025156" y="1077218"/>
                </a:cubicBezTo>
                <a:cubicBezTo>
                  <a:pt x="901479" y="1107327"/>
                  <a:pt x="330958" y="970600"/>
                  <a:pt x="0" y="1077218"/>
                </a:cubicBezTo>
                <a:cubicBezTo>
                  <a:pt x="-30180" y="860302"/>
                  <a:pt x="47680" y="808406"/>
                  <a:pt x="0" y="570926"/>
                </a:cubicBezTo>
                <a:cubicBezTo>
                  <a:pt x="-47680" y="333446"/>
                  <a:pt x="5250" y="170447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Ugandan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climate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activists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speak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up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: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celebrating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young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Black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history-makers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7B3ED7-CE9E-9A8F-6463-C696C5980D4F}"/>
              </a:ext>
            </a:extLst>
          </p:cNvPr>
          <p:cNvSpPr txBox="1"/>
          <p:nvPr/>
        </p:nvSpPr>
        <p:spPr>
          <a:xfrm>
            <a:off x="6768433" y="2176936"/>
            <a:ext cx="4830731" cy="1569660"/>
          </a:xfrm>
          <a:custGeom>
            <a:avLst/>
            <a:gdLst>
              <a:gd name="connsiteX0" fmla="*/ 0 w 4830731"/>
              <a:gd name="connsiteY0" fmla="*/ 0 h 1569660"/>
              <a:gd name="connsiteX1" fmla="*/ 391826 w 4830731"/>
              <a:gd name="connsiteY1" fmla="*/ 0 h 1569660"/>
              <a:gd name="connsiteX2" fmla="*/ 1025188 w 4830731"/>
              <a:gd name="connsiteY2" fmla="*/ 0 h 1569660"/>
              <a:gd name="connsiteX3" fmla="*/ 1610244 w 4830731"/>
              <a:gd name="connsiteY3" fmla="*/ 0 h 1569660"/>
              <a:gd name="connsiteX4" fmla="*/ 2002070 w 4830731"/>
              <a:gd name="connsiteY4" fmla="*/ 0 h 1569660"/>
              <a:gd name="connsiteX5" fmla="*/ 2490510 w 4830731"/>
              <a:gd name="connsiteY5" fmla="*/ 0 h 1569660"/>
              <a:gd name="connsiteX6" fmla="*/ 3123873 w 4830731"/>
              <a:gd name="connsiteY6" fmla="*/ 0 h 1569660"/>
              <a:gd name="connsiteX7" fmla="*/ 3660621 w 4830731"/>
              <a:gd name="connsiteY7" fmla="*/ 0 h 1569660"/>
              <a:gd name="connsiteX8" fmla="*/ 4245676 w 4830731"/>
              <a:gd name="connsiteY8" fmla="*/ 0 h 1569660"/>
              <a:gd name="connsiteX9" fmla="*/ 4830731 w 4830731"/>
              <a:gd name="connsiteY9" fmla="*/ 0 h 1569660"/>
              <a:gd name="connsiteX10" fmla="*/ 4830731 w 4830731"/>
              <a:gd name="connsiteY10" fmla="*/ 523220 h 1569660"/>
              <a:gd name="connsiteX11" fmla="*/ 4830731 w 4830731"/>
              <a:gd name="connsiteY11" fmla="*/ 1062137 h 1569660"/>
              <a:gd name="connsiteX12" fmla="*/ 4830731 w 4830731"/>
              <a:gd name="connsiteY12" fmla="*/ 1569660 h 1569660"/>
              <a:gd name="connsiteX13" fmla="*/ 4438905 w 4830731"/>
              <a:gd name="connsiteY13" fmla="*/ 1569660 h 1569660"/>
              <a:gd name="connsiteX14" fmla="*/ 4047079 w 4830731"/>
              <a:gd name="connsiteY14" fmla="*/ 1569660 h 1569660"/>
              <a:gd name="connsiteX15" fmla="*/ 3462024 w 4830731"/>
              <a:gd name="connsiteY15" fmla="*/ 1569660 h 1569660"/>
              <a:gd name="connsiteX16" fmla="*/ 3070198 w 4830731"/>
              <a:gd name="connsiteY16" fmla="*/ 1569660 h 1569660"/>
              <a:gd name="connsiteX17" fmla="*/ 2533450 w 4830731"/>
              <a:gd name="connsiteY17" fmla="*/ 1569660 h 1569660"/>
              <a:gd name="connsiteX18" fmla="*/ 2093317 w 4830731"/>
              <a:gd name="connsiteY18" fmla="*/ 1569660 h 1569660"/>
              <a:gd name="connsiteX19" fmla="*/ 1556569 w 4830731"/>
              <a:gd name="connsiteY19" fmla="*/ 1569660 h 1569660"/>
              <a:gd name="connsiteX20" fmla="*/ 1019821 w 4830731"/>
              <a:gd name="connsiteY20" fmla="*/ 1569660 h 1569660"/>
              <a:gd name="connsiteX21" fmla="*/ 483073 w 4830731"/>
              <a:gd name="connsiteY21" fmla="*/ 1569660 h 1569660"/>
              <a:gd name="connsiteX22" fmla="*/ 0 w 4830731"/>
              <a:gd name="connsiteY22" fmla="*/ 1569660 h 1569660"/>
              <a:gd name="connsiteX23" fmla="*/ 0 w 4830731"/>
              <a:gd name="connsiteY23" fmla="*/ 1062137 h 1569660"/>
              <a:gd name="connsiteX24" fmla="*/ 0 w 4830731"/>
              <a:gd name="connsiteY24" fmla="*/ 538917 h 1569660"/>
              <a:gd name="connsiteX25" fmla="*/ 0 w 4830731"/>
              <a:gd name="connsiteY2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30731" h="1569660" fill="none" extrusionOk="0">
                <a:moveTo>
                  <a:pt x="0" y="0"/>
                </a:moveTo>
                <a:cubicBezTo>
                  <a:pt x="158825" y="-4210"/>
                  <a:pt x="261133" y="6820"/>
                  <a:pt x="391826" y="0"/>
                </a:cubicBezTo>
                <a:cubicBezTo>
                  <a:pt x="522519" y="-6820"/>
                  <a:pt x="867489" y="56160"/>
                  <a:pt x="1025188" y="0"/>
                </a:cubicBezTo>
                <a:cubicBezTo>
                  <a:pt x="1182887" y="-56160"/>
                  <a:pt x="1374734" y="4371"/>
                  <a:pt x="1610244" y="0"/>
                </a:cubicBezTo>
                <a:cubicBezTo>
                  <a:pt x="1845754" y="-4371"/>
                  <a:pt x="1845108" y="36685"/>
                  <a:pt x="2002070" y="0"/>
                </a:cubicBezTo>
                <a:cubicBezTo>
                  <a:pt x="2159032" y="-36685"/>
                  <a:pt x="2258587" y="30228"/>
                  <a:pt x="2490510" y="0"/>
                </a:cubicBezTo>
                <a:cubicBezTo>
                  <a:pt x="2722433" y="-30228"/>
                  <a:pt x="2885404" y="75967"/>
                  <a:pt x="3123873" y="0"/>
                </a:cubicBezTo>
                <a:cubicBezTo>
                  <a:pt x="3362342" y="-75967"/>
                  <a:pt x="3534243" y="23944"/>
                  <a:pt x="3660621" y="0"/>
                </a:cubicBezTo>
                <a:cubicBezTo>
                  <a:pt x="3786999" y="-23944"/>
                  <a:pt x="4113263" y="33444"/>
                  <a:pt x="4245676" y="0"/>
                </a:cubicBezTo>
                <a:cubicBezTo>
                  <a:pt x="4378090" y="-33444"/>
                  <a:pt x="4638944" y="53348"/>
                  <a:pt x="4830731" y="0"/>
                </a:cubicBezTo>
                <a:cubicBezTo>
                  <a:pt x="4857729" y="165720"/>
                  <a:pt x="4826379" y="363267"/>
                  <a:pt x="4830731" y="523220"/>
                </a:cubicBezTo>
                <a:cubicBezTo>
                  <a:pt x="4835083" y="683173"/>
                  <a:pt x="4793710" y="897951"/>
                  <a:pt x="4830731" y="1062137"/>
                </a:cubicBezTo>
                <a:cubicBezTo>
                  <a:pt x="4867752" y="1226323"/>
                  <a:pt x="4814384" y="1388160"/>
                  <a:pt x="4830731" y="1569660"/>
                </a:cubicBezTo>
                <a:cubicBezTo>
                  <a:pt x="4654993" y="1587677"/>
                  <a:pt x="4563553" y="1540726"/>
                  <a:pt x="4438905" y="1569660"/>
                </a:cubicBezTo>
                <a:cubicBezTo>
                  <a:pt x="4314257" y="1598594"/>
                  <a:pt x="4127107" y="1540185"/>
                  <a:pt x="4047079" y="1569660"/>
                </a:cubicBezTo>
                <a:cubicBezTo>
                  <a:pt x="3967051" y="1599135"/>
                  <a:pt x="3645809" y="1504505"/>
                  <a:pt x="3462024" y="1569660"/>
                </a:cubicBezTo>
                <a:cubicBezTo>
                  <a:pt x="3278240" y="1634815"/>
                  <a:pt x="3157448" y="1526060"/>
                  <a:pt x="3070198" y="1569660"/>
                </a:cubicBezTo>
                <a:cubicBezTo>
                  <a:pt x="2982948" y="1613260"/>
                  <a:pt x="2764901" y="1549315"/>
                  <a:pt x="2533450" y="1569660"/>
                </a:cubicBezTo>
                <a:cubicBezTo>
                  <a:pt x="2301999" y="1590005"/>
                  <a:pt x="2264161" y="1550270"/>
                  <a:pt x="2093317" y="1569660"/>
                </a:cubicBezTo>
                <a:cubicBezTo>
                  <a:pt x="1922473" y="1589050"/>
                  <a:pt x="1686599" y="1514057"/>
                  <a:pt x="1556569" y="1569660"/>
                </a:cubicBezTo>
                <a:cubicBezTo>
                  <a:pt x="1426539" y="1625263"/>
                  <a:pt x="1259358" y="1526349"/>
                  <a:pt x="1019821" y="1569660"/>
                </a:cubicBezTo>
                <a:cubicBezTo>
                  <a:pt x="780284" y="1612971"/>
                  <a:pt x="727975" y="1561304"/>
                  <a:pt x="483073" y="1569660"/>
                </a:cubicBezTo>
                <a:cubicBezTo>
                  <a:pt x="238171" y="1578016"/>
                  <a:pt x="122710" y="1545297"/>
                  <a:pt x="0" y="1569660"/>
                </a:cubicBezTo>
                <a:cubicBezTo>
                  <a:pt x="-15140" y="1362885"/>
                  <a:pt x="33392" y="1203479"/>
                  <a:pt x="0" y="1062137"/>
                </a:cubicBezTo>
                <a:cubicBezTo>
                  <a:pt x="-33392" y="920795"/>
                  <a:pt x="62609" y="697319"/>
                  <a:pt x="0" y="538917"/>
                </a:cubicBezTo>
                <a:cubicBezTo>
                  <a:pt x="-62609" y="380515"/>
                  <a:pt x="45831" y="236259"/>
                  <a:pt x="0" y="0"/>
                </a:cubicBezTo>
                <a:close/>
              </a:path>
              <a:path w="4830731" h="1569660" stroke="0" extrusionOk="0">
                <a:moveTo>
                  <a:pt x="0" y="0"/>
                </a:moveTo>
                <a:cubicBezTo>
                  <a:pt x="115284" y="-52010"/>
                  <a:pt x="276467" y="44260"/>
                  <a:pt x="488441" y="0"/>
                </a:cubicBezTo>
                <a:cubicBezTo>
                  <a:pt x="700415" y="-44260"/>
                  <a:pt x="694073" y="1318"/>
                  <a:pt x="880267" y="0"/>
                </a:cubicBezTo>
                <a:cubicBezTo>
                  <a:pt x="1066461" y="-1318"/>
                  <a:pt x="1385020" y="38763"/>
                  <a:pt x="1513629" y="0"/>
                </a:cubicBezTo>
                <a:cubicBezTo>
                  <a:pt x="1642238" y="-38763"/>
                  <a:pt x="1854110" y="22262"/>
                  <a:pt x="2002070" y="0"/>
                </a:cubicBezTo>
                <a:cubicBezTo>
                  <a:pt x="2150030" y="-22262"/>
                  <a:pt x="2288800" y="39241"/>
                  <a:pt x="2490510" y="0"/>
                </a:cubicBezTo>
                <a:cubicBezTo>
                  <a:pt x="2692220" y="-39241"/>
                  <a:pt x="2914782" y="50067"/>
                  <a:pt x="3123873" y="0"/>
                </a:cubicBezTo>
                <a:cubicBezTo>
                  <a:pt x="3332964" y="-50067"/>
                  <a:pt x="3474069" y="1776"/>
                  <a:pt x="3564006" y="0"/>
                </a:cubicBezTo>
                <a:cubicBezTo>
                  <a:pt x="3653943" y="-1776"/>
                  <a:pt x="3883053" y="36545"/>
                  <a:pt x="4197368" y="0"/>
                </a:cubicBezTo>
                <a:cubicBezTo>
                  <a:pt x="4511683" y="-36545"/>
                  <a:pt x="4621057" y="47651"/>
                  <a:pt x="4830731" y="0"/>
                </a:cubicBezTo>
                <a:cubicBezTo>
                  <a:pt x="4882620" y="166921"/>
                  <a:pt x="4803406" y="355699"/>
                  <a:pt x="4830731" y="523220"/>
                </a:cubicBezTo>
                <a:cubicBezTo>
                  <a:pt x="4858056" y="690741"/>
                  <a:pt x="4809272" y="917751"/>
                  <a:pt x="4830731" y="1046440"/>
                </a:cubicBezTo>
                <a:cubicBezTo>
                  <a:pt x="4852190" y="1175129"/>
                  <a:pt x="4795264" y="1419716"/>
                  <a:pt x="4830731" y="1569660"/>
                </a:cubicBezTo>
                <a:cubicBezTo>
                  <a:pt x="4655508" y="1586643"/>
                  <a:pt x="4546871" y="1528353"/>
                  <a:pt x="4438905" y="1569660"/>
                </a:cubicBezTo>
                <a:cubicBezTo>
                  <a:pt x="4330939" y="1610967"/>
                  <a:pt x="4101816" y="1539779"/>
                  <a:pt x="3805543" y="1569660"/>
                </a:cubicBezTo>
                <a:cubicBezTo>
                  <a:pt x="3509270" y="1599541"/>
                  <a:pt x="3558515" y="1563815"/>
                  <a:pt x="3365409" y="1569660"/>
                </a:cubicBezTo>
                <a:cubicBezTo>
                  <a:pt x="3172303" y="1575505"/>
                  <a:pt x="2969278" y="1566273"/>
                  <a:pt x="2828661" y="1569660"/>
                </a:cubicBezTo>
                <a:cubicBezTo>
                  <a:pt x="2688044" y="1573047"/>
                  <a:pt x="2424501" y="1563471"/>
                  <a:pt x="2195299" y="1569660"/>
                </a:cubicBezTo>
                <a:cubicBezTo>
                  <a:pt x="1966097" y="1575849"/>
                  <a:pt x="1791932" y="1535112"/>
                  <a:pt x="1658551" y="1569660"/>
                </a:cubicBezTo>
                <a:cubicBezTo>
                  <a:pt x="1525170" y="1604208"/>
                  <a:pt x="1414964" y="1560491"/>
                  <a:pt x="1266725" y="1569660"/>
                </a:cubicBezTo>
                <a:cubicBezTo>
                  <a:pt x="1118486" y="1578829"/>
                  <a:pt x="1044143" y="1546908"/>
                  <a:pt x="826592" y="1569660"/>
                </a:cubicBezTo>
                <a:cubicBezTo>
                  <a:pt x="609041" y="1592412"/>
                  <a:pt x="233058" y="1482631"/>
                  <a:pt x="0" y="1569660"/>
                </a:cubicBezTo>
                <a:cubicBezTo>
                  <a:pt x="-332" y="1336644"/>
                  <a:pt x="61263" y="1175756"/>
                  <a:pt x="0" y="1046440"/>
                </a:cubicBezTo>
                <a:cubicBezTo>
                  <a:pt x="-61263" y="917124"/>
                  <a:pt x="39126" y="781655"/>
                  <a:pt x="0" y="523220"/>
                </a:cubicBezTo>
                <a:cubicBezTo>
                  <a:pt x="-39126" y="264785"/>
                  <a:pt x="11204" y="158718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Teen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Titans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: 13 Young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people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making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an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outsized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positive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impact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711514F-1D67-CD15-8164-C15F2471D1F6}"/>
              </a:ext>
            </a:extLst>
          </p:cNvPr>
          <p:cNvSpPr txBox="1">
            <a:spLocks/>
          </p:cNvSpPr>
          <p:nvPr/>
        </p:nvSpPr>
        <p:spPr>
          <a:xfrm>
            <a:off x="5760736" y="3954980"/>
            <a:ext cx="3036024" cy="1087584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BEDI,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Rhea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If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not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now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,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when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?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6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youth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climate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activists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ask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Indians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save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Earth. [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India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Homegrown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8 jun. 2021.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homegrown.co.in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homegrownexplore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lifestyle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/if-not-now-when-6-youth-climate-activists-ask-indians-to-save-earth. Acesso em: 17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71C6DD6-E583-C709-3DA5-A219745A3918}"/>
              </a:ext>
            </a:extLst>
          </p:cNvPr>
          <p:cNvSpPr txBox="1">
            <a:spLocks/>
          </p:cNvSpPr>
          <p:nvPr/>
        </p:nvSpPr>
        <p:spPr>
          <a:xfrm>
            <a:off x="9630137" y="481088"/>
            <a:ext cx="1969027" cy="166809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FOX,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MeiMei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Teen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titans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13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making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outsized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positive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impact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Forbes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[Jersey City], 5 nov.2023.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www.forbes.com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/sites/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meimeifox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/2023/11/05/teen-titans-13-young-peoplemaking-an-outsized-positive-impact/. Acesso em: 17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1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119E0E-5037-7C83-0FFC-53508DD18DA0}"/>
              </a:ext>
            </a:extLst>
          </p:cNvPr>
          <p:cNvGrpSpPr/>
          <p:nvPr/>
        </p:nvGrpSpPr>
        <p:grpSpPr>
          <a:xfrm>
            <a:off x="1320850" y="2613548"/>
            <a:ext cx="2927059" cy="2092725"/>
            <a:chOff x="667900" y="3626397"/>
            <a:chExt cx="2473984" cy="209272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5BAE353-A4B9-E2F0-CD96-1598E8E8D096}"/>
                </a:ext>
              </a:extLst>
            </p:cNvPr>
            <p:cNvSpPr txBox="1"/>
            <p:nvPr/>
          </p:nvSpPr>
          <p:spPr>
            <a:xfrm>
              <a:off x="839244" y="4087906"/>
              <a:ext cx="2302640" cy="1631216"/>
            </a:xfrm>
            <a:custGeom>
              <a:avLst/>
              <a:gdLst>
                <a:gd name="connsiteX0" fmla="*/ 0 w 2302640"/>
                <a:gd name="connsiteY0" fmla="*/ 0 h 1631216"/>
                <a:gd name="connsiteX1" fmla="*/ 2302640 w 2302640"/>
                <a:gd name="connsiteY1" fmla="*/ 0 h 1631216"/>
                <a:gd name="connsiteX2" fmla="*/ 2302640 w 2302640"/>
                <a:gd name="connsiteY2" fmla="*/ 1631216 h 1631216"/>
                <a:gd name="connsiteX3" fmla="*/ 0 w 2302640"/>
                <a:gd name="connsiteY3" fmla="*/ 1631216 h 1631216"/>
                <a:gd name="connsiteX4" fmla="*/ 0 w 2302640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640" h="1631216" fill="none" extrusionOk="0">
                  <a:moveTo>
                    <a:pt x="0" y="0"/>
                  </a:moveTo>
                  <a:cubicBezTo>
                    <a:pt x="566268" y="-49533"/>
                    <a:pt x="1712550" y="-14809"/>
                    <a:pt x="2302640" y="0"/>
                  </a:cubicBezTo>
                  <a:cubicBezTo>
                    <a:pt x="2272467" y="683410"/>
                    <a:pt x="2432703" y="853905"/>
                    <a:pt x="2302640" y="1631216"/>
                  </a:cubicBezTo>
                  <a:cubicBezTo>
                    <a:pt x="1789196" y="1582985"/>
                    <a:pt x="1040411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302640" h="1631216" stroke="0" extrusionOk="0">
                  <a:moveTo>
                    <a:pt x="0" y="0"/>
                  </a:moveTo>
                  <a:cubicBezTo>
                    <a:pt x="283498" y="118645"/>
                    <a:pt x="1724022" y="116012"/>
                    <a:pt x="2302640" y="0"/>
                  </a:cubicBezTo>
                  <a:cubicBezTo>
                    <a:pt x="2270998" y="320625"/>
                    <a:pt x="2330456" y="1228454"/>
                    <a:pt x="2302640" y="1631216"/>
                  </a:cubicBezTo>
                  <a:cubicBezTo>
                    <a:pt x="2028613" y="1765816"/>
                    <a:pt x="285944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Agrupar palavras e expressões por campo semântico pode ajudar você a ampliar e a fixar  o 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03DC8951-9B13-F735-D710-D57AC25F65D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A0501EA-A7EB-3A02-B93D-FFA370C05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049209"/>
              </p:ext>
            </p:extLst>
          </p:nvPr>
        </p:nvGraphicFramePr>
        <p:xfrm>
          <a:off x="4195420" y="490074"/>
          <a:ext cx="7228794" cy="58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78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119E0E-5037-7C83-0FFC-53508DD18DA0}"/>
              </a:ext>
            </a:extLst>
          </p:cNvPr>
          <p:cNvGrpSpPr/>
          <p:nvPr/>
        </p:nvGrpSpPr>
        <p:grpSpPr>
          <a:xfrm>
            <a:off x="1320850" y="2613548"/>
            <a:ext cx="2927059" cy="2092725"/>
            <a:chOff x="667900" y="3626397"/>
            <a:chExt cx="2473984" cy="209272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5BAE353-A4B9-E2F0-CD96-1598E8E8D096}"/>
                </a:ext>
              </a:extLst>
            </p:cNvPr>
            <p:cNvSpPr txBox="1"/>
            <p:nvPr/>
          </p:nvSpPr>
          <p:spPr>
            <a:xfrm>
              <a:off x="839244" y="4087906"/>
              <a:ext cx="2302640" cy="1631216"/>
            </a:xfrm>
            <a:custGeom>
              <a:avLst/>
              <a:gdLst>
                <a:gd name="connsiteX0" fmla="*/ 0 w 2302640"/>
                <a:gd name="connsiteY0" fmla="*/ 0 h 1631216"/>
                <a:gd name="connsiteX1" fmla="*/ 2302640 w 2302640"/>
                <a:gd name="connsiteY1" fmla="*/ 0 h 1631216"/>
                <a:gd name="connsiteX2" fmla="*/ 2302640 w 2302640"/>
                <a:gd name="connsiteY2" fmla="*/ 1631216 h 1631216"/>
                <a:gd name="connsiteX3" fmla="*/ 0 w 2302640"/>
                <a:gd name="connsiteY3" fmla="*/ 1631216 h 1631216"/>
                <a:gd name="connsiteX4" fmla="*/ 0 w 2302640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640" h="1631216" fill="none" extrusionOk="0">
                  <a:moveTo>
                    <a:pt x="0" y="0"/>
                  </a:moveTo>
                  <a:cubicBezTo>
                    <a:pt x="566268" y="-49533"/>
                    <a:pt x="1712550" y="-14809"/>
                    <a:pt x="2302640" y="0"/>
                  </a:cubicBezTo>
                  <a:cubicBezTo>
                    <a:pt x="2272467" y="683410"/>
                    <a:pt x="2432703" y="853905"/>
                    <a:pt x="2302640" y="1631216"/>
                  </a:cubicBezTo>
                  <a:cubicBezTo>
                    <a:pt x="1789196" y="1582985"/>
                    <a:pt x="1040411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302640" h="1631216" stroke="0" extrusionOk="0">
                  <a:moveTo>
                    <a:pt x="0" y="0"/>
                  </a:moveTo>
                  <a:cubicBezTo>
                    <a:pt x="283498" y="118645"/>
                    <a:pt x="1724022" y="116012"/>
                    <a:pt x="2302640" y="0"/>
                  </a:cubicBezTo>
                  <a:cubicBezTo>
                    <a:pt x="2270998" y="320625"/>
                    <a:pt x="2330456" y="1228454"/>
                    <a:pt x="2302640" y="1631216"/>
                  </a:cubicBezTo>
                  <a:cubicBezTo>
                    <a:pt x="2028613" y="1765816"/>
                    <a:pt x="285944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Agrupar palavras e expressões por campo semântico pode ajudar você a ampliar e a fixar  o 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03DC8951-9B13-F735-D710-D57AC25F65D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A0501EA-A7EB-3A02-B93D-FFA370C05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467067"/>
              </p:ext>
            </p:extLst>
          </p:nvPr>
        </p:nvGraphicFramePr>
        <p:xfrm>
          <a:off x="4195420" y="490074"/>
          <a:ext cx="7228794" cy="58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9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4680131" y="638324"/>
            <a:ext cx="6795546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Growing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up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Jakomba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Jabbie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loved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science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technology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Jakomba’s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teachers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told</a:t>
            </a:r>
            <a:r>
              <a:rPr lang="pt-BR" sz="2800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Jakomba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wanted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change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“When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was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16,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Jakomba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set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up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a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robotics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club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school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“He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decided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combine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love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for football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7BD24C-BC03-E627-36EA-247FE25C2523}"/>
              </a:ext>
            </a:extLst>
          </p:cNvPr>
          <p:cNvGrpSpPr/>
          <p:nvPr/>
        </p:nvGrpSpPr>
        <p:grpSpPr>
          <a:xfrm>
            <a:off x="805796" y="1661732"/>
            <a:ext cx="3609579" cy="4644979"/>
            <a:chOff x="666816" y="3597911"/>
            <a:chExt cx="2549350" cy="464497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3E144E-1B9C-152E-6639-DA8EA708497E}"/>
                </a:ext>
              </a:extLst>
            </p:cNvPr>
            <p:cNvSpPr txBox="1"/>
            <p:nvPr/>
          </p:nvSpPr>
          <p:spPr>
            <a:xfrm>
              <a:off x="839244" y="4087906"/>
              <a:ext cx="2299519" cy="4154984"/>
            </a:xfrm>
            <a:custGeom>
              <a:avLst/>
              <a:gdLst>
                <a:gd name="connsiteX0" fmla="*/ 0 w 2299519"/>
                <a:gd name="connsiteY0" fmla="*/ 0 h 4154984"/>
                <a:gd name="connsiteX1" fmla="*/ 2299519 w 2299519"/>
                <a:gd name="connsiteY1" fmla="*/ 0 h 4154984"/>
                <a:gd name="connsiteX2" fmla="*/ 2299519 w 2299519"/>
                <a:gd name="connsiteY2" fmla="*/ 4154984 h 4154984"/>
                <a:gd name="connsiteX3" fmla="*/ 0 w 2299519"/>
                <a:gd name="connsiteY3" fmla="*/ 4154984 h 4154984"/>
                <a:gd name="connsiteX4" fmla="*/ 0 w 229951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519" h="4154984" fill="none" extrusionOk="0">
                  <a:moveTo>
                    <a:pt x="0" y="0"/>
                  </a:moveTo>
                  <a:cubicBezTo>
                    <a:pt x="478368" y="-49533"/>
                    <a:pt x="1598696" y="-14809"/>
                    <a:pt x="2299519" y="0"/>
                  </a:cubicBezTo>
                  <a:cubicBezTo>
                    <a:pt x="2387158" y="1861625"/>
                    <a:pt x="2226840" y="3274180"/>
                    <a:pt x="2299519" y="4154984"/>
                  </a:cubicBezTo>
                  <a:cubicBezTo>
                    <a:pt x="1624295" y="4106753"/>
                    <a:pt x="587916" y="4239439"/>
                    <a:pt x="0" y="4154984"/>
                  </a:cubicBezTo>
                  <a:cubicBezTo>
                    <a:pt x="-38581" y="3108600"/>
                    <a:pt x="63341" y="1697049"/>
                    <a:pt x="0" y="0"/>
                  </a:cubicBezTo>
                  <a:close/>
                </a:path>
                <a:path w="2299519" h="4154984" stroke="0" extrusionOk="0">
                  <a:moveTo>
                    <a:pt x="0" y="0"/>
                  </a:moveTo>
                  <a:cubicBezTo>
                    <a:pt x="934851" y="118645"/>
                    <a:pt x="1886526" y="116012"/>
                    <a:pt x="2299519" y="0"/>
                  </a:cubicBezTo>
                  <a:cubicBezTo>
                    <a:pt x="2166637" y="1449667"/>
                    <a:pt x="2384470" y="3601430"/>
                    <a:pt x="2299519" y="4154984"/>
                  </a:cubicBezTo>
                  <a:cubicBezTo>
                    <a:pt x="1916407" y="4289584"/>
                    <a:pt x="283072" y="3997788"/>
                    <a:pt x="0" y="4154984"/>
                  </a:cubicBezTo>
                  <a:cubicBezTo>
                    <a:pt x="-20187" y="2357824"/>
                    <a:pt x="-152480" y="717194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Alguns</a:t>
              </a:r>
              <a:r>
                <a:rPr lang="en-US" sz="2400" dirty="0"/>
                <a:t> </a:t>
              </a:r>
              <a:r>
                <a:rPr lang="en-US" sz="2400" dirty="0" err="1"/>
                <a:t>exemplos</a:t>
              </a:r>
              <a:r>
                <a:rPr lang="en-US" sz="2400" dirty="0"/>
                <a:t> de</a:t>
              </a:r>
            </a:p>
            <a:p>
              <a:r>
                <a:rPr lang="en-US" sz="2400" dirty="0" err="1"/>
                <a:t>expressões</a:t>
              </a:r>
              <a:r>
                <a:rPr lang="en-US" sz="2400" dirty="0"/>
                <a:t> de tempo</a:t>
              </a:r>
            </a:p>
            <a:p>
              <a:r>
                <a:rPr lang="en-US" sz="2400" dirty="0" err="1"/>
                <a:t>utilizadas</a:t>
              </a:r>
              <a:r>
                <a:rPr lang="en-US" sz="2400" dirty="0"/>
                <a:t> no </a:t>
              </a:r>
              <a:r>
                <a:rPr lang="en-US" sz="2400" i="1" dirty="0"/>
                <a:t>simple</a:t>
              </a:r>
            </a:p>
            <a:p>
              <a:r>
                <a:rPr lang="en-US" sz="2400" i="1" dirty="0"/>
                <a:t>past: 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growing up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when she was 16 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in 2024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yesterday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last week/month/year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when I was a child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two days ago.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676A9431-8ABB-B318-ED5B-1DDD76A2458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15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86B5C4-C426-4416-F00C-B8BA46F67FCC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negativas,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did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ou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didn’t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antes do verbo principal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1E7D309-558E-B5EF-C34D-F2B8B23EB23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6: SIMPLE PAST </a:t>
            </a:r>
          </a:p>
          <a:p>
            <a:r>
              <a:rPr lang="pt-BR" sz="4000" b="1" dirty="0"/>
              <a:t>(IRREGULAR VERBS)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8F77AF-876B-C4D3-634F-AF66286481A6}"/>
              </a:ext>
            </a:extLst>
          </p:cNvPr>
          <p:cNvSpPr/>
          <p:nvPr/>
        </p:nvSpPr>
        <p:spPr>
          <a:xfrm>
            <a:off x="581891" y="3300163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5D2AF09-0422-3504-DD72-AF60A3D096F6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3300163"/>
          <a:ext cx="11265287" cy="267573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45295">
                  <a:extLst>
                    <a:ext uri="{9D8B030D-6E8A-4147-A177-3AD203B41FA5}">
                      <a16:colId xmlns:a16="http://schemas.microsoft.com/office/drawing/2014/main" val="3665355272"/>
                    </a:ext>
                  </a:extLst>
                </a:gridCol>
                <a:gridCol w="1401914">
                  <a:extLst>
                    <a:ext uri="{9D8B030D-6E8A-4147-A177-3AD203B41FA5}">
                      <a16:colId xmlns:a16="http://schemas.microsoft.com/office/drawing/2014/main" val="2283548323"/>
                    </a:ext>
                  </a:extLst>
                </a:gridCol>
                <a:gridCol w="2022089">
                  <a:extLst>
                    <a:ext uri="{9D8B030D-6E8A-4147-A177-3AD203B41FA5}">
                      <a16:colId xmlns:a16="http://schemas.microsoft.com/office/drawing/2014/main" val="2382745101"/>
                    </a:ext>
                  </a:extLst>
                </a:gridCol>
                <a:gridCol w="2243858">
                  <a:extLst>
                    <a:ext uri="{9D8B030D-6E8A-4147-A177-3AD203B41FA5}">
                      <a16:colId xmlns:a16="http://schemas.microsoft.com/office/drawing/2014/main" val="2505525171"/>
                    </a:ext>
                  </a:extLst>
                </a:gridCol>
                <a:gridCol w="1358390">
                  <a:extLst>
                    <a:ext uri="{9D8B030D-6E8A-4147-A177-3AD203B41FA5}">
                      <a16:colId xmlns:a16="http://schemas.microsoft.com/office/drawing/2014/main" val="2738270567"/>
                    </a:ext>
                  </a:extLst>
                </a:gridCol>
                <a:gridCol w="1993741">
                  <a:extLst>
                    <a:ext uri="{9D8B030D-6E8A-4147-A177-3AD203B41FA5}">
                      <a16:colId xmlns:a16="http://schemas.microsoft.com/office/drawing/2014/main" val="224241472"/>
                    </a:ext>
                  </a:extLst>
                </a:gridCol>
              </a:tblGrid>
              <a:tr h="366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Forma afirmativa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negativa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70870"/>
                  </a:ext>
                </a:extLst>
              </a:tr>
              <a:tr h="1819692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effectLst/>
                        </a:rPr>
                        <a:t>I/You/He/She/It</a:t>
                      </a:r>
                      <a:endParaRPr lang="pt-BR" sz="2400" b="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effectLst/>
                        </a:rPr>
                        <a:t>We/You/They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became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influential</a:t>
                      </a:r>
                      <a:r>
                        <a:rPr lang="pt-BR" sz="2400" dirty="0">
                          <a:effectLst/>
                        </a:rPr>
                        <a:t> in 2015.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I/You/He/She/It</a:t>
                      </a:r>
                      <a:endParaRPr lang="pt-BR" sz="24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We/You/They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didn’t</a:t>
                      </a:r>
                      <a:r>
                        <a:rPr lang="pt-BR" sz="2400" b="1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become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influential in 2015.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489336"/>
                  </a:ext>
                </a:extLst>
              </a:tr>
              <a:tr h="48295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didn’t</a:t>
                      </a:r>
                      <a:r>
                        <a:rPr lang="pt-BR" sz="2400" b="1" dirty="0"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pt-BR" sz="2400" dirty="0">
                          <a:effectLst/>
                          <a:highlight>
                            <a:srgbClr val="FFF2CC"/>
                          </a:highlight>
                        </a:rPr>
                        <a:t>= </a:t>
                      </a:r>
                      <a:r>
                        <a:rPr lang="pt-BR" sz="2400" dirty="0" err="1">
                          <a:effectLst/>
                          <a:highlight>
                            <a:srgbClr val="FFF2CC"/>
                          </a:highlight>
                        </a:rPr>
                        <a:t>did</a:t>
                      </a:r>
                      <a:r>
                        <a:rPr lang="pt-BR" sz="2400" dirty="0"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pt-BR" sz="2400" dirty="0" err="1">
                          <a:effectLst/>
                          <a:highlight>
                            <a:srgbClr val="FFF2CC"/>
                          </a:highlight>
                        </a:rPr>
                        <a:t>not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5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15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86B5C4-C426-4416-F00C-B8BA46F67FCC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did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antes do sujeito e o verbo principal é usado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1E7D309-558E-B5EF-C34D-F2B8B23EB23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6: SIMPLE PAST </a:t>
            </a:r>
          </a:p>
          <a:p>
            <a:r>
              <a:rPr lang="pt-BR" sz="4000" b="1" dirty="0"/>
              <a:t>(IRREGULAR VERBS)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8F77AF-876B-C4D3-634F-AF66286481A6}"/>
              </a:ext>
            </a:extLst>
          </p:cNvPr>
          <p:cNvSpPr/>
          <p:nvPr/>
        </p:nvSpPr>
        <p:spPr>
          <a:xfrm>
            <a:off x="581891" y="3300163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DEE24AD-40E6-8677-92D7-3300E4FA10BF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3300161"/>
          <a:ext cx="11265287" cy="267202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18310">
                  <a:extLst>
                    <a:ext uri="{9D8B030D-6E8A-4147-A177-3AD203B41FA5}">
                      <a16:colId xmlns:a16="http://schemas.microsoft.com/office/drawing/2014/main" val="3133790373"/>
                    </a:ext>
                  </a:extLst>
                </a:gridCol>
                <a:gridCol w="2254827">
                  <a:extLst>
                    <a:ext uri="{9D8B030D-6E8A-4147-A177-3AD203B41FA5}">
                      <a16:colId xmlns:a16="http://schemas.microsoft.com/office/drawing/2014/main" val="3097803203"/>
                    </a:ext>
                  </a:extLst>
                </a:gridCol>
                <a:gridCol w="1340428">
                  <a:extLst>
                    <a:ext uri="{9D8B030D-6E8A-4147-A177-3AD203B41FA5}">
                      <a16:colId xmlns:a16="http://schemas.microsoft.com/office/drawing/2014/main" val="2416582557"/>
                    </a:ext>
                  </a:extLst>
                </a:gridCol>
                <a:gridCol w="2026227">
                  <a:extLst>
                    <a:ext uri="{9D8B030D-6E8A-4147-A177-3AD203B41FA5}">
                      <a16:colId xmlns:a16="http://schemas.microsoft.com/office/drawing/2014/main" val="413535141"/>
                    </a:ext>
                  </a:extLst>
                </a:gridCol>
                <a:gridCol w="1174173">
                  <a:extLst>
                    <a:ext uri="{9D8B030D-6E8A-4147-A177-3AD203B41FA5}">
                      <a16:colId xmlns:a16="http://schemas.microsoft.com/office/drawing/2014/main" val="1450726413"/>
                    </a:ext>
                  </a:extLst>
                </a:gridCol>
                <a:gridCol w="2192481">
                  <a:extLst>
                    <a:ext uri="{9D8B030D-6E8A-4147-A177-3AD203B41FA5}">
                      <a16:colId xmlns:a16="http://schemas.microsoft.com/office/drawing/2014/main" val="3041350644"/>
                    </a:ext>
                  </a:extLst>
                </a:gridCol>
                <a:gridCol w="1258841">
                  <a:extLst>
                    <a:ext uri="{9D8B030D-6E8A-4147-A177-3AD203B41FA5}">
                      <a16:colId xmlns:a16="http://schemas.microsoft.com/office/drawing/2014/main" val="1905813525"/>
                    </a:ext>
                  </a:extLst>
                </a:gridCol>
              </a:tblGrid>
              <a:tr h="3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interrogativa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932615"/>
                  </a:ext>
                </a:extLst>
              </a:tr>
              <a:tr h="1151481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Did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I/you/he/she/it</a:t>
                      </a:r>
                      <a:endParaRPr lang="pt-BR" sz="24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we/you/they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become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influential</a:t>
                      </a:r>
                      <a:r>
                        <a:rPr lang="pt-BR" sz="2400" dirty="0">
                          <a:effectLst/>
                        </a:rPr>
                        <a:t> in 2018?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Yes,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I/you/he/she/it</a:t>
                      </a:r>
                      <a:endParaRPr lang="pt-BR" sz="24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we/you/they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did.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5202"/>
                  </a:ext>
                </a:extLst>
              </a:tr>
              <a:tr h="11514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I/you/he/she/it</a:t>
                      </a:r>
                      <a:endParaRPr lang="pt-BR" sz="24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we/you/they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didn’t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56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2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8DFFB4DA-7400-6918-3391-82D34922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6" y="525351"/>
            <a:ext cx="2628034" cy="356786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04DD511-B079-E3DD-1A14-45701ACE973D}"/>
              </a:ext>
            </a:extLst>
          </p:cNvPr>
          <p:cNvSpPr txBox="1">
            <a:spLocks/>
          </p:cNvSpPr>
          <p:nvPr/>
        </p:nvSpPr>
        <p:spPr>
          <a:xfrm>
            <a:off x="3226578" y="6137940"/>
            <a:ext cx="848471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ABOUT me. [S. l.]: Marley Dias, c2024.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www.marleydias.com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about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/. Acesso em: 19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20" name="Imagem 19" descr="Texto&#10;&#10;Descrição gerada automaticamente">
            <a:extLst>
              <a:ext uri="{FF2B5EF4-FFF2-40B4-BE49-F238E27FC236}">
                <a16:creationId xmlns:a16="http://schemas.microsoft.com/office/drawing/2014/main" id="{FB4EE835-B28C-74AE-D5E5-5AEB804EE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500" y="508960"/>
            <a:ext cx="7436011" cy="56289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9C11D5A3-E922-1E17-DD03-3AA6A21366C0}"/>
              </a:ext>
            </a:extLst>
          </p:cNvPr>
          <p:cNvGrpSpPr/>
          <p:nvPr/>
        </p:nvGrpSpPr>
        <p:grpSpPr>
          <a:xfrm>
            <a:off x="266605" y="3429000"/>
            <a:ext cx="3785115" cy="3016054"/>
            <a:chOff x="667900" y="3626397"/>
            <a:chExt cx="3199223" cy="301605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FA38708-6ECB-AC8C-FD35-377346084C4D}"/>
                </a:ext>
              </a:extLst>
            </p:cNvPr>
            <p:cNvSpPr txBox="1"/>
            <p:nvPr/>
          </p:nvSpPr>
          <p:spPr>
            <a:xfrm>
              <a:off x="839244" y="4087906"/>
              <a:ext cx="3027879" cy="2554545"/>
            </a:xfrm>
            <a:custGeom>
              <a:avLst/>
              <a:gdLst>
                <a:gd name="connsiteX0" fmla="*/ 0 w 3027879"/>
                <a:gd name="connsiteY0" fmla="*/ 0 h 2554545"/>
                <a:gd name="connsiteX1" fmla="*/ 3027879 w 3027879"/>
                <a:gd name="connsiteY1" fmla="*/ 0 h 2554545"/>
                <a:gd name="connsiteX2" fmla="*/ 3027879 w 3027879"/>
                <a:gd name="connsiteY2" fmla="*/ 2554545 h 2554545"/>
                <a:gd name="connsiteX3" fmla="*/ 0 w 3027879"/>
                <a:gd name="connsiteY3" fmla="*/ 2554545 h 2554545"/>
                <a:gd name="connsiteX4" fmla="*/ 0 w 3027879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7879" h="2554545" fill="none" extrusionOk="0">
                  <a:moveTo>
                    <a:pt x="0" y="0"/>
                  </a:moveTo>
                  <a:cubicBezTo>
                    <a:pt x="517892" y="-49533"/>
                    <a:pt x="2273972" y="-14809"/>
                    <a:pt x="3027879" y="0"/>
                  </a:cubicBezTo>
                  <a:cubicBezTo>
                    <a:pt x="3115518" y="1036536"/>
                    <a:pt x="2955200" y="1402784"/>
                    <a:pt x="3027879" y="2554545"/>
                  </a:cubicBezTo>
                  <a:cubicBezTo>
                    <a:pt x="2446606" y="2506314"/>
                    <a:pt x="1394866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3027879" h="2554545" stroke="0" extrusionOk="0">
                  <a:moveTo>
                    <a:pt x="0" y="0"/>
                  </a:moveTo>
                  <a:cubicBezTo>
                    <a:pt x="320194" y="118645"/>
                    <a:pt x="1565802" y="116012"/>
                    <a:pt x="3027879" y="0"/>
                  </a:cubicBezTo>
                  <a:cubicBezTo>
                    <a:pt x="2894997" y="1203191"/>
                    <a:pt x="3112830" y="1803708"/>
                    <a:pt x="3027879" y="2554545"/>
                  </a:cubicBezTo>
                  <a:cubicBezTo>
                    <a:pt x="1975934" y="2689145"/>
                    <a:pt x="1414256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</a:t>
              </a:r>
              <a:r>
                <a:rPr lang="pt-BR" sz="2000" i="1" dirty="0"/>
                <a:t>hashtags</a:t>
              </a:r>
              <a:r>
                <a:rPr lang="pt-BR" sz="2000" dirty="0"/>
                <a:t> como </a:t>
              </a:r>
              <a:r>
                <a:rPr lang="pt-BR" sz="2000" i="1" dirty="0"/>
                <a:t>#1000BlackGirlBooks</a:t>
              </a:r>
              <a:r>
                <a:rPr lang="pt-BR" sz="2000" dirty="0"/>
                <a:t> são utilizadas nas mídias sociais para divulgação de ideias,  pessoas, produtos etc., porque seu uso facilita a localização de conteúdos sobre o assunto indicado em cada </a:t>
              </a:r>
              <a:r>
                <a:rPr lang="pt-BR" sz="2000" i="1" dirty="0"/>
                <a:t>hashtag</a:t>
              </a:r>
              <a:r>
                <a:rPr lang="pt-BR" sz="2000" dirty="0"/>
                <a:t>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F2B07006-C333-0939-4A01-F6FCF66B87A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97875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647</Words>
  <Application>Microsoft Macintosh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Gill Sans MT</vt:lpstr>
      <vt:lpstr>Helvetica</vt:lpstr>
      <vt:lpstr>Roboto</vt:lpstr>
      <vt:lpstr>Roboto Light</vt:lpstr>
      <vt:lpstr>Wingdings</vt:lpstr>
      <vt:lpstr>Pacote</vt:lpstr>
      <vt:lpstr>LÍNGUA INGLESA</vt:lpstr>
      <vt:lpstr>UNIT 6</vt:lpstr>
      <vt:lpstr>UNIT 6</vt:lpstr>
      <vt:lpstr>UNIT 6</vt:lpstr>
      <vt:lpstr>UNIT 6</vt:lpstr>
      <vt:lpstr>LANGUAGE REFERENCE</vt:lpstr>
      <vt:lpstr>LANGUAGE REFERENCE</vt:lpstr>
      <vt:lpstr>UNIT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2025-05-23T14:01:10Z</dcterms:modified>
</cp:coreProperties>
</file>