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397" r:id="rId3"/>
    <p:sldId id="398" r:id="rId4"/>
    <p:sldId id="399" r:id="rId5"/>
    <p:sldId id="400" r:id="rId6"/>
    <p:sldId id="402" r:id="rId7"/>
    <p:sldId id="498" r:id="rId8"/>
    <p:sldId id="499" r:id="rId9"/>
    <p:sldId id="500" r:id="rId10"/>
    <p:sldId id="401" r:id="rId11"/>
    <p:sldId id="40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49554-ED1D-45F3-A29F-3766BECB7A58}" v="336" dt="2023-05-18T18:40:36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404"/>
    <p:restoredTop sz="96327"/>
  </p:normalViewPr>
  <p:slideViewPr>
    <p:cSldViewPr snapToGrid="0">
      <p:cViewPr varScale="1">
        <p:scale>
          <a:sx n="113" d="100"/>
          <a:sy n="113" d="100"/>
        </p:scale>
        <p:origin x="17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51349554-ED1D-45F3-A29F-3766BECB7A58}"/>
    <pc:docChg chg="undo custSel addSld modSld">
      <pc:chgData name="Leila Scatena Raposo" userId="efd39fea-0d2b-4ae3-883f-65c40e95a1f8" providerId="ADAL" clId="{51349554-ED1D-45F3-A29F-3766BECB7A58}" dt="2023-05-18T18:43:54.807" v="1134" actId="1076"/>
      <pc:docMkLst>
        <pc:docMk/>
      </pc:docMkLst>
      <pc:sldChg chg="addSp modSp mod">
        <pc:chgData name="Leila Scatena Raposo" userId="efd39fea-0d2b-4ae3-883f-65c40e95a1f8" providerId="ADAL" clId="{51349554-ED1D-45F3-A29F-3766BECB7A58}" dt="2023-05-18T16:43:21.159" v="374" actId="1076"/>
        <pc:sldMkLst>
          <pc:docMk/>
          <pc:sldMk cId="2976504886" sldId="261"/>
        </pc:sldMkLst>
        <pc:spChg chg="add mod">
          <ac:chgData name="Leila Scatena Raposo" userId="efd39fea-0d2b-4ae3-883f-65c40e95a1f8" providerId="ADAL" clId="{51349554-ED1D-45F3-A29F-3766BECB7A58}" dt="2023-05-18T16:43:21.159" v="374" actId="1076"/>
          <ac:spMkLst>
            <pc:docMk/>
            <pc:sldMk cId="2976504886" sldId="261"/>
            <ac:spMk id="3" creationId="{0AE0584E-8667-9933-CB1D-E0018429DEE8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01.520" v="362" actId="1076"/>
        <pc:sldMkLst>
          <pc:docMk/>
          <pc:sldMk cId="1379502804" sldId="262"/>
        </pc:sldMkLst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1.520" v="362" actId="1076"/>
          <ac:spMkLst>
            <pc:docMk/>
            <pc:sldMk cId="1379502804" sldId="262"/>
            <ac:spMk id="4" creationId="{1D458D5D-139B-915F-4566-5B82A834F57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5" creationId="{11FB1345-104E-1440-752B-48C437C72BD3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6" creationId="{CE21E6E5-4C40-EE88-C0F2-B3CFC60ECD57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7" creationId="{5A5940EA-37BD-C374-7B40-A45431D9FA3B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8" creationId="{EBBBC5AE-2CB5-2C6D-4FFC-BD405079629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0" creationId="{C420FAB8-751E-8151-B1E6-6DFD008628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4:35.459" v="379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51349554-ED1D-45F3-A29F-3766BECB7A58}" dt="2023-05-18T16:44:35.459" v="379" actId="1076"/>
          <ac:spMkLst>
            <pc:docMk/>
            <pc:sldMk cId="1940239827" sldId="264"/>
            <ac:spMk id="4" creationId="{C76BEA96-EAE0-62BB-C11E-4F2E8E0C8B3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21.014" v="395" actId="1076"/>
        <pc:sldMkLst>
          <pc:docMk/>
          <pc:sldMk cId="944694673" sldId="265"/>
        </pc:sldMkLst>
        <pc:spChg chg="add mod">
          <ac:chgData name="Leila Scatena Raposo" userId="efd39fea-0d2b-4ae3-883f-65c40e95a1f8" providerId="ADAL" clId="{51349554-ED1D-45F3-A29F-3766BECB7A58}" dt="2023-05-18T16:45:22.697" v="384" actId="1076"/>
          <ac:spMkLst>
            <pc:docMk/>
            <pc:sldMk cId="944694673" sldId="265"/>
            <ac:spMk id="3" creationId="{7026663C-E5F6-1449-3D37-959ABCAAEC8E}"/>
          </ac:spMkLst>
        </pc:spChg>
        <pc:spChg chg="add mod">
          <ac:chgData name="Leila Scatena Raposo" userId="efd39fea-0d2b-4ae3-883f-65c40e95a1f8" providerId="ADAL" clId="{51349554-ED1D-45F3-A29F-3766BECB7A58}" dt="2023-05-18T16:46:21.014" v="395" actId="1076"/>
          <ac:spMkLst>
            <pc:docMk/>
            <pc:sldMk cId="944694673" sldId="265"/>
            <ac:spMk id="13" creationId="{FF093E6A-8EE8-A4D8-2261-3B5B64F0F20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08:41.847" v="539" actId="1076"/>
        <pc:sldMkLst>
          <pc:docMk/>
          <pc:sldMk cId="158620200" sldId="269"/>
        </pc:sldMkLst>
        <pc:spChg chg="add mod">
          <ac:chgData name="Leila Scatena Raposo" userId="efd39fea-0d2b-4ae3-883f-65c40e95a1f8" providerId="ADAL" clId="{51349554-ED1D-45F3-A29F-3766BECB7A58}" dt="2023-05-18T17:08:41.847" v="539" actId="1076"/>
          <ac:spMkLst>
            <pc:docMk/>
            <pc:sldMk cId="158620200" sldId="269"/>
            <ac:spMk id="5" creationId="{F2028B11-BC52-334E-9DCA-4DA72A11777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07.643" v="412" actId="1076"/>
        <pc:sldMkLst>
          <pc:docMk/>
          <pc:sldMk cId="4207755101" sldId="270"/>
        </pc:sldMkLst>
        <pc:spChg chg="add mod">
          <ac:chgData name="Leila Scatena Raposo" userId="efd39fea-0d2b-4ae3-883f-65c40e95a1f8" providerId="ADAL" clId="{51349554-ED1D-45F3-A29F-3766BECB7A58}" dt="2023-05-18T16:48:07.643" v="412" actId="1076"/>
          <ac:spMkLst>
            <pc:docMk/>
            <pc:sldMk cId="4207755101" sldId="270"/>
            <ac:spMk id="3" creationId="{40BD66DB-60E3-4440-A14E-E9A98C23F328}"/>
          </ac:spMkLst>
        </pc:spChg>
        <pc:spChg chg="mod">
          <ac:chgData name="Leila Scatena Raposo" userId="efd39fea-0d2b-4ae3-883f-65c40e95a1f8" providerId="ADAL" clId="{51349554-ED1D-45F3-A29F-3766BECB7A58}" dt="2023-05-11T16:42:20.435" v="43" actId="790"/>
          <ac:spMkLst>
            <pc:docMk/>
            <pc:sldMk cId="4207755101" sldId="270"/>
            <ac:spMk id="5" creationId="{C750170A-CF8B-63F6-EF7C-55836A3A784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2:23.569" v="564" actId="1076"/>
        <pc:sldMkLst>
          <pc:docMk/>
          <pc:sldMk cId="278571072" sldId="271"/>
        </pc:sldMkLst>
        <pc:spChg chg="add mod">
          <ac:chgData name="Leila Scatena Raposo" userId="efd39fea-0d2b-4ae3-883f-65c40e95a1f8" providerId="ADAL" clId="{51349554-ED1D-45F3-A29F-3766BECB7A58}" dt="2023-05-18T17:12:23.569" v="564" actId="1076"/>
          <ac:spMkLst>
            <pc:docMk/>
            <pc:sldMk cId="278571072" sldId="271"/>
            <ac:spMk id="4" creationId="{0E29BDCE-3B54-A7E1-C55B-6B9B8F941CD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56.739" v="553" actId="1076"/>
        <pc:sldMkLst>
          <pc:docMk/>
          <pc:sldMk cId="3262428710" sldId="272"/>
        </pc:sldMkLst>
        <pc:spChg chg="add mod">
          <ac:chgData name="Leila Scatena Raposo" userId="efd39fea-0d2b-4ae3-883f-65c40e95a1f8" providerId="ADAL" clId="{51349554-ED1D-45F3-A29F-3766BECB7A58}" dt="2023-05-18T17:10:56.739" v="553" actId="1076"/>
          <ac:spMkLst>
            <pc:docMk/>
            <pc:sldMk cId="3262428710" sldId="272"/>
            <ac:spMk id="3" creationId="{DBB82DE1-CE3A-8664-0C3B-6A67C4ACF67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00.093" v="544" actId="1076"/>
        <pc:sldMkLst>
          <pc:docMk/>
          <pc:sldMk cId="4279154645" sldId="274"/>
        </pc:sldMkLst>
        <pc:spChg chg="add mod">
          <ac:chgData name="Leila Scatena Raposo" userId="efd39fea-0d2b-4ae3-883f-65c40e95a1f8" providerId="ADAL" clId="{51349554-ED1D-45F3-A29F-3766BECB7A58}" dt="2023-05-18T17:10:00.093" v="544" actId="1076"/>
          <ac:spMkLst>
            <pc:docMk/>
            <pc:sldMk cId="4279154645" sldId="274"/>
            <ac:spMk id="3" creationId="{32FC9917-57D4-333C-F66C-1141AC6AFD6D}"/>
          </ac:spMkLst>
        </pc:spChg>
        <pc:spChg chg="mod">
          <ac:chgData name="Leila Scatena Raposo" userId="efd39fea-0d2b-4ae3-883f-65c40e95a1f8" providerId="ADAL" clId="{51349554-ED1D-45F3-A29F-3766BECB7A58}" dt="2023-05-11T16:44:22.976" v="44" actId="790"/>
          <ac:spMkLst>
            <pc:docMk/>
            <pc:sldMk cId="4279154645" sldId="274"/>
            <ac:spMk id="7" creationId="{D8EB3BEB-FE03-70F3-3124-7ABDAE71079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3:05.663" v="570" actId="1076"/>
        <pc:sldMkLst>
          <pc:docMk/>
          <pc:sldMk cId="3919682701" sldId="275"/>
        </pc:sldMkLst>
        <pc:spChg chg="add mod">
          <ac:chgData name="Leila Scatena Raposo" userId="efd39fea-0d2b-4ae3-883f-65c40e95a1f8" providerId="ADAL" clId="{51349554-ED1D-45F3-A29F-3766BECB7A58}" dt="2023-05-18T17:13:05.663" v="570" actId="1076"/>
          <ac:spMkLst>
            <pc:docMk/>
            <pc:sldMk cId="3919682701" sldId="275"/>
            <ac:spMk id="4" creationId="{4BC48EAA-9E30-BC36-74AB-FFC2A4C3BD2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4:00.163" v="575" actId="1076"/>
        <pc:sldMkLst>
          <pc:docMk/>
          <pc:sldMk cId="877656824" sldId="276"/>
        </pc:sldMkLst>
        <pc:spChg chg="mod">
          <ac:chgData name="Leila Scatena Raposo" userId="efd39fea-0d2b-4ae3-883f-65c40e95a1f8" providerId="ADAL" clId="{51349554-ED1D-45F3-A29F-3766BECB7A58}" dt="2023-05-11T16:46:36.840" v="48" actId="790"/>
          <ac:spMkLst>
            <pc:docMk/>
            <pc:sldMk cId="877656824" sldId="276"/>
            <ac:spMk id="3" creationId="{4548DA9D-BF47-38F1-F4F2-E0139D216CD0}"/>
          </ac:spMkLst>
        </pc:spChg>
        <pc:spChg chg="add mod">
          <ac:chgData name="Leila Scatena Raposo" userId="efd39fea-0d2b-4ae3-883f-65c40e95a1f8" providerId="ADAL" clId="{51349554-ED1D-45F3-A29F-3766BECB7A58}" dt="2023-05-18T17:14:00.163" v="575" actId="1076"/>
          <ac:spMkLst>
            <pc:docMk/>
            <pc:sldMk cId="877656824" sldId="276"/>
            <ac:spMk id="4" creationId="{25E7889D-D66A-8260-06DD-ABC43EBF71EE}"/>
          </ac:spMkLst>
        </pc:spChg>
      </pc:sldChg>
      <pc:sldChg chg="modSp mod">
        <pc:chgData name="Leila Scatena Raposo" userId="efd39fea-0d2b-4ae3-883f-65c40e95a1f8" providerId="ADAL" clId="{51349554-ED1D-45F3-A29F-3766BECB7A58}" dt="2023-05-11T16:15:47.258" v="4" actId="790"/>
        <pc:sldMkLst>
          <pc:docMk/>
          <pc:sldMk cId="4064943310" sldId="278"/>
        </pc:sldMkLst>
        <pc:spChg chg="mod">
          <ac:chgData name="Leila Scatena Raposo" userId="efd39fea-0d2b-4ae3-883f-65c40e95a1f8" providerId="ADAL" clId="{51349554-ED1D-45F3-A29F-3766BECB7A58}" dt="2023-05-11T16:15:47.258" v="4" actId="790"/>
          <ac:spMkLst>
            <pc:docMk/>
            <pc:sldMk cId="4064943310" sldId="278"/>
            <ac:spMk id="3" creationId="{911752A5-1A60-3DDC-C8E7-8D3C878B928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36.108" v="416" actId="1076"/>
        <pc:sldMkLst>
          <pc:docMk/>
          <pc:sldMk cId="3010035126" sldId="281"/>
        </pc:sldMkLst>
        <pc:spChg chg="add mod">
          <ac:chgData name="Leila Scatena Raposo" userId="efd39fea-0d2b-4ae3-883f-65c40e95a1f8" providerId="ADAL" clId="{51349554-ED1D-45F3-A29F-3766BECB7A58}" dt="2023-05-18T16:48:36.108" v="416" actId="1076"/>
          <ac:spMkLst>
            <pc:docMk/>
            <pc:sldMk cId="3010035126" sldId="281"/>
            <ac:spMk id="3" creationId="{30958F9F-C9A5-2AF4-1F90-01952438E9A6}"/>
          </ac:spMkLst>
        </pc:spChg>
        <pc:spChg chg="mod">
          <ac:chgData name="Leila Scatena Raposo" userId="efd39fea-0d2b-4ae3-883f-65c40e95a1f8" providerId="ADAL" clId="{51349554-ED1D-45F3-A29F-3766BECB7A58}" dt="2023-05-11T16:45:26.158" v="46" actId="790"/>
          <ac:spMkLst>
            <pc:docMk/>
            <pc:sldMk cId="3010035126" sldId="281"/>
            <ac:spMk id="27" creationId="{58C8E54D-71EA-C4BD-1848-48647E43909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1:31.643" v="558" actId="1076"/>
        <pc:sldMkLst>
          <pc:docMk/>
          <pc:sldMk cId="1757519773" sldId="282"/>
        </pc:sldMkLst>
        <pc:spChg chg="add mod">
          <ac:chgData name="Leila Scatena Raposo" userId="efd39fea-0d2b-4ae3-883f-65c40e95a1f8" providerId="ADAL" clId="{51349554-ED1D-45F3-A29F-3766BECB7A58}" dt="2023-05-18T17:11:31.643" v="558" actId="1076"/>
          <ac:spMkLst>
            <pc:docMk/>
            <pc:sldMk cId="1757519773" sldId="282"/>
            <ac:spMk id="14" creationId="{267D0673-E9AF-CE05-C824-3E4023951C87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2:26.386" v="565"/>
        <pc:sldMkLst>
          <pc:docMk/>
          <pc:sldMk cId="2587068182" sldId="283"/>
        </pc:sldMkLst>
        <pc:spChg chg="add mod">
          <ac:chgData name="Leila Scatena Raposo" userId="efd39fea-0d2b-4ae3-883f-65c40e95a1f8" providerId="ADAL" clId="{51349554-ED1D-45F3-A29F-3766BECB7A58}" dt="2023-05-18T17:12:26.386" v="565"/>
          <ac:spMkLst>
            <pc:docMk/>
            <pc:sldMk cId="2587068182" sldId="283"/>
            <ac:spMk id="3" creationId="{6383DEBD-167B-2982-8E15-D09DDD7F366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5:18.328" v="588" actId="1076"/>
        <pc:sldMkLst>
          <pc:docMk/>
          <pc:sldMk cId="2190953167" sldId="285"/>
        </pc:sldMkLst>
        <pc:spChg chg="add mod">
          <ac:chgData name="Leila Scatena Raposo" userId="efd39fea-0d2b-4ae3-883f-65c40e95a1f8" providerId="ADAL" clId="{51349554-ED1D-45F3-A29F-3766BECB7A58}" dt="2023-05-18T17:15:18.328" v="588" actId="1076"/>
          <ac:spMkLst>
            <pc:docMk/>
            <pc:sldMk cId="2190953167" sldId="285"/>
            <ac:spMk id="3" creationId="{F6E041FC-31D3-3E6B-A053-270EA0788AD2}"/>
          </ac:spMkLst>
        </pc:spChg>
        <pc:spChg chg="mod">
          <ac:chgData name="Leila Scatena Raposo" userId="efd39fea-0d2b-4ae3-883f-65c40e95a1f8" providerId="ADAL" clId="{51349554-ED1D-45F3-A29F-3766BECB7A58}" dt="2023-05-11T16:17:45.898" v="5" actId="790"/>
          <ac:spMkLst>
            <pc:docMk/>
            <pc:sldMk cId="2190953167" sldId="285"/>
            <ac:spMk id="8" creationId="{B1A39009-B2F9-C02E-C711-83E1C18C52E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9:18.722" v="418" actId="1076"/>
        <pc:sldMkLst>
          <pc:docMk/>
          <pc:sldMk cId="2337059321" sldId="286"/>
        </pc:sldMkLst>
        <pc:spChg chg="add mod">
          <ac:chgData name="Leila Scatena Raposo" userId="efd39fea-0d2b-4ae3-883f-65c40e95a1f8" providerId="ADAL" clId="{51349554-ED1D-45F3-A29F-3766BECB7A58}" dt="2023-05-18T16:49:18.722" v="418" actId="1076"/>
          <ac:spMkLst>
            <pc:docMk/>
            <pc:sldMk cId="2337059321" sldId="286"/>
            <ac:spMk id="4" creationId="{CF695B53-951E-05DB-7B3D-F587C3A46EC0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1:38.844" v="559"/>
        <pc:sldMkLst>
          <pc:docMk/>
          <pc:sldMk cId="4017113926" sldId="293"/>
        </pc:sldMkLst>
        <pc:spChg chg="add mod">
          <ac:chgData name="Leila Scatena Raposo" userId="efd39fea-0d2b-4ae3-883f-65c40e95a1f8" providerId="ADAL" clId="{51349554-ED1D-45F3-A29F-3766BECB7A58}" dt="2023-05-18T17:11:38.844" v="559"/>
          <ac:spMkLst>
            <pc:docMk/>
            <pc:sldMk cId="4017113926" sldId="293"/>
            <ac:spMk id="22" creationId="{581CE18F-DB79-5B5D-AA37-FEEE5A7B37B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1.203" v="419"/>
        <pc:sldMkLst>
          <pc:docMk/>
          <pc:sldMk cId="2290450197" sldId="299"/>
        </pc:sldMkLst>
        <pc:spChg chg="add mod">
          <ac:chgData name="Leila Scatena Raposo" userId="efd39fea-0d2b-4ae3-883f-65c40e95a1f8" providerId="ADAL" clId="{51349554-ED1D-45F3-A29F-3766BECB7A58}" dt="2023-05-18T16:49:21.203" v="419"/>
          <ac:spMkLst>
            <pc:docMk/>
            <pc:sldMk cId="2290450197" sldId="299"/>
            <ac:spMk id="9" creationId="{4B8B341D-CD12-0455-3A28-DD5E6B058269}"/>
          </ac:spMkLst>
        </pc:spChg>
        <pc:spChg chg="mod">
          <ac:chgData name="Leila Scatena Raposo" userId="efd39fea-0d2b-4ae3-883f-65c40e95a1f8" providerId="ADAL" clId="{51349554-ED1D-45F3-A29F-3766BECB7A58}" dt="2023-05-11T16:47:45.472" v="64" actId="20577"/>
          <ac:spMkLst>
            <pc:docMk/>
            <pc:sldMk cId="2290450197" sldId="299"/>
            <ac:spMk id="17" creationId="{AC1D8A90-47FC-8656-3CEE-152371DAAA83}"/>
          </ac:spMkLst>
        </pc:spChg>
        <pc:picChg chg="del">
          <ac:chgData name="Leila Scatena Raposo" userId="efd39fea-0d2b-4ae3-883f-65c40e95a1f8" providerId="ADAL" clId="{51349554-ED1D-45F3-A29F-3766BECB7A58}" dt="2023-05-11T16:48:22.511" v="81" actId="478"/>
          <ac:picMkLst>
            <pc:docMk/>
            <pc:sldMk cId="2290450197" sldId="299"/>
            <ac:picMk id="9" creationId="{CE48EE88-62B4-EA2F-09A1-B08A1777061A}"/>
          </ac:picMkLst>
        </pc:picChg>
        <pc:picChg chg="add mod">
          <ac:chgData name="Leila Scatena Raposo" userId="efd39fea-0d2b-4ae3-883f-65c40e95a1f8" providerId="ADAL" clId="{51349554-ED1D-45F3-A29F-3766BECB7A58}" dt="2023-05-11T16:48:28.708" v="83" actId="1076"/>
          <ac:picMkLst>
            <pc:docMk/>
            <pc:sldMk cId="2290450197" sldId="299"/>
            <ac:picMk id="18" creationId="{085ED584-6272-307A-31B3-5627A3E823B3}"/>
          </ac:picMkLst>
        </pc:picChg>
      </pc:sldChg>
      <pc:sldChg chg="addSp delSp mod">
        <pc:chgData name="Leila Scatena Raposo" userId="efd39fea-0d2b-4ae3-883f-65c40e95a1f8" providerId="ADAL" clId="{51349554-ED1D-45F3-A29F-3766BECB7A58}" dt="2023-05-11T16:26:22.506" v="22" actId="478"/>
        <pc:sldMkLst>
          <pc:docMk/>
          <pc:sldMk cId="3711763554" sldId="300"/>
        </pc:sldMkLst>
        <pc:graphicFrameChg chg="add del">
          <ac:chgData name="Leila Scatena Raposo" userId="efd39fea-0d2b-4ae3-883f-65c40e95a1f8" providerId="ADAL" clId="{51349554-ED1D-45F3-A29F-3766BECB7A58}" dt="2023-05-11T16:26:22.506" v="22" actId="478"/>
          <ac:graphicFrameMkLst>
            <pc:docMk/>
            <pc:sldMk cId="3711763554" sldId="300"/>
            <ac:graphicFrameMk id="8" creationId="{53859DD2-EB17-B1CC-9170-267BF5040901}"/>
          </ac:graphicFrameMkLst>
        </pc:graphicFrameChg>
      </pc:sldChg>
      <pc:sldChg chg="addSp delSp modSp mod">
        <pc:chgData name="Leila Scatena Raposo" userId="efd39fea-0d2b-4ae3-883f-65c40e95a1f8" providerId="ADAL" clId="{51349554-ED1D-45F3-A29F-3766BECB7A58}" dt="2023-05-18T17:18:56.983" v="614" actId="1076"/>
        <pc:sldMkLst>
          <pc:docMk/>
          <pc:sldMk cId="2803403353" sldId="302"/>
        </pc:sldMkLst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15:48.349" v="589" actId="478"/>
          <ac:spMkLst>
            <pc:docMk/>
            <pc:sldMk cId="2803403353" sldId="302"/>
            <ac:spMk id="4" creationId="{798F2FF9-0B9A-5523-0B58-1DB647A29B24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6" creationId="{079F5FC4-BDBC-BC83-092D-5EEBD2F3EFCC}"/>
          </ac:spMkLst>
        </pc:spChg>
        <pc:picChg chg="add mod">
          <ac:chgData name="Leila Scatena Raposo" userId="efd39fea-0d2b-4ae3-883f-65c40e95a1f8" providerId="ADAL" clId="{51349554-ED1D-45F3-A29F-3766BECB7A58}" dt="2023-05-18T17:17:42.206" v="603" actId="14100"/>
          <ac:picMkLst>
            <pc:docMk/>
            <pc:sldMk cId="2803403353" sldId="302"/>
            <ac:picMk id="6" creationId="{3C6214BA-656A-8019-9762-AA27DD94F292}"/>
          </ac:picMkLst>
        </pc:picChg>
        <pc:picChg chg="add mod">
          <ac:chgData name="Leila Scatena Raposo" userId="efd39fea-0d2b-4ae3-883f-65c40e95a1f8" providerId="ADAL" clId="{51349554-ED1D-45F3-A29F-3766BECB7A58}" dt="2023-05-18T17:17:28.643" v="600" actId="1076"/>
          <ac:picMkLst>
            <pc:docMk/>
            <pc:sldMk cId="2803403353" sldId="302"/>
            <ac:picMk id="8" creationId="{44CE478B-79C4-2DDB-2F43-2794E9C72DD6}"/>
          </ac:picMkLst>
        </pc:picChg>
        <pc:picChg chg="add mod">
          <ac:chgData name="Leila Scatena Raposo" userId="efd39fea-0d2b-4ae3-883f-65c40e95a1f8" providerId="ADAL" clId="{51349554-ED1D-45F3-A29F-3766BECB7A58}" dt="2023-05-18T17:18:08.039" v="608" actId="1076"/>
          <ac:picMkLst>
            <pc:docMk/>
            <pc:sldMk cId="2803403353" sldId="302"/>
            <ac:picMk id="17" creationId="{B56F11ED-0942-25F3-0380-FDEEFC0CC14B}"/>
          </ac:picMkLst>
        </pc:picChg>
        <pc:picChg chg="add mod">
          <ac:chgData name="Leila Scatena Raposo" userId="efd39fea-0d2b-4ae3-883f-65c40e95a1f8" providerId="ADAL" clId="{51349554-ED1D-45F3-A29F-3766BECB7A58}" dt="2023-05-18T17:18:31.665" v="611" actId="1076"/>
          <ac:picMkLst>
            <pc:docMk/>
            <pc:sldMk cId="2803403353" sldId="302"/>
            <ac:picMk id="24" creationId="{A16CEE95-CE2A-A43D-0CBE-F7C99C7DA9B5}"/>
          </ac:picMkLst>
        </pc:picChg>
        <pc:picChg chg="add mod">
          <ac:chgData name="Leila Scatena Raposo" userId="efd39fea-0d2b-4ae3-883f-65c40e95a1f8" providerId="ADAL" clId="{51349554-ED1D-45F3-A29F-3766BECB7A58}" dt="2023-05-18T17:18:56.983" v="614" actId="1076"/>
          <ac:picMkLst>
            <pc:docMk/>
            <pc:sldMk cId="2803403353" sldId="302"/>
            <ac:picMk id="26" creationId="{D665D384-A621-7B8E-7742-FB967709426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5:26.559" v="510" actId="1076"/>
        <pc:sldMkLst>
          <pc:docMk/>
          <pc:sldMk cId="4111704307" sldId="304"/>
        </pc:sldMkLst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1" creationId="{C4D08CAA-DE2D-6B9D-71EA-CDD7247358B4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2" creationId="{F612E6B1-22A8-ABF7-BCF7-E79D038686E8}"/>
          </ac:spMkLst>
        </pc:spChg>
        <pc:picChg chg="add mod">
          <ac:chgData name="Leila Scatena Raposo" userId="efd39fea-0d2b-4ae3-883f-65c40e95a1f8" providerId="ADAL" clId="{51349554-ED1D-45F3-A29F-3766BECB7A58}" dt="2023-05-18T17:01:30.719" v="479" actId="1076"/>
          <ac:picMkLst>
            <pc:docMk/>
            <pc:sldMk cId="4111704307" sldId="304"/>
            <ac:picMk id="23" creationId="{783D284D-C560-F7C4-CD69-140A01FC0C32}"/>
          </ac:picMkLst>
        </pc:picChg>
        <pc:picChg chg="add mod">
          <ac:chgData name="Leila Scatena Raposo" userId="efd39fea-0d2b-4ae3-883f-65c40e95a1f8" providerId="ADAL" clId="{51349554-ED1D-45F3-A29F-3766BECB7A58}" dt="2023-05-18T17:01:50.552" v="481" actId="1076"/>
          <ac:picMkLst>
            <pc:docMk/>
            <pc:sldMk cId="4111704307" sldId="304"/>
            <ac:picMk id="24" creationId="{9602EFB0-73CD-81F0-D340-8B06DC322B23}"/>
          </ac:picMkLst>
        </pc:picChg>
        <pc:picChg chg="add mod">
          <ac:chgData name="Leila Scatena Raposo" userId="efd39fea-0d2b-4ae3-883f-65c40e95a1f8" providerId="ADAL" clId="{51349554-ED1D-45F3-A29F-3766BECB7A58}" dt="2023-05-18T17:02:07.699" v="483" actId="1076"/>
          <ac:picMkLst>
            <pc:docMk/>
            <pc:sldMk cId="4111704307" sldId="304"/>
            <ac:picMk id="25" creationId="{E646F24F-F22E-9792-8AF9-2EE6B82C30F2}"/>
          </ac:picMkLst>
        </pc:picChg>
        <pc:picChg chg="add mod">
          <ac:chgData name="Leila Scatena Raposo" userId="efd39fea-0d2b-4ae3-883f-65c40e95a1f8" providerId="ADAL" clId="{51349554-ED1D-45F3-A29F-3766BECB7A58}" dt="2023-05-18T17:05:26.559" v="510" actId="1076"/>
          <ac:picMkLst>
            <pc:docMk/>
            <pc:sldMk cId="4111704307" sldId="304"/>
            <ac:picMk id="27" creationId="{79BE374E-1AF2-F52B-BDFA-B0A58881C9C3}"/>
          </ac:picMkLst>
        </pc:picChg>
      </pc:sldChg>
      <pc:sldChg chg="addSp modSp">
        <pc:chgData name="Leila Scatena Raposo" userId="efd39fea-0d2b-4ae3-883f-65c40e95a1f8" providerId="ADAL" clId="{51349554-ED1D-45F3-A29F-3766BECB7A58}" dt="2023-05-18T16:49:45.051" v="426"/>
        <pc:sldMkLst>
          <pc:docMk/>
          <pc:sldMk cId="1828805284" sldId="305"/>
        </pc:sldMkLst>
        <pc:spChg chg="add mod">
          <ac:chgData name="Leila Scatena Raposo" userId="efd39fea-0d2b-4ae3-883f-65c40e95a1f8" providerId="ADAL" clId="{51349554-ED1D-45F3-A29F-3766BECB7A58}" dt="2023-05-18T16:49:45.051" v="426"/>
          <ac:spMkLst>
            <pc:docMk/>
            <pc:sldMk cId="1828805284" sldId="305"/>
            <ac:spMk id="17" creationId="{3586805A-6268-B998-DDFC-EEBC337B0ABB}"/>
          </ac:spMkLst>
        </pc:spChg>
      </pc:sldChg>
      <pc:sldChg chg="modSp mod">
        <pc:chgData name="Leila Scatena Raposo" userId="efd39fea-0d2b-4ae3-883f-65c40e95a1f8" providerId="ADAL" clId="{51349554-ED1D-45F3-A29F-3766BECB7A58}" dt="2023-05-11T16:29:55.601" v="29" actId="790"/>
        <pc:sldMkLst>
          <pc:docMk/>
          <pc:sldMk cId="3441633383" sldId="306"/>
        </pc:sldMkLst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8" creationId="{1FBC8F50-D8EF-FED1-89CA-F6296F6132CA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9" creationId="{3431DDEE-A5EB-FAE2-12D6-D16DA6B4916E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1" creationId="{2DC069D1-1CF2-BB9C-E035-2DF22A213B15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3" creationId="{ECC85280-3ACF-3AA9-750E-9FB3F96651E1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4" creationId="{A932F01E-F73B-C8FF-9DE5-C867A17222F6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5" creationId="{CCD28950-1154-C084-859E-8DDA72B7290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6" creationId="{8E7C06E9-79D9-D105-AC0D-17CEC48CD06C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7" creationId="{EF06F421-83BD-B2FF-46D9-155D65D5FDF7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8" creationId="{72B3347D-FBC7-22D2-CFB4-909CB28D4F79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9" creationId="{B6157FC3-918B-013A-6B12-6FC679BC620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0" creationId="{0793320F-D41A-6D40-D0A7-3FE5B89D1EA0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1" creationId="{2345FE65-B594-6954-EF4A-071E7D599DE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2" creationId="{6A7BEB0E-4C2C-87E2-EDCA-616396396E76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31:11.285" v="739" actId="1076"/>
        <pc:sldMkLst>
          <pc:docMk/>
          <pc:sldMk cId="3951523987" sldId="307"/>
        </pc:sldMkLst>
        <pc:spChg chg="mod">
          <ac:chgData name="Leila Scatena Raposo" userId="efd39fea-0d2b-4ae3-883f-65c40e95a1f8" providerId="ADAL" clId="{51349554-ED1D-45F3-A29F-3766BECB7A58}" dt="2023-05-18T17:28:13.833" v="702" actId="1076"/>
          <ac:spMkLst>
            <pc:docMk/>
            <pc:sldMk cId="3951523987" sldId="307"/>
            <ac:spMk id="4" creationId="{47B6F0F8-573C-D5F1-6489-2D67A12332E4}"/>
          </ac:spMkLst>
        </pc:spChg>
        <pc:spChg chg="mod">
          <ac:chgData name="Leila Scatena Raposo" userId="efd39fea-0d2b-4ae3-883f-65c40e95a1f8" providerId="ADAL" clId="{51349554-ED1D-45F3-A29F-3766BECB7A58}" dt="2023-05-18T17:30:23.274" v="729" actId="1076"/>
          <ac:spMkLst>
            <pc:docMk/>
            <pc:sldMk cId="3951523987" sldId="307"/>
            <ac:spMk id="5" creationId="{E072F258-B346-9E9C-FAA1-9311F57D16AC}"/>
          </ac:spMkLst>
        </pc:spChg>
        <pc:spChg chg="add mod">
          <ac:chgData name="Leila Scatena Raposo" userId="efd39fea-0d2b-4ae3-883f-65c40e95a1f8" providerId="ADAL" clId="{51349554-ED1D-45F3-A29F-3766BECB7A58}" dt="2023-05-18T17:30:03.159" v="724" actId="1076"/>
          <ac:spMkLst>
            <pc:docMk/>
            <pc:sldMk cId="3951523987" sldId="307"/>
            <ac:spMk id="24" creationId="{EBEBE021-82B7-86B6-55F2-1128D8ACF858}"/>
          </ac:spMkLst>
        </pc:spChg>
        <pc:spChg chg="add mod">
          <ac:chgData name="Leila Scatena Raposo" userId="efd39fea-0d2b-4ae3-883f-65c40e95a1f8" providerId="ADAL" clId="{51349554-ED1D-45F3-A29F-3766BECB7A58}" dt="2023-05-18T17:31:11.285" v="739" actId="1076"/>
          <ac:spMkLst>
            <pc:docMk/>
            <pc:sldMk cId="3951523987" sldId="307"/>
            <ac:spMk id="26" creationId="{3600F2DB-E863-7307-218D-3CEB0DDADEF9}"/>
          </ac:spMkLst>
        </pc:spChg>
        <pc:picChg chg="add del mod">
          <ac:chgData name="Leila Scatena Raposo" userId="efd39fea-0d2b-4ae3-883f-65c40e95a1f8" providerId="ADAL" clId="{51349554-ED1D-45F3-A29F-3766BECB7A58}" dt="2023-05-18T17:28:17.375" v="704" actId="22"/>
          <ac:picMkLst>
            <pc:docMk/>
            <pc:sldMk cId="3951523987" sldId="307"/>
            <ac:picMk id="11" creationId="{9E1EABAE-ACCB-CF94-25D6-21A43D26E22E}"/>
          </ac:picMkLst>
        </pc:picChg>
        <pc:picChg chg="add mod">
          <ac:chgData name="Leila Scatena Raposo" userId="efd39fea-0d2b-4ae3-883f-65c40e95a1f8" providerId="ADAL" clId="{51349554-ED1D-45F3-A29F-3766BECB7A58}" dt="2023-05-18T17:28:28.945" v="708" actId="1076"/>
          <ac:picMkLst>
            <pc:docMk/>
            <pc:sldMk cId="3951523987" sldId="307"/>
            <ac:picMk id="14" creationId="{5246FBDA-7DCB-8AAD-CAAE-91BFC306808C}"/>
          </ac:picMkLst>
        </pc:picChg>
        <pc:picChg chg="add mod">
          <ac:chgData name="Leila Scatena Raposo" userId="efd39fea-0d2b-4ae3-883f-65c40e95a1f8" providerId="ADAL" clId="{51349554-ED1D-45F3-A29F-3766BECB7A58}" dt="2023-05-18T17:28:47.584" v="711" actId="1076"/>
          <ac:picMkLst>
            <pc:docMk/>
            <pc:sldMk cId="3951523987" sldId="307"/>
            <ac:picMk id="21" creationId="{8DEE56AF-878A-86B8-F31B-B0EC079ECBC9}"/>
          </ac:picMkLst>
        </pc:picChg>
        <pc:picChg chg="add mod">
          <ac:chgData name="Leila Scatena Raposo" userId="efd39fea-0d2b-4ae3-883f-65c40e95a1f8" providerId="ADAL" clId="{51349554-ED1D-45F3-A29F-3766BECB7A58}" dt="2023-05-18T17:29:07.633" v="714" actId="1076"/>
          <ac:picMkLst>
            <pc:docMk/>
            <pc:sldMk cId="3951523987" sldId="307"/>
            <ac:picMk id="23" creationId="{B6249193-00BC-A4FF-C498-9F312374DB8B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18:55.279" v="828" actId="478"/>
        <pc:sldMkLst>
          <pc:docMk/>
          <pc:sldMk cId="2047982128" sldId="308"/>
        </pc:sldMkLst>
        <pc:spChg chg="add mod">
          <ac:chgData name="Leila Scatena Raposo" userId="efd39fea-0d2b-4ae3-883f-65c40e95a1f8" providerId="ADAL" clId="{51349554-ED1D-45F3-A29F-3766BECB7A58}" dt="2023-05-18T18:16:34.268" v="789" actId="1076"/>
          <ac:spMkLst>
            <pc:docMk/>
            <pc:sldMk cId="2047982128" sldId="308"/>
            <ac:spMk id="9" creationId="{252FE92F-2B84-311F-21AD-B8CAC870EE98}"/>
          </ac:spMkLst>
        </pc:spChg>
        <pc:spChg chg="add mod">
          <ac:chgData name="Leila Scatena Raposo" userId="efd39fea-0d2b-4ae3-883f-65c40e95a1f8" providerId="ADAL" clId="{51349554-ED1D-45F3-A29F-3766BECB7A58}" dt="2023-05-18T18:17:13.403" v="802" actId="1076"/>
          <ac:spMkLst>
            <pc:docMk/>
            <pc:sldMk cId="2047982128" sldId="308"/>
            <ac:spMk id="11" creationId="{517BD0BC-5105-0692-4B9F-82E6AE6F9306}"/>
          </ac:spMkLst>
        </pc:spChg>
        <pc:spChg chg="add mod">
          <ac:chgData name="Leila Scatena Raposo" userId="efd39fea-0d2b-4ae3-883f-65c40e95a1f8" providerId="ADAL" clId="{51349554-ED1D-45F3-A29F-3766BECB7A58}" dt="2023-05-18T18:17:39.296" v="809" actId="1076"/>
          <ac:spMkLst>
            <pc:docMk/>
            <pc:sldMk cId="2047982128" sldId="308"/>
            <ac:spMk id="13" creationId="{4ADF0220-558B-781E-F1A3-ECBD2C6CB20B}"/>
          </ac:spMkLst>
        </pc:spChg>
        <pc:spChg chg="add del mod">
          <ac:chgData name="Leila Scatena Raposo" userId="efd39fea-0d2b-4ae3-883f-65c40e95a1f8" providerId="ADAL" clId="{51349554-ED1D-45F3-A29F-3766BECB7A58}" dt="2023-05-18T18:18:55.279" v="828" actId="478"/>
          <ac:spMkLst>
            <pc:docMk/>
            <pc:sldMk cId="2047982128" sldId="308"/>
            <ac:spMk id="14" creationId="{4CDA2FC2-BB2D-14E6-D303-AE9876C26FE2}"/>
          </ac:spMkLst>
        </pc:spChg>
        <pc:spChg chg="add mod">
          <ac:chgData name="Leila Scatena Raposo" userId="efd39fea-0d2b-4ae3-883f-65c40e95a1f8" providerId="ADAL" clId="{51349554-ED1D-45F3-A29F-3766BECB7A58}" dt="2023-05-18T18:18:23.845" v="820" actId="1076"/>
          <ac:spMkLst>
            <pc:docMk/>
            <pc:sldMk cId="2047982128" sldId="308"/>
            <ac:spMk id="15" creationId="{A9A65BBF-E445-ECD6-ECA5-AAA5805709F4}"/>
          </ac:spMkLst>
        </pc:spChg>
        <pc:spChg chg="add mod">
          <ac:chgData name="Leila Scatena Raposo" userId="efd39fea-0d2b-4ae3-883f-65c40e95a1f8" providerId="ADAL" clId="{51349554-ED1D-45F3-A29F-3766BECB7A58}" dt="2023-05-18T18:18:52.338" v="827" actId="1076"/>
          <ac:spMkLst>
            <pc:docMk/>
            <pc:sldMk cId="2047982128" sldId="308"/>
            <ac:spMk id="21" creationId="{C4D4EBE6-BB3B-B4AA-B335-960BB353D96F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25:32.512" v="904" actId="1076"/>
        <pc:sldMkLst>
          <pc:docMk/>
          <pc:sldMk cId="1701735090" sldId="309"/>
        </pc:sldMkLst>
        <pc:picChg chg="add mod">
          <ac:chgData name="Leila Scatena Raposo" userId="efd39fea-0d2b-4ae3-883f-65c40e95a1f8" providerId="ADAL" clId="{51349554-ED1D-45F3-A29F-3766BECB7A58}" dt="2023-05-18T18:22:55.431" v="878" actId="1076"/>
          <ac:picMkLst>
            <pc:docMk/>
            <pc:sldMk cId="1701735090" sldId="309"/>
            <ac:picMk id="13" creationId="{5FCE7908-D6EE-C558-CC54-71B5F1CE4957}"/>
          </ac:picMkLst>
        </pc:picChg>
        <pc:picChg chg="add mod">
          <ac:chgData name="Leila Scatena Raposo" userId="efd39fea-0d2b-4ae3-883f-65c40e95a1f8" providerId="ADAL" clId="{51349554-ED1D-45F3-A29F-3766BECB7A58}" dt="2023-05-18T18:23:18.326" v="881" actId="1076"/>
          <ac:picMkLst>
            <pc:docMk/>
            <pc:sldMk cId="1701735090" sldId="309"/>
            <ac:picMk id="15" creationId="{5C8AD641-BB76-4493-7F7F-050700804159}"/>
          </ac:picMkLst>
        </pc:picChg>
        <pc:picChg chg="add mod">
          <ac:chgData name="Leila Scatena Raposo" userId="efd39fea-0d2b-4ae3-883f-65c40e95a1f8" providerId="ADAL" clId="{51349554-ED1D-45F3-A29F-3766BECB7A58}" dt="2023-05-18T18:23:55.542" v="888" actId="1076"/>
          <ac:picMkLst>
            <pc:docMk/>
            <pc:sldMk cId="1701735090" sldId="309"/>
            <ac:picMk id="17" creationId="{48AE74CE-8591-53F2-B902-F54543A59C85}"/>
          </ac:picMkLst>
        </pc:picChg>
        <pc:picChg chg="add mod">
          <ac:chgData name="Leila Scatena Raposo" userId="efd39fea-0d2b-4ae3-883f-65c40e95a1f8" providerId="ADAL" clId="{51349554-ED1D-45F3-A29F-3766BECB7A58}" dt="2023-05-18T18:24:32.250" v="893" actId="1076"/>
          <ac:picMkLst>
            <pc:docMk/>
            <pc:sldMk cId="1701735090" sldId="309"/>
            <ac:picMk id="25" creationId="{A49E650B-ACD3-B7A9-3780-8EF31B50945A}"/>
          </ac:picMkLst>
        </pc:picChg>
        <pc:picChg chg="add mod">
          <ac:chgData name="Leila Scatena Raposo" userId="efd39fea-0d2b-4ae3-883f-65c40e95a1f8" providerId="ADAL" clId="{51349554-ED1D-45F3-A29F-3766BECB7A58}" dt="2023-05-18T18:24:59.756" v="898" actId="1076"/>
          <ac:picMkLst>
            <pc:docMk/>
            <pc:sldMk cId="1701735090" sldId="309"/>
            <ac:picMk id="27" creationId="{178347DD-B96B-8C80-7920-3D9A51278E2E}"/>
          </ac:picMkLst>
        </pc:picChg>
        <pc:picChg chg="add mod">
          <ac:chgData name="Leila Scatena Raposo" userId="efd39fea-0d2b-4ae3-883f-65c40e95a1f8" providerId="ADAL" clId="{51349554-ED1D-45F3-A29F-3766BECB7A58}" dt="2023-05-18T18:25:32.512" v="904" actId="1076"/>
          <ac:picMkLst>
            <pc:docMk/>
            <pc:sldMk cId="1701735090" sldId="309"/>
            <ac:picMk id="29" creationId="{BBD7ED77-B550-2CC0-584B-4A70922185FD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0:00.416" v="427"/>
        <pc:sldMkLst>
          <pc:docMk/>
          <pc:sldMk cId="2438466586" sldId="310"/>
        </pc:sldMkLst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00.416" v="427"/>
          <ac:spMkLst>
            <pc:docMk/>
            <pc:sldMk cId="2438466586" sldId="310"/>
            <ac:spMk id="11" creationId="{4920AFF5-1D54-51A0-27C4-E2F283029EB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0:15.698" v="1086" actId="1076"/>
        <pc:sldMkLst>
          <pc:docMk/>
          <pc:sldMk cId="2270909847" sldId="311"/>
        </pc:sldMkLst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3" creationId="{FDB4BE6D-CD9D-0066-8CA6-DD3BA1B8E13B}"/>
          </ac:spMkLst>
        </pc:spChg>
        <pc:spChg chg="add mod">
          <ac:chgData name="Leila Scatena Raposo" userId="efd39fea-0d2b-4ae3-883f-65c40e95a1f8" providerId="ADAL" clId="{51349554-ED1D-45F3-A29F-3766BECB7A58}" dt="2023-05-18T18:37:32.930" v="1052" actId="1076"/>
          <ac:spMkLst>
            <pc:docMk/>
            <pc:sldMk cId="2270909847" sldId="311"/>
            <ac:spMk id="4" creationId="{214ECFB8-190B-6B3C-63DA-4FA2B8056F57}"/>
          </ac:spMkLst>
        </pc:spChg>
        <pc:spChg chg="add mod">
          <ac:chgData name="Leila Scatena Raposo" userId="efd39fea-0d2b-4ae3-883f-65c40e95a1f8" providerId="ADAL" clId="{51349554-ED1D-45F3-A29F-3766BECB7A58}" dt="2023-05-18T18:39:43.648" v="1080" actId="1076"/>
          <ac:spMkLst>
            <pc:docMk/>
            <pc:sldMk cId="2270909847" sldId="311"/>
            <ac:spMk id="5" creationId="{92CE697B-8507-D666-1610-BE77C2AFFBDC}"/>
          </ac:spMkLst>
        </pc:spChg>
        <pc:spChg chg="add mod">
          <ac:chgData name="Leila Scatena Raposo" userId="efd39fea-0d2b-4ae3-883f-65c40e95a1f8" providerId="ADAL" clId="{51349554-ED1D-45F3-A29F-3766BECB7A58}" dt="2023-05-18T18:39:18.924" v="1074" actId="1076"/>
          <ac:spMkLst>
            <pc:docMk/>
            <pc:sldMk cId="2270909847" sldId="311"/>
            <ac:spMk id="6" creationId="{1CA32A08-0CF3-1548-8433-FB507F7B6809}"/>
          </ac:spMkLst>
        </pc:spChg>
        <pc:spChg chg="add mod">
          <ac:chgData name="Leila Scatena Raposo" userId="efd39fea-0d2b-4ae3-883f-65c40e95a1f8" providerId="ADAL" clId="{51349554-ED1D-45F3-A29F-3766BECB7A58}" dt="2023-05-18T18:38:07.078" v="1059" actId="1076"/>
          <ac:spMkLst>
            <pc:docMk/>
            <pc:sldMk cId="2270909847" sldId="311"/>
            <ac:spMk id="7" creationId="{F45B78B6-A4CA-18D0-A5ED-3AE5E7A61AA7}"/>
          </ac:spMkLst>
        </pc:spChg>
        <pc:spChg chg="add mod">
          <ac:chgData name="Leila Scatena Raposo" userId="efd39fea-0d2b-4ae3-883f-65c40e95a1f8" providerId="ADAL" clId="{51349554-ED1D-45F3-A29F-3766BECB7A58}" dt="2023-05-18T18:38:47.460" v="1069" actId="1076"/>
          <ac:spMkLst>
            <pc:docMk/>
            <pc:sldMk cId="2270909847" sldId="311"/>
            <ac:spMk id="8" creationId="{5EC56082-BE95-350D-449E-9A88E6A2AA11}"/>
          </ac:spMkLst>
        </pc:spChg>
        <pc:spChg chg="add mod">
          <ac:chgData name="Leila Scatena Raposo" userId="efd39fea-0d2b-4ae3-883f-65c40e95a1f8" providerId="ADAL" clId="{51349554-ED1D-45F3-A29F-3766BECB7A58}" dt="2023-05-18T18:40:15.698" v="1086" actId="1076"/>
          <ac:spMkLst>
            <pc:docMk/>
            <pc:sldMk cId="2270909847" sldId="311"/>
            <ac:spMk id="9" creationId="{84AE1D1A-C313-9924-E2D5-03E86238FB4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7" creationId="{35B920EB-0DD8-F90D-2F80-2AA319EAF9D9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19.886" v="429"/>
        <pc:sldMkLst>
          <pc:docMk/>
          <pc:sldMk cId="614427371" sldId="312"/>
        </pc:sldMkLst>
        <pc:spChg chg="add mod">
          <ac:chgData name="Leila Scatena Raposo" userId="efd39fea-0d2b-4ae3-883f-65c40e95a1f8" providerId="ADAL" clId="{51349554-ED1D-45F3-A29F-3766BECB7A58}" dt="2023-05-18T16:50:19.886" v="429"/>
          <ac:spMkLst>
            <pc:docMk/>
            <pc:sldMk cId="614427371" sldId="312"/>
            <ac:spMk id="11" creationId="{61B6F2D0-A20A-19D2-A3EC-F348ADF565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42.089" v="397" actId="1076"/>
        <pc:sldMkLst>
          <pc:docMk/>
          <pc:sldMk cId="2242792505" sldId="315"/>
        </pc:sldMkLst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51349554-ED1D-45F3-A29F-3766BECB7A58}" dt="2023-05-18T16:46:42.089" v="397" actId="1076"/>
          <ac:spMkLst>
            <pc:docMk/>
            <pc:sldMk cId="2242792505" sldId="315"/>
            <ac:spMk id="3" creationId="{28ACC38F-D74E-C9C0-A645-16EB368BB2AD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8" creationId="{B6103C95-B99D-A0FF-9FA9-35FC92FD17F6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9" creationId="{B22C04F9-7F05-DC41-021E-3DF99B153654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2" creationId="{8C366590-5B21-D9A8-11F4-34B733BC618C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3" creationId="{62D9192B-F784-C5B7-6B76-46E84ED9CC6B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5" creationId="{7FC9C492-C35C-A2E7-33E5-5E30721A8E33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6" creationId="{BF1E8285-3B12-C5F5-B051-959986CA1779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3.501" v="420"/>
        <pc:sldMkLst>
          <pc:docMk/>
          <pc:sldMk cId="4224564547" sldId="316"/>
        </pc:sldMkLst>
        <pc:spChg chg="add mod">
          <ac:chgData name="Leila Scatena Raposo" userId="efd39fea-0d2b-4ae3-883f-65c40e95a1f8" providerId="ADAL" clId="{51349554-ED1D-45F3-A29F-3766BECB7A58}" dt="2023-05-18T16:49:23.501" v="420"/>
          <ac:spMkLst>
            <pc:docMk/>
            <pc:sldMk cId="4224564547" sldId="316"/>
            <ac:spMk id="4" creationId="{23EB6671-065F-DB0B-4FF6-B4E632F412E7}"/>
          </ac:spMkLst>
        </pc:spChg>
        <pc:spChg chg="mod">
          <ac:chgData name="Leila Scatena Raposo" userId="efd39fea-0d2b-4ae3-883f-65c40e95a1f8" providerId="ADAL" clId="{51349554-ED1D-45F3-A29F-3766BECB7A58}" dt="2023-05-11T16:48:18.263" v="80" actId="20577"/>
          <ac:spMkLst>
            <pc:docMk/>
            <pc:sldMk cId="4224564547" sldId="316"/>
            <ac:spMk id="11" creationId="{A3C669C0-F614-5F3D-11E5-CF021A3B3740}"/>
          </ac:spMkLst>
        </pc:spChg>
        <pc:picChg chg="add del">
          <ac:chgData name="Leila Scatena Raposo" userId="efd39fea-0d2b-4ae3-883f-65c40e95a1f8" providerId="ADAL" clId="{51349554-ED1D-45F3-A29F-3766BECB7A58}" dt="2023-05-11T16:22:17.484" v="8" actId="22"/>
          <ac:picMkLst>
            <pc:docMk/>
            <pc:sldMk cId="4224564547" sldId="316"/>
            <ac:picMk id="5" creationId="{7250812B-1F49-6FC9-AD8E-9B94C07657E3}"/>
          </ac:picMkLst>
        </pc:picChg>
        <pc:picChg chg="add del mod">
          <ac:chgData name="Leila Scatena Raposo" userId="efd39fea-0d2b-4ae3-883f-65c40e95a1f8" providerId="ADAL" clId="{51349554-ED1D-45F3-A29F-3766BECB7A58}" dt="2023-05-11T16:48:00.419" v="67" actId="478"/>
          <ac:picMkLst>
            <pc:docMk/>
            <pc:sldMk cId="4224564547" sldId="316"/>
            <ac:picMk id="7" creationId="{DDB8B324-CB98-63E8-04B4-E96F7BD4670D}"/>
          </ac:picMkLst>
        </pc:picChg>
        <pc:picChg chg="add mod">
          <ac:chgData name="Leila Scatena Raposo" userId="efd39fea-0d2b-4ae3-883f-65c40e95a1f8" providerId="ADAL" clId="{51349554-ED1D-45F3-A29F-3766BECB7A58}" dt="2023-05-11T16:48:10.402" v="68" actId="1076"/>
          <ac:picMkLst>
            <pc:docMk/>
            <pc:sldMk cId="4224564547" sldId="316"/>
            <ac:picMk id="8" creationId="{D69CA556-E1AE-21B8-3CE2-C82123718838}"/>
          </ac:picMkLst>
        </pc:picChg>
        <pc:picChg chg="del">
          <ac:chgData name="Leila Scatena Raposo" userId="efd39fea-0d2b-4ae3-883f-65c40e95a1f8" providerId="ADAL" clId="{51349554-ED1D-45F3-A29F-3766BECB7A58}" dt="2023-05-11T16:22:12.068" v="6" actId="478"/>
          <ac:picMkLst>
            <pc:docMk/>
            <pc:sldMk cId="4224564547" sldId="316"/>
            <ac:picMk id="18" creationId="{410F12FF-5D1F-46DB-85F0-59853E80E1E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9:28.773" v="422" actId="1076"/>
        <pc:sldMkLst>
          <pc:docMk/>
          <pc:sldMk cId="580467922" sldId="317"/>
        </pc:sldMkLst>
        <pc:spChg chg="add mod">
          <ac:chgData name="Leila Scatena Raposo" userId="efd39fea-0d2b-4ae3-883f-65c40e95a1f8" providerId="ADAL" clId="{51349554-ED1D-45F3-A29F-3766BECB7A58}" dt="2023-05-18T16:49:28.773" v="422" actId="1076"/>
          <ac:spMkLst>
            <pc:docMk/>
            <pc:sldMk cId="580467922" sldId="317"/>
            <ac:spMk id="8" creationId="{9F909AC5-3DBF-E64E-0A60-1AF75814A60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18.163" v="404" actId="1076"/>
        <pc:sldMkLst>
          <pc:docMk/>
          <pc:sldMk cId="1926615916" sldId="320"/>
        </pc:sldMkLst>
        <pc:spChg chg="add mod">
          <ac:chgData name="Leila Scatena Raposo" userId="efd39fea-0d2b-4ae3-883f-65c40e95a1f8" providerId="ADAL" clId="{51349554-ED1D-45F3-A29F-3766BECB7A58}" dt="2023-05-18T16:47:18.163" v="404" actId="1076"/>
          <ac:spMkLst>
            <pc:docMk/>
            <pc:sldMk cId="1926615916" sldId="320"/>
            <ac:spMk id="6" creationId="{22F89E2E-1A12-8984-3994-9E6A9C174469}"/>
          </ac:spMkLst>
        </pc:spChg>
        <pc:spChg chg="mod">
          <ac:chgData name="Leila Scatena Raposo" userId="efd39fea-0d2b-4ae3-883f-65c40e95a1f8" providerId="ADAL" clId="{51349554-ED1D-45F3-A29F-3766BECB7A58}" dt="2023-05-11T16:02:00.939" v="0" actId="20577"/>
          <ac:spMkLst>
            <pc:docMk/>
            <pc:sldMk cId="1926615916" sldId="320"/>
            <ac:spMk id="11" creationId="{599012BD-8962-2041-7BC3-87E3D2F7374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22:16.915" v="658" actId="1076"/>
        <pc:sldMkLst>
          <pc:docMk/>
          <pc:sldMk cId="2205620328" sldId="321"/>
        </pc:sldMkLst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1:45.435" v="651" actId="478"/>
          <ac:spMkLst>
            <pc:docMk/>
            <pc:sldMk cId="2205620328" sldId="321"/>
            <ac:spMk id="9" creationId="{7AC5B01E-2B27-97DE-980A-3953589781E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0:33.281" v="634" actId="1076"/>
          <ac:spMkLst>
            <pc:docMk/>
            <pc:sldMk cId="2205620328" sldId="321"/>
            <ac:spMk id="23" creationId="{472E1176-6E3B-D5D3-FB43-6C8D5D9EA6A7}"/>
          </ac:spMkLst>
        </pc:spChg>
        <pc:spChg chg="add mod">
          <ac:chgData name="Leila Scatena Raposo" userId="efd39fea-0d2b-4ae3-883f-65c40e95a1f8" providerId="ADAL" clId="{51349554-ED1D-45F3-A29F-3766BECB7A58}" dt="2023-05-18T17:21:40.839" v="650" actId="1076"/>
          <ac:spMkLst>
            <pc:docMk/>
            <pc:sldMk cId="2205620328" sldId="321"/>
            <ac:spMk id="24" creationId="{99E34A70-A0F2-BB79-8E10-30B7AFD88666}"/>
          </ac:spMkLst>
        </pc:spChg>
        <pc:spChg chg="add mod">
          <ac:chgData name="Leila Scatena Raposo" userId="efd39fea-0d2b-4ae3-883f-65c40e95a1f8" providerId="ADAL" clId="{51349554-ED1D-45F3-A29F-3766BECB7A58}" dt="2023-05-18T17:22:16.915" v="658" actId="1076"/>
          <ac:spMkLst>
            <pc:docMk/>
            <pc:sldMk cId="2205620328" sldId="321"/>
            <ac:spMk id="25" creationId="{DAC21251-8E7D-7A44-9A35-9A1DE8F466D3}"/>
          </ac:spMkLst>
        </pc:spChg>
        <pc:picChg chg="add mod">
          <ac:chgData name="Leila Scatena Raposo" userId="efd39fea-0d2b-4ae3-883f-65c40e95a1f8" providerId="ADAL" clId="{51349554-ED1D-45F3-A29F-3766BECB7A58}" dt="2023-05-18T17:19:26.048" v="619" actId="1076"/>
          <ac:picMkLst>
            <pc:docMk/>
            <pc:sldMk cId="2205620328" sldId="321"/>
            <ac:picMk id="18" creationId="{973550B8-B23C-A78B-C827-78845030B43A}"/>
          </ac:picMkLst>
        </pc:picChg>
        <pc:picChg chg="add mod">
          <ac:chgData name="Leila Scatena Raposo" userId="efd39fea-0d2b-4ae3-883f-65c40e95a1f8" providerId="ADAL" clId="{51349554-ED1D-45F3-A29F-3766BECB7A58}" dt="2023-05-18T17:19:44.629" v="622" actId="1076"/>
          <ac:picMkLst>
            <pc:docMk/>
            <pc:sldMk cId="2205620328" sldId="321"/>
            <ac:picMk id="20" creationId="{7DAF6F80-30DB-237F-6616-41B9AEF5EF60}"/>
          </ac:picMkLst>
        </pc:picChg>
        <pc:picChg chg="add del mod">
          <ac:chgData name="Leila Scatena Raposo" userId="efd39fea-0d2b-4ae3-883f-65c40e95a1f8" providerId="ADAL" clId="{51349554-ED1D-45F3-A29F-3766BECB7A58}" dt="2023-05-18T17:20:06.658" v="627" actId="478"/>
          <ac:picMkLst>
            <pc:docMk/>
            <pc:sldMk cId="2205620328" sldId="321"/>
            <ac:picMk id="22" creationId="{B962D548-8B97-F2FF-8F94-DAA7C44D1BC9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26:06.413" v="698" actId="478"/>
        <pc:sldMkLst>
          <pc:docMk/>
          <pc:sldMk cId="4142764269" sldId="322"/>
        </pc:sldMkLst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6:06.413" v="698" actId="478"/>
          <ac:spMkLst>
            <pc:docMk/>
            <pc:sldMk cId="4142764269" sldId="322"/>
            <ac:spMk id="4" creationId="{7170213A-EF1A-7F9A-D7E3-5E38A857F86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3:42.209" v="679" actId="1076"/>
          <ac:spMkLst>
            <pc:docMk/>
            <pc:sldMk cId="4142764269" sldId="322"/>
            <ac:spMk id="17" creationId="{410CF46F-B791-F529-44FF-CBB8F08AF3C1}"/>
          </ac:spMkLst>
        </pc:spChg>
        <pc:spChg chg="add mod">
          <ac:chgData name="Leila Scatena Raposo" userId="efd39fea-0d2b-4ae3-883f-65c40e95a1f8" providerId="ADAL" clId="{51349554-ED1D-45F3-A29F-3766BECB7A58}" dt="2023-05-18T17:24:39.635" v="690" actId="1076"/>
          <ac:spMkLst>
            <pc:docMk/>
            <pc:sldMk cId="4142764269" sldId="322"/>
            <ac:spMk id="18" creationId="{F3ADB8BE-9B67-41A4-3225-2A7FC5BF23E5}"/>
          </ac:spMkLst>
        </pc:spChg>
        <pc:spChg chg="add mod">
          <ac:chgData name="Leila Scatena Raposo" userId="efd39fea-0d2b-4ae3-883f-65c40e95a1f8" providerId="ADAL" clId="{51349554-ED1D-45F3-A29F-3766BECB7A58}" dt="2023-05-18T17:26:02.405" v="697" actId="1076"/>
          <ac:spMkLst>
            <pc:docMk/>
            <pc:sldMk cId="4142764269" sldId="322"/>
            <ac:spMk id="19" creationId="{67BC0143-3D00-7412-C3C0-465F2114C54C}"/>
          </ac:spMkLst>
        </pc:spChg>
        <pc:spChg chg="add mod">
          <ac:chgData name="Leila Scatena Raposo" userId="efd39fea-0d2b-4ae3-883f-65c40e95a1f8" providerId="ADAL" clId="{51349554-ED1D-45F3-A29F-3766BECB7A58}" dt="2023-05-18T17:22:31.303" v="665" actId="1076"/>
          <ac:spMkLst>
            <pc:docMk/>
            <pc:sldMk cId="4142764269" sldId="322"/>
            <ac:spMk id="20" creationId="{91FD8D5F-3755-7DB3-D1AC-FB4ED0FEB76B}"/>
          </ac:spMkLst>
        </pc:spChg>
        <pc:picChg chg="add mod">
          <ac:chgData name="Leila Scatena Raposo" userId="efd39fea-0d2b-4ae3-883f-65c40e95a1f8" providerId="ADAL" clId="{51349554-ED1D-45F3-A29F-3766BECB7A58}" dt="2023-05-18T17:22:58.060" v="670" actId="1076"/>
          <ac:picMkLst>
            <pc:docMk/>
            <pc:sldMk cId="4142764269" sldId="322"/>
            <ac:picMk id="22" creationId="{A3F9019F-3689-5FDE-73F1-EB50D6755EEB}"/>
          </ac:picMkLst>
        </pc:picChg>
        <pc:picChg chg="add del mod">
          <ac:chgData name="Leila Scatena Raposo" userId="efd39fea-0d2b-4ae3-883f-65c40e95a1f8" providerId="ADAL" clId="{51349554-ED1D-45F3-A29F-3766BECB7A58}" dt="2023-05-18T17:23:15.250" v="673" actId="478"/>
          <ac:picMkLst>
            <pc:docMk/>
            <pc:sldMk cId="4142764269" sldId="322"/>
            <ac:picMk id="24" creationId="{3927B13F-FB4A-BFD9-6C5D-DA6B41F1E8DE}"/>
          </ac:picMkLst>
        </pc:picChg>
        <pc:picChg chg="add mod">
          <ac:chgData name="Leila Scatena Raposo" userId="efd39fea-0d2b-4ae3-883f-65c40e95a1f8" providerId="ADAL" clId="{51349554-ED1D-45F3-A29F-3766BECB7A58}" dt="2023-05-18T17:24:02.324" v="682" actId="1076"/>
          <ac:picMkLst>
            <pc:docMk/>
            <pc:sldMk cId="4142764269" sldId="322"/>
            <ac:picMk id="26" creationId="{43CE990A-2963-7324-A56F-9047CA55DD13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6:26.979" v="520" actId="1076"/>
        <pc:sldMkLst>
          <pc:docMk/>
          <pc:sldMk cId="4121394328" sldId="323"/>
        </pc:sldMkLst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9" creationId="{201BB706-0463-CA5F-F331-860D44E23879}"/>
          </ac:spMkLst>
        </pc:spChg>
        <pc:picChg chg="add mod">
          <ac:chgData name="Leila Scatena Raposo" userId="efd39fea-0d2b-4ae3-883f-65c40e95a1f8" providerId="ADAL" clId="{51349554-ED1D-45F3-A29F-3766BECB7A58}" dt="2023-05-18T17:02:33.141" v="485" actId="1076"/>
          <ac:picMkLst>
            <pc:docMk/>
            <pc:sldMk cId="4121394328" sldId="323"/>
            <ac:picMk id="4" creationId="{884CF478-95DF-19B1-E02C-DB5B03E17713}"/>
          </ac:picMkLst>
        </pc:picChg>
        <pc:picChg chg="add mod">
          <ac:chgData name="Leila Scatena Raposo" userId="efd39fea-0d2b-4ae3-883f-65c40e95a1f8" providerId="ADAL" clId="{51349554-ED1D-45F3-A29F-3766BECB7A58}" dt="2023-05-18T17:02:58.833" v="487" actId="1076"/>
          <ac:picMkLst>
            <pc:docMk/>
            <pc:sldMk cId="4121394328" sldId="323"/>
            <ac:picMk id="5" creationId="{B84DD89D-AA05-73A5-9049-B26FFBF90308}"/>
          </ac:picMkLst>
        </pc:picChg>
        <pc:picChg chg="add del mod">
          <ac:chgData name="Leila Scatena Raposo" userId="efd39fea-0d2b-4ae3-883f-65c40e95a1f8" providerId="ADAL" clId="{51349554-ED1D-45F3-A29F-3766BECB7A58}" dt="2023-05-18T17:03:01.477" v="488" actId="478"/>
          <ac:picMkLst>
            <pc:docMk/>
            <pc:sldMk cId="4121394328" sldId="323"/>
            <ac:picMk id="6" creationId="{5A1F9B58-7C5C-4C55-6C15-15FA8C30A8C3}"/>
          </ac:picMkLst>
        </pc:picChg>
        <pc:picChg chg="mod">
          <ac:chgData name="Leila Scatena Raposo" userId="efd39fea-0d2b-4ae3-883f-65c40e95a1f8" providerId="ADAL" clId="{51349554-ED1D-45F3-A29F-3766BECB7A58}" dt="2023-05-18T17:06:20.349" v="517" actId="1076"/>
          <ac:picMkLst>
            <pc:docMk/>
            <pc:sldMk cId="4121394328" sldId="323"/>
            <ac:picMk id="20" creationId="{E440561F-8E77-73F9-E901-220B9B9439A1}"/>
          </ac:picMkLst>
        </pc:picChg>
        <pc:picChg chg="mod">
          <ac:chgData name="Leila Scatena Raposo" userId="efd39fea-0d2b-4ae3-883f-65c40e95a1f8" providerId="ADAL" clId="{51349554-ED1D-45F3-A29F-3766BECB7A58}" dt="2023-05-18T17:06:18.297" v="516" actId="1076"/>
          <ac:picMkLst>
            <pc:docMk/>
            <pc:sldMk cId="4121394328" sldId="323"/>
            <ac:picMk id="21" creationId="{05347D7E-0AF1-EE5D-CB59-DEA1337134F5}"/>
          </ac:picMkLst>
        </pc:picChg>
        <pc:picChg chg="add mod">
          <ac:chgData name="Leila Scatena Raposo" userId="efd39fea-0d2b-4ae3-883f-65c40e95a1f8" providerId="ADAL" clId="{51349554-ED1D-45F3-A29F-3766BECB7A58}" dt="2023-05-18T17:06:03.153" v="515" actId="1076"/>
          <ac:picMkLst>
            <pc:docMk/>
            <pc:sldMk cId="4121394328" sldId="323"/>
            <ac:picMk id="24" creationId="{68CFF603-5D8C-A08E-B41F-AB6AC567804F}"/>
          </ac:picMkLst>
        </pc:picChg>
        <pc:picChg chg="add mod">
          <ac:chgData name="Leila Scatena Raposo" userId="efd39fea-0d2b-4ae3-883f-65c40e95a1f8" providerId="ADAL" clId="{51349554-ED1D-45F3-A29F-3766BECB7A58}" dt="2023-05-18T17:06:26.979" v="520" actId="1076"/>
          <ac:picMkLst>
            <pc:docMk/>
            <pc:sldMk cId="4121394328" sldId="323"/>
            <ac:picMk id="26" creationId="{228B3756-DACE-6C51-17CD-C0FC94AC653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6:57.481" v="525" actId="1076"/>
        <pc:sldMkLst>
          <pc:docMk/>
          <pc:sldMk cId="3084794147" sldId="324"/>
        </pc:sldMkLst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9" creationId="{201BB706-0463-CA5F-F331-860D44E23879}"/>
          </ac:spMkLst>
        </pc:sp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4" creationId="{5D3C3CF2-2753-1581-5CCD-7090CE24DF34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5" creationId="{093DEA1B-19FC-4AB9-5C0F-1F7B791E5AB6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6" creationId="{08F71CCB-53CE-0D46-6D2D-C2524DD84370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7" creationId="{1F398C1F-AC96-6085-6235-CA0338F91CD7}"/>
          </ac:picMkLst>
        </pc:picChg>
        <pc:picChg chg="add mod">
          <ac:chgData name="Leila Scatena Raposo" userId="efd39fea-0d2b-4ae3-883f-65c40e95a1f8" providerId="ADAL" clId="{51349554-ED1D-45F3-A29F-3766BECB7A58}" dt="2023-05-18T17:03:07.926" v="490" actId="1076"/>
          <ac:picMkLst>
            <pc:docMk/>
            <pc:sldMk cId="3084794147" sldId="324"/>
            <ac:picMk id="20" creationId="{9F91BE3F-73C9-883C-3929-01FEBC355A75}"/>
          </ac:picMkLst>
        </pc:picChg>
        <pc:picChg chg="add mod">
          <ac:chgData name="Leila Scatena Raposo" userId="efd39fea-0d2b-4ae3-883f-65c40e95a1f8" providerId="ADAL" clId="{51349554-ED1D-45F3-A29F-3766BECB7A58}" dt="2023-05-18T17:06:36.009" v="521" actId="1076"/>
          <ac:picMkLst>
            <pc:docMk/>
            <pc:sldMk cId="3084794147" sldId="324"/>
            <ac:picMk id="21" creationId="{4CF034DB-6DC0-5068-84EC-CD0B12C20594}"/>
          </ac:picMkLst>
        </pc:picChg>
        <pc:picChg chg="add mod">
          <ac:chgData name="Leila Scatena Raposo" userId="efd39fea-0d2b-4ae3-883f-65c40e95a1f8" providerId="ADAL" clId="{51349554-ED1D-45F3-A29F-3766BECB7A58}" dt="2023-05-18T17:03:50.181" v="496" actId="1076"/>
          <ac:picMkLst>
            <pc:docMk/>
            <pc:sldMk cId="3084794147" sldId="324"/>
            <ac:picMk id="22" creationId="{3A9344B9-7415-C0D2-0B62-458545194FED}"/>
          </ac:picMkLst>
        </pc:picChg>
        <pc:picChg chg="add mod">
          <ac:chgData name="Leila Scatena Raposo" userId="efd39fea-0d2b-4ae3-883f-65c40e95a1f8" providerId="ADAL" clId="{51349554-ED1D-45F3-A29F-3766BECB7A58}" dt="2023-05-18T17:06:57.481" v="525" actId="1076"/>
          <ac:picMkLst>
            <pc:docMk/>
            <pc:sldMk cId="3084794147" sldId="324"/>
            <ac:picMk id="24" creationId="{023AB37D-BDF0-24EC-EC0A-0282428C4A7D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7:49.385" v="534" actId="1076"/>
        <pc:sldMkLst>
          <pc:docMk/>
          <pc:sldMk cId="1120972666" sldId="325"/>
        </pc:sldMkLst>
        <pc:picChg chg="add mod">
          <ac:chgData name="Leila Scatena Raposo" userId="efd39fea-0d2b-4ae3-883f-65c40e95a1f8" providerId="ADAL" clId="{51349554-ED1D-45F3-A29F-3766BECB7A58}" dt="2023-05-18T17:04:29.451" v="499" actId="1076"/>
          <ac:picMkLst>
            <pc:docMk/>
            <pc:sldMk cId="1120972666" sldId="325"/>
            <ac:picMk id="4" creationId="{02964A6A-7B14-C255-E6B2-24ECC634D121}"/>
          </ac:picMkLst>
        </pc:picChg>
        <pc:picChg chg="add del mod">
          <ac:chgData name="Leila Scatena Raposo" userId="efd39fea-0d2b-4ae3-883f-65c40e95a1f8" providerId="ADAL" clId="{51349554-ED1D-45F3-A29F-3766BECB7A58}" dt="2023-05-18T17:04:31.285" v="500" actId="478"/>
          <ac:picMkLst>
            <pc:docMk/>
            <pc:sldMk cId="1120972666" sldId="325"/>
            <ac:picMk id="5" creationId="{FE2A6763-EC33-FCCD-8E7F-49562A1200D8}"/>
          </ac:picMkLst>
        </pc:picChg>
        <pc:picChg chg="add mod">
          <ac:chgData name="Leila Scatena Raposo" userId="efd39fea-0d2b-4ae3-883f-65c40e95a1f8" providerId="ADAL" clId="{51349554-ED1D-45F3-A29F-3766BECB7A58}" dt="2023-05-18T17:07:28.424" v="528" actId="1076"/>
          <ac:picMkLst>
            <pc:docMk/>
            <pc:sldMk cId="1120972666" sldId="325"/>
            <ac:picMk id="7" creationId="{ED7DC1AC-ED3F-42F9-188D-B15D321C4D2B}"/>
          </ac:picMkLst>
        </pc:picChg>
        <pc:picChg chg="add mod">
          <ac:chgData name="Leila Scatena Raposo" userId="efd39fea-0d2b-4ae3-883f-65c40e95a1f8" providerId="ADAL" clId="{51349554-ED1D-45F3-A29F-3766BECB7A58}" dt="2023-05-18T17:07:49.385" v="534" actId="1076"/>
          <ac:picMkLst>
            <pc:docMk/>
            <pc:sldMk cId="1120972666" sldId="325"/>
            <ac:picMk id="17" creationId="{51FB43B2-1C23-0A6F-D593-E5FCACDD6B82}"/>
          </ac:picMkLst>
        </pc:picChg>
        <pc:picChg chg="mod">
          <ac:chgData name="Leila Scatena Raposo" userId="efd39fea-0d2b-4ae3-883f-65c40e95a1f8" providerId="ADAL" clId="{51349554-ED1D-45F3-A29F-3766BECB7A58}" dt="2023-05-18T17:07:30.007" v="529" actId="1076"/>
          <ac:picMkLst>
            <pc:docMk/>
            <pc:sldMk cId="1120972666" sldId="325"/>
            <ac:picMk id="20" creationId="{3B5BDEB0-FB32-178D-585F-FC0C375CAD55}"/>
          </ac:picMkLst>
        </pc:picChg>
        <pc:picChg chg="mod">
          <ac:chgData name="Leila Scatena Raposo" userId="efd39fea-0d2b-4ae3-883f-65c40e95a1f8" providerId="ADAL" clId="{51349554-ED1D-45F3-A29F-3766BECB7A58}" dt="2023-05-18T17:07:32.829" v="530" actId="1076"/>
          <ac:picMkLst>
            <pc:docMk/>
            <pc:sldMk cId="1120972666" sldId="325"/>
            <ac:picMk id="21" creationId="{33C18197-D173-DF35-D184-96CC0AF85BCA}"/>
          </ac:picMkLst>
        </pc:picChg>
        <pc:picChg chg="mod">
          <ac:chgData name="Leila Scatena Raposo" userId="efd39fea-0d2b-4ae3-883f-65c40e95a1f8" providerId="ADAL" clId="{51349554-ED1D-45F3-A29F-3766BECB7A58}" dt="2023-05-18T17:07:34.306" v="531" actId="1076"/>
          <ac:picMkLst>
            <pc:docMk/>
            <pc:sldMk cId="1120972666" sldId="325"/>
            <ac:picMk id="22" creationId="{43201952-2B88-7E39-B590-9044DFEC611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4:58.023" v="505" actId="1076"/>
        <pc:sldMkLst>
          <pc:docMk/>
          <pc:sldMk cId="2408660989" sldId="326"/>
        </pc:sldMkLst>
        <pc:picChg chg="add mod">
          <ac:chgData name="Leila Scatena Raposo" userId="efd39fea-0d2b-4ae3-883f-65c40e95a1f8" providerId="ADAL" clId="{51349554-ED1D-45F3-A29F-3766BECB7A58}" dt="2023-05-18T17:04:36.124" v="502" actId="1076"/>
          <ac:picMkLst>
            <pc:docMk/>
            <pc:sldMk cId="2408660989" sldId="326"/>
            <ac:picMk id="7" creationId="{1B550B7E-F595-5C28-E397-09A9B027370E}"/>
          </ac:picMkLst>
        </pc:picChg>
        <pc:picChg chg="add mod">
          <ac:chgData name="Leila Scatena Raposo" userId="efd39fea-0d2b-4ae3-883f-65c40e95a1f8" providerId="ADAL" clId="{51349554-ED1D-45F3-A29F-3766BECB7A58}" dt="2023-05-18T17:04:52.522" v="504" actId="1076"/>
          <ac:picMkLst>
            <pc:docMk/>
            <pc:sldMk cId="2408660989" sldId="326"/>
            <ac:picMk id="16" creationId="{36343586-7929-E927-C85D-1E54CDF4FCC3}"/>
          </ac:picMkLst>
        </pc:picChg>
        <pc:picChg chg="add mod">
          <ac:chgData name="Leila Scatena Raposo" userId="efd39fea-0d2b-4ae3-883f-65c40e95a1f8" providerId="ADAL" clId="{51349554-ED1D-45F3-A29F-3766BECB7A58}" dt="2023-05-18T17:04:58.023" v="505" actId="1076"/>
          <ac:picMkLst>
            <pc:docMk/>
            <pc:sldMk cId="2408660989" sldId="326"/>
            <ac:picMk id="17" creationId="{15A87D24-9CC1-ABE8-A09B-D92D062CBCB6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6:14.709" v="442" actId="1076"/>
        <pc:sldMkLst>
          <pc:docMk/>
          <pc:sldMk cId="4256873800" sldId="327"/>
        </pc:sldMkLst>
        <pc:picChg chg="add mod">
          <ac:chgData name="Leila Scatena Raposo" userId="efd39fea-0d2b-4ae3-883f-65c40e95a1f8" providerId="ADAL" clId="{51349554-ED1D-45F3-A29F-3766BECB7A58}" dt="2023-05-18T16:54:46.846" v="433" actId="1076"/>
          <ac:picMkLst>
            <pc:docMk/>
            <pc:sldMk cId="4256873800" sldId="327"/>
            <ac:picMk id="8" creationId="{B5567F07-AF79-978B-4783-4BF9948918CD}"/>
          </ac:picMkLst>
        </pc:picChg>
        <pc:picChg chg="add mod">
          <ac:chgData name="Leila Scatena Raposo" userId="efd39fea-0d2b-4ae3-883f-65c40e95a1f8" providerId="ADAL" clId="{51349554-ED1D-45F3-A29F-3766BECB7A58}" dt="2023-05-18T16:55:06.581" v="436" actId="1076"/>
          <ac:picMkLst>
            <pc:docMk/>
            <pc:sldMk cId="4256873800" sldId="327"/>
            <ac:picMk id="26" creationId="{EDB607BC-313D-7F15-118F-A4FC34E3E72D}"/>
          </ac:picMkLst>
        </pc:picChg>
        <pc:picChg chg="add mod">
          <ac:chgData name="Leila Scatena Raposo" userId="efd39fea-0d2b-4ae3-883f-65c40e95a1f8" providerId="ADAL" clId="{51349554-ED1D-45F3-A29F-3766BECB7A58}" dt="2023-05-18T16:55:48.321" v="439" actId="1076"/>
          <ac:picMkLst>
            <pc:docMk/>
            <pc:sldMk cId="4256873800" sldId="327"/>
            <ac:picMk id="28" creationId="{A695E557-D26A-22C5-6F01-F5F83D20E201}"/>
          </ac:picMkLst>
        </pc:picChg>
        <pc:picChg chg="add mod">
          <ac:chgData name="Leila Scatena Raposo" userId="efd39fea-0d2b-4ae3-883f-65c40e95a1f8" providerId="ADAL" clId="{51349554-ED1D-45F3-A29F-3766BECB7A58}" dt="2023-05-18T16:56:14.709" v="442" actId="1076"/>
          <ac:picMkLst>
            <pc:docMk/>
            <pc:sldMk cId="4256873800" sldId="327"/>
            <ac:picMk id="30" creationId="{E388FC33-6CC4-3CA6-4825-AFF5D1076FF4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8:20.165" v="454" actId="1076"/>
        <pc:sldMkLst>
          <pc:docMk/>
          <pc:sldMk cId="3287330072" sldId="328"/>
        </pc:sldMkLst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4" creationId="{9F378E0A-F828-62AA-A2BD-29FC247ADFB6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5" creationId="{9990A4BA-CEB8-9EF9-6E49-D1D9FC5104FE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6" creationId="{639CB69B-0E8B-CCDC-5482-E86BB52EC87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7" creationId="{7B4EF079-0078-03D6-EC03-EDB3DB03BFD1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4" creationId="{F88A4163-DAFB-3F15-ECCE-6B03E945ED3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5" creationId="{A4631022-3973-9196-0507-FF77B9EC6ADE}"/>
          </ac:spMkLst>
        </pc:spChg>
        <pc:picChg chg="add mod">
          <ac:chgData name="Leila Scatena Raposo" userId="efd39fea-0d2b-4ae3-883f-65c40e95a1f8" providerId="ADAL" clId="{51349554-ED1D-45F3-A29F-3766BECB7A58}" dt="2023-05-18T16:56:37.227" v="445" actId="1076"/>
          <ac:picMkLst>
            <pc:docMk/>
            <pc:sldMk cId="3287330072" sldId="328"/>
            <ac:picMk id="9" creationId="{3D329652-23B0-B0A9-20D8-3B47B8D10220}"/>
          </ac:picMkLst>
        </pc:picChg>
        <pc:picChg chg="add mod">
          <ac:chgData name="Leila Scatena Raposo" userId="efd39fea-0d2b-4ae3-883f-65c40e95a1f8" providerId="ADAL" clId="{51349554-ED1D-45F3-A29F-3766BECB7A58}" dt="2023-05-18T16:57:01.547" v="448" actId="1076"/>
          <ac:picMkLst>
            <pc:docMk/>
            <pc:sldMk cId="3287330072" sldId="328"/>
            <ac:picMk id="13" creationId="{5828A72B-98C9-DD57-671F-64AC7F2EFAB8}"/>
          </ac:picMkLst>
        </pc:picChg>
        <pc:picChg chg="add mod">
          <ac:chgData name="Leila Scatena Raposo" userId="efd39fea-0d2b-4ae3-883f-65c40e95a1f8" providerId="ADAL" clId="{51349554-ED1D-45F3-A29F-3766BECB7A58}" dt="2023-05-18T16:57:30.211" v="451" actId="1076"/>
          <ac:picMkLst>
            <pc:docMk/>
            <pc:sldMk cId="3287330072" sldId="328"/>
            <ac:picMk id="15" creationId="{B04213A2-629F-3733-91A3-AC5D69EC1820}"/>
          </ac:picMkLst>
        </pc:picChg>
        <pc:picChg chg="add mod">
          <ac:chgData name="Leila Scatena Raposo" userId="efd39fea-0d2b-4ae3-883f-65c40e95a1f8" providerId="ADAL" clId="{51349554-ED1D-45F3-A29F-3766BECB7A58}" dt="2023-05-18T16:58:20.165" v="454" actId="1076"/>
          <ac:picMkLst>
            <pc:docMk/>
            <pc:sldMk cId="3287330072" sldId="328"/>
            <ac:picMk id="21" creationId="{E828875D-6C39-22D4-3978-AA3723EFBDBA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0:42.993" v="477" actId="1076"/>
        <pc:sldMkLst>
          <pc:docMk/>
          <pc:sldMk cId="4180483286" sldId="331"/>
        </pc:sldMkLst>
        <pc:picChg chg="add mod">
          <ac:chgData name="Leila Scatena Raposo" userId="efd39fea-0d2b-4ae3-883f-65c40e95a1f8" providerId="ADAL" clId="{51349554-ED1D-45F3-A29F-3766BECB7A58}" dt="2023-05-18T16:58:53.388" v="457" actId="1076"/>
          <ac:picMkLst>
            <pc:docMk/>
            <pc:sldMk cId="4180483286" sldId="331"/>
            <ac:picMk id="21" creationId="{891F29F3-9FAC-6B87-20D0-75FF35C0A900}"/>
          </ac:picMkLst>
        </pc:picChg>
        <pc:picChg chg="add del mod">
          <ac:chgData name="Leila Scatena Raposo" userId="efd39fea-0d2b-4ae3-883f-65c40e95a1f8" providerId="ADAL" clId="{51349554-ED1D-45F3-A29F-3766BECB7A58}" dt="2023-05-18T16:59:27.521" v="463" actId="478"/>
          <ac:picMkLst>
            <pc:docMk/>
            <pc:sldMk cId="4180483286" sldId="331"/>
            <ac:picMk id="23" creationId="{2E6ABD14-C005-4EF3-08B7-2FD53C1BA16D}"/>
          </ac:picMkLst>
        </pc:picChg>
        <pc:picChg chg="add del mod">
          <ac:chgData name="Leila Scatena Raposo" userId="efd39fea-0d2b-4ae3-883f-65c40e95a1f8" providerId="ADAL" clId="{51349554-ED1D-45F3-A29F-3766BECB7A58}" dt="2023-05-18T16:59:36.439" v="467" actId="478"/>
          <ac:picMkLst>
            <pc:docMk/>
            <pc:sldMk cId="4180483286" sldId="331"/>
            <ac:picMk id="25" creationId="{D8D8DCD7-A713-6925-4143-C99FB625A75D}"/>
          </ac:picMkLst>
        </pc:picChg>
        <pc:picChg chg="add mod">
          <ac:chgData name="Leila Scatena Raposo" userId="efd39fea-0d2b-4ae3-883f-65c40e95a1f8" providerId="ADAL" clId="{51349554-ED1D-45F3-A29F-3766BECB7A58}" dt="2023-05-18T16:59:57.639" v="470" actId="1076"/>
          <ac:picMkLst>
            <pc:docMk/>
            <pc:sldMk cId="4180483286" sldId="331"/>
            <ac:picMk id="27" creationId="{FB475CD2-5819-3F75-28E7-F7987BA05385}"/>
          </ac:picMkLst>
        </pc:picChg>
        <pc:picChg chg="add mod">
          <ac:chgData name="Leila Scatena Raposo" userId="efd39fea-0d2b-4ae3-883f-65c40e95a1f8" providerId="ADAL" clId="{51349554-ED1D-45F3-A29F-3766BECB7A58}" dt="2023-05-18T17:00:19.869" v="474" actId="14100"/>
          <ac:picMkLst>
            <pc:docMk/>
            <pc:sldMk cId="4180483286" sldId="331"/>
            <ac:picMk id="29" creationId="{91A4BFB3-2A69-7C83-3DDE-046E4C6CCF68}"/>
          </ac:picMkLst>
        </pc:picChg>
        <pc:picChg chg="add mod">
          <ac:chgData name="Leila Scatena Raposo" userId="efd39fea-0d2b-4ae3-883f-65c40e95a1f8" providerId="ADAL" clId="{51349554-ED1D-45F3-A29F-3766BECB7A58}" dt="2023-05-18T17:00:42.993" v="477" actId="1076"/>
          <ac:picMkLst>
            <pc:docMk/>
            <pc:sldMk cId="4180483286" sldId="331"/>
            <ac:picMk id="31" creationId="{892EB761-62FC-338E-5EDE-233DB36CE4EF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34:34.952" v="780" actId="1076"/>
        <pc:sldMkLst>
          <pc:docMk/>
          <pc:sldMk cId="3761630166" sldId="332"/>
        </pc:sldMkLst>
        <pc:spChg chg="add mod">
          <ac:chgData name="Leila Scatena Raposo" userId="efd39fea-0d2b-4ae3-883f-65c40e95a1f8" providerId="ADAL" clId="{51349554-ED1D-45F3-A29F-3766BECB7A58}" dt="2023-05-18T17:32:11.455" v="751" actId="1076"/>
          <ac:spMkLst>
            <pc:docMk/>
            <pc:sldMk cId="3761630166" sldId="332"/>
            <ac:spMk id="16" creationId="{BF2AAE43-73B9-7053-ABF7-60AFAA372010}"/>
          </ac:spMkLst>
        </pc:spChg>
        <pc:spChg chg="add mod">
          <ac:chgData name="Leila Scatena Raposo" userId="efd39fea-0d2b-4ae3-883f-65c40e95a1f8" providerId="ADAL" clId="{51349554-ED1D-45F3-A29F-3766BECB7A58}" dt="2023-05-18T17:32:42.436" v="757" actId="1076"/>
          <ac:spMkLst>
            <pc:docMk/>
            <pc:sldMk cId="3761630166" sldId="332"/>
            <ac:spMk id="17" creationId="{AADE1D34-50A1-65A5-78D9-3C70C960034E}"/>
          </ac:spMkLst>
        </pc:spChg>
        <pc:spChg chg="add mod">
          <ac:chgData name="Leila Scatena Raposo" userId="efd39fea-0d2b-4ae3-883f-65c40e95a1f8" providerId="ADAL" clId="{51349554-ED1D-45F3-A29F-3766BECB7A58}" dt="2023-05-18T17:33:38.693" v="766" actId="1076"/>
          <ac:spMkLst>
            <pc:docMk/>
            <pc:sldMk cId="3761630166" sldId="332"/>
            <ac:spMk id="18" creationId="{46081853-8B26-1F4E-F893-6357319ABAC6}"/>
          </ac:spMkLst>
        </pc:spChg>
        <pc:spChg chg="add mod">
          <ac:chgData name="Leila Scatena Raposo" userId="efd39fea-0d2b-4ae3-883f-65c40e95a1f8" providerId="ADAL" clId="{51349554-ED1D-45F3-A29F-3766BECB7A58}" dt="2023-05-18T17:34:08.975" v="775" actId="1076"/>
          <ac:spMkLst>
            <pc:docMk/>
            <pc:sldMk cId="3761630166" sldId="332"/>
            <ac:spMk id="19" creationId="{34CDAA6F-3305-814A-F696-7EE18C690159}"/>
          </ac:spMkLst>
        </pc:spChg>
        <pc:spChg chg="add mod">
          <ac:chgData name="Leila Scatena Raposo" userId="efd39fea-0d2b-4ae3-883f-65c40e95a1f8" providerId="ADAL" clId="{51349554-ED1D-45F3-A29F-3766BECB7A58}" dt="2023-05-18T17:34:34.952" v="780" actId="1076"/>
          <ac:spMkLst>
            <pc:docMk/>
            <pc:sldMk cId="3761630166" sldId="332"/>
            <ac:spMk id="20" creationId="{F9DDEB4A-EA06-1F6C-4DF8-4AEC3226978B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8:22:16.898" v="875" actId="1076"/>
        <pc:sldMkLst>
          <pc:docMk/>
          <pc:sldMk cId="1961343286" sldId="333"/>
        </pc:sldMkLst>
        <pc:spChg chg="add del mod">
          <ac:chgData name="Leila Scatena Raposo" userId="efd39fea-0d2b-4ae3-883f-65c40e95a1f8" providerId="ADAL" clId="{51349554-ED1D-45F3-A29F-3766BECB7A58}" dt="2023-05-18T18:22:09.143" v="872" actId="478"/>
          <ac:spMkLst>
            <pc:docMk/>
            <pc:sldMk cId="1961343286" sldId="333"/>
            <ac:spMk id="16" creationId="{A991AD85-2186-D752-32BB-14F5CE998107}"/>
          </ac:spMkLst>
        </pc:spChg>
        <pc:spChg chg="add mod">
          <ac:chgData name="Leila Scatena Raposo" userId="efd39fea-0d2b-4ae3-883f-65c40e95a1f8" providerId="ADAL" clId="{51349554-ED1D-45F3-A29F-3766BECB7A58}" dt="2023-05-18T18:21:04.140" v="860" actId="1076"/>
          <ac:spMkLst>
            <pc:docMk/>
            <pc:sldMk cId="1961343286" sldId="333"/>
            <ac:spMk id="17" creationId="{AD1045EF-1E42-8CE2-2D13-5DBC7FB4F4CE}"/>
          </ac:spMkLst>
        </pc:spChg>
        <pc:spChg chg="add mod">
          <ac:chgData name="Leila Scatena Raposo" userId="efd39fea-0d2b-4ae3-883f-65c40e95a1f8" providerId="ADAL" clId="{51349554-ED1D-45F3-A29F-3766BECB7A58}" dt="2023-05-18T18:21:44.490" v="871" actId="1076"/>
          <ac:spMkLst>
            <pc:docMk/>
            <pc:sldMk cId="1961343286" sldId="333"/>
            <ac:spMk id="18" creationId="{BBCBD6B1-E6AB-94CA-BEDE-67B5E5373BFE}"/>
          </ac:spMkLst>
        </pc:spChg>
        <pc:spChg chg="add mod">
          <ac:chgData name="Leila Scatena Raposo" userId="efd39fea-0d2b-4ae3-883f-65c40e95a1f8" providerId="ADAL" clId="{51349554-ED1D-45F3-A29F-3766BECB7A58}" dt="2023-05-18T18:21:23.475" v="865" actId="1076"/>
          <ac:spMkLst>
            <pc:docMk/>
            <pc:sldMk cId="1961343286" sldId="333"/>
            <ac:spMk id="19" creationId="{A6F1B553-E3F7-CF01-576B-605F7ECAD95E}"/>
          </ac:spMkLst>
        </pc:spChg>
        <pc:spChg chg="add mod">
          <ac:chgData name="Leila Scatena Raposo" userId="efd39fea-0d2b-4ae3-883f-65c40e95a1f8" providerId="ADAL" clId="{51349554-ED1D-45F3-A29F-3766BECB7A58}" dt="2023-05-18T18:19:51.344" v="844" actId="1076"/>
          <ac:spMkLst>
            <pc:docMk/>
            <pc:sldMk cId="1961343286" sldId="333"/>
            <ac:spMk id="20" creationId="{873F8AF6-913D-3847-38C5-F0DE7B28E99D}"/>
          </ac:spMkLst>
        </pc:spChg>
        <pc:picChg chg="add mod">
          <ac:chgData name="Leila Scatena Raposo" userId="efd39fea-0d2b-4ae3-883f-65c40e95a1f8" providerId="ADAL" clId="{51349554-ED1D-45F3-A29F-3766BECB7A58}" dt="2023-05-18T18:22:16.898" v="875" actId="1076"/>
          <ac:picMkLst>
            <pc:docMk/>
            <pc:sldMk cId="1961343286" sldId="333"/>
            <ac:picMk id="22" creationId="{DEBA643D-C8C9-930B-50AF-A39573D663F7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28:38.157" v="939" actId="478"/>
        <pc:sldMkLst>
          <pc:docMk/>
          <pc:sldMk cId="3942378775" sldId="334"/>
        </pc:sldMkLst>
        <pc:spChg chg="add mod">
          <ac:chgData name="Leila Scatena Raposo" userId="efd39fea-0d2b-4ae3-883f-65c40e95a1f8" providerId="ADAL" clId="{51349554-ED1D-45F3-A29F-3766BECB7A58}" dt="2023-05-18T18:27:20.788" v="921" actId="1076"/>
          <ac:spMkLst>
            <pc:docMk/>
            <pc:sldMk cId="3942378775" sldId="334"/>
            <ac:spMk id="22" creationId="{74E1F130-3D81-3A85-935D-D03C6DE12837}"/>
          </ac:spMkLst>
        </pc:spChg>
        <pc:spChg chg="add mod">
          <ac:chgData name="Leila Scatena Raposo" userId="efd39fea-0d2b-4ae3-883f-65c40e95a1f8" providerId="ADAL" clId="{51349554-ED1D-45F3-A29F-3766BECB7A58}" dt="2023-05-18T18:28:34.984" v="938" actId="1076"/>
          <ac:spMkLst>
            <pc:docMk/>
            <pc:sldMk cId="3942378775" sldId="334"/>
            <ac:spMk id="23" creationId="{AE171D3A-D2FB-E398-4BCD-D5E1BF81BAE5}"/>
          </ac:spMkLst>
        </pc:spChg>
        <pc:spChg chg="add del mod">
          <ac:chgData name="Leila Scatena Raposo" userId="efd39fea-0d2b-4ae3-883f-65c40e95a1f8" providerId="ADAL" clId="{51349554-ED1D-45F3-A29F-3766BECB7A58}" dt="2023-05-18T18:28:38.157" v="939" actId="478"/>
          <ac:spMkLst>
            <pc:docMk/>
            <pc:sldMk cId="3942378775" sldId="334"/>
            <ac:spMk id="28" creationId="{D3EBF636-6819-374C-54CF-EAC1BC4BB0B1}"/>
          </ac:spMkLst>
        </pc:spChg>
        <pc:picChg chg="add mod">
          <ac:chgData name="Leila Scatena Raposo" userId="efd39fea-0d2b-4ae3-883f-65c40e95a1f8" providerId="ADAL" clId="{51349554-ED1D-45F3-A29F-3766BECB7A58}" dt="2023-05-18T18:26:00.204" v="909" actId="1076"/>
          <ac:picMkLst>
            <pc:docMk/>
            <pc:sldMk cId="3942378775" sldId="334"/>
            <ac:picMk id="19" creationId="{39AE7053-612F-E26A-9145-58BF9A877727}"/>
          </ac:picMkLst>
        </pc:picChg>
        <pc:picChg chg="add mod">
          <ac:chgData name="Leila Scatena Raposo" userId="efd39fea-0d2b-4ae3-883f-65c40e95a1f8" providerId="ADAL" clId="{51349554-ED1D-45F3-A29F-3766BECB7A58}" dt="2023-05-18T18:26:25.320" v="914" actId="1076"/>
          <ac:picMkLst>
            <pc:docMk/>
            <pc:sldMk cId="3942378775" sldId="334"/>
            <ac:picMk id="21" creationId="{9769F906-22B1-11B0-FC69-F6B65DA6F767}"/>
          </ac:picMkLst>
        </pc:picChg>
        <pc:picChg chg="add mod">
          <ac:chgData name="Leila Scatena Raposo" userId="efd39fea-0d2b-4ae3-883f-65c40e95a1f8" providerId="ADAL" clId="{51349554-ED1D-45F3-A29F-3766BECB7A58}" dt="2023-05-18T18:27:40.349" v="926" actId="1076"/>
          <ac:picMkLst>
            <pc:docMk/>
            <pc:sldMk cId="3942378775" sldId="334"/>
            <ac:picMk id="25" creationId="{84E8F614-1938-DCC2-D3A6-A3658E34F052}"/>
          </ac:picMkLst>
        </pc:picChg>
        <pc:picChg chg="add mod">
          <ac:chgData name="Leila Scatena Raposo" userId="efd39fea-0d2b-4ae3-883f-65c40e95a1f8" providerId="ADAL" clId="{51349554-ED1D-45F3-A29F-3766BECB7A58}" dt="2023-05-18T18:28:00.892" v="930" actId="1076"/>
          <ac:picMkLst>
            <pc:docMk/>
            <pc:sldMk cId="3942378775" sldId="334"/>
            <ac:picMk id="27" creationId="{60C81363-ECD8-8CD2-0C89-D34616CBA03C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31:14.353" v="980" actId="478"/>
        <pc:sldMkLst>
          <pc:docMk/>
          <pc:sldMk cId="1994880376" sldId="335"/>
        </pc:sldMkLst>
        <pc:spChg chg="add del mod">
          <ac:chgData name="Leila Scatena Raposo" userId="efd39fea-0d2b-4ae3-883f-65c40e95a1f8" providerId="ADAL" clId="{51349554-ED1D-45F3-A29F-3766BECB7A58}" dt="2023-05-18T18:31:14.353" v="980" actId="478"/>
          <ac:spMkLst>
            <pc:docMk/>
            <pc:sldMk cId="1994880376" sldId="335"/>
            <ac:spMk id="18" creationId="{4E9DFBE7-C49C-A5B3-C34B-1C1B4D5D6E01}"/>
          </ac:spMkLst>
        </pc:spChg>
        <pc:spChg chg="add del mod">
          <ac:chgData name="Leila Scatena Raposo" userId="efd39fea-0d2b-4ae3-883f-65c40e95a1f8" providerId="ADAL" clId="{51349554-ED1D-45F3-A29F-3766BECB7A58}" dt="2023-05-18T18:31:11.723" v="979" actId="478"/>
          <ac:spMkLst>
            <pc:docMk/>
            <pc:sldMk cId="1994880376" sldId="335"/>
            <ac:spMk id="19" creationId="{CDCC8E74-0280-8C65-8A22-3C99BAD83DEC}"/>
          </ac:spMkLst>
        </pc:spChg>
        <pc:spChg chg="add del mod">
          <ac:chgData name="Leila Scatena Raposo" userId="efd39fea-0d2b-4ae3-883f-65c40e95a1f8" providerId="ADAL" clId="{51349554-ED1D-45F3-A29F-3766BECB7A58}" dt="2023-05-18T18:31:10.156" v="978" actId="478"/>
          <ac:spMkLst>
            <pc:docMk/>
            <pc:sldMk cId="1994880376" sldId="335"/>
            <ac:spMk id="20" creationId="{601CF228-E9AF-2FD2-071C-1C9F9D6E750F}"/>
          </ac:spMkLst>
        </pc:spChg>
        <pc:spChg chg="add del mod">
          <ac:chgData name="Leila Scatena Raposo" userId="efd39fea-0d2b-4ae3-883f-65c40e95a1f8" providerId="ADAL" clId="{51349554-ED1D-45F3-A29F-3766BECB7A58}" dt="2023-05-18T18:31:08.338" v="977" actId="478"/>
          <ac:spMkLst>
            <pc:docMk/>
            <pc:sldMk cId="1994880376" sldId="335"/>
            <ac:spMk id="21" creationId="{3F0C0DAC-A473-3994-4693-82450DAF22A2}"/>
          </ac:spMkLst>
        </pc:spChg>
        <pc:spChg chg="add del mod">
          <ac:chgData name="Leila Scatena Raposo" userId="efd39fea-0d2b-4ae3-883f-65c40e95a1f8" providerId="ADAL" clId="{51349554-ED1D-45F3-A29F-3766BECB7A58}" dt="2023-05-18T18:31:06.531" v="976" actId="478"/>
          <ac:spMkLst>
            <pc:docMk/>
            <pc:sldMk cId="1994880376" sldId="335"/>
            <ac:spMk id="22" creationId="{F4E87FDF-1832-C127-185E-E2E4F91DFBE1}"/>
          </ac:spMkLst>
        </pc:spChg>
        <pc:spChg chg="add mod">
          <ac:chgData name="Leila Scatena Raposo" userId="efd39fea-0d2b-4ae3-883f-65c40e95a1f8" providerId="ADAL" clId="{51349554-ED1D-45F3-A29F-3766BECB7A58}" dt="2023-05-18T18:29:34.466" v="958" actId="1076"/>
          <ac:spMkLst>
            <pc:docMk/>
            <pc:sldMk cId="1994880376" sldId="335"/>
            <ac:spMk id="23" creationId="{AFD8FCB6-A923-7E47-53AA-EC04A3A3B408}"/>
          </ac:spMkLst>
        </pc:spChg>
        <pc:picChg chg="add mod">
          <ac:chgData name="Leila Scatena Raposo" userId="efd39fea-0d2b-4ae3-883f-65c40e95a1f8" providerId="ADAL" clId="{51349554-ED1D-45F3-A29F-3766BECB7A58}" dt="2023-05-18T18:29:02.274" v="949" actId="1076"/>
          <ac:picMkLst>
            <pc:docMk/>
            <pc:sldMk cId="1994880376" sldId="335"/>
            <ac:picMk id="25" creationId="{E733B775-4AA4-06F0-B0FE-0720FBE56863}"/>
          </ac:picMkLst>
        </pc:picChg>
        <pc:picChg chg="add mod">
          <ac:chgData name="Leila Scatena Raposo" userId="efd39fea-0d2b-4ae3-883f-65c40e95a1f8" providerId="ADAL" clId="{51349554-ED1D-45F3-A29F-3766BECB7A58}" dt="2023-05-18T18:29:56.463" v="962" actId="1076"/>
          <ac:picMkLst>
            <pc:docMk/>
            <pc:sldMk cId="1994880376" sldId="335"/>
            <ac:picMk id="27" creationId="{7A151AE8-36C0-07FD-119F-45D2583C7444}"/>
          </ac:picMkLst>
        </pc:picChg>
        <pc:picChg chg="add mod">
          <ac:chgData name="Leila Scatena Raposo" userId="efd39fea-0d2b-4ae3-883f-65c40e95a1f8" providerId="ADAL" clId="{51349554-ED1D-45F3-A29F-3766BECB7A58}" dt="2023-05-18T18:30:22.577" v="967" actId="1076"/>
          <ac:picMkLst>
            <pc:docMk/>
            <pc:sldMk cId="1994880376" sldId="335"/>
            <ac:picMk id="29" creationId="{16E1D2F1-BCA4-3885-B660-C2B6189C2D86}"/>
          </ac:picMkLst>
        </pc:picChg>
        <pc:picChg chg="add mod">
          <ac:chgData name="Leila Scatena Raposo" userId="efd39fea-0d2b-4ae3-883f-65c40e95a1f8" providerId="ADAL" clId="{51349554-ED1D-45F3-A29F-3766BECB7A58}" dt="2023-05-18T18:30:43.066" v="970" actId="1076"/>
          <ac:picMkLst>
            <pc:docMk/>
            <pc:sldMk cId="1994880376" sldId="335"/>
            <ac:picMk id="31" creationId="{7CB9ECF0-6D50-C2CB-AA75-2938EE0D3D2B}"/>
          </ac:picMkLst>
        </pc:picChg>
        <pc:picChg chg="add mod">
          <ac:chgData name="Leila Scatena Raposo" userId="efd39fea-0d2b-4ae3-883f-65c40e95a1f8" providerId="ADAL" clId="{51349554-ED1D-45F3-A29F-3766BECB7A58}" dt="2023-05-18T18:30:59.616" v="974" actId="1076"/>
          <ac:picMkLst>
            <pc:docMk/>
            <pc:sldMk cId="1994880376" sldId="335"/>
            <ac:picMk id="33" creationId="{D7E88A36-F28F-D588-CBA2-2958FEAA1457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8:34:41.562" v="1031" actId="1076"/>
        <pc:sldMkLst>
          <pc:docMk/>
          <pc:sldMk cId="3412726050" sldId="336"/>
        </pc:sldMkLst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4" creationId="{889F4E11-E221-B4BB-64F9-2CB7578025F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5" creationId="{1DE601EF-0151-EC7D-F8F8-7717600DB78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6" creationId="{0E069508-4015-1FF7-16E9-7781D2B13E7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7" creationId="{6BE557DF-6AD3-3D90-8313-F7BA77EA60F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8" creationId="{8DBEF928-06BE-D145-696F-7523A89E29E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9" creationId="{6BF1C5C7-5B63-376B-FBEB-25CE3C62271E}"/>
          </ac:spMkLst>
        </pc:spChg>
        <pc:spChg chg="add mod">
          <ac:chgData name="Leila Scatena Raposo" userId="efd39fea-0d2b-4ae3-883f-65c40e95a1f8" providerId="ADAL" clId="{51349554-ED1D-45F3-A29F-3766BECB7A58}" dt="2023-05-18T18:34:41.562" v="1031" actId="1076"/>
          <ac:spMkLst>
            <pc:docMk/>
            <pc:sldMk cId="3412726050" sldId="336"/>
            <ac:spMk id="18" creationId="{18CA346B-1F94-46D3-4373-292EEE3DC0C2}"/>
          </ac:spMkLst>
        </pc:spChg>
        <pc:spChg chg="add mod">
          <ac:chgData name="Leila Scatena Raposo" userId="efd39fea-0d2b-4ae3-883f-65c40e95a1f8" providerId="ADAL" clId="{51349554-ED1D-45F3-A29F-3766BECB7A58}" dt="2023-05-18T18:33:05.920" v="1006" actId="1076"/>
          <ac:spMkLst>
            <pc:docMk/>
            <pc:sldMk cId="3412726050" sldId="336"/>
            <ac:spMk id="19" creationId="{50A6B68D-222A-FBF2-3076-AF41F409F594}"/>
          </ac:spMkLst>
        </pc:spChg>
        <pc:spChg chg="add mod">
          <ac:chgData name="Leila Scatena Raposo" userId="efd39fea-0d2b-4ae3-883f-65c40e95a1f8" providerId="ADAL" clId="{51349554-ED1D-45F3-A29F-3766BECB7A58}" dt="2023-05-18T18:32:30.599" v="999" actId="1076"/>
          <ac:spMkLst>
            <pc:docMk/>
            <pc:sldMk cId="3412726050" sldId="336"/>
            <ac:spMk id="20" creationId="{FAF5D67D-F73A-CCCF-86E6-B624007C4758}"/>
          </ac:spMkLst>
        </pc:spChg>
        <pc:spChg chg="add mod">
          <ac:chgData name="Leila Scatena Raposo" userId="efd39fea-0d2b-4ae3-883f-65c40e95a1f8" providerId="ADAL" clId="{51349554-ED1D-45F3-A29F-3766BECB7A58}" dt="2023-05-18T18:31:58.927" v="992" actId="1076"/>
          <ac:spMkLst>
            <pc:docMk/>
            <pc:sldMk cId="3412726050" sldId="336"/>
            <ac:spMk id="21" creationId="{3F52565B-DEFD-E641-4B3B-7DBADEEC02A3}"/>
          </ac:spMkLst>
        </pc:spChg>
        <pc:spChg chg="add mod">
          <ac:chgData name="Leila Scatena Raposo" userId="efd39fea-0d2b-4ae3-883f-65c40e95a1f8" providerId="ADAL" clId="{51349554-ED1D-45F3-A29F-3766BECB7A58}" dt="2023-05-18T18:34:13.271" v="1024" actId="1076"/>
          <ac:spMkLst>
            <pc:docMk/>
            <pc:sldMk cId="3412726050" sldId="336"/>
            <ac:spMk id="22" creationId="{1C8883BA-EA20-5E1F-8915-94FEFC40F0DA}"/>
          </ac:spMkLst>
        </pc:spChg>
        <pc:spChg chg="add mod">
          <ac:chgData name="Leila Scatena Raposo" userId="efd39fea-0d2b-4ae3-883f-65c40e95a1f8" providerId="ADAL" clId="{51349554-ED1D-45F3-A29F-3766BECB7A58}" dt="2023-05-18T18:33:40.024" v="1016" actId="1076"/>
          <ac:spMkLst>
            <pc:docMk/>
            <pc:sldMk cId="3412726050" sldId="336"/>
            <ac:spMk id="23" creationId="{F31C0784-B3DE-5EDC-6B18-E710A4D9158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50:14.008" v="428"/>
        <pc:sldMkLst>
          <pc:docMk/>
          <pc:sldMk cId="2821643148" sldId="337"/>
        </pc:sldMkLst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14.008" v="428"/>
          <ac:spMkLst>
            <pc:docMk/>
            <pc:sldMk cId="2821643148" sldId="337"/>
            <ac:spMk id="18" creationId="{14B5A206-EF45-E8EE-59D7-F8A3F8CBEFD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3:54.807" v="1134" actId="1076"/>
        <pc:sldMkLst>
          <pc:docMk/>
          <pc:sldMk cId="432961237" sldId="338"/>
        </pc:sldMkLst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7" creationId="{35B920EB-0DD8-F90D-2F80-2AA319EAF9D9}"/>
          </ac:spMkLst>
        </pc:spChg>
        <pc:spChg chg="add mod">
          <ac:chgData name="Leila Scatena Raposo" userId="efd39fea-0d2b-4ae3-883f-65c40e95a1f8" providerId="ADAL" clId="{51349554-ED1D-45F3-A29F-3766BECB7A58}" dt="2023-05-18T18:43:54.807" v="1134" actId="1076"/>
          <ac:spMkLst>
            <pc:docMk/>
            <pc:sldMk cId="432961237" sldId="338"/>
            <ac:spMk id="18" creationId="{1792A9CF-3F4A-0917-48D5-B8DED9BC09E6}"/>
          </ac:spMkLst>
        </pc:spChg>
        <pc:spChg chg="add mod">
          <ac:chgData name="Leila Scatena Raposo" userId="efd39fea-0d2b-4ae3-883f-65c40e95a1f8" providerId="ADAL" clId="{51349554-ED1D-45F3-A29F-3766BECB7A58}" dt="2023-05-18T18:42:46.574" v="1122" actId="1076"/>
          <ac:spMkLst>
            <pc:docMk/>
            <pc:sldMk cId="432961237" sldId="338"/>
            <ac:spMk id="19" creationId="{6C64C610-FF1F-CEF4-7330-D3E736F4EE13}"/>
          </ac:spMkLst>
        </pc:spChg>
        <pc:spChg chg="add mod">
          <ac:chgData name="Leila Scatena Raposo" userId="efd39fea-0d2b-4ae3-883f-65c40e95a1f8" providerId="ADAL" clId="{51349554-ED1D-45F3-A29F-3766BECB7A58}" dt="2023-05-18T18:43:25.548" v="1128" actId="1076"/>
          <ac:spMkLst>
            <pc:docMk/>
            <pc:sldMk cId="432961237" sldId="338"/>
            <ac:spMk id="20" creationId="{3D27C6F3-9013-57FA-E8FB-186E92BCF778}"/>
          </ac:spMkLst>
        </pc:spChg>
        <pc:spChg chg="add mod">
          <ac:chgData name="Leila Scatena Raposo" userId="efd39fea-0d2b-4ae3-883f-65c40e95a1f8" providerId="ADAL" clId="{51349554-ED1D-45F3-A29F-3766BECB7A58}" dt="2023-05-18T18:41:06.502" v="1101" actId="1076"/>
          <ac:spMkLst>
            <pc:docMk/>
            <pc:sldMk cId="432961237" sldId="338"/>
            <ac:spMk id="21" creationId="{811C7E01-E3CD-46AF-D03C-C1793D8688C5}"/>
          </ac:spMkLst>
        </pc:spChg>
        <pc:spChg chg="add mod">
          <ac:chgData name="Leila Scatena Raposo" userId="efd39fea-0d2b-4ae3-883f-65c40e95a1f8" providerId="ADAL" clId="{51349554-ED1D-45F3-A29F-3766BECB7A58}" dt="2023-05-18T18:41:53.372" v="1111" actId="1076"/>
          <ac:spMkLst>
            <pc:docMk/>
            <pc:sldMk cId="432961237" sldId="338"/>
            <ac:spMk id="22" creationId="{84274F05-62A7-37CC-8D04-21D3F59C3A70}"/>
          </ac:spMkLst>
        </pc:spChg>
        <pc:spChg chg="add mod">
          <ac:chgData name="Leila Scatena Raposo" userId="efd39fea-0d2b-4ae3-883f-65c40e95a1f8" providerId="ADAL" clId="{51349554-ED1D-45F3-A29F-3766BECB7A58}" dt="2023-05-18T18:42:21.310" v="1117" actId="1076"/>
          <ac:spMkLst>
            <pc:docMk/>
            <pc:sldMk cId="432961237" sldId="338"/>
            <ac:spMk id="23" creationId="{B23B473C-A78A-CA96-9AED-6AADE8BB56E5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22.270" v="430"/>
        <pc:sldMkLst>
          <pc:docMk/>
          <pc:sldMk cId="1711805436" sldId="339"/>
        </pc:sldMkLst>
        <pc:spChg chg="add mod">
          <ac:chgData name="Leila Scatena Raposo" userId="efd39fea-0d2b-4ae3-883f-65c40e95a1f8" providerId="ADAL" clId="{51349554-ED1D-45F3-A29F-3766BECB7A58}" dt="2023-05-18T16:50:22.270" v="430"/>
          <ac:spMkLst>
            <pc:docMk/>
            <pc:sldMk cId="1711805436" sldId="339"/>
            <ac:spMk id="9" creationId="{CE33CC7E-99B5-A982-13FC-C210E4327C1D}"/>
          </ac:spMkLst>
        </pc:spChg>
      </pc:sldChg>
      <pc:sldChg chg="modSp mod">
        <pc:chgData name="Leila Scatena Raposo" userId="efd39fea-0d2b-4ae3-883f-65c40e95a1f8" providerId="ADAL" clId="{51349554-ED1D-45F3-A29F-3766BECB7A58}" dt="2023-05-11T16:38:14.037" v="39" actId="790"/>
        <pc:sldMkLst>
          <pc:docMk/>
          <pc:sldMk cId="823849205" sldId="341"/>
        </pc:sldMkLst>
        <pc:spChg chg="mod">
          <ac:chgData name="Leila Scatena Raposo" userId="efd39fea-0d2b-4ae3-883f-65c40e95a1f8" providerId="ADAL" clId="{51349554-ED1D-45F3-A29F-3766BECB7A58}" dt="2023-05-11T16:38:14.037" v="39" actId="790"/>
          <ac:spMkLst>
            <pc:docMk/>
            <pc:sldMk cId="823849205" sldId="341"/>
            <ac:spMk id="7" creationId="{1B6050ED-CB3F-661F-1FF5-5CEC8E892A44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47:33.275" v="405"/>
        <pc:sldMkLst>
          <pc:docMk/>
          <pc:sldMk cId="171611832" sldId="342"/>
        </pc:sldMkLst>
        <pc:spChg chg="add mod">
          <ac:chgData name="Leila Scatena Raposo" userId="efd39fea-0d2b-4ae3-883f-65c40e95a1f8" providerId="ADAL" clId="{51349554-ED1D-45F3-A29F-3766BECB7A58}" dt="2023-05-18T16:47:33.275" v="405"/>
          <ac:spMkLst>
            <pc:docMk/>
            <pc:sldMk cId="171611832" sldId="342"/>
            <ac:spMk id="4" creationId="{ACA6DC64-C11C-C232-25D9-99C9600B505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37.974" v="407" actId="1076"/>
        <pc:sldMkLst>
          <pc:docMk/>
          <pc:sldMk cId="2890599222" sldId="343"/>
        </pc:sldMkLst>
        <pc:spChg chg="add mod">
          <ac:chgData name="Leila Scatena Raposo" userId="efd39fea-0d2b-4ae3-883f-65c40e95a1f8" providerId="ADAL" clId="{51349554-ED1D-45F3-A29F-3766BECB7A58}" dt="2023-05-18T16:47:37.974" v="407" actId="1076"/>
          <ac:spMkLst>
            <pc:docMk/>
            <pc:sldMk cId="2890599222" sldId="343"/>
            <ac:spMk id="4" creationId="{CE19CEFB-34EA-906A-FE01-D4378044FE78}"/>
          </ac:spMkLst>
        </pc:spChg>
      </pc:sldChg>
      <pc:sldChg chg="modSp mod">
        <pc:chgData name="Leila Scatena Raposo" userId="efd39fea-0d2b-4ae3-883f-65c40e95a1f8" providerId="ADAL" clId="{51349554-ED1D-45F3-A29F-3766BECB7A58}" dt="2023-05-11T16:39:47.607" v="40" actId="113"/>
        <pc:sldMkLst>
          <pc:docMk/>
          <pc:sldMk cId="212732989" sldId="344"/>
        </pc:sldMkLst>
        <pc:spChg chg="mod">
          <ac:chgData name="Leila Scatena Raposo" userId="efd39fea-0d2b-4ae3-883f-65c40e95a1f8" providerId="ADAL" clId="{51349554-ED1D-45F3-A29F-3766BECB7A58}" dt="2023-05-11T16:39:47.607" v="40" actId="113"/>
          <ac:spMkLst>
            <pc:docMk/>
            <pc:sldMk cId="212732989" sldId="344"/>
            <ac:spMk id="27" creationId="{C4F12C82-E628-BB14-D3D4-57BE86360AC0}"/>
          </ac:spMkLst>
        </pc:spChg>
      </pc:sldChg>
      <pc:sldChg chg="modSp mod">
        <pc:chgData name="Leila Scatena Raposo" userId="efd39fea-0d2b-4ae3-883f-65c40e95a1f8" providerId="ADAL" clId="{51349554-ED1D-45F3-A29F-3766BECB7A58}" dt="2023-05-11T16:40:06.550" v="41" actId="790"/>
        <pc:sldMkLst>
          <pc:docMk/>
          <pc:sldMk cId="464621734" sldId="345"/>
        </pc:sldMkLst>
        <pc:spChg chg="mod">
          <ac:chgData name="Leila Scatena Raposo" userId="efd39fea-0d2b-4ae3-883f-65c40e95a1f8" providerId="ADAL" clId="{51349554-ED1D-45F3-A29F-3766BECB7A58}" dt="2023-05-11T16:40:06.550" v="41" actId="790"/>
          <ac:spMkLst>
            <pc:docMk/>
            <pc:sldMk cId="464621734" sldId="345"/>
            <ac:spMk id="8" creationId="{5F27E056-903C-F00D-D676-22E9B61FF4A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53.120" v="409" actId="1076"/>
        <pc:sldMkLst>
          <pc:docMk/>
          <pc:sldMk cId="3881765018" sldId="346"/>
        </pc:sldMkLst>
        <pc:spChg chg="add mod">
          <ac:chgData name="Leila Scatena Raposo" userId="efd39fea-0d2b-4ae3-883f-65c40e95a1f8" providerId="ADAL" clId="{51349554-ED1D-45F3-A29F-3766BECB7A58}" dt="2023-05-18T16:47:53.120" v="409" actId="1076"/>
          <ac:spMkLst>
            <pc:docMk/>
            <pc:sldMk cId="3881765018" sldId="346"/>
            <ac:spMk id="14" creationId="{44E2C34A-CC29-66ED-AD2E-5F3E30BE0FBF}"/>
          </ac:spMkLst>
        </pc:spChg>
        <pc:spChg chg="mod">
          <ac:chgData name="Leila Scatena Raposo" userId="efd39fea-0d2b-4ae3-883f-65c40e95a1f8" providerId="ADAL" clId="{51349554-ED1D-45F3-A29F-3766BECB7A58}" dt="2023-05-11T16:05:55.408" v="3" actId="20577"/>
          <ac:spMkLst>
            <pc:docMk/>
            <pc:sldMk cId="3881765018" sldId="346"/>
            <ac:spMk id="39" creationId="{91705001-E083-F802-D69E-484ABCBED9C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20.347" v="414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51349554-ED1D-45F3-A29F-3766BECB7A58}" dt="2023-05-18T16:48:20.347" v="414" actId="1076"/>
          <ac:spMkLst>
            <pc:docMk/>
            <pc:sldMk cId="1464893451" sldId="350"/>
            <ac:spMk id="5" creationId="{FAD77940-B9C3-B54E-C185-1270B031C26F}"/>
          </ac:spMkLst>
        </pc:spChg>
      </pc:sldChg>
      <pc:sldChg chg="modSp mod">
        <pc:chgData name="Leila Scatena Raposo" userId="efd39fea-0d2b-4ae3-883f-65c40e95a1f8" providerId="ADAL" clId="{51349554-ED1D-45F3-A29F-3766BECB7A58}" dt="2023-05-11T16:44:52.790" v="45" actId="790"/>
        <pc:sldMkLst>
          <pc:docMk/>
          <pc:sldMk cId="2564821263" sldId="351"/>
        </pc:sldMkLst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3" creationId="{49BEAF4D-CB51-08D5-A200-BC1705E210B7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4" creationId="{AEB98E26-9DCA-1BC6-D66E-4C9A7394DE3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6" creationId="{021E8CC8-D7E3-222D-4D05-28BDAF013784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4" creationId="{7A314659-1120-28FE-6F4A-031F059FDA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5" creationId="{3FDC6061-2CA6-B0FD-2CB2-237C985DF1DA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6" creationId="{4FF807F6-700B-93B6-9178-DC470F75A29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7" creationId="{6D226F23-1DF5-6A9C-4788-F38806D7E86E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8" creationId="{8434D961-B769-E9C8-712F-FD0A23DC612E}"/>
          </ac:spMkLst>
        </pc:spChg>
      </pc:sldChg>
      <pc:sldChg chg="modSp mod">
        <pc:chgData name="Leila Scatena Raposo" userId="efd39fea-0d2b-4ae3-883f-65c40e95a1f8" providerId="ADAL" clId="{51349554-ED1D-45F3-A29F-3766BECB7A58}" dt="2023-05-11T16:45:53.531" v="47" actId="790"/>
        <pc:sldMkLst>
          <pc:docMk/>
          <pc:sldMk cId="78026195" sldId="352"/>
        </pc:sldMkLst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9" creationId="{5FCB76FB-C200-8EA6-E578-0EEE31169B1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0" creationId="{13BD1589-5185-82C8-283B-FB379C3C323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1" creationId="{8F6C7535-E273-8038-B60B-496C2492844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2" creationId="{3533B1C9-440F-7692-74D3-D5A2983C063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3" creationId="{E7C9DB39-DAE4-D951-6705-9137B364745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9" creationId="{B3A2B766-8E59-1C63-3C25-BCA9E6CD34DB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0" creationId="{A8861444-90C9-C130-262E-BDB34F7C98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1" creationId="{C6E27DFE-6E36-EF2D-8672-0FBB24856643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2T13:43:37.471" v="353" actId="1076"/>
        <pc:sldMkLst>
          <pc:docMk/>
          <pc:sldMk cId="3871728511" sldId="357"/>
        </pc:sldMkLst>
        <pc:spChg chg="mod">
          <ac:chgData name="Leila Scatena Raposo" userId="efd39fea-0d2b-4ae3-883f-65c40e95a1f8" providerId="ADAL" clId="{51349554-ED1D-45F3-A29F-3766BECB7A58}" dt="2023-05-12T13:40:37.474" v="126" actId="20577"/>
          <ac:spMkLst>
            <pc:docMk/>
            <pc:sldMk cId="3871728511" sldId="357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2T13:43:25.266" v="351" actId="1076"/>
          <ac:spMkLst>
            <pc:docMk/>
            <pc:sldMk cId="3871728511" sldId="357"/>
            <ac:spMk id="3" creationId="{0EC64F11-E821-DEB1-C21D-22EAACC28277}"/>
          </ac:spMkLst>
        </pc:spChg>
        <pc:spChg chg="add mod">
          <ac:chgData name="Leila Scatena Raposo" userId="efd39fea-0d2b-4ae3-883f-65c40e95a1f8" providerId="ADAL" clId="{51349554-ED1D-45F3-A29F-3766BECB7A58}" dt="2023-05-12T13:43:28.492" v="352" actId="1076"/>
          <ac:spMkLst>
            <pc:docMk/>
            <pc:sldMk cId="3871728511" sldId="357"/>
            <ac:spMk id="4" creationId="{F8A7F620-C24C-F0E8-2923-0E013522EC02}"/>
          </ac:spMkLst>
        </pc:spChg>
        <pc:spChg chg="add mod">
          <ac:chgData name="Leila Scatena Raposo" userId="efd39fea-0d2b-4ae3-883f-65c40e95a1f8" providerId="ADAL" clId="{51349554-ED1D-45F3-A29F-3766BECB7A58}" dt="2023-05-12T13:43:37.471" v="353" actId="1076"/>
          <ac:spMkLst>
            <pc:docMk/>
            <pc:sldMk cId="3871728511" sldId="357"/>
            <ac:spMk id="5" creationId="{ECFE73E0-A0A7-5015-0E86-F3D57867D032}"/>
          </ac:spMkLst>
        </pc:spChg>
        <pc:spChg chg="del mod">
          <ac:chgData name="Leila Scatena Raposo" userId="efd39fea-0d2b-4ae3-883f-65c40e95a1f8" providerId="ADAL" clId="{51349554-ED1D-45F3-A29F-3766BECB7A58}" dt="2023-05-12T13:40:10.436" v="87" actId="478"/>
          <ac:spMkLst>
            <pc:docMk/>
            <pc:sldMk cId="3871728511" sldId="357"/>
            <ac:spMk id="14" creationId="{D91D53AB-9AD7-6D26-8BA2-325F3E0FF5B8}"/>
          </ac:spMkLst>
        </pc:spChg>
        <pc:spChg chg="del mod">
          <ac:chgData name="Leila Scatena Raposo" userId="efd39fea-0d2b-4ae3-883f-65c40e95a1f8" providerId="ADAL" clId="{51349554-ED1D-45F3-A29F-3766BECB7A58}" dt="2023-05-12T13:40:17.314" v="92" actId="478"/>
          <ac:spMkLst>
            <pc:docMk/>
            <pc:sldMk cId="3871728511" sldId="357"/>
            <ac:spMk id="15" creationId="{EC6F8748-483D-AD6C-203D-A5C0580B914E}"/>
          </ac:spMkLst>
        </pc:spChg>
        <pc:spChg chg="del mod">
          <ac:chgData name="Leila Scatena Raposo" userId="efd39fea-0d2b-4ae3-883f-65c40e95a1f8" providerId="ADAL" clId="{51349554-ED1D-45F3-A29F-3766BECB7A58}" dt="2023-05-12T13:40:19.135" v="93" actId="478"/>
          <ac:spMkLst>
            <pc:docMk/>
            <pc:sldMk cId="3871728511" sldId="357"/>
            <ac:spMk id="16" creationId="{0D386432-3D15-00C1-84F3-A00DB8F5CE5B}"/>
          </ac:spMkLst>
        </pc:spChg>
        <pc:spChg chg="mod">
          <ac:chgData name="Leila Scatena Raposo" userId="efd39fea-0d2b-4ae3-883f-65c40e95a1f8" providerId="ADAL" clId="{51349554-ED1D-45F3-A29F-3766BECB7A58}" dt="2023-05-12T13:41:30.344" v="204" actId="14100"/>
          <ac:spMkLst>
            <pc:docMk/>
            <pc:sldMk cId="3871728511" sldId="357"/>
            <ac:spMk id="17" creationId="{53622B7F-62BB-7C1D-921F-34C665E017A0}"/>
          </ac:spMkLst>
        </pc:spChg>
        <pc:spChg chg="del mod">
          <ac:chgData name="Leila Scatena Raposo" userId="efd39fea-0d2b-4ae3-883f-65c40e95a1f8" providerId="ADAL" clId="{51349554-ED1D-45F3-A29F-3766BECB7A58}" dt="2023-05-12T13:40:47.394" v="128" actId="478"/>
          <ac:spMkLst>
            <pc:docMk/>
            <pc:sldMk cId="3871728511" sldId="357"/>
            <ac:spMk id="18" creationId="{121DEDC4-9C5C-4B33-8517-262741F010D2}"/>
          </ac:spMkLst>
        </pc:spChg>
        <pc:spChg chg="del mod">
          <ac:chgData name="Leila Scatena Raposo" userId="efd39fea-0d2b-4ae3-883f-65c40e95a1f8" providerId="ADAL" clId="{51349554-ED1D-45F3-A29F-3766BECB7A58}" dt="2023-05-12T13:40:20.734" v="94" actId="478"/>
          <ac:spMkLst>
            <pc:docMk/>
            <pc:sldMk cId="3871728511" sldId="357"/>
            <ac:spMk id="19" creationId="{4CB8E641-5467-5114-2225-9A14B14DBB4B}"/>
          </ac:spMkLst>
        </pc:spChg>
        <pc:spChg chg="add mod">
          <ac:chgData name="Leila Scatena Raposo" userId="efd39fea-0d2b-4ae3-883f-65c40e95a1f8" providerId="ADAL" clId="{51349554-ED1D-45F3-A29F-3766BECB7A58}" dt="2023-05-12T13:43:14.102" v="346" actId="20577"/>
          <ac:spMkLst>
            <pc:docMk/>
            <pc:sldMk cId="3871728511" sldId="357"/>
            <ac:spMk id="20" creationId="{6BE371E4-FCB7-1669-7217-DC88B44F7CDF}"/>
          </ac:spMkLst>
        </pc:spChg>
        <pc:spChg chg="add mod">
          <ac:chgData name="Leila Scatena Raposo" userId="efd39fea-0d2b-4ae3-883f-65c40e95a1f8" providerId="ADAL" clId="{51349554-ED1D-45F3-A29F-3766BECB7A58}" dt="2023-05-12T13:43:16.622" v="350" actId="20577"/>
          <ac:spMkLst>
            <pc:docMk/>
            <pc:sldMk cId="3871728511" sldId="357"/>
            <ac:spMk id="21" creationId="{9D5320EE-CB95-D3DB-9C57-322FBEFDD4DD}"/>
          </ac:spMkLst>
        </pc:spChg>
        <pc:picChg chg="del">
          <ac:chgData name="Leila Scatena Raposo" userId="efd39fea-0d2b-4ae3-883f-65c40e95a1f8" providerId="ADAL" clId="{51349554-ED1D-45F3-A29F-3766BECB7A58}" dt="2023-05-12T13:40:07.670" v="85" actId="478"/>
          <ac:picMkLst>
            <pc:docMk/>
            <pc:sldMk cId="3871728511" sldId="357"/>
            <ac:picMk id="6" creationId="{2584A5F9-B632-3760-9B81-F551F47DBE3D}"/>
          </ac:picMkLst>
        </pc:picChg>
        <pc:picChg chg="del">
          <ac:chgData name="Leila Scatena Raposo" userId="efd39fea-0d2b-4ae3-883f-65c40e95a1f8" providerId="ADAL" clId="{51349554-ED1D-45F3-A29F-3766BECB7A58}" dt="2023-05-12T13:40:13.880" v="88" actId="478"/>
          <ac:picMkLst>
            <pc:docMk/>
            <pc:sldMk cId="3871728511" sldId="357"/>
            <ac:picMk id="7" creationId="{92CCAA08-0E55-F2C3-7E88-2028461F86F2}"/>
          </ac:picMkLst>
        </pc:picChg>
        <pc:picChg chg="del">
          <ac:chgData name="Leila Scatena Raposo" userId="efd39fea-0d2b-4ae3-883f-65c40e95a1f8" providerId="ADAL" clId="{51349554-ED1D-45F3-A29F-3766BECB7A58}" dt="2023-05-12T13:40:15.443" v="90" actId="478"/>
          <ac:picMkLst>
            <pc:docMk/>
            <pc:sldMk cId="3871728511" sldId="357"/>
            <ac:picMk id="8" creationId="{34829D10-AEA2-BFB3-0852-43BC067A7879}"/>
          </ac:picMkLst>
        </pc:picChg>
        <pc:picChg chg="del">
          <ac:chgData name="Leila Scatena Raposo" userId="efd39fea-0d2b-4ae3-883f-65c40e95a1f8" providerId="ADAL" clId="{51349554-ED1D-45F3-A29F-3766BECB7A58}" dt="2023-05-12T13:40:08.600" v="86" actId="478"/>
          <ac:picMkLst>
            <pc:docMk/>
            <pc:sldMk cId="3871728511" sldId="357"/>
            <ac:picMk id="10" creationId="{04865685-C302-33E1-FE0A-AC83FB6B12C4}"/>
          </ac:picMkLst>
        </pc:picChg>
        <pc:picChg chg="del">
          <ac:chgData name="Leila Scatena Raposo" userId="efd39fea-0d2b-4ae3-883f-65c40e95a1f8" providerId="ADAL" clId="{51349554-ED1D-45F3-A29F-3766BECB7A58}" dt="2023-05-12T13:40:14.632" v="89" actId="478"/>
          <ac:picMkLst>
            <pc:docMk/>
            <pc:sldMk cId="3871728511" sldId="357"/>
            <ac:picMk id="12" creationId="{EDFAFF75-369F-2723-7292-DD9D1F15B5A9}"/>
          </ac:picMkLst>
        </pc:picChg>
        <pc:picChg chg="del">
          <ac:chgData name="Leila Scatena Raposo" userId="efd39fea-0d2b-4ae3-883f-65c40e95a1f8" providerId="ADAL" clId="{51349554-ED1D-45F3-A29F-3766BECB7A58}" dt="2023-05-12T13:40:16.162" v="91" actId="478"/>
          <ac:picMkLst>
            <pc:docMk/>
            <pc:sldMk cId="3871728511" sldId="357"/>
            <ac:picMk id="13" creationId="{9FA8B15C-CDE5-7AA9-92DF-8BCE31AF2632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2:07.069" v="364" actId="1076"/>
        <pc:sldMkLst>
          <pc:docMk/>
          <pc:sldMk cId="4292438315" sldId="359"/>
        </pc:sldMkLst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7.069" v="364" actId="1076"/>
          <ac:spMkLst>
            <pc:docMk/>
            <pc:sldMk cId="4292438315" sldId="359"/>
            <ac:spMk id="3" creationId="{B0B0D9B0-1CF4-B95C-DF73-E583EFF54747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5" creationId="{44675605-886D-981E-1C14-B9CC16D78310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6" creationId="{209B5B42-000A-EA11-B158-114136BDDFFD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7" creationId="{48F57653-0271-5CBE-B8C6-C5E2C474E899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8" creationId="{A016F932-5B14-F23A-C3C7-19C90106F34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50.539" v="369" actId="1076"/>
        <pc:sldMkLst>
          <pc:docMk/>
          <pc:sldMk cId="1458137248" sldId="360"/>
        </pc:sldMkLst>
        <pc:spChg chg="add mod">
          <ac:chgData name="Leila Scatena Raposo" userId="efd39fea-0d2b-4ae3-883f-65c40e95a1f8" providerId="ADAL" clId="{51349554-ED1D-45F3-A29F-3766BECB7A58}" dt="2023-05-18T16:42:50.539" v="369" actId="1076"/>
          <ac:spMkLst>
            <pc:docMk/>
            <pc:sldMk cId="1458137248" sldId="360"/>
            <ac:spMk id="3" creationId="{EE9E345C-4F86-893F-46D6-789A01809A7B}"/>
          </ac:spMkLst>
        </pc:spChg>
      </pc:sldChg>
      <pc:sldChg chg="addSp modSp add mod">
        <pc:chgData name="Leila Scatena Raposo" userId="efd39fea-0d2b-4ae3-883f-65c40e95a1f8" providerId="ADAL" clId="{51349554-ED1D-45F3-A29F-3766BECB7A58}" dt="2023-05-18T16:41:43.814" v="360" actId="1076"/>
        <pc:sldMkLst>
          <pc:docMk/>
          <pc:sldMk cId="3554651329" sldId="362"/>
        </pc:sldMkLst>
        <pc:spChg chg="add mod">
          <ac:chgData name="Leila Scatena Raposo" userId="efd39fea-0d2b-4ae3-883f-65c40e95a1f8" providerId="ADAL" clId="{51349554-ED1D-45F3-A29F-3766BECB7A58}" dt="2023-05-18T16:41:43.814" v="360" actId="1076"/>
          <ac:spMkLst>
            <pc:docMk/>
            <pc:sldMk cId="3554651329" sldId="362"/>
            <ac:spMk id="3" creationId="{C702A008-87B3-4488-CCEC-5AC0C0B0B5F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71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9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2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5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7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0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8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0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4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8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3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567226"/>
            <a:ext cx="8991600" cy="1723549"/>
          </a:xfrm>
        </p:spPr>
        <p:txBody>
          <a:bodyPr>
            <a:normAutofit/>
          </a:bodyPr>
          <a:lstStyle/>
          <a:p>
            <a:r>
              <a:rPr lang="pt-BR" sz="4000" b="1" dirty="0"/>
              <a:t>LÍNGUA INGLESA</a:t>
            </a:r>
            <a:endParaRPr lang="pt-BR" sz="4000" b="1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19" y="5174901"/>
            <a:ext cx="3995955" cy="1061307"/>
          </a:xfrm>
        </p:spPr>
        <p:txBody>
          <a:bodyPr>
            <a:normAutofit/>
          </a:bodyPr>
          <a:lstStyle/>
          <a:p>
            <a:pPr algn="r"/>
            <a:r>
              <a:rPr lang="pt-BR" sz="3200" b="1" dirty="0">
                <a:solidFill>
                  <a:srgbClr val="FFFFFF"/>
                </a:solidFill>
              </a:rPr>
              <a:t>ENSINO MÉDIO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5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4D4033-2443-D087-8F2E-14999675A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075" y="822180"/>
            <a:ext cx="6062562" cy="4807422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53F3812-B35B-F0C0-6F62-C9687C5C9ADC}"/>
              </a:ext>
            </a:extLst>
          </p:cNvPr>
          <p:cNvSpPr txBox="1">
            <a:spLocks/>
          </p:cNvSpPr>
          <p:nvPr/>
        </p:nvSpPr>
        <p:spPr>
          <a:xfrm>
            <a:off x="5728120" y="5629602"/>
            <a:ext cx="5752517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PARKER, Jeff. [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Sally Ride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]. [S. l.]: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Cartoonstock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24 jul. 2012.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www.cartoonstock.com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cartoon?searchID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=EC311300. Acesso em: 19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E4831833-694D-4318-CFE8-45FD9E12C1D1}"/>
              </a:ext>
            </a:extLst>
          </p:cNvPr>
          <p:cNvGrpSpPr/>
          <p:nvPr/>
        </p:nvGrpSpPr>
        <p:grpSpPr>
          <a:xfrm>
            <a:off x="591933" y="3689278"/>
            <a:ext cx="4324792" cy="1940324"/>
            <a:chOff x="439604" y="3062101"/>
            <a:chExt cx="3997672" cy="1940324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09EC2342-70CB-5219-7C48-500C444EB4E9}"/>
                </a:ext>
              </a:extLst>
            </p:cNvPr>
            <p:cNvSpPr txBox="1"/>
            <p:nvPr/>
          </p:nvSpPr>
          <p:spPr>
            <a:xfrm>
              <a:off x="575621" y="3740541"/>
              <a:ext cx="3861655" cy="1261884"/>
            </a:xfrm>
            <a:custGeom>
              <a:avLst/>
              <a:gdLst>
                <a:gd name="connsiteX0" fmla="*/ 0 w 3861655"/>
                <a:gd name="connsiteY0" fmla="*/ 0 h 1261884"/>
                <a:gd name="connsiteX1" fmla="*/ 3861655 w 3861655"/>
                <a:gd name="connsiteY1" fmla="*/ 0 h 1261884"/>
                <a:gd name="connsiteX2" fmla="*/ 3861655 w 3861655"/>
                <a:gd name="connsiteY2" fmla="*/ 1261884 h 1261884"/>
                <a:gd name="connsiteX3" fmla="*/ 0 w 3861655"/>
                <a:gd name="connsiteY3" fmla="*/ 1261884 h 1261884"/>
                <a:gd name="connsiteX4" fmla="*/ 0 w 3861655"/>
                <a:gd name="connsiteY4" fmla="*/ 0 h 126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655" h="1261884" fill="none" extrusionOk="0">
                  <a:moveTo>
                    <a:pt x="0" y="0"/>
                  </a:moveTo>
                  <a:cubicBezTo>
                    <a:pt x="1506114" y="-49533"/>
                    <a:pt x="2558107" y="-14809"/>
                    <a:pt x="3861655" y="0"/>
                  </a:cubicBezTo>
                  <a:cubicBezTo>
                    <a:pt x="3798147" y="350002"/>
                    <a:pt x="3869662" y="951931"/>
                    <a:pt x="3861655" y="1261884"/>
                  </a:cubicBezTo>
                  <a:cubicBezTo>
                    <a:pt x="2011863" y="1213653"/>
                    <a:pt x="708935" y="1346339"/>
                    <a:pt x="0" y="1261884"/>
                  </a:cubicBezTo>
                  <a:cubicBezTo>
                    <a:pt x="-80585" y="1072235"/>
                    <a:pt x="-30073" y="573986"/>
                    <a:pt x="0" y="0"/>
                  </a:cubicBezTo>
                  <a:close/>
                </a:path>
                <a:path w="3861655" h="1261884" stroke="0" extrusionOk="0">
                  <a:moveTo>
                    <a:pt x="0" y="0"/>
                  </a:moveTo>
                  <a:cubicBezTo>
                    <a:pt x="840961" y="118645"/>
                    <a:pt x="2557524" y="116012"/>
                    <a:pt x="3861655" y="0"/>
                  </a:cubicBezTo>
                  <a:cubicBezTo>
                    <a:pt x="3829859" y="381144"/>
                    <a:pt x="3928077" y="845566"/>
                    <a:pt x="3861655" y="1261884"/>
                  </a:cubicBezTo>
                  <a:cubicBezTo>
                    <a:pt x="3031051" y="1396484"/>
                    <a:pt x="595018" y="1104688"/>
                    <a:pt x="0" y="1261884"/>
                  </a:cubicBezTo>
                  <a:cubicBezTo>
                    <a:pt x="-99295" y="974777"/>
                    <a:pt x="46467" y="43074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1900" dirty="0"/>
                <a:t>O que a reação da menina nos diz sobre a importância da representatividade feminina em áreas como Ciência, Tecnologia, Engenharia e Matemática?</a:t>
              </a:r>
            </a:p>
          </p:txBody>
        </p:sp>
        <p:sp>
          <p:nvSpPr>
            <p:cNvPr id="12" name="Pentágono 11">
              <a:extLst>
                <a:ext uri="{FF2B5EF4-FFF2-40B4-BE49-F238E27FC236}">
                  <a16:creationId xmlns:a16="http://schemas.microsoft.com/office/drawing/2014/main" id="{991535AB-6C69-3CD2-9F01-5219287419E8}"/>
                </a:ext>
              </a:extLst>
            </p:cNvPr>
            <p:cNvSpPr/>
            <p:nvPr/>
          </p:nvSpPr>
          <p:spPr>
            <a:xfrm rot="21337717">
              <a:off x="439604" y="3062101"/>
              <a:ext cx="3166488" cy="664370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8507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EA42369-8F71-B799-8BC9-60EEF241C826}"/>
              </a:ext>
            </a:extLst>
          </p:cNvPr>
          <p:cNvSpPr txBox="1"/>
          <p:nvPr/>
        </p:nvSpPr>
        <p:spPr>
          <a:xfrm>
            <a:off x="1255525" y="1287296"/>
            <a:ext cx="9680947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“1920: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Many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gain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right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vote in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United States […].”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“1941-45: WWII </a:t>
            </a:r>
            <a:r>
              <a:rPr lang="pt-BR" sz="2800" b="1" dirty="0" err="1">
                <a:effectLst/>
                <a:latin typeface="+mj-lt"/>
              </a:rPr>
              <a:t>creat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a new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workforce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while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men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were</a:t>
            </a:r>
            <a:r>
              <a:rPr lang="pt-BR" sz="28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war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“1963: The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Equal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Pay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Act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pass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America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stipulated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that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men</a:t>
            </a:r>
            <a:r>
              <a:rPr lang="pt-BR" sz="28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should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be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paid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equally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for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equal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work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158737F-BF39-6F12-8D7A-BB939C294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643290"/>
              </p:ext>
            </p:extLst>
          </p:nvPr>
        </p:nvGraphicFramePr>
        <p:xfrm>
          <a:off x="913745" y="4234974"/>
          <a:ext cx="10364505" cy="20827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6207">
                  <a:extLst>
                    <a:ext uri="{9D8B030D-6E8A-4147-A177-3AD203B41FA5}">
                      <a16:colId xmlns:a16="http://schemas.microsoft.com/office/drawing/2014/main" val="3003544257"/>
                    </a:ext>
                  </a:extLst>
                </a:gridCol>
                <a:gridCol w="2766350">
                  <a:extLst>
                    <a:ext uri="{9D8B030D-6E8A-4147-A177-3AD203B41FA5}">
                      <a16:colId xmlns:a16="http://schemas.microsoft.com/office/drawing/2014/main" val="2326850999"/>
                    </a:ext>
                  </a:extLst>
                </a:gridCol>
                <a:gridCol w="4101948">
                  <a:extLst>
                    <a:ext uri="{9D8B030D-6E8A-4147-A177-3AD203B41FA5}">
                      <a16:colId xmlns:a16="http://schemas.microsoft.com/office/drawing/2014/main" val="2880609816"/>
                    </a:ext>
                  </a:extLst>
                </a:gridCol>
              </a:tblGrid>
              <a:tr h="450803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/</a:t>
                      </a:r>
                      <a:r>
                        <a:rPr lang="pt-BR" sz="2800" dirty="0" err="1"/>
                        <a:t>t</a:t>
                      </a:r>
                      <a:r>
                        <a:rPr lang="pt-BR" sz="28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/</a:t>
                      </a:r>
                      <a:r>
                        <a:rPr lang="pt-BR" sz="2800" dirty="0" err="1"/>
                        <a:t>d</a:t>
                      </a:r>
                      <a:r>
                        <a:rPr lang="pt-BR" sz="28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/</a:t>
                      </a:r>
                      <a:r>
                        <a:rPr lang="pt-PT" sz="2800" dirty="0"/>
                        <a:t>i</a:t>
                      </a:r>
                      <a:r>
                        <a:rPr lang="pt-BR" sz="2800" dirty="0" err="1"/>
                        <a:t>d</a:t>
                      </a:r>
                      <a:r>
                        <a:rPr lang="pt-BR" sz="2800" dirty="0"/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212318"/>
                  </a:ext>
                </a:extLst>
              </a:tr>
              <a:tr h="1564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err="1"/>
                        <a:t>passed</a:t>
                      </a:r>
                      <a:r>
                        <a:rPr lang="pt-BR" sz="2800" dirty="0"/>
                        <a:t>, </a:t>
                      </a:r>
                      <a:r>
                        <a:rPr lang="pt-BR" sz="2800" dirty="0" err="1"/>
                        <a:t>worked</a:t>
                      </a:r>
                      <a:r>
                        <a:rPr lang="pt-BR" sz="2800" dirty="0"/>
                        <a:t>, </a:t>
                      </a:r>
                      <a:r>
                        <a:rPr lang="pt-BR" sz="2800" dirty="0" err="1"/>
                        <a:t>watched</a:t>
                      </a:r>
                      <a:r>
                        <a:rPr lang="pt-BR" sz="2800" dirty="0"/>
                        <a:t>, </a:t>
                      </a:r>
                      <a:r>
                        <a:rPr lang="pt-BR" sz="2800" dirty="0" err="1"/>
                        <a:t>helped</a:t>
                      </a:r>
                      <a:r>
                        <a:rPr lang="pt-BR" sz="2800" dirty="0"/>
                        <a:t>, </a:t>
                      </a:r>
                      <a:r>
                        <a:rPr lang="pt-BR" sz="2800" dirty="0" err="1"/>
                        <a:t>developed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err="1"/>
                        <a:t>gained</a:t>
                      </a:r>
                      <a:r>
                        <a:rPr lang="pt-BR" sz="2800" dirty="0"/>
                        <a:t>, </a:t>
                      </a:r>
                      <a:r>
                        <a:rPr lang="pt-BR" sz="2800" dirty="0" err="1"/>
                        <a:t>used</a:t>
                      </a:r>
                      <a:r>
                        <a:rPr lang="pt-BR" sz="2800" dirty="0"/>
                        <a:t>, </a:t>
                      </a:r>
                      <a:r>
                        <a:rPr lang="pt-BR" sz="2800" dirty="0" err="1"/>
                        <a:t>called</a:t>
                      </a:r>
                      <a:r>
                        <a:rPr lang="pt-BR" sz="2800" dirty="0"/>
                        <a:t>, </a:t>
                      </a:r>
                      <a:r>
                        <a:rPr lang="pt-BR" sz="2800" dirty="0" err="1"/>
                        <a:t>followed</a:t>
                      </a:r>
                      <a:r>
                        <a:rPr lang="pt-BR" sz="2800" dirty="0"/>
                        <a:t>, </a:t>
                      </a:r>
                      <a:r>
                        <a:rPr lang="pt-BR" sz="2800" dirty="0" err="1"/>
                        <a:t>received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err="1"/>
                        <a:t>created</a:t>
                      </a:r>
                      <a:r>
                        <a:rPr lang="pt-BR" sz="2800" dirty="0"/>
                        <a:t>, </a:t>
                      </a:r>
                      <a:r>
                        <a:rPr lang="pt-BR" sz="2800" dirty="0" err="1"/>
                        <a:t>stipulated</a:t>
                      </a:r>
                      <a:r>
                        <a:rPr lang="pt-BR" sz="2800" dirty="0"/>
                        <a:t>, </a:t>
                      </a:r>
                      <a:r>
                        <a:rPr lang="pt-BR" sz="2800" dirty="0" err="1"/>
                        <a:t>completed</a:t>
                      </a:r>
                      <a:r>
                        <a:rPr lang="pt-BR" sz="2800" dirty="0"/>
                        <a:t>, </a:t>
                      </a:r>
                      <a:r>
                        <a:rPr lang="pt-BR" sz="2800" dirty="0" err="1"/>
                        <a:t>needed</a:t>
                      </a:r>
                      <a:r>
                        <a:rPr lang="pt-BR" sz="2800" dirty="0"/>
                        <a:t>, </a:t>
                      </a:r>
                      <a:r>
                        <a:rPr lang="pt-BR" sz="2800" dirty="0" err="1"/>
                        <a:t>conducted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819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1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unhos sendo levantados">
            <a:extLst>
              <a:ext uri="{FF2B5EF4-FFF2-40B4-BE49-F238E27FC236}">
                <a16:creationId xmlns:a16="http://schemas.microsoft.com/office/drawing/2014/main" id="{CD38915E-7719-CBF7-FD0F-A47E1C3FBD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94593"/>
            <a:ext cx="12251357" cy="695259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5706E38-03DF-4289-6176-3FBAA70E72BE}"/>
              </a:ext>
            </a:extLst>
          </p:cNvPr>
          <p:cNvSpPr txBox="1">
            <a:spLocks/>
          </p:cNvSpPr>
          <p:nvPr/>
        </p:nvSpPr>
        <p:spPr>
          <a:xfrm>
            <a:off x="2753832" y="262148"/>
            <a:ext cx="9101837" cy="1408396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WOMEN SHAPING THE WORLD</a:t>
            </a:r>
            <a:endParaRPr lang="pt-BR" sz="4000" b="1" i="1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2617075" y="6287591"/>
            <a:ext cx="6913507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CHISHOLM apud STEWART, Jessica et al. 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50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inspirational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quotes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by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powerful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women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in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hist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ory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. [S. l.]: 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My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modern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met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, 24 jun. 2024. Disponível em: https://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mymodernmet.com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inspirational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-quotes-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women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/.Acesso em: 19 ago. 2024.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1484257" y="3102656"/>
            <a:ext cx="9223485" cy="43088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Você concorda com a citação de Shirley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Chisholm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? Por quê (não)?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4D8894-19C1-B183-7AD7-DA18A768C093}"/>
              </a:ext>
            </a:extLst>
          </p:cNvPr>
          <p:cNvSpPr txBox="1"/>
          <p:nvPr/>
        </p:nvSpPr>
        <p:spPr>
          <a:xfrm>
            <a:off x="2808560" y="3749937"/>
            <a:ext cx="6722023" cy="2431435"/>
          </a:xfrm>
          <a:custGeom>
            <a:avLst/>
            <a:gdLst>
              <a:gd name="connsiteX0" fmla="*/ 0 w 6722023"/>
              <a:gd name="connsiteY0" fmla="*/ 0 h 2431435"/>
              <a:gd name="connsiteX1" fmla="*/ 694609 w 6722023"/>
              <a:gd name="connsiteY1" fmla="*/ 0 h 2431435"/>
              <a:gd name="connsiteX2" fmla="*/ 1120337 w 6722023"/>
              <a:gd name="connsiteY2" fmla="*/ 0 h 2431435"/>
              <a:gd name="connsiteX3" fmla="*/ 1747726 w 6722023"/>
              <a:gd name="connsiteY3" fmla="*/ 0 h 2431435"/>
              <a:gd name="connsiteX4" fmla="*/ 2173454 w 6722023"/>
              <a:gd name="connsiteY4" fmla="*/ 0 h 2431435"/>
              <a:gd name="connsiteX5" fmla="*/ 2733623 w 6722023"/>
              <a:gd name="connsiteY5" fmla="*/ 0 h 2431435"/>
              <a:gd name="connsiteX6" fmla="*/ 3361012 w 6722023"/>
              <a:gd name="connsiteY6" fmla="*/ 0 h 2431435"/>
              <a:gd name="connsiteX7" fmla="*/ 3719519 w 6722023"/>
              <a:gd name="connsiteY7" fmla="*/ 0 h 2431435"/>
              <a:gd name="connsiteX8" fmla="*/ 4078027 w 6722023"/>
              <a:gd name="connsiteY8" fmla="*/ 0 h 2431435"/>
              <a:gd name="connsiteX9" fmla="*/ 4772636 w 6722023"/>
              <a:gd name="connsiteY9" fmla="*/ 0 h 2431435"/>
              <a:gd name="connsiteX10" fmla="*/ 5332805 w 6722023"/>
              <a:gd name="connsiteY10" fmla="*/ 0 h 2431435"/>
              <a:gd name="connsiteX11" fmla="*/ 5691313 w 6722023"/>
              <a:gd name="connsiteY11" fmla="*/ 0 h 2431435"/>
              <a:gd name="connsiteX12" fmla="*/ 6722023 w 6722023"/>
              <a:gd name="connsiteY12" fmla="*/ 0 h 2431435"/>
              <a:gd name="connsiteX13" fmla="*/ 6722023 w 6722023"/>
              <a:gd name="connsiteY13" fmla="*/ 534916 h 2431435"/>
              <a:gd name="connsiteX14" fmla="*/ 6722023 w 6722023"/>
              <a:gd name="connsiteY14" fmla="*/ 972574 h 2431435"/>
              <a:gd name="connsiteX15" fmla="*/ 6722023 w 6722023"/>
              <a:gd name="connsiteY15" fmla="*/ 1458861 h 2431435"/>
              <a:gd name="connsiteX16" fmla="*/ 6722023 w 6722023"/>
              <a:gd name="connsiteY16" fmla="*/ 1872205 h 2431435"/>
              <a:gd name="connsiteX17" fmla="*/ 6722023 w 6722023"/>
              <a:gd name="connsiteY17" fmla="*/ 2431435 h 2431435"/>
              <a:gd name="connsiteX18" fmla="*/ 6161854 w 6722023"/>
              <a:gd name="connsiteY18" fmla="*/ 2431435 h 2431435"/>
              <a:gd name="connsiteX19" fmla="*/ 5534466 w 6722023"/>
              <a:gd name="connsiteY19" fmla="*/ 2431435 h 2431435"/>
              <a:gd name="connsiteX20" fmla="*/ 4907077 w 6722023"/>
              <a:gd name="connsiteY20" fmla="*/ 2431435 h 2431435"/>
              <a:gd name="connsiteX21" fmla="*/ 4481349 w 6722023"/>
              <a:gd name="connsiteY21" fmla="*/ 2431435 h 2431435"/>
              <a:gd name="connsiteX22" fmla="*/ 3786740 w 6722023"/>
              <a:gd name="connsiteY22" fmla="*/ 2431435 h 2431435"/>
              <a:gd name="connsiteX23" fmla="*/ 3226571 w 6722023"/>
              <a:gd name="connsiteY23" fmla="*/ 2431435 h 2431435"/>
              <a:gd name="connsiteX24" fmla="*/ 2868063 w 6722023"/>
              <a:gd name="connsiteY24" fmla="*/ 2431435 h 2431435"/>
              <a:gd name="connsiteX25" fmla="*/ 2307895 w 6722023"/>
              <a:gd name="connsiteY25" fmla="*/ 2431435 h 2431435"/>
              <a:gd name="connsiteX26" fmla="*/ 1814946 w 6722023"/>
              <a:gd name="connsiteY26" fmla="*/ 2431435 h 2431435"/>
              <a:gd name="connsiteX27" fmla="*/ 1321998 w 6722023"/>
              <a:gd name="connsiteY27" fmla="*/ 2431435 h 2431435"/>
              <a:gd name="connsiteX28" fmla="*/ 829050 w 6722023"/>
              <a:gd name="connsiteY28" fmla="*/ 2431435 h 2431435"/>
              <a:gd name="connsiteX29" fmla="*/ 0 w 6722023"/>
              <a:gd name="connsiteY29" fmla="*/ 2431435 h 2431435"/>
              <a:gd name="connsiteX30" fmla="*/ 0 w 6722023"/>
              <a:gd name="connsiteY30" fmla="*/ 1920834 h 2431435"/>
              <a:gd name="connsiteX31" fmla="*/ 0 w 6722023"/>
              <a:gd name="connsiteY31" fmla="*/ 1458861 h 2431435"/>
              <a:gd name="connsiteX32" fmla="*/ 0 w 6722023"/>
              <a:gd name="connsiteY32" fmla="*/ 1045517 h 2431435"/>
              <a:gd name="connsiteX33" fmla="*/ 0 w 6722023"/>
              <a:gd name="connsiteY33" fmla="*/ 583544 h 2431435"/>
              <a:gd name="connsiteX34" fmla="*/ 0 w 6722023"/>
              <a:gd name="connsiteY34" fmla="*/ 0 h 243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722023" h="2431435" fill="none" extrusionOk="0">
                <a:moveTo>
                  <a:pt x="0" y="0"/>
                </a:moveTo>
                <a:cubicBezTo>
                  <a:pt x="322316" y="-36892"/>
                  <a:pt x="382397" y="11318"/>
                  <a:pt x="694609" y="0"/>
                </a:cubicBezTo>
                <a:cubicBezTo>
                  <a:pt x="1006821" y="-11318"/>
                  <a:pt x="997693" y="44765"/>
                  <a:pt x="1120337" y="0"/>
                </a:cubicBezTo>
                <a:cubicBezTo>
                  <a:pt x="1242981" y="-44765"/>
                  <a:pt x="1616677" y="44873"/>
                  <a:pt x="1747726" y="0"/>
                </a:cubicBezTo>
                <a:cubicBezTo>
                  <a:pt x="1878775" y="-44873"/>
                  <a:pt x="2047620" y="23911"/>
                  <a:pt x="2173454" y="0"/>
                </a:cubicBezTo>
                <a:cubicBezTo>
                  <a:pt x="2299288" y="-23911"/>
                  <a:pt x="2600482" y="2057"/>
                  <a:pt x="2733623" y="0"/>
                </a:cubicBezTo>
                <a:cubicBezTo>
                  <a:pt x="2866764" y="-2057"/>
                  <a:pt x="3120733" y="59894"/>
                  <a:pt x="3361012" y="0"/>
                </a:cubicBezTo>
                <a:cubicBezTo>
                  <a:pt x="3601291" y="-59894"/>
                  <a:pt x="3564426" y="11041"/>
                  <a:pt x="3719519" y="0"/>
                </a:cubicBezTo>
                <a:cubicBezTo>
                  <a:pt x="3874612" y="-11041"/>
                  <a:pt x="3941429" y="42020"/>
                  <a:pt x="4078027" y="0"/>
                </a:cubicBezTo>
                <a:cubicBezTo>
                  <a:pt x="4214625" y="-42020"/>
                  <a:pt x="4587715" y="7154"/>
                  <a:pt x="4772636" y="0"/>
                </a:cubicBezTo>
                <a:cubicBezTo>
                  <a:pt x="4957557" y="-7154"/>
                  <a:pt x="5109596" y="8803"/>
                  <a:pt x="5332805" y="0"/>
                </a:cubicBezTo>
                <a:cubicBezTo>
                  <a:pt x="5556014" y="-8803"/>
                  <a:pt x="5538781" y="1600"/>
                  <a:pt x="5691313" y="0"/>
                </a:cubicBezTo>
                <a:cubicBezTo>
                  <a:pt x="5843845" y="-1600"/>
                  <a:pt x="6476717" y="60357"/>
                  <a:pt x="6722023" y="0"/>
                </a:cubicBezTo>
                <a:cubicBezTo>
                  <a:pt x="6745231" y="178042"/>
                  <a:pt x="6680642" y="418163"/>
                  <a:pt x="6722023" y="534916"/>
                </a:cubicBezTo>
                <a:cubicBezTo>
                  <a:pt x="6763404" y="651669"/>
                  <a:pt x="6682472" y="782191"/>
                  <a:pt x="6722023" y="972574"/>
                </a:cubicBezTo>
                <a:cubicBezTo>
                  <a:pt x="6761574" y="1162957"/>
                  <a:pt x="6678328" y="1223481"/>
                  <a:pt x="6722023" y="1458861"/>
                </a:cubicBezTo>
                <a:cubicBezTo>
                  <a:pt x="6765718" y="1694241"/>
                  <a:pt x="6713087" y="1736912"/>
                  <a:pt x="6722023" y="1872205"/>
                </a:cubicBezTo>
                <a:cubicBezTo>
                  <a:pt x="6730959" y="2007498"/>
                  <a:pt x="6721598" y="2196268"/>
                  <a:pt x="6722023" y="2431435"/>
                </a:cubicBezTo>
                <a:cubicBezTo>
                  <a:pt x="6454212" y="2465852"/>
                  <a:pt x="6278606" y="2391291"/>
                  <a:pt x="6161854" y="2431435"/>
                </a:cubicBezTo>
                <a:cubicBezTo>
                  <a:pt x="6045102" y="2471579"/>
                  <a:pt x="5833169" y="2365147"/>
                  <a:pt x="5534466" y="2431435"/>
                </a:cubicBezTo>
                <a:cubicBezTo>
                  <a:pt x="5235763" y="2497723"/>
                  <a:pt x="5207772" y="2367908"/>
                  <a:pt x="4907077" y="2431435"/>
                </a:cubicBezTo>
                <a:cubicBezTo>
                  <a:pt x="4606382" y="2494962"/>
                  <a:pt x="4596563" y="2391112"/>
                  <a:pt x="4481349" y="2431435"/>
                </a:cubicBezTo>
                <a:cubicBezTo>
                  <a:pt x="4366135" y="2471758"/>
                  <a:pt x="4055568" y="2403128"/>
                  <a:pt x="3786740" y="2431435"/>
                </a:cubicBezTo>
                <a:cubicBezTo>
                  <a:pt x="3517912" y="2459742"/>
                  <a:pt x="3433987" y="2386084"/>
                  <a:pt x="3226571" y="2431435"/>
                </a:cubicBezTo>
                <a:cubicBezTo>
                  <a:pt x="3019155" y="2476786"/>
                  <a:pt x="3019665" y="2429202"/>
                  <a:pt x="2868063" y="2431435"/>
                </a:cubicBezTo>
                <a:cubicBezTo>
                  <a:pt x="2716461" y="2433668"/>
                  <a:pt x="2446947" y="2429888"/>
                  <a:pt x="2307895" y="2431435"/>
                </a:cubicBezTo>
                <a:cubicBezTo>
                  <a:pt x="2168843" y="2432982"/>
                  <a:pt x="1935983" y="2421489"/>
                  <a:pt x="1814946" y="2431435"/>
                </a:cubicBezTo>
                <a:cubicBezTo>
                  <a:pt x="1693909" y="2441381"/>
                  <a:pt x="1548678" y="2402996"/>
                  <a:pt x="1321998" y="2431435"/>
                </a:cubicBezTo>
                <a:cubicBezTo>
                  <a:pt x="1095318" y="2459874"/>
                  <a:pt x="1056650" y="2386717"/>
                  <a:pt x="829050" y="2431435"/>
                </a:cubicBezTo>
                <a:cubicBezTo>
                  <a:pt x="601450" y="2476153"/>
                  <a:pt x="314135" y="2366504"/>
                  <a:pt x="0" y="2431435"/>
                </a:cubicBezTo>
                <a:cubicBezTo>
                  <a:pt x="-46360" y="2253172"/>
                  <a:pt x="28544" y="2112243"/>
                  <a:pt x="0" y="1920834"/>
                </a:cubicBezTo>
                <a:cubicBezTo>
                  <a:pt x="-28544" y="1729425"/>
                  <a:pt x="50781" y="1660281"/>
                  <a:pt x="0" y="1458861"/>
                </a:cubicBezTo>
                <a:cubicBezTo>
                  <a:pt x="-50781" y="1257441"/>
                  <a:pt x="42364" y="1193871"/>
                  <a:pt x="0" y="1045517"/>
                </a:cubicBezTo>
                <a:cubicBezTo>
                  <a:pt x="-42364" y="897163"/>
                  <a:pt x="5498" y="692475"/>
                  <a:pt x="0" y="583544"/>
                </a:cubicBezTo>
                <a:cubicBezTo>
                  <a:pt x="-5498" y="474613"/>
                  <a:pt x="65039" y="232251"/>
                  <a:pt x="0" y="0"/>
                </a:cubicBezTo>
                <a:close/>
              </a:path>
              <a:path w="6722023" h="2431435" stroke="0" extrusionOk="0">
                <a:moveTo>
                  <a:pt x="0" y="0"/>
                </a:moveTo>
                <a:cubicBezTo>
                  <a:pt x="138115" y="-33967"/>
                  <a:pt x="282554" y="44545"/>
                  <a:pt x="492948" y="0"/>
                </a:cubicBezTo>
                <a:cubicBezTo>
                  <a:pt x="703342" y="-44545"/>
                  <a:pt x="746561" y="42222"/>
                  <a:pt x="851456" y="0"/>
                </a:cubicBezTo>
                <a:cubicBezTo>
                  <a:pt x="956351" y="-42222"/>
                  <a:pt x="1335884" y="72826"/>
                  <a:pt x="1546065" y="0"/>
                </a:cubicBezTo>
                <a:cubicBezTo>
                  <a:pt x="1756246" y="-72826"/>
                  <a:pt x="1801165" y="42115"/>
                  <a:pt x="2039014" y="0"/>
                </a:cubicBezTo>
                <a:cubicBezTo>
                  <a:pt x="2276863" y="-42115"/>
                  <a:pt x="2366436" y="10237"/>
                  <a:pt x="2531962" y="0"/>
                </a:cubicBezTo>
                <a:cubicBezTo>
                  <a:pt x="2697488" y="-10237"/>
                  <a:pt x="2919129" y="28315"/>
                  <a:pt x="3226571" y="0"/>
                </a:cubicBezTo>
                <a:cubicBezTo>
                  <a:pt x="3534013" y="-28315"/>
                  <a:pt x="3469302" y="4737"/>
                  <a:pt x="3652299" y="0"/>
                </a:cubicBezTo>
                <a:cubicBezTo>
                  <a:pt x="3835296" y="-4737"/>
                  <a:pt x="4148469" y="19404"/>
                  <a:pt x="4346908" y="0"/>
                </a:cubicBezTo>
                <a:cubicBezTo>
                  <a:pt x="4545347" y="-19404"/>
                  <a:pt x="4713459" y="39842"/>
                  <a:pt x="5041517" y="0"/>
                </a:cubicBezTo>
                <a:cubicBezTo>
                  <a:pt x="5369575" y="-39842"/>
                  <a:pt x="5330744" y="46456"/>
                  <a:pt x="5601686" y="0"/>
                </a:cubicBezTo>
                <a:cubicBezTo>
                  <a:pt x="5872628" y="-46456"/>
                  <a:pt x="6373511" y="119599"/>
                  <a:pt x="6722023" y="0"/>
                </a:cubicBezTo>
                <a:cubicBezTo>
                  <a:pt x="6722045" y="150002"/>
                  <a:pt x="6704414" y="351478"/>
                  <a:pt x="6722023" y="461973"/>
                </a:cubicBezTo>
                <a:cubicBezTo>
                  <a:pt x="6739632" y="572468"/>
                  <a:pt x="6679166" y="673292"/>
                  <a:pt x="6722023" y="875317"/>
                </a:cubicBezTo>
                <a:cubicBezTo>
                  <a:pt x="6764880" y="1077342"/>
                  <a:pt x="6692879" y="1263052"/>
                  <a:pt x="6722023" y="1361604"/>
                </a:cubicBezTo>
                <a:cubicBezTo>
                  <a:pt x="6751167" y="1460156"/>
                  <a:pt x="6675953" y="1633533"/>
                  <a:pt x="6722023" y="1847891"/>
                </a:cubicBezTo>
                <a:cubicBezTo>
                  <a:pt x="6768093" y="2062249"/>
                  <a:pt x="6684605" y="2291665"/>
                  <a:pt x="6722023" y="2431435"/>
                </a:cubicBezTo>
                <a:cubicBezTo>
                  <a:pt x="6518826" y="2465588"/>
                  <a:pt x="6319497" y="2361723"/>
                  <a:pt x="6094634" y="2431435"/>
                </a:cubicBezTo>
                <a:cubicBezTo>
                  <a:pt x="5869771" y="2501147"/>
                  <a:pt x="5761499" y="2371263"/>
                  <a:pt x="5534466" y="2431435"/>
                </a:cubicBezTo>
                <a:cubicBezTo>
                  <a:pt x="5307433" y="2491607"/>
                  <a:pt x="5350538" y="2413752"/>
                  <a:pt x="5175958" y="2431435"/>
                </a:cubicBezTo>
                <a:cubicBezTo>
                  <a:pt x="5001378" y="2449118"/>
                  <a:pt x="4890839" y="2396527"/>
                  <a:pt x="4750230" y="2431435"/>
                </a:cubicBezTo>
                <a:cubicBezTo>
                  <a:pt x="4609621" y="2466343"/>
                  <a:pt x="4330159" y="2349325"/>
                  <a:pt x="4055621" y="2431435"/>
                </a:cubicBezTo>
                <a:cubicBezTo>
                  <a:pt x="3781083" y="2513545"/>
                  <a:pt x="3637096" y="2400635"/>
                  <a:pt x="3495452" y="2431435"/>
                </a:cubicBezTo>
                <a:cubicBezTo>
                  <a:pt x="3353808" y="2462235"/>
                  <a:pt x="3204263" y="2416619"/>
                  <a:pt x="3069724" y="2431435"/>
                </a:cubicBezTo>
                <a:cubicBezTo>
                  <a:pt x="2935185" y="2446251"/>
                  <a:pt x="2775419" y="2385562"/>
                  <a:pt x="2509555" y="2431435"/>
                </a:cubicBezTo>
                <a:cubicBezTo>
                  <a:pt x="2243691" y="2477308"/>
                  <a:pt x="2302295" y="2399331"/>
                  <a:pt x="2151047" y="2431435"/>
                </a:cubicBezTo>
                <a:cubicBezTo>
                  <a:pt x="1999799" y="2463539"/>
                  <a:pt x="1881662" y="2430817"/>
                  <a:pt x="1792539" y="2431435"/>
                </a:cubicBezTo>
                <a:cubicBezTo>
                  <a:pt x="1703416" y="2432053"/>
                  <a:pt x="1346150" y="2417658"/>
                  <a:pt x="1232371" y="2431435"/>
                </a:cubicBezTo>
                <a:cubicBezTo>
                  <a:pt x="1118592" y="2445212"/>
                  <a:pt x="931653" y="2425395"/>
                  <a:pt x="806643" y="2431435"/>
                </a:cubicBezTo>
                <a:cubicBezTo>
                  <a:pt x="681633" y="2437475"/>
                  <a:pt x="181430" y="2345462"/>
                  <a:pt x="0" y="2431435"/>
                </a:cubicBezTo>
                <a:cubicBezTo>
                  <a:pt x="-18220" y="2237522"/>
                  <a:pt x="7954" y="2203384"/>
                  <a:pt x="0" y="1993777"/>
                </a:cubicBezTo>
                <a:cubicBezTo>
                  <a:pt x="-7954" y="1784170"/>
                  <a:pt x="32571" y="1728197"/>
                  <a:pt x="0" y="1580433"/>
                </a:cubicBezTo>
                <a:cubicBezTo>
                  <a:pt x="-32571" y="1432669"/>
                  <a:pt x="23053" y="1320977"/>
                  <a:pt x="0" y="1069831"/>
                </a:cubicBezTo>
                <a:cubicBezTo>
                  <a:pt x="-23053" y="818685"/>
                  <a:pt x="17187" y="788504"/>
                  <a:pt x="0" y="632173"/>
                </a:cubicBezTo>
                <a:cubicBezTo>
                  <a:pt x="-17187" y="475842"/>
                  <a:pt x="15159" y="278766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“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Tremendous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amounts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of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talent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are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being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lost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to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our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society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just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because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that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talent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wears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a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skirt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.”</a:t>
            </a:r>
          </a:p>
          <a:p>
            <a:pPr algn="ctr"/>
            <a:r>
              <a:rPr lang="pt-BR" sz="2800" dirty="0">
                <a:solidFill>
                  <a:srgbClr val="222221"/>
                </a:solidFill>
                <a:effectLst/>
                <a:latin typeface="+mj-lt"/>
              </a:rPr>
              <a:t>– Shirley </a:t>
            </a:r>
            <a:r>
              <a:rPr lang="pt-BR" sz="2800" dirty="0" err="1">
                <a:solidFill>
                  <a:srgbClr val="222221"/>
                </a:solidFill>
                <a:effectLst/>
                <a:latin typeface="+mj-lt"/>
              </a:rPr>
              <a:t>Chisholm</a:t>
            </a:r>
            <a:r>
              <a:rPr lang="pt-BR" sz="2800" dirty="0">
                <a:solidFill>
                  <a:srgbClr val="222221"/>
                </a:solidFill>
                <a:effectLst/>
                <a:latin typeface="+mj-lt"/>
              </a:rPr>
              <a:t>, </a:t>
            </a:r>
            <a:r>
              <a:rPr lang="pt-BR" sz="2800" dirty="0" err="1">
                <a:solidFill>
                  <a:srgbClr val="222221"/>
                </a:solidFill>
                <a:effectLst/>
                <a:latin typeface="+mj-lt"/>
              </a:rPr>
              <a:t>first</a:t>
            </a:r>
            <a:r>
              <a:rPr lang="pt-BR" sz="2800" dirty="0">
                <a:solidFill>
                  <a:srgbClr val="222221"/>
                </a:solidFill>
                <a:effectLst/>
                <a:latin typeface="+mj-lt"/>
              </a:rPr>
              <a:t> Black </a:t>
            </a:r>
            <a:r>
              <a:rPr lang="pt-BR" sz="2800" dirty="0" err="1">
                <a:solidFill>
                  <a:srgbClr val="222221"/>
                </a:solidFill>
                <a:effectLst/>
                <a:latin typeface="+mj-lt"/>
              </a:rPr>
              <a:t>woman</a:t>
            </a:r>
            <a:r>
              <a:rPr lang="pt-BR" sz="2800" dirty="0">
                <a:solidFill>
                  <a:srgbClr val="222221"/>
                </a:solidFill>
                <a:latin typeface="+mj-lt"/>
              </a:rPr>
              <a:t> </a:t>
            </a:r>
          </a:p>
          <a:p>
            <a:pPr algn="ctr"/>
            <a:r>
              <a:rPr lang="pt-BR" sz="2800" dirty="0" err="1">
                <a:solidFill>
                  <a:srgbClr val="222221"/>
                </a:solidFill>
                <a:effectLst/>
                <a:latin typeface="+mj-lt"/>
              </a:rPr>
              <a:t>elected</a:t>
            </a:r>
            <a:r>
              <a:rPr lang="pt-BR" sz="28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22221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22221"/>
                </a:solidFill>
                <a:effectLst/>
                <a:latin typeface="+mj-lt"/>
              </a:rPr>
              <a:t> U.S. Congress.</a:t>
            </a:r>
          </a:p>
        </p:txBody>
      </p:sp>
    </p:spTree>
    <p:extLst>
      <p:ext uri="{BB962C8B-B14F-4D97-AF65-F5344CB8AC3E}">
        <p14:creationId xmlns:p14="http://schemas.microsoft.com/office/powerpoint/2010/main" val="336798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424877" y="6562500"/>
            <a:ext cx="11504364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Elaborado com base em: IGNOTOFSKY, Rachel.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Women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in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science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: 50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fearless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pioneers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who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changed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world. New York, USA: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Ten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Speed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Press, 2016. E-book.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262A9DF-F3BC-3483-91F5-652472DE24C9}"/>
              </a:ext>
            </a:extLst>
          </p:cNvPr>
          <p:cNvSpPr txBox="1"/>
          <p:nvPr/>
        </p:nvSpPr>
        <p:spPr>
          <a:xfrm>
            <a:off x="3111062" y="840829"/>
            <a:ext cx="873712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Throughout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history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many</a:t>
            </a:r>
            <a:r>
              <a:rPr lang="pt-BR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obstacles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stood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way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who</a:t>
            </a:r>
            <a:r>
              <a:rPr lang="pt-BR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pursued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sciences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. A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lack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access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higher</a:t>
            </a:r>
            <a:r>
              <a:rPr lang="pt-BR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education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not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being</a:t>
            </a:r>
            <a:r>
              <a:rPr lang="pt-BR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paid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a fair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wage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are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just</a:t>
            </a:r>
            <a:r>
              <a:rPr lang="pt-BR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some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those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barriers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.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Let’s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celebrate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milestones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history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accomplishments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made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education</a:t>
            </a:r>
            <a:r>
              <a:rPr lang="pt-BR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science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526DD52-82CE-8CD5-85C5-4FA78E9661DF}"/>
              </a:ext>
            </a:extLst>
          </p:cNvPr>
          <p:cNvSpPr txBox="1"/>
          <p:nvPr/>
        </p:nvSpPr>
        <p:spPr>
          <a:xfrm>
            <a:off x="343818" y="2068962"/>
            <a:ext cx="11504364" cy="449353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accent6"/>
                </a:solidFill>
                <a:effectLst/>
                <a:latin typeface="+mj-lt"/>
              </a:rPr>
              <a:t>400 AD: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Hypatia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Alexandria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was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first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recorded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female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mathematician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accent6"/>
                </a:solidFill>
                <a:effectLst/>
                <a:latin typeface="+mj-lt"/>
              </a:rPr>
              <a:t>1833: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Oberlin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College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was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first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college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America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admit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accent6"/>
                </a:solidFill>
                <a:effectLst/>
                <a:latin typeface="+mj-lt"/>
              </a:rPr>
              <a:t>1903: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Marie Curie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was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first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woman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receive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a Nobel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Prize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accent6"/>
                </a:solidFill>
                <a:effectLst/>
                <a:latin typeface="+mj-lt"/>
              </a:rPr>
              <a:t>1920: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Many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gained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right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vote in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United States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with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Nineteenth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Amendment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accent6"/>
                </a:solidFill>
                <a:effectLst/>
                <a:latin typeface="+mj-lt"/>
              </a:rPr>
              <a:t>1941-45: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WWII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created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a new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workforce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while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men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were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war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Female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scientists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were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given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new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opportunities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show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their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talents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accent6"/>
                </a:solidFill>
                <a:latin typeface="+mj-lt"/>
              </a:rPr>
              <a:t>1963: 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The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Equal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Pay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Act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passed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in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America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and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stipulated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that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men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and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women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should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be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paid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equally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for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equal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work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.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This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law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helps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women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to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overcome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wage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gap (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fight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is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ongoing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accent6"/>
                </a:solidFill>
                <a:effectLst/>
                <a:latin typeface="+mj-lt"/>
              </a:rPr>
              <a:t>1964: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The Civil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Rights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Act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made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many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forms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discrimination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illegal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ending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racial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segregation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schools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workplaces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giving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more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opportunities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African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Americans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accent6"/>
                </a:solidFill>
                <a:effectLst/>
                <a:latin typeface="+mj-lt"/>
              </a:rPr>
              <a:t>NOW: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More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than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ever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before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are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working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hard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invent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discover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explore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unknown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A7A2D81-D27C-55D0-F563-F9E3868FB69E}"/>
              </a:ext>
            </a:extLst>
          </p:cNvPr>
          <p:cNvSpPr txBox="1"/>
          <p:nvPr/>
        </p:nvSpPr>
        <p:spPr>
          <a:xfrm>
            <a:off x="9827172" y="295500"/>
            <a:ext cx="202101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/>
                </a:solidFill>
                <a:effectLst/>
                <a:latin typeface="+mj-lt"/>
              </a:rPr>
              <a:t>TIMELINE</a:t>
            </a:r>
            <a:endParaRPr lang="pt-BR" sz="2800" dirty="0">
              <a:solidFill>
                <a:schemeClr val="accent6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938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5762835" y="4964607"/>
            <a:ext cx="5752517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HOFFECKER, Joe. Cartoon: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gender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gap.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Sports Business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Journal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[s. l.], 4 nov. 2016.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www.sportsbusinessjournal.com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Journal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Issues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/2016/04/11/Opinion/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Cartoon.aspx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Acesso em: 19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BD993C0-91E5-4868-2CB7-B8FFE66A166A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43985577-CDE4-2524-DC34-24EEAA20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5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F9DB1D8-B291-B00D-B14A-93E723299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996" y="638324"/>
            <a:ext cx="6167356" cy="4271762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97840D91-22A9-9421-99A2-532DB2BC72A0}"/>
              </a:ext>
            </a:extLst>
          </p:cNvPr>
          <p:cNvGrpSpPr/>
          <p:nvPr/>
        </p:nvGrpSpPr>
        <p:grpSpPr>
          <a:xfrm>
            <a:off x="293507" y="4387919"/>
            <a:ext cx="5413611" cy="1940324"/>
            <a:chOff x="439604" y="3062101"/>
            <a:chExt cx="5004135" cy="1940324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E25DB1F4-CA58-70C8-93C2-A4A145C22895}"/>
                </a:ext>
              </a:extLst>
            </p:cNvPr>
            <p:cNvSpPr txBox="1"/>
            <p:nvPr/>
          </p:nvSpPr>
          <p:spPr>
            <a:xfrm>
              <a:off x="575621" y="3740541"/>
              <a:ext cx="4868118" cy="1261884"/>
            </a:xfrm>
            <a:custGeom>
              <a:avLst/>
              <a:gdLst>
                <a:gd name="connsiteX0" fmla="*/ 0 w 4868118"/>
                <a:gd name="connsiteY0" fmla="*/ 0 h 1261884"/>
                <a:gd name="connsiteX1" fmla="*/ 4868118 w 4868118"/>
                <a:gd name="connsiteY1" fmla="*/ 0 h 1261884"/>
                <a:gd name="connsiteX2" fmla="*/ 4868118 w 4868118"/>
                <a:gd name="connsiteY2" fmla="*/ 1261884 h 1261884"/>
                <a:gd name="connsiteX3" fmla="*/ 0 w 4868118"/>
                <a:gd name="connsiteY3" fmla="*/ 1261884 h 1261884"/>
                <a:gd name="connsiteX4" fmla="*/ 0 w 4868118"/>
                <a:gd name="connsiteY4" fmla="*/ 0 h 126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8118" h="1261884" fill="none" extrusionOk="0">
                  <a:moveTo>
                    <a:pt x="0" y="0"/>
                  </a:moveTo>
                  <a:cubicBezTo>
                    <a:pt x="499005" y="-49533"/>
                    <a:pt x="2952207" y="-14809"/>
                    <a:pt x="4868118" y="0"/>
                  </a:cubicBezTo>
                  <a:cubicBezTo>
                    <a:pt x="4804610" y="350002"/>
                    <a:pt x="4876125" y="951931"/>
                    <a:pt x="4868118" y="1261884"/>
                  </a:cubicBezTo>
                  <a:cubicBezTo>
                    <a:pt x="3251868" y="1213653"/>
                    <a:pt x="1624380" y="1346339"/>
                    <a:pt x="0" y="1261884"/>
                  </a:cubicBezTo>
                  <a:cubicBezTo>
                    <a:pt x="-80585" y="1072235"/>
                    <a:pt x="-30073" y="573986"/>
                    <a:pt x="0" y="0"/>
                  </a:cubicBezTo>
                  <a:close/>
                </a:path>
                <a:path w="4868118" h="1261884" stroke="0" extrusionOk="0">
                  <a:moveTo>
                    <a:pt x="0" y="0"/>
                  </a:moveTo>
                  <a:cubicBezTo>
                    <a:pt x="2308743" y="118645"/>
                    <a:pt x="3341862" y="116012"/>
                    <a:pt x="4868118" y="0"/>
                  </a:cubicBezTo>
                  <a:cubicBezTo>
                    <a:pt x="4836322" y="381144"/>
                    <a:pt x="4934540" y="845566"/>
                    <a:pt x="4868118" y="1261884"/>
                  </a:cubicBezTo>
                  <a:cubicBezTo>
                    <a:pt x="2460102" y="1396484"/>
                    <a:pt x="1527251" y="1104688"/>
                    <a:pt x="0" y="1261884"/>
                  </a:cubicBezTo>
                  <a:cubicBezTo>
                    <a:pt x="-99295" y="974777"/>
                    <a:pt x="46467" y="43074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1900" dirty="0"/>
                <a:t>Com base nos textos lidos e no seu conhecimento</a:t>
              </a:r>
            </a:p>
            <a:p>
              <a:r>
                <a:rPr lang="pt-BR" sz="1900" dirty="0"/>
                <a:t>prévio, como a participação da mulher na sociedade foi se modificando ao longo da história? Como você acredita que essa participação pode ser ampliada?</a:t>
              </a:r>
            </a:p>
          </p:txBody>
        </p:sp>
        <p:sp>
          <p:nvSpPr>
            <p:cNvPr id="9" name="Pentágono 8">
              <a:extLst>
                <a:ext uri="{FF2B5EF4-FFF2-40B4-BE49-F238E27FC236}">
                  <a16:creationId xmlns:a16="http://schemas.microsoft.com/office/drawing/2014/main" id="{4C79B634-DE24-4EDB-BF35-06927A9CD90F}"/>
                </a:ext>
              </a:extLst>
            </p:cNvPr>
            <p:cNvSpPr/>
            <p:nvPr/>
          </p:nvSpPr>
          <p:spPr>
            <a:xfrm rot="21337717">
              <a:off x="439604" y="3062101"/>
              <a:ext cx="3166488" cy="664370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283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6096000" y="1228397"/>
            <a:ext cx="5175375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Let’s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celebrate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[…]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accomplish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ment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made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educ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ation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science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“The Civil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Rights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Act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made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many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forms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discrimin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ation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6"/>
                </a:solidFill>
                <a:effectLst/>
                <a:latin typeface="+mj-lt"/>
              </a:rPr>
              <a:t>il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legal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[…].”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“More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than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ever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before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are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working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hard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[…] explore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chemeClr val="accent6"/>
                </a:solidFill>
                <a:effectLst/>
                <a:latin typeface="+mj-lt"/>
              </a:rPr>
              <a:t>un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known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AD29BD8-B6B3-8BA1-985B-231C822C4B79}"/>
              </a:ext>
            </a:extLst>
          </p:cNvPr>
          <p:cNvGrpSpPr/>
          <p:nvPr/>
        </p:nvGrpSpPr>
        <p:grpSpPr>
          <a:xfrm>
            <a:off x="1320850" y="2613548"/>
            <a:ext cx="4097225" cy="3016054"/>
            <a:chOff x="667900" y="3626397"/>
            <a:chExt cx="3463022" cy="3016054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6305A35-FF0D-527A-5446-B679C7FE7FF1}"/>
                </a:ext>
              </a:extLst>
            </p:cNvPr>
            <p:cNvSpPr txBox="1"/>
            <p:nvPr/>
          </p:nvSpPr>
          <p:spPr>
            <a:xfrm>
              <a:off x="839244" y="4087906"/>
              <a:ext cx="3291678" cy="2554545"/>
            </a:xfrm>
            <a:custGeom>
              <a:avLst/>
              <a:gdLst>
                <a:gd name="connsiteX0" fmla="*/ 0 w 3291678"/>
                <a:gd name="connsiteY0" fmla="*/ 0 h 2554545"/>
                <a:gd name="connsiteX1" fmla="*/ 3291678 w 3291678"/>
                <a:gd name="connsiteY1" fmla="*/ 0 h 2554545"/>
                <a:gd name="connsiteX2" fmla="*/ 3291678 w 3291678"/>
                <a:gd name="connsiteY2" fmla="*/ 2554545 h 2554545"/>
                <a:gd name="connsiteX3" fmla="*/ 0 w 3291678"/>
                <a:gd name="connsiteY3" fmla="*/ 2554545 h 2554545"/>
                <a:gd name="connsiteX4" fmla="*/ 0 w 3291678"/>
                <a:gd name="connsiteY4" fmla="*/ 0 h 25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678" h="2554545" fill="none" extrusionOk="0">
                  <a:moveTo>
                    <a:pt x="0" y="0"/>
                  </a:moveTo>
                  <a:cubicBezTo>
                    <a:pt x="1401694" y="-49533"/>
                    <a:pt x="2372016" y="-14809"/>
                    <a:pt x="3291678" y="0"/>
                  </a:cubicBezTo>
                  <a:cubicBezTo>
                    <a:pt x="3379317" y="1036536"/>
                    <a:pt x="3218999" y="1402784"/>
                    <a:pt x="3291678" y="2554545"/>
                  </a:cubicBezTo>
                  <a:cubicBezTo>
                    <a:pt x="2065516" y="2506314"/>
                    <a:pt x="1418594" y="2639000"/>
                    <a:pt x="0" y="2554545"/>
                  </a:cubicBezTo>
                  <a:cubicBezTo>
                    <a:pt x="-38581" y="1545173"/>
                    <a:pt x="63341" y="1130980"/>
                    <a:pt x="0" y="0"/>
                  </a:cubicBezTo>
                  <a:close/>
                </a:path>
                <a:path w="3291678" h="2554545" stroke="0" extrusionOk="0">
                  <a:moveTo>
                    <a:pt x="0" y="0"/>
                  </a:moveTo>
                  <a:cubicBezTo>
                    <a:pt x="588803" y="118645"/>
                    <a:pt x="1892145" y="116012"/>
                    <a:pt x="3291678" y="0"/>
                  </a:cubicBezTo>
                  <a:cubicBezTo>
                    <a:pt x="3158796" y="1203191"/>
                    <a:pt x="3376629" y="1803708"/>
                    <a:pt x="3291678" y="2554545"/>
                  </a:cubicBezTo>
                  <a:cubicBezTo>
                    <a:pt x="2221987" y="2689145"/>
                    <a:pt x="1066350" y="2397349"/>
                    <a:pt x="0" y="2554545"/>
                  </a:cubicBezTo>
                  <a:cubicBezTo>
                    <a:pt x="-20187" y="2271785"/>
                    <a:pt x="-152480" y="26188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chemeClr val="accent6"/>
                  </a:solidFill>
                </a:rPr>
                <a:t>O acréscimo de um prefixo não costuma modificar a classe gramatical da palavra. </a:t>
              </a:r>
              <a:r>
                <a:rPr lang="pt-BR" sz="2000" b="1" dirty="0">
                  <a:solidFill>
                    <a:schemeClr val="accent2"/>
                  </a:solidFill>
                </a:rPr>
                <a:t>O acréscimo de um sufixo costuma modificar a</a:t>
              </a:r>
            </a:p>
            <a:p>
              <a:r>
                <a:rPr lang="pt-BR" sz="2000" b="1" dirty="0">
                  <a:solidFill>
                    <a:schemeClr val="accent2"/>
                  </a:solidFill>
                </a:rPr>
                <a:t>classe gramatical da palavra.</a:t>
              </a:r>
              <a:r>
                <a:rPr lang="pt-BR" sz="2000" dirty="0">
                  <a:solidFill>
                    <a:schemeClr val="accent2"/>
                  </a:solidFill>
                </a:rPr>
                <a:t> </a:t>
              </a:r>
              <a:r>
                <a:rPr lang="pt-BR" sz="2000" dirty="0"/>
                <a:t>Isso acontece tanto em inglês quanto em português.</a:t>
              </a:r>
            </a:p>
          </p:txBody>
        </p:sp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DAA1AEB6-FF30-8E3A-4AC0-72A93A2373FB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848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4680131" y="1659285"/>
            <a:ext cx="6795546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1833: “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Oberlin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College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was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first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college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America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admit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1903: “Marie Curie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was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first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woman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receive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a Nobel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Prize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1941-45: “WWII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created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a new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workforce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while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men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6"/>
                </a:solidFill>
                <a:effectLst/>
                <a:latin typeface="+mj-lt"/>
              </a:rPr>
              <a:t>were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war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97BD24C-BC03-E627-36EA-247FE25C2523}"/>
              </a:ext>
            </a:extLst>
          </p:cNvPr>
          <p:cNvGrpSpPr/>
          <p:nvPr/>
        </p:nvGrpSpPr>
        <p:grpSpPr>
          <a:xfrm>
            <a:off x="805796" y="1661732"/>
            <a:ext cx="3609579" cy="3536983"/>
            <a:chOff x="666816" y="3597911"/>
            <a:chExt cx="2549350" cy="3536983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F63E144E-1B9C-152E-6639-DA8EA708497E}"/>
                </a:ext>
              </a:extLst>
            </p:cNvPr>
            <p:cNvSpPr txBox="1"/>
            <p:nvPr/>
          </p:nvSpPr>
          <p:spPr>
            <a:xfrm>
              <a:off x="839244" y="4087906"/>
              <a:ext cx="2299519" cy="3046988"/>
            </a:xfrm>
            <a:custGeom>
              <a:avLst/>
              <a:gdLst>
                <a:gd name="connsiteX0" fmla="*/ 0 w 2299519"/>
                <a:gd name="connsiteY0" fmla="*/ 0 h 3046988"/>
                <a:gd name="connsiteX1" fmla="*/ 2299519 w 2299519"/>
                <a:gd name="connsiteY1" fmla="*/ 0 h 3046988"/>
                <a:gd name="connsiteX2" fmla="*/ 2299519 w 2299519"/>
                <a:gd name="connsiteY2" fmla="*/ 3046988 h 3046988"/>
                <a:gd name="connsiteX3" fmla="*/ 0 w 2299519"/>
                <a:gd name="connsiteY3" fmla="*/ 3046988 h 3046988"/>
                <a:gd name="connsiteX4" fmla="*/ 0 w 2299519"/>
                <a:gd name="connsiteY4" fmla="*/ 0 h 304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519" h="3046988" fill="none" extrusionOk="0">
                  <a:moveTo>
                    <a:pt x="0" y="0"/>
                  </a:moveTo>
                  <a:cubicBezTo>
                    <a:pt x="478368" y="-49533"/>
                    <a:pt x="1598696" y="-14809"/>
                    <a:pt x="2299519" y="0"/>
                  </a:cubicBezTo>
                  <a:cubicBezTo>
                    <a:pt x="2387158" y="864088"/>
                    <a:pt x="2226840" y="2720026"/>
                    <a:pt x="2299519" y="3046988"/>
                  </a:cubicBezTo>
                  <a:cubicBezTo>
                    <a:pt x="1624295" y="2998757"/>
                    <a:pt x="587916" y="3131443"/>
                    <a:pt x="0" y="3046988"/>
                  </a:cubicBezTo>
                  <a:cubicBezTo>
                    <a:pt x="-38581" y="2111511"/>
                    <a:pt x="63341" y="700181"/>
                    <a:pt x="0" y="0"/>
                  </a:cubicBezTo>
                  <a:close/>
                </a:path>
                <a:path w="2299519" h="3046988" stroke="0" extrusionOk="0">
                  <a:moveTo>
                    <a:pt x="0" y="0"/>
                  </a:moveTo>
                  <a:cubicBezTo>
                    <a:pt x="934851" y="118645"/>
                    <a:pt x="1886526" y="116012"/>
                    <a:pt x="2299519" y="0"/>
                  </a:cubicBezTo>
                  <a:cubicBezTo>
                    <a:pt x="2166637" y="452120"/>
                    <a:pt x="2384470" y="1828216"/>
                    <a:pt x="2299519" y="3046988"/>
                  </a:cubicBezTo>
                  <a:cubicBezTo>
                    <a:pt x="1916407" y="3181588"/>
                    <a:pt x="283072" y="2889792"/>
                    <a:pt x="0" y="3046988"/>
                  </a:cubicBezTo>
                  <a:cubicBezTo>
                    <a:pt x="-20187" y="1582416"/>
                    <a:pt x="-152480" y="385072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“</a:t>
              </a:r>
              <a:r>
                <a:rPr lang="en-US" sz="2400" u="sng" dirty="0"/>
                <a:t>Oberlin College</a:t>
              </a:r>
              <a:r>
                <a:rPr lang="en-US" sz="2400" dirty="0"/>
                <a:t> was”</a:t>
              </a:r>
            </a:p>
            <a:p>
              <a:r>
                <a:rPr lang="en-US" sz="2400" dirty="0"/>
                <a:t>= </a:t>
              </a:r>
              <a:r>
                <a:rPr lang="en-US" sz="2400" b="1" dirty="0"/>
                <a:t>It</a:t>
              </a:r>
              <a:r>
                <a:rPr lang="en-US" sz="2400" dirty="0"/>
                <a:t> was</a:t>
              </a:r>
            </a:p>
            <a:p>
              <a:endParaRPr lang="en-US" sz="2400" dirty="0"/>
            </a:p>
            <a:p>
              <a:r>
                <a:rPr lang="en-US" sz="2400" dirty="0"/>
                <a:t>“</a:t>
              </a:r>
              <a:r>
                <a:rPr lang="en-US" sz="2400" u="sng" dirty="0"/>
                <a:t>Marie Curie</a:t>
              </a:r>
              <a:r>
                <a:rPr lang="en-US" sz="2400" dirty="0"/>
                <a:t> was”</a:t>
              </a:r>
            </a:p>
            <a:p>
              <a:r>
                <a:rPr lang="en-US" sz="2400" dirty="0"/>
                <a:t>= </a:t>
              </a:r>
              <a:r>
                <a:rPr lang="en-US" sz="2400" b="1" dirty="0"/>
                <a:t>She</a:t>
              </a:r>
              <a:r>
                <a:rPr lang="en-US" sz="2400" dirty="0"/>
                <a:t> was</a:t>
              </a:r>
            </a:p>
            <a:p>
              <a:endParaRPr lang="en-US" sz="2400" dirty="0"/>
            </a:p>
            <a:p>
              <a:r>
                <a:rPr lang="en-US" sz="2400" dirty="0"/>
                <a:t>“</a:t>
              </a:r>
              <a:r>
                <a:rPr lang="en-US" sz="2400" u="sng" dirty="0"/>
                <a:t>men</a:t>
              </a:r>
              <a:r>
                <a:rPr lang="en-US" sz="2400" dirty="0"/>
                <a:t> were”</a:t>
              </a:r>
            </a:p>
            <a:p>
              <a:r>
                <a:rPr lang="en-US" sz="2400" dirty="0"/>
                <a:t>= </a:t>
              </a:r>
              <a:r>
                <a:rPr lang="en-US" sz="2400" b="1" dirty="0"/>
                <a:t>they </a:t>
              </a:r>
              <a:r>
                <a:rPr lang="en-US" sz="2400" dirty="0"/>
                <a:t>were</a:t>
              </a:r>
            </a:p>
          </p:txBody>
        </p:sp>
        <p:sp>
          <p:nvSpPr>
            <p:cNvPr id="6" name="Pentágono 5">
              <a:extLst>
                <a:ext uri="{FF2B5EF4-FFF2-40B4-BE49-F238E27FC236}">
                  <a16:creationId xmlns:a16="http://schemas.microsoft.com/office/drawing/2014/main" id="{676A9431-8ABB-B318-ED5B-1DDD76A2458B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6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257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F529570-E6C9-0083-F815-85F47B2E5339}"/>
              </a:ext>
            </a:extLst>
          </p:cNvPr>
          <p:cNvSpPr txBox="1"/>
          <p:nvPr/>
        </p:nvSpPr>
        <p:spPr>
          <a:xfrm>
            <a:off x="1456535" y="1444591"/>
            <a:ext cx="10390643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nos quadros a seguir, as formas afirmativa e negativa do verbo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be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 no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simple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past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4FB38E-4B9D-0934-6E11-CC2617C7B13A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5: SIMPLE PAST </a:t>
            </a:r>
          </a:p>
          <a:p>
            <a:r>
              <a:rPr lang="pt-BR" sz="4000" b="1" dirty="0"/>
              <a:t>(BE, REGULAR VERBS)</a:t>
            </a:r>
            <a:endParaRPr lang="pt-BR" sz="4000" b="1" i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2BA1251-0DF1-6848-7887-9CECA2C9DE82}"/>
              </a:ext>
            </a:extLst>
          </p:cNvPr>
          <p:cNvSpPr/>
          <p:nvPr/>
        </p:nvSpPr>
        <p:spPr>
          <a:xfrm>
            <a:off x="581891" y="2857501"/>
            <a:ext cx="11265287" cy="266865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B6EE8F4-074B-F75C-211D-D4E1EBBEF316}"/>
              </a:ext>
            </a:extLst>
          </p:cNvPr>
          <p:cNvGraphicFramePr>
            <a:graphicFrameLocks noGrp="1"/>
          </p:cNvGraphicFramePr>
          <p:nvPr/>
        </p:nvGraphicFramePr>
        <p:xfrm>
          <a:off x="581891" y="2864501"/>
          <a:ext cx="11265287" cy="270311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124196">
                  <a:extLst>
                    <a:ext uri="{9D8B030D-6E8A-4147-A177-3AD203B41FA5}">
                      <a16:colId xmlns:a16="http://schemas.microsoft.com/office/drawing/2014/main" val="2073365684"/>
                    </a:ext>
                  </a:extLst>
                </a:gridCol>
                <a:gridCol w="1084390">
                  <a:extLst>
                    <a:ext uri="{9D8B030D-6E8A-4147-A177-3AD203B41FA5}">
                      <a16:colId xmlns:a16="http://schemas.microsoft.com/office/drawing/2014/main" val="2153885089"/>
                    </a:ext>
                  </a:extLst>
                </a:gridCol>
                <a:gridCol w="2260823">
                  <a:extLst>
                    <a:ext uri="{9D8B030D-6E8A-4147-A177-3AD203B41FA5}">
                      <a16:colId xmlns:a16="http://schemas.microsoft.com/office/drawing/2014/main" val="2663622328"/>
                    </a:ext>
                  </a:extLst>
                </a:gridCol>
                <a:gridCol w="2227746">
                  <a:extLst>
                    <a:ext uri="{9D8B030D-6E8A-4147-A177-3AD203B41FA5}">
                      <a16:colId xmlns:a16="http://schemas.microsoft.com/office/drawing/2014/main" val="3149015949"/>
                    </a:ext>
                  </a:extLst>
                </a:gridCol>
                <a:gridCol w="1457236">
                  <a:extLst>
                    <a:ext uri="{9D8B030D-6E8A-4147-A177-3AD203B41FA5}">
                      <a16:colId xmlns:a16="http://schemas.microsoft.com/office/drawing/2014/main" val="1667611132"/>
                    </a:ext>
                  </a:extLst>
                </a:gridCol>
                <a:gridCol w="2110896">
                  <a:extLst>
                    <a:ext uri="{9D8B030D-6E8A-4147-A177-3AD203B41FA5}">
                      <a16:colId xmlns:a16="http://schemas.microsoft.com/office/drawing/2014/main" val="3571995598"/>
                    </a:ext>
                  </a:extLst>
                </a:gridCol>
              </a:tblGrid>
              <a:tr h="40963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Forma afirmativa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Forma negativa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218542"/>
                  </a:ext>
                </a:extLst>
              </a:tr>
              <a:tr h="90325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 err="1">
                          <a:effectLst/>
                        </a:rPr>
                        <a:t>I</a:t>
                      </a:r>
                      <a:r>
                        <a:rPr lang="pt-BR" sz="2400" b="0" dirty="0">
                          <a:effectLst/>
                        </a:rPr>
                        <a:t>/He/She/It</a:t>
                      </a:r>
                      <a:endParaRPr lang="pt-BR" sz="24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effectLst/>
                        </a:rPr>
                        <a:t>was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born</a:t>
                      </a:r>
                      <a:r>
                        <a:rPr lang="pt-BR" sz="2400" dirty="0">
                          <a:effectLst/>
                        </a:rPr>
                        <a:t> in 1918.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I/He/She/It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effectLst/>
                        </a:rPr>
                        <a:t>wasn’t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born</a:t>
                      </a:r>
                      <a:r>
                        <a:rPr lang="pt-BR" sz="2400" dirty="0">
                          <a:effectLst/>
                        </a:rPr>
                        <a:t> in 1918.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406501"/>
                  </a:ext>
                </a:extLst>
              </a:tr>
              <a:tr h="903251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 err="1">
                          <a:effectLst/>
                        </a:rPr>
                        <a:t>You</a:t>
                      </a:r>
                      <a:r>
                        <a:rPr lang="pt-BR" sz="2400" b="0" dirty="0">
                          <a:effectLst/>
                        </a:rPr>
                        <a:t>/</a:t>
                      </a:r>
                      <a:r>
                        <a:rPr lang="pt-BR" sz="2400" b="0" dirty="0" err="1">
                          <a:effectLst/>
                        </a:rPr>
                        <a:t>We</a:t>
                      </a:r>
                      <a:r>
                        <a:rPr lang="pt-BR" sz="2400" b="0" dirty="0">
                          <a:effectLst/>
                        </a:rPr>
                        <a:t>/They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>
                          <a:effectLst/>
                        </a:rPr>
                        <a:t> </a:t>
                      </a:r>
                      <a:endParaRPr lang="pt-BR" sz="24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effectLst/>
                        </a:rPr>
                        <a:t>were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>
                          <a:effectLst/>
                        </a:rPr>
                        <a:t> 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You/We/They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effectLst/>
                        </a:rPr>
                        <a:t>weren’t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270282"/>
                  </a:ext>
                </a:extLst>
              </a:tr>
              <a:tr h="424741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effectLst/>
                          <a:highlight>
                            <a:srgbClr val="FFF2CC"/>
                          </a:highlight>
                        </a:rPr>
                        <a:t>wasn’t </a:t>
                      </a:r>
                      <a:r>
                        <a:rPr lang="en-US" sz="2400" dirty="0">
                          <a:effectLst/>
                          <a:highlight>
                            <a:srgbClr val="FFF2CC"/>
                          </a:highlight>
                        </a:rPr>
                        <a:t>= was not; </a:t>
                      </a:r>
                      <a:r>
                        <a:rPr lang="en-US" sz="2400" b="1" dirty="0">
                          <a:effectLst/>
                          <a:highlight>
                            <a:srgbClr val="FFF2CC"/>
                          </a:highlight>
                        </a:rPr>
                        <a:t>weren’t </a:t>
                      </a:r>
                      <a:r>
                        <a:rPr lang="en-US" sz="2400" dirty="0">
                          <a:effectLst/>
                          <a:highlight>
                            <a:srgbClr val="FFF2CC"/>
                          </a:highlight>
                        </a:rPr>
                        <a:t>= were not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938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39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F529570-E6C9-0083-F815-85F47B2E5339}"/>
              </a:ext>
            </a:extLst>
          </p:cNvPr>
          <p:cNvSpPr txBox="1"/>
          <p:nvPr/>
        </p:nvSpPr>
        <p:spPr>
          <a:xfrm>
            <a:off x="1456535" y="1444591"/>
            <a:ext cx="10390643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nos quadros a seguir, a forma interrogativa e as respostas curtas do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simple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past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 Note que, em frases interrogativas, usamos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was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/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were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antes do sujeito.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4FB38E-4B9D-0934-6E11-CC2617C7B13A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5: SIMPLE PAST </a:t>
            </a:r>
          </a:p>
          <a:p>
            <a:r>
              <a:rPr lang="pt-BR" sz="4000" b="1" dirty="0"/>
              <a:t>(BE, REGULAR VERBS)</a:t>
            </a:r>
            <a:endParaRPr lang="pt-BR" sz="4000" b="1" i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2BA1251-0DF1-6848-7887-9CECA2C9DE82}"/>
              </a:ext>
            </a:extLst>
          </p:cNvPr>
          <p:cNvSpPr/>
          <p:nvPr/>
        </p:nvSpPr>
        <p:spPr>
          <a:xfrm>
            <a:off x="581891" y="3304310"/>
            <a:ext cx="11265287" cy="266865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89B76C5-CC8E-6961-8812-3E2AA8025433}"/>
              </a:ext>
            </a:extLst>
          </p:cNvPr>
          <p:cNvGraphicFramePr>
            <a:graphicFrameLocks noGrp="1"/>
          </p:cNvGraphicFramePr>
          <p:nvPr/>
        </p:nvGraphicFramePr>
        <p:xfrm>
          <a:off x="581892" y="3304309"/>
          <a:ext cx="11265284" cy="266865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283776">
                  <a:extLst>
                    <a:ext uri="{9D8B030D-6E8A-4147-A177-3AD203B41FA5}">
                      <a16:colId xmlns:a16="http://schemas.microsoft.com/office/drawing/2014/main" val="3946118699"/>
                    </a:ext>
                  </a:extLst>
                </a:gridCol>
                <a:gridCol w="1910559">
                  <a:extLst>
                    <a:ext uri="{9D8B030D-6E8A-4147-A177-3AD203B41FA5}">
                      <a16:colId xmlns:a16="http://schemas.microsoft.com/office/drawing/2014/main" val="3952192197"/>
                    </a:ext>
                  </a:extLst>
                </a:gridCol>
                <a:gridCol w="2246051">
                  <a:extLst>
                    <a:ext uri="{9D8B030D-6E8A-4147-A177-3AD203B41FA5}">
                      <a16:colId xmlns:a16="http://schemas.microsoft.com/office/drawing/2014/main" val="3746914822"/>
                    </a:ext>
                  </a:extLst>
                </a:gridCol>
                <a:gridCol w="863659">
                  <a:extLst>
                    <a:ext uri="{9D8B030D-6E8A-4147-A177-3AD203B41FA5}">
                      <a16:colId xmlns:a16="http://schemas.microsoft.com/office/drawing/2014/main" val="256652613"/>
                    </a:ext>
                  </a:extLst>
                </a:gridCol>
                <a:gridCol w="2283776">
                  <a:extLst>
                    <a:ext uri="{9D8B030D-6E8A-4147-A177-3AD203B41FA5}">
                      <a16:colId xmlns:a16="http://schemas.microsoft.com/office/drawing/2014/main" val="843541050"/>
                    </a:ext>
                  </a:extLst>
                </a:gridCol>
                <a:gridCol w="1677463">
                  <a:extLst>
                    <a:ext uri="{9D8B030D-6E8A-4147-A177-3AD203B41FA5}">
                      <a16:colId xmlns:a16="http://schemas.microsoft.com/office/drawing/2014/main" val="3604351912"/>
                    </a:ext>
                  </a:extLst>
                </a:gridCol>
              </a:tblGrid>
              <a:tr h="49328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Forma interrogativa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Respostas curtas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177221"/>
                  </a:ext>
                </a:extLst>
              </a:tr>
              <a:tr h="511469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Was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I/he/she/it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born in 1918?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Yes,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I/he/she/it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was.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528790"/>
                  </a:ext>
                </a:extLst>
              </a:tr>
              <a:tr h="576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you/we/they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were.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801964"/>
                  </a:ext>
                </a:extLst>
              </a:tr>
              <a:tr h="511469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Were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you/we/they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No,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I/he/she/it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wasn’t.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787217"/>
                  </a:ext>
                </a:extLst>
              </a:tr>
              <a:tr h="576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you/we/they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weren’t</a:t>
                      </a:r>
                      <a:r>
                        <a:rPr lang="pt-BR" sz="2400" dirty="0">
                          <a:effectLst/>
                        </a:rPr>
                        <a:t>.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010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95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F529570-E6C9-0083-F815-85F47B2E5339}"/>
              </a:ext>
            </a:extLst>
          </p:cNvPr>
          <p:cNvSpPr txBox="1"/>
          <p:nvPr/>
        </p:nvSpPr>
        <p:spPr>
          <a:xfrm>
            <a:off x="1456535" y="1444591"/>
            <a:ext cx="10390643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Todos os verbos regulares no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simple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past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são formados com o acréscimo da terminação 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-ed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 Observe,  no quadro a seguir, as regras ortográficas para verbos regulares no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simple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past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4FB38E-4B9D-0934-6E11-CC2617C7B13A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5: SIMPLE PAST </a:t>
            </a:r>
          </a:p>
          <a:p>
            <a:r>
              <a:rPr lang="pt-BR" sz="4000" b="1" dirty="0"/>
              <a:t>(BE, REGULAR VERBS)</a:t>
            </a:r>
            <a:endParaRPr lang="pt-BR" sz="4000" b="1" i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2BA1251-0DF1-6848-7887-9CECA2C9DE82}"/>
              </a:ext>
            </a:extLst>
          </p:cNvPr>
          <p:cNvSpPr/>
          <p:nvPr/>
        </p:nvSpPr>
        <p:spPr>
          <a:xfrm>
            <a:off x="581888" y="3085441"/>
            <a:ext cx="11265287" cy="276610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D9209D3-2460-355C-D7E7-AAD0E2B82D16}"/>
              </a:ext>
            </a:extLst>
          </p:cNvPr>
          <p:cNvGraphicFramePr>
            <a:graphicFrameLocks noGrp="1"/>
          </p:cNvGraphicFramePr>
          <p:nvPr/>
        </p:nvGraphicFramePr>
        <p:xfrm>
          <a:off x="581890" y="3075211"/>
          <a:ext cx="11265285" cy="276610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358736">
                  <a:extLst>
                    <a:ext uri="{9D8B030D-6E8A-4147-A177-3AD203B41FA5}">
                      <a16:colId xmlns:a16="http://schemas.microsoft.com/office/drawing/2014/main" val="613159536"/>
                    </a:ext>
                  </a:extLst>
                </a:gridCol>
                <a:gridCol w="2878282">
                  <a:extLst>
                    <a:ext uri="{9D8B030D-6E8A-4147-A177-3AD203B41FA5}">
                      <a16:colId xmlns:a16="http://schemas.microsoft.com/office/drawing/2014/main" val="40469620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4135731711"/>
                    </a:ext>
                  </a:extLst>
                </a:gridCol>
                <a:gridCol w="2142067">
                  <a:extLst>
                    <a:ext uri="{9D8B030D-6E8A-4147-A177-3AD203B41FA5}">
                      <a16:colId xmlns:a16="http://schemas.microsoft.com/office/drawing/2014/main" val="1246015634"/>
                    </a:ext>
                  </a:extLst>
                </a:gridCol>
              </a:tblGrid>
              <a:tr h="2371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Exemplos</a:t>
                      </a:r>
                      <a:endParaRPr lang="pt-BR" sz="20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Exemplos</a:t>
                      </a:r>
                      <a:endParaRPr lang="pt-BR" sz="20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55636"/>
                  </a:ext>
                </a:extLst>
              </a:tr>
              <a:tr h="135427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A maioria dos verbos: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verbo + </a:t>
                      </a:r>
                      <a:r>
                        <a:rPr lang="pt-BR" sz="2000" b="1" dirty="0" err="1">
                          <a:solidFill>
                            <a:schemeClr val="accent2"/>
                          </a:solidFill>
                          <a:effectLst/>
                        </a:rPr>
                        <a:t>ed</a:t>
                      </a:r>
                      <a:endParaRPr lang="pt-BR" sz="2000" b="1" dirty="0">
                        <a:solidFill>
                          <a:schemeClr val="accent2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 err="1">
                          <a:effectLst/>
                        </a:rPr>
                        <a:t>attend</a:t>
                      </a:r>
                      <a:r>
                        <a:rPr lang="pt-BR" sz="2000" dirty="0">
                          <a:effectLst/>
                        </a:rPr>
                        <a:t>        </a:t>
                      </a:r>
                      <a:r>
                        <a:rPr lang="pt-BR" sz="2000" dirty="0" err="1">
                          <a:effectLst/>
                        </a:rPr>
                        <a:t>attend</a:t>
                      </a:r>
                      <a:r>
                        <a:rPr lang="pt-BR" sz="2000" b="1" dirty="0" err="1">
                          <a:effectLst/>
                        </a:rPr>
                        <a:t>ed</a:t>
                      </a:r>
                      <a:endParaRPr lang="pt-BR" sz="2000" b="1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 err="1">
                          <a:effectLst/>
                        </a:rPr>
                        <a:t>enjoy</a:t>
                      </a:r>
                      <a:r>
                        <a:rPr lang="pt-BR" sz="2000" dirty="0">
                          <a:effectLst/>
                        </a:rPr>
                        <a:t>       </a:t>
                      </a:r>
                      <a:r>
                        <a:rPr lang="pt-BR" sz="2000" dirty="0" err="1">
                          <a:effectLst/>
                        </a:rPr>
                        <a:t>enjoy</a:t>
                      </a:r>
                      <a:r>
                        <a:rPr lang="pt-BR" sz="2000" b="1" dirty="0" err="1">
                          <a:effectLst/>
                        </a:rPr>
                        <a:t>ed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effectLst/>
                        </a:rPr>
                        <a:t>Verbos terminados em consoante + vogal + consoante</a:t>
                      </a:r>
                      <a:r>
                        <a:rPr lang="pt-BR" sz="2000" b="1" dirty="0">
                          <a:effectLst/>
                        </a:rPr>
                        <a:t>*</a:t>
                      </a:r>
                      <a:r>
                        <a:rPr lang="pt-BR" sz="2000" dirty="0">
                          <a:effectLst/>
                        </a:rPr>
                        <a:t>: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effectLst/>
                        </a:rPr>
                        <a:t>verbo + </a:t>
                      </a:r>
                      <a:r>
                        <a:rPr lang="pt-BR" sz="2000" b="1" dirty="0">
                          <a:solidFill>
                            <a:schemeClr val="accent2"/>
                          </a:solidFill>
                          <a:effectLst/>
                        </a:rPr>
                        <a:t>última consoante </a:t>
                      </a:r>
                      <a:r>
                        <a:rPr lang="pt-BR" sz="2000" dirty="0">
                          <a:effectLst/>
                        </a:rPr>
                        <a:t>+ </a:t>
                      </a:r>
                      <a:r>
                        <a:rPr lang="pt-BR" sz="2000" b="1" dirty="0" err="1">
                          <a:solidFill>
                            <a:schemeClr val="accent2"/>
                          </a:solidFill>
                          <a:effectLst/>
                        </a:rPr>
                        <a:t>ed</a:t>
                      </a:r>
                      <a:endParaRPr lang="pt-BR" sz="2000" b="1" dirty="0">
                        <a:solidFill>
                          <a:schemeClr val="accent2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 err="1">
                          <a:effectLst/>
                        </a:rPr>
                        <a:t>plan</a:t>
                      </a:r>
                      <a:r>
                        <a:rPr lang="pt-BR" sz="2000" dirty="0">
                          <a:effectLst/>
                        </a:rPr>
                        <a:t>      </a:t>
                      </a:r>
                      <a:r>
                        <a:rPr lang="pt-BR" sz="2000" dirty="0" err="1">
                          <a:effectLst/>
                        </a:rPr>
                        <a:t>plann</a:t>
                      </a:r>
                      <a:r>
                        <a:rPr lang="pt-BR" sz="2000" b="1" dirty="0" err="1">
                          <a:effectLst/>
                        </a:rPr>
                        <a:t>ed</a:t>
                      </a:r>
                      <a:endParaRPr lang="pt-BR" sz="2000" b="1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effectLst/>
                        </a:rPr>
                        <a:t>shop      </a:t>
                      </a:r>
                      <a:r>
                        <a:rPr lang="pt-BR" sz="2000" dirty="0" err="1">
                          <a:effectLst/>
                        </a:rPr>
                        <a:t>shopp</a:t>
                      </a:r>
                      <a:r>
                        <a:rPr lang="pt-BR" sz="2000" b="1" dirty="0" err="1">
                          <a:effectLst/>
                        </a:rPr>
                        <a:t>ed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815660"/>
                  </a:ext>
                </a:extLst>
              </a:tr>
              <a:tr h="107719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Verbos terminados em </a:t>
                      </a:r>
                      <a:r>
                        <a:rPr lang="pt-BR" sz="2000" b="1" dirty="0">
                          <a:effectLst/>
                        </a:rPr>
                        <a:t>e</a:t>
                      </a:r>
                      <a:r>
                        <a:rPr lang="pt-BR" sz="2000" b="0" dirty="0">
                          <a:effectLst/>
                        </a:rPr>
                        <a:t>: verbo + </a:t>
                      </a:r>
                      <a:r>
                        <a:rPr lang="pt-BR" sz="2000" b="1" dirty="0" err="1">
                          <a:solidFill>
                            <a:schemeClr val="accent2"/>
                          </a:solidFill>
                          <a:effectLst/>
                        </a:rPr>
                        <a:t>d</a:t>
                      </a:r>
                      <a:endParaRPr lang="pt-BR" sz="2000" b="1" dirty="0">
                        <a:solidFill>
                          <a:schemeClr val="accent2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 err="1">
                          <a:effectLst/>
                        </a:rPr>
                        <a:t>graduate</a:t>
                      </a:r>
                      <a:r>
                        <a:rPr lang="pt-BR" sz="2000" dirty="0">
                          <a:effectLst/>
                        </a:rPr>
                        <a:t>        </a:t>
                      </a:r>
                      <a:r>
                        <a:rPr lang="pt-BR" sz="2000" dirty="0" err="1">
                          <a:effectLst/>
                        </a:rPr>
                        <a:t>graduat</a:t>
                      </a:r>
                      <a:r>
                        <a:rPr lang="pt-BR" sz="2000" b="1" dirty="0" err="1">
                          <a:effectLst/>
                        </a:rPr>
                        <a:t>ed</a:t>
                      </a:r>
                      <a:endParaRPr lang="pt-BR" sz="2000" b="1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effectLst/>
                        </a:rPr>
                        <a:t>use         </a:t>
                      </a:r>
                      <a:r>
                        <a:rPr lang="pt-BR" sz="2000" dirty="0" err="1">
                          <a:effectLst/>
                        </a:rPr>
                        <a:t>us</a:t>
                      </a:r>
                      <a:r>
                        <a:rPr lang="pt-BR" sz="2000" b="1" dirty="0" err="1">
                          <a:effectLst/>
                        </a:rPr>
                        <a:t>ed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effectLst/>
                        </a:rPr>
                        <a:t>Verbos terminados em consoante + </a:t>
                      </a:r>
                      <a:r>
                        <a:rPr lang="pt-BR" sz="2000" b="1" dirty="0" err="1">
                          <a:effectLst/>
                        </a:rPr>
                        <a:t>y</a:t>
                      </a:r>
                      <a:r>
                        <a:rPr lang="pt-BR" sz="2000" dirty="0">
                          <a:effectLst/>
                        </a:rPr>
                        <a:t>: verbo – </a:t>
                      </a:r>
                      <a:r>
                        <a:rPr lang="pt-BR" sz="2000" b="1" dirty="0" err="1">
                          <a:solidFill>
                            <a:schemeClr val="accent2"/>
                          </a:solidFill>
                          <a:effectLst/>
                        </a:rPr>
                        <a:t>y</a:t>
                      </a:r>
                      <a:r>
                        <a:rPr lang="pt-BR" sz="2000" dirty="0">
                          <a:effectLst/>
                        </a:rPr>
                        <a:t> + </a:t>
                      </a:r>
                      <a:r>
                        <a:rPr lang="pt-BR" sz="2000" b="1" dirty="0" err="1">
                          <a:solidFill>
                            <a:schemeClr val="accent2"/>
                          </a:solidFill>
                          <a:effectLst/>
                        </a:rPr>
                        <a:t>ied</a:t>
                      </a:r>
                      <a:endParaRPr lang="pt-BR" sz="2000" b="1" dirty="0">
                        <a:solidFill>
                          <a:schemeClr val="accent2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 err="1">
                          <a:effectLst/>
                        </a:rPr>
                        <a:t>study</a:t>
                      </a:r>
                      <a:r>
                        <a:rPr lang="pt-BR" sz="2000" dirty="0">
                          <a:effectLst/>
                        </a:rPr>
                        <a:t>      </a:t>
                      </a:r>
                      <a:r>
                        <a:rPr lang="pt-BR" sz="2000" dirty="0" err="1">
                          <a:effectLst/>
                        </a:rPr>
                        <a:t>stud</a:t>
                      </a:r>
                      <a:r>
                        <a:rPr lang="pt-BR" sz="2000" b="1" dirty="0" err="1">
                          <a:effectLst/>
                        </a:rPr>
                        <a:t>ied</a:t>
                      </a:r>
                      <a:endParaRPr lang="pt-BR" sz="2000" b="1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 err="1">
                          <a:effectLst/>
                        </a:rPr>
                        <a:t>try</a:t>
                      </a:r>
                      <a:r>
                        <a:rPr lang="pt-BR" sz="2000" dirty="0">
                          <a:effectLst/>
                        </a:rPr>
                        <a:t>      </a:t>
                      </a:r>
                      <a:r>
                        <a:rPr lang="pt-BR" sz="2000" dirty="0" err="1">
                          <a:effectLst/>
                        </a:rPr>
                        <a:t>tr</a:t>
                      </a:r>
                      <a:r>
                        <a:rPr lang="pt-BR" sz="2000" b="1" dirty="0" err="1">
                          <a:effectLst/>
                        </a:rPr>
                        <a:t>ied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199582"/>
                  </a:ext>
                </a:extLst>
              </a:tr>
            </a:tbl>
          </a:graphicData>
        </a:graphic>
      </p:graphicFrame>
      <p:grpSp>
        <p:nvGrpSpPr>
          <p:cNvPr id="8" name="Agrupar 7">
            <a:extLst>
              <a:ext uri="{FF2B5EF4-FFF2-40B4-BE49-F238E27FC236}">
                <a16:creationId xmlns:a16="http://schemas.microsoft.com/office/drawing/2014/main" id="{FCF56661-0037-A628-C4CD-F9DED4F10FE7}"/>
              </a:ext>
            </a:extLst>
          </p:cNvPr>
          <p:cNvGrpSpPr/>
          <p:nvPr/>
        </p:nvGrpSpPr>
        <p:grpSpPr>
          <a:xfrm>
            <a:off x="4056974" y="3709510"/>
            <a:ext cx="502677" cy="997527"/>
            <a:chOff x="4547305" y="3349336"/>
            <a:chExt cx="610834" cy="1148931"/>
          </a:xfrm>
        </p:grpSpPr>
        <p:pic>
          <p:nvPicPr>
            <p:cNvPr id="11" name="Gráfico 10" descr="Seta de linha: curva ligeira com preenchimento sólido">
              <a:extLst>
                <a:ext uri="{FF2B5EF4-FFF2-40B4-BE49-F238E27FC236}">
                  <a16:creationId xmlns:a16="http://schemas.microsoft.com/office/drawing/2014/main" id="{3A1ED7E5-8314-00F3-497E-086335DA4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349336"/>
              <a:ext cx="610834" cy="610834"/>
            </a:xfrm>
            <a:prstGeom prst="rect">
              <a:avLst/>
            </a:prstGeom>
          </p:spPr>
        </p:pic>
        <p:pic>
          <p:nvPicPr>
            <p:cNvPr id="12" name="Gráfico 11" descr="Seta de linha: curva ligeira com preenchimento sólido">
              <a:extLst>
                <a:ext uri="{FF2B5EF4-FFF2-40B4-BE49-F238E27FC236}">
                  <a16:creationId xmlns:a16="http://schemas.microsoft.com/office/drawing/2014/main" id="{BB1391E5-6163-B97B-264C-C2D601479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887433"/>
              <a:ext cx="610834" cy="610834"/>
            </a:xfrm>
            <a:prstGeom prst="rect">
              <a:avLst/>
            </a:prstGeom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2EF89EF9-969D-571B-D2EF-76864DF1E626}"/>
              </a:ext>
            </a:extLst>
          </p:cNvPr>
          <p:cNvGrpSpPr/>
          <p:nvPr/>
        </p:nvGrpSpPr>
        <p:grpSpPr>
          <a:xfrm>
            <a:off x="4098539" y="4949915"/>
            <a:ext cx="502677" cy="997527"/>
            <a:chOff x="4547305" y="3349336"/>
            <a:chExt cx="610834" cy="1148931"/>
          </a:xfrm>
        </p:grpSpPr>
        <p:pic>
          <p:nvPicPr>
            <p:cNvPr id="14" name="Gráfico 13" descr="Seta de linha: curva ligeira com preenchimento sólido">
              <a:extLst>
                <a:ext uri="{FF2B5EF4-FFF2-40B4-BE49-F238E27FC236}">
                  <a16:creationId xmlns:a16="http://schemas.microsoft.com/office/drawing/2014/main" id="{3CCB2D85-DE8D-D7B8-9934-AD771071A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349336"/>
              <a:ext cx="610834" cy="610834"/>
            </a:xfrm>
            <a:prstGeom prst="rect">
              <a:avLst/>
            </a:prstGeom>
          </p:spPr>
        </p:pic>
        <p:pic>
          <p:nvPicPr>
            <p:cNvPr id="15" name="Gráfico 14" descr="Seta de linha: curva ligeira com preenchimento sólido">
              <a:extLst>
                <a:ext uri="{FF2B5EF4-FFF2-40B4-BE49-F238E27FC236}">
                  <a16:creationId xmlns:a16="http://schemas.microsoft.com/office/drawing/2014/main" id="{F6B0B9BD-927C-5830-2785-5DC80B77A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887433"/>
              <a:ext cx="610834" cy="610834"/>
            </a:xfrm>
            <a:prstGeom prst="rect">
              <a:avLst/>
            </a:prstGeom>
          </p:spPr>
        </p:pic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578F1BE-D6C1-5D30-A8C0-D441A2045954}"/>
              </a:ext>
            </a:extLst>
          </p:cNvPr>
          <p:cNvSpPr txBox="1"/>
          <p:nvPr/>
        </p:nvSpPr>
        <p:spPr>
          <a:xfrm>
            <a:off x="581887" y="5961509"/>
            <a:ext cx="1126528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*</a:t>
            </a: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Não dobramos a última consoante quando a primeira sílaba for tônica, como em </a:t>
            </a:r>
            <a:r>
              <a:rPr lang="pt-BR" b="1" i="1" dirty="0" err="1">
                <a:solidFill>
                  <a:srgbClr val="2F2F2E"/>
                </a:solidFill>
                <a:effectLst/>
                <a:latin typeface="+mj-lt"/>
              </a:rPr>
              <a:t>happened</a:t>
            </a:r>
            <a:r>
              <a:rPr lang="pt-BR" b="1" i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b="1" i="1" dirty="0" err="1">
                <a:solidFill>
                  <a:srgbClr val="2F2F2E"/>
                </a:solidFill>
                <a:effectLst/>
                <a:latin typeface="+mj-lt"/>
              </a:rPr>
              <a:t>listened</a:t>
            </a:r>
            <a:r>
              <a:rPr lang="pt-BR" b="1" i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b="1" i="1" dirty="0" err="1">
                <a:solidFill>
                  <a:srgbClr val="2F2F2E"/>
                </a:solidFill>
                <a:effectLst/>
                <a:latin typeface="+mj-lt"/>
              </a:rPr>
              <a:t>offered</a:t>
            </a:r>
            <a:r>
              <a:rPr lang="pt-BR" b="1" i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b="1" i="1" dirty="0" err="1">
                <a:solidFill>
                  <a:srgbClr val="2F2F2E"/>
                </a:solidFill>
                <a:effectLst/>
                <a:latin typeface="+mj-lt"/>
              </a:rPr>
              <a:t>visited</a:t>
            </a: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A891B5D-0908-FDF6-4CDB-118926434458}"/>
              </a:ext>
            </a:extLst>
          </p:cNvPr>
          <p:cNvGrpSpPr/>
          <p:nvPr/>
        </p:nvGrpSpPr>
        <p:grpSpPr>
          <a:xfrm>
            <a:off x="10454311" y="3751362"/>
            <a:ext cx="383407" cy="997527"/>
            <a:chOff x="4547305" y="3349336"/>
            <a:chExt cx="610834" cy="1148931"/>
          </a:xfrm>
        </p:grpSpPr>
        <p:pic>
          <p:nvPicPr>
            <p:cNvPr id="18" name="Gráfico 17" descr="Seta de linha: curva ligeira com preenchimento sólido">
              <a:extLst>
                <a:ext uri="{FF2B5EF4-FFF2-40B4-BE49-F238E27FC236}">
                  <a16:creationId xmlns:a16="http://schemas.microsoft.com/office/drawing/2014/main" id="{3E22EDB9-2E35-756C-1212-FA60FA00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349336"/>
              <a:ext cx="610834" cy="610834"/>
            </a:xfrm>
            <a:prstGeom prst="rect">
              <a:avLst/>
            </a:prstGeom>
          </p:spPr>
        </p:pic>
        <p:pic>
          <p:nvPicPr>
            <p:cNvPr id="19" name="Gráfico 18" descr="Seta de linha: curva ligeira com preenchimento sólido">
              <a:extLst>
                <a:ext uri="{FF2B5EF4-FFF2-40B4-BE49-F238E27FC236}">
                  <a16:creationId xmlns:a16="http://schemas.microsoft.com/office/drawing/2014/main" id="{CF8924AB-1BF5-5B06-E66D-A38643DC3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887433"/>
              <a:ext cx="610834" cy="610834"/>
            </a:xfrm>
            <a:prstGeom prst="rect">
              <a:avLst/>
            </a:prstGeom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D97BA85-AC49-3F7E-AAEF-3D2BD8E64392}"/>
              </a:ext>
            </a:extLst>
          </p:cNvPr>
          <p:cNvGrpSpPr/>
          <p:nvPr/>
        </p:nvGrpSpPr>
        <p:grpSpPr>
          <a:xfrm>
            <a:off x="10541235" y="4927925"/>
            <a:ext cx="383407" cy="997527"/>
            <a:chOff x="4547305" y="3349336"/>
            <a:chExt cx="610834" cy="1148931"/>
          </a:xfrm>
        </p:grpSpPr>
        <p:pic>
          <p:nvPicPr>
            <p:cNvPr id="21" name="Gráfico 20" descr="Seta de linha: curva ligeira com preenchimento sólido">
              <a:extLst>
                <a:ext uri="{FF2B5EF4-FFF2-40B4-BE49-F238E27FC236}">
                  <a16:creationId xmlns:a16="http://schemas.microsoft.com/office/drawing/2014/main" id="{C83CA93B-46E9-782B-EA05-7CEF1BED2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349336"/>
              <a:ext cx="610834" cy="610834"/>
            </a:xfrm>
            <a:prstGeom prst="rect">
              <a:avLst/>
            </a:prstGeom>
          </p:spPr>
        </p:pic>
        <p:pic>
          <p:nvPicPr>
            <p:cNvPr id="22" name="Gráfico 21" descr="Seta de linha: curva ligeira com preenchimento sólido">
              <a:extLst>
                <a:ext uri="{FF2B5EF4-FFF2-40B4-BE49-F238E27FC236}">
                  <a16:creationId xmlns:a16="http://schemas.microsoft.com/office/drawing/2014/main" id="{C16BDF40-D512-421F-03F9-1253D942A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887433"/>
              <a:ext cx="610834" cy="610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556267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4123</TotalTime>
  <Words>1110</Words>
  <Application>Microsoft Macintosh PowerPoint</Application>
  <PresentationFormat>Widescreen</PresentationFormat>
  <Paragraphs>126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Arial</vt:lpstr>
      <vt:lpstr>Gill Sans MT</vt:lpstr>
      <vt:lpstr>Helvetica</vt:lpstr>
      <vt:lpstr>Roboto</vt:lpstr>
      <vt:lpstr>Roboto Light</vt:lpstr>
      <vt:lpstr>Times New Roman</vt:lpstr>
      <vt:lpstr>Wingdings</vt:lpstr>
      <vt:lpstr>Pacote</vt:lpstr>
      <vt:lpstr>LÍNGUA INGLESA</vt:lpstr>
      <vt:lpstr>UNIT 5</vt:lpstr>
      <vt:lpstr>UNIT 5</vt:lpstr>
      <vt:lpstr>UNIT 5</vt:lpstr>
      <vt:lpstr>UNIT 5</vt:lpstr>
      <vt:lpstr>UNIT 5</vt:lpstr>
      <vt:lpstr>LANGUAGE REFERENCE</vt:lpstr>
      <vt:lpstr>LANGUAGE REFERENCE</vt:lpstr>
      <vt:lpstr>LANGUAGE REFERENCE</vt:lpstr>
      <vt:lpstr>UNIT 5</vt:lpstr>
      <vt:lpstr>UNIT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58</cp:revision>
  <dcterms:created xsi:type="dcterms:W3CDTF">2023-05-08T13:05:16Z</dcterms:created>
  <dcterms:modified xsi:type="dcterms:W3CDTF">2025-05-23T14:00:55Z</dcterms:modified>
</cp:coreProperties>
</file>