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381" r:id="rId3"/>
    <p:sldId id="382" r:id="rId4"/>
    <p:sldId id="383" r:id="rId5"/>
    <p:sldId id="384" r:id="rId6"/>
    <p:sldId id="385" r:id="rId7"/>
    <p:sldId id="494" r:id="rId8"/>
    <p:sldId id="495" r:id="rId9"/>
    <p:sldId id="496" r:id="rId10"/>
    <p:sldId id="386" r:id="rId11"/>
    <p:sldId id="3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4"/>
    <p:restoredTop sz="96327"/>
  </p:normalViewPr>
  <p:slideViewPr>
    <p:cSldViewPr snapToGrid="0">
      <p:cViewPr varScale="1">
        <p:scale>
          <a:sx n="113" d="100"/>
          <a:sy n="113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50C7B-0B2E-CB4A-9539-C7BCED8C0E2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A41028C-C88B-5541-9BA1-F6677ED76BF2}">
      <dgm:prSet phldrT="[Texto]"/>
      <dgm:spPr/>
      <dgm:t>
        <a:bodyPr/>
        <a:lstStyle/>
        <a:p>
          <a:r>
            <a:rPr lang="pt-BR" b="1" dirty="0" err="1">
              <a:solidFill>
                <a:schemeClr val="accent2"/>
              </a:solidFill>
            </a:rPr>
            <a:t>languages</a:t>
          </a:r>
          <a:endParaRPr lang="pt-BR" b="1" dirty="0">
            <a:solidFill>
              <a:schemeClr val="accent2"/>
            </a:solidFill>
          </a:endParaRPr>
        </a:p>
      </dgm:t>
    </dgm:pt>
    <dgm:pt modelId="{76A0864D-75F8-6D4B-9C0F-44F0457F2890}" type="parTrans" cxnId="{3CC29E0A-2EB9-774E-82BB-8F7F8E92E5AF}">
      <dgm:prSet/>
      <dgm:spPr/>
      <dgm:t>
        <a:bodyPr/>
        <a:lstStyle/>
        <a:p>
          <a:endParaRPr lang="pt-BR"/>
        </a:p>
      </dgm:t>
    </dgm:pt>
    <dgm:pt modelId="{B7FFC309-48E2-5444-A509-DD49D9E5809D}" type="sibTrans" cxnId="{3CC29E0A-2EB9-774E-82BB-8F7F8E92E5AF}">
      <dgm:prSet/>
      <dgm:spPr/>
      <dgm:t>
        <a:bodyPr/>
        <a:lstStyle/>
        <a:p>
          <a:endParaRPr lang="pt-BR"/>
        </a:p>
      </dgm:t>
    </dgm:pt>
    <dgm:pt modelId="{E7374DA9-BCFE-7845-9CA2-1111D9649318}">
      <dgm:prSet phldrT="[Texto]"/>
      <dgm:spPr/>
      <dgm:t>
        <a:bodyPr/>
        <a:lstStyle/>
        <a:p>
          <a:r>
            <a:rPr lang="pt-BR" dirty="0" err="1"/>
            <a:t>Indigenous</a:t>
          </a:r>
          <a:endParaRPr lang="pt-BR" dirty="0"/>
        </a:p>
      </dgm:t>
    </dgm:pt>
    <dgm:pt modelId="{EF041728-4802-4E4C-A9C5-A68D773E8761}" type="parTrans" cxnId="{700CC03B-F090-CC46-B031-5DC481ACB38A}">
      <dgm:prSet/>
      <dgm:spPr/>
      <dgm:t>
        <a:bodyPr/>
        <a:lstStyle/>
        <a:p>
          <a:endParaRPr lang="pt-BR"/>
        </a:p>
      </dgm:t>
    </dgm:pt>
    <dgm:pt modelId="{EE5FE7C5-C9A1-A94C-A829-9BEBFED07B57}" type="sibTrans" cxnId="{700CC03B-F090-CC46-B031-5DC481ACB38A}">
      <dgm:prSet/>
      <dgm:spPr/>
      <dgm:t>
        <a:bodyPr/>
        <a:lstStyle/>
        <a:p>
          <a:endParaRPr lang="pt-BR"/>
        </a:p>
      </dgm:t>
    </dgm:pt>
    <dgm:pt modelId="{C7B8CFA4-74FB-9A46-9F43-4DF3CAC216C2}">
      <dgm:prSet phldrT="[Texto]"/>
      <dgm:spPr/>
      <dgm:t>
        <a:bodyPr/>
        <a:lstStyle/>
        <a:p>
          <a:r>
            <a:rPr lang="pt-BR" dirty="0" err="1"/>
            <a:t>Latin</a:t>
          </a:r>
          <a:endParaRPr lang="pt-BR" dirty="0"/>
        </a:p>
      </dgm:t>
    </dgm:pt>
    <dgm:pt modelId="{9F207062-010A-4149-89C8-A54E843EAAA7}" type="parTrans" cxnId="{813F5C2C-BE3B-AF4A-A651-30757666285F}">
      <dgm:prSet/>
      <dgm:spPr/>
      <dgm:t>
        <a:bodyPr/>
        <a:lstStyle/>
        <a:p>
          <a:endParaRPr lang="pt-BR"/>
        </a:p>
      </dgm:t>
    </dgm:pt>
    <dgm:pt modelId="{A414A938-FC4C-914E-845E-F4614E70BF65}" type="sibTrans" cxnId="{813F5C2C-BE3B-AF4A-A651-30757666285F}">
      <dgm:prSet/>
      <dgm:spPr/>
      <dgm:t>
        <a:bodyPr/>
        <a:lstStyle/>
        <a:p>
          <a:endParaRPr lang="pt-BR"/>
        </a:p>
      </dgm:t>
    </dgm:pt>
    <dgm:pt modelId="{B21E0E5C-4825-D54C-8972-A5A51BACA9BA}">
      <dgm:prSet phldrT="[Texto]"/>
      <dgm:spPr/>
      <dgm:t>
        <a:bodyPr/>
        <a:lstStyle/>
        <a:p>
          <a:r>
            <a:rPr lang="pt-BR" dirty="0" err="1"/>
            <a:t>Their</a:t>
          </a:r>
          <a:r>
            <a:rPr lang="pt-BR" dirty="0"/>
            <a:t> </a:t>
          </a:r>
          <a:r>
            <a:rPr lang="pt-BR" dirty="0" err="1"/>
            <a:t>own</a:t>
          </a:r>
          <a:r>
            <a:rPr lang="pt-BR" dirty="0"/>
            <a:t> </a:t>
          </a:r>
          <a:r>
            <a:rPr lang="pt-BR" dirty="0" err="1"/>
            <a:t>native</a:t>
          </a:r>
          <a:endParaRPr lang="pt-BR" dirty="0"/>
        </a:p>
      </dgm:t>
    </dgm:pt>
    <dgm:pt modelId="{B3A4173D-F190-9E48-8E21-96847E79A0F6}" type="parTrans" cxnId="{2FE36F48-AE51-6F4E-9605-3FBC474BF2AB}">
      <dgm:prSet/>
      <dgm:spPr/>
      <dgm:t>
        <a:bodyPr/>
        <a:lstStyle/>
        <a:p>
          <a:endParaRPr lang="pt-BR"/>
        </a:p>
      </dgm:t>
    </dgm:pt>
    <dgm:pt modelId="{4E6701FC-C921-A34A-85ED-BC17D47F540F}" type="sibTrans" cxnId="{2FE36F48-AE51-6F4E-9605-3FBC474BF2AB}">
      <dgm:prSet/>
      <dgm:spPr/>
      <dgm:t>
        <a:bodyPr/>
        <a:lstStyle/>
        <a:p>
          <a:endParaRPr lang="pt-BR"/>
        </a:p>
      </dgm:t>
    </dgm:pt>
    <dgm:pt modelId="{9E1C6639-AAAE-EB49-904F-AE709F30B4B0}">
      <dgm:prSet phldrT="[Texto]"/>
      <dgm:spPr/>
      <dgm:t>
        <a:bodyPr/>
        <a:lstStyle/>
        <a:p>
          <a:r>
            <a:rPr lang="pt-BR" b="1" dirty="0" err="1">
              <a:solidFill>
                <a:schemeClr val="accent2"/>
              </a:solidFill>
            </a:rPr>
            <a:t>languages</a:t>
          </a:r>
          <a:endParaRPr lang="pt-BR" b="1" dirty="0">
            <a:solidFill>
              <a:schemeClr val="accent2"/>
            </a:solidFill>
          </a:endParaRPr>
        </a:p>
      </dgm:t>
    </dgm:pt>
    <dgm:pt modelId="{98748116-6DC0-A944-9CD0-3ADD4DB02163}" type="parTrans" cxnId="{213A0687-5279-A245-846D-7008B30DD8AC}">
      <dgm:prSet/>
      <dgm:spPr/>
      <dgm:t>
        <a:bodyPr/>
        <a:lstStyle/>
        <a:p>
          <a:endParaRPr lang="pt-BR"/>
        </a:p>
      </dgm:t>
    </dgm:pt>
    <dgm:pt modelId="{C73585FD-A1E0-AA41-AF4D-C7CE00678591}" type="sibTrans" cxnId="{213A0687-5279-A245-846D-7008B30DD8AC}">
      <dgm:prSet/>
      <dgm:spPr/>
      <dgm:t>
        <a:bodyPr/>
        <a:lstStyle/>
        <a:p>
          <a:endParaRPr lang="pt-BR"/>
        </a:p>
      </dgm:t>
    </dgm:pt>
    <dgm:pt modelId="{A84B4790-CA9E-C74C-A202-ED518269EC2A}">
      <dgm:prSet phldrT="[Texto]"/>
      <dgm:spPr/>
      <dgm:t>
        <a:bodyPr/>
        <a:lstStyle/>
        <a:p>
          <a:r>
            <a:rPr lang="pt-BR" b="1" dirty="0" err="1">
              <a:solidFill>
                <a:schemeClr val="accent2"/>
              </a:solidFill>
            </a:rPr>
            <a:t>languages</a:t>
          </a:r>
          <a:endParaRPr lang="pt-BR" b="1" dirty="0">
            <a:solidFill>
              <a:schemeClr val="accent2"/>
            </a:solidFill>
          </a:endParaRPr>
        </a:p>
      </dgm:t>
    </dgm:pt>
    <dgm:pt modelId="{181105A3-DF9F-2542-91E1-98DD87F97371}" type="parTrans" cxnId="{BD63FEF6-57E2-EB4E-B356-2B7B210429B3}">
      <dgm:prSet/>
      <dgm:spPr/>
      <dgm:t>
        <a:bodyPr/>
        <a:lstStyle/>
        <a:p>
          <a:endParaRPr lang="pt-BR"/>
        </a:p>
      </dgm:t>
    </dgm:pt>
    <dgm:pt modelId="{B1D0B798-5B11-4C41-A04D-A8BB7367EAAD}" type="sibTrans" cxnId="{BD63FEF6-57E2-EB4E-B356-2B7B210429B3}">
      <dgm:prSet/>
      <dgm:spPr/>
      <dgm:t>
        <a:bodyPr/>
        <a:lstStyle/>
        <a:p>
          <a:endParaRPr lang="pt-BR"/>
        </a:p>
      </dgm:t>
    </dgm:pt>
    <dgm:pt modelId="{FA65B5BD-3342-B045-B5B1-D51BB1891DF0}" type="pres">
      <dgm:prSet presAssocID="{CBC50C7B-0B2E-CB4A-9539-C7BCED8C0E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72DD9F-5864-6343-9DE0-1B14A2A5E0FE}" type="pres">
      <dgm:prSet presAssocID="{E7374DA9-BCFE-7845-9CA2-1111D9649318}" presName="hierRoot1" presStyleCnt="0">
        <dgm:presLayoutVars>
          <dgm:hierBranch val="init"/>
        </dgm:presLayoutVars>
      </dgm:prSet>
      <dgm:spPr/>
    </dgm:pt>
    <dgm:pt modelId="{423E2C8F-41D4-E244-989C-DF6FDDA47CAD}" type="pres">
      <dgm:prSet presAssocID="{E7374DA9-BCFE-7845-9CA2-1111D9649318}" presName="rootComposite1" presStyleCnt="0"/>
      <dgm:spPr/>
    </dgm:pt>
    <dgm:pt modelId="{49C90751-5C6F-E549-A8A0-CE52AA647F30}" type="pres">
      <dgm:prSet presAssocID="{E7374DA9-BCFE-7845-9CA2-1111D9649318}" presName="rootText1" presStyleLbl="node0" presStyleIdx="0" presStyleCnt="3">
        <dgm:presLayoutVars>
          <dgm:chPref val="3"/>
        </dgm:presLayoutVars>
      </dgm:prSet>
      <dgm:spPr/>
    </dgm:pt>
    <dgm:pt modelId="{1B244F75-BE5C-B84A-96BA-721D660D9B52}" type="pres">
      <dgm:prSet presAssocID="{E7374DA9-BCFE-7845-9CA2-1111D9649318}" presName="rootConnector1" presStyleLbl="node1" presStyleIdx="0" presStyleCnt="0"/>
      <dgm:spPr/>
    </dgm:pt>
    <dgm:pt modelId="{2BB51D21-6EC5-B34E-AC75-86B5DD384E70}" type="pres">
      <dgm:prSet presAssocID="{E7374DA9-BCFE-7845-9CA2-1111D9649318}" presName="hierChild2" presStyleCnt="0"/>
      <dgm:spPr/>
    </dgm:pt>
    <dgm:pt modelId="{5D35A290-E18A-F241-860A-B49177D0D991}" type="pres">
      <dgm:prSet presAssocID="{181105A3-DF9F-2542-91E1-98DD87F97371}" presName="Name64" presStyleLbl="parChTrans1D2" presStyleIdx="0" presStyleCnt="3"/>
      <dgm:spPr/>
    </dgm:pt>
    <dgm:pt modelId="{FC91FB31-C167-B94D-81AD-19C79E1300EC}" type="pres">
      <dgm:prSet presAssocID="{A84B4790-CA9E-C74C-A202-ED518269EC2A}" presName="hierRoot2" presStyleCnt="0">
        <dgm:presLayoutVars>
          <dgm:hierBranch val="init"/>
        </dgm:presLayoutVars>
      </dgm:prSet>
      <dgm:spPr/>
    </dgm:pt>
    <dgm:pt modelId="{A58CA7CD-735A-6143-80E1-167BCD68A371}" type="pres">
      <dgm:prSet presAssocID="{A84B4790-CA9E-C74C-A202-ED518269EC2A}" presName="rootComposite" presStyleCnt="0"/>
      <dgm:spPr/>
    </dgm:pt>
    <dgm:pt modelId="{80B5A3CD-6C52-AA4B-AD59-D1CDD6CA2595}" type="pres">
      <dgm:prSet presAssocID="{A84B4790-CA9E-C74C-A202-ED518269EC2A}" presName="rootText" presStyleLbl="node2" presStyleIdx="0" presStyleCnt="3">
        <dgm:presLayoutVars>
          <dgm:chPref val="3"/>
        </dgm:presLayoutVars>
      </dgm:prSet>
      <dgm:spPr/>
    </dgm:pt>
    <dgm:pt modelId="{725D28A6-B94C-974F-8802-EE9F5FA4666F}" type="pres">
      <dgm:prSet presAssocID="{A84B4790-CA9E-C74C-A202-ED518269EC2A}" presName="rootConnector" presStyleLbl="node2" presStyleIdx="0" presStyleCnt="3"/>
      <dgm:spPr/>
    </dgm:pt>
    <dgm:pt modelId="{263105BD-74CD-EB49-A015-54BE673C0B5B}" type="pres">
      <dgm:prSet presAssocID="{A84B4790-CA9E-C74C-A202-ED518269EC2A}" presName="hierChild4" presStyleCnt="0"/>
      <dgm:spPr/>
    </dgm:pt>
    <dgm:pt modelId="{FF961610-12FE-FB48-AF63-C6CD9CB1C549}" type="pres">
      <dgm:prSet presAssocID="{A84B4790-CA9E-C74C-A202-ED518269EC2A}" presName="hierChild5" presStyleCnt="0"/>
      <dgm:spPr/>
    </dgm:pt>
    <dgm:pt modelId="{539A8C28-89D9-A648-A48B-A151CB1F1CA0}" type="pres">
      <dgm:prSet presAssocID="{E7374DA9-BCFE-7845-9CA2-1111D9649318}" presName="hierChild3" presStyleCnt="0"/>
      <dgm:spPr/>
    </dgm:pt>
    <dgm:pt modelId="{02DCF4F9-B537-C248-A6FC-9E560E8C119F}" type="pres">
      <dgm:prSet presAssocID="{C7B8CFA4-74FB-9A46-9F43-4DF3CAC216C2}" presName="hierRoot1" presStyleCnt="0">
        <dgm:presLayoutVars>
          <dgm:hierBranch val="init"/>
        </dgm:presLayoutVars>
      </dgm:prSet>
      <dgm:spPr/>
    </dgm:pt>
    <dgm:pt modelId="{C3DA2B77-2455-F44D-916A-560FFB0DCD0F}" type="pres">
      <dgm:prSet presAssocID="{C7B8CFA4-74FB-9A46-9F43-4DF3CAC216C2}" presName="rootComposite1" presStyleCnt="0"/>
      <dgm:spPr/>
    </dgm:pt>
    <dgm:pt modelId="{8A043F8E-BF17-1643-BC13-0CB034A19DB9}" type="pres">
      <dgm:prSet presAssocID="{C7B8CFA4-74FB-9A46-9F43-4DF3CAC216C2}" presName="rootText1" presStyleLbl="node0" presStyleIdx="1" presStyleCnt="3">
        <dgm:presLayoutVars>
          <dgm:chPref val="3"/>
        </dgm:presLayoutVars>
      </dgm:prSet>
      <dgm:spPr/>
    </dgm:pt>
    <dgm:pt modelId="{9C17A3D3-BD56-8347-826E-D0E40357DB91}" type="pres">
      <dgm:prSet presAssocID="{C7B8CFA4-74FB-9A46-9F43-4DF3CAC216C2}" presName="rootConnector1" presStyleLbl="node1" presStyleIdx="0" presStyleCnt="0"/>
      <dgm:spPr/>
    </dgm:pt>
    <dgm:pt modelId="{B34E8141-1F27-1A47-97ED-CBE7566833D0}" type="pres">
      <dgm:prSet presAssocID="{C7B8CFA4-74FB-9A46-9F43-4DF3CAC216C2}" presName="hierChild2" presStyleCnt="0"/>
      <dgm:spPr/>
    </dgm:pt>
    <dgm:pt modelId="{8C562C74-6297-FA41-8AEF-1F9952C2CDC2}" type="pres">
      <dgm:prSet presAssocID="{98748116-6DC0-A944-9CD0-3ADD4DB02163}" presName="Name64" presStyleLbl="parChTrans1D2" presStyleIdx="1" presStyleCnt="3"/>
      <dgm:spPr/>
    </dgm:pt>
    <dgm:pt modelId="{6CCD42A8-1669-4142-90E1-189C593C5274}" type="pres">
      <dgm:prSet presAssocID="{9E1C6639-AAAE-EB49-904F-AE709F30B4B0}" presName="hierRoot2" presStyleCnt="0">
        <dgm:presLayoutVars>
          <dgm:hierBranch val="init"/>
        </dgm:presLayoutVars>
      </dgm:prSet>
      <dgm:spPr/>
    </dgm:pt>
    <dgm:pt modelId="{C1AB4AE1-85F0-954F-B316-3550B6D1CA47}" type="pres">
      <dgm:prSet presAssocID="{9E1C6639-AAAE-EB49-904F-AE709F30B4B0}" presName="rootComposite" presStyleCnt="0"/>
      <dgm:spPr/>
    </dgm:pt>
    <dgm:pt modelId="{F94997BD-4811-6444-8532-31933A066A51}" type="pres">
      <dgm:prSet presAssocID="{9E1C6639-AAAE-EB49-904F-AE709F30B4B0}" presName="rootText" presStyleLbl="node2" presStyleIdx="1" presStyleCnt="3">
        <dgm:presLayoutVars>
          <dgm:chPref val="3"/>
        </dgm:presLayoutVars>
      </dgm:prSet>
      <dgm:spPr/>
    </dgm:pt>
    <dgm:pt modelId="{B97B3E06-CCA2-404E-B0DF-D6B9CA892454}" type="pres">
      <dgm:prSet presAssocID="{9E1C6639-AAAE-EB49-904F-AE709F30B4B0}" presName="rootConnector" presStyleLbl="node2" presStyleIdx="1" presStyleCnt="3"/>
      <dgm:spPr/>
    </dgm:pt>
    <dgm:pt modelId="{49C6B4E8-7B18-4D42-9D28-F10C7F8B0E27}" type="pres">
      <dgm:prSet presAssocID="{9E1C6639-AAAE-EB49-904F-AE709F30B4B0}" presName="hierChild4" presStyleCnt="0"/>
      <dgm:spPr/>
    </dgm:pt>
    <dgm:pt modelId="{55A31291-5BA0-0545-8063-0D6168C8B79C}" type="pres">
      <dgm:prSet presAssocID="{9E1C6639-AAAE-EB49-904F-AE709F30B4B0}" presName="hierChild5" presStyleCnt="0"/>
      <dgm:spPr/>
    </dgm:pt>
    <dgm:pt modelId="{88DCA816-5B12-114E-A18A-2CA1360FE6E5}" type="pres">
      <dgm:prSet presAssocID="{C7B8CFA4-74FB-9A46-9F43-4DF3CAC216C2}" presName="hierChild3" presStyleCnt="0"/>
      <dgm:spPr/>
    </dgm:pt>
    <dgm:pt modelId="{EBC338ED-D371-9F4E-88BA-95093BBBCC78}" type="pres">
      <dgm:prSet presAssocID="{B21E0E5C-4825-D54C-8972-A5A51BACA9BA}" presName="hierRoot1" presStyleCnt="0">
        <dgm:presLayoutVars>
          <dgm:hierBranch val="init"/>
        </dgm:presLayoutVars>
      </dgm:prSet>
      <dgm:spPr/>
    </dgm:pt>
    <dgm:pt modelId="{8F73F7DF-E9B8-8243-BF73-4BDB2F420BBB}" type="pres">
      <dgm:prSet presAssocID="{B21E0E5C-4825-D54C-8972-A5A51BACA9BA}" presName="rootComposite1" presStyleCnt="0"/>
      <dgm:spPr/>
    </dgm:pt>
    <dgm:pt modelId="{A16BB771-7B39-2949-A434-26F689928CAB}" type="pres">
      <dgm:prSet presAssocID="{B21E0E5C-4825-D54C-8972-A5A51BACA9BA}" presName="rootText1" presStyleLbl="node0" presStyleIdx="2" presStyleCnt="3">
        <dgm:presLayoutVars>
          <dgm:chPref val="3"/>
        </dgm:presLayoutVars>
      </dgm:prSet>
      <dgm:spPr/>
    </dgm:pt>
    <dgm:pt modelId="{1A434543-2861-C64B-95B7-9B4FC10719B8}" type="pres">
      <dgm:prSet presAssocID="{B21E0E5C-4825-D54C-8972-A5A51BACA9BA}" presName="rootConnector1" presStyleLbl="node1" presStyleIdx="0" presStyleCnt="0"/>
      <dgm:spPr/>
    </dgm:pt>
    <dgm:pt modelId="{B1A8481C-227B-1840-9A84-451B364C2461}" type="pres">
      <dgm:prSet presAssocID="{B21E0E5C-4825-D54C-8972-A5A51BACA9BA}" presName="hierChild2" presStyleCnt="0"/>
      <dgm:spPr/>
    </dgm:pt>
    <dgm:pt modelId="{194747BD-EC8D-3D42-9008-29FF7CAF8695}" type="pres">
      <dgm:prSet presAssocID="{76A0864D-75F8-6D4B-9C0F-44F0457F2890}" presName="Name64" presStyleLbl="parChTrans1D2" presStyleIdx="2" presStyleCnt="3"/>
      <dgm:spPr/>
    </dgm:pt>
    <dgm:pt modelId="{8A9395D0-7E5A-934D-A123-A709F464C69A}" type="pres">
      <dgm:prSet presAssocID="{5A41028C-C88B-5541-9BA1-F6677ED76BF2}" presName="hierRoot2" presStyleCnt="0">
        <dgm:presLayoutVars>
          <dgm:hierBranch val="init"/>
        </dgm:presLayoutVars>
      </dgm:prSet>
      <dgm:spPr/>
    </dgm:pt>
    <dgm:pt modelId="{CC0973A9-8995-AE46-817E-9BDAE05568A0}" type="pres">
      <dgm:prSet presAssocID="{5A41028C-C88B-5541-9BA1-F6677ED76BF2}" presName="rootComposite" presStyleCnt="0"/>
      <dgm:spPr/>
    </dgm:pt>
    <dgm:pt modelId="{E9DDEC5F-2024-384B-9F3A-81A541CB235E}" type="pres">
      <dgm:prSet presAssocID="{5A41028C-C88B-5541-9BA1-F6677ED76BF2}" presName="rootText" presStyleLbl="node2" presStyleIdx="2" presStyleCnt="3">
        <dgm:presLayoutVars>
          <dgm:chPref val="3"/>
        </dgm:presLayoutVars>
      </dgm:prSet>
      <dgm:spPr/>
    </dgm:pt>
    <dgm:pt modelId="{19A3DCC6-EE6D-6840-B688-D5D442A52D0A}" type="pres">
      <dgm:prSet presAssocID="{5A41028C-C88B-5541-9BA1-F6677ED76BF2}" presName="rootConnector" presStyleLbl="node2" presStyleIdx="2" presStyleCnt="3"/>
      <dgm:spPr/>
    </dgm:pt>
    <dgm:pt modelId="{7B00E3CE-D967-5146-8476-DBDC65086D06}" type="pres">
      <dgm:prSet presAssocID="{5A41028C-C88B-5541-9BA1-F6677ED76BF2}" presName="hierChild4" presStyleCnt="0"/>
      <dgm:spPr/>
    </dgm:pt>
    <dgm:pt modelId="{8066091F-8A59-414D-A4A6-F83751B1F3D5}" type="pres">
      <dgm:prSet presAssocID="{5A41028C-C88B-5541-9BA1-F6677ED76BF2}" presName="hierChild5" presStyleCnt="0"/>
      <dgm:spPr/>
    </dgm:pt>
    <dgm:pt modelId="{70B7887A-E90C-5B4A-8F53-EEC68611C322}" type="pres">
      <dgm:prSet presAssocID="{B21E0E5C-4825-D54C-8972-A5A51BACA9BA}" presName="hierChild3" presStyleCnt="0"/>
      <dgm:spPr/>
    </dgm:pt>
  </dgm:ptLst>
  <dgm:cxnLst>
    <dgm:cxn modelId="{5C9BBF07-5774-2B48-991D-3D5EAEE8F0C0}" type="presOf" srcId="{E7374DA9-BCFE-7845-9CA2-1111D9649318}" destId="{49C90751-5C6F-E549-A8A0-CE52AA647F30}" srcOrd="0" destOrd="0" presId="urn:microsoft.com/office/officeart/2009/3/layout/HorizontalOrganizationChart"/>
    <dgm:cxn modelId="{3CC29E0A-2EB9-774E-82BB-8F7F8E92E5AF}" srcId="{B21E0E5C-4825-D54C-8972-A5A51BACA9BA}" destId="{5A41028C-C88B-5541-9BA1-F6677ED76BF2}" srcOrd="0" destOrd="0" parTransId="{76A0864D-75F8-6D4B-9C0F-44F0457F2890}" sibTransId="{B7FFC309-48E2-5444-A509-DD49D9E5809D}"/>
    <dgm:cxn modelId="{6A34F812-711F-C340-9C24-942F642DA6B5}" type="presOf" srcId="{A84B4790-CA9E-C74C-A202-ED518269EC2A}" destId="{80B5A3CD-6C52-AA4B-AD59-D1CDD6CA2595}" srcOrd="0" destOrd="0" presId="urn:microsoft.com/office/officeart/2009/3/layout/HorizontalOrganizationChart"/>
    <dgm:cxn modelId="{813F5C2C-BE3B-AF4A-A651-30757666285F}" srcId="{CBC50C7B-0B2E-CB4A-9539-C7BCED8C0E24}" destId="{C7B8CFA4-74FB-9A46-9F43-4DF3CAC216C2}" srcOrd="1" destOrd="0" parTransId="{9F207062-010A-4149-89C8-A54E843EAAA7}" sibTransId="{A414A938-FC4C-914E-845E-F4614E70BF65}"/>
    <dgm:cxn modelId="{EE19A539-E964-5A49-92E6-7DF11D059482}" type="presOf" srcId="{C7B8CFA4-74FB-9A46-9F43-4DF3CAC216C2}" destId="{8A043F8E-BF17-1643-BC13-0CB034A19DB9}" srcOrd="0" destOrd="0" presId="urn:microsoft.com/office/officeart/2009/3/layout/HorizontalOrganizationChart"/>
    <dgm:cxn modelId="{700CC03B-F090-CC46-B031-5DC481ACB38A}" srcId="{CBC50C7B-0B2E-CB4A-9539-C7BCED8C0E24}" destId="{E7374DA9-BCFE-7845-9CA2-1111D9649318}" srcOrd="0" destOrd="0" parTransId="{EF041728-4802-4E4C-A9C5-A68D773E8761}" sibTransId="{EE5FE7C5-C9A1-A94C-A829-9BEBFED07B57}"/>
    <dgm:cxn modelId="{F9E1003C-5142-3D40-95A7-ED5729D15145}" type="presOf" srcId="{CBC50C7B-0B2E-CB4A-9539-C7BCED8C0E24}" destId="{FA65B5BD-3342-B045-B5B1-D51BB1891DF0}" srcOrd="0" destOrd="0" presId="urn:microsoft.com/office/officeart/2009/3/layout/HorizontalOrganizationChart"/>
    <dgm:cxn modelId="{A100153D-6B65-104B-9E46-6BC42E2BCEEE}" type="presOf" srcId="{E7374DA9-BCFE-7845-9CA2-1111D9649318}" destId="{1B244F75-BE5C-B84A-96BA-721D660D9B52}" srcOrd="1" destOrd="0" presId="urn:microsoft.com/office/officeart/2009/3/layout/HorizontalOrganizationChart"/>
    <dgm:cxn modelId="{345D4C47-8B5C-784F-8908-739DAE50E64E}" type="presOf" srcId="{181105A3-DF9F-2542-91E1-98DD87F97371}" destId="{5D35A290-E18A-F241-860A-B49177D0D991}" srcOrd="0" destOrd="0" presId="urn:microsoft.com/office/officeart/2009/3/layout/HorizontalOrganizationChart"/>
    <dgm:cxn modelId="{2FE36F48-AE51-6F4E-9605-3FBC474BF2AB}" srcId="{CBC50C7B-0B2E-CB4A-9539-C7BCED8C0E24}" destId="{B21E0E5C-4825-D54C-8972-A5A51BACA9BA}" srcOrd="2" destOrd="0" parTransId="{B3A4173D-F190-9E48-8E21-96847E79A0F6}" sibTransId="{4E6701FC-C921-A34A-85ED-BC17D47F540F}"/>
    <dgm:cxn modelId="{5923574F-B0EF-4249-9DE5-31E369832560}" type="presOf" srcId="{A84B4790-CA9E-C74C-A202-ED518269EC2A}" destId="{725D28A6-B94C-974F-8802-EE9F5FA4666F}" srcOrd="1" destOrd="0" presId="urn:microsoft.com/office/officeart/2009/3/layout/HorizontalOrganizationChart"/>
    <dgm:cxn modelId="{FDF2D866-ABC4-D645-8678-147ABF725A21}" type="presOf" srcId="{76A0864D-75F8-6D4B-9C0F-44F0457F2890}" destId="{194747BD-EC8D-3D42-9008-29FF7CAF8695}" srcOrd="0" destOrd="0" presId="urn:microsoft.com/office/officeart/2009/3/layout/HorizontalOrganizationChart"/>
    <dgm:cxn modelId="{213A0687-5279-A245-846D-7008B30DD8AC}" srcId="{C7B8CFA4-74FB-9A46-9F43-4DF3CAC216C2}" destId="{9E1C6639-AAAE-EB49-904F-AE709F30B4B0}" srcOrd="0" destOrd="0" parTransId="{98748116-6DC0-A944-9CD0-3ADD4DB02163}" sibTransId="{C73585FD-A1E0-AA41-AF4D-C7CE00678591}"/>
    <dgm:cxn modelId="{4B119292-21CD-6E4B-83B9-4EC1A69DCE34}" type="presOf" srcId="{9E1C6639-AAAE-EB49-904F-AE709F30B4B0}" destId="{F94997BD-4811-6444-8532-31933A066A51}" srcOrd="0" destOrd="0" presId="urn:microsoft.com/office/officeart/2009/3/layout/HorizontalOrganizationChart"/>
    <dgm:cxn modelId="{DABBA4A2-C56B-9447-8A85-A1574C730998}" type="presOf" srcId="{C7B8CFA4-74FB-9A46-9F43-4DF3CAC216C2}" destId="{9C17A3D3-BD56-8347-826E-D0E40357DB91}" srcOrd="1" destOrd="0" presId="urn:microsoft.com/office/officeart/2009/3/layout/HorizontalOrganizationChart"/>
    <dgm:cxn modelId="{079479AB-9636-9041-941B-8FCD331643BA}" type="presOf" srcId="{98748116-6DC0-A944-9CD0-3ADD4DB02163}" destId="{8C562C74-6297-FA41-8AEF-1F9952C2CDC2}" srcOrd="0" destOrd="0" presId="urn:microsoft.com/office/officeart/2009/3/layout/HorizontalOrganizationChart"/>
    <dgm:cxn modelId="{0196B7C6-46EB-0B4B-AAED-3551C687A601}" type="presOf" srcId="{B21E0E5C-4825-D54C-8972-A5A51BACA9BA}" destId="{1A434543-2861-C64B-95B7-9B4FC10719B8}" srcOrd="1" destOrd="0" presId="urn:microsoft.com/office/officeart/2009/3/layout/HorizontalOrganizationChart"/>
    <dgm:cxn modelId="{B616BDCD-7B26-914E-8BA2-4E17F9406BB4}" type="presOf" srcId="{B21E0E5C-4825-D54C-8972-A5A51BACA9BA}" destId="{A16BB771-7B39-2949-A434-26F689928CAB}" srcOrd="0" destOrd="0" presId="urn:microsoft.com/office/officeart/2009/3/layout/HorizontalOrganizationChart"/>
    <dgm:cxn modelId="{BA4AB1F1-D784-B442-89B2-E6C59C5F8349}" type="presOf" srcId="{9E1C6639-AAAE-EB49-904F-AE709F30B4B0}" destId="{B97B3E06-CCA2-404E-B0DF-D6B9CA892454}" srcOrd="1" destOrd="0" presId="urn:microsoft.com/office/officeart/2009/3/layout/HorizontalOrganizationChart"/>
    <dgm:cxn modelId="{ABE75CF6-5934-9D43-8B36-764F0B05C520}" type="presOf" srcId="{5A41028C-C88B-5541-9BA1-F6677ED76BF2}" destId="{19A3DCC6-EE6D-6840-B688-D5D442A52D0A}" srcOrd="1" destOrd="0" presId="urn:microsoft.com/office/officeart/2009/3/layout/HorizontalOrganizationChart"/>
    <dgm:cxn modelId="{BD63FEF6-57E2-EB4E-B356-2B7B210429B3}" srcId="{E7374DA9-BCFE-7845-9CA2-1111D9649318}" destId="{A84B4790-CA9E-C74C-A202-ED518269EC2A}" srcOrd="0" destOrd="0" parTransId="{181105A3-DF9F-2542-91E1-98DD87F97371}" sibTransId="{B1D0B798-5B11-4C41-A04D-A8BB7367EAAD}"/>
    <dgm:cxn modelId="{1BC376FE-E7C6-F545-A992-861A56B74C68}" type="presOf" srcId="{5A41028C-C88B-5541-9BA1-F6677ED76BF2}" destId="{E9DDEC5F-2024-384B-9F3A-81A541CB235E}" srcOrd="0" destOrd="0" presId="urn:microsoft.com/office/officeart/2009/3/layout/HorizontalOrganizationChart"/>
    <dgm:cxn modelId="{CD8FD789-BC13-1347-95EB-A9B1196BC151}" type="presParOf" srcId="{FA65B5BD-3342-B045-B5B1-D51BB1891DF0}" destId="{2C72DD9F-5864-6343-9DE0-1B14A2A5E0FE}" srcOrd="0" destOrd="0" presId="urn:microsoft.com/office/officeart/2009/3/layout/HorizontalOrganizationChart"/>
    <dgm:cxn modelId="{FCB1A6F9-FD2B-634A-8E5D-982032403788}" type="presParOf" srcId="{2C72DD9F-5864-6343-9DE0-1B14A2A5E0FE}" destId="{423E2C8F-41D4-E244-989C-DF6FDDA47CAD}" srcOrd="0" destOrd="0" presId="urn:microsoft.com/office/officeart/2009/3/layout/HorizontalOrganizationChart"/>
    <dgm:cxn modelId="{81BB2630-8903-684B-A165-0B6F56802F7B}" type="presParOf" srcId="{423E2C8F-41D4-E244-989C-DF6FDDA47CAD}" destId="{49C90751-5C6F-E549-A8A0-CE52AA647F30}" srcOrd="0" destOrd="0" presId="urn:microsoft.com/office/officeart/2009/3/layout/HorizontalOrganizationChart"/>
    <dgm:cxn modelId="{4444A698-C22F-3542-B6C0-BBA01DACC08D}" type="presParOf" srcId="{423E2C8F-41D4-E244-989C-DF6FDDA47CAD}" destId="{1B244F75-BE5C-B84A-96BA-721D660D9B52}" srcOrd="1" destOrd="0" presId="urn:microsoft.com/office/officeart/2009/3/layout/HorizontalOrganizationChart"/>
    <dgm:cxn modelId="{496BBB83-2DD4-F044-B9DE-C45EE641AE9B}" type="presParOf" srcId="{2C72DD9F-5864-6343-9DE0-1B14A2A5E0FE}" destId="{2BB51D21-6EC5-B34E-AC75-86B5DD384E70}" srcOrd="1" destOrd="0" presId="urn:microsoft.com/office/officeart/2009/3/layout/HorizontalOrganizationChart"/>
    <dgm:cxn modelId="{9509E429-096C-CB42-AB31-7F1F0D80E606}" type="presParOf" srcId="{2BB51D21-6EC5-B34E-AC75-86B5DD384E70}" destId="{5D35A290-E18A-F241-860A-B49177D0D991}" srcOrd="0" destOrd="0" presId="urn:microsoft.com/office/officeart/2009/3/layout/HorizontalOrganizationChart"/>
    <dgm:cxn modelId="{08FFDEE9-DE6D-7F48-ABE5-C125ECE30371}" type="presParOf" srcId="{2BB51D21-6EC5-B34E-AC75-86B5DD384E70}" destId="{FC91FB31-C167-B94D-81AD-19C79E1300EC}" srcOrd="1" destOrd="0" presId="urn:microsoft.com/office/officeart/2009/3/layout/HorizontalOrganizationChart"/>
    <dgm:cxn modelId="{518DCB10-21C6-F140-AB03-BDB58BCE4EFC}" type="presParOf" srcId="{FC91FB31-C167-B94D-81AD-19C79E1300EC}" destId="{A58CA7CD-735A-6143-80E1-167BCD68A371}" srcOrd="0" destOrd="0" presId="urn:microsoft.com/office/officeart/2009/3/layout/HorizontalOrganizationChart"/>
    <dgm:cxn modelId="{1CBC4BD0-8067-A54A-9F11-E92124BC64A5}" type="presParOf" srcId="{A58CA7CD-735A-6143-80E1-167BCD68A371}" destId="{80B5A3CD-6C52-AA4B-AD59-D1CDD6CA2595}" srcOrd="0" destOrd="0" presId="urn:microsoft.com/office/officeart/2009/3/layout/HorizontalOrganizationChart"/>
    <dgm:cxn modelId="{51E959C4-6029-554C-9F1D-0F1FDA0552B2}" type="presParOf" srcId="{A58CA7CD-735A-6143-80E1-167BCD68A371}" destId="{725D28A6-B94C-974F-8802-EE9F5FA4666F}" srcOrd="1" destOrd="0" presId="urn:microsoft.com/office/officeart/2009/3/layout/HorizontalOrganizationChart"/>
    <dgm:cxn modelId="{2B054D1C-84B9-AB40-8FED-10C0FC9DEA89}" type="presParOf" srcId="{FC91FB31-C167-B94D-81AD-19C79E1300EC}" destId="{263105BD-74CD-EB49-A015-54BE673C0B5B}" srcOrd="1" destOrd="0" presId="urn:microsoft.com/office/officeart/2009/3/layout/HorizontalOrganizationChart"/>
    <dgm:cxn modelId="{3118B411-C731-2846-8D26-6403D1328DE1}" type="presParOf" srcId="{FC91FB31-C167-B94D-81AD-19C79E1300EC}" destId="{FF961610-12FE-FB48-AF63-C6CD9CB1C549}" srcOrd="2" destOrd="0" presId="urn:microsoft.com/office/officeart/2009/3/layout/HorizontalOrganizationChart"/>
    <dgm:cxn modelId="{6E8A2F27-8E75-BF47-BE59-488D30D49387}" type="presParOf" srcId="{2C72DD9F-5864-6343-9DE0-1B14A2A5E0FE}" destId="{539A8C28-89D9-A648-A48B-A151CB1F1CA0}" srcOrd="2" destOrd="0" presId="urn:microsoft.com/office/officeart/2009/3/layout/HorizontalOrganizationChart"/>
    <dgm:cxn modelId="{83CCE880-E654-9949-85CE-31267842647E}" type="presParOf" srcId="{FA65B5BD-3342-B045-B5B1-D51BB1891DF0}" destId="{02DCF4F9-B537-C248-A6FC-9E560E8C119F}" srcOrd="1" destOrd="0" presId="urn:microsoft.com/office/officeart/2009/3/layout/HorizontalOrganizationChart"/>
    <dgm:cxn modelId="{5F3FD56B-B781-AF43-AAF9-708200A76A68}" type="presParOf" srcId="{02DCF4F9-B537-C248-A6FC-9E560E8C119F}" destId="{C3DA2B77-2455-F44D-916A-560FFB0DCD0F}" srcOrd="0" destOrd="0" presId="urn:microsoft.com/office/officeart/2009/3/layout/HorizontalOrganizationChart"/>
    <dgm:cxn modelId="{E1698A12-649A-114A-B85C-7BF9163C7ADA}" type="presParOf" srcId="{C3DA2B77-2455-F44D-916A-560FFB0DCD0F}" destId="{8A043F8E-BF17-1643-BC13-0CB034A19DB9}" srcOrd="0" destOrd="0" presId="urn:microsoft.com/office/officeart/2009/3/layout/HorizontalOrganizationChart"/>
    <dgm:cxn modelId="{AD9C4604-09D2-894D-969A-2653DE8AAAC2}" type="presParOf" srcId="{C3DA2B77-2455-F44D-916A-560FFB0DCD0F}" destId="{9C17A3D3-BD56-8347-826E-D0E40357DB91}" srcOrd="1" destOrd="0" presId="urn:microsoft.com/office/officeart/2009/3/layout/HorizontalOrganizationChart"/>
    <dgm:cxn modelId="{75EBFDDD-7B1B-E74B-9CDF-DCA80640E591}" type="presParOf" srcId="{02DCF4F9-B537-C248-A6FC-9E560E8C119F}" destId="{B34E8141-1F27-1A47-97ED-CBE7566833D0}" srcOrd="1" destOrd="0" presId="urn:microsoft.com/office/officeart/2009/3/layout/HorizontalOrganizationChart"/>
    <dgm:cxn modelId="{A0F1BC7A-A77E-764A-8857-842CB4C1D66F}" type="presParOf" srcId="{B34E8141-1F27-1A47-97ED-CBE7566833D0}" destId="{8C562C74-6297-FA41-8AEF-1F9952C2CDC2}" srcOrd="0" destOrd="0" presId="urn:microsoft.com/office/officeart/2009/3/layout/HorizontalOrganizationChart"/>
    <dgm:cxn modelId="{FECDE944-F4C5-BF4B-8B95-95FBE155384C}" type="presParOf" srcId="{B34E8141-1F27-1A47-97ED-CBE7566833D0}" destId="{6CCD42A8-1669-4142-90E1-189C593C5274}" srcOrd="1" destOrd="0" presId="urn:microsoft.com/office/officeart/2009/3/layout/HorizontalOrganizationChart"/>
    <dgm:cxn modelId="{DF1CE721-9EBD-0A4A-B8F9-95B32AD4878D}" type="presParOf" srcId="{6CCD42A8-1669-4142-90E1-189C593C5274}" destId="{C1AB4AE1-85F0-954F-B316-3550B6D1CA47}" srcOrd="0" destOrd="0" presId="urn:microsoft.com/office/officeart/2009/3/layout/HorizontalOrganizationChart"/>
    <dgm:cxn modelId="{6CC4391C-7C1D-0344-B190-C1FE25BEB667}" type="presParOf" srcId="{C1AB4AE1-85F0-954F-B316-3550B6D1CA47}" destId="{F94997BD-4811-6444-8532-31933A066A51}" srcOrd="0" destOrd="0" presId="urn:microsoft.com/office/officeart/2009/3/layout/HorizontalOrganizationChart"/>
    <dgm:cxn modelId="{A9738113-8A4A-654A-86DC-FAA8E81E831A}" type="presParOf" srcId="{C1AB4AE1-85F0-954F-B316-3550B6D1CA47}" destId="{B97B3E06-CCA2-404E-B0DF-D6B9CA892454}" srcOrd="1" destOrd="0" presId="urn:microsoft.com/office/officeart/2009/3/layout/HorizontalOrganizationChart"/>
    <dgm:cxn modelId="{185AB10E-8EDB-D440-BC2D-6923EF0F61A9}" type="presParOf" srcId="{6CCD42A8-1669-4142-90E1-189C593C5274}" destId="{49C6B4E8-7B18-4D42-9D28-F10C7F8B0E27}" srcOrd="1" destOrd="0" presId="urn:microsoft.com/office/officeart/2009/3/layout/HorizontalOrganizationChart"/>
    <dgm:cxn modelId="{5DE06328-EFBB-5E4B-BF34-4913A1D28200}" type="presParOf" srcId="{6CCD42A8-1669-4142-90E1-189C593C5274}" destId="{55A31291-5BA0-0545-8063-0D6168C8B79C}" srcOrd="2" destOrd="0" presId="urn:microsoft.com/office/officeart/2009/3/layout/HorizontalOrganizationChart"/>
    <dgm:cxn modelId="{8D2DE292-3D19-EF4D-84A4-479522BE1DF4}" type="presParOf" srcId="{02DCF4F9-B537-C248-A6FC-9E560E8C119F}" destId="{88DCA816-5B12-114E-A18A-2CA1360FE6E5}" srcOrd="2" destOrd="0" presId="urn:microsoft.com/office/officeart/2009/3/layout/HorizontalOrganizationChart"/>
    <dgm:cxn modelId="{ED79D72F-C651-FA43-A9FA-3C9D7CC3687B}" type="presParOf" srcId="{FA65B5BD-3342-B045-B5B1-D51BB1891DF0}" destId="{EBC338ED-D371-9F4E-88BA-95093BBBCC78}" srcOrd="2" destOrd="0" presId="urn:microsoft.com/office/officeart/2009/3/layout/HorizontalOrganizationChart"/>
    <dgm:cxn modelId="{80A45172-056B-074B-9D25-A9006D028A13}" type="presParOf" srcId="{EBC338ED-D371-9F4E-88BA-95093BBBCC78}" destId="{8F73F7DF-E9B8-8243-BF73-4BDB2F420BBB}" srcOrd="0" destOrd="0" presId="urn:microsoft.com/office/officeart/2009/3/layout/HorizontalOrganizationChart"/>
    <dgm:cxn modelId="{33B72627-A555-FC4A-BA2B-4B92892342E7}" type="presParOf" srcId="{8F73F7DF-E9B8-8243-BF73-4BDB2F420BBB}" destId="{A16BB771-7B39-2949-A434-26F689928CAB}" srcOrd="0" destOrd="0" presId="urn:microsoft.com/office/officeart/2009/3/layout/HorizontalOrganizationChart"/>
    <dgm:cxn modelId="{021EF52E-BFBF-814B-9E55-DD60F5E18B3D}" type="presParOf" srcId="{8F73F7DF-E9B8-8243-BF73-4BDB2F420BBB}" destId="{1A434543-2861-C64B-95B7-9B4FC10719B8}" srcOrd="1" destOrd="0" presId="urn:microsoft.com/office/officeart/2009/3/layout/HorizontalOrganizationChart"/>
    <dgm:cxn modelId="{0C33D232-0A05-1249-8739-94049286C3D2}" type="presParOf" srcId="{EBC338ED-D371-9F4E-88BA-95093BBBCC78}" destId="{B1A8481C-227B-1840-9A84-451B364C2461}" srcOrd="1" destOrd="0" presId="urn:microsoft.com/office/officeart/2009/3/layout/HorizontalOrganizationChart"/>
    <dgm:cxn modelId="{66E8D0DB-A971-3146-A9CD-EE05D34F037D}" type="presParOf" srcId="{B1A8481C-227B-1840-9A84-451B364C2461}" destId="{194747BD-EC8D-3D42-9008-29FF7CAF8695}" srcOrd="0" destOrd="0" presId="urn:microsoft.com/office/officeart/2009/3/layout/HorizontalOrganizationChart"/>
    <dgm:cxn modelId="{04BBA392-A088-BE42-8715-4E5E250A773F}" type="presParOf" srcId="{B1A8481C-227B-1840-9A84-451B364C2461}" destId="{8A9395D0-7E5A-934D-A123-A709F464C69A}" srcOrd="1" destOrd="0" presId="urn:microsoft.com/office/officeart/2009/3/layout/HorizontalOrganizationChart"/>
    <dgm:cxn modelId="{06E5891F-FDD8-6B47-84CB-C7863EAFFBDD}" type="presParOf" srcId="{8A9395D0-7E5A-934D-A123-A709F464C69A}" destId="{CC0973A9-8995-AE46-817E-9BDAE05568A0}" srcOrd="0" destOrd="0" presId="urn:microsoft.com/office/officeart/2009/3/layout/HorizontalOrganizationChart"/>
    <dgm:cxn modelId="{1DCAEC5B-5846-5442-B391-445E6D15C0A3}" type="presParOf" srcId="{CC0973A9-8995-AE46-817E-9BDAE05568A0}" destId="{E9DDEC5F-2024-384B-9F3A-81A541CB235E}" srcOrd="0" destOrd="0" presId="urn:microsoft.com/office/officeart/2009/3/layout/HorizontalOrganizationChart"/>
    <dgm:cxn modelId="{DE1B0090-D688-EE4D-AD52-6C06FA1A5464}" type="presParOf" srcId="{CC0973A9-8995-AE46-817E-9BDAE05568A0}" destId="{19A3DCC6-EE6D-6840-B688-D5D442A52D0A}" srcOrd="1" destOrd="0" presId="urn:microsoft.com/office/officeart/2009/3/layout/HorizontalOrganizationChart"/>
    <dgm:cxn modelId="{D108B9A4-0A0C-BD40-9490-6544BE3A7FE3}" type="presParOf" srcId="{8A9395D0-7E5A-934D-A123-A709F464C69A}" destId="{7B00E3CE-D967-5146-8476-DBDC65086D06}" srcOrd="1" destOrd="0" presId="urn:microsoft.com/office/officeart/2009/3/layout/HorizontalOrganizationChart"/>
    <dgm:cxn modelId="{8D6E5CF6-805E-BB45-937F-EA6C9449B21C}" type="presParOf" srcId="{8A9395D0-7E5A-934D-A123-A709F464C69A}" destId="{8066091F-8A59-414D-A4A6-F83751B1F3D5}" srcOrd="2" destOrd="0" presId="urn:microsoft.com/office/officeart/2009/3/layout/HorizontalOrganizationChart"/>
    <dgm:cxn modelId="{6468DB92-FE10-5142-8A37-AE6DE7E3711E}" type="presParOf" srcId="{EBC338ED-D371-9F4E-88BA-95093BBBCC78}" destId="{70B7887A-E90C-5B4A-8F53-EEC68611C32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50C7B-0B2E-CB4A-9539-C7BCED8C0E2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A41028C-C88B-5541-9BA1-F6677ED76BF2}">
      <dgm:prSet phldrT="[Texto]"/>
      <dgm:spPr/>
      <dgm:t>
        <a:bodyPr/>
        <a:lstStyle/>
        <a:p>
          <a:r>
            <a:rPr lang="pt-BR" b="1" dirty="0" err="1">
              <a:solidFill>
                <a:schemeClr val="accent2"/>
              </a:solidFill>
            </a:rPr>
            <a:t>alphabet</a:t>
          </a:r>
          <a:endParaRPr lang="pt-BR" b="1" dirty="0">
            <a:solidFill>
              <a:schemeClr val="accent2"/>
            </a:solidFill>
          </a:endParaRPr>
        </a:p>
      </dgm:t>
    </dgm:pt>
    <dgm:pt modelId="{76A0864D-75F8-6D4B-9C0F-44F0457F2890}" type="parTrans" cxnId="{3CC29E0A-2EB9-774E-82BB-8F7F8E92E5AF}">
      <dgm:prSet/>
      <dgm:spPr/>
      <dgm:t>
        <a:bodyPr/>
        <a:lstStyle/>
        <a:p>
          <a:endParaRPr lang="pt-BR"/>
        </a:p>
      </dgm:t>
    </dgm:pt>
    <dgm:pt modelId="{B7FFC309-48E2-5444-A509-DD49D9E5809D}" type="sibTrans" cxnId="{3CC29E0A-2EB9-774E-82BB-8F7F8E92E5AF}">
      <dgm:prSet/>
      <dgm:spPr/>
      <dgm:t>
        <a:bodyPr/>
        <a:lstStyle/>
        <a:p>
          <a:endParaRPr lang="pt-BR"/>
        </a:p>
      </dgm:t>
    </dgm:pt>
    <dgm:pt modelId="{E7374DA9-BCFE-7845-9CA2-1111D9649318}">
      <dgm:prSet phldrT="[Texto]"/>
      <dgm:spPr/>
      <dgm:t>
        <a:bodyPr/>
        <a:lstStyle/>
        <a:p>
          <a:r>
            <a:rPr lang="pt-BR" dirty="0" err="1"/>
            <a:t>Portuguese</a:t>
          </a:r>
          <a:endParaRPr lang="pt-BR" dirty="0"/>
        </a:p>
      </dgm:t>
    </dgm:pt>
    <dgm:pt modelId="{EF041728-4802-4E4C-A9C5-A68D773E8761}" type="parTrans" cxnId="{700CC03B-F090-CC46-B031-5DC481ACB38A}">
      <dgm:prSet/>
      <dgm:spPr/>
      <dgm:t>
        <a:bodyPr/>
        <a:lstStyle/>
        <a:p>
          <a:endParaRPr lang="pt-BR"/>
        </a:p>
      </dgm:t>
    </dgm:pt>
    <dgm:pt modelId="{EE5FE7C5-C9A1-A94C-A829-9BEBFED07B57}" type="sibTrans" cxnId="{700CC03B-F090-CC46-B031-5DC481ACB38A}">
      <dgm:prSet/>
      <dgm:spPr/>
      <dgm:t>
        <a:bodyPr/>
        <a:lstStyle/>
        <a:p>
          <a:endParaRPr lang="pt-BR"/>
        </a:p>
      </dgm:t>
    </dgm:pt>
    <dgm:pt modelId="{C7B8CFA4-74FB-9A46-9F43-4DF3CAC216C2}">
      <dgm:prSet phldrT="[Texto]"/>
      <dgm:spPr/>
      <dgm:t>
        <a:bodyPr/>
        <a:lstStyle/>
        <a:p>
          <a:r>
            <a:rPr lang="pt-BR" dirty="0" err="1"/>
            <a:t>Indigenous</a:t>
          </a:r>
          <a:endParaRPr lang="pt-BR" dirty="0"/>
        </a:p>
      </dgm:t>
    </dgm:pt>
    <dgm:pt modelId="{9F207062-010A-4149-89C8-A54E843EAAA7}" type="parTrans" cxnId="{813F5C2C-BE3B-AF4A-A651-30757666285F}">
      <dgm:prSet/>
      <dgm:spPr/>
      <dgm:t>
        <a:bodyPr/>
        <a:lstStyle/>
        <a:p>
          <a:endParaRPr lang="pt-BR"/>
        </a:p>
      </dgm:t>
    </dgm:pt>
    <dgm:pt modelId="{A414A938-FC4C-914E-845E-F4614E70BF65}" type="sibTrans" cxnId="{813F5C2C-BE3B-AF4A-A651-30757666285F}">
      <dgm:prSet/>
      <dgm:spPr/>
      <dgm:t>
        <a:bodyPr/>
        <a:lstStyle/>
        <a:p>
          <a:endParaRPr lang="pt-BR"/>
        </a:p>
      </dgm:t>
    </dgm:pt>
    <dgm:pt modelId="{B21E0E5C-4825-D54C-8972-A5A51BACA9BA}">
      <dgm:prSet phldrT="[Texto]"/>
      <dgm:spPr/>
      <dgm:t>
        <a:bodyPr/>
        <a:lstStyle/>
        <a:p>
          <a:r>
            <a:rPr lang="pt-BR" dirty="0" err="1"/>
            <a:t>simplified</a:t>
          </a:r>
          <a:r>
            <a:rPr lang="pt-BR" dirty="0"/>
            <a:t> </a:t>
          </a:r>
          <a:r>
            <a:rPr lang="pt-BR" dirty="0" err="1"/>
            <a:t>Arabic</a:t>
          </a:r>
          <a:endParaRPr lang="pt-BR" dirty="0"/>
        </a:p>
      </dgm:t>
    </dgm:pt>
    <dgm:pt modelId="{B3A4173D-F190-9E48-8E21-96847E79A0F6}" type="parTrans" cxnId="{2FE36F48-AE51-6F4E-9605-3FBC474BF2AB}">
      <dgm:prSet/>
      <dgm:spPr/>
      <dgm:t>
        <a:bodyPr/>
        <a:lstStyle/>
        <a:p>
          <a:endParaRPr lang="pt-BR"/>
        </a:p>
      </dgm:t>
    </dgm:pt>
    <dgm:pt modelId="{4E6701FC-C921-A34A-85ED-BC17D47F540F}" type="sibTrans" cxnId="{2FE36F48-AE51-6F4E-9605-3FBC474BF2AB}">
      <dgm:prSet/>
      <dgm:spPr/>
      <dgm:t>
        <a:bodyPr/>
        <a:lstStyle/>
        <a:p>
          <a:endParaRPr lang="pt-BR"/>
        </a:p>
      </dgm:t>
    </dgm:pt>
    <dgm:pt modelId="{9E1C6639-AAAE-EB49-904F-AE709F30B4B0}">
      <dgm:prSet phldrT="[Texto]"/>
      <dgm:spPr/>
      <dgm:t>
        <a:bodyPr/>
        <a:lstStyle/>
        <a:p>
          <a:r>
            <a:rPr lang="pt-BR" b="1" dirty="0" err="1">
              <a:solidFill>
                <a:schemeClr val="accent2"/>
              </a:solidFill>
            </a:rPr>
            <a:t>alphabet</a:t>
          </a:r>
          <a:endParaRPr lang="pt-BR" b="1" dirty="0">
            <a:solidFill>
              <a:schemeClr val="accent2"/>
            </a:solidFill>
          </a:endParaRPr>
        </a:p>
      </dgm:t>
    </dgm:pt>
    <dgm:pt modelId="{98748116-6DC0-A944-9CD0-3ADD4DB02163}" type="parTrans" cxnId="{213A0687-5279-A245-846D-7008B30DD8AC}">
      <dgm:prSet/>
      <dgm:spPr/>
      <dgm:t>
        <a:bodyPr/>
        <a:lstStyle/>
        <a:p>
          <a:endParaRPr lang="pt-BR"/>
        </a:p>
      </dgm:t>
    </dgm:pt>
    <dgm:pt modelId="{C73585FD-A1E0-AA41-AF4D-C7CE00678591}" type="sibTrans" cxnId="{213A0687-5279-A245-846D-7008B30DD8AC}">
      <dgm:prSet/>
      <dgm:spPr/>
      <dgm:t>
        <a:bodyPr/>
        <a:lstStyle/>
        <a:p>
          <a:endParaRPr lang="pt-BR"/>
        </a:p>
      </dgm:t>
    </dgm:pt>
    <dgm:pt modelId="{A84B4790-CA9E-C74C-A202-ED518269EC2A}">
      <dgm:prSet phldrT="[Texto]"/>
      <dgm:spPr/>
      <dgm:t>
        <a:bodyPr/>
        <a:lstStyle/>
        <a:p>
          <a:r>
            <a:rPr lang="pt-BR" b="1" dirty="0" err="1">
              <a:solidFill>
                <a:schemeClr val="accent2"/>
              </a:solidFill>
            </a:rPr>
            <a:t>alphabet</a:t>
          </a:r>
          <a:endParaRPr lang="pt-BR" b="1" dirty="0">
            <a:solidFill>
              <a:schemeClr val="accent2"/>
            </a:solidFill>
          </a:endParaRPr>
        </a:p>
      </dgm:t>
    </dgm:pt>
    <dgm:pt modelId="{181105A3-DF9F-2542-91E1-98DD87F97371}" type="parTrans" cxnId="{BD63FEF6-57E2-EB4E-B356-2B7B210429B3}">
      <dgm:prSet/>
      <dgm:spPr/>
      <dgm:t>
        <a:bodyPr/>
        <a:lstStyle/>
        <a:p>
          <a:endParaRPr lang="pt-BR"/>
        </a:p>
      </dgm:t>
    </dgm:pt>
    <dgm:pt modelId="{B1D0B798-5B11-4C41-A04D-A8BB7367EAAD}" type="sibTrans" cxnId="{BD63FEF6-57E2-EB4E-B356-2B7B210429B3}">
      <dgm:prSet/>
      <dgm:spPr/>
      <dgm:t>
        <a:bodyPr/>
        <a:lstStyle/>
        <a:p>
          <a:endParaRPr lang="pt-BR"/>
        </a:p>
      </dgm:t>
    </dgm:pt>
    <dgm:pt modelId="{FA65B5BD-3342-B045-B5B1-D51BB1891DF0}" type="pres">
      <dgm:prSet presAssocID="{CBC50C7B-0B2E-CB4A-9539-C7BCED8C0E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72DD9F-5864-6343-9DE0-1B14A2A5E0FE}" type="pres">
      <dgm:prSet presAssocID="{E7374DA9-BCFE-7845-9CA2-1111D9649318}" presName="hierRoot1" presStyleCnt="0">
        <dgm:presLayoutVars>
          <dgm:hierBranch val="init"/>
        </dgm:presLayoutVars>
      </dgm:prSet>
      <dgm:spPr/>
    </dgm:pt>
    <dgm:pt modelId="{423E2C8F-41D4-E244-989C-DF6FDDA47CAD}" type="pres">
      <dgm:prSet presAssocID="{E7374DA9-BCFE-7845-9CA2-1111D9649318}" presName="rootComposite1" presStyleCnt="0"/>
      <dgm:spPr/>
    </dgm:pt>
    <dgm:pt modelId="{49C90751-5C6F-E549-A8A0-CE52AA647F30}" type="pres">
      <dgm:prSet presAssocID="{E7374DA9-BCFE-7845-9CA2-1111D9649318}" presName="rootText1" presStyleLbl="node0" presStyleIdx="0" presStyleCnt="3">
        <dgm:presLayoutVars>
          <dgm:chPref val="3"/>
        </dgm:presLayoutVars>
      </dgm:prSet>
      <dgm:spPr/>
    </dgm:pt>
    <dgm:pt modelId="{1B244F75-BE5C-B84A-96BA-721D660D9B52}" type="pres">
      <dgm:prSet presAssocID="{E7374DA9-BCFE-7845-9CA2-1111D9649318}" presName="rootConnector1" presStyleLbl="node1" presStyleIdx="0" presStyleCnt="0"/>
      <dgm:spPr/>
    </dgm:pt>
    <dgm:pt modelId="{2BB51D21-6EC5-B34E-AC75-86B5DD384E70}" type="pres">
      <dgm:prSet presAssocID="{E7374DA9-BCFE-7845-9CA2-1111D9649318}" presName="hierChild2" presStyleCnt="0"/>
      <dgm:spPr/>
    </dgm:pt>
    <dgm:pt modelId="{5D35A290-E18A-F241-860A-B49177D0D991}" type="pres">
      <dgm:prSet presAssocID="{181105A3-DF9F-2542-91E1-98DD87F97371}" presName="Name64" presStyleLbl="parChTrans1D2" presStyleIdx="0" presStyleCnt="3"/>
      <dgm:spPr/>
    </dgm:pt>
    <dgm:pt modelId="{FC91FB31-C167-B94D-81AD-19C79E1300EC}" type="pres">
      <dgm:prSet presAssocID="{A84B4790-CA9E-C74C-A202-ED518269EC2A}" presName="hierRoot2" presStyleCnt="0">
        <dgm:presLayoutVars>
          <dgm:hierBranch val="init"/>
        </dgm:presLayoutVars>
      </dgm:prSet>
      <dgm:spPr/>
    </dgm:pt>
    <dgm:pt modelId="{A58CA7CD-735A-6143-80E1-167BCD68A371}" type="pres">
      <dgm:prSet presAssocID="{A84B4790-CA9E-C74C-A202-ED518269EC2A}" presName="rootComposite" presStyleCnt="0"/>
      <dgm:spPr/>
    </dgm:pt>
    <dgm:pt modelId="{80B5A3CD-6C52-AA4B-AD59-D1CDD6CA2595}" type="pres">
      <dgm:prSet presAssocID="{A84B4790-CA9E-C74C-A202-ED518269EC2A}" presName="rootText" presStyleLbl="node2" presStyleIdx="0" presStyleCnt="3">
        <dgm:presLayoutVars>
          <dgm:chPref val="3"/>
        </dgm:presLayoutVars>
      </dgm:prSet>
      <dgm:spPr/>
    </dgm:pt>
    <dgm:pt modelId="{725D28A6-B94C-974F-8802-EE9F5FA4666F}" type="pres">
      <dgm:prSet presAssocID="{A84B4790-CA9E-C74C-A202-ED518269EC2A}" presName="rootConnector" presStyleLbl="node2" presStyleIdx="0" presStyleCnt="3"/>
      <dgm:spPr/>
    </dgm:pt>
    <dgm:pt modelId="{263105BD-74CD-EB49-A015-54BE673C0B5B}" type="pres">
      <dgm:prSet presAssocID="{A84B4790-CA9E-C74C-A202-ED518269EC2A}" presName="hierChild4" presStyleCnt="0"/>
      <dgm:spPr/>
    </dgm:pt>
    <dgm:pt modelId="{FF961610-12FE-FB48-AF63-C6CD9CB1C549}" type="pres">
      <dgm:prSet presAssocID="{A84B4790-CA9E-C74C-A202-ED518269EC2A}" presName="hierChild5" presStyleCnt="0"/>
      <dgm:spPr/>
    </dgm:pt>
    <dgm:pt modelId="{539A8C28-89D9-A648-A48B-A151CB1F1CA0}" type="pres">
      <dgm:prSet presAssocID="{E7374DA9-BCFE-7845-9CA2-1111D9649318}" presName="hierChild3" presStyleCnt="0"/>
      <dgm:spPr/>
    </dgm:pt>
    <dgm:pt modelId="{02DCF4F9-B537-C248-A6FC-9E560E8C119F}" type="pres">
      <dgm:prSet presAssocID="{C7B8CFA4-74FB-9A46-9F43-4DF3CAC216C2}" presName="hierRoot1" presStyleCnt="0">
        <dgm:presLayoutVars>
          <dgm:hierBranch val="init"/>
        </dgm:presLayoutVars>
      </dgm:prSet>
      <dgm:spPr/>
    </dgm:pt>
    <dgm:pt modelId="{C3DA2B77-2455-F44D-916A-560FFB0DCD0F}" type="pres">
      <dgm:prSet presAssocID="{C7B8CFA4-74FB-9A46-9F43-4DF3CAC216C2}" presName="rootComposite1" presStyleCnt="0"/>
      <dgm:spPr/>
    </dgm:pt>
    <dgm:pt modelId="{8A043F8E-BF17-1643-BC13-0CB034A19DB9}" type="pres">
      <dgm:prSet presAssocID="{C7B8CFA4-74FB-9A46-9F43-4DF3CAC216C2}" presName="rootText1" presStyleLbl="node0" presStyleIdx="1" presStyleCnt="3">
        <dgm:presLayoutVars>
          <dgm:chPref val="3"/>
        </dgm:presLayoutVars>
      </dgm:prSet>
      <dgm:spPr/>
    </dgm:pt>
    <dgm:pt modelId="{9C17A3D3-BD56-8347-826E-D0E40357DB91}" type="pres">
      <dgm:prSet presAssocID="{C7B8CFA4-74FB-9A46-9F43-4DF3CAC216C2}" presName="rootConnector1" presStyleLbl="node1" presStyleIdx="0" presStyleCnt="0"/>
      <dgm:spPr/>
    </dgm:pt>
    <dgm:pt modelId="{B34E8141-1F27-1A47-97ED-CBE7566833D0}" type="pres">
      <dgm:prSet presAssocID="{C7B8CFA4-74FB-9A46-9F43-4DF3CAC216C2}" presName="hierChild2" presStyleCnt="0"/>
      <dgm:spPr/>
    </dgm:pt>
    <dgm:pt modelId="{8C562C74-6297-FA41-8AEF-1F9952C2CDC2}" type="pres">
      <dgm:prSet presAssocID="{98748116-6DC0-A944-9CD0-3ADD4DB02163}" presName="Name64" presStyleLbl="parChTrans1D2" presStyleIdx="1" presStyleCnt="3"/>
      <dgm:spPr/>
    </dgm:pt>
    <dgm:pt modelId="{6CCD42A8-1669-4142-90E1-189C593C5274}" type="pres">
      <dgm:prSet presAssocID="{9E1C6639-AAAE-EB49-904F-AE709F30B4B0}" presName="hierRoot2" presStyleCnt="0">
        <dgm:presLayoutVars>
          <dgm:hierBranch val="init"/>
        </dgm:presLayoutVars>
      </dgm:prSet>
      <dgm:spPr/>
    </dgm:pt>
    <dgm:pt modelId="{C1AB4AE1-85F0-954F-B316-3550B6D1CA47}" type="pres">
      <dgm:prSet presAssocID="{9E1C6639-AAAE-EB49-904F-AE709F30B4B0}" presName="rootComposite" presStyleCnt="0"/>
      <dgm:spPr/>
    </dgm:pt>
    <dgm:pt modelId="{F94997BD-4811-6444-8532-31933A066A51}" type="pres">
      <dgm:prSet presAssocID="{9E1C6639-AAAE-EB49-904F-AE709F30B4B0}" presName="rootText" presStyleLbl="node2" presStyleIdx="1" presStyleCnt="3">
        <dgm:presLayoutVars>
          <dgm:chPref val="3"/>
        </dgm:presLayoutVars>
      </dgm:prSet>
      <dgm:spPr/>
    </dgm:pt>
    <dgm:pt modelId="{B97B3E06-CCA2-404E-B0DF-D6B9CA892454}" type="pres">
      <dgm:prSet presAssocID="{9E1C6639-AAAE-EB49-904F-AE709F30B4B0}" presName="rootConnector" presStyleLbl="node2" presStyleIdx="1" presStyleCnt="3"/>
      <dgm:spPr/>
    </dgm:pt>
    <dgm:pt modelId="{49C6B4E8-7B18-4D42-9D28-F10C7F8B0E27}" type="pres">
      <dgm:prSet presAssocID="{9E1C6639-AAAE-EB49-904F-AE709F30B4B0}" presName="hierChild4" presStyleCnt="0"/>
      <dgm:spPr/>
    </dgm:pt>
    <dgm:pt modelId="{55A31291-5BA0-0545-8063-0D6168C8B79C}" type="pres">
      <dgm:prSet presAssocID="{9E1C6639-AAAE-EB49-904F-AE709F30B4B0}" presName="hierChild5" presStyleCnt="0"/>
      <dgm:spPr/>
    </dgm:pt>
    <dgm:pt modelId="{88DCA816-5B12-114E-A18A-2CA1360FE6E5}" type="pres">
      <dgm:prSet presAssocID="{C7B8CFA4-74FB-9A46-9F43-4DF3CAC216C2}" presName="hierChild3" presStyleCnt="0"/>
      <dgm:spPr/>
    </dgm:pt>
    <dgm:pt modelId="{EBC338ED-D371-9F4E-88BA-95093BBBCC78}" type="pres">
      <dgm:prSet presAssocID="{B21E0E5C-4825-D54C-8972-A5A51BACA9BA}" presName="hierRoot1" presStyleCnt="0">
        <dgm:presLayoutVars>
          <dgm:hierBranch val="init"/>
        </dgm:presLayoutVars>
      </dgm:prSet>
      <dgm:spPr/>
    </dgm:pt>
    <dgm:pt modelId="{8F73F7DF-E9B8-8243-BF73-4BDB2F420BBB}" type="pres">
      <dgm:prSet presAssocID="{B21E0E5C-4825-D54C-8972-A5A51BACA9BA}" presName="rootComposite1" presStyleCnt="0"/>
      <dgm:spPr/>
    </dgm:pt>
    <dgm:pt modelId="{A16BB771-7B39-2949-A434-26F689928CAB}" type="pres">
      <dgm:prSet presAssocID="{B21E0E5C-4825-D54C-8972-A5A51BACA9BA}" presName="rootText1" presStyleLbl="node0" presStyleIdx="2" presStyleCnt="3">
        <dgm:presLayoutVars>
          <dgm:chPref val="3"/>
        </dgm:presLayoutVars>
      </dgm:prSet>
      <dgm:spPr/>
    </dgm:pt>
    <dgm:pt modelId="{1A434543-2861-C64B-95B7-9B4FC10719B8}" type="pres">
      <dgm:prSet presAssocID="{B21E0E5C-4825-D54C-8972-A5A51BACA9BA}" presName="rootConnector1" presStyleLbl="node1" presStyleIdx="0" presStyleCnt="0"/>
      <dgm:spPr/>
    </dgm:pt>
    <dgm:pt modelId="{B1A8481C-227B-1840-9A84-451B364C2461}" type="pres">
      <dgm:prSet presAssocID="{B21E0E5C-4825-D54C-8972-A5A51BACA9BA}" presName="hierChild2" presStyleCnt="0"/>
      <dgm:spPr/>
    </dgm:pt>
    <dgm:pt modelId="{194747BD-EC8D-3D42-9008-29FF7CAF8695}" type="pres">
      <dgm:prSet presAssocID="{76A0864D-75F8-6D4B-9C0F-44F0457F2890}" presName="Name64" presStyleLbl="parChTrans1D2" presStyleIdx="2" presStyleCnt="3"/>
      <dgm:spPr/>
    </dgm:pt>
    <dgm:pt modelId="{8A9395D0-7E5A-934D-A123-A709F464C69A}" type="pres">
      <dgm:prSet presAssocID="{5A41028C-C88B-5541-9BA1-F6677ED76BF2}" presName="hierRoot2" presStyleCnt="0">
        <dgm:presLayoutVars>
          <dgm:hierBranch val="init"/>
        </dgm:presLayoutVars>
      </dgm:prSet>
      <dgm:spPr/>
    </dgm:pt>
    <dgm:pt modelId="{CC0973A9-8995-AE46-817E-9BDAE05568A0}" type="pres">
      <dgm:prSet presAssocID="{5A41028C-C88B-5541-9BA1-F6677ED76BF2}" presName="rootComposite" presStyleCnt="0"/>
      <dgm:spPr/>
    </dgm:pt>
    <dgm:pt modelId="{E9DDEC5F-2024-384B-9F3A-81A541CB235E}" type="pres">
      <dgm:prSet presAssocID="{5A41028C-C88B-5541-9BA1-F6677ED76BF2}" presName="rootText" presStyleLbl="node2" presStyleIdx="2" presStyleCnt="3">
        <dgm:presLayoutVars>
          <dgm:chPref val="3"/>
        </dgm:presLayoutVars>
      </dgm:prSet>
      <dgm:spPr/>
    </dgm:pt>
    <dgm:pt modelId="{19A3DCC6-EE6D-6840-B688-D5D442A52D0A}" type="pres">
      <dgm:prSet presAssocID="{5A41028C-C88B-5541-9BA1-F6677ED76BF2}" presName="rootConnector" presStyleLbl="node2" presStyleIdx="2" presStyleCnt="3"/>
      <dgm:spPr/>
    </dgm:pt>
    <dgm:pt modelId="{7B00E3CE-D967-5146-8476-DBDC65086D06}" type="pres">
      <dgm:prSet presAssocID="{5A41028C-C88B-5541-9BA1-F6677ED76BF2}" presName="hierChild4" presStyleCnt="0"/>
      <dgm:spPr/>
    </dgm:pt>
    <dgm:pt modelId="{8066091F-8A59-414D-A4A6-F83751B1F3D5}" type="pres">
      <dgm:prSet presAssocID="{5A41028C-C88B-5541-9BA1-F6677ED76BF2}" presName="hierChild5" presStyleCnt="0"/>
      <dgm:spPr/>
    </dgm:pt>
    <dgm:pt modelId="{70B7887A-E90C-5B4A-8F53-EEC68611C322}" type="pres">
      <dgm:prSet presAssocID="{B21E0E5C-4825-D54C-8972-A5A51BACA9BA}" presName="hierChild3" presStyleCnt="0"/>
      <dgm:spPr/>
    </dgm:pt>
  </dgm:ptLst>
  <dgm:cxnLst>
    <dgm:cxn modelId="{5C9BBF07-5774-2B48-991D-3D5EAEE8F0C0}" type="presOf" srcId="{E7374DA9-BCFE-7845-9CA2-1111D9649318}" destId="{49C90751-5C6F-E549-A8A0-CE52AA647F30}" srcOrd="0" destOrd="0" presId="urn:microsoft.com/office/officeart/2009/3/layout/HorizontalOrganizationChart"/>
    <dgm:cxn modelId="{3CC29E0A-2EB9-774E-82BB-8F7F8E92E5AF}" srcId="{B21E0E5C-4825-D54C-8972-A5A51BACA9BA}" destId="{5A41028C-C88B-5541-9BA1-F6677ED76BF2}" srcOrd="0" destOrd="0" parTransId="{76A0864D-75F8-6D4B-9C0F-44F0457F2890}" sibTransId="{B7FFC309-48E2-5444-A509-DD49D9E5809D}"/>
    <dgm:cxn modelId="{6A34F812-711F-C340-9C24-942F642DA6B5}" type="presOf" srcId="{A84B4790-CA9E-C74C-A202-ED518269EC2A}" destId="{80B5A3CD-6C52-AA4B-AD59-D1CDD6CA2595}" srcOrd="0" destOrd="0" presId="urn:microsoft.com/office/officeart/2009/3/layout/HorizontalOrganizationChart"/>
    <dgm:cxn modelId="{813F5C2C-BE3B-AF4A-A651-30757666285F}" srcId="{CBC50C7B-0B2E-CB4A-9539-C7BCED8C0E24}" destId="{C7B8CFA4-74FB-9A46-9F43-4DF3CAC216C2}" srcOrd="1" destOrd="0" parTransId="{9F207062-010A-4149-89C8-A54E843EAAA7}" sibTransId="{A414A938-FC4C-914E-845E-F4614E70BF65}"/>
    <dgm:cxn modelId="{EE19A539-E964-5A49-92E6-7DF11D059482}" type="presOf" srcId="{C7B8CFA4-74FB-9A46-9F43-4DF3CAC216C2}" destId="{8A043F8E-BF17-1643-BC13-0CB034A19DB9}" srcOrd="0" destOrd="0" presId="urn:microsoft.com/office/officeart/2009/3/layout/HorizontalOrganizationChart"/>
    <dgm:cxn modelId="{700CC03B-F090-CC46-B031-5DC481ACB38A}" srcId="{CBC50C7B-0B2E-CB4A-9539-C7BCED8C0E24}" destId="{E7374DA9-BCFE-7845-9CA2-1111D9649318}" srcOrd="0" destOrd="0" parTransId="{EF041728-4802-4E4C-A9C5-A68D773E8761}" sibTransId="{EE5FE7C5-C9A1-A94C-A829-9BEBFED07B57}"/>
    <dgm:cxn modelId="{F9E1003C-5142-3D40-95A7-ED5729D15145}" type="presOf" srcId="{CBC50C7B-0B2E-CB4A-9539-C7BCED8C0E24}" destId="{FA65B5BD-3342-B045-B5B1-D51BB1891DF0}" srcOrd="0" destOrd="0" presId="urn:microsoft.com/office/officeart/2009/3/layout/HorizontalOrganizationChart"/>
    <dgm:cxn modelId="{A100153D-6B65-104B-9E46-6BC42E2BCEEE}" type="presOf" srcId="{E7374DA9-BCFE-7845-9CA2-1111D9649318}" destId="{1B244F75-BE5C-B84A-96BA-721D660D9B52}" srcOrd="1" destOrd="0" presId="urn:microsoft.com/office/officeart/2009/3/layout/HorizontalOrganizationChart"/>
    <dgm:cxn modelId="{345D4C47-8B5C-784F-8908-739DAE50E64E}" type="presOf" srcId="{181105A3-DF9F-2542-91E1-98DD87F97371}" destId="{5D35A290-E18A-F241-860A-B49177D0D991}" srcOrd="0" destOrd="0" presId="urn:microsoft.com/office/officeart/2009/3/layout/HorizontalOrganizationChart"/>
    <dgm:cxn modelId="{2FE36F48-AE51-6F4E-9605-3FBC474BF2AB}" srcId="{CBC50C7B-0B2E-CB4A-9539-C7BCED8C0E24}" destId="{B21E0E5C-4825-D54C-8972-A5A51BACA9BA}" srcOrd="2" destOrd="0" parTransId="{B3A4173D-F190-9E48-8E21-96847E79A0F6}" sibTransId="{4E6701FC-C921-A34A-85ED-BC17D47F540F}"/>
    <dgm:cxn modelId="{5923574F-B0EF-4249-9DE5-31E369832560}" type="presOf" srcId="{A84B4790-CA9E-C74C-A202-ED518269EC2A}" destId="{725D28A6-B94C-974F-8802-EE9F5FA4666F}" srcOrd="1" destOrd="0" presId="urn:microsoft.com/office/officeart/2009/3/layout/HorizontalOrganizationChart"/>
    <dgm:cxn modelId="{FDF2D866-ABC4-D645-8678-147ABF725A21}" type="presOf" srcId="{76A0864D-75F8-6D4B-9C0F-44F0457F2890}" destId="{194747BD-EC8D-3D42-9008-29FF7CAF8695}" srcOrd="0" destOrd="0" presId="urn:microsoft.com/office/officeart/2009/3/layout/HorizontalOrganizationChart"/>
    <dgm:cxn modelId="{213A0687-5279-A245-846D-7008B30DD8AC}" srcId="{C7B8CFA4-74FB-9A46-9F43-4DF3CAC216C2}" destId="{9E1C6639-AAAE-EB49-904F-AE709F30B4B0}" srcOrd="0" destOrd="0" parTransId="{98748116-6DC0-A944-9CD0-3ADD4DB02163}" sibTransId="{C73585FD-A1E0-AA41-AF4D-C7CE00678591}"/>
    <dgm:cxn modelId="{4B119292-21CD-6E4B-83B9-4EC1A69DCE34}" type="presOf" srcId="{9E1C6639-AAAE-EB49-904F-AE709F30B4B0}" destId="{F94997BD-4811-6444-8532-31933A066A51}" srcOrd="0" destOrd="0" presId="urn:microsoft.com/office/officeart/2009/3/layout/HorizontalOrganizationChart"/>
    <dgm:cxn modelId="{DABBA4A2-C56B-9447-8A85-A1574C730998}" type="presOf" srcId="{C7B8CFA4-74FB-9A46-9F43-4DF3CAC216C2}" destId="{9C17A3D3-BD56-8347-826E-D0E40357DB91}" srcOrd="1" destOrd="0" presId="urn:microsoft.com/office/officeart/2009/3/layout/HorizontalOrganizationChart"/>
    <dgm:cxn modelId="{079479AB-9636-9041-941B-8FCD331643BA}" type="presOf" srcId="{98748116-6DC0-A944-9CD0-3ADD4DB02163}" destId="{8C562C74-6297-FA41-8AEF-1F9952C2CDC2}" srcOrd="0" destOrd="0" presId="urn:microsoft.com/office/officeart/2009/3/layout/HorizontalOrganizationChart"/>
    <dgm:cxn modelId="{0196B7C6-46EB-0B4B-AAED-3551C687A601}" type="presOf" srcId="{B21E0E5C-4825-D54C-8972-A5A51BACA9BA}" destId="{1A434543-2861-C64B-95B7-9B4FC10719B8}" srcOrd="1" destOrd="0" presId="urn:microsoft.com/office/officeart/2009/3/layout/HorizontalOrganizationChart"/>
    <dgm:cxn modelId="{B616BDCD-7B26-914E-8BA2-4E17F9406BB4}" type="presOf" srcId="{B21E0E5C-4825-D54C-8972-A5A51BACA9BA}" destId="{A16BB771-7B39-2949-A434-26F689928CAB}" srcOrd="0" destOrd="0" presId="urn:microsoft.com/office/officeart/2009/3/layout/HorizontalOrganizationChart"/>
    <dgm:cxn modelId="{BA4AB1F1-D784-B442-89B2-E6C59C5F8349}" type="presOf" srcId="{9E1C6639-AAAE-EB49-904F-AE709F30B4B0}" destId="{B97B3E06-CCA2-404E-B0DF-D6B9CA892454}" srcOrd="1" destOrd="0" presId="urn:microsoft.com/office/officeart/2009/3/layout/HorizontalOrganizationChart"/>
    <dgm:cxn modelId="{ABE75CF6-5934-9D43-8B36-764F0B05C520}" type="presOf" srcId="{5A41028C-C88B-5541-9BA1-F6677ED76BF2}" destId="{19A3DCC6-EE6D-6840-B688-D5D442A52D0A}" srcOrd="1" destOrd="0" presId="urn:microsoft.com/office/officeart/2009/3/layout/HorizontalOrganizationChart"/>
    <dgm:cxn modelId="{BD63FEF6-57E2-EB4E-B356-2B7B210429B3}" srcId="{E7374DA9-BCFE-7845-9CA2-1111D9649318}" destId="{A84B4790-CA9E-C74C-A202-ED518269EC2A}" srcOrd="0" destOrd="0" parTransId="{181105A3-DF9F-2542-91E1-98DD87F97371}" sibTransId="{B1D0B798-5B11-4C41-A04D-A8BB7367EAAD}"/>
    <dgm:cxn modelId="{1BC376FE-E7C6-F545-A992-861A56B74C68}" type="presOf" srcId="{5A41028C-C88B-5541-9BA1-F6677ED76BF2}" destId="{E9DDEC5F-2024-384B-9F3A-81A541CB235E}" srcOrd="0" destOrd="0" presId="urn:microsoft.com/office/officeart/2009/3/layout/HorizontalOrganizationChart"/>
    <dgm:cxn modelId="{CD8FD789-BC13-1347-95EB-A9B1196BC151}" type="presParOf" srcId="{FA65B5BD-3342-B045-B5B1-D51BB1891DF0}" destId="{2C72DD9F-5864-6343-9DE0-1B14A2A5E0FE}" srcOrd="0" destOrd="0" presId="urn:microsoft.com/office/officeart/2009/3/layout/HorizontalOrganizationChart"/>
    <dgm:cxn modelId="{FCB1A6F9-FD2B-634A-8E5D-982032403788}" type="presParOf" srcId="{2C72DD9F-5864-6343-9DE0-1B14A2A5E0FE}" destId="{423E2C8F-41D4-E244-989C-DF6FDDA47CAD}" srcOrd="0" destOrd="0" presId="urn:microsoft.com/office/officeart/2009/3/layout/HorizontalOrganizationChart"/>
    <dgm:cxn modelId="{81BB2630-8903-684B-A165-0B6F56802F7B}" type="presParOf" srcId="{423E2C8F-41D4-E244-989C-DF6FDDA47CAD}" destId="{49C90751-5C6F-E549-A8A0-CE52AA647F30}" srcOrd="0" destOrd="0" presId="urn:microsoft.com/office/officeart/2009/3/layout/HorizontalOrganizationChart"/>
    <dgm:cxn modelId="{4444A698-C22F-3542-B6C0-BBA01DACC08D}" type="presParOf" srcId="{423E2C8F-41D4-E244-989C-DF6FDDA47CAD}" destId="{1B244F75-BE5C-B84A-96BA-721D660D9B52}" srcOrd="1" destOrd="0" presId="urn:microsoft.com/office/officeart/2009/3/layout/HorizontalOrganizationChart"/>
    <dgm:cxn modelId="{496BBB83-2DD4-F044-B9DE-C45EE641AE9B}" type="presParOf" srcId="{2C72DD9F-5864-6343-9DE0-1B14A2A5E0FE}" destId="{2BB51D21-6EC5-B34E-AC75-86B5DD384E70}" srcOrd="1" destOrd="0" presId="urn:microsoft.com/office/officeart/2009/3/layout/HorizontalOrganizationChart"/>
    <dgm:cxn modelId="{9509E429-096C-CB42-AB31-7F1F0D80E606}" type="presParOf" srcId="{2BB51D21-6EC5-B34E-AC75-86B5DD384E70}" destId="{5D35A290-E18A-F241-860A-B49177D0D991}" srcOrd="0" destOrd="0" presId="urn:microsoft.com/office/officeart/2009/3/layout/HorizontalOrganizationChart"/>
    <dgm:cxn modelId="{08FFDEE9-DE6D-7F48-ABE5-C125ECE30371}" type="presParOf" srcId="{2BB51D21-6EC5-B34E-AC75-86B5DD384E70}" destId="{FC91FB31-C167-B94D-81AD-19C79E1300EC}" srcOrd="1" destOrd="0" presId="urn:microsoft.com/office/officeart/2009/3/layout/HorizontalOrganizationChart"/>
    <dgm:cxn modelId="{518DCB10-21C6-F140-AB03-BDB58BCE4EFC}" type="presParOf" srcId="{FC91FB31-C167-B94D-81AD-19C79E1300EC}" destId="{A58CA7CD-735A-6143-80E1-167BCD68A371}" srcOrd="0" destOrd="0" presId="urn:microsoft.com/office/officeart/2009/3/layout/HorizontalOrganizationChart"/>
    <dgm:cxn modelId="{1CBC4BD0-8067-A54A-9F11-E92124BC64A5}" type="presParOf" srcId="{A58CA7CD-735A-6143-80E1-167BCD68A371}" destId="{80B5A3CD-6C52-AA4B-AD59-D1CDD6CA2595}" srcOrd="0" destOrd="0" presId="urn:microsoft.com/office/officeart/2009/3/layout/HorizontalOrganizationChart"/>
    <dgm:cxn modelId="{51E959C4-6029-554C-9F1D-0F1FDA0552B2}" type="presParOf" srcId="{A58CA7CD-735A-6143-80E1-167BCD68A371}" destId="{725D28A6-B94C-974F-8802-EE9F5FA4666F}" srcOrd="1" destOrd="0" presId="urn:microsoft.com/office/officeart/2009/3/layout/HorizontalOrganizationChart"/>
    <dgm:cxn modelId="{2B054D1C-84B9-AB40-8FED-10C0FC9DEA89}" type="presParOf" srcId="{FC91FB31-C167-B94D-81AD-19C79E1300EC}" destId="{263105BD-74CD-EB49-A015-54BE673C0B5B}" srcOrd="1" destOrd="0" presId="urn:microsoft.com/office/officeart/2009/3/layout/HorizontalOrganizationChart"/>
    <dgm:cxn modelId="{3118B411-C731-2846-8D26-6403D1328DE1}" type="presParOf" srcId="{FC91FB31-C167-B94D-81AD-19C79E1300EC}" destId="{FF961610-12FE-FB48-AF63-C6CD9CB1C549}" srcOrd="2" destOrd="0" presId="urn:microsoft.com/office/officeart/2009/3/layout/HorizontalOrganizationChart"/>
    <dgm:cxn modelId="{6E8A2F27-8E75-BF47-BE59-488D30D49387}" type="presParOf" srcId="{2C72DD9F-5864-6343-9DE0-1B14A2A5E0FE}" destId="{539A8C28-89D9-A648-A48B-A151CB1F1CA0}" srcOrd="2" destOrd="0" presId="urn:microsoft.com/office/officeart/2009/3/layout/HorizontalOrganizationChart"/>
    <dgm:cxn modelId="{83CCE880-E654-9949-85CE-31267842647E}" type="presParOf" srcId="{FA65B5BD-3342-B045-B5B1-D51BB1891DF0}" destId="{02DCF4F9-B537-C248-A6FC-9E560E8C119F}" srcOrd="1" destOrd="0" presId="urn:microsoft.com/office/officeart/2009/3/layout/HorizontalOrganizationChart"/>
    <dgm:cxn modelId="{5F3FD56B-B781-AF43-AAF9-708200A76A68}" type="presParOf" srcId="{02DCF4F9-B537-C248-A6FC-9E560E8C119F}" destId="{C3DA2B77-2455-F44D-916A-560FFB0DCD0F}" srcOrd="0" destOrd="0" presId="urn:microsoft.com/office/officeart/2009/3/layout/HorizontalOrganizationChart"/>
    <dgm:cxn modelId="{E1698A12-649A-114A-B85C-7BF9163C7ADA}" type="presParOf" srcId="{C3DA2B77-2455-F44D-916A-560FFB0DCD0F}" destId="{8A043F8E-BF17-1643-BC13-0CB034A19DB9}" srcOrd="0" destOrd="0" presId="urn:microsoft.com/office/officeart/2009/3/layout/HorizontalOrganizationChart"/>
    <dgm:cxn modelId="{AD9C4604-09D2-894D-969A-2653DE8AAAC2}" type="presParOf" srcId="{C3DA2B77-2455-F44D-916A-560FFB0DCD0F}" destId="{9C17A3D3-BD56-8347-826E-D0E40357DB91}" srcOrd="1" destOrd="0" presId="urn:microsoft.com/office/officeart/2009/3/layout/HorizontalOrganizationChart"/>
    <dgm:cxn modelId="{75EBFDDD-7B1B-E74B-9CDF-DCA80640E591}" type="presParOf" srcId="{02DCF4F9-B537-C248-A6FC-9E560E8C119F}" destId="{B34E8141-1F27-1A47-97ED-CBE7566833D0}" srcOrd="1" destOrd="0" presId="urn:microsoft.com/office/officeart/2009/3/layout/HorizontalOrganizationChart"/>
    <dgm:cxn modelId="{A0F1BC7A-A77E-764A-8857-842CB4C1D66F}" type="presParOf" srcId="{B34E8141-1F27-1A47-97ED-CBE7566833D0}" destId="{8C562C74-6297-FA41-8AEF-1F9952C2CDC2}" srcOrd="0" destOrd="0" presId="urn:microsoft.com/office/officeart/2009/3/layout/HorizontalOrganizationChart"/>
    <dgm:cxn modelId="{FECDE944-F4C5-BF4B-8B95-95FBE155384C}" type="presParOf" srcId="{B34E8141-1F27-1A47-97ED-CBE7566833D0}" destId="{6CCD42A8-1669-4142-90E1-189C593C5274}" srcOrd="1" destOrd="0" presId="urn:microsoft.com/office/officeart/2009/3/layout/HorizontalOrganizationChart"/>
    <dgm:cxn modelId="{DF1CE721-9EBD-0A4A-B8F9-95B32AD4878D}" type="presParOf" srcId="{6CCD42A8-1669-4142-90E1-189C593C5274}" destId="{C1AB4AE1-85F0-954F-B316-3550B6D1CA47}" srcOrd="0" destOrd="0" presId="urn:microsoft.com/office/officeart/2009/3/layout/HorizontalOrganizationChart"/>
    <dgm:cxn modelId="{6CC4391C-7C1D-0344-B190-C1FE25BEB667}" type="presParOf" srcId="{C1AB4AE1-85F0-954F-B316-3550B6D1CA47}" destId="{F94997BD-4811-6444-8532-31933A066A51}" srcOrd="0" destOrd="0" presId="urn:microsoft.com/office/officeart/2009/3/layout/HorizontalOrganizationChart"/>
    <dgm:cxn modelId="{A9738113-8A4A-654A-86DC-FAA8E81E831A}" type="presParOf" srcId="{C1AB4AE1-85F0-954F-B316-3550B6D1CA47}" destId="{B97B3E06-CCA2-404E-B0DF-D6B9CA892454}" srcOrd="1" destOrd="0" presId="urn:microsoft.com/office/officeart/2009/3/layout/HorizontalOrganizationChart"/>
    <dgm:cxn modelId="{185AB10E-8EDB-D440-BC2D-6923EF0F61A9}" type="presParOf" srcId="{6CCD42A8-1669-4142-90E1-189C593C5274}" destId="{49C6B4E8-7B18-4D42-9D28-F10C7F8B0E27}" srcOrd="1" destOrd="0" presId="urn:microsoft.com/office/officeart/2009/3/layout/HorizontalOrganizationChart"/>
    <dgm:cxn modelId="{5DE06328-EFBB-5E4B-BF34-4913A1D28200}" type="presParOf" srcId="{6CCD42A8-1669-4142-90E1-189C593C5274}" destId="{55A31291-5BA0-0545-8063-0D6168C8B79C}" srcOrd="2" destOrd="0" presId="urn:microsoft.com/office/officeart/2009/3/layout/HorizontalOrganizationChart"/>
    <dgm:cxn modelId="{8D2DE292-3D19-EF4D-84A4-479522BE1DF4}" type="presParOf" srcId="{02DCF4F9-B537-C248-A6FC-9E560E8C119F}" destId="{88DCA816-5B12-114E-A18A-2CA1360FE6E5}" srcOrd="2" destOrd="0" presId="urn:microsoft.com/office/officeart/2009/3/layout/HorizontalOrganizationChart"/>
    <dgm:cxn modelId="{ED79D72F-C651-FA43-A9FA-3C9D7CC3687B}" type="presParOf" srcId="{FA65B5BD-3342-B045-B5B1-D51BB1891DF0}" destId="{EBC338ED-D371-9F4E-88BA-95093BBBCC78}" srcOrd="2" destOrd="0" presId="urn:microsoft.com/office/officeart/2009/3/layout/HorizontalOrganizationChart"/>
    <dgm:cxn modelId="{80A45172-056B-074B-9D25-A9006D028A13}" type="presParOf" srcId="{EBC338ED-D371-9F4E-88BA-95093BBBCC78}" destId="{8F73F7DF-E9B8-8243-BF73-4BDB2F420BBB}" srcOrd="0" destOrd="0" presId="urn:microsoft.com/office/officeart/2009/3/layout/HorizontalOrganizationChart"/>
    <dgm:cxn modelId="{33B72627-A555-FC4A-BA2B-4B92892342E7}" type="presParOf" srcId="{8F73F7DF-E9B8-8243-BF73-4BDB2F420BBB}" destId="{A16BB771-7B39-2949-A434-26F689928CAB}" srcOrd="0" destOrd="0" presId="urn:microsoft.com/office/officeart/2009/3/layout/HorizontalOrganizationChart"/>
    <dgm:cxn modelId="{021EF52E-BFBF-814B-9E55-DD60F5E18B3D}" type="presParOf" srcId="{8F73F7DF-E9B8-8243-BF73-4BDB2F420BBB}" destId="{1A434543-2861-C64B-95B7-9B4FC10719B8}" srcOrd="1" destOrd="0" presId="urn:microsoft.com/office/officeart/2009/3/layout/HorizontalOrganizationChart"/>
    <dgm:cxn modelId="{0C33D232-0A05-1249-8739-94049286C3D2}" type="presParOf" srcId="{EBC338ED-D371-9F4E-88BA-95093BBBCC78}" destId="{B1A8481C-227B-1840-9A84-451B364C2461}" srcOrd="1" destOrd="0" presId="urn:microsoft.com/office/officeart/2009/3/layout/HorizontalOrganizationChart"/>
    <dgm:cxn modelId="{66E8D0DB-A971-3146-A9CD-EE05D34F037D}" type="presParOf" srcId="{B1A8481C-227B-1840-9A84-451B364C2461}" destId="{194747BD-EC8D-3D42-9008-29FF7CAF8695}" srcOrd="0" destOrd="0" presId="urn:microsoft.com/office/officeart/2009/3/layout/HorizontalOrganizationChart"/>
    <dgm:cxn modelId="{04BBA392-A088-BE42-8715-4E5E250A773F}" type="presParOf" srcId="{B1A8481C-227B-1840-9A84-451B364C2461}" destId="{8A9395D0-7E5A-934D-A123-A709F464C69A}" srcOrd="1" destOrd="0" presId="urn:microsoft.com/office/officeart/2009/3/layout/HorizontalOrganizationChart"/>
    <dgm:cxn modelId="{06E5891F-FDD8-6B47-84CB-C7863EAFFBDD}" type="presParOf" srcId="{8A9395D0-7E5A-934D-A123-A709F464C69A}" destId="{CC0973A9-8995-AE46-817E-9BDAE05568A0}" srcOrd="0" destOrd="0" presId="urn:microsoft.com/office/officeart/2009/3/layout/HorizontalOrganizationChart"/>
    <dgm:cxn modelId="{1DCAEC5B-5846-5442-B391-445E6D15C0A3}" type="presParOf" srcId="{CC0973A9-8995-AE46-817E-9BDAE05568A0}" destId="{E9DDEC5F-2024-384B-9F3A-81A541CB235E}" srcOrd="0" destOrd="0" presId="urn:microsoft.com/office/officeart/2009/3/layout/HorizontalOrganizationChart"/>
    <dgm:cxn modelId="{DE1B0090-D688-EE4D-AD52-6C06FA1A5464}" type="presParOf" srcId="{CC0973A9-8995-AE46-817E-9BDAE05568A0}" destId="{19A3DCC6-EE6D-6840-B688-D5D442A52D0A}" srcOrd="1" destOrd="0" presId="urn:microsoft.com/office/officeart/2009/3/layout/HorizontalOrganizationChart"/>
    <dgm:cxn modelId="{D108B9A4-0A0C-BD40-9490-6544BE3A7FE3}" type="presParOf" srcId="{8A9395D0-7E5A-934D-A123-A709F464C69A}" destId="{7B00E3CE-D967-5146-8476-DBDC65086D06}" srcOrd="1" destOrd="0" presId="urn:microsoft.com/office/officeart/2009/3/layout/HorizontalOrganizationChart"/>
    <dgm:cxn modelId="{8D6E5CF6-805E-BB45-937F-EA6C9449B21C}" type="presParOf" srcId="{8A9395D0-7E5A-934D-A123-A709F464C69A}" destId="{8066091F-8A59-414D-A4A6-F83751B1F3D5}" srcOrd="2" destOrd="0" presId="urn:microsoft.com/office/officeart/2009/3/layout/HorizontalOrganizationChart"/>
    <dgm:cxn modelId="{6468DB92-FE10-5142-8A37-AE6DE7E3711E}" type="presParOf" srcId="{EBC338ED-D371-9F4E-88BA-95093BBBCC78}" destId="{70B7887A-E90C-5B4A-8F53-EEC68611C32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747BD-EC8D-3D42-9008-29FF7CAF8695}">
      <dsp:nvSpPr>
        <dsp:cNvPr id="0" name=""/>
        <dsp:cNvSpPr/>
      </dsp:nvSpPr>
      <dsp:spPr>
        <a:xfrm>
          <a:off x="3455149" y="4374425"/>
          <a:ext cx="6902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0287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62C74-6297-FA41-8AEF-1F9952C2CDC2}">
      <dsp:nvSpPr>
        <dsp:cNvPr id="0" name=""/>
        <dsp:cNvSpPr/>
      </dsp:nvSpPr>
      <dsp:spPr>
        <a:xfrm>
          <a:off x="3455149" y="2890306"/>
          <a:ext cx="6902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0287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5A290-E18A-F241-860A-B49177D0D991}">
      <dsp:nvSpPr>
        <dsp:cNvPr id="0" name=""/>
        <dsp:cNvSpPr/>
      </dsp:nvSpPr>
      <dsp:spPr>
        <a:xfrm>
          <a:off x="3455149" y="1406187"/>
          <a:ext cx="6902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0287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90751-5C6F-E549-A8A0-CE52AA647F30}">
      <dsp:nvSpPr>
        <dsp:cNvPr id="0" name=""/>
        <dsp:cNvSpPr/>
      </dsp:nvSpPr>
      <dsp:spPr>
        <a:xfrm>
          <a:off x="3711" y="925563"/>
          <a:ext cx="3451438" cy="1052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 err="1"/>
            <a:t>Indigenous</a:t>
          </a:r>
          <a:endParaRPr lang="pt-BR" sz="3800" kern="1200" dirty="0"/>
        </a:p>
      </dsp:txBody>
      <dsp:txXfrm>
        <a:off x="3711" y="925563"/>
        <a:ext cx="3451438" cy="1052688"/>
      </dsp:txXfrm>
    </dsp:sp>
    <dsp:sp modelId="{80B5A3CD-6C52-AA4B-AD59-D1CDD6CA2595}">
      <dsp:nvSpPr>
        <dsp:cNvPr id="0" name=""/>
        <dsp:cNvSpPr/>
      </dsp:nvSpPr>
      <dsp:spPr>
        <a:xfrm>
          <a:off x="4145437" y="925563"/>
          <a:ext cx="3451438" cy="1052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 err="1">
              <a:solidFill>
                <a:schemeClr val="accent2"/>
              </a:solidFill>
            </a:rPr>
            <a:t>languages</a:t>
          </a:r>
          <a:endParaRPr lang="pt-BR" sz="3800" b="1" kern="1200" dirty="0">
            <a:solidFill>
              <a:schemeClr val="accent2"/>
            </a:solidFill>
          </a:endParaRPr>
        </a:p>
      </dsp:txBody>
      <dsp:txXfrm>
        <a:off x="4145437" y="925563"/>
        <a:ext cx="3451438" cy="1052688"/>
      </dsp:txXfrm>
    </dsp:sp>
    <dsp:sp modelId="{8A043F8E-BF17-1643-BC13-0CB034A19DB9}">
      <dsp:nvSpPr>
        <dsp:cNvPr id="0" name=""/>
        <dsp:cNvSpPr/>
      </dsp:nvSpPr>
      <dsp:spPr>
        <a:xfrm>
          <a:off x="3711" y="2409682"/>
          <a:ext cx="3451438" cy="1052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 err="1"/>
            <a:t>Latin</a:t>
          </a:r>
          <a:endParaRPr lang="pt-BR" sz="3800" kern="1200" dirty="0"/>
        </a:p>
      </dsp:txBody>
      <dsp:txXfrm>
        <a:off x="3711" y="2409682"/>
        <a:ext cx="3451438" cy="1052688"/>
      </dsp:txXfrm>
    </dsp:sp>
    <dsp:sp modelId="{F94997BD-4811-6444-8532-31933A066A51}">
      <dsp:nvSpPr>
        <dsp:cNvPr id="0" name=""/>
        <dsp:cNvSpPr/>
      </dsp:nvSpPr>
      <dsp:spPr>
        <a:xfrm>
          <a:off x="4145437" y="2409682"/>
          <a:ext cx="3451438" cy="1052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 err="1">
              <a:solidFill>
                <a:schemeClr val="accent2"/>
              </a:solidFill>
            </a:rPr>
            <a:t>languages</a:t>
          </a:r>
          <a:endParaRPr lang="pt-BR" sz="3800" b="1" kern="1200" dirty="0">
            <a:solidFill>
              <a:schemeClr val="accent2"/>
            </a:solidFill>
          </a:endParaRPr>
        </a:p>
      </dsp:txBody>
      <dsp:txXfrm>
        <a:off x="4145437" y="2409682"/>
        <a:ext cx="3451438" cy="1052688"/>
      </dsp:txXfrm>
    </dsp:sp>
    <dsp:sp modelId="{A16BB771-7B39-2949-A434-26F689928CAB}">
      <dsp:nvSpPr>
        <dsp:cNvPr id="0" name=""/>
        <dsp:cNvSpPr/>
      </dsp:nvSpPr>
      <dsp:spPr>
        <a:xfrm>
          <a:off x="3711" y="3893800"/>
          <a:ext cx="3451438" cy="1052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 err="1"/>
            <a:t>Their</a:t>
          </a:r>
          <a:r>
            <a:rPr lang="pt-BR" sz="3800" kern="1200" dirty="0"/>
            <a:t> </a:t>
          </a:r>
          <a:r>
            <a:rPr lang="pt-BR" sz="3800" kern="1200" dirty="0" err="1"/>
            <a:t>own</a:t>
          </a:r>
          <a:r>
            <a:rPr lang="pt-BR" sz="3800" kern="1200" dirty="0"/>
            <a:t> </a:t>
          </a:r>
          <a:r>
            <a:rPr lang="pt-BR" sz="3800" kern="1200" dirty="0" err="1"/>
            <a:t>native</a:t>
          </a:r>
          <a:endParaRPr lang="pt-BR" sz="3800" kern="1200" dirty="0"/>
        </a:p>
      </dsp:txBody>
      <dsp:txXfrm>
        <a:off x="3711" y="3893800"/>
        <a:ext cx="3451438" cy="1052688"/>
      </dsp:txXfrm>
    </dsp:sp>
    <dsp:sp modelId="{E9DDEC5F-2024-384B-9F3A-81A541CB235E}">
      <dsp:nvSpPr>
        <dsp:cNvPr id="0" name=""/>
        <dsp:cNvSpPr/>
      </dsp:nvSpPr>
      <dsp:spPr>
        <a:xfrm>
          <a:off x="4145437" y="3893800"/>
          <a:ext cx="3451438" cy="1052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 err="1">
              <a:solidFill>
                <a:schemeClr val="accent2"/>
              </a:solidFill>
            </a:rPr>
            <a:t>languages</a:t>
          </a:r>
          <a:endParaRPr lang="pt-BR" sz="3800" b="1" kern="1200" dirty="0">
            <a:solidFill>
              <a:schemeClr val="accent2"/>
            </a:solidFill>
          </a:endParaRPr>
        </a:p>
      </dsp:txBody>
      <dsp:txXfrm>
        <a:off x="4145437" y="3893800"/>
        <a:ext cx="3451438" cy="1052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747BD-EC8D-3D42-9008-29FF7CAF8695}">
      <dsp:nvSpPr>
        <dsp:cNvPr id="0" name=""/>
        <dsp:cNvSpPr/>
      </dsp:nvSpPr>
      <dsp:spPr>
        <a:xfrm>
          <a:off x="3455149" y="4374425"/>
          <a:ext cx="6902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0287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62C74-6297-FA41-8AEF-1F9952C2CDC2}">
      <dsp:nvSpPr>
        <dsp:cNvPr id="0" name=""/>
        <dsp:cNvSpPr/>
      </dsp:nvSpPr>
      <dsp:spPr>
        <a:xfrm>
          <a:off x="3455149" y="2890306"/>
          <a:ext cx="6902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0287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5A290-E18A-F241-860A-B49177D0D991}">
      <dsp:nvSpPr>
        <dsp:cNvPr id="0" name=""/>
        <dsp:cNvSpPr/>
      </dsp:nvSpPr>
      <dsp:spPr>
        <a:xfrm>
          <a:off x="3455149" y="1406187"/>
          <a:ext cx="6902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0287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90751-5C6F-E549-A8A0-CE52AA647F30}">
      <dsp:nvSpPr>
        <dsp:cNvPr id="0" name=""/>
        <dsp:cNvSpPr/>
      </dsp:nvSpPr>
      <dsp:spPr>
        <a:xfrm>
          <a:off x="3711" y="925563"/>
          <a:ext cx="3451438" cy="1052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 err="1"/>
            <a:t>Portuguese</a:t>
          </a:r>
          <a:endParaRPr lang="pt-BR" sz="4000" kern="1200" dirty="0"/>
        </a:p>
      </dsp:txBody>
      <dsp:txXfrm>
        <a:off x="3711" y="925563"/>
        <a:ext cx="3451438" cy="1052688"/>
      </dsp:txXfrm>
    </dsp:sp>
    <dsp:sp modelId="{80B5A3CD-6C52-AA4B-AD59-D1CDD6CA2595}">
      <dsp:nvSpPr>
        <dsp:cNvPr id="0" name=""/>
        <dsp:cNvSpPr/>
      </dsp:nvSpPr>
      <dsp:spPr>
        <a:xfrm>
          <a:off x="4145437" y="925563"/>
          <a:ext cx="3451438" cy="1052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 err="1">
              <a:solidFill>
                <a:schemeClr val="accent2"/>
              </a:solidFill>
            </a:rPr>
            <a:t>alphabet</a:t>
          </a:r>
          <a:endParaRPr lang="pt-BR" sz="4000" b="1" kern="1200" dirty="0">
            <a:solidFill>
              <a:schemeClr val="accent2"/>
            </a:solidFill>
          </a:endParaRPr>
        </a:p>
      </dsp:txBody>
      <dsp:txXfrm>
        <a:off x="4145437" y="925563"/>
        <a:ext cx="3451438" cy="1052688"/>
      </dsp:txXfrm>
    </dsp:sp>
    <dsp:sp modelId="{8A043F8E-BF17-1643-BC13-0CB034A19DB9}">
      <dsp:nvSpPr>
        <dsp:cNvPr id="0" name=""/>
        <dsp:cNvSpPr/>
      </dsp:nvSpPr>
      <dsp:spPr>
        <a:xfrm>
          <a:off x="3711" y="2409682"/>
          <a:ext cx="3451438" cy="1052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 err="1"/>
            <a:t>Indigenous</a:t>
          </a:r>
          <a:endParaRPr lang="pt-BR" sz="4000" kern="1200" dirty="0"/>
        </a:p>
      </dsp:txBody>
      <dsp:txXfrm>
        <a:off x="3711" y="2409682"/>
        <a:ext cx="3451438" cy="1052688"/>
      </dsp:txXfrm>
    </dsp:sp>
    <dsp:sp modelId="{F94997BD-4811-6444-8532-31933A066A51}">
      <dsp:nvSpPr>
        <dsp:cNvPr id="0" name=""/>
        <dsp:cNvSpPr/>
      </dsp:nvSpPr>
      <dsp:spPr>
        <a:xfrm>
          <a:off x="4145437" y="2409682"/>
          <a:ext cx="3451438" cy="1052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 err="1">
              <a:solidFill>
                <a:schemeClr val="accent2"/>
              </a:solidFill>
            </a:rPr>
            <a:t>alphabet</a:t>
          </a:r>
          <a:endParaRPr lang="pt-BR" sz="4000" b="1" kern="1200" dirty="0">
            <a:solidFill>
              <a:schemeClr val="accent2"/>
            </a:solidFill>
          </a:endParaRPr>
        </a:p>
      </dsp:txBody>
      <dsp:txXfrm>
        <a:off x="4145437" y="2409682"/>
        <a:ext cx="3451438" cy="1052688"/>
      </dsp:txXfrm>
    </dsp:sp>
    <dsp:sp modelId="{A16BB771-7B39-2949-A434-26F689928CAB}">
      <dsp:nvSpPr>
        <dsp:cNvPr id="0" name=""/>
        <dsp:cNvSpPr/>
      </dsp:nvSpPr>
      <dsp:spPr>
        <a:xfrm>
          <a:off x="3711" y="3893800"/>
          <a:ext cx="3451438" cy="1052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 err="1"/>
            <a:t>simplified</a:t>
          </a:r>
          <a:r>
            <a:rPr lang="pt-BR" sz="4000" kern="1200" dirty="0"/>
            <a:t> </a:t>
          </a:r>
          <a:r>
            <a:rPr lang="pt-BR" sz="4000" kern="1200" dirty="0" err="1"/>
            <a:t>Arabic</a:t>
          </a:r>
          <a:endParaRPr lang="pt-BR" sz="4000" kern="1200" dirty="0"/>
        </a:p>
      </dsp:txBody>
      <dsp:txXfrm>
        <a:off x="3711" y="3893800"/>
        <a:ext cx="3451438" cy="1052688"/>
      </dsp:txXfrm>
    </dsp:sp>
    <dsp:sp modelId="{E9DDEC5F-2024-384B-9F3A-81A541CB235E}">
      <dsp:nvSpPr>
        <dsp:cNvPr id="0" name=""/>
        <dsp:cNvSpPr/>
      </dsp:nvSpPr>
      <dsp:spPr>
        <a:xfrm>
          <a:off x="4145437" y="3893800"/>
          <a:ext cx="3451438" cy="1052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 err="1">
              <a:solidFill>
                <a:schemeClr val="accent2"/>
              </a:solidFill>
            </a:rPr>
            <a:t>alphabet</a:t>
          </a:r>
          <a:endParaRPr lang="pt-BR" sz="4000" b="1" kern="1200" dirty="0">
            <a:solidFill>
              <a:schemeClr val="accent2"/>
            </a:solidFill>
          </a:endParaRPr>
        </a:p>
      </dsp:txBody>
      <dsp:txXfrm>
        <a:off x="4145437" y="3893800"/>
        <a:ext cx="3451438" cy="1052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1539219" y="6137940"/>
            <a:ext cx="8484713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COSTA,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MaryLou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AI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helping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Indigenous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teens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Brazil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keep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their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mother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tongue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alive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Reasons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to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be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cheerful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[S. l.], 9 nov. 2023.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reasonstobecheerful.world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/artificial-intelligence-teens-indigenous-language-preservation-brazil/. Acesso em: 13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775FEA65-6ABC-E0DC-AE07-53F1942B5982}"/>
              </a:ext>
            </a:extLst>
          </p:cNvPr>
          <p:cNvSpPr txBox="1">
            <a:spLocks/>
          </p:cNvSpPr>
          <p:nvPr/>
        </p:nvSpPr>
        <p:spPr>
          <a:xfrm>
            <a:off x="1491975" y="4607045"/>
            <a:ext cx="8569192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CAI, Jenny. Beijing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considering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ways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limit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children’s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use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mobile devices.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But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are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addressing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wrong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problem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?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ABC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[Sydney], 5 ago. 2023.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www.abc.net.au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news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/2023-08-06/china-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mulls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mandatory-minor-modes-on-mobiledevices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/102684660. Acesso em: 13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2295BB1E-B813-D5F5-3E52-101ED189E544}"/>
              </a:ext>
            </a:extLst>
          </p:cNvPr>
          <p:cNvSpPr txBox="1">
            <a:spLocks/>
          </p:cNvSpPr>
          <p:nvPr/>
        </p:nvSpPr>
        <p:spPr>
          <a:xfrm>
            <a:off x="1539219" y="2994227"/>
            <a:ext cx="8521947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NKOALA,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Sisanda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; MAKWAMBENI,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Blessing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; MATSILELE, Trust. Community radio: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young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South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Africans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are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helping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shape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News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through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social media.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The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Conversation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[São Paulo], 22 out. 2023.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theconversation.com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/community-radio-young-southafricans-are-helping-shape-the-news-through-social-media-204958. Acesso em: 13 ago. 2024.102684660. Acesso em: 13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BA5A5383-B78C-ADCD-34C9-F8E4F7D25316}"/>
              </a:ext>
            </a:extLst>
          </p:cNvPr>
          <p:cNvSpPr txBox="1">
            <a:spLocks/>
          </p:cNvSpPr>
          <p:nvPr/>
        </p:nvSpPr>
        <p:spPr>
          <a:xfrm>
            <a:off x="3369463" y="1247747"/>
            <a:ext cx="6691703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BADHAM, Van. Social media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making kids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sad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–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it’s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bad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news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for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democracy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The Guardian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[Londres], 23 mar.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www.theguardian.com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/media/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commentisfree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/2024/mar/24/social-media-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-making-kids-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sad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and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-its-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bad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news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-for-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democracy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12 ago. 2024.are-helping-shape-the-news-through-social-media-204958. Acesso em: 13 ago. 2024.102684660. Acesso em: 13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D9C18CC-7C5F-4956-0520-F385515033F0}"/>
              </a:ext>
            </a:extLst>
          </p:cNvPr>
          <p:cNvSpPr txBox="1"/>
          <p:nvPr/>
        </p:nvSpPr>
        <p:spPr>
          <a:xfrm>
            <a:off x="3379476" y="425803"/>
            <a:ext cx="6644456" cy="830997"/>
          </a:xfrm>
          <a:custGeom>
            <a:avLst/>
            <a:gdLst>
              <a:gd name="connsiteX0" fmla="*/ 0 w 6644456"/>
              <a:gd name="connsiteY0" fmla="*/ 0 h 830997"/>
              <a:gd name="connsiteX1" fmla="*/ 465112 w 6644456"/>
              <a:gd name="connsiteY1" fmla="*/ 0 h 830997"/>
              <a:gd name="connsiteX2" fmla="*/ 1262447 w 6644456"/>
              <a:gd name="connsiteY2" fmla="*/ 0 h 830997"/>
              <a:gd name="connsiteX3" fmla="*/ 1993337 w 6644456"/>
              <a:gd name="connsiteY3" fmla="*/ 0 h 830997"/>
              <a:gd name="connsiteX4" fmla="*/ 2458449 w 6644456"/>
              <a:gd name="connsiteY4" fmla="*/ 0 h 830997"/>
              <a:gd name="connsiteX5" fmla="*/ 3056450 w 6644456"/>
              <a:gd name="connsiteY5" fmla="*/ 0 h 830997"/>
              <a:gd name="connsiteX6" fmla="*/ 3853784 w 6644456"/>
              <a:gd name="connsiteY6" fmla="*/ 0 h 830997"/>
              <a:gd name="connsiteX7" fmla="*/ 4518230 w 6644456"/>
              <a:gd name="connsiteY7" fmla="*/ 0 h 830997"/>
              <a:gd name="connsiteX8" fmla="*/ 5249120 w 6644456"/>
              <a:gd name="connsiteY8" fmla="*/ 0 h 830997"/>
              <a:gd name="connsiteX9" fmla="*/ 5847121 w 6644456"/>
              <a:gd name="connsiteY9" fmla="*/ 0 h 830997"/>
              <a:gd name="connsiteX10" fmla="*/ 6644456 w 6644456"/>
              <a:gd name="connsiteY10" fmla="*/ 0 h 830997"/>
              <a:gd name="connsiteX11" fmla="*/ 6644456 w 6644456"/>
              <a:gd name="connsiteY11" fmla="*/ 432118 h 830997"/>
              <a:gd name="connsiteX12" fmla="*/ 6644456 w 6644456"/>
              <a:gd name="connsiteY12" fmla="*/ 830997 h 830997"/>
              <a:gd name="connsiteX13" fmla="*/ 6179344 w 6644456"/>
              <a:gd name="connsiteY13" fmla="*/ 830997 h 830997"/>
              <a:gd name="connsiteX14" fmla="*/ 5714232 w 6644456"/>
              <a:gd name="connsiteY14" fmla="*/ 830997 h 830997"/>
              <a:gd name="connsiteX15" fmla="*/ 4983342 w 6644456"/>
              <a:gd name="connsiteY15" fmla="*/ 830997 h 830997"/>
              <a:gd name="connsiteX16" fmla="*/ 4518230 w 6644456"/>
              <a:gd name="connsiteY16" fmla="*/ 830997 h 830997"/>
              <a:gd name="connsiteX17" fmla="*/ 3853784 w 6644456"/>
              <a:gd name="connsiteY17" fmla="*/ 830997 h 830997"/>
              <a:gd name="connsiteX18" fmla="*/ 3322228 w 6644456"/>
              <a:gd name="connsiteY18" fmla="*/ 830997 h 830997"/>
              <a:gd name="connsiteX19" fmla="*/ 2657782 w 6644456"/>
              <a:gd name="connsiteY19" fmla="*/ 830997 h 830997"/>
              <a:gd name="connsiteX20" fmla="*/ 1993337 w 6644456"/>
              <a:gd name="connsiteY20" fmla="*/ 830997 h 830997"/>
              <a:gd name="connsiteX21" fmla="*/ 1328891 w 6644456"/>
              <a:gd name="connsiteY21" fmla="*/ 830997 h 830997"/>
              <a:gd name="connsiteX22" fmla="*/ 664446 w 6644456"/>
              <a:gd name="connsiteY22" fmla="*/ 830997 h 830997"/>
              <a:gd name="connsiteX23" fmla="*/ 0 w 6644456"/>
              <a:gd name="connsiteY23" fmla="*/ 830997 h 830997"/>
              <a:gd name="connsiteX24" fmla="*/ 0 w 6644456"/>
              <a:gd name="connsiteY24" fmla="*/ 407189 h 830997"/>
              <a:gd name="connsiteX25" fmla="*/ 0 w 6644456"/>
              <a:gd name="connsiteY25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44456" h="830997" fill="none" extrusionOk="0">
                <a:moveTo>
                  <a:pt x="0" y="0"/>
                </a:moveTo>
                <a:cubicBezTo>
                  <a:pt x="137560" y="-3619"/>
                  <a:pt x="348779" y="9345"/>
                  <a:pt x="465112" y="0"/>
                </a:cubicBezTo>
                <a:cubicBezTo>
                  <a:pt x="581445" y="-9345"/>
                  <a:pt x="888218" y="-27530"/>
                  <a:pt x="1262447" y="0"/>
                </a:cubicBezTo>
                <a:cubicBezTo>
                  <a:pt x="1636677" y="27530"/>
                  <a:pt x="1678841" y="17826"/>
                  <a:pt x="1993337" y="0"/>
                </a:cubicBezTo>
                <a:cubicBezTo>
                  <a:pt x="2307833" y="-17826"/>
                  <a:pt x="2272308" y="21399"/>
                  <a:pt x="2458449" y="0"/>
                </a:cubicBezTo>
                <a:cubicBezTo>
                  <a:pt x="2644590" y="-21399"/>
                  <a:pt x="2861156" y="-12170"/>
                  <a:pt x="3056450" y="0"/>
                </a:cubicBezTo>
                <a:cubicBezTo>
                  <a:pt x="3251744" y="12170"/>
                  <a:pt x="3662821" y="-1142"/>
                  <a:pt x="3853784" y="0"/>
                </a:cubicBezTo>
                <a:cubicBezTo>
                  <a:pt x="4044747" y="1142"/>
                  <a:pt x="4304796" y="-29741"/>
                  <a:pt x="4518230" y="0"/>
                </a:cubicBezTo>
                <a:cubicBezTo>
                  <a:pt x="4731664" y="29741"/>
                  <a:pt x="4972036" y="20997"/>
                  <a:pt x="5249120" y="0"/>
                </a:cubicBezTo>
                <a:cubicBezTo>
                  <a:pt x="5526204" y="-20997"/>
                  <a:pt x="5647481" y="-7899"/>
                  <a:pt x="5847121" y="0"/>
                </a:cubicBezTo>
                <a:cubicBezTo>
                  <a:pt x="6046761" y="7899"/>
                  <a:pt x="6432621" y="-18731"/>
                  <a:pt x="6644456" y="0"/>
                </a:cubicBezTo>
                <a:cubicBezTo>
                  <a:pt x="6640028" y="102297"/>
                  <a:pt x="6633163" y="300085"/>
                  <a:pt x="6644456" y="432118"/>
                </a:cubicBezTo>
                <a:cubicBezTo>
                  <a:pt x="6655749" y="564151"/>
                  <a:pt x="6659407" y="654506"/>
                  <a:pt x="6644456" y="830997"/>
                </a:cubicBezTo>
                <a:cubicBezTo>
                  <a:pt x="6497260" y="825630"/>
                  <a:pt x="6297731" y="832281"/>
                  <a:pt x="6179344" y="830997"/>
                </a:cubicBezTo>
                <a:cubicBezTo>
                  <a:pt x="6060957" y="829713"/>
                  <a:pt x="5889540" y="820407"/>
                  <a:pt x="5714232" y="830997"/>
                </a:cubicBezTo>
                <a:cubicBezTo>
                  <a:pt x="5538924" y="841587"/>
                  <a:pt x="5268804" y="865631"/>
                  <a:pt x="4983342" y="830997"/>
                </a:cubicBezTo>
                <a:cubicBezTo>
                  <a:pt x="4697880" y="796364"/>
                  <a:pt x="4611753" y="827409"/>
                  <a:pt x="4518230" y="830997"/>
                </a:cubicBezTo>
                <a:cubicBezTo>
                  <a:pt x="4424707" y="834585"/>
                  <a:pt x="4113069" y="831842"/>
                  <a:pt x="3853784" y="830997"/>
                </a:cubicBezTo>
                <a:cubicBezTo>
                  <a:pt x="3594499" y="830152"/>
                  <a:pt x="3489152" y="806578"/>
                  <a:pt x="3322228" y="830997"/>
                </a:cubicBezTo>
                <a:cubicBezTo>
                  <a:pt x="3155304" y="855416"/>
                  <a:pt x="2938666" y="809337"/>
                  <a:pt x="2657782" y="830997"/>
                </a:cubicBezTo>
                <a:cubicBezTo>
                  <a:pt x="2376898" y="852657"/>
                  <a:pt x="2129620" y="836947"/>
                  <a:pt x="1993337" y="830997"/>
                </a:cubicBezTo>
                <a:cubicBezTo>
                  <a:pt x="1857054" y="825047"/>
                  <a:pt x="1542376" y="825751"/>
                  <a:pt x="1328891" y="830997"/>
                </a:cubicBezTo>
                <a:cubicBezTo>
                  <a:pt x="1115406" y="836243"/>
                  <a:pt x="871239" y="830156"/>
                  <a:pt x="664446" y="830997"/>
                </a:cubicBezTo>
                <a:cubicBezTo>
                  <a:pt x="457653" y="831838"/>
                  <a:pt x="194495" y="860521"/>
                  <a:pt x="0" y="830997"/>
                </a:cubicBezTo>
                <a:cubicBezTo>
                  <a:pt x="4663" y="707493"/>
                  <a:pt x="15157" y="522033"/>
                  <a:pt x="0" y="407189"/>
                </a:cubicBezTo>
                <a:cubicBezTo>
                  <a:pt x="-15157" y="292345"/>
                  <a:pt x="-17719" y="124652"/>
                  <a:pt x="0" y="0"/>
                </a:cubicBezTo>
                <a:close/>
              </a:path>
              <a:path w="6644456" h="830997" stroke="0" extrusionOk="0">
                <a:moveTo>
                  <a:pt x="0" y="0"/>
                </a:moveTo>
                <a:cubicBezTo>
                  <a:pt x="132204" y="-17186"/>
                  <a:pt x="445287" y="-1653"/>
                  <a:pt x="598001" y="0"/>
                </a:cubicBezTo>
                <a:cubicBezTo>
                  <a:pt x="750715" y="1653"/>
                  <a:pt x="909911" y="22017"/>
                  <a:pt x="1063113" y="0"/>
                </a:cubicBezTo>
                <a:cubicBezTo>
                  <a:pt x="1216315" y="-22017"/>
                  <a:pt x="1526782" y="27591"/>
                  <a:pt x="1860448" y="0"/>
                </a:cubicBezTo>
                <a:cubicBezTo>
                  <a:pt x="2194114" y="-27591"/>
                  <a:pt x="2273247" y="15495"/>
                  <a:pt x="2458449" y="0"/>
                </a:cubicBezTo>
                <a:cubicBezTo>
                  <a:pt x="2643651" y="-15495"/>
                  <a:pt x="2803369" y="26061"/>
                  <a:pt x="3056450" y="0"/>
                </a:cubicBezTo>
                <a:cubicBezTo>
                  <a:pt x="3309531" y="-26061"/>
                  <a:pt x="3511396" y="23810"/>
                  <a:pt x="3853784" y="0"/>
                </a:cubicBezTo>
                <a:cubicBezTo>
                  <a:pt x="4196172" y="-23810"/>
                  <a:pt x="4262307" y="-22005"/>
                  <a:pt x="4385341" y="0"/>
                </a:cubicBezTo>
                <a:cubicBezTo>
                  <a:pt x="4508375" y="22005"/>
                  <a:pt x="4861004" y="2820"/>
                  <a:pt x="5182676" y="0"/>
                </a:cubicBezTo>
                <a:cubicBezTo>
                  <a:pt x="5504348" y="-2820"/>
                  <a:pt x="5759489" y="30991"/>
                  <a:pt x="5980010" y="0"/>
                </a:cubicBezTo>
                <a:cubicBezTo>
                  <a:pt x="6200531" y="-30991"/>
                  <a:pt x="6345423" y="-4054"/>
                  <a:pt x="6644456" y="0"/>
                </a:cubicBezTo>
                <a:cubicBezTo>
                  <a:pt x="6622970" y="97870"/>
                  <a:pt x="6665159" y="253431"/>
                  <a:pt x="6644456" y="432118"/>
                </a:cubicBezTo>
                <a:cubicBezTo>
                  <a:pt x="6623753" y="610805"/>
                  <a:pt x="6656687" y="743106"/>
                  <a:pt x="6644456" y="830997"/>
                </a:cubicBezTo>
                <a:cubicBezTo>
                  <a:pt x="6526173" y="827647"/>
                  <a:pt x="6353273" y="813884"/>
                  <a:pt x="6179344" y="830997"/>
                </a:cubicBezTo>
                <a:cubicBezTo>
                  <a:pt x="6005415" y="848110"/>
                  <a:pt x="5661132" y="829021"/>
                  <a:pt x="5382009" y="830997"/>
                </a:cubicBezTo>
                <a:cubicBezTo>
                  <a:pt x="5102887" y="832973"/>
                  <a:pt x="4986019" y="817271"/>
                  <a:pt x="4850453" y="830997"/>
                </a:cubicBezTo>
                <a:cubicBezTo>
                  <a:pt x="4714887" y="844723"/>
                  <a:pt x="4354663" y="858313"/>
                  <a:pt x="4186007" y="830997"/>
                </a:cubicBezTo>
                <a:cubicBezTo>
                  <a:pt x="4017351" y="803681"/>
                  <a:pt x="3607868" y="822751"/>
                  <a:pt x="3388673" y="830997"/>
                </a:cubicBezTo>
                <a:cubicBezTo>
                  <a:pt x="3169478" y="839243"/>
                  <a:pt x="2893587" y="833427"/>
                  <a:pt x="2724227" y="830997"/>
                </a:cubicBezTo>
                <a:cubicBezTo>
                  <a:pt x="2554867" y="828567"/>
                  <a:pt x="2444924" y="818142"/>
                  <a:pt x="2259115" y="830997"/>
                </a:cubicBezTo>
                <a:cubicBezTo>
                  <a:pt x="2073306" y="843852"/>
                  <a:pt x="1972442" y="822797"/>
                  <a:pt x="1727559" y="830997"/>
                </a:cubicBezTo>
                <a:cubicBezTo>
                  <a:pt x="1482676" y="839197"/>
                  <a:pt x="1269547" y="823566"/>
                  <a:pt x="930224" y="830997"/>
                </a:cubicBezTo>
                <a:cubicBezTo>
                  <a:pt x="590901" y="838428"/>
                  <a:pt x="419801" y="807056"/>
                  <a:pt x="0" y="830997"/>
                </a:cubicBezTo>
                <a:cubicBezTo>
                  <a:pt x="17013" y="666800"/>
                  <a:pt x="-6555" y="561080"/>
                  <a:pt x="0" y="432118"/>
                </a:cubicBezTo>
                <a:cubicBezTo>
                  <a:pt x="6555" y="303156"/>
                  <a:pt x="-12356" y="13868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Social media </a:t>
            </a:r>
            <a:r>
              <a:rPr lang="pt-BR" sz="2400" b="1" dirty="0" err="1">
                <a:solidFill>
                  <a:schemeClr val="accent2"/>
                </a:solidFill>
                <a:effectLst/>
                <a:latin typeface="+mj-lt"/>
              </a:rPr>
              <a:t>is</a:t>
            </a:r>
            <a:r>
              <a:rPr lang="pt-BR" sz="2400" b="1" dirty="0">
                <a:solidFill>
                  <a:schemeClr val="accent2"/>
                </a:solidFill>
                <a:effectLst/>
                <a:latin typeface="+mj-lt"/>
              </a:rPr>
              <a:t> making 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kids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sad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–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it’s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bad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news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for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democracy</a:t>
            </a:r>
            <a:endParaRPr lang="pt-BR" sz="24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80BFC9D-021C-30EB-D802-BBC60451B087}"/>
              </a:ext>
            </a:extLst>
          </p:cNvPr>
          <p:cNvSpPr txBox="1"/>
          <p:nvPr/>
        </p:nvSpPr>
        <p:spPr>
          <a:xfrm>
            <a:off x="1491974" y="2016579"/>
            <a:ext cx="8521946" cy="954107"/>
          </a:xfrm>
          <a:custGeom>
            <a:avLst/>
            <a:gdLst>
              <a:gd name="connsiteX0" fmla="*/ 0 w 8521946"/>
              <a:gd name="connsiteY0" fmla="*/ 0 h 954107"/>
              <a:gd name="connsiteX1" fmla="*/ 825973 w 8521946"/>
              <a:gd name="connsiteY1" fmla="*/ 0 h 954107"/>
              <a:gd name="connsiteX2" fmla="*/ 1225849 w 8521946"/>
              <a:gd name="connsiteY2" fmla="*/ 0 h 954107"/>
              <a:gd name="connsiteX3" fmla="*/ 1710945 w 8521946"/>
              <a:gd name="connsiteY3" fmla="*/ 0 h 954107"/>
              <a:gd name="connsiteX4" fmla="*/ 2366479 w 8521946"/>
              <a:gd name="connsiteY4" fmla="*/ 0 h 954107"/>
              <a:gd name="connsiteX5" fmla="*/ 2936794 w 8521946"/>
              <a:gd name="connsiteY5" fmla="*/ 0 h 954107"/>
              <a:gd name="connsiteX6" fmla="*/ 3762767 w 8521946"/>
              <a:gd name="connsiteY6" fmla="*/ 0 h 954107"/>
              <a:gd name="connsiteX7" fmla="*/ 4247862 w 8521946"/>
              <a:gd name="connsiteY7" fmla="*/ 0 h 954107"/>
              <a:gd name="connsiteX8" fmla="*/ 4818177 w 8521946"/>
              <a:gd name="connsiteY8" fmla="*/ 0 h 954107"/>
              <a:gd name="connsiteX9" fmla="*/ 5558931 w 8521946"/>
              <a:gd name="connsiteY9" fmla="*/ 0 h 954107"/>
              <a:gd name="connsiteX10" fmla="*/ 6384904 w 8521946"/>
              <a:gd name="connsiteY10" fmla="*/ 0 h 954107"/>
              <a:gd name="connsiteX11" fmla="*/ 7125658 w 8521946"/>
              <a:gd name="connsiteY11" fmla="*/ 0 h 954107"/>
              <a:gd name="connsiteX12" fmla="*/ 7866412 w 8521946"/>
              <a:gd name="connsiteY12" fmla="*/ 0 h 954107"/>
              <a:gd name="connsiteX13" fmla="*/ 8521946 w 8521946"/>
              <a:gd name="connsiteY13" fmla="*/ 0 h 954107"/>
              <a:gd name="connsiteX14" fmla="*/ 8521946 w 8521946"/>
              <a:gd name="connsiteY14" fmla="*/ 457971 h 954107"/>
              <a:gd name="connsiteX15" fmla="*/ 8521946 w 8521946"/>
              <a:gd name="connsiteY15" fmla="*/ 954107 h 954107"/>
              <a:gd name="connsiteX16" fmla="*/ 7781192 w 8521946"/>
              <a:gd name="connsiteY16" fmla="*/ 954107 h 954107"/>
              <a:gd name="connsiteX17" fmla="*/ 7125658 w 8521946"/>
              <a:gd name="connsiteY17" fmla="*/ 954107 h 954107"/>
              <a:gd name="connsiteX18" fmla="*/ 6299685 w 8521946"/>
              <a:gd name="connsiteY18" fmla="*/ 954107 h 954107"/>
              <a:gd name="connsiteX19" fmla="*/ 5473711 w 8521946"/>
              <a:gd name="connsiteY19" fmla="*/ 954107 h 954107"/>
              <a:gd name="connsiteX20" fmla="*/ 4903397 w 8521946"/>
              <a:gd name="connsiteY20" fmla="*/ 954107 h 954107"/>
              <a:gd name="connsiteX21" fmla="*/ 4503521 w 8521946"/>
              <a:gd name="connsiteY21" fmla="*/ 954107 h 954107"/>
              <a:gd name="connsiteX22" fmla="*/ 4018425 w 8521946"/>
              <a:gd name="connsiteY22" fmla="*/ 954107 h 954107"/>
              <a:gd name="connsiteX23" fmla="*/ 3533330 w 8521946"/>
              <a:gd name="connsiteY23" fmla="*/ 954107 h 954107"/>
              <a:gd name="connsiteX24" fmla="*/ 3048235 w 8521946"/>
              <a:gd name="connsiteY24" fmla="*/ 954107 h 954107"/>
              <a:gd name="connsiteX25" fmla="*/ 2477920 w 8521946"/>
              <a:gd name="connsiteY25" fmla="*/ 954107 h 954107"/>
              <a:gd name="connsiteX26" fmla="*/ 1822385 w 8521946"/>
              <a:gd name="connsiteY26" fmla="*/ 954107 h 954107"/>
              <a:gd name="connsiteX27" fmla="*/ 1252071 w 8521946"/>
              <a:gd name="connsiteY27" fmla="*/ 954107 h 954107"/>
              <a:gd name="connsiteX28" fmla="*/ 852195 w 8521946"/>
              <a:gd name="connsiteY28" fmla="*/ 954107 h 954107"/>
              <a:gd name="connsiteX29" fmla="*/ 0 w 8521946"/>
              <a:gd name="connsiteY29" fmla="*/ 954107 h 954107"/>
              <a:gd name="connsiteX30" fmla="*/ 0 w 8521946"/>
              <a:gd name="connsiteY30" fmla="*/ 477054 h 954107"/>
              <a:gd name="connsiteX31" fmla="*/ 0 w 8521946"/>
              <a:gd name="connsiteY31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521946" h="954107" fill="none" extrusionOk="0">
                <a:moveTo>
                  <a:pt x="0" y="0"/>
                </a:moveTo>
                <a:cubicBezTo>
                  <a:pt x="249667" y="1313"/>
                  <a:pt x="657745" y="29983"/>
                  <a:pt x="825973" y="0"/>
                </a:cubicBezTo>
                <a:cubicBezTo>
                  <a:pt x="994201" y="-29983"/>
                  <a:pt x="1051299" y="-5709"/>
                  <a:pt x="1225849" y="0"/>
                </a:cubicBezTo>
                <a:cubicBezTo>
                  <a:pt x="1400399" y="5709"/>
                  <a:pt x="1504205" y="17532"/>
                  <a:pt x="1710945" y="0"/>
                </a:cubicBezTo>
                <a:cubicBezTo>
                  <a:pt x="1917685" y="-17532"/>
                  <a:pt x="2117092" y="-5372"/>
                  <a:pt x="2366479" y="0"/>
                </a:cubicBezTo>
                <a:cubicBezTo>
                  <a:pt x="2615866" y="5372"/>
                  <a:pt x="2814660" y="8946"/>
                  <a:pt x="2936794" y="0"/>
                </a:cubicBezTo>
                <a:cubicBezTo>
                  <a:pt x="3058929" y="-8946"/>
                  <a:pt x="3590524" y="3620"/>
                  <a:pt x="3762767" y="0"/>
                </a:cubicBezTo>
                <a:cubicBezTo>
                  <a:pt x="3935010" y="-3620"/>
                  <a:pt x="4081013" y="-13307"/>
                  <a:pt x="4247862" y="0"/>
                </a:cubicBezTo>
                <a:cubicBezTo>
                  <a:pt x="4414711" y="13307"/>
                  <a:pt x="4624556" y="11226"/>
                  <a:pt x="4818177" y="0"/>
                </a:cubicBezTo>
                <a:cubicBezTo>
                  <a:pt x="5011798" y="-11226"/>
                  <a:pt x="5316828" y="20912"/>
                  <a:pt x="5558931" y="0"/>
                </a:cubicBezTo>
                <a:cubicBezTo>
                  <a:pt x="5801034" y="-20912"/>
                  <a:pt x="6031200" y="-15287"/>
                  <a:pt x="6384904" y="0"/>
                </a:cubicBezTo>
                <a:cubicBezTo>
                  <a:pt x="6738608" y="15287"/>
                  <a:pt x="6787141" y="-20636"/>
                  <a:pt x="7125658" y="0"/>
                </a:cubicBezTo>
                <a:cubicBezTo>
                  <a:pt x="7464175" y="20636"/>
                  <a:pt x="7634542" y="19729"/>
                  <a:pt x="7866412" y="0"/>
                </a:cubicBezTo>
                <a:cubicBezTo>
                  <a:pt x="8098282" y="-19729"/>
                  <a:pt x="8314173" y="27834"/>
                  <a:pt x="8521946" y="0"/>
                </a:cubicBezTo>
                <a:cubicBezTo>
                  <a:pt x="8528606" y="171612"/>
                  <a:pt x="8518415" y="271263"/>
                  <a:pt x="8521946" y="457971"/>
                </a:cubicBezTo>
                <a:cubicBezTo>
                  <a:pt x="8525477" y="644679"/>
                  <a:pt x="8500011" y="748052"/>
                  <a:pt x="8521946" y="954107"/>
                </a:cubicBezTo>
                <a:cubicBezTo>
                  <a:pt x="8273877" y="953480"/>
                  <a:pt x="7984607" y="930796"/>
                  <a:pt x="7781192" y="954107"/>
                </a:cubicBezTo>
                <a:cubicBezTo>
                  <a:pt x="7577777" y="977418"/>
                  <a:pt x="7449207" y="970514"/>
                  <a:pt x="7125658" y="954107"/>
                </a:cubicBezTo>
                <a:cubicBezTo>
                  <a:pt x="6802109" y="937700"/>
                  <a:pt x="6631984" y="955939"/>
                  <a:pt x="6299685" y="954107"/>
                </a:cubicBezTo>
                <a:cubicBezTo>
                  <a:pt x="5967386" y="952275"/>
                  <a:pt x="5754004" y="951033"/>
                  <a:pt x="5473711" y="954107"/>
                </a:cubicBezTo>
                <a:cubicBezTo>
                  <a:pt x="5193418" y="957181"/>
                  <a:pt x="5126682" y="946114"/>
                  <a:pt x="4903397" y="954107"/>
                </a:cubicBezTo>
                <a:cubicBezTo>
                  <a:pt x="4680112" y="962100"/>
                  <a:pt x="4698815" y="964008"/>
                  <a:pt x="4503521" y="954107"/>
                </a:cubicBezTo>
                <a:cubicBezTo>
                  <a:pt x="4308227" y="944206"/>
                  <a:pt x="4188568" y="932032"/>
                  <a:pt x="4018425" y="954107"/>
                </a:cubicBezTo>
                <a:cubicBezTo>
                  <a:pt x="3848282" y="976182"/>
                  <a:pt x="3768093" y="962530"/>
                  <a:pt x="3533330" y="954107"/>
                </a:cubicBezTo>
                <a:cubicBezTo>
                  <a:pt x="3298567" y="945684"/>
                  <a:pt x="3239833" y="933358"/>
                  <a:pt x="3048235" y="954107"/>
                </a:cubicBezTo>
                <a:cubicBezTo>
                  <a:pt x="2856637" y="974856"/>
                  <a:pt x="2600753" y="947776"/>
                  <a:pt x="2477920" y="954107"/>
                </a:cubicBezTo>
                <a:cubicBezTo>
                  <a:pt x="2355087" y="960438"/>
                  <a:pt x="1992383" y="941646"/>
                  <a:pt x="1822385" y="954107"/>
                </a:cubicBezTo>
                <a:cubicBezTo>
                  <a:pt x="1652388" y="966568"/>
                  <a:pt x="1409538" y="978137"/>
                  <a:pt x="1252071" y="954107"/>
                </a:cubicBezTo>
                <a:cubicBezTo>
                  <a:pt x="1094604" y="930077"/>
                  <a:pt x="1001612" y="945447"/>
                  <a:pt x="852195" y="954107"/>
                </a:cubicBezTo>
                <a:cubicBezTo>
                  <a:pt x="702778" y="962767"/>
                  <a:pt x="225395" y="990976"/>
                  <a:pt x="0" y="954107"/>
                </a:cubicBezTo>
                <a:cubicBezTo>
                  <a:pt x="14086" y="719093"/>
                  <a:pt x="-14940" y="594312"/>
                  <a:pt x="0" y="477054"/>
                </a:cubicBezTo>
                <a:cubicBezTo>
                  <a:pt x="14940" y="359796"/>
                  <a:pt x="19542" y="205777"/>
                  <a:pt x="0" y="0"/>
                </a:cubicBezTo>
                <a:close/>
              </a:path>
              <a:path w="8521946" h="954107" stroke="0" extrusionOk="0">
                <a:moveTo>
                  <a:pt x="0" y="0"/>
                </a:moveTo>
                <a:cubicBezTo>
                  <a:pt x="266950" y="-6441"/>
                  <a:pt x="635538" y="39408"/>
                  <a:pt x="825973" y="0"/>
                </a:cubicBezTo>
                <a:cubicBezTo>
                  <a:pt x="1016408" y="-39408"/>
                  <a:pt x="1342693" y="-29096"/>
                  <a:pt x="1481508" y="0"/>
                </a:cubicBezTo>
                <a:cubicBezTo>
                  <a:pt x="1620323" y="29096"/>
                  <a:pt x="1869391" y="-20169"/>
                  <a:pt x="1966603" y="0"/>
                </a:cubicBezTo>
                <a:cubicBezTo>
                  <a:pt x="2063816" y="20169"/>
                  <a:pt x="2451954" y="23044"/>
                  <a:pt x="2622137" y="0"/>
                </a:cubicBezTo>
                <a:cubicBezTo>
                  <a:pt x="2792320" y="-23044"/>
                  <a:pt x="3123711" y="-2058"/>
                  <a:pt x="3448110" y="0"/>
                </a:cubicBezTo>
                <a:cubicBezTo>
                  <a:pt x="3772509" y="2058"/>
                  <a:pt x="3741371" y="-20395"/>
                  <a:pt x="3933206" y="0"/>
                </a:cubicBezTo>
                <a:cubicBezTo>
                  <a:pt x="4125041" y="20395"/>
                  <a:pt x="4185104" y="4777"/>
                  <a:pt x="4333082" y="0"/>
                </a:cubicBezTo>
                <a:cubicBezTo>
                  <a:pt x="4481060" y="-4777"/>
                  <a:pt x="4743624" y="-27314"/>
                  <a:pt x="4988616" y="0"/>
                </a:cubicBezTo>
                <a:cubicBezTo>
                  <a:pt x="5233608" y="27314"/>
                  <a:pt x="5383460" y="-11192"/>
                  <a:pt x="5644150" y="0"/>
                </a:cubicBezTo>
                <a:cubicBezTo>
                  <a:pt x="5904840" y="11192"/>
                  <a:pt x="6175470" y="29767"/>
                  <a:pt x="6384904" y="0"/>
                </a:cubicBezTo>
                <a:cubicBezTo>
                  <a:pt x="6594338" y="-29767"/>
                  <a:pt x="6800638" y="20634"/>
                  <a:pt x="6955219" y="0"/>
                </a:cubicBezTo>
                <a:cubicBezTo>
                  <a:pt x="7109801" y="-20634"/>
                  <a:pt x="7265464" y="12694"/>
                  <a:pt x="7355095" y="0"/>
                </a:cubicBezTo>
                <a:cubicBezTo>
                  <a:pt x="7444726" y="-12694"/>
                  <a:pt x="7690401" y="-2119"/>
                  <a:pt x="7840190" y="0"/>
                </a:cubicBezTo>
                <a:cubicBezTo>
                  <a:pt x="7989979" y="2119"/>
                  <a:pt x="8289860" y="5904"/>
                  <a:pt x="8521946" y="0"/>
                </a:cubicBezTo>
                <a:cubicBezTo>
                  <a:pt x="8517322" y="125743"/>
                  <a:pt x="8532762" y="294165"/>
                  <a:pt x="8521946" y="457971"/>
                </a:cubicBezTo>
                <a:cubicBezTo>
                  <a:pt x="8511130" y="621777"/>
                  <a:pt x="8539633" y="838106"/>
                  <a:pt x="8521946" y="954107"/>
                </a:cubicBezTo>
                <a:cubicBezTo>
                  <a:pt x="8344616" y="938582"/>
                  <a:pt x="8149328" y="952968"/>
                  <a:pt x="7951631" y="954107"/>
                </a:cubicBezTo>
                <a:cubicBezTo>
                  <a:pt x="7753935" y="955246"/>
                  <a:pt x="7513786" y="929328"/>
                  <a:pt x="7296097" y="954107"/>
                </a:cubicBezTo>
                <a:cubicBezTo>
                  <a:pt x="7078408" y="978886"/>
                  <a:pt x="7008458" y="955351"/>
                  <a:pt x="6896221" y="954107"/>
                </a:cubicBezTo>
                <a:cubicBezTo>
                  <a:pt x="6783984" y="952863"/>
                  <a:pt x="6446065" y="943639"/>
                  <a:pt x="6240687" y="954107"/>
                </a:cubicBezTo>
                <a:cubicBezTo>
                  <a:pt x="6035309" y="964575"/>
                  <a:pt x="5673833" y="984349"/>
                  <a:pt x="5414713" y="954107"/>
                </a:cubicBezTo>
                <a:cubicBezTo>
                  <a:pt x="5155593" y="923865"/>
                  <a:pt x="4878794" y="966491"/>
                  <a:pt x="4588740" y="954107"/>
                </a:cubicBezTo>
                <a:cubicBezTo>
                  <a:pt x="4298686" y="941723"/>
                  <a:pt x="4197659" y="956083"/>
                  <a:pt x="3933206" y="954107"/>
                </a:cubicBezTo>
                <a:cubicBezTo>
                  <a:pt x="3668753" y="952131"/>
                  <a:pt x="3442533" y="962412"/>
                  <a:pt x="3277672" y="954107"/>
                </a:cubicBezTo>
                <a:cubicBezTo>
                  <a:pt x="3112811" y="945802"/>
                  <a:pt x="2687120" y="963511"/>
                  <a:pt x="2536918" y="954107"/>
                </a:cubicBezTo>
                <a:cubicBezTo>
                  <a:pt x="2386716" y="944703"/>
                  <a:pt x="1967373" y="949151"/>
                  <a:pt x="1710945" y="954107"/>
                </a:cubicBezTo>
                <a:cubicBezTo>
                  <a:pt x="1454517" y="959063"/>
                  <a:pt x="1440246" y="971903"/>
                  <a:pt x="1311069" y="954107"/>
                </a:cubicBezTo>
                <a:cubicBezTo>
                  <a:pt x="1181892" y="936311"/>
                  <a:pt x="1033589" y="968965"/>
                  <a:pt x="911193" y="954107"/>
                </a:cubicBezTo>
                <a:cubicBezTo>
                  <a:pt x="788797" y="939249"/>
                  <a:pt x="257258" y="967234"/>
                  <a:pt x="0" y="954107"/>
                </a:cubicBezTo>
                <a:cubicBezTo>
                  <a:pt x="6614" y="775699"/>
                  <a:pt x="3820" y="672716"/>
                  <a:pt x="0" y="477054"/>
                </a:cubicBezTo>
                <a:cubicBezTo>
                  <a:pt x="-3820" y="281392"/>
                  <a:pt x="5574" y="12774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Community radio: Young South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Africans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are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helping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shape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news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through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social media</a:t>
            </a: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2EE5AD5-48F2-FDAB-D46C-482E81ACD9C4}"/>
              </a:ext>
            </a:extLst>
          </p:cNvPr>
          <p:cNvSpPr txBox="1"/>
          <p:nvPr/>
        </p:nvSpPr>
        <p:spPr>
          <a:xfrm>
            <a:off x="1481959" y="3731082"/>
            <a:ext cx="8521947" cy="830997"/>
          </a:xfrm>
          <a:custGeom>
            <a:avLst/>
            <a:gdLst>
              <a:gd name="connsiteX0" fmla="*/ 0 w 8521947"/>
              <a:gd name="connsiteY0" fmla="*/ 0 h 830997"/>
              <a:gd name="connsiteX1" fmla="*/ 740754 w 8521947"/>
              <a:gd name="connsiteY1" fmla="*/ 0 h 830997"/>
              <a:gd name="connsiteX2" fmla="*/ 1311069 w 8521947"/>
              <a:gd name="connsiteY2" fmla="*/ 0 h 830997"/>
              <a:gd name="connsiteX3" fmla="*/ 2051823 w 8521947"/>
              <a:gd name="connsiteY3" fmla="*/ 0 h 830997"/>
              <a:gd name="connsiteX4" fmla="*/ 2792576 w 8521947"/>
              <a:gd name="connsiteY4" fmla="*/ 0 h 830997"/>
              <a:gd name="connsiteX5" fmla="*/ 3533330 w 8521947"/>
              <a:gd name="connsiteY5" fmla="*/ 0 h 830997"/>
              <a:gd name="connsiteX6" fmla="*/ 4359304 w 8521947"/>
              <a:gd name="connsiteY6" fmla="*/ 0 h 830997"/>
              <a:gd name="connsiteX7" fmla="*/ 5100058 w 8521947"/>
              <a:gd name="connsiteY7" fmla="*/ 0 h 830997"/>
              <a:gd name="connsiteX8" fmla="*/ 5585153 w 8521947"/>
              <a:gd name="connsiteY8" fmla="*/ 0 h 830997"/>
              <a:gd name="connsiteX9" fmla="*/ 6155468 w 8521947"/>
              <a:gd name="connsiteY9" fmla="*/ 0 h 830997"/>
              <a:gd name="connsiteX10" fmla="*/ 6640563 w 8521947"/>
              <a:gd name="connsiteY10" fmla="*/ 0 h 830997"/>
              <a:gd name="connsiteX11" fmla="*/ 7125659 w 8521947"/>
              <a:gd name="connsiteY11" fmla="*/ 0 h 830997"/>
              <a:gd name="connsiteX12" fmla="*/ 7610754 w 8521947"/>
              <a:gd name="connsiteY12" fmla="*/ 0 h 830997"/>
              <a:gd name="connsiteX13" fmla="*/ 8521947 w 8521947"/>
              <a:gd name="connsiteY13" fmla="*/ 0 h 830997"/>
              <a:gd name="connsiteX14" fmla="*/ 8521947 w 8521947"/>
              <a:gd name="connsiteY14" fmla="*/ 407189 h 830997"/>
              <a:gd name="connsiteX15" fmla="*/ 8521947 w 8521947"/>
              <a:gd name="connsiteY15" fmla="*/ 830997 h 830997"/>
              <a:gd name="connsiteX16" fmla="*/ 8036852 w 8521947"/>
              <a:gd name="connsiteY16" fmla="*/ 830997 h 830997"/>
              <a:gd name="connsiteX17" fmla="*/ 7551756 w 8521947"/>
              <a:gd name="connsiteY17" fmla="*/ 830997 h 830997"/>
              <a:gd name="connsiteX18" fmla="*/ 7066661 w 8521947"/>
              <a:gd name="connsiteY18" fmla="*/ 830997 h 830997"/>
              <a:gd name="connsiteX19" fmla="*/ 6666785 w 8521947"/>
              <a:gd name="connsiteY19" fmla="*/ 830997 h 830997"/>
              <a:gd name="connsiteX20" fmla="*/ 5926031 w 8521947"/>
              <a:gd name="connsiteY20" fmla="*/ 830997 h 830997"/>
              <a:gd name="connsiteX21" fmla="*/ 5100058 w 8521947"/>
              <a:gd name="connsiteY21" fmla="*/ 830997 h 830997"/>
              <a:gd name="connsiteX22" fmla="*/ 4700182 w 8521947"/>
              <a:gd name="connsiteY22" fmla="*/ 830997 h 830997"/>
              <a:gd name="connsiteX23" fmla="*/ 3874208 w 8521947"/>
              <a:gd name="connsiteY23" fmla="*/ 830997 h 830997"/>
              <a:gd name="connsiteX24" fmla="*/ 3474332 w 8521947"/>
              <a:gd name="connsiteY24" fmla="*/ 830997 h 830997"/>
              <a:gd name="connsiteX25" fmla="*/ 2989237 w 8521947"/>
              <a:gd name="connsiteY25" fmla="*/ 830997 h 830997"/>
              <a:gd name="connsiteX26" fmla="*/ 2248483 w 8521947"/>
              <a:gd name="connsiteY26" fmla="*/ 830997 h 830997"/>
              <a:gd name="connsiteX27" fmla="*/ 1678168 w 8521947"/>
              <a:gd name="connsiteY27" fmla="*/ 830997 h 830997"/>
              <a:gd name="connsiteX28" fmla="*/ 1107853 w 8521947"/>
              <a:gd name="connsiteY28" fmla="*/ 830997 h 830997"/>
              <a:gd name="connsiteX29" fmla="*/ 0 w 8521947"/>
              <a:gd name="connsiteY29" fmla="*/ 830997 h 830997"/>
              <a:gd name="connsiteX30" fmla="*/ 0 w 8521947"/>
              <a:gd name="connsiteY30" fmla="*/ 423808 h 830997"/>
              <a:gd name="connsiteX31" fmla="*/ 0 w 8521947"/>
              <a:gd name="connsiteY31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521947" h="830997" fill="none" extrusionOk="0">
                <a:moveTo>
                  <a:pt x="0" y="0"/>
                </a:moveTo>
                <a:cubicBezTo>
                  <a:pt x="293965" y="-27894"/>
                  <a:pt x="526878" y="23637"/>
                  <a:pt x="740754" y="0"/>
                </a:cubicBezTo>
                <a:cubicBezTo>
                  <a:pt x="954630" y="-23637"/>
                  <a:pt x="1080898" y="-24169"/>
                  <a:pt x="1311069" y="0"/>
                </a:cubicBezTo>
                <a:cubicBezTo>
                  <a:pt x="1541240" y="24169"/>
                  <a:pt x="1795641" y="-482"/>
                  <a:pt x="2051823" y="0"/>
                </a:cubicBezTo>
                <a:cubicBezTo>
                  <a:pt x="2308005" y="482"/>
                  <a:pt x="2574217" y="33322"/>
                  <a:pt x="2792576" y="0"/>
                </a:cubicBezTo>
                <a:cubicBezTo>
                  <a:pt x="3010935" y="-33322"/>
                  <a:pt x="3323636" y="-14344"/>
                  <a:pt x="3533330" y="0"/>
                </a:cubicBezTo>
                <a:cubicBezTo>
                  <a:pt x="3743024" y="14344"/>
                  <a:pt x="4011363" y="-34969"/>
                  <a:pt x="4359304" y="0"/>
                </a:cubicBezTo>
                <a:cubicBezTo>
                  <a:pt x="4707245" y="34969"/>
                  <a:pt x="4782676" y="22059"/>
                  <a:pt x="5100058" y="0"/>
                </a:cubicBezTo>
                <a:cubicBezTo>
                  <a:pt x="5417440" y="-22059"/>
                  <a:pt x="5426733" y="12996"/>
                  <a:pt x="5585153" y="0"/>
                </a:cubicBezTo>
                <a:cubicBezTo>
                  <a:pt x="5743573" y="-12996"/>
                  <a:pt x="6027414" y="-9425"/>
                  <a:pt x="6155468" y="0"/>
                </a:cubicBezTo>
                <a:cubicBezTo>
                  <a:pt x="6283523" y="9425"/>
                  <a:pt x="6522930" y="-4735"/>
                  <a:pt x="6640563" y="0"/>
                </a:cubicBezTo>
                <a:cubicBezTo>
                  <a:pt x="6758196" y="4735"/>
                  <a:pt x="7015090" y="-6148"/>
                  <a:pt x="7125659" y="0"/>
                </a:cubicBezTo>
                <a:cubicBezTo>
                  <a:pt x="7236228" y="6148"/>
                  <a:pt x="7439947" y="-8577"/>
                  <a:pt x="7610754" y="0"/>
                </a:cubicBezTo>
                <a:cubicBezTo>
                  <a:pt x="7781562" y="8577"/>
                  <a:pt x="8166797" y="-4972"/>
                  <a:pt x="8521947" y="0"/>
                </a:cubicBezTo>
                <a:cubicBezTo>
                  <a:pt x="8513195" y="118211"/>
                  <a:pt x="8516858" y="271114"/>
                  <a:pt x="8521947" y="407189"/>
                </a:cubicBezTo>
                <a:cubicBezTo>
                  <a:pt x="8527036" y="543264"/>
                  <a:pt x="8530005" y="648992"/>
                  <a:pt x="8521947" y="830997"/>
                </a:cubicBezTo>
                <a:cubicBezTo>
                  <a:pt x="8423913" y="834255"/>
                  <a:pt x="8175857" y="832827"/>
                  <a:pt x="8036852" y="830997"/>
                </a:cubicBezTo>
                <a:cubicBezTo>
                  <a:pt x="7897847" y="829167"/>
                  <a:pt x="7746066" y="825301"/>
                  <a:pt x="7551756" y="830997"/>
                </a:cubicBezTo>
                <a:cubicBezTo>
                  <a:pt x="7357446" y="836693"/>
                  <a:pt x="7178061" y="832626"/>
                  <a:pt x="7066661" y="830997"/>
                </a:cubicBezTo>
                <a:cubicBezTo>
                  <a:pt x="6955261" y="829368"/>
                  <a:pt x="6859121" y="812929"/>
                  <a:pt x="6666785" y="830997"/>
                </a:cubicBezTo>
                <a:cubicBezTo>
                  <a:pt x="6474449" y="849065"/>
                  <a:pt x="6212871" y="850233"/>
                  <a:pt x="5926031" y="830997"/>
                </a:cubicBezTo>
                <a:cubicBezTo>
                  <a:pt x="5639191" y="811761"/>
                  <a:pt x="5453592" y="805482"/>
                  <a:pt x="5100058" y="830997"/>
                </a:cubicBezTo>
                <a:cubicBezTo>
                  <a:pt x="4746524" y="856512"/>
                  <a:pt x="4872385" y="837455"/>
                  <a:pt x="4700182" y="830997"/>
                </a:cubicBezTo>
                <a:cubicBezTo>
                  <a:pt x="4527979" y="824539"/>
                  <a:pt x="4122911" y="793512"/>
                  <a:pt x="3874208" y="830997"/>
                </a:cubicBezTo>
                <a:cubicBezTo>
                  <a:pt x="3625505" y="868482"/>
                  <a:pt x="3610880" y="844981"/>
                  <a:pt x="3474332" y="830997"/>
                </a:cubicBezTo>
                <a:cubicBezTo>
                  <a:pt x="3337784" y="817013"/>
                  <a:pt x="3204991" y="826776"/>
                  <a:pt x="2989237" y="830997"/>
                </a:cubicBezTo>
                <a:cubicBezTo>
                  <a:pt x="2773483" y="835218"/>
                  <a:pt x="2531861" y="833257"/>
                  <a:pt x="2248483" y="830997"/>
                </a:cubicBezTo>
                <a:cubicBezTo>
                  <a:pt x="1965105" y="828737"/>
                  <a:pt x="1839954" y="809721"/>
                  <a:pt x="1678168" y="830997"/>
                </a:cubicBezTo>
                <a:cubicBezTo>
                  <a:pt x="1516382" y="852273"/>
                  <a:pt x="1264336" y="837949"/>
                  <a:pt x="1107853" y="830997"/>
                </a:cubicBezTo>
                <a:cubicBezTo>
                  <a:pt x="951370" y="824045"/>
                  <a:pt x="540040" y="794953"/>
                  <a:pt x="0" y="830997"/>
                </a:cubicBezTo>
                <a:cubicBezTo>
                  <a:pt x="-13782" y="672190"/>
                  <a:pt x="-14929" y="601648"/>
                  <a:pt x="0" y="423808"/>
                </a:cubicBezTo>
                <a:cubicBezTo>
                  <a:pt x="14929" y="245968"/>
                  <a:pt x="-7910" y="104165"/>
                  <a:pt x="0" y="0"/>
                </a:cubicBezTo>
                <a:close/>
              </a:path>
              <a:path w="8521947" h="830997" stroke="0" extrusionOk="0">
                <a:moveTo>
                  <a:pt x="0" y="0"/>
                </a:moveTo>
                <a:cubicBezTo>
                  <a:pt x="329391" y="-26339"/>
                  <a:pt x="462740" y="21520"/>
                  <a:pt x="825973" y="0"/>
                </a:cubicBezTo>
                <a:cubicBezTo>
                  <a:pt x="1189206" y="-21520"/>
                  <a:pt x="1237519" y="10902"/>
                  <a:pt x="1481508" y="0"/>
                </a:cubicBezTo>
                <a:cubicBezTo>
                  <a:pt x="1725498" y="-10902"/>
                  <a:pt x="1940441" y="-31469"/>
                  <a:pt x="2137042" y="0"/>
                </a:cubicBezTo>
                <a:cubicBezTo>
                  <a:pt x="2333643" y="31469"/>
                  <a:pt x="2410578" y="-5052"/>
                  <a:pt x="2622138" y="0"/>
                </a:cubicBezTo>
                <a:cubicBezTo>
                  <a:pt x="2833698" y="5052"/>
                  <a:pt x="2907756" y="-7858"/>
                  <a:pt x="3107233" y="0"/>
                </a:cubicBezTo>
                <a:cubicBezTo>
                  <a:pt x="3306710" y="7858"/>
                  <a:pt x="3641488" y="-22720"/>
                  <a:pt x="3933206" y="0"/>
                </a:cubicBezTo>
                <a:cubicBezTo>
                  <a:pt x="4224924" y="22720"/>
                  <a:pt x="4344259" y="32045"/>
                  <a:pt x="4588741" y="0"/>
                </a:cubicBezTo>
                <a:cubicBezTo>
                  <a:pt x="4833223" y="-32045"/>
                  <a:pt x="5007792" y="-25521"/>
                  <a:pt x="5159056" y="0"/>
                </a:cubicBezTo>
                <a:cubicBezTo>
                  <a:pt x="5310320" y="25521"/>
                  <a:pt x="5643017" y="6498"/>
                  <a:pt x="5899809" y="0"/>
                </a:cubicBezTo>
                <a:cubicBezTo>
                  <a:pt x="6156601" y="-6498"/>
                  <a:pt x="6107735" y="-17128"/>
                  <a:pt x="6299685" y="0"/>
                </a:cubicBezTo>
                <a:cubicBezTo>
                  <a:pt x="6491635" y="17128"/>
                  <a:pt x="6588954" y="10622"/>
                  <a:pt x="6870000" y="0"/>
                </a:cubicBezTo>
                <a:cubicBezTo>
                  <a:pt x="7151046" y="-10622"/>
                  <a:pt x="7167145" y="-13719"/>
                  <a:pt x="7269876" y="0"/>
                </a:cubicBezTo>
                <a:cubicBezTo>
                  <a:pt x="7372607" y="13719"/>
                  <a:pt x="7585057" y="-9792"/>
                  <a:pt x="7669752" y="0"/>
                </a:cubicBezTo>
                <a:cubicBezTo>
                  <a:pt x="7754447" y="9792"/>
                  <a:pt x="8228318" y="8089"/>
                  <a:pt x="8521947" y="0"/>
                </a:cubicBezTo>
                <a:cubicBezTo>
                  <a:pt x="8532695" y="178174"/>
                  <a:pt x="8523343" y="278572"/>
                  <a:pt x="8521947" y="407189"/>
                </a:cubicBezTo>
                <a:cubicBezTo>
                  <a:pt x="8520551" y="535806"/>
                  <a:pt x="8514802" y="699689"/>
                  <a:pt x="8521947" y="830997"/>
                </a:cubicBezTo>
                <a:cubicBezTo>
                  <a:pt x="8299097" y="832166"/>
                  <a:pt x="8041445" y="829639"/>
                  <a:pt x="7781193" y="830997"/>
                </a:cubicBezTo>
                <a:cubicBezTo>
                  <a:pt x="7520941" y="832355"/>
                  <a:pt x="7549829" y="816165"/>
                  <a:pt x="7381317" y="830997"/>
                </a:cubicBezTo>
                <a:cubicBezTo>
                  <a:pt x="7212805" y="845829"/>
                  <a:pt x="6809021" y="821236"/>
                  <a:pt x="6555344" y="830997"/>
                </a:cubicBezTo>
                <a:cubicBezTo>
                  <a:pt x="6301667" y="840758"/>
                  <a:pt x="6259855" y="804465"/>
                  <a:pt x="5985029" y="830997"/>
                </a:cubicBezTo>
                <a:cubicBezTo>
                  <a:pt x="5710203" y="857529"/>
                  <a:pt x="5487988" y="863678"/>
                  <a:pt x="5159056" y="830997"/>
                </a:cubicBezTo>
                <a:cubicBezTo>
                  <a:pt x="4830124" y="798316"/>
                  <a:pt x="4711290" y="854477"/>
                  <a:pt x="4333082" y="830997"/>
                </a:cubicBezTo>
                <a:cubicBezTo>
                  <a:pt x="3954874" y="807517"/>
                  <a:pt x="3756835" y="843384"/>
                  <a:pt x="3592328" y="830997"/>
                </a:cubicBezTo>
                <a:cubicBezTo>
                  <a:pt x="3427821" y="818610"/>
                  <a:pt x="3258151" y="858350"/>
                  <a:pt x="3022014" y="830997"/>
                </a:cubicBezTo>
                <a:cubicBezTo>
                  <a:pt x="2785877" y="803644"/>
                  <a:pt x="2454413" y="793085"/>
                  <a:pt x="2196040" y="830997"/>
                </a:cubicBezTo>
                <a:cubicBezTo>
                  <a:pt x="1937667" y="868909"/>
                  <a:pt x="1604778" y="828373"/>
                  <a:pt x="1455286" y="830997"/>
                </a:cubicBezTo>
                <a:cubicBezTo>
                  <a:pt x="1305794" y="833621"/>
                  <a:pt x="1230881" y="842573"/>
                  <a:pt x="1055410" y="830997"/>
                </a:cubicBezTo>
                <a:cubicBezTo>
                  <a:pt x="879939" y="819421"/>
                  <a:pt x="286051" y="782340"/>
                  <a:pt x="0" y="830997"/>
                </a:cubicBezTo>
                <a:cubicBezTo>
                  <a:pt x="-16747" y="738736"/>
                  <a:pt x="8086" y="519491"/>
                  <a:pt x="0" y="415499"/>
                </a:cubicBezTo>
                <a:cubicBezTo>
                  <a:pt x="-8086" y="311507"/>
                  <a:pt x="-2149" y="13810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Beijing </a:t>
            </a:r>
            <a:r>
              <a:rPr lang="pt-BR" sz="2400" b="1" dirty="0" err="1">
                <a:solidFill>
                  <a:schemeClr val="accent2"/>
                </a:solidFill>
                <a:effectLst/>
                <a:latin typeface="+mj-lt"/>
              </a:rPr>
              <a:t>is</a:t>
            </a:r>
            <a:r>
              <a:rPr lang="pt-BR" sz="24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chemeClr val="accent2"/>
                </a:solidFill>
                <a:effectLst/>
                <a:latin typeface="+mj-lt"/>
              </a:rPr>
              <a:t>considering</a:t>
            </a:r>
            <a:r>
              <a:rPr lang="pt-BR" sz="24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ways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limit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children’s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use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mobile devices.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But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>
                <a:solidFill>
                  <a:schemeClr val="accent2"/>
                </a:solidFill>
                <a:effectLst/>
                <a:latin typeface="+mj-lt"/>
              </a:rPr>
              <a:t>are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chemeClr val="accent2"/>
                </a:solidFill>
                <a:effectLst/>
                <a:latin typeface="+mj-lt"/>
              </a:rPr>
              <a:t>addressing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wrong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problem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?</a:t>
            </a:r>
            <a:endParaRPr lang="pt-BR" sz="24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480EC0A-C3B3-FC2E-4C08-5BA3D3E9C176}"/>
              </a:ext>
            </a:extLst>
          </p:cNvPr>
          <p:cNvSpPr txBox="1"/>
          <p:nvPr/>
        </p:nvSpPr>
        <p:spPr>
          <a:xfrm>
            <a:off x="1481960" y="5183833"/>
            <a:ext cx="8510714" cy="954107"/>
          </a:xfrm>
          <a:custGeom>
            <a:avLst/>
            <a:gdLst>
              <a:gd name="connsiteX0" fmla="*/ 0 w 8510714"/>
              <a:gd name="connsiteY0" fmla="*/ 0 h 954107"/>
              <a:gd name="connsiteX1" fmla="*/ 654670 w 8510714"/>
              <a:gd name="connsiteY1" fmla="*/ 0 h 954107"/>
              <a:gd name="connsiteX2" fmla="*/ 1054019 w 8510714"/>
              <a:gd name="connsiteY2" fmla="*/ 0 h 954107"/>
              <a:gd name="connsiteX3" fmla="*/ 1878904 w 8510714"/>
              <a:gd name="connsiteY3" fmla="*/ 0 h 954107"/>
              <a:gd name="connsiteX4" fmla="*/ 2363360 w 8510714"/>
              <a:gd name="connsiteY4" fmla="*/ 0 h 954107"/>
              <a:gd name="connsiteX5" fmla="*/ 2762709 w 8510714"/>
              <a:gd name="connsiteY5" fmla="*/ 0 h 954107"/>
              <a:gd name="connsiteX6" fmla="*/ 3162058 w 8510714"/>
              <a:gd name="connsiteY6" fmla="*/ 0 h 954107"/>
              <a:gd name="connsiteX7" fmla="*/ 3816728 w 8510714"/>
              <a:gd name="connsiteY7" fmla="*/ 0 h 954107"/>
              <a:gd name="connsiteX8" fmla="*/ 4556505 w 8510714"/>
              <a:gd name="connsiteY8" fmla="*/ 0 h 954107"/>
              <a:gd name="connsiteX9" fmla="*/ 5211176 w 8510714"/>
              <a:gd name="connsiteY9" fmla="*/ 0 h 954107"/>
              <a:gd name="connsiteX10" fmla="*/ 6036060 w 8510714"/>
              <a:gd name="connsiteY10" fmla="*/ 0 h 954107"/>
              <a:gd name="connsiteX11" fmla="*/ 6435409 w 8510714"/>
              <a:gd name="connsiteY11" fmla="*/ 0 h 954107"/>
              <a:gd name="connsiteX12" fmla="*/ 7004972 w 8510714"/>
              <a:gd name="connsiteY12" fmla="*/ 0 h 954107"/>
              <a:gd name="connsiteX13" fmla="*/ 7659643 w 8510714"/>
              <a:gd name="connsiteY13" fmla="*/ 0 h 954107"/>
              <a:gd name="connsiteX14" fmla="*/ 8510714 w 8510714"/>
              <a:gd name="connsiteY14" fmla="*/ 0 h 954107"/>
              <a:gd name="connsiteX15" fmla="*/ 8510714 w 8510714"/>
              <a:gd name="connsiteY15" fmla="*/ 486595 h 954107"/>
              <a:gd name="connsiteX16" fmla="*/ 8510714 w 8510714"/>
              <a:gd name="connsiteY16" fmla="*/ 954107 h 954107"/>
              <a:gd name="connsiteX17" fmla="*/ 7941151 w 8510714"/>
              <a:gd name="connsiteY17" fmla="*/ 954107 h 954107"/>
              <a:gd name="connsiteX18" fmla="*/ 7201373 w 8510714"/>
              <a:gd name="connsiteY18" fmla="*/ 954107 h 954107"/>
              <a:gd name="connsiteX19" fmla="*/ 6716917 w 8510714"/>
              <a:gd name="connsiteY19" fmla="*/ 954107 h 954107"/>
              <a:gd name="connsiteX20" fmla="*/ 6147354 w 8510714"/>
              <a:gd name="connsiteY20" fmla="*/ 954107 h 954107"/>
              <a:gd name="connsiteX21" fmla="*/ 5662898 w 8510714"/>
              <a:gd name="connsiteY21" fmla="*/ 954107 h 954107"/>
              <a:gd name="connsiteX22" fmla="*/ 5263549 w 8510714"/>
              <a:gd name="connsiteY22" fmla="*/ 954107 h 954107"/>
              <a:gd name="connsiteX23" fmla="*/ 4438665 w 8510714"/>
              <a:gd name="connsiteY23" fmla="*/ 954107 h 954107"/>
              <a:gd name="connsiteX24" fmla="*/ 3783994 w 8510714"/>
              <a:gd name="connsiteY24" fmla="*/ 954107 h 954107"/>
              <a:gd name="connsiteX25" fmla="*/ 2959110 w 8510714"/>
              <a:gd name="connsiteY25" fmla="*/ 954107 h 954107"/>
              <a:gd name="connsiteX26" fmla="*/ 2304439 w 8510714"/>
              <a:gd name="connsiteY26" fmla="*/ 954107 h 954107"/>
              <a:gd name="connsiteX27" fmla="*/ 1905091 w 8510714"/>
              <a:gd name="connsiteY27" fmla="*/ 954107 h 954107"/>
              <a:gd name="connsiteX28" fmla="*/ 1080206 w 8510714"/>
              <a:gd name="connsiteY28" fmla="*/ 954107 h 954107"/>
              <a:gd name="connsiteX29" fmla="*/ 0 w 8510714"/>
              <a:gd name="connsiteY29" fmla="*/ 954107 h 954107"/>
              <a:gd name="connsiteX30" fmla="*/ 0 w 8510714"/>
              <a:gd name="connsiteY30" fmla="*/ 467512 h 954107"/>
              <a:gd name="connsiteX31" fmla="*/ 0 w 8510714"/>
              <a:gd name="connsiteY31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510714" h="954107" fill="none" extrusionOk="0">
                <a:moveTo>
                  <a:pt x="0" y="0"/>
                </a:moveTo>
                <a:cubicBezTo>
                  <a:pt x="184672" y="14135"/>
                  <a:pt x="406529" y="23649"/>
                  <a:pt x="654670" y="0"/>
                </a:cubicBezTo>
                <a:cubicBezTo>
                  <a:pt x="902811" y="-23649"/>
                  <a:pt x="949923" y="-4065"/>
                  <a:pt x="1054019" y="0"/>
                </a:cubicBezTo>
                <a:cubicBezTo>
                  <a:pt x="1158115" y="4065"/>
                  <a:pt x="1652709" y="40774"/>
                  <a:pt x="1878904" y="0"/>
                </a:cubicBezTo>
                <a:cubicBezTo>
                  <a:pt x="2105099" y="-40774"/>
                  <a:pt x="2158553" y="15681"/>
                  <a:pt x="2363360" y="0"/>
                </a:cubicBezTo>
                <a:cubicBezTo>
                  <a:pt x="2568167" y="-15681"/>
                  <a:pt x="2635551" y="2123"/>
                  <a:pt x="2762709" y="0"/>
                </a:cubicBezTo>
                <a:cubicBezTo>
                  <a:pt x="2889867" y="-2123"/>
                  <a:pt x="3000446" y="-14283"/>
                  <a:pt x="3162058" y="0"/>
                </a:cubicBezTo>
                <a:cubicBezTo>
                  <a:pt x="3323670" y="14283"/>
                  <a:pt x="3599237" y="16122"/>
                  <a:pt x="3816728" y="0"/>
                </a:cubicBezTo>
                <a:cubicBezTo>
                  <a:pt x="4034219" y="-16122"/>
                  <a:pt x="4215853" y="22681"/>
                  <a:pt x="4556505" y="0"/>
                </a:cubicBezTo>
                <a:cubicBezTo>
                  <a:pt x="4897157" y="-22681"/>
                  <a:pt x="5018817" y="-13914"/>
                  <a:pt x="5211176" y="0"/>
                </a:cubicBezTo>
                <a:cubicBezTo>
                  <a:pt x="5403535" y="13914"/>
                  <a:pt x="5651137" y="-19866"/>
                  <a:pt x="6036060" y="0"/>
                </a:cubicBezTo>
                <a:cubicBezTo>
                  <a:pt x="6420983" y="19866"/>
                  <a:pt x="6245780" y="-16229"/>
                  <a:pt x="6435409" y="0"/>
                </a:cubicBezTo>
                <a:cubicBezTo>
                  <a:pt x="6625038" y="16229"/>
                  <a:pt x="6774124" y="-23974"/>
                  <a:pt x="7004972" y="0"/>
                </a:cubicBezTo>
                <a:cubicBezTo>
                  <a:pt x="7235820" y="23974"/>
                  <a:pt x="7512058" y="3542"/>
                  <a:pt x="7659643" y="0"/>
                </a:cubicBezTo>
                <a:cubicBezTo>
                  <a:pt x="7807228" y="-3542"/>
                  <a:pt x="8140908" y="27234"/>
                  <a:pt x="8510714" y="0"/>
                </a:cubicBezTo>
                <a:cubicBezTo>
                  <a:pt x="8497819" y="139770"/>
                  <a:pt x="8494236" y="249067"/>
                  <a:pt x="8510714" y="486595"/>
                </a:cubicBezTo>
                <a:cubicBezTo>
                  <a:pt x="8527192" y="724124"/>
                  <a:pt x="8512249" y="805697"/>
                  <a:pt x="8510714" y="954107"/>
                </a:cubicBezTo>
                <a:cubicBezTo>
                  <a:pt x="8354513" y="943292"/>
                  <a:pt x="8144496" y="945395"/>
                  <a:pt x="7941151" y="954107"/>
                </a:cubicBezTo>
                <a:cubicBezTo>
                  <a:pt x="7737806" y="962819"/>
                  <a:pt x="7371529" y="962289"/>
                  <a:pt x="7201373" y="954107"/>
                </a:cubicBezTo>
                <a:cubicBezTo>
                  <a:pt x="7031217" y="945925"/>
                  <a:pt x="6920410" y="977062"/>
                  <a:pt x="6716917" y="954107"/>
                </a:cubicBezTo>
                <a:cubicBezTo>
                  <a:pt x="6513424" y="931152"/>
                  <a:pt x="6391164" y="945083"/>
                  <a:pt x="6147354" y="954107"/>
                </a:cubicBezTo>
                <a:cubicBezTo>
                  <a:pt x="5903544" y="963131"/>
                  <a:pt x="5894097" y="962195"/>
                  <a:pt x="5662898" y="954107"/>
                </a:cubicBezTo>
                <a:cubicBezTo>
                  <a:pt x="5431699" y="946019"/>
                  <a:pt x="5365389" y="953648"/>
                  <a:pt x="5263549" y="954107"/>
                </a:cubicBezTo>
                <a:cubicBezTo>
                  <a:pt x="5161709" y="954566"/>
                  <a:pt x="4749902" y="980675"/>
                  <a:pt x="4438665" y="954107"/>
                </a:cubicBezTo>
                <a:cubicBezTo>
                  <a:pt x="4127428" y="927539"/>
                  <a:pt x="3977352" y="973835"/>
                  <a:pt x="3783994" y="954107"/>
                </a:cubicBezTo>
                <a:cubicBezTo>
                  <a:pt x="3590636" y="934379"/>
                  <a:pt x="3193180" y="939366"/>
                  <a:pt x="2959110" y="954107"/>
                </a:cubicBezTo>
                <a:cubicBezTo>
                  <a:pt x="2725040" y="968848"/>
                  <a:pt x="2526337" y="933655"/>
                  <a:pt x="2304439" y="954107"/>
                </a:cubicBezTo>
                <a:cubicBezTo>
                  <a:pt x="2082541" y="974559"/>
                  <a:pt x="2016629" y="962272"/>
                  <a:pt x="1905091" y="954107"/>
                </a:cubicBezTo>
                <a:cubicBezTo>
                  <a:pt x="1793553" y="945942"/>
                  <a:pt x="1485781" y="956494"/>
                  <a:pt x="1080206" y="954107"/>
                </a:cubicBezTo>
                <a:cubicBezTo>
                  <a:pt x="674632" y="951720"/>
                  <a:pt x="222635" y="949453"/>
                  <a:pt x="0" y="954107"/>
                </a:cubicBezTo>
                <a:cubicBezTo>
                  <a:pt x="3983" y="841333"/>
                  <a:pt x="7956" y="606406"/>
                  <a:pt x="0" y="467512"/>
                </a:cubicBezTo>
                <a:cubicBezTo>
                  <a:pt x="-7956" y="328618"/>
                  <a:pt x="-3674" y="99367"/>
                  <a:pt x="0" y="0"/>
                </a:cubicBezTo>
                <a:close/>
              </a:path>
              <a:path w="8510714" h="954107" stroke="0" extrusionOk="0">
                <a:moveTo>
                  <a:pt x="0" y="0"/>
                </a:moveTo>
                <a:cubicBezTo>
                  <a:pt x="156408" y="-11170"/>
                  <a:pt x="214042" y="11964"/>
                  <a:pt x="399349" y="0"/>
                </a:cubicBezTo>
                <a:cubicBezTo>
                  <a:pt x="584656" y="-11964"/>
                  <a:pt x="696685" y="-15436"/>
                  <a:pt x="798698" y="0"/>
                </a:cubicBezTo>
                <a:cubicBezTo>
                  <a:pt x="900711" y="15436"/>
                  <a:pt x="1250940" y="-36392"/>
                  <a:pt x="1623582" y="0"/>
                </a:cubicBezTo>
                <a:cubicBezTo>
                  <a:pt x="1996224" y="36392"/>
                  <a:pt x="1959337" y="12624"/>
                  <a:pt x="2278253" y="0"/>
                </a:cubicBezTo>
                <a:cubicBezTo>
                  <a:pt x="2597169" y="-12624"/>
                  <a:pt x="2611160" y="26437"/>
                  <a:pt x="2932923" y="0"/>
                </a:cubicBezTo>
                <a:cubicBezTo>
                  <a:pt x="3254686" y="-26437"/>
                  <a:pt x="3334506" y="22548"/>
                  <a:pt x="3587593" y="0"/>
                </a:cubicBezTo>
                <a:cubicBezTo>
                  <a:pt x="3840680" y="-22548"/>
                  <a:pt x="4050806" y="6472"/>
                  <a:pt x="4327371" y="0"/>
                </a:cubicBezTo>
                <a:cubicBezTo>
                  <a:pt x="4603936" y="-6472"/>
                  <a:pt x="4794868" y="11754"/>
                  <a:pt x="5067148" y="0"/>
                </a:cubicBezTo>
                <a:cubicBezTo>
                  <a:pt x="5339428" y="-11754"/>
                  <a:pt x="5510936" y="-22418"/>
                  <a:pt x="5806926" y="0"/>
                </a:cubicBezTo>
                <a:cubicBezTo>
                  <a:pt x="6102916" y="22418"/>
                  <a:pt x="6220045" y="-22015"/>
                  <a:pt x="6546703" y="0"/>
                </a:cubicBezTo>
                <a:cubicBezTo>
                  <a:pt x="6873361" y="22015"/>
                  <a:pt x="6963548" y="-10616"/>
                  <a:pt x="7201373" y="0"/>
                </a:cubicBezTo>
                <a:cubicBezTo>
                  <a:pt x="7439198" y="10616"/>
                  <a:pt x="7566091" y="15823"/>
                  <a:pt x="7856044" y="0"/>
                </a:cubicBezTo>
                <a:cubicBezTo>
                  <a:pt x="8145997" y="-15823"/>
                  <a:pt x="8330546" y="6163"/>
                  <a:pt x="8510714" y="0"/>
                </a:cubicBezTo>
                <a:cubicBezTo>
                  <a:pt x="8526744" y="122763"/>
                  <a:pt x="8517421" y="352128"/>
                  <a:pt x="8510714" y="496136"/>
                </a:cubicBezTo>
                <a:cubicBezTo>
                  <a:pt x="8504007" y="640144"/>
                  <a:pt x="8489629" y="856465"/>
                  <a:pt x="8510714" y="954107"/>
                </a:cubicBezTo>
                <a:cubicBezTo>
                  <a:pt x="8275440" y="934426"/>
                  <a:pt x="8179526" y="941350"/>
                  <a:pt x="7941151" y="954107"/>
                </a:cubicBezTo>
                <a:cubicBezTo>
                  <a:pt x="7702776" y="966864"/>
                  <a:pt x="7523959" y="928248"/>
                  <a:pt x="7286481" y="954107"/>
                </a:cubicBezTo>
                <a:cubicBezTo>
                  <a:pt x="7049003" y="979967"/>
                  <a:pt x="6754743" y="954501"/>
                  <a:pt x="6461596" y="954107"/>
                </a:cubicBezTo>
                <a:cubicBezTo>
                  <a:pt x="6168449" y="953713"/>
                  <a:pt x="6088969" y="957197"/>
                  <a:pt x="5806926" y="954107"/>
                </a:cubicBezTo>
                <a:cubicBezTo>
                  <a:pt x="5524883" y="951018"/>
                  <a:pt x="5457377" y="970335"/>
                  <a:pt x="5322470" y="954107"/>
                </a:cubicBezTo>
                <a:cubicBezTo>
                  <a:pt x="5187563" y="937879"/>
                  <a:pt x="4819296" y="943031"/>
                  <a:pt x="4667799" y="954107"/>
                </a:cubicBezTo>
                <a:cubicBezTo>
                  <a:pt x="4516302" y="965183"/>
                  <a:pt x="4127063" y="948369"/>
                  <a:pt x="3842915" y="954107"/>
                </a:cubicBezTo>
                <a:cubicBezTo>
                  <a:pt x="3558767" y="959845"/>
                  <a:pt x="3411168" y="941709"/>
                  <a:pt x="3188244" y="954107"/>
                </a:cubicBezTo>
                <a:cubicBezTo>
                  <a:pt x="2965320" y="966505"/>
                  <a:pt x="2899075" y="945252"/>
                  <a:pt x="2788896" y="954107"/>
                </a:cubicBezTo>
                <a:cubicBezTo>
                  <a:pt x="2678717" y="962962"/>
                  <a:pt x="2489875" y="957581"/>
                  <a:pt x="2304439" y="954107"/>
                </a:cubicBezTo>
                <a:cubicBezTo>
                  <a:pt x="2119003" y="950633"/>
                  <a:pt x="1952774" y="943684"/>
                  <a:pt x="1734876" y="954107"/>
                </a:cubicBezTo>
                <a:cubicBezTo>
                  <a:pt x="1516978" y="964530"/>
                  <a:pt x="1460447" y="937799"/>
                  <a:pt x="1250420" y="954107"/>
                </a:cubicBezTo>
                <a:cubicBezTo>
                  <a:pt x="1040393" y="970415"/>
                  <a:pt x="896883" y="954566"/>
                  <a:pt x="765964" y="954107"/>
                </a:cubicBezTo>
                <a:cubicBezTo>
                  <a:pt x="635045" y="953648"/>
                  <a:pt x="367152" y="981902"/>
                  <a:pt x="0" y="954107"/>
                </a:cubicBezTo>
                <a:cubicBezTo>
                  <a:pt x="-13748" y="761968"/>
                  <a:pt x="-14773" y="697952"/>
                  <a:pt x="0" y="477054"/>
                </a:cubicBezTo>
                <a:cubicBezTo>
                  <a:pt x="14773" y="256156"/>
                  <a:pt x="1404" y="1700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7546692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AI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is</a:t>
            </a:r>
            <a:r>
              <a:rPr lang="pt-BR" sz="28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latin typeface="+mj-lt"/>
              </a:rPr>
              <a:t>helping</a:t>
            </a:r>
            <a:r>
              <a:rPr lang="pt-BR" sz="28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latin typeface="+mj-lt"/>
              </a:rPr>
              <a:t>Indigenous</a:t>
            </a:r>
            <a:r>
              <a:rPr lang="pt-BR" sz="28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latin typeface="+mj-lt"/>
              </a:rPr>
              <a:t>teens</a:t>
            </a:r>
            <a:r>
              <a:rPr lang="pt-BR" sz="2800" b="1" dirty="0">
                <a:solidFill>
                  <a:srgbClr val="2F2F2E"/>
                </a:solidFill>
                <a:latin typeface="+mj-lt"/>
              </a:rPr>
              <a:t> in </a:t>
            </a:r>
            <a:r>
              <a:rPr lang="pt-BR" sz="2800" b="1" dirty="0" err="1">
                <a:solidFill>
                  <a:srgbClr val="2F2F2E"/>
                </a:solidFill>
                <a:latin typeface="+mj-lt"/>
              </a:rPr>
              <a:t>Brazil</a:t>
            </a:r>
            <a:r>
              <a:rPr lang="pt-BR" sz="2800" b="1" dirty="0">
                <a:solidFill>
                  <a:srgbClr val="2F2F2E"/>
                </a:solidFill>
                <a:latin typeface="+mj-lt"/>
              </a:rPr>
              <a:t> </a:t>
            </a:r>
          </a:p>
          <a:p>
            <a:pPr algn="ctr"/>
            <a:r>
              <a:rPr lang="pt-BR" sz="2800" b="1" dirty="0" err="1">
                <a:solidFill>
                  <a:srgbClr val="2F2F2E"/>
                </a:solidFill>
                <a:latin typeface="+mj-lt"/>
              </a:rPr>
              <a:t>keep</a:t>
            </a:r>
            <a:r>
              <a:rPr lang="pt-BR" sz="28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latin typeface="+mj-lt"/>
              </a:rPr>
              <a:t>their</a:t>
            </a:r>
            <a:r>
              <a:rPr lang="pt-BR" sz="28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latin typeface="+mj-lt"/>
              </a:rPr>
              <a:t>mother</a:t>
            </a:r>
            <a:r>
              <a:rPr lang="pt-BR" sz="28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latin typeface="+mj-lt"/>
              </a:rPr>
              <a:t>tongue</a:t>
            </a:r>
            <a:r>
              <a:rPr lang="pt-BR" sz="28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latin typeface="+mj-lt"/>
              </a:rPr>
              <a:t>alive</a:t>
            </a: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535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3207960" y="5976144"/>
            <a:ext cx="8484713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KARIMI, Faith. The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first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social media babies are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adults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now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Some are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pushing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for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lawsto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protect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kids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from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their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parents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’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oversharing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CNN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[Atlanta], 29 maio 2024.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Disponívelem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edition.cnn.com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/2024/05/29/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us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/social-media-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children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-influencers-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cec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index.html?iid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=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cnn_buildContentRecirc_end_recirc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13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775FEA65-6ABC-E0DC-AE07-53F1942B5982}"/>
              </a:ext>
            </a:extLst>
          </p:cNvPr>
          <p:cNvSpPr txBox="1">
            <a:spLocks/>
          </p:cNvSpPr>
          <p:nvPr/>
        </p:nvSpPr>
        <p:spPr>
          <a:xfrm>
            <a:off x="3132084" y="4693621"/>
            <a:ext cx="8569192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STRONG, Amber. Young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people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are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increasingly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getting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their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news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online.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WPTV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,[Palm Beach], 23 jan.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www.wptv.com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young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people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areincreasingly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getting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their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news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-online. Acesso em: 13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2295BB1E-B813-D5F5-3E52-101ED189E544}"/>
              </a:ext>
            </a:extLst>
          </p:cNvPr>
          <p:cNvSpPr txBox="1">
            <a:spLocks/>
          </p:cNvSpPr>
          <p:nvPr/>
        </p:nvSpPr>
        <p:spPr>
          <a:xfrm>
            <a:off x="3189344" y="2936497"/>
            <a:ext cx="8521947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PASSY, Charles.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Some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teens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are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spending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a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quarter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their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lives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on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social media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Theseare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sites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sucking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up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their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time. [New York, EUA]: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Marketwatch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17 out. 2023. Disponível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em:https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www.marketwatch.com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story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/how-many-hours-does-your-teen-spend-on-socialmedia-more-than-on-their-homework-gallup-says-cd0a561. Acesso em: 13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BA5A5383-B78C-ADCD-34C9-F8E4F7D25316}"/>
              </a:ext>
            </a:extLst>
          </p:cNvPr>
          <p:cNvSpPr txBox="1">
            <a:spLocks/>
          </p:cNvSpPr>
          <p:nvPr/>
        </p:nvSpPr>
        <p:spPr>
          <a:xfrm>
            <a:off x="5019588" y="1280507"/>
            <a:ext cx="6691703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NHIKITI,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Blessmore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social media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weakening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Africa’s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democracy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?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Mail &amp; Guardian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Joanesburg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], 17 abr.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mg.co.za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article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/2024-04-17-is-socialmedia-weakening-africas-democracy/. Acesso em: 13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D9C18CC-7C5F-4956-0520-F385515033F0}"/>
              </a:ext>
            </a:extLst>
          </p:cNvPr>
          <p:cNvSpPr txBox="1"/>
          <p:nvPr/>
        </p:nvSpPr>
        <p:spPr>
          <a:xfrm>
            <a:off x="5009575" y="416750"/>
            <a:ext cx="6644456" cy="830997"/>
          </a:xfrm>
          <a:custGeom>
            <a:avLst/>
            <a:gdLst>
              <a:gd name="connsiteX0" fmla="*/ 0 w 6644456"/>
              <a:gd name="connsiteY0" fmla="*/ 0 h 830997"/>
              <a:gd name="connsiteX1" fmla="*/ 465112 w 6644456"/>
              <a:gd name="connsiteY1" fmla="*/ 0 h 830997"/>
              <a:gd name="connsiteX2" fmla="*/ 1262447 w 6644456"/>
              <a:gd name="connsiteY2" fmla="*/ 0 h 830997"/>
              <a:gd name="connsiteX3" fmla="*/ 1993337 w 6644456"/>
              <a:gd name="connsiteY3" fmla="*/ 0 h 830997"/>
              <a:gd name="connsiteX4" fmla="*/ 2458449 w 6644456"/>
              <a:gd name="connsiteY4" fmla="*/ 0 h 830997"/>
              <a:gd name="connsiteX5" fmla="*/ 3056450 w 6644456"/>
              <a:gd name="connsiteY5" fmla="*/ 0 h 830997"/>
              <a:gd name="connsiteX6" fmla="*/ 3853784 w 6644456"/>
              <a:gd name="connsiteY6" fmla="*/ 0 h 830997"/>
              <a:gd name="connsiteX7" fmla="*/ 4518230 w 6644456"/>
              <a:gd name="connsiteY7" fmla="*/ 0 h 830997"/>
              <a:gd name="connsiteX8" fmla="*/ 5249120 w 6644456"/>
              <a:gd name="connsiteY8" fmla="*/ 0 h 830997"/>
              <a:gd name="connsiteX9" fmla="*/ 5847121 w 6644456"/>
              <a:gd name="connsiteY9" fmla="*/ 0 h 830997"/>
              <a:gd name="connsiteX10" fmla="*/ 6644456 w 6644456"/>
              <a:gd name="connsiteY10" fmla="*/ 0 h 830997"/>
              <a:gd name="connsiteX11" fmla="*/ 6644456 w 6644456"/>
              <a:gd name="connsiteY11" fmla="*/ 432118 h 830997"/>
              <a:gd name="connsiteX12" fmla="*/ 6644456 w 6644456"/>
              <a:gd name="connsiteY12" fmla="*/ 830997 h 830997"/>
              <a:gd name="connsiteX13" fmla="*/ 6179344 w 6644456"/>
              <a:gd name="connsiteY13" fmla="*/ 830997 h 830997"/>
              <a:gd name="connsiteX14" fmla="*/ 5714232 w 6644456"/>
              <a:gd name="connsiteY14" fmla="*/ 830997 h 830997"/>
              <a:gd name="connsiteX15" fmla="*/ 4983342 w 6644456"/>
              <a:gd name="connsiteY15" fmla="*/ 830997 h 830997"/>
              <a:gd name="connsiteX16" fmla="*/ 4518230 w 6644456"/>
              <a:gd name="connsiteY16" fmla="*/ 830997 h 830997"/>
              <a:gd name="connsiteX17" fmla="*/ 3853784 w 6644456"/>
              <a:gd name="connsiteY17" fmla="*/ 830997 h 830997"/>
              <a:gd name="connsiteX18" fmla="*/ 3322228 w 6644456"/>
              <a:gd name="connsiteY18" fmla="*/ 830997 h 830997"/>
              <a:gd name="connsiteX19" fmla="*/ 2657782 w 6644456"/>
              <a:gd name="connsiteY19" fmla="*/ 830997 h 830997"/>
              <a:gd name="connsiteX20" fmla="*/ 1993337 w 6644456"/>
              <a:gd name="connsiteY20" fmla="*/ 830997 h 830997"/>
              <a:gd name="connsiteX21" fmla="*/ 1328891 w 6644456"/>
              <a:gd name="connsiteY21" fmla="*/ 830997 h 830997"/>
              <a:gd name="connsiteX22" fmla="*/ 664446 w 6644456"/>
              <a:gd name="connsiteY22" fmla="*/ 830997 h 830997"/>
              <a:gd name="connsiteX23" fmla="*/ 0 w 6644456"/>
              <a:gd name="connsiteY23" fmla="*/ 830997 h 830997"/>
              <a:gd name="connsiteX24" fmla="*/ 0 w 6644456"/>
              <a:gd name="connsiteY24" fmla="*/ 407189 h 830997"/>
              <a:gd name="connsiteX25" fmla="*/ 0 w 6644456"/>
              <a:gd name="connsiteY25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44456" h="830997" fill="none" extrusionOk="0">
                <a:moveTo>
                  <a:pt x="0" y="0"/>
                </a:moveTo>
                <a:cubicBezTo>
                  <a:pt x="137560" y="-3619"/>
                  <a:pt x="348779" y="9345"/>
                  <a:pt x="465112" y="0"/>
                </a:cubicBezTo>
                <a:cubicBezTo>
                  <a:pt x="581445" y="-9345"/>
                  <a:pt x="888218" y="-27530"/>
                  <a:pt x="1262447" y="0"/>
                </a:cubicBezTo>
                <a:cubicBezTo>
                  <a:pt x="1636677" y="27530"/>
                  <a:pt x="1678841" y="17826"/>
                  <a:pt x="1993337" y="0"/>
                </a:cubicBezTo>
                <a:cubicBezTo>
                  <a:pt x="2307833" y="-17826"/>
                  <a:pt x="2272308" y="21399"/>
                  <a:pt x="2458449" y="0"/>
                </a:cubicBezTo>
                <a:cubicBezTo>
                  <a:pt x="2644590" y="-21399"/>
                  <a:pt x="2861156" y="-12170"/>
                  <a:pt x="3056450" y="0"/>
                </a:cubicBezTo>
                <a:cubicBezTo>
                  <a:pt x="3251744" y="12170"/>
                  <a:pt x="3662821" y="-1142"/>
                  <a:pt x="3853784" y="0"/>
                </a:cubicBezTo>
                <a:cubicBezTo>
                  <a:pt x="4044747" y="1142"/>
                  <a:pt x="4304796" y="-29741"/>
                  <a:pt x="4518230" y="0"/>
                </a:cubicBezTo>
                <a:cubicBezTo>
                  <a:pt x="4731664" y="29741"/>
                  <a:pt x="4972036" y="20997"/>
                  <a:pt x="5249120" y="0"/>
                </a:cubicBezTo>
                <a:cubicBezTo>
                  <a:pt x="5526204" y="-20997"/>
                  <a:pt x="5647481" y="-7899"/>
                  <a:pt x="5847121" y="0"/>
                </a:cubicBezTo>
                <a:cubicBezTo>
                  <a:pt x="6046761" y="7899"/>
                  <a:pt x="6432621" y="-18731"/>
                  <a:pt x="6644456" y="0"/>
                </a:cubicBezTo>
                <a:cubicBezTo>
                  <a:pt x="6640028" y="102297"/>
                  <a:pt x="6633163" y="300085"/>
                  <a:pt x="6644456" y="432118"/>
                </a:cubicBezTo>
                <a:cubicBezTo>
                  <a:pt x="6655749" y="564151"/>
                  <a:pt x="6659407" y="654506"/>
                  <a:pt x="6644456" y="830997"/>
                </a:cubicBezTo>
                <a:cubicBezTo>
                  <a:pt x="6497260" y="825630"/>
                  <a:pt x="6297731" y="832281"/>
                  <a:pt x="6179344" y="830997"/>
                </a:cubicBezTo>
                <a:cubicBezTo>
                  <a:pt x="6060957" y="829713"/>
                  <a:pt x="5889540" y="820407"/>
                  <a:pt x="5714232" y="830997"/>
                </a:cubicBezTo>
                <a:cubicBezTo>
                  <a:pt x="5538924" y="841587"/>
                  <a:pt x="5268804" y="865631"/>
                  <a:pt x="4983342" y="830997"/>
                </a:cubicBezTo>
                <a:cubicBezTo>
                  <a:pt x="4697880" y="796364"/>
                  <a:pt x="4611753" y="827409"/>
                  <a:pt x="4518230" y="830997"/>
                </a:cubicBezTo>
                <a:cubicBezTo>
                  <a:pt x="4424707" y="834585"/>
                  <a:pt x="4113069" y="831842"/>
                  <a:pt x="3853784" y="830997"/>
                </a:cubicBezTo>
                <a:cubicBezTo>
                  <a:pt x="3594499" y="830152"/>
                  <a:pt x="3489152" y="806578"/>
                  <a:pt x="3322228" y="830997"/>
                </a:cubicBezTo>
                <a:cubicBezTo>
                  <a:pt x="3155304" y="855416"/>
                  <a:pt x="2938666" y="809337"/>
                  <a:pt x="2657782" y="830997"/>
                </a:cubicBezTo>
                <a:cubicBezTo>
                  <a:pt x="2376898" y="852657"/>
                  <a:pt x="2129620" y="836947"/>
                  <a:pt x="1993337" y="830997"/>
                </a:cubicBezTo>
                <a:cubicBezTo>
                  <a:pt x="1857054" y="825047"/>
                  <a:pt x="1542376" y="825751"/>
                  <a:pt x="1328891" y="830997"/>
                </a:cubicBezTo>
                <a:cubicBezTo>
                  <a:pt x="1115406" y="836243"/>
                  <a:pt x="871239" y="830156"/>
                  <a:pt x="664446" y="830997"/>
                </a:cubicBezTo>
                <a:cubicBezTo>
                  <a:pt x="457653" y="831838"/>
                  <a:pt x="194495" y="860521"/>
                  <a:pt x="0" y="830997"/>
                </a:cubicBezTo>
                <a:cubicBezTo>
                  <a:pt x="4663" y="707493"/>
                  <a:pt x="15157" y="522033"/>
                  <a:pt x="0" y="407189"/>
                </a:cubicBezTo>
                <a:cubicBezTo>
                  <a:pt x="-15157" y="292345"/>
                  <a:pt x="-17719" y="124652"/>
                  <a:pt x="0" y="0"/>
                </a:cubicBezTo>
                <a:close/>
              </a:path>
              <a:path w="6644456" h="830997" stroke="0" extrusionOk="0">
                <a:moveTo>
                  <a:pt x="0" y="0"/>
                </a:moveTo>
                <a:cubicBezTo>
                  <a:pt x="132204" y="-17186"/>
                  <a:pt x="445287" y="-1653"/>
                  <a:pt x="598001" y="0"/>
                </a:cubicBezTo>
                <a:cubicBezTo>
                  <a:pt x="750715" y="1653"/>
                  <a:pt x="909911" y="22017"/>
                  <a:pt x="1063113" y="0"/>
                </a:cubicBezTo>
                <a:cubicBezTo>
                  <a:pt x="1216315" y="-22017"/>
                  <a:pt x="1526782" y="27591"/>
                  <a:pt x="1860448" y="0"/>
                </a:cubicBezTo>
                <a:cubicBezTo>
                  <a:pt x="2194114" y="-27591"/>
                  <a:pt x="2273247" y="15495"/>
                  <a:pt x="2458449" y="0"/>
                </a:cubicBezTo>
                <a:cubicBezTo>
                  <a:pt x="2643651" y="-15495"/>
                  <a:pt x="2803369" y="26061"/>
                  <a:pt x="3056450" y="0"/>
                </a:cubicBezTo>
                <a:cubicBezTo>
                  <a:pt x="3309531" y="-26061"/>
                  <a:pt x="3511396" y="23810"/>
                  <a:pt x="3853784" y="0"/>
                </a:cubicBezTo>
                <a:cubicBezTo>
                  <a:pt x="4196172" y="-23810"/>
                  <a:pt x="4262307" y="-22005"/>
                  <a:pt x="4385341" y="0"/>
                </a:cubicBezTo>
                <a:cubicBezTo>
                  <a:pt x="4508375" y="22005"/>
                  <a:pt x="4861004" y="2820"/>
                  <a:pt x="5182676" y="0"/>
                </a:cubicBezTo>
                <a:cubicBezTo>
                  <a:pt x="5504348" y="-2820"/>
                  <a:pt x="5759489" y="30991"/>
                  <a:pt x="5980010" y="0"/>
                </a:cubicBezTo>
                <a:cubicBezTo>
                  <a:pt x="6200531" y="-30991"/>
                  <a:pt x="6345423" y="-4054"/>
                  <a:pt x="6644456" y="0"/>
                </a:cubicBezTo>
                <a:cubicBezTo>
                  <a:pt x="6622970" y="97870"/>
                  <a:pt x="6665159" y="253431"/>
                  <a:pt x="6644456" y="432118"/>
                </a:cubicBezTo>
                <a:cubicBezTo>
                  <a:pt x="6623753" y="610805"/>
                  <a:pt x="6656687" y="743106"/>
                  <a:pt x="6644456" y="830997"/>
                </a:cubicBezTo>
                <a:cubicBezTo>
                  <a:pt x="6526173" y="827647"/>
                  <a:pt x="6353273" y="813884"/>
                  <a:pt x="6179344" y="830997"/>
                </a:cubicBezTo>
                <a:cubicBezTo>
                  <a:pt x="6005415" y="848110"/>
                  <a:pt x="5661132" y="829021"/>
                  <a:pt x="5382009" y="830997"/>
                </a:cubicBezTo>
                <a:cubicBezTo>
                  <a:pt x="5102887" y="832973"/>
                  <a:pt x="4986019" y="817271"/>
                  <a:pt x="4850453" y="830997"/>
                </a:cubicBezTo>
                <a:cubicBezTo>
                  <a:pt x="4714887" y="844723"/>
                  <a:pt x="4354663" y="858313"/>
                  <a:pt x="4186007" y="830997"/>
                </a:cubicBezTo>
                <a:cubicBezTo>
                  <a:pt x="4017351" y="803681"/>
                  <a:pt x="3607868" y="822751"/>
                  <a:pt x="3388673" y="830997"/>
                </a:cubicBezTo>
                <a:cubicBezTo>
                  <a:pt x="3169478" y="839243"/>
                  <a:pt x="2893587" y="833427"/>
                  <a:pt x="2724227" y="830997"/>
                </a:cubicBezTo>
                <a:cubicBezTo>
                  <a:pt x="2554867" y="828567"/>
                  <a:pt x="2444924" y="818142"/>
                  <a:pt x="2259115" y="830997"/>
                </a:cubicBezTo>
                <a:cubicBezTo>
                  <a:pt x="2073306" y="843852"/>
                  <a:pt x="1972442" y="822797"/>
                  <a:pt x="1727559" y="830997"/>
                </a:cubicBezTo>
                <a:cubicBezTo>
                  <a:pt x="1482676" y="839197"/>
                  <a:pt x="1269547" y="823566"/>
                  <a:pt x="930224" y="830997"/>
                </a:cubicBezTo>
                <a:cubicBezTo>
                  <a:pt x="590901" y="838428"/>
                  <a:pt x="419801" y="807056"/>
                  <a:pt x="0" y="830997"/>
                </a:cubicBezTo>
                <a:cubicBezTo>
                  <a:pt x="17013" y="666800"/>
                  <a:pt x="-6555" y="561080"/>
                  <a:pt x="0" y="432118"/>
                </a:cubicBezTo>
                <a:cubicBezTo>
                  <a:pt x="6555" y="303156"/>
                  <a:pt x="-12356" y="13868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>
                <a:solidFill>
                  <a:schemeClr val="accent2"/>
                </a:solidFill>
                <a:effectLst/>
                <a:latin typeface="+mj-lt"/>
              </a:rPr>
              <a:t>Is</a:t>
            </a:r>
            <a:r>
              <a:rPr lang="pt-BR" sz="24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400" b="1" dirty="0">
                <a:effectLst/>
                <a:latin typeface="+mj-lt"/>
              </a:rPr>
              <a:t>social media </a:t>
            </a:r>
            <a:r>
              <a:rPr lang="pt-BR" sz="2400" b="1" dirty="0" err="1">
                <a:solidFill>
                  <a:schemeClr val="accent2"/>
                </a:solidFill>
                <a:effectLst/>
                <a:latin typeface="+mj-lt"/>
              </a:rPr>
              <a:t>weakening</a:t>
            </a:r>
            <a:r>
              <a:rPr lang="pt-BR" sz="2400" b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Africa’s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democracy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?</a:t>
            </a:r>
            <a:endParaRPr lang="pt-BR" sz="24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80BFC9D-021C-30EB-D802-BBC60451B087}"/>
              </a:ext>
            </a:extLst>
          </p:cNvPr>
          <p:cNvSpPr txBox="1"/>
          <p:nvPr/>
        </p:nvSpPr>
        <p:spPr>
          <a:xfrm>
            <a:off x="3369463" y="2032766"/>
            <a:ext cx="8294582" cy="830997"/>
          </a:xfrm>
          <a:custGeom>
            <a:avLst/>
            <a:gdLst>
              <a:gd name="connsiteX0" fmla="*/ 0 w 8294582"/>
              <a:gd name="connsiteY0" fmla="*/ 0 h 830997"/>
              <a:gd name="connsiteX1" fmla="*/ 525324 w 8294582"/>
              <a:gd name="connsiteY1" fmla="*/ 0 h 830997"/>
              <a:gd name="connsiteX2" fmla="*/ 1382430 w 8294582"/>
              <a:gd name="connsiteY2" fmla="*/ 0 h 830997"/>
              <a:gd name="connsiteX3" fmla="*/ 2073646 w 8294582"/>
              <a:gd name="connsiteY3" fmla="*/ 0 h 830997"/>
              <a:gd name="connsiteX4" fmla="*/ 2681915 w 8294582"/>
              <a:gd name="connsiteY4" fmla="*/ 0 h 830997"/>
              <a:gd name="connsiteX5" fmla="*/ 3539022 w 8294582"/>
              <a:gd name="connsiteY5" fmla="*/ 0 h 830997"/>
              <a:gd name="connsiteX6" fmla="*/ 3981399 w 8294582"/>
              <a:gd name="connsiteY6" fmla="*/ 0 h 830997"/>
              <a:gd name="connsiteX7" fmla="*/ 4506723 w 8294582"/>
              <a:gd name="connsiteY7" fmla="*/ 0 h 830997"/>
              <a:gd name="connsiteX8" fmla="*/ 5197938 w 8294582"/>
              <a:gd name="connsiteY8" fmla="*/ 0 h 830997"/>
              <a:gd name="connsiteX9" fmla="*/ 5806207 w 8294582"/>
              <a:gd name="connsiteY9" fmla="*/ 0 h 830997"/>
              <a:gd name="connsiteX10" fmla="*/ 6663314 w 8294582"/>
              <a:gd name="connsiteY10" fmla="*/ 0 h 830997"/>
              <a:gd name="connsiteX11" fmla="*/ 7188638 w 8294582"/>
              <a:gd name="connsiteY11" fmla="*/ 0 h 830997"/>
              <a:gd name="connsiteX12" fmla="*/ 8294582 w 8294582"/>
              <a:gd name="connsiteY12" fmla="*/ 0 h 830997"/>
              <a:gd name="connsiteX13" fmla="*/ 8294582 w 8294582"/>
              <a:gd name="connsiteY13" fmla="*/ 423808 h 830997"/>
              <a:gd name="connsiteX14" fmla="*/ 8294582 w 8294582"/>
              <a:gd name="connsiteY14" fmla="*/ 830997 h 830997"/>
              <a:gd name="connsiteX15" fmla="*/ 7437475 w 8294582"/>
              <a:gd name="connsiteY15" fmla="*/ 830997 h 830997"/>
              <a:gd name="connsiteX16" fmla="*/ 6995097 w 8294582"/>
              <a:gd name="connsiteY16" fmla="*/ 830997 h 830997"/>
              <a:gd name="connsiteX17" fmla="*/ 6386828 w 8294582"/>
              <a:gd name="connsiteY17" fmla="*/ 830997 h 830997"/>
              <a:gd name="connsiteX18" fmla="*/ 5695613 w 8294582"/>
              <a:gd name="connsiteY18" fmla="*/ 830997 h 830997"/>
              <a:gd name="connsiteX19" fmla="*/ 5004398 w 8294582"/>
              <a:gd name="connsiteY19" fmla="*/ 830997 h 830997"/>
              <a:gd name="connsiteX20" fmla="*/ 4313183 w 8294582"/>
              <a:gd name="connsiteY20" fmla="*/ 830997 h 830997"/>
              <a:gd name="connsiteX21" fmla="*/ 3621967 w 8294582"/>
              <a:gd name="connsiteY21" fmla="*/ 830997 h 830997"/>
              <a:gd name="connsiteX22" fmla="*/ 2764861 w 8294582"/>
              <a:gd name="connsiteY22" fmla="*/ 830997 h 830997"/>
              <a:gd name="connsiteX23" fmla="*/ 1907754 w 8294582"/>
              <a:gd name="connsiteY23" fmla="*/ 830997 h 830997"/>
              <a:gd name="connsiteX24" fmla="*/ 1299485 w 8294582"/>
              <a:gd name="connsiteY24" fmla="*/ 830997 h 830997"/>
              <a:gd name="connsiteX25" fmla="*/ 857107 w 8294582"/>
              <a:gd name="connsiteY25" fmla="*/ 830997 h 830997"/>
              <a:gd name="connsiteX26" fmla="*/ 0 w 8294582"/>
              <a:gd name="connsiteY26" fmla="*/ 830997 h 830997"/>
              <a:gd name="connsiteX27" fmla="*/ 0 w 8294582"/>
              <a:gd name="connsiteY27" fmla="*/ 432118 h 830997"/>
              <a:gd name="connsiteX28" fmla="*/ 0 w 8294582"/>
              <a:gd name="connsiteY28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94582" h="830997" fill="none" extrusionOk="0">
                <a:moveTo>
                  <a:pt x="0" y="0"/>
                </a:moveTo>
                <a:cubicBezTo>
                  <a:pt x="108998" y="13959"/>
                  <a:pt x="359748" y="-2867"/>
                  <a:pt x="525324" y="0"/>
                </a:cubicBezTo>
                <a:cubicBezTo>
                  <a:pt x="690900" y="2867"/>
                  <a:pt x="1183798" y="38266"/>
                  <a:pt x="1382430" y="0"/>
                </a:cubicBezTo>
                <a:cubicBezTo>
                  <a:pt x="1581062" y="-38266"/>
                  <a:pt x="1841288" y="-10750"/>
                  <a:pt x="2073646" y="0"/>
                </a:cubicBezTo>
                <a:cubicBezTo>
                  <a:pt x="2306004" y="10750"/>
                  <a:pt x="2381598" y="-22717"/>
                  <a:pt x="2681915" y="0"/>
                </a:cubicBezTo>
                <a:cubicBezTo>
                  <a:pt x="2982232" y="22717"/>
                  <a:pt x="3173326" y="-6009"/>
                  <a:pt x="3539022" y="0"/>
                </a:cubicBezTo>
                <a:cubicBezTo>
                  <a:pt x="3904718" y="6009"/>
                  <a:pt x="3796922" y="335"/>
                  <a:pt x="3981399" y="0"/>
                </a:cubicBezTo>
                <a:cubicBezTo>
                  <a:pt x="4165876" y="-335"/>
                  <a:pt x="4346038" y="-25893"/>
                  <a:pt x="4506723" y="0"/>
                </a:cubicBezTo>
                <a:cubicBezTo>
                  <a:pt x="4667408" y="25893"/>
                  <a:pt x="5006195" y="12827"/>
                  <a:pt x="5197938" y="0"/>
                </a:cubicBezTo>
                <a:cubicBezTo>
                  <a:pt x="5389681" y="-12827"/>
                  <a:pt x="5614695" y="-2514"/>
                  <a:pt x="5806207" y="0"/>
                </a:cubicBezTo>
                <a:cubicBezTo>
                  <a:pt x="5997719" y="2514"/>
                  <a:pt x="6384327" y="-42117"/>
                  <a:pt x="6663314" y="0"/>
                </a:cubicBezTo>
                <a:cubicBezTo>
                  <a:pt x="6942301" y="42117"/>
                  <a:pt x="7056884" y="-2468"/>
                  <a:pt x="7188638" y="0"/>
                </a:cubicBezTo>
                <a:cubicBezTo>
                  <a:pt x="7320392" y="2468"/>
                  <a:pt x="7889690" y="-1006"/>
                  <a:pt x="8294582" y="0"/>
                </a:cubicBezTo>
                <a:cubicBezTo>
                  <a:pt x="8275165" y="193388"/>
                  <a:pt x="8302803" y="302963"/>
                  <a:pt x="8294582" y="423808"/>
                </a:cubicBezTo>
                <a:cubicBezTo>
                  <a:pt x="8286361" y="544653"/>
                  <a:pt x="8286011" y="735803"/>
                  <a:pt x="8294582" y="830997"/>
                </a:cubicBezTo>
                <a:cubicBezTo>
                  <a:pt x="7959879" y="872074"/>
                  <a:pt x="7862332" y="838664"/>
                  <a:pt x="7437475" y="830997"/>
                </a:cubicBezTo>
                <a:cubicBezTo>
                  <a:pt x="7012618" y="823330"/>
                  <a:pt x="7209491" y="845881"/>
                  <a:pt x="6995097" y="830997"/>
                </a:cubicBezTo>
                <a:cubicBezTo>
                  <a:pt x="6780703" y="816113"/>
                  <a:pt x="6601626" y="804060"/>
                  <a:pt x="6386828" y="830997"/>
                </a:cubicBezTo>
                <a:cubicBezTo>
                  <a:pt x="6172030" y="857934"/>
                  <a:pt x="5874948" y="840360"/>
                  <a:pt x="5695613" y="830997"/>
                </a:cubicBezTo>
                <a:cubicBezTo>
                  <a:pt x="5516279" y="821634"/>
                  <a:pt x="5188557" y="852195"/>
                  <a:pt x="5004398" y="830997"/>
                </a:cubicBezTo>
                <a:cubicBezTo>
                  <a:pt x="4820240" y="809799"/>
                  <a:pt x="4575748" y="816286"/>
                  <a:pt x="4313183" y="830997"/>
                </a:cubicBezTo>
                <a:cubicBezTo>
                  <a:pt x="4050619" y="845708"/>
                  <a:pt x="3967320" y="854521"/>
                  <a:pt x="3621967" y="830997"/>
                </a:cubicBezTo>
                <a:cubicBezTo>
                  <a:pt x="3276614" y="807473"/>
                  <a:pt x="3024998" y="837275"/>
                  <a:pt x="2764861" y="830997"/>
                </a:cubicBezTo>
                <a:cubicBezTo>
                  <a:pt x="2504724" y="824719"/>
                  <a:pt x="2335335" y="861786"/>
                  <a:pt x="1907754" y="830997"/>
                </a:cubicBezTo>
                <a:cubicBezTo>
                  <a:pt x="1480173" y="800208"/>
                  <a:pt x="1425421" y="857898"/>
                  <a:pt x="1299485" y="830997"/>
                </a:cubicBezTo>
                <a:cubicBezTo>
                  <a:pt x="1173549" y="804096"/>
                  <a:pt x="1071653" y="827584"/>
                  <a:pt x="857107" y="830997"/>
                </a:cubicBezTo>
                <a:cubicBezTo>
                  <a:pt x="642561" y="834410"/>
                  <a:pt x="214119" y="863010"/>
                  <a:pt x="0" y="830997"/>
                </a:cubicBezTo>
                <a:cubicBezTo>
                  <a:pt x="-11747" y="667248"/>
                  <a:pt x="17983" y="541987"/>
                  <a:pt x="0" y="432118"/>
                </a:cubicBezTo>
                <a:cubicBezTo>
                  <a:pt x="-17983" y="322249"/>
                  <a:pt x="5972" y="150193"/>
                  <a:pt x="0" y="0"/>
                </a:cubicBezTo>
                <a:close/>
              </a:path>
              <a:path w="8294582" h="830997" stroke="0" extrusionOk="0">
                <a:moveTo>
                  <a:pt x="0" y="0"/>
                </a:moveTo>
                <a:cubicBezTo>
                  <a:pt x="304498" y="-36263"/>
                  <a:pt x="532247" y="38450"/>
                  <a:pt x="857107" y="0"/>
                </a:cubicBezTo>
                <a:cubicBezTo>
                  <a:pt x="1181967" y="-38450"/>
                  <a:pt x="1281700" y="3347"/>
                  <a:pt x="1548322" y="0"/>
                </a:cubicBezTo>
                <a:cubicBezTo>
                  <a:pt x="1814945" y="-3347"/>
                  <a:pt x="1853777" y="8750"/>
                  <a:pt x="2073645" y="0"/>
                </a:cubicBezTo>
                <a:cubicBezTo>
                  <a:pt x="2293513" y="-8750"/>
                  <a:pt x="2586512" y="3011"/>
                  <a:pt x="2764861" y="0"/>
                </a:cubicBezTo>
                <a:cubicBezTo>
                  <a:pt x="2943210" y="-3011"/>
                  <a:pt x="3326957" y="7377"/>
                  <a:pt x="3621967" y="0"/>
                </a:cubicBezTo>
                <a:cubicBezTo>
                  <a:pt x="3916977" y="-7377"/>
                  <a:pt x="3906644" y="12556"/>
                  <a:pt x="4147291" y="0"/>
                </a:cubicBezTo>
                <a:cubicBezTo>
                  <a:pt x="4387938" y="-12556"/>
                  <a:pt x="4442745" y="19384"/>
                  <a:pt x="4589669" y="0"/>
                </a:cubicBezTo>
                <a:cubicBezTo>
                  <a:pt x="4736593" y="-19384"/>
                  <a:pt x="5022312" y="17696"/>
                  <a:pt x="5280884" y="0"/>
                </a:cubicBezTo>
                <a:cubicBezTo>
                  <a:pt x="5539456" y="-17696"/>
                  <a:pt x="5797771" y="-16155"/>
                  <a:pt x="5972099" y="0"/>
                </a:cubicBezTo>
                <a:cubicBezTo>
                  <a:pt x="6146428" y="16155"/>
                  <a:pt x="6472556" y="30061"/>
                  <a:pt x="6746260" y="0"/>
                </a:cubicBezTo>
                <a:cubicBezTo>
                  <a:pt x="7019964" y="-30061"/>
                  <a:pt x="7151724" y="18143"/>
                  <a:pt x="7354529" y="0"/>
                </a:cubicBezTo>
                <a:cubicBezTo>
                  <a:pt x="7557334" y="-18143"/>
                  <a:pt x="7990167" y="-12932"/>
                  <a:pt x="8294582" y="0"/>
                </a:cubicBezTo>
                <a:cubicBezTo>
                  <a:pt x="8279584" y="178243"/>
                  <a:pt x="8314177" y="305880"/>
                  <a:pt x="8294582" y="398879"/>
                </a:cubicBezTo>
                <a:cubicBezTo>
                  <a:pt x="8274987" y="491878"/>
                  <a:pt x="8296209" y="680512"/>
                  <a:pt x="8294582" y="830997"/>
                </a:cubicBezTo>
                <a:cubicBezTo>
                  <a:pt x="8096851" y="818271"/>
                  <a:pt x="8003241" y="812751"/>
                  <a:pt x="7769258" y="830997"/>
                </a:cubicBezTo>
                <a:cubicBezTo>
                  <a:pt x="7535275" y="849243"/>
                  <a:pt x="7273371" y="822561"/>
                  <a:pt x="6912152" y="830997"/>
                </a:cubicBezTo>
                <a:cubicBezTo>
                  <a:pt x="6550933" y="839433"/>
                  <a:pt x="6478152" y="852323"/>
                  <a:pt x="6137991" y="830997"/>
                </a:cubicBezTo>
                <a:cubicBezTo>
                  <a:pt x="5797830" y="809671"/>
                  <a:pt x="5688334" y="824196"/>
                  <a:pt x="5446776" y="830997"/>
                </a:cubicBezTo>
                <a:cubicBezTo>
                  <a:pt x="5205218" y="837798"/>
                  <a:pt x="5176996" y="822506"/>
                  <a:pt x="5004398" y="830997"/>
                </a:cubicBezTo>
                <a:cubicBezTo>
                  <a:pt x="4831800" y="839488"/>
                  <a:pt x="4575443" y="813028"/>
                  <a:pt x="4313183" y="830997"/>
                </a:cubicBezTo>
                <a:cubicBezTo>
                  <a:pt x="4050923" y="848966"/>
                  <a:pt x="3855267" y="853217"/>
                  <a:pt x="3456076" y="830997"/>
                </a:cubicBezTo>
                <a:cubicBezTo>
                  <a:pt x="3056885" y="808777"/>
                  <a:pt x="2979882" y="789783"/>
                  <a:pt x="2598969" y="830997"/>
                </a:cubicBezTo>
                <a:cubicBezTo>
                  <a:pt x="2218056" y="872211"/>
                  <a:pt x="2052036" y="809917"/>
                  <a:pt x="1907754" y="830997"/>
                </a:cubicBezTo>
                <a:cubicBezTo>
                  <a:pt x="1763473" y="852077"/>
                  <a:pt x="1463709" y="854410"/>
                  <a:pt x="1216539" y="830997"/>
                </a:cubicBezTo>
                <a:cubicBezTo>
                  <a:pt x="969369" y="807584"/>
                  <a:pt x="260890" y="786577"/>
                  <a:pt x="0" y="830997"/>
                </a:cubicBezTo>
                <a:cubicBezTo>
                  <a:pt x="16946" y="623844"/>
                  <a:pt x="-7378" y="536777"/>
                  <a:pt x="0" y="398879"/>
                </a:cubicBezTo>
                <a:cubicBezTo>
                  <a:pt x="7378" y="260981"/>
                  <a:pt x="3475" y="13179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Some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teens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>
                <a:solidFill>
                  <a:schemeClr val="accent2"/>
                </a:solidFill>
                <a:effectLst/>
                <a:latin typeface="+mj-lt"/>
              </a:rPr>
              <a:t>are </a:t>
            </a:r>
            <a:r>
              <a:rPr lang="pt-BR" sz="2400" b="1" dirty="0" err="1">
                <a:solidFill>
                  <a:schemeClr val="accent2"/>
                </a:solidFill>
                <a:effectLst/>
                <a:latin typeface="+mj-lt"/>
              </a:rPr>
              <a:t>spending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quarter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lives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on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social media.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These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are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site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sucking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up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time.</a:t>
            </a:r>
            <a:endParaRPr lang="pt-BR" sz="24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2EE5AD5-48F2-FDAB-D46C-482E81ACD9C4}"/>
              </a:ext>
            </a:extLst>
          </p:cNvPr>
          <p:cNvSpPr txBox="1"/>
          <p:nvPr/>
        </p:nvSpPr>
        <p:spPr>
          <a:xfrm>
            <a:off x="3369463" y="3684209"/>
            <a:ext cx="8284568" cy="954107"/>
          </a:xfrm>
          <a:custGeom>
            <a:avLst/>
            <a:gdLst>
              <a:gd name="connsiteX0" fmla="*/ 0 w 8284568"/>
              <a:gd name="connsiteY0" fmla="*/ 0 h 954107"/>
              <a:gd name="connsiteX1" fmla="*/ 524689 w 8284568"/>
              <a:gd name="connsiteY1" fmla="*/ 0 h 954107"/>
              <a:gd name="connsiteX2" fmla="*/ 1215070 w 8284568"/>
              <a:gd name="connsiteY2" fmla="*/ 0 h 954107"/>
              <a:gd name="connsiteX3" fmla="*/ 1905451 w 8284568"/>
              <a:gd name="connsiteY3" fmla="*/ 0 h 954107"/>
              <a:gd name="connsiteX4" fmla="*/ 2512986 w 8284568"/>
              <a:gd name="connsiteY4" fmla="*/ 0 h 954107"/>
              <a:gd name="connsiteX5" fmla="*/ 3286212 w 8284568"/>
              <a:gd name="connsiteY5" fmla="*/ 0 h 954107"/>
              <a:gd name="connsiteX6" fmla="*/ 4059438 w 8284568"/>
              <a:gd name="connsiteY6" fmla="*/ 0 h 954107"/>
              <a:gd name="connsiteX7" fmla="*/ 4832665 w 8284568"/>
              <a:gd name="connsiteY7" fmla="*/ 0 h 954107"/>
              <a:gd name="connsiteX8" fmla="*/ 5688737 w 8284568"/>
              <a:gd name="connsiteY8" fmla="*/ 0 h 954107"/>
              <a:gd name="connsiteX9" fmla="*/ 6461963 w 8284568"/>
              <a:gd name="connsiteY9" fmla="*/ 0 h 954107"/>
              <a:gd name="connsiteX10" fmla="*/ 6986652 w 8284568"/>
              <a:gd name="connsiteY10" fmla="*/ 0 h 954107"/>
              <a:gd name="connsiteX11" fmla="*/ 7594187 w 8284568"/>
              <a:gd name="connsiteY11" fmla="*/ 0 h 954107"/>
              <a:gd name="connsiteX12" fmla="*/ 8284568 w 8284568"/>
              <a:gd name="connsiteY12" fmla="*/ 0 h 954107"/>
              <a:gd name="connsiteX13" fmla="*/ 8284568 w 8284568"/>
              <a:gd name="connsiteY13" fmla="*/ 457971 h 954107"/>
              <a:gd name="connsiteX14" fmla="*/ 8284568 w 8284568"/>
              <a:gd name="connsiteY14" fmla="*/ 954107 h 954107"/>
              <a:gd name="connsiteX15" fmla="*/ 7511342 w 8284568"/>
              <a:gd name="connsiteY15" fmla="*/ 954107 h 954107"/>
              <a:gd name="connsiteX16" fmla="*/ 6738115 w 8284568"/>
              <a:gd name="connsiteY16" fmla="*/ 954107 h 954107"/>
              <a:gd name="connsiteX17" fmla="*/ 6130580 w 8284568"/>
              <a:gd name="connsiteY17" fmla="*/ 954107 h 954107"/>
              <a:gd name="connsiteX18" fmla="*/ 5688737 w 8284568"/>
              <a:gd name="connsiteY18" fmla="*/ 954107 h 954107"/>
              <a:gd name="connsiteX19" fmla="*/ 5164047 w 8284568"/>
              <a:gd name="connsiteY19" fmla="*/ 954107 h 954107"/>
              <a:gd name="connsiteX20" fmla="*/ 4639358 w 8284568"/>
              <a:gd name="connsiteY20" fmla="*/ 954107 h 954107"/>
              <a:gd name="connsiteX21" fmla="*/ 4197514 w 8284568"/>
              <a:gd name="connsiteY21" fmla="*/ 954107 h 954107"/>
              <a:gd name="connsiteX22" fmla="*/ 3424288 w 8284568"/>
              <a:gd name="connsiteY22" fmla="*/ 954107 h 954107"/>
              <a:gd name="connsiteX23" fmla="*/ 2568216 w 8284568"/>
              <a:gd name="connsiteY23" fmla="*/ 954107 h 954107"/>
              <a:gd name="connsiteX24" fmla="*/ 2126372 w 8284568"/>
              <a:gd name="connsiteY24" fmla="*/ 954107 h 954107"/>
              <a:gd name="connsiteX25" fmla="*/ 1270300 w 8284568"/>
              <a:gd name="connsiteY25" fmla="*/ 954107 h 954107"/>
              <a:gd name="connsiteX26" fmla="*/ 828457 w 8284568"/>
              <a:gd name="connsiteY26" fmla="*/ 954107 h 954107"/>
              <a:gd name="connsiteX27" fmla="*/ 0 w 8284568"/>
              <a:gd name="connsiteY27" fmla="*/ 954107 h 954107"/>
              <a:gd name="connsiteX28" fmla="*/ 0 w 8284568"/>
              <a:gd name="connsiteY28" fmla="*/ 467512 h 954107"/>
              <a:gd name="connsiteX29" fmla="*/ 0 w 8284568"/>
              <a:gd name="connsiteY29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84568" h="954107" fill="none" extrusionOk="0">
                <a:moveTo>
                  <a:pt x="0" y="0"/>
                </a:moveTo>
                <a:cubicBezTo>
                  <a:pt x="224667" y="-20581"/>
                  <a:pt x="417845" y="21199"/>
                  <a:pt x="524689" y="0"/>
                </a:cubicBezTo>
                <a:cubicBezTo>
                  <a:pt x="631533" y="-21199"/>
                  <a:pt x="1052608" y="-7663"/>
                  <a:pt x="1215070" y="0"/>
                </a:cubicBezTo>
                <a:cubicBezTo>
                  <a:pt x="1377532" y="7663"/>
                  <a:pt x="1751239" y="3192"/>
                  <a:pt x="1905451" y="0"/>
                </a:cubicBezTo>
                <a:cubicBezTo>
                  <a:pt x="2059663" y="-3192"/>
                  <a:pt x="2279092" y="-25689"/>
                  <a:pt x="2512986" y="0"/>
                </a:cubicBezTo>
                <a:cubicBezTo>
                  <a:pt x="2746880" y="25689"/>
                  <a:pt x="2913280" y="-24066"/>
                  <a:pt x="3286212" y="0"/>
                </a:cubicBezTo>
                <a:cubicBezTo>
                  <a:pt x="3659144" y="24066"/>
                  <a:pt x="3716720" y="2101"/>
                  <a:pt x="4059438" y="0"/>
                </a:cubicBezTo>
                <a:cubicBezTo>
                  <a:pt x="4402156" y="-2101"/>
                  <a:pt x="4634473" y="11087"/>
                  <a:pt x="4832665" y="0"/>
                </a:cubicBezTo>
                <a:cubicBezTo>
                  <a:pt x="5030857" y="-11087"/>
                  <a:pt x="5507738" y="39511"/>
                  <a:pt x="5688737" y="0"/>
                </a:cubicBezTo>
                <a:cubicBezTo>
                  <a:pt x="5869736" y="-39511"/>
                  <a:pt x="6197593" y="20266"/>
                  <a:pt x="6461963" y="0"/>
                </a:cubicBezTo>
                <a:cubicBezTo>
                  <a:pt x="6726333" y="-20266"/>
                  <a:pt x="6796738" y="25715"/>
                  <a:pt x="6986652" y="0"/>
                </a:cubicBezTo>
                <a:cubicBezTo>
                  <a:pt x="7176566" y="-25715"/>
                  <a:pt x="7409854" y="362"/>
                  <a:pt x="7594187" y="0"/>
                </a:cubicBezTo>
                <a:cubicBezTo>
                  <a:pt x="7778521" y="-362"/>
                  <a:pt x="8126616" y="3341"/>
                  <a:pt x="8284568" y="0"/>
                </a:cubicBezTo>
                <a:cubicBezTo>
                  <a:pt x="8268955" y="187565"/>
                  <a:pt x="8267409" y="293291"/>
                  <a:pt x="8284568" y="457971"/>
                </a:cubicBezTo>
                <a:cubicBezTo>
                  <a:pt x="8301727" y="622651"/>
                  <a:pt x="8272541" y="789728"/>
                  <a:pt x="8284568" y="954107"/>
                </a:cubicBezTo>
                <a:cubicBezTo>
                  <a:pt x="7937557" y="986404"/>
                  <a:pt x="7852529" y="928093"/>
                  <a:pt x="7511342" y="954107"/>
                </a:cubicBezTo>
                <a:cubicBezTo>
                  <a:pt x="7170155" y="980121"/>
                  <a:pt x="7064450" y="982588"/>
                  <a:pt x="6738115" y="954107"/>
                </a:cubicBezTo>
                <a:cubicBezTo>
                  <a:pt x="6411780" y="925626"/>
                  <a:pt x="6321895" y="950523"/>
                  <a:pt x="6130580" y="954107"/>
                </a:cubicBezTo>
                <a:cubicBezTo>
                  <a:pt x="5939266" y="957691"/>
                  <a:pt x="5877503" y="944002"/>
                  <a:pt x="5688737" y="954107"/>
                </a:cubicBezTo>
                <a:cubicBezTo>
                  <a:pt x="5499971" y="964212"/>
                  <a:pt x="5339027" y="934824"/>
                  <a:pt x="5164047" y="954107"/>
                </a:cubicBezTo>
                <a:cubicBezTo>
                  <a:pt x="4989067" y="973391"/>
                  <a:pt x="4783726" y="965142"/>
                  <a:pt x="4639358" y="954107"/>
                </a:cubicBezTo>
                <a:cubicBezTo>
                  <a:pt x="4494990" y="943072"/>
                  <a:pt x="4333309" y="946386"/>
                  <a:pt x="4197514" y="954107"/>
                </a:cubicBezTo>
                <a:cubicBezTo>
                  <a:pt x="4061719" y="961828"/>
                  <a:pt x="3729763" y="925092"/>
                  <a:pt x="3424288" y="954107"/>
                </a:cubicBezTo>
                <a:cubicBezTo>
                  <a:pt x="3118813" y="983122"/>
                  <a:pt x="2915612" y="932752"/>
                  <a:pt x="2568216" y="954107"/>
                </a:cubicBezTo>
                <a:cubicBezTo>
                  <a:pt x="2220820" y="975462"/>
                  <a:pt x="2244027" y="956061"/>
                  <a:pt x="2126372" y="954107"/>
                </a:cubicBezTo>
                <a:cubicBezTo>
                  <a:pt x="2008717" y="952153"/>
                  <a:pt x="1514882" y="982849"/>
                  <a:pt x="1270300" y="954107"/>
                </a:cubicBezTo>
                <a:cubicBezTo>
                  <a:pt x="1025718" y="925365"/>
                  <a:pt x="953938" y="954026"/>
                  <a:pt x="828457" y="954107"/>
                </a:cubicBezTo>
                <a:cubicBezTo>
                  <a:pt x="702976" y="954188"/>
                  <a:pt x="356712" y="974241"/>
                  <a:pt x="0" y="954107"/>
                </a:cubicBezTo>
                <a:cubicBezTo>
                  <a:pt x="-14517" y="745894"/>
                  <a:pt x="10438" y="591483"/>
                  <a:pt x="0" y="467512"/>
                </a:cubicBezTo>
                <a:cubicBezTo>
                  <a:pt x="-10438" y="343542"/>
                  <a:pt x="7083" y="132388"/>
                  <a:pt x="0" y="0"/>
                </a:cubicBezTo>
                <a:close/>
              </a:path>
              <a:path w="8284568" h="954107" stroke="0" extrusionOk="0">
                <a:moveTo>
                  <a:pt x="0" y="0"/>
                </a:moveTo>
                <a:cubicBezTo>
                  <a:pt x="255488" y="39888"/>
                  <a:pt x="502033" y="22878"/>
                  <a:pt x="856072" y="0"/>
                </a:cubicBezTo>
                <a:cubicBezTo>
                  <a:pt x="1210111" y="-22878"/>
                  <a:pt x="1273930" y="-14492"/>
                  <a:pt x="1546453" y="0"/>
                </a:cubicBezTo>
                <a:cubicBezTo>
                  <a:pt x="1818976" y="14492"/>
                  <a:pt x="1984805" y="3150"/>
                  <a:pt x="2236833" y="0"/>
                </a:cubicBezTo>
                <a:cubicBezTo>
                  <a:pt x="2488861" y="-3150"/>
                  <a:pt x="2638099" y="2401"/>
                  <a:pt x="2761523" y="0"/>
                </a:cubicBezTo>
                <a:cubicBezTo>
                  <a:pt x="2884947" y="-2401"/>
                  <a:pt x="3169808" y="8130"/>
                  <a:pt x="3286212" y="0"/>
                </a:cubicBezTo>
                <a:cubicBezTo>
                  <a:pt x="3402616" y="-8130"/>
                  <a:pt x="3920965" y="4804"/>
                  <a:pt x="4142284" y="0"/>
                </a:cubicBezTo>
                <a:cubicBezTo>
                  <a:pt x="4363603" y="-4804"/>
                  <a:pt x="4549607" y="-17500"/>
                  <a:pt x="4832665" y="0"/>
                </a:cubicBezTo>
                <a:cubicBezTo>
                  <a:pt x="5115723" y="17500"/>
                  <a:pt x="5292201" y="4594"/>
                  <a:pt x="5440200" y="0"/>
                </a:cubicBezTo>
                <a:cubicBezTo>
                  <a:pt x="5588200" y="-4594"/>
                  <a:pt x="6004823" y="-29885"/>
                  <a:pt x="6213426" y="0"/>
                </a:cubicBezTo>
                <a:cubicBezTo>
                  <a:pt x="6422029" y="29885"/>
                  <a:pt x="6494331" y="17533"/>
                  <a:pt x="6655270" y="0"/>
                </a:cubicBezTo>
                <a:cubicBezTo>
                  <a:pt x="6816209" y="-17533"/>
                  <a:pt x="7111183" y="26241"/>
                  <a:pt x="7262805" y="0"/>
                </a:cubicBezTo>
                <a:cubicBezTo>
                  <a:pt x="7414428" y="-26241"/>
                  <a:pt x="7847038" y="-36568"/>
                  <a:pt x="8284568" y="0"/>
                </a:cubicBezTo>
                <a:cubicBezTo>
                  <a:pt x="8279965" y="144092"/>
                  <a:pt x="8304813" y="228082"/>
                  <a:pt x="8284568" y="448430"/>
                </a:cubicBezTo>
                <a:cubicBezTo>
                  <a:pt x="8264324" y="668778"/>
                  <a:pt x="8284885" y="718218"/>
                  <a:pt x="8284568" y="954107"/>
                </a:cubicBezTo>
                <a:cubicBezTo>
                  <a:pt x="8083021" y="973919"/>
                  <a:pt x="7935613" y="947253"/>
                  <a:pt x="7842724" y="954107"/>
                </a:cubicBezTo>
                <a:cubicBezTo>
                  <a:pt x="7749835" y="960961"/>
                  <a:pt x="7295315" y="950853"/>
                  <a:pt x="7152344" y="954107"/>
                </a:cubicBezTo>
                <a:cubicBezTo>
                  <a:pt x="7009373" y="957361"/>
                  <a:pt x="6853362" y="972051"/>
                  <a:pt x="6710500" y="954107"/>
                </a:cubicBezTo>
                <a:cubicBezTo>
                  <a:pt x="6567638" y="936163"/>
                  <a:pt x="6401874" y="951889"/>
                  <a:pt x="6268656" y="954107"/>
                </a:cubicBezTo>
                <a:cubicBezTo>
                  <a:pt x="6135438" y="956325"/>
                  <a:pt x="5767271" y="948177"/>
                  <a:pt x="5412584" y="954107"/>
                </a:cubicBezTo>
                <a:cubicBezTo>
                  <a:pt x="5057897" y="960037"/>
                  <a:pt x="4928675" y="935298"/>
                  <a:pt x="4805049" y="954107"/>
                </a:cubicBezTo>
                <a:cubicBezTo>
                  <a:pt x="4681424" y="972916"/>
                  <a:pt x="4239336" y="990459"/>
                  <a:pt x="3948977" y="954107"/>
                </a:cubicBezTo>
                <a:cubicBezTo>
                  <a:pt x="3658618" y="917755"/>
                  <a:pt x="3441474" y="927907"/>
                  <a:pt x="3092905" y="954107"/>
                </a:cubicBezTo>
                <a:cubicBezTo>
                  <a:pt x="2744336" y="980307"/>
                  <a:pt x="2577208" y="974727"/>
                  <a:pt x="2319679" y="954107"/>
                </a:cubicBezTo>
                <a:cubicBezTo>
                  <a:pt x="2062150" y="933487"/>
                  <a:pt x="1957753" y="943545"/>
                  <a:pt x="1712144" y="954107"/>
                </a:cubicBezTo>
                <a:cubicBezTo>
                  <a:pt x="1466536" y="964669"/>
                  <a:pt x="1193235" y="947289"/>
                  <a:pt x="856072" y="954107"/>
                </a:cubicBezTo>
                <a:cubicBezTo>
                  <a:pt x="518909" y="960925"/>
                  <a:pt x="247510" y="921798"/>
                  <a:pt x="0" y="954107"/>
                </a:cubicBezTo>
                <a:cubicBezTo>
                  <a:pt x="5952" y="860630"/>
                  <a:pt x="-3552" y="705899"/>
                  <a:pt x="0" y="505677"/>
                </a:cubicBezTo>
                <a:cubicBezTo>
                  <a:pt x="3552" y="305455"/>
                  <a:pt x="-10505" y="11247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Young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people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>
                <a:solidFill>
                  <a:schemeClr val="accent2"/>
                </a:solidFill>
                <a:effectLst/>
                <a:latin typeface="+mj-lt"/>
              </a:rPr>
              <a:t>are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increasingly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</a:p>
          <a:p>
            <a:pPr algn="ctr"/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getting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their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rgbClr val="2F2F2E"/>
                </a:solidFill>
                <a:effectLst/>
                <a:latin typeface="+mj-lt"/>
              </a:rPr>
              <a:t>news</a:t>
            </a:r>
            <a:r>
              <a:rPr lang="pt-BR" sz="2800" b="1" dirty="0">
                <a:solidFill>
                  <a:srgbClr val="2F2F2E"/>
                </a:solidFill>
                <a:effectLst/>
                <a:latin typeface="+mj-lt"/>
              </a:rPr>
              <a:t> online</a:t>
            </a: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480EC0A-C3B3-FC2E-4C08-5BA3D3E9C176}"/>
              </a:ext>
            </a:extLst>
          </p:cNvPr>
          <p:cNvSpPr txBox="1"/>
          <p:nvPr/>
        </p:nvSpPr>
        <p:spPr>
          <a:xfrm>
            <a:off x="3369463" y="5200020"/>
            <a:ext cx="8273336" cy="707886"/>
          </a:xfrm>
          <a:custGeom>
            <a:avLst/>
            <a:gdLst>
              <a:gd name="connsiteX0" fmla="*/ 0 w 8273336"/>
              <a:gd name="connsiteY0" fmla="*/ 0 h 707886"/>
              <a:gd name="connsiteX1" fmla="*/ 441245 w 8273336"/>
              <a:gd name="connsiteY1" fmla="*/ 0 h 707886"/>
              <a:gd name="connsiteX2" fmla="*/ 965223 w 8273336"/>
              <a:gd name="connsiteY2" fmla="*/ 0 h 707886"/>
              <a:gd name="connsiteX3" fmla="*/ 1571934 w 8273336"/>
              <a:gd name="connsiteY3" fmla="*/ 0 h 707886"/>
              <a:gd name="connsiteX4" fmla="*/ 2013178 w 8273336"/>
              <a:gd name="connsiteY4" fmla="*/ 0 h 707886"/>
              <a:gd name="connsiteX5" fmla="*/ 2454423 w 8273336"/>
              <a:gd name="connsiteY5" fmla="*/ 0 h 707886"/>
              <a:gd name="connsiteX6" fmla="*/ 3309334 w 8273336"/>
              <a:gd name="connsiteY6" fmla="*/ 0 h 707886"/>
              <a:gd name="connsiteX7" fmla="*/ 3833312 w 8273336"/>
              <a:gd name="connsiteY7" fmla="*/ 0 h 707886"/>
              <a:gd name="connsiteX8" fmla="*/ 4274557 w 8273336"/>
              <a:gd name="connsiteY8" fmla="*/ 0 h 707886"/>
              <a:gd name="connsiteX9" fmla="*/ 4715802 w 8273336"/>
              <a:gd name="connsiteY9" fmla="*/ 0 h 707886"/>
              <a:gd name="connsiteX10" fmla="*/ 5405246 w 8273336"/>
              <a:gd name="connsiteY10" fmla="*/ 0 h 707886"/>
              <a:gd name="connsiteX11" fmla="*/ 6177424 w 8273336"/>
              <a:gd name="connsiteY11" fmla="*/ 0 h 707886"/>
              <a:gd name="connsiteX12" fmla="*/ 6866869 w 8273336"/>
              <a:gd name="connsiteY12" fmla="*/ 0 h 707886"/>
              <a:gd name="connsiteX13" fmla="*/ 8273336 w 8273336"/>
              <a:gd name="connsiteY13" fmla="*/ 0 h 707886"/>
              <a:gd name="connsiteX14" fmla="*/ 8273336 w 8273336"/>
              <a:gd name="connsiteY14" fmla="*/ 332706 h 707886"/>
              <a:gd name="connsiteX15" fmla="*/ 8273336 w 8273336"/>
              <a:gd name="connsiteY15" fmla="*/ 707886 h 707886"/>
              <a:gd name="connsiteX16" fmla="*/ 7583891 w 8273336"/>
              <a:gd name="connsiteY16" fmla="*/ 707886 h 707886"/>
              <a:gd name="connsiteX17" fmla="*/ 7059913 w 8273336"/>
              <a:gd name="connsiteY17" fmla="*/ 707886 h 707886"/>
              <a:gd name="connsiteX18" fmla="*/ 6287735 w 8273336"/>
              <a:gd name="connsiteY18" fmla="*/ 707886 h 707886"/>
              <a:gd name="connsiteX19" fmla="*/ 5681024 w 8273336"/>
              <a:gd name="connsiteY19" fmla="*/ 707886 h 707886"/>
              <a:gd name="connsiteX20" fmla="*/ 4908846 w 8273336"/>
              <a:gd name="connsiteY20" fmla="*/ 707886 h 707886"/>
              <a:gd name="connsiteX21" fmla="*/ 4136668 w 8273336"/>
              <a:gd name="connsiteY21" fmla="*/ 707886 h 707886"/>
              <a:gd name="connsiteX22" fmla="*/ 3612690 w 8273336"/>
              <a:gd name="connsiteY22" fmla="*/ 707886 h 707886"/>
              <a:gd name="connsiteX23" fmla="*/ 3005979 w 8273336"/>
              <a:gd name="connsiteY23" fmla="*/ 707886 h 707886"/>
              <a:gd name="connsiteX24" fmla="*/ 2482001 w 8273336"/>
              <a:gd name="connsiteY24" fmla="*/ 707886 h 707886"/>
              <a:gd name="connsiteX25" fmla="*/ 2040756 w 8273336"/>
              <a:gd name="connsiteY25" fmla="*/ 707886 h 707886"/>
              <a:gd name="connsiteX26" fmla="*/ 1185845 w 8273336"/>
              <a:gd name="connsiteY26" fmla="*/ 707886 h 707886"/>
              <a:gd name="connsiteX27" fmla="*/ 0 w 8273336"/>
              <a:gd name="connsiteY27" fmla="*/ 707886 h 707886"/>
              <a:gd name="connsiteX28" fmla="*/ 0 w 8273336"/>
              <a:gd name="connsiteY28" fmla="*/ 339785 h 707886"/>
              <a:gd name="connsiteX29" fmla="*/ 0 w 8273336"/>
              <a:gd name="connsiteY29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73336" h="707886" fill="none" extrusionOk="0">
                <a:moveTo>
                  <a:pt x="0" y="0"/>
                </a:moveTo>
                <a:cubicBezTo>
                  <a:pt x="111111" y="-2740"/>
                  <a:pt x="242951" y="-18430"/>
                  <a:pt x="441245" y="0"/>
                </a:cubicBezTo>
                <a:cubicBezTo>
                  <a:pt x="639540" y="18430"/>
                  <a:pt x="788342" y="-4470"/>
                  <a:pt x="965223" y="0"/>
                </a:cubicBezTo>
                <a:cubicBezTo>
                  <a:pt x="1142104" y="4470"/>
                  <a:pt x="1367778" y="-14458"/>
                  <a:pt x="1571934" y="0"/>
                </a:cubicBezTo>
                <a:cubicBezTo>
                  <a:pt x="1776090" y="14458"/>
                  <a:pt x="1896862" y="13032"/>
                  <a:pt x="2013178" y="0"/>
                </a:cubicBezTo>
                <a:cubicBezTo>
                  <a:pt x="2129494" y="-13032"/>
                  <a:pt x="2298652" y="-1981"/>
                  <a:pt x="2454423" y="0"/>
                </a:cubicBezTo>
                <a:cubicBezTo>
                  <a:pt x="2610194" y="1981"/>
                  <a:pt x="3098733" y="-17710"/>
                  <a:pt x="3309334" y="0"/>
                </a:cubicBezTo>
                <a:cubicBezTo>
                  <a:pt x="3519935" y="17710"/>
                  <a:pt x="3599133" y="4221"/>
                  <a:pt x="3833312" y="0"/>
                </a:cubicBezTo>
                <a:cubicBezTo>
                  <a:pt x="4067491" y="-4221"/>
                  <a:pt x="4088233" y="-18766"/>
                  <a:pt x="4274557" y="0"/>
                </a:cubicBezTo>
                <a:cubicBezTo>
                  <a:pt x="4460882" y="18766"/>
                  <a:pt x="4590552" y="810"/>
                  <a:pt x="4715802" y="0"/>
                </a:cubicBezTo>
                <a:cubicBezTo>
                  <a:pt x="4841052" y="-810"/>
                  <a:pt x="5183347" y="18001"/>
                  <a:pt x="5405246" y="0"/>
                </a:cubicBezTo>
                <a:cubicBezTo>
                  <a:pt x="5627145" y="-18001"/>
                  <a:pt x="5934208" y="-22472"/>
                  <a:pt x="6177424" y="0"/>
                </a:cubicBezTo>
                <a:cubicBezTo>
                  <a:pt x="6420640" y="22472"/>
                  <a:pt x="6671820" y="-10272"/>
                  <a:pt x="6866869" y="0"/>
                </a:cubicBezTo>
                <a:cubicBezTo>
                  <a:pt x="7061919" y="10272"/>
                  <a:pt x="7630475" y="8600"/>
                  <a:pt x="8273336" y="0"/>
                </a:cubicBezTo>
                <a:cubicBezTo>
                  <a:pt x="8257606" y="119224"/>
                  <a:pt x="8262416" y="222443"/>
                  <a:pt x="8273336" y="332706"/>
                </a:cubicBezTo>
                <a:cubicBezTo>
                  <a:pt x="8284256" y="442969"/>
                  <a:pt x="8255271" y="522329"/>
                  <a:pt x="8273336" y="707886"/>
                </a:cubicBezTo>
                <a:cubicBezTo>
                  <a:pt x="8084040" y="715548"/>
                  <a:pt x="7887302" y="727528"/>
                  <a:pt x="7583891" y="707886"/>
                </a:cubicBezTo>
                <a:cubicBezTo>
                  <a:pt x="7280481" y="688244"/>
                  <a:pt x="7262716" y="715701"/>
                  <a:pt x="7059913" y="707886"/>
                </a:cubicBezTo>
                <a:cubicBezTo>
                  <a:pt x="6857110" y="700071"/>
                  <a:pt x="6478477" y="693700"/>
                  <a:pt x="6287735" y="707886"/>
                </a:cubicBezTo>
                <a:cubicBezTo>
                  <a:pt x="6096993" y="722072"/>
                  <a:pt x="5884661" y="719939"/>
                  <a:pt x="5681024" y="707886"/>
                </a:cubicBezTo>
                <a:cubicBezTo>
                  <a:pt x="5477387" y="695833"/>
                  <a:pt x="5063495" y="719606"/>
                  <a:pt x="4908846" y="707886"/>
                </a:cubicBezTo>
                <a:cubicBezTo>
                  <a:pt x="4754197" y="696166"/>
                  <a:pt x="4332449" y="738157"/>
                  <a:pt x="4136668" y="707886"/>
                </a:cubicBezTo>
                <a:cubicBezTo>
                  <a:pt x="3940887" y="677615"/>
                  <a:pt x="3759970" y="701272"/>
                  <a:pt x="3612690" y="707886"/>
                </a:cubicBezTo>
                <a:cubicBezTo>
                  <a:pt x="3465410" y="714500"/>
                  <a:pt x="3161997" y="734481"/>
                  <a:pt x="3005979" y="707886"/>
                </a:cubicBezTo>
                <a:cubicBezTo>
                  <a:pt x="2849961" y="681291"/>
                  <a:pt x="2702219" y="684104"/>
                  <a:pt x="2482001" y="707886"/>
                </a:cubicBezTo>
                <a:cubicBezTo>
                  <a:pt x="2261783" y="731668"/>
                  <a:pt x="2240657" y="700639"/>
                  <a:pt x="2040756" y="707886"/>
                </a:cubicBezTo>
                <a:cubicBezTo>
                  <a:pt x="1840855" y="715133"/>
                  <a:pt x="1387321" y="725929"/>
                  <a:pt x="1185845" y="707886"/>
                </a:cubicBezTo>
                <a:cubicBezTo>
                  <a:pt x="984369" y="689843"/>
                  <a:pt x="451722" y="766866"/>
                  <a:pt x="0" y="707886"/>
                </a:cubicBezTo>
                <a:cubicBezTo>
                  <a:pt x="-11458" y="559873"/>
                  <a:pt x="1030" y="415915"/>
                  <a:pt x="0" y="339785"/>
                </a:cubicBezTo>
                <a:cubicBezTo>
                  <a:pt x="-1030" y="263655"/>
                  <a:pt x="-3706" y="79125"/>
                  <a:pt x="0" y="0"/>
                </a:cubicBezTo>
                <a:close/>
              </a:path>
              <a:path w="8273336" h="707886" stroke="0" extrusionOk="0">
                <a:moveTo>
                  <a:pt x="0" y="0"/>
                </a:moveTo>
                <a:cubicBezTo>
                  <a:pt x="219933" y="9476"/>
                  <a:pt x="303943" y="-17244"/>
                  <a:pt x="441245" y="0"/>
                </a:cubicBezTo>
                <a:cubicBezTo>
                  <a:pt x="578548" y="17244"/>
                  <a:pt x="674426" y="-912"/>
                  <a:pt x="882489" y="0"/>
                </a:cubicBezTo>
                <a:cubicBezTo>
                  <a:pt x="1090552" y="912"/>
                  <a:pt x="1545869" y="-3675"/>
                  <a:pt x="1737401" y="0"/>
                </a:cubicBezTo>
                <a:cubicBezTo>
                  <a:pt x="1928933" y="3675"/>
                  <a:pt x="2232101" y="-28447"/>
                  <a:pt x="2426845" y="0"/>
                </a:cubicBezTo>
                <a:cubicBezTo>
                  <a:pt x="2621589" y="28447"/>
                  <a:pt x="2885344" y="-9053"/>
                  <a:pt x="3116290" y="0"/>
                </a:cubicBezTo>
                <a:cubicBezTo>
                  <a:pt x="3347236" y="9053"/>
                  <a:pt x="3557163" y="23921"/>
                  <a:pt x="3805735" y="0"/>
                </a:cubicBezTo>
                <a:cubicBezTo>
                  <a:pt x="4054308" y="-23921"/>
                  <a:pt x="4237964" y="32334"/>
                  <a:pt x="4577913" y="0"/>
                </a:cubicBezTo>
                <a:cubicBezTo>
                  <a:pt x="4917862" y="-32334"/>
                  <a:pt x="4984769" y="-16656"/>
                  <a:pt x="5350091" y="0"/>
                </a:cubicBezTo>
                <a:cubicBezTo>
                  <a:pt x="5715413" y="16656"/>
                  <a:pt x="5810360" y="35214"/>
                  <a:pt x="6122269" y="0"/>
                </a:cubicBezTo>
                <a:cubicBezTo>
                  <a:pt x="6434178" y="-35214"/>
                  <a:pt x="6605449" y="34623"/>
                  <a:pt x="6894447" y="0"/>
                </a:cubicBezTo>
                <a:cubicBezTo>
                  <a:pt x="7183445" y="-34623"/>
                  <a:pt x="7359368" y="8398"/>
                  <a:pt x="7583891" y="0"/>
                </a:cubicBezTo>
                <a:cubicBezTo>
                  <a:pt x="7808414" y="-8398"/>
                  <a:pt x="7970723" y="32920"/>
                  <a:pt x="8273336" y="0"/>
                </a:cubicBezTo>
                <a:cubicBezTo>
                  <a:pt x="8281736" y="106786"/>
                  <a:pt x="8257047" y="188444"/>
                  <a:pt x="8273336" y="346864"/>
                </a:cubicBezTo>
                <a:cubicBezTo>
                  <a:pt x="8289625" y="505284"/>
                  <a:pt x="8273162" y="543568"/>
                  <a:pt x="8273336" y="707886"/>
                </a:cubicBezTo>
                <a:cubicBezTo>
                  <a:pt x="8003171" y="683424"/>
                  <a:pt x="7796235" y="734049"/>
                  <a:pt x="7666625" y="707886"/>
                </a:cubicBezTo>
                <a:cubicBezTo>
                  <a:pt x="7537015" y="681723"/>
                  <a:pt x="7310083" y="712522"/>
                  <a:pt x="6977180" y="707886"/>
                </a:cubicBezTo>
                <a:cubicBezTo>
                  <a:pt x="6644277" y="703250"/>
                  <a:pt x="6436006" y="738421"/>
                  <a:pt x="6287735" y="707886"/>
                </a:cubicBezTo>
                <a:cubicBezTo>
                  <a:pt x="6139464" y="677351"/>
                  <a:pt x="5647565" y="680660"/>
                  <a:pt x="5432824" y="707886"/>
                </a:cubicBezTo>
                <a:cubicBezTo>
                  <a:pt x="5218083" y="735112"/>
                  <a:pt x="4934161" y="707458"/>
                  <a:pt x="4743379" y="707886"/>
                </a:cubicBezTo>
                <a:cubicBezTo>
                  <a:pt x="4552597" y="708314"/>
                  <a:pt x="4460724" y="715870"/>
                  <a:pt x="4219401" y="707886"/>
                </a:cubicBezTo>
                <a:cubicBezTo>
                  <a:pt x="3978078" y="699902"/>
                  <a:pt x="3721908" y="711838"/>
                  <a:pt x="3529957" y="707886"/>
                </a:cubicBezTo>
                <a:cubicBezTo>
                  <a:pt x="3338006" y="703934"/>
                  <a:pt x="3086993" y="709349"/>
                  <a:pt x="2675045" y="707886"/>
                </a:cubicBezTo>
                <a:cubicBezTo>
                  <a:pt x="2263097" y="706423"/>
                  <a:pt x="2302702" y="725833"/>
                  <a:pt x="1985601" y="707886"/>
                </a:cubicBezTo>
                <a:cubicBezTo>
                  <a:pt x="1668500" y="689939"/>
                  <a:pt x="1691092" y="701433"/>
                  <a:pt x="1544356" y="707886"/>
                </a:cubicBezTo>
                <a:cubicBezTo>
                  <a:pt x="1397620" y="714339"/>
                  <a:pt x="1212297" y="728414"/>
                  <a:pt x="1020378" y="707886"/>
                </a:cubicBezTo>
                <a:cubicBezTo>
                  <a:pt x="828459" y="687358"/>
                  <a:pt x="433880" y="748723"/>
                  <a:pt x="0" y="707886"/>
                </a:cubicBezTo>
                <a:cubicBezTo>
                  <a:pt x="14846" y="549391"/>
                  <a:pt x="-5446" y="527988"/>
                  <a:pt x="0" y="368101"/>
                </a:cubicBezTo>
                <a:cubicBezTo>
                  <a:pt x="5446" y="208215"/>
                  <a:pt x="13062" y="17611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7546692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2F2F2E"/>
                </a:solidFill>
                <a:latin typeface="+mj-lt"/>
              </a:rPr>
              <a:t>The </a:t>
            </a:r>
            <a:r>
              <a:rPr lang="pt-BR" sz="2000" b="1" dirty="0" err="1">
                <a:solidFill>
                  <a:srgbClr val="2F2F2E"/>
                </a:solidFill>
                <a:latin typeface="+mj-lt"/>
              </a:rPr>
              <a:t>first</a:t>
            </a:r>
            <a:r>
              <a:rPr lang="pt-BR" sz="2000" b="1" dirty="0">
                <a:solidFill>
                  <a:srgbClr val="2F2F2E"/>
                </a:solidFill>
                <a:latin typeface="+mj-lt"/>
              </a:rPr>
              <a:t> social media babies are </a:t>
            </a:r>
            <a:r>
              <a:rPr lang="pt-BR" sz="2000" b="1" dirty="0" err="1">
                <a:solidFill>
                  <a:srgbClr val="2F2F2E"/>
                </a:solidFill>
                <a:latin typeface="+mj-lt"/>
              </a:rPr>
              <a:t>adults</a:t>
            </a:r>
            <a:r>
              <a:rPr lang="pt-BR" sz="20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latin typeface="+mj-lt"/>
              </a:rPr>
              <a:t>now</a:t>
            </a:r>
            <a:r>
              <a:rPr lang="pt-BR" sz="2000" b="1" dirty="0">
                <a:solidFill>
                  <a:srgbClr val="2F2F2E"/>
                </a:solidFill>
                <a:latin typeface="+mj-lt"/>
              </a:rPr>
              <a:t>. Some</a:t>
            </a:r>
            <a:r>
              <a:rPr lang="pt-BR" sz="20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000" b="1" dirty="0">
                <a:solidFill>
                  <a:schemeClr val="accent2"/>
                </a:solidFill>
                <a:effectLst/>
                <a:latin typeface="+mj-lt"/>
              </a:rPr>
              <a:t>are </a:t>
            </a:r>
            <a:r>
              <a:rPr lang="pt-BR" sz="2000" b="1" dirty="0" err="1">
                <a:solidFill>
                  <a:schemeClr val="accent2"/>
                </a:solidFill>
                <a:effectLst/>
                <a:latin typeface="+mj-lt"/>
              </a:rPr>
              <a:t>push</a:t>
            </a:r>
            <a:r>
              <a:rPr lang="pt-BR" sz="2000" b="1" dirty="0" err="1">
                <a:solidFill>
                  <a:schemeClr val="accent2"/>
                </a:solidFill>
                <a:latin typeface="+mj-lt"/>
              </a:rPr>
              <a:t>ing</a:t>
            </a:r>
            <a:r>
              <a:rPr lang="pt-BR" sz="20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2000" b="1" dirty="0">
                <a:solidFill>
                  <a:srgbClr val="2F2F2E"/>
                </a:solidFill>
                <a:latin typeface="+mj-lt"/>
              </a:rPr>
              <a:t>for </a:t>
            </a:r>
            <a:r>
              <a:rPr lang="pt-BR" sz="2000" b="1" dirty="0" err="1">
                <a:solidFill>
                  <a:srgbClr val="2F2F2E"/>
                </a:solidFill>
                <a:latin typeface="+mj-lt"/>
              </a:rPr>
              <a:t>laws</a:t>
            </a:r>
            <a:r>
              <a:rPr lang="pt-BR" sz="20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latin typeface="+mj-lt"/>
              </a:rPr>
              <a:t>to</a:t>
            </a:r>
            <a:r>
              <a:rPr lang="pt-BR" sz="20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latin typeface="+mj-lt"/>
              </a:rPr>
              <a:t>protect</a:t>
            </a:r>
            <a:r>
              <a:rPr lang="pt-BR" sz="2000" b="1" dirty="0">
                <a:solidFill>
                  <a:srgbClr val="2F2F2E"/>
                </a:solidFill>
                <a:latin typeface="+mj-lt"/>
              </a:rPr>
              <a:t> kids </a:t>
            </a:r>
            <a:r>
              <a:rPr lang="pt-BR" sz="2000" b="1" dirty="0" err="1">
                <a:solidFill>
                  <a:srgbClr val="2F2F2E"/>
                </a:solidFill>
                <a:latin typeface="+mj-lt"/>
              </a:rPr>
              <a:t>from</a:t>
            </a:r>
            <a:r>
              <a:rPr lang="pt-BR" sz="2000" b="1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000" b="1" dirty="0" err="1">
                <a:solidFill>
                  <a:srgbClr val="2F2F2E"/>
                </a:solidFill>
                <a:latin typeface="+mj-lt"/>
              </a:rPr>
              <a:t>their</a:t>
            </a:r>
            <a:r>
              <a:rPr lang="pt-BR" sz="2000" b="1" dirty="0">
                <a:solidFill>
                  <a:srgbClr val="2F2F2E"/>
                </a:solidFill>
                <a:latin typeface="+mj-lt"/>
              </a:rPr>
              <a:t> parentes’ </a:t>
            </a:r>
            <a:r>
              <a:rPr lang="pt-BR" sz="2000" b="1" dirty="0" err="1">
                <a:solidFill>
                  <a:srgbClr val="2F2F2E"/>
                </a:solidFill>
                <a:latin typeface="+mj-lt"/>
              </a:rPr>
              <a:t>oversharing</a:t>
            </a:r>
            <a:endParaRPr lang="pt-BR" sz="2000" dirty="0">
              <a:solidFill>
                <a:srgbClr val="2F2F2E"/>
              </a:solidFill>
              <a:effectLst/>
              <a:latin typeface="+mj-lt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A5BC9B2-2C5E-FE23-AD23-DA8BFE1DD2C2}"/>
              </a:ext>
            </a:extLst>
          </p:cNvPr>
          <p:cNvGrpSpPr/>
          <p:nvPr/>
        </p:nvGrpSpPr>
        <p:grpSpPr>
          <a:xfrm>
            <a:off x="269283" y="1704625"/>
            <a:ext cx="2705145" cy="4862714"/>
            <a:chOff x="667900" y="3626397"/>
            <a:chExt cx="2705145" cy="4862714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9B7C967-4748-8068-CCCC-F556AE839EBB}"/>
                </a:ext>
              </a:extLst>
            </p:cNvPr>
            <p:cNvSpPr txBox="1"/>
            <p:nvPr/>
          </p:nvSpPr>
          <p:spPr>
            <a:xfrm>
              <a:off x="839244" y="4087906"/>
              <a:ext cx="2533801" cy="4401205"/>
            </a:xfrm>
            <a:custGeom>
              <a:avLst/>
              <a:gdLst>
                <a:gd name="connsiteX0" fmla="*/ 0 w 2533801"/>
                <a:gd name="connsiteY0" fmla="*/ 0 h 4401205"/>
                <a:gd name="connsiteX1" fmla="*/ 2533801 w 2533801"/>
                <a:gd name="connsiteY1" fmla="*/ 0 h 4401205"/>
                <a:gd name="connsiteX2" fmla="*/ 2533801 w 2533801"/>
                <a:gd name="connsiteY2" fmla="*/ 4401205 h 4401205"/>
                <a:gd name="connsiteX3" fmla="*/ 0 w 2533801"/>
                <a:gd name="connsiteY3" fmla="*/ 4401205 h 4401205"/>
                <a:gd name="connsiteX4" fmla="*/ 0 w 2533801"/>
                <a:gd name="connsiteY4" fmla="*/ 0 h 440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801" h="4401205" fill="none" extrusionOk="0">
                  <a:moveTo>
                    <a:pt x="0" y="0"/>
                  </a:moveTo>
                  <a:cubicBezTo>
                    <a:pt x="1125433" y="-49533"/>
                    <a:pt x="1946096" y="-14809"/>
                    <a:pt x="2533801" y="0"/>
                  </a:cubicBezTo>
                  <a:cubicBezTo>
                    <a:pt x="2621440" y="1406365"/>
                    <a:pt x="2461122" y="3397405"/>
                    <a:pt x="2533801" y="4401205"/>
                  </a:cubicBezTo>
                  <a:cubicBezTo>
                    <a:pt x="1710686" y="4352974"/>
                    <a:pt x="316241" y="4485660"/>
                    <a:pt x="0" y="4401205"/>
                  </a:cubicBezTo>
                  <a:cubicBezTo>
                    <a:pt x="-38581" y="2788433"/>
                    <a:pt x="63341" y="699612"/>
                    <a:pt x="0" y="0"/>
                  </a:cubicBezTo>
                  <a:close/>
                </a:path>
                <a:path w="2533801" h="4401205" stroke="0" extrusionOk="0">
                  <a:moveTo>
                    <a:pt x="0" y="0"/>
                  </a:moveTo>
                  <a:cubicBezTo>
                    <a:pt x="689224" y="118645"/>
                    <a:pt x="1408365" y="116012"/>
                    <a:pt x="2533801" y="0"/>
                  </a:cubicBezTo>
                  <a:cubicBezTo>
                    <a:pt x="2400919" y="1942366"/>
                    <a:pt x="2618752" y="2506052"/>
                    <a:pt x="2533801" y="4401205"/>
                  </a:cubicBezTo>
                  <a:cubicBezTo>
                    <a:pt x="1880355" y="4535805"/>
                    <a:pt x="589648" y="4244009"/>
                    <a:pt x="0" y="4401205"/>
                  </a:cubicBezTo>
                  <a:cubicBezTo>
                    <a:pt x="-20187" y="3071729"/>
                    <a:pt x="-152480" y="92628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Conhecer convenções</a:t>
              </a:r>
            </a:p>
            <a:p>
              <a:r>
                <a:rPr lang="pt-BR" sz="2000" dirty="0"/>
                <a:t>relacionadas a contextos e a gêneros de texto ajuda-nos a compreender e a</a:t>
              </a:r>
            </a:p>
            <a:p>
              <a:r>
                <a:rPr lang="pt-BR" sz="2000" dirty="0"/>
                <a:t>produzir textos de cada gênero. Com um colega, identifiquem características do gênero </a:t>
              </a:r>
              <a:r>
                <a:rPr lang="pt-BR" sz="2000" b="1" dirty="0"/>
                <a:t>manchete </a:t>
              </a:r>
              <a:r>
                <a:rPr lang="pt-BR" sz="2000" dirty="0"/>
                <a:t>que vocês encontram nos textos e escrevam-nas em</a:t>
              </a:r>
            </a:p>
            <a:p>
              <a:r>
                <a:rPr lang="pt-BR" sz="2000" dirty="0"/>
                <a:t>seus cadernos.</a:t>
              </a:r>
            </a:p>
          </p:txBody>
        </p:sp>
        <p:sp>
          <p:nvSpPr>
            <p:cNvPr id="4" name="Pentágono 3">
              <a:extLst>
                <a:ext uri="{FF2B5EF4-FFF2-40B4-BE49-F238E27FC236}">
                  <a16:creationId xmlns:a16="http://schemas.microsoft.com/office/drawing/2014/main" id="{13DD9290-40F4-D628-8996-93B76B1C95B2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96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la de fundo abstrata de malha rosa">
            <a:extLst>
              <a:ext uri="{FF2B5EF4-FFF2-40B4-BE49-F238E27FC236}">
                <a16:creationId xmlns:a16="http://schemas.microsoft.com/office/drawing/2014/main" id="{82CFB85B-0B03-7DF6-B4DF-AFA5D71E7C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207" y="-1300163"/>
            <a:ext cx="12249208" cy="815816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2753833" y="262147"/>
            <a:ext cx="4592898" cy="1723549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err="1"/>
              <a:t>Getting</a:t>
            </a:r>
            <a:r>
              <a:rPr lang="pt-BR" sz="4000" b="1" dirty="0"/>
              <a:t> News online</a:t>
            </a:r>
            <a:endParaRPr lang="pt-BR" sz="4000" b="1" i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115614" y="6235823"/>
            <a:ext cx="5722721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STAHLER, Jeff. [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Seems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that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'fake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news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'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is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the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leading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news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story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GoComics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, 7 dez. 2016. Disponível em: https://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www.gocomics.com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jeffstahler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/2016/12/07. Acesso em: 12 ago. 2024.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426982" y="3634309"/>
            <a:ext cx="459289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Segundo o cartum, qual é a principal notícia do momento (</a:t>
            </a:r>
            <a:r>
              <a:rPr lang="pt-BR" sz="2200" b="1" i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i="1" dirty="0" err="1">
                <a:solidFill>
                  <a:srgbClr val="2F2F2E"/>
                </a:solidFill>
                <a:effectLst/>
                <a:latin typeface="+mj-lt"/>
              </a:rPr>
              <a:t>leading</a:t>
            </a:r>
            <a:r>
              <a:rPr lang="pt-BR" sz="22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i="1" dirty="0" err="1">
                <a:solidFill>
                  <a:srgbClr val="2F2F2E"/>
                </a:solidFill>
                <a:effectLst/>
                <a:latin typeface="+mj-lt"/>
              </a:rPr>
              <a:t>news</a:t>
            </a:r>
            <a:r>
              <a:rPr lang="pt-BR" sz="22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i="1" dirty="0" err="1">
                <a:solidFill>
                  <a:srgbClr val="2F2F2E"/>
                </a:solidFill>
                <a:effectLst/>
                <a:latin typeface="+mj-lt"/>
              </a:rPr>
              <a:t>story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)? Qual é a reação do homem?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4965093-72EE-9149-C93E-C12163D4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35" y="2119316"/>
            <a:ext cx="5926683" cy="44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4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3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306ECB7-78A4-967B-0F16-10EFF008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10" y="1520891"/>
            <a:ext cx="2859529" cy="219695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2A92D93-8CE1-1409-F575-5DE9DDF91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63" y="1529608"/>
            <a:ext cx="2859529" cy="217951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A99C0D3-168D-F5D9-0DD2-0A717FAD5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610" y="4167794"/>
            <a:ext cx="2859529" cy="219695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E998D1B-7213-71A2-119A-7F0737E24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863" y="4173823"/>
            <a:ext cx="2859529" cy="2196955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9E76F52-FBEE-C1ED-DE67-9CD73854F83A}"/>
              </a:ext>
            </a:extLst>
          </p:cNvPr>
          <p:cNvSpPr txBox="1"/>
          <p:nvPr/>
        </p:nvSpPr>
        <p:spPr>
          <a:xfrm>
            <a:off x="291421" y="2950905"/>
            <a:ext cx="285952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He’s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listening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</a:p>
          <a:p>
            <a:pPr algn="ctr"/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 podcast.</a:t>
            </a:r>
            <a:endParaRPr lang="pt-BR" sz="2200" dirty="0"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48F360F-035A-D724-4214-E3D25BD4725A}"/>
              </a:ext>
            </a:extLst>
          </p:cNvPr>
          <p:cNvSpPr txBox="1"/>
          <p:nvPr/>
        </p:nvSpPr>
        <p:spPr>
          <a:xfrm>
            <a:off x="291421" y="5595308"/>
            <a:ext cx="285952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She’s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reading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</a:p>
          <a:p>
            <a:pPr algn="ctr"/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newspaper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.</a:t>
            </a:r>
            <a:endParaRPr lang="pt-BR" sz="2200" dirty="0"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FB7D7FB-87E9-FD93-E604-1D56C9C107C6}"/>
              </a:ext>
            </a:extLst>
          </p:cNvPr>
          <p:cNvSpPr txBox="1"/>
          <p:nvPr/>
        </p:nvSpPr>
        <p:spPr>
          <a:xfrm>
            <a:off x="9041052" y="2948405"/>
            <a:ext cx="285952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They’re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watching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news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on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TV.</a:t>
            </a:r>
            <a:endParaRPr lang="pt-BR" sz="2200" dirty="0"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C46F81F-83BE-94E9-C18B-D8E910216716}"/>
              </a:ext>
            </a:extLst>
          </p:cNvPr>
          <p:cNvSpPr txBox="1"/>
          <p:nvPr/>
        </p:nvSpPr>
        <p:spPr>
          <a:xfrm>
            <a:off x="9041050" y="5595308"/>
            <a:ext cx="285952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She’s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using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</a:p>
          <a:p>
            <a:pPr algn="ctr"/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her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smartphone.</a:t>
            </a:r>
            <a:endParaRPr lang="pt-BR" sz="2200" dirty="0">
              <a:solidFill>
                <a:schemeClr val="accent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71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308712" y="2228749"/>
            <a:ext cx="3133135" cy="2400501"/>
            <a:chOff x="667900" y="3626397"/>
            <a:chExt cx="3133135" cy="2400501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938992"/>
            </a:xfrm>
            <a:custGeom>
              <a:avLst/>
              <a:gdLst>
                <a:gd name="connsiteX0" fmla="*/ 0 w 2961791"/>
                <a:gd name="connsiteY0" fmla="*/ 0 h 1938992"/>
                <a:gd name="connsiteX1" fmla="*/ 2961791 w 2961791"/>
                <a:gd name="connsiteY1" fmla="*/ 0 h 1938992"/>
                <a:gd name="connsiteX2" fmla="*/ 2961791 w 2961791"/>
                <a:gd name="connsiteY2" fmla="*/ 1938992 h 1938992"/>
                <a:gd name="connsiteX3" fmla="*/ 0 w 2961791"/>
                <a:gd name="connsiteY3" fmla="*/ 1938992 h 1938992"/>
                <a:gd name="connsiteX4" fmla="*/ 0 w 2961791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938992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752559"/>
                    <a:pt x="2889112" y="1500896"/>
                    <a:pt x="2961791" y="1938992"/>
                  </a:cubicBezTo>
                  <a:cubicBezTo>
                    <a:pt x="2134064" y="1890761"/>
                    <a:pt x="613343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961791" h="1938992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562170"/>
                    <a:pt x="3046742" y="1716516"/>
                    <a:pt x="2961791" y="1938992"/>
                  </a:cubicBezTo>
                  <a:cubicBezTo>
                    <a:pt x="1938139" y="2073592"/>
                    <a:pt x="735825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Para identificar mais</a:t>
              </a:r>
            </a:p>
            <a:p>
              <a:r>
                <a:rPr lang="pt-BR" sz="2000" dirty="0"/>
                <a:t>facilmente a ideia</a:t>
              </a:r>
            </a:p>
            <a:p>
              <a:r>
                <a:rPr lang="pt-BR" sz="2000" dirty="0"/>
                <a:t>principal de um texto,</a:t>
              </a:r>
            </a:p>
            <a:p>
              <a:r>
                <a:rPr lang="pt-BR" sz="2000" dirty="0"/>
                <a:t>observe o </a:t>
              </a:r>
              <a:r>
                <a:rPr lang="pt-BR" sz="2000" b="1" dirty="0"/>
                <a:t>título</a:t>
              </a:r>
              <a:r>
                <a:rPr lang="pt-BR" sz="2000" dirty="0"/>
                <a:t> ou a</a:t>
              </a:r>
            </a:p>
            <a:p>
              <a:r>
                <a:rPr lang="pt-BR" sz="2000" b="1" dirty="0"/>
                <a:t>manchete</a:t>
              </a:r>
              <a:r>
                <a:rPr lang="pt-BR" sz="2000" dirty="0"/>
                <a:t> e a </a:t>
              </a:r>
              <a:r>
                <a:rPr lang="pt-BR" sz="2000" b="1" dirty="0"/>
                <a:t>primeira</a:t>
              </a:r>
            </a:p>
            <a:p>
              <a:r>
                <a:rPr lang="pt-BR" sz="2000" b="1" dirty="0"/>
                <a:t>frase</a:t>
              </a:r>
              <a:r>
                <a:rPr lang="pt-BR" sz="2000" dirty="0"/>
                <a:t> ou </a:t>
              </a:r>
              <a:r>
                <a:rPr lang="pt-BR" sz="2000" b="1" dirty="0"/>
                <a:t>parágrafo</a:t>
              </a:r>
              <a:r>
                <a:rPr lang="pt-BR" sz="2000" dirty="0"/>
                <a:t>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708174" y="5733619"/>
            <a:ext cx="2961791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RACHEDI, Mohamed. App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lets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Indigenous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Brazilians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connect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in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own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languages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Tech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Xplore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[s. l.], 30 jan. 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techxplore.com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news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/2024-01-app-indigenous-brazilians-languages.html. Acesso em: 12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3</a:t>
            </a:r>
          </a:p>
        </p:txBody>
      </p:sp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2B4F1DF0-D719-1883-152D-89100E417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965" y="247689"/>
            <a:ext cx="8213323" cy="64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8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3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FF652FA-A6D4-A8B2-A61E-1C4727476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766082"/>
              </p:ext>
            </p:extLst>
          </p:nvPr>
        </p:nvGraphicFramePr>
        <p:xfrm>
          <a:off x="2295706" y="638324"/>
          <a:ext cx="7600587" cy="587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214B9140-5692-4054-C7AB-4F65333EFCAD}"/>
              </a:ext>
            </a:extLst>
          </p:cNvPr>
          <p:cNvSpPr/>
          <p:nvPr/>
        </p:nvSpPr>
        <p:spPr>
          <a:xfrm>
            <a:off x="6453351" y="1531402"/>
            <a:ext cx="3453452" cy="4070611"/>
          </a:xfrm>
          <a:prstGeom prst="rect">
            <a:avLst/>
          </a:prstGeom>
          <a:solidFill>
            <a:schemeClr val="accent2">
              <a:alpha val="10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95CBC6-8DB2-C2FB-192D-DA0DB5E0D173}"/>
              </a:ext>
            </a:extLst>
          </p:cNvPr>
          <p:cNvSpPr txBox="1"/>
          <p:nvPr/>
        </p:nvSpPr>
        <p:spPr>
          <a:xfrm>
            <a:off x="6750312" y="5834955"/>
            <a:ext cx="2859529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palavra principal (núcleo)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31AED7-8878-9C90-D5AD-6FEEA7EA7A0C}"/>
              </a:ext>
            </a:extLst>
          </p:cNvPr>
          <p:cNvSpPr txBox="1"/>
          <p:nvPr/>
        </p:nvSpPr>
        <p:spPr>
          <a:xfrm>
            <a:off x="2582160" y="5787945"/>
            <a:ext cx="2859529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effectLst/>
                <a:latin typeface="+mj-lt"/>
              </a:rPr>
              <a:t>modificam a palavra principal (núcleo)</a:t>
            </a:r>
            <a:endParaRPr lang="pt-BR" sz="2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908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3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FF652FA-A6D4-A8B2-A61E-1C4727476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289689"/>
              </p:ext>
            </p:extLst>
          </p:nvPr>
        </p:nvGraphicFramePr>
        <p:xfrm>
          <a:off x="2295706" y="638324"/>
          <a:ext cx="7600587" cy="587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214B9140-5692-4054-C7AB-4F65333EFCAD}"/>
              </a:ext>
            </a:extLst>
          </p:cNvPr>
          <p:cNvSpPr/>
          <p:nvPr/>
        </p:nvSpPr>
        <p:spPr>
          <a:xfrm>
            <a:off x="6453351" y="1531402"/>
            <a:ext cx="3453452" cy="4070611"/>
          </a:xfrm>
          <a:prstGeom prst="rect">
            <a:avLst/>
          </a:prstGeom>
          <a:solidFill>
            <a:schemeClr val="accent2">
              <a:alpha val="10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95CBC6-8DB2-C2FB-192D-DA0DB5E0D173}"/>
              </a:ext>
            </a:extLst>
          </p:cNvPr>
          <p:cNvSpPr txBox="1"/>
          <p:nvPr/>
        </p:nvSpPr>
        <p:spPr>
          <a:xfrm>
            <a:off x="6750312" y="5834955"/>
            <a:ext cx="2859529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palavra principal (núcleo)</a:t>
            </a:r>
            <a:endParaRPr lang="pt-BR" sz="2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31AED7-8878-9C90-D5AD-6FEEA7EA7A0C}"/>
              </a:ext>
            </a:extLst>
          </p:cNvPr>
          <p:cNvSpPr txBox="1"/>
          <p:nvPr/>
        </p:nvSpPr>
        <p:spPr>
          <a:xfrm>
            <a:off x="2582160" y="5787945"/>
            <a:ext cx="2859529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effectLst/>
                <a:latin typeface="+mj-lt"/>
              </a:rPr>
              <a:t>modificam a palavra principal (núcleo)</a:t>
            </a:r>
            <a:endParaRPr lang="pt-BR" sz="2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31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A4C13B7E-F672-A866-17C7-E6B4B1C78F38}"/>
              </a:ext>
            </a:extLst>
          </p:cNvPr>
          <p:cNvSpPr/>
          <p:nvPr/>
        </p:nvSpPr>
        <p:spPr>
          <a:xfrm>
            <a:off x="394855" y="2867891"/>
            <a:ext cx="11452323" cy="263905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3C8EFD-ED53-F911-04D4-C82B5EC26CE9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 quadro a seguir, as regras ortográficas para as formas verbais terminadas em 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-ing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75934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3: PRESENT </a:t>
            </a:r>
            <a:r>
              <a:rPr lang="pt-BR" sz="4000" b="1" dirty="0" err="1"/>
              <a:t>continuous</a:t>
            </a:r>
            <a:endParaRPr lang="pt-BR" sz="4000" b="1" i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C85EBE2-1194-3AC4-3D96-172B8D41A2A1}"/>
              </a:ext>
            </a:extLst>
          </p:cNvPr>
          <p:cNvGraphicFramePr>
            <a:graphicFrameLocks noGrp="1"/>
          </p:cNvGraphicFramePr>
          <p:nvPr/>
        </p:nvGraphicFramePr>
        <p:xfrm>
          <a:off x="394855" y="2867891"/>
          <a:ext cx="11452323" cy="263905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306298282"/>
                    </a:ext>
                  </a:extLst>
                </a:gridCol>
                <a:gridCol w="2223654">
                  <a:extLst>
                    <a:ext uri="{9D8B030D-6E8A-4147-A177-3AD203B41FA5}">
                      <a16:colId xmlns:a16="http://schemas.microsoft.com/office/drawing/2014/main" val="313907566"/>
                    </a:ext>
                  </a:extLst>
                </a:gridCol>
                <a:gridCol w="3959316">
                  <a:extLst>
                    <a:ext uri="{9D8B030D-6E8A-4147-A177-3AD203B41FA5}">
                      <a16:colId xmlns:a16="http://schemas.microsoft.com/office/drawing/2014/main" val="1165408436"/>
                    </a:ext>
                  </a:extLst>
                </a:gridCol>
                <a:gridCol w="2640453">
                  <a:extLst>
                    <a:ext uri="{9D8B030D-6E8A-4147-A177-3AD203B41FA5}">
                      <a16:colId xmlns:a16="http://schemas.microsoft.com/office/drawing/2014/main" val="1025606082"/>
                    </a:ext>
                  </a:extLst>
                </a:gridCol>
              </a:tblGrid>
              <a:tr h="25246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000" b="0" dirty="0">
                          <a:effectLst/>
                        </a:rPr>
                        <a:t> 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</a:rPr>
                        <a:t>Exemplos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effectLst/>
                        </a:rPr>
                        <a:t> 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</a:rPr>
                        <a:t>Exemplos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862473"/>
                  </a:ext>
                </a:extLst>
              </a:tr>
              <a:tr h="14414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A maioria dos verbos: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verbo +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ing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do         </a:t>
                      </a:r>
                      <a:r>
                        <a:rPr lang="pt-BR" sz="2000" b="0" dirty="0" err="1">
                          <a:effectLst/>
                        </a:rPr>
                        <a:t>do</a:t>
                      </a:r>
                      <a:r>
                        <a:rPr lang="pt-BR" sz="2000" b="1" dirty="0" err="1">
                          <a:effectLst/>
                        </a:rPr>
                        <a:t>ing</a:t>
                      </a:r>
                      <a:endParaRPr lang="pt-BR" sz="2000" b="1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read</a:t>
                      </a:r>
                      <a:r>
                        <a:rPr lang="pt-BR" sz="2000" b="0" dirty="0">
                          <a:effectLst/>
                        </a:rPr>
                        <a:t>        </a:t>
                      </a:r>
                      <a:r>
                        <a:rPr lang="pt-BR" sz="2000" b="0" dirty="0" err="1">
                          <a:effectLst/>
                        </a:rPr>
                        <a:t>read</a:t>
                      </a:r>
                      <a:r>
                        <a:rPr lang="pt-BR" sz="2000" b="1" dirty="0" err="1">
                          <a:effectLst/>
                        </a:rPr>
                        <a:t>ing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Verbos terminados em consoante + vogal + consoante: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verbo + </a:t>
                      </a:r>
                      <a:r>
                        <a:rPr lang="pt-BR" sz="2000" b="1" dirty="0">
                          <a:solidFill>
                            <a:schemeClr val="accent2"/>
                          </a:solidFill>
                          <a:effectLst/>
                        </a:rPr>
                        <a:t>última consoante </a:t>
                      </a:r>
                      <a:r>
                        <a:rPr lang="pt-BR" sz="2000" b="0" dirty="0">
                          <a:effectLst/>
                        </a:rPr>
                        <a:t>+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ing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put</a:t>
                      </a:r>
                      <a:r>
                        <a:rPr lang="pt-BR" sz="2000" b="0" dirty="0">
                          <a:effectLst/>
                        </a:rPr>
                        <a:t>         </a:t>
                      </a:r>
                      <a:r>
                        <a:rPr lang="pt-BR" sz="2000" b="0" dirty="0" err="1">
                          <a:effectLst/>
                        </a:rPr>
                        <a:t>put</a:t>
                      </a:r>
                      <a:r>
                        <a:rPr lang="pt-BR" sz="2000" b="1" dirty="0" err="1">
                          <a:effectLst/>
                        </a:rPr>
                        <a:t>ting</a:t>
                      </a:r>
                      <a:endParaRPr lang="pt-BR" sz="2000" b="1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swim</a:t>
                      </a:r>
                      <a:r>
                        <a:rPr lang="pt-BR" sz="2000" b="0" dirty="0">
                          <a:effectLst/>
                        </a:rPr>
                        <a:t>         </a:t>
                      </a:r>
                      <a:r>
                        <a:rPr lang="pt-BR" sz="2000" b="0" dirty="0" err="1">
                          <a:effectLst/>
                        </a:rPr>
                        <a:t>swim</a:t>
                      </a:r>
                      <a:r>
                        <a:rPr lang="pt-BR" sz="2000" b="1" dirty="0" err="1">
                          <a:effectLst/>
                        </a:rPr>
                        <a:t>ming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242534"/>
                  </a:ext>
                </a:extLst>
              </a:tr>
              <a:tr h="78734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Verbos terminados em </a:t>
                      </a:r>
                      <a:r>
                        <a:rPr lang="pt-BR" sz="2000" b="1" dirty="0">
                          <a:effectLst/>
                        </a:rPr>
                        <a:t>e</a:t>
                      </a:r>
                      <a:r>
                        <a:rPr lang="pt-BR" sz="2000" b="0" dirty="0">
                          <a:effectLst/>
                        </a:rPr>
                        <a:t>: verbo - </a:t>
                      </a:r>
                      <a:r>
                        <a:rPr lang="pt-BR" sz="2000" b="1" dirty="0">
                          <a:solidFill>
                            <a:schemeClr val="accent2"/>
                          </a:solidFill>
                          <a:effectLst/>
                        </a:rPr>
                        <a:t>e</a:t>
                      </a:r>
                      <a:r>
                        <a:rPr lang="pt-BR" sz="2000" b="0" dirty="0">
                          <a:effectLst/>
                        </a:rPr>
                        <a:t> +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ing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come       </a:t>
                      </a:r>
                      <a:r>
                        <a:rPr lang="pt-BR" sz="2000" b="0" dirty="0" err="1">
                          <a:effectLst/>
                        </a:rPr>
                        <a:t>com</a:t>
                      </a:r>
                      <a:r>
                        <a:rPr lang="pt-BR" sz="2000" b="1" dirty="0" err="1">
                          <a:effectLst/>
                        </a:rPr>
                        <a:t>ing</a:t>
                      </a:r>
                      <a:endParaRPr lang="pt-BR" sz="2000" b="1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use        </a:t>
                      </a:r>
                      <a:r>
                        <a:rPr lang="pt-BR" sz="2000" b="0" dirty="0" err="1">
                          <a:effectLst/>
                        </a:rPr>
                        <a:t>us</a:t>
                      </a:r>
                      <a:r>
                        <a:rPr lang="pt-BR" sz="2000" b="1" dirty="0" err="1">
                          <a:effectLst/>
                        </a:rPr>
                        <a:t>ing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Verbos terminados em </a:t>
                      </a:r>
                      <a:r>
                        <a:rPr lang="pt-BR" sz="2000" b="1" dirty="0" err="1">
                          <a:effectLst/>
                        </a:rPr>
                        <a:t>ie</a:t>
                      </a:r>
                      <a:r>
                        <a:rPr lang="pt-BR" sz="2000" b="0" dirty="0">
                          <a:effectLst/>
                        </a:rPr>
                        <a:t>: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verbo -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ie</a:t>
                      </a:r>
                      <a:r>
                        <a:rPr lang="pt-BR" sz="2000" b="0" dirty="0">
                          <a:effectLst/>
                        </a:rPr>
                        <a:t> +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y</a:t>
                      </a:r>
                      <a:r>
                        <a:rPr lang="pt-BR" sz="2000" b="0" dirty="0">
                          <a:effectLst/>
                        </a:rPr>
                        <a:t> + 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ing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die        </a:t>
                      </a:r>
                      <a:r>
                        <a:rPr lang="pt-BR" sz="2000" b="0" dirty="0" err="1">
                          <a:effectLst/>
                        </a:rPr>
                        <a:t>d</a:t>
                      </a:r>
                      <a:r>
                        <a:rPr lang="pt-BR" sz="2000" b="1" dirty="0" err="1">
                          <a:effectLst/>
                        </a:rPr>
                        <a:t>ying</a:t>
                      </a:r>
                      <a:endParaRPr lang="pt-BR" sz="2000" b="1" dirty="0">
                        <a:effectLst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lie        </a:t>
                      </a:r>
                      <a:r>
                        <a:rPr lang="pt-BR" sz="2000" b="0" dirty="0" err="1">
                          <a:effectLst/>
                        </a:rPr>
                        <a:t>l</a:t>
                      </a:r>
                      <a:r>
                        <a:rPr lang="pt-BR" sz="2000" b="1" dirty="0" err="1">
                          <a:effectLst/>
                        </a:rPr>
                        <a:t>ying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985867"/>
                  </a:ext>
                </a:extLst>
              </a:tr>
            </a:tbl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EDF733BC-3BF3-19B1-09A3-1E7BA686DE08}"/>
              </a:ext>
            </a:extLst>
          </p:cNvPr>
          <p:cNvGrpSpPr/>
          <p:nvPr/>
        </p:nvGrpSpPr>
        <p:grpSpPr>
          <a:xfrm>
            <a:off x="3757595" y="3553691"/>
            <a:ext cx="502677" cy="997527"/>
            <a:chOff x="4547305" y="3349336"/>
            <a:chExt cx="610834" cy="1148931"/>
          </a:xfrm>
        </p:grpSpPr>
        <p:pic>
          <p:nvPicPr>
            <p:cNvPr id="7" name="Gráfico 6" descr="Seta de linha: curva ligeira com preenchimento sólido">
              <a:extLst>
                <a:ext uri="{FF2B5EF4-FFF2-40B4-BE49-F238E27FC236}">
                  <a16:creationId xmlns:a16="http://schemas.microsoft.com/office/drawing/2014/main" id="{921644FC-7D59-A5A0-739B-8C98C10F7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8" name="Gráfico 7" descr="Seta de linha: curva ligeira com preenchimento sólido">
              <a:extLst>
                <a:ext uri="{FF2B5EF4-FFF2-40B4-BE49-F238E27FC236}">
                  <a16:creationId xmlns:a16="http://schemas.microsoft.com/office/drawing/2014/main" id="{1ACCEF04-B844-A560-B4B6-74B424AB8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C092D92-7862-FEC4-E27B-D5C5EF31966E}"/>
              </a:ext>
            </a:extLst>
          </p:cNvPr>
          <p:cNvGrpSpPr/>
          <p:nvPr/>
        </p:nvGrpSpPr>
        <p:grpSpPr>
          <a:xfrm>
            <a:off x="3840722" y="4721687"/>
            <a:ext cx="502677" cy="997527"/>
            <a:chOff x="4547305" y="3349336"/>
            <a:chExt cx="610834" cy="1148931"/>
          </a:xfrm>
        </p:grpSpPr>
        <p:pic>
          <p:nvPicPr>
            <p:cNvPr id="12" name="Gráfico 11" descr="Seta de linha: curva ligeira com preenchimento sólido">
              <a:extLst>
                <a:ext uri="{FF2B5EF4-FFF2-40B4-BE49-F238E27FC236}">
                  <a16:creationId xmlns:a16="http://schemas.microsoft.com/office/drawing/2014/main" id="{C4C1D2E7-BF48-FA55-4B15-5A3F3FF6B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13" name="Gráfico 12" descr="Seta de linha: curva ligeira com preenchimento sólido">
              <a:extLst>
                <a:ext uri="{FF2B5EF4-FFF2-40B4-BE49-F238E27FC236}">
                  <a16:creationId xmlns:a16="http://schemas.microsoft.com/office/drawing/2014/main" id="{86832E14-9625-D1B7-C016-5FF4BE974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CEE2734-DCEF-E740-B103-42EE569D4B04}"/>
              </a:ext>
            </a:extLst>
          </p:cNvPr>
          <p:cNvGrpSpPr/>
          <p:nvPr/>
        </p:nvGrpSpPr>
        <p:grpSpPr>
          <a:xfrm>
            <a:off x="10071804" y="3569075"/>
            <a:ext cx="502677" cy="997527"/>
            <a:chOff x="4547305" y="3349336"/>
            <a:chExt cx="610834" cy="1148931"/>
          </a:xfrm>
        </p:grpSpPr>
        <p:pic>
          <p:nvPicPr>
            <p:cNvPr id="15" name="Gráfico 14" descr="Seta de linha: curva ligeira com preenchimento sólido">
              <a:extLst>
                <a:ext uri="{FF2B5EF4-FFF2-40B4-BE49-F238E27FC236}">
                  <a16:creationId xmlns:a16="http://schemas.microsoft.com/office/drawing/2014/main" id="{E1F6EDF0-6BCA-CBB5-92BD-9D1AF5CB2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16" name="Gráfico 15" descr="Seta de linha: curva ligeira com preenchimento sólido">
              <a:extLst>
                <a:ext uri="{FF2B5EF4-FFF2-40B4-BE49-F238E27FC236}">
                  <a16:creationId xmlns:a16="http://schemas.microsoft.com/office/drawing/2014/main" id="{4987B91D-23C4-EF7B-246A-A570CD170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CA8A34E-C2BA-1AEA-7CAE-2A4EAE0ACC9D}"/>
              </a:ext>
            </a:extLst>
          </p:cNvPr>
          <p:cNvGrpSpPr/>
          <p:nvPr/>
        </p:nvGrpSpPr>
        <p:grpSpPr>
          <a:xfrm>
            <a:off x="10165321" y="4716102"/>
            <a:ext cx="502677" cy="997527"/>
            <a:chOff x="4547305" y="3349336"/>
            <a:chExt cx="610834" cy="1148931"/>
          </a:xfrm>
        </p:grpSpPr>
        <p:pic>
          <p:nvPicPr>
            <p:cNvPr id="18" name="Gráfico 17" descr="Seta de linha: curva ligeira com preenchimento sólido">
              <a:extLst>
                <a:ext uri="{FF2B5EF4-FFF2-40B4-BE49-F238E27FC236}">
                  <a16:creationId xmlns:a16="http://schemas.microsoft.com/office/drawing/2014/main" id="{E31C20C1-3844-A2C8-05AF-9C7CCC1F3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349336"/>
              <a:ext cx="610834" cy="610834"/>
            </a:xfrm>
            <a:prstGeom prst="rect">
              <a:avLst/>
            </a:prstGeom>
          </p:spPr>
        </p:pic>
        <p:pic>
          <p:nvPicPr>
            <p:cNvPr id="19" name="Gráfico 18" descr="Seta de linha: curva ligeira com preenchimento sólido">
              <a:extLst>
                <a:ext uri="{FF2B5EF4-FFF2-40B4-BE49-F238E27FC236}">
                  <a16:creationId xmlns:a16="http://schemas.microsoft.com/office/drawing/2014/main" id="{7A8D301F-06EB-2C9B-4161-D6A140527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7305" y="3887433"/>
              <a:ext cx="610834" cy="610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41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FAACE787-61C6-E52E-BF02-81CEFF20B517}"/>
              </a:ext>
            </a:extLst>
          </p:cNvPr>
          <p:cNvSpPr/>
          <p:nvPr/>
        </p:nvSpPr>
        <p:spPr>
          <a:xfrm>
            <a:off x="581891" y="2857501"/>
            <a:ext cx="11265287" cy="266865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3C8EFD-ED53-F911-04D4-C82B5EC26CE9}"/>
              </a:ext>
            </a:extLst>
          </p:cNvPr>
          <p:cNvSpPr txBox="1"/>
          <p:nvPr/>
        </p:nvSpPr>
        <p:spPr>
          <a:xfrm>
            <a:off x="1456535" y="1444591"/>
            <a:ext cx="10390643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as formas afirmativa e negativa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continuous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75934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3: PRESENT </a:t>
            </a:r>
            <a:r>
              <a:rPr lang="pt-BR" sz="4000" b="1" dirty="0" err="1"/>
              <a:t>continuous</a:t>
            </a:r>
            <a:endParaRPr lang="pt-BR" sz="4000" b="1" i="1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E563A83-EADF-A80E-7D2B-B4130562A5FD}"/>
              </a:ext>
            </a:extLst>
          </p:cNvPr>
          <p:cNvGraphicFramePr>
            <a:graphicFrameLocks noGrp="1"/>
          </p:cNvGraphicFramePr>
          <p:nvPr/>
        </p:nvGraphicFramePr>
        <p:xfrm>
          <a:off x="581891" y="2857501"/>
          <a:ext cx="11265289" cy="266865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858220">
                  <a:extLst>
                    <a:ext uri="{9D8B030D-6E8A-4147-A177-3AD203B41FA5}">
                      <a16:colId xmlns:a16="http://schemas.microsoft.com/office/drawing/2014/main" val="1737214735"/>
                    </a:ext>
                  </a:extLst>
                </a:gridCol>
                <a:gridCol w="651843">
                  <a:extLst>
                    <a:ext uri="{9D8B030D-6E8A-4147-A177-3AD203B41FA5}">
                      <a16:colId xmlns:a16="http://schemas.microsoft.com/office/drawing/2014/main" val="1854717857"/>
                    </a:ext>
                  </a:extLst>
                </a:gridCol>
                <a:gridCol w="1427655">
                  <a:extLst>
                    <a:ext uri="{9D8B030D-6E8A-4147-A177-3AD203B41FA5}">
                      <a16:colId xmlns:a16="http://schemas.microsoft.com/office/drawing/2014/main" val="918710273"/>
                    </a:ext>
                  </a:extLst>
                </a:gridCol>
                <a:gridCol w="1265028">
                  <a:extLst>
                    <a:ext uri="{9D8B030D-6E8A-4147-A177-3AD203B41FA5}">
                      <a16:colId xmlns:a16="http://schemas.microsoft.com/office/drawing/2014/main" val="2289728623"/>
                    </a:ext>
                  </a:extLst>
                </a:gridCol>
                <a:gridCol w="1888880">
                  <a:extLst>
                    <a:ext uri="{9D8B030D-6E8A-4147-A177-3AD203B41FA5}">
                      <a16:colId xmlns:a16="http://schemas.microsoft.com/office/drawing/2014/main" val="448409880"/>
                    </a:ext>
                  </a:extLst>
                </a:gridCol>
                <a:gridCol w="1519635">
                  <a:extLst>
                    <a:ext uri="{9D8B030D-6E8A-4147-A177-3AD203B41FA5}">
                      <a16:colId xmlns:a16="http://schemas.microsoft.com/office/drawing/2014/main" val="2315655332"/>
                    </a:ext>
                  </a:extLst>
                </a:gridCol>
                <a:gridCol w="1519635">
                  <a:extLst>
                    <a:ext uri="{9D8B030D-6E8A-4147-A177-3AD203B41FA5}">
                      <a16:colId xmlns:a16="http://schemas.microsoft.com/office/drawing/2014/main" val="901291386"/>
                    </a:ext>
                  </a:extLst>
                </a:gridCol>
                <a:gridCol w="1134393">
                  <a:extLst>
                    <a:ext uri="{9D8B030D-6E8A-4147-A177-3AD203B41FA5}">
                      <a16:colId xmlns:a16="http://schemas.microsoft.com/office/drawing/2014/main" val="498388801"/>
                    </a:ext>
                  </a:extLst>
                </a:gridCol>
              </a:tblGrid>
              <a:tr h="26770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</a:rPr>
                        <a:t>Forma afirmativa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</a:rPr>
                        <a:t>Forma negativa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836701"/>
                  </a:ext>
                </a:extLst>
              </a:tr>
              <a:tr h="59029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I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am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becom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ing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 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popular </a:t>
                      </a:r>
                      <a:r>
                        <a:rPr lang="pt-BR" sz="2000" b="0" dirty="0" err="1">
                          <a:effectLst/>
                        </a:rPr>
                        <a:t>on</a:t>
                      </a:r>
                      <a:r>
                        <a:rPr lang="pt-BR" sz="2000" b="0" dirty="0">
                          <a:effectLst/>
                        </a:rPr>
                        <a:t> </a:t>
                      </a:r>
                      <a:r>
                        <a:rPr lang="pt-BR" sz="2000" b="0" dirty="0" err="1">
                          <a:effectLst/>
                        </a:rPr>
                        <a:t>the</a:t>
                      </a:r>
                      <a:r>
                        <a:rPr lang="pt-BR" sz="2000" b="0" dirty="0">
                          <a:effectLst/>
                        </a:rPr>
                        <a:t> web.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 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I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’m </a:t>
                      </a:r>
                      <a:r>
                        <a:rPr lang="pt-BR" sz="2000" b="0" dirty="0" err="1">
                          <a:effectLst/>
                        </a:rPr>
                        <a:t>not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solidFill>
                            <a:schemeClr val="tx1"/>
                          </a:solidFill>
                          <a:effectLst/>
                        </a:rPr>
                        <a:t>becom</a:t>
                      </a:r>
                      <a:r>
                        <a:rPr lang="pt-BR" sz="2000" b="1" dirty="0" err="1">
                          <a:solidFill>
                            <a:schemeClr val="accent2"/>
                          </a:solidFill>
                          <a:effectLst/>
                        </a:rPr>
                        <a:t>ing</a:t>
                      </a:r>
                      <a:endParaRPr lang="pt-BR" sz="2000" b="1" dirty="0">
                        <a:solidFill>
                          <a:schemeClr val="accent2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popular on the web.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308513"/>
                  </a:ext>
                </a:extLst>
              </a:tr>
              <a:tr h="59029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He/She/It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is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He/She/It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isn’t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294"/>
                  </a:ext>
                </a:extLst>
              </a:tr>
              <a:tr h="590298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You</a:t>
                      </a:r>
                      <a:r>
                        <a:rPr lang="pt-BR" sz="2000" b="0" dirty="0">
                          <a:effectLst/>
                        </a:rPr>
                        <a:t>/</a:t>
                      </a:r>
                      <a:r>
                        <a:rPr lang="pt-BR" sz="2000" b="0" dirty="0" err="1">
                          <a:effectLst/>
                        </a:rPr>
                        <a:t>We</a:t>
                      </a:r>
                      <a:r>
                        <a:rPr lang="pt-BR" sz="2000" b="0" dirty="0">
                          <a:effectLst/>
                        </a:rPr>
                        <a:t>/They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 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are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 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You</a:t>
                      </a:r>
                      <a:r>
                        <a:rPr lang="pt-BR" sz="2000" b="0" dirty="0">
                          <a:effectLst/>
                        </a:rPr>
                        <a:t>/</a:t>
                      </a:r>
                      <a:r>
                        <a:rPr lang="pt-BR" sz="2000" b="0" dirty="0" err="1">
                          <a:effectLst/>
                        </a:rPr>
                        <a:t>We</a:t>
                      </a:r>
                      <a:r>
                        <a:rPr lang="pt-BR" sz="2000" b="0" dirty="0">
                          <a:effectLst/>
                        </a:rPr>
                        <a:t>/They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aren’t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784786"/>
                  </a:ext>
                </a:extLst>
              </a:tr>
              <a:tr h="59029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effectLst/>
                          <a:highlight>
                            <a:srgbClr val="FFF2CC"/>
                          </a:highlight>
                        </a:rPr>
                        <a:t>’m not </a:t>
                      </a:r>
                      <a:r>
                        <a:rPr lang="en-US" sz="2000" b="0" dirty="0">
                          <a:effectLst/>
                          <a:highlight>
                            <a:srgbClr val="FFF2CC"/>
                          </a:highlight>
                        </a:rPr>
                        <a:t>= am not; </a:t>
                      </a:r>
                      <a:r>
                        <a:rPr lang="en-US" sz="2000" b="1" dirty="0">
                          <a:effectLst/>
                          <a:highlight>
                            <a:srgbClr val="FFF2CC"/>
                          </a:highlight>
                        </a:rPr>
                        <a:t>isn’t </a:t>
                      </a:r>
                      <a:r>
                        <a:rPr lang="en-US" sz="2000" b="0" dirty="0">
                          <a:effectLst/>
                          <a:highlight>
                            <a:srgbClr val="FFF2CC"/>
                          </a:highlight>
                        </a:rPr>
                        <a:t>= is not; </a:t>
                      </a:r>
                      <a:r>
                        <a:rPr lang="en-US" sz="2000" b="1" dirty="0">
                          <a:effectLst/>
                          <a:highlight>
                            <a:srgbClr val="FFF2CC"/>
                          </a:highlight>
                        </a:rPr>
                        <a:t>aren’t</a:t>
                      </a:r>
                      <a:r>
                        <a:rPr lang="en-US" sz="2000" b="0" dirty="0">
                          <a:effectLst/>
                          <a:highlight>
                            <a:srgbClr val="FFF2CC"/>
                          </a:highlight>
                        </a:rPr>
                        <a:t> = are not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349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78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8EC312B-1FCA-82D4-2A23-367348B89B85}"/>
              </a:ext>
            </a:extLst>
          </p:cNvPr>
          <p:cNvSpPr/>
          <p:nvPr/>
        </p:nvSpPr>
        <p:spPr>
          <a:xfrm>
            <a:off x="1456534" y="3115044"/>
            <a:ext cx="10390642" cy="321405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3C8EFD-ED53-F911-04D4-C82B5EC26CE9}"/>
              </a:ext>
            </a:extLst>
          </p:cNvPr>
          <p:cNvSpPr txBox="1"/>
          <p:nvPr/>
        </p:nvSpPr>
        <p:spPr>
          <a:xfrm>
            <a:off x="1456535" y="1444591"/>
            <a:ext cx="10390643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Observe, nos quadros a seguir, a forma interrogativa e as respostas curtas do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present</a:t>
            </a:r>
            <a:r>
              <a:rPr lang="pt-BR" sz="26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600" i="1" dirty="0" err="1">
                <a:solidFill>
                  <a:srgbClr val="2F2F2E"/>
                </a:solidFill>
                <a:effectLst/>
                <a:latin typeface="+mj-lt"/>
              </a:rPr>
              <a:t>continuous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. Note que, em frases interrogativas, usamos 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am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/</a:t>
            </a:r>
            <a:r>
              <a:rPr lang="pt-BR" sz="2600" b="1" i="1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600" b="1" i="1" dirty="0">
                <a:solidFill>
                  <a:srgbClr val="2F2F2E"/>
                </a:solidFill>
                <a:effectLst/>
                <a:latin typeface="+mj-lt"/>
              </a:rPr>
              <a:t>/are </a:t>
            </a:r>
            <a:r>
              <a:rPr lang="pt-BR" sz="2600" dirty="0">
                <a:solidFill>
                  <a:srgbClr val="2F2F2E"/>
                </a:solidFill>
                <a:effectLst/>
                <a:latin typeface="+mj-lt"/>
              </a:rPr>
              <a:t>antes do sujeito.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FB38E-4B9D-0934-6E11-CC2617C7B13A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75934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3: PRESENT </a:t>
            </a:r>
            <a:r>
              <a:rPr lang="pt-BR" sz="4000" b="1" dirty="0" err="1"/>
              <a:t>continuous</a:t>
            </a:r>
            <a:endParaRPr lang="pt-BR" sz="4000" b="1" i="1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C5E2E1F-42C3-9239-DB6D-419B5AB5217C}"/>
              </a:ext>
            </a:extLst>
          </p:cNvPr>
          <p:cNvGraphicFramePr>
            <a:graphicFrameLocks noGrp="1"/>
          </p:cNvGraphicFramePr>
          <p:nvPr/>
        </p:nvGraphicFramePr>
        <p:xfrm>
          <a:off x="1456534" y="3115045"/>
          <a:ext cx="10390642" cy="321405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213930">
                  <a:extLst>
                    <a:ext uri="{9D8B030D-6E8A-4147-A177-3AD203B41FA5}">
                      <a16:colId xmlns:a16="http://schemas.microsoft.com/office/drawing/2014/main" val="3167919964"/>
                    </a:ext>
                  </a:extLst>
                </a:gridCol>
                <a:gridCol w="1641763">
                  <a:extLst>
                    <a:ext uri="{9D8B030D-6E8A-4147-A177-3AD203B41FA5}">
                      <a16:colId xmlns:a16="http://schemas.microsoft.com/office/drawing/2014/main" val="2448865024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94161190"/>
                    </a:ext>
                  </a:extLst>
                </a:gridCol>
                <a:gridCol w="1559176">
                  <a:extLst>
                    <a:ext uri="{9D8B030D-6E8A-4147-A177-3AD203B41FA5}">
                      <a16:colId xmlns:a16="http://schemas.microsoft.com/office/drawing/2014/main" val="642376913"/>
                    </a:ext>
                  </a:extLst>
                </a:gridCol>
                <a:gridCol w="1350278">
                  <a:extLst>
                    <a:ext uri="{9D8B030D-6E8A-4147-A177-3AD203B41FA5}">
                      <a16:colId xmlns:a16="http://schemas.microsoft.com/office/drawing/2014/main" val="2166771239"/>
                    </a:ext>
                  </a:extLst>
                </a:gridCol>
                <a:gridCol w="1931090">
                  <a:extLst>
                    <a:ext uri="{9D8B030D-6E8A-4147-A177-3AD203B41FA5}">
                      <a16:colId xmlns:a16="http://schemas.microsoft.com/office/drawing/2014/main" val="4227930692"/>
                    </a:ext>
                  </a:extLst>
                </a:gridCol>
                <a:gridCol w="1239677">
                  <a:extLst>
                    <a:ext uri="{9D8B030D-6E8A-4147-A177-3AD203B41FA5}">
                      <a16:colId xmlns:a16="http://schemas.microsoft.com/office/drawing/2014/main" val="2383832066"/>
                    </a:ext>
                  </a:extLst>
                </a:gridCol>
              </a:tblGrid>
              <a:tr h="23971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</a:rPr>
                        <a:t>Forma interrogativa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</a:rPr>
                        <a:t>Respostas curtas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655469"/>
                  </a:ext>
                </a:extLst>
              </a:tr>
              <a:tr h="248549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Am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I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becom</a:t>
                      </a:r>
                      <a:r>
                        <a:rPr lang="pt-BR" sz="2000" b="1" dirty="0" err="1">
                          <a:effectLst/>
                        </a:rPr>
                        <a:t>ing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popular </a:t>
                      </a:r>
                      <a:r>
                        <a:rPr lang="pt-BR" sz="2000" b="0" dirty="0" err="1">
                          <a:effectLst/>
                        </a:rPr>
                        <a:t>on</a:t>
                      </a:r>
                      <a:r>
                        <a:rPr lang="pt-BR" sz="2000" b="0" dirty="0">
                          <a:effectLst/>
                        </a:rPr>
                        <a:t> </a:t>
                      </a:r>
                      <a:r>
                        <a:rPr lang="pt-BR" sz="2000" b="0" dirty="0" err="1">
                          <a:effectLst/>
                        </a:rPr>
                        <a:t>the</a:t>
                      </a:r>
                      <a:r>
                        <a:rPr lang="pt-BR" sz="2000" b="0" dirty="0">
                          <a:effectLst/>
                        </a:rPr>
                        <a:t> web?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Yes,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I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am.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279679"/>
                  </a:ext>
                </a:extLst>
              </a:tr>
              <a:tr h="4812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he/she/it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is.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264052"/>
                  </a:ext>
                </a:extLst>
              </a:tr>
              <a:tr h="528565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Is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he/she/it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you/we/they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are.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412360"/>
                  </a:ext>
                </a:extLst>
              </a:tr>
              <a:tr h="4812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>
                          <a:effectLst/>
                        </a:rPr>
                        <a:t>No,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I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’m not.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875345"/>
                  </a:ext>
                </a:extLst>
              </a:tr>
              <a:tr h="481231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Are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you/we/they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he/she/it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isn’t.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888243"/>
                  </a:ext>
                </a:extLst>
              </a:tr>
              <a:tr h="5285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>
                          <a:effectLst/>
                        </a:rPr>
                        <a:t>you/we/they</a:t>
                      </a:r>
                      <a:endParaRPr lang="pt-BR" sz="2000" b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</a:pPr>
                      <a:r>
                        <a:rPr lang="pt-BR" sz="2000" b="0" dirty="0" err="1">
                          <a:effectLst/>
                        </a:rPr>
                        <a:t>aren’t</a:t>
                      </a:r>
                      <a:r>
                        <a:rPr lang="pt-BR" sz="2000" b="0" dirty="0">
                          <a:effectLst/>
                        </a:rPr>
                        <a:t>.</a:t>
                      </a:r>
                      <a:endParaRPr lang="pt-BR" sz="2000" b="0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07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89107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1157</Words>
  <Application>Microsoft Macintosh PowerPoint</Application>
  <PresentationFormat>Widescreen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Gill Sans MT</vt:lpstr>
      <vt:lpstr>Helvetica</vt:lpstr>
      <vt:lpstr>Roboto</vt:lpstr>
      <vt:lpstr>Roboto Light</vt:lpstr>
      <vt:lpstr>Times New Roman</vt:lpstr>
      <vt:lpstr>Pacote</vt:lpstr>
      <vt:lpstr>LÍNGUA INGLESA</vt:lpstr>
      <vt:lpstr>UNIT 3</vt:lpstr>
      <vt:lpstr>UNIT 3</vt:lpstr>
      <vt:lpstr>UNIT 3</vt:lpstr>
      <vt:lpstr>UNIT 3</vt:lpstr>
      <vt:lpstr>UNIT 3</vt:lpstr>
      <vt:lpstr>LANGUAGE REFERENCE</vt:lpstr>
      <vt:lpstr>LANGUAGE REFERENCE</vt:lpstr>
      <vt:lpstr>LANGUAGE REFERENCE</vt:lpstr>
      <vt:lpstr>UNIT 3</vt:lpstr>
      <vt:lpstr>UNIT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58</cp:revision>
  <dcterms:created xsi:type="dcterms:W3CDTF">2023-05-08T13:05:16Z</dcterms:created>
  <dcterms:modified xsi:type="dcterms:W3CDTF">2025-05-23T13:59:29Z</dcterms:modified>
</cp:coreProperties>
</file>