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447" r:id="rId3"/>
    <p:sldId id="446" r:id="rId4"/>
    <p:sldId id="448" r:id="rId5"/>
    <p:sldId id="449" r:id="rId6"/>
    <p:sldId id="450" r:id="rId7"/>
    <p:sldId id="451" r:id="rId8"/>
    <p:sldId id="452" r:id="rId9"/>
    <p:sldId id="454" r:id="rId10"/>
    <p:sldId id="453" r:id="rId11"/>
    <p:sldId id="512" r:id="rId12"/>
    <p:sldId id="513" r:id="rId13"/>
    <p:sldId id="45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4"/>
    <p:restoredTop sz="96327"/>
  </p:normalViewPr>
  <p:slideViewPr>
    <p:cSldViewPr snapToGrid="0">
      <p:cViewPr varScale="1">
        <p:scale>
          <a:sx n="113" d="100"/>
          <a:sy n="113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FD840-E6BF-45B7-87F7-2D479714D2AC}" type="doc">
      <dgm:prSet loTypeId="urn:microsoft.com/office/officeart/2005/8/layout/defaul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D965DE7-03BE-424D-8336-7D04DF61A312}">
      <dgm:prSet/>
      <dgm:spPr/>
      <dgm:t>
        <a:bodyPr/>
        <a:lstStyle/>
        <a:p>
          <a:r>
            <a:rPr lang="pt-BR" b="1" i="1"/>
            <a:t>adventurous</a:t>
          </a:r>
          <a:endParaRPr lang="pt-BR" b="1" dirty="0"/>
        </a:p>
      </dgm:t>
    </dgm:pt>
    <dgm:pt modelId="{7C8C7674-D38B-CF4B-8ADB-593524BECA83}" type="parTrans" cxnId="{D0B38E69-B9DB-A34F-A656-E72681E12B1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2726F14-4F5B-9241-B69C-90A078C21C1E}" type="sibTrans" cxnId="{D0B38E69-B9DB-A34F-A656-E72681E12B1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82038ED-8A25-574B-B422-6F936C33530F}">
      <dgm:prSet/>
      <dgm:spPr/>
      <dgm:t>
        <a:bodyPr/>
        <a:lstStyle/>
        <a:p>
          <a:r>
            <a:rPr lang="pt-BR" b="1" i="1"/>
            <a:t>entertaining</a:t>
          </a:r>
          <a:endParaRPr lang="pt-BR" b="1" dirty="0"/>
        </a:p>
      </dgm:t>
    </dgm:pt>
    <dgm:pt modelId="{0142C2D7-7275-E94D-BC28-8813431270B5}" type="parTrans" cxnId="{85EBFB29-693E-FE43-A22B-689F98F300E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DCE0531-5EF1-414C-8F8E-C89BD9A03C7D}" type="sibTrans" cxnId="{85EBFB29-693E-FE43-A22B-689F98F300E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7983F55-D489-5441-B216-7EF770EEED70}">
      <dgm:prSet/>
      <dgm:spPr/>
      <dgm:t>
        <a:bodyPr/>
        <a:lstStyle/>
        <a:p>
          <a:r>
            <a:rPr lang="pt-BR" b="1" i="1"/>
            <a:t>epic</a:t>
          </a:r>
          <a:endParaRPr lang="pt-BR" b="1" dirty="0"/>
        </a:p>
      </dgm:t>
    </dgm:pt>
    <dgm:pt modelId="{2A62C6DE-64F8-9D40-BE95-11132F1A9F96}" type="parTrans" cxnId="{05FE6DA2-788D-DA46-88F6-4CAD9D1E306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295AAE7-E460-9C47-AC59-FA4F14546981}" type="sibTrans" cxnId="{05FE6DA2-788D-DA46-88F6-4CAD9D1E306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97201A1-3176-8645-A177-D416CCEAF18B}">
      <dgm:prSet/>
      <dgm:spPr/>
      <dgm:t>
        <a:bodyPr/>
        <a:lstStyle/>
        <a:p>
          <a:r>
            <a:rPr lang="pt-BR" b="1" i="1"/>
            <a:t>exciting</a:t>
          </a:r>
          <a:endParaRPr lang="pt-BR" b="1" dirty="0"/>
        </a:p>
      </dgm:t>
    </dgm:pt>
    <dgm:pt modelId="{BE4D8AA9-FBF1-5E46-AAA8-80A9EE754E91}" type="parTrans" cxnId="{E3B4B0AF-8FB9-C549-B0AE-8B50F3CF328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CCF2F37-E9E3-D64A-B6A2-A18127A0F4A8}" type="sibTrans" cxnId="{E3B4B0AF-8FB9-C549-B0AE-8B50F3CF328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6883969-5C70-0E49-A68B-A5F0F4494BBF}">
      <dgm:prSet/>
      <dgm:spPr/>
      <dgm:t>
        <a:bodyPr/>
        <a:lstStyle/>
        <a:p>
          <a:r>
            <a:rPr lang="pt-BR" b="1" i="1"/>
            <a:t>funny</a:t>
          </a:r>
          <a:endParaRPr lang="pt-BR" b="1" dirty="0"/>
        </a:p>
      </dgm:t>
    </dgm:pt>
    <dgm:pt modelId="{ADBB82D4-E51E-0449-BF66-8EE40B583356}" type="parTrans" cxnId="{9D7FB9D6-BDC6-A846-BEC2-B556929A287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88B7A09-EF33-564F-BBE1-D68158379DAE}" type="sibTrans" cxnId="{9D7FB9D6-BDC6-A846-BEC2-B556929A287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8A28238-B88E-B647-83B6-5C8E8545E880}">
      <dgm:prSet/>
      <dgm:spPr/>
      <dgm:t>
        <a:bodyPr/>
        <a:lstStyle/>
        <a:p>
          <a:r>
            <a:rPr lang="pt-BR" b="1" i="1"/>
            <a:t>groundbreaking</a:t>
          </a:r>
          <a:endParaRPr lang="pt-BR" b="1" dirty="0"/>
        </a:p>
      </dgm:t>
    </dgm:pt>
    <dgm:pt modelId="{714E8BE9-55C8-794D-B7E5-241A89B73611}" type="parTrans" cxnId="{39DF3242-A2BD-924A-B7C0-B38EA3DF4E1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F2B5B3D-7FEE-C242-BB2F-2C72B625484B}" type="sibTrans" cxnId="{39DF3242-A2BD-924A-B7C0-B38EA3DF4E1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C792F42-7F06-9147-A81D-2377BC41C8E2}">
      <dgm:prSet/>
      <dgm:spPr/>
      <dgm:t>
        <a:bodyPr/>
        <a:lstStyle/>
        <a:p>
          <a:r>
            <a:rPr lang="pt-BR" b="1" i="1"/>
            <a:t>inspiring</a:t>
          </a:r>
          <a:endParaRPr lang="pt-BR" b="1" dirty="0"/>
        </a:p>
      </dgm:t>
    </dgm:pt>
    <dgm:pt modelId="{BBAACBEB-A8DA-AD47-8467-69F45854F3C6}" type="parTrans" cxnId="{78220D26-1F2E-C145-80E8-7278BFFE6F7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9F24426-204E-5649-98FE-106992D1000D}" type="sibTrans" cxnId="{78220D26-1F2E-C145-80E8-7278BFFE6F7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28A111C-9791-0E47-9626-CABD90CA7311}">
      <dgm:prSet/>
      <dgm:spPr/>
      <dgm:t>
        <a:bodyPr/>
        <a:lstStyle/>
        <a:p>
          <a:r>
            <a:rPr lang="pt-BR" b="1" i="1"/>
            <a:t>interesting</a:t>
          </a:r>
          <a:endParaRPr lang="pt-BR" b="1" dirty="0"/>
        </a:p>
      </dgm:t>
    </dgm:pt>
    <dgm:pt modelId="{D86F2D3A-773F-8D4B-B458-E1E75BE6FD6E}" type="parTrans" cxnId="{9A520195-50CA-BF45-9448-7772D0289AD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1CA2564-EF95-E54C-B0B6-5EBB4B82A6B2}" type="sibTrans" cxnId="{9A520195-50CA-BF45-9448-7772D0289AD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2C8599B-A167-0E44-A7D7-49DFCFCAAF7A}">
      <dgm:prSet/>
      <dgm:spPr/>
      <dgm:t>
        <a:bodyPr/>
        <a:lstStyle/>
        <a:p>
          <a:r>
            <a:rPr lang="pt-BR" b="1" i="1"/>
            <a:t>mysterious</a:t>
          </a:r>
          <a:endParaRPr lang="pt-BR" b="1" dirty="0"/>
        </a:p>
      </dgm:t>
    </dgm:pt>
    <dgm:pt modelId="{36C757AA-0285-3040-8E0A-5DA9106DBD86}" type="parTrans" cxnId="{AC96566F-28A1-0549-82E2-5E1C48B77A3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B61DA20-DE2D-4F4F-BCE4-1130B5E17D18}" type="sibTrans" cxnId="{AC96566F-28A1-0549-82E2-5E1C48B77A3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65EC472-E237-E34A-8AA0-3A7DC6F6CB86}">
      <dgm:prSet/>
      <dgm:spPr/>
      <dgm:t>
        <a:bodyPr/>
        <a:lstStyle/>
        <a:p>
          <a:r>
            <a:rPr lang="pt-BR" b="1" i="1"/>
            <a:t>original</a:t>
          </a:r>
          <a:endParaRPr lang="pt-BR" b="1" dirty="0"/>
        </a:p>
      </dgm:t>
    </dgm:pt>
    <dgm:pt modelId="{0411B07E-BDEE-944D-8FB3-4757B038A2EB}" type="parTrans" cxnId="{42A7A496-F505-5049-A2AF-F69D9C9BEBF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368E915-5898-564E-B855-8D59993FB391}" type="sibTrans" cxnId="{42A7A496-F505-5049-A2AF-F69D9C9BEBF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A08A083-A6FA-2749-B3E2-D1F83B04E34C}">
      <dgm:prSet/>
      <dgm:spPr/>
      <dgm:t>
        <a:bodyPr/>
        <a:lstStyle/>
        <a:p>
          <a:r>
            <a:rPr lang="pt-BR" b="1" i="1"/>
            <a:t>romantic</a:t>
          </a:r>
          <a:endParaRPr lang="pt-BR" b="1" dirty="0"/>
        </a:p>
      </dgm:t>
    </dgm:pt>
    <dgm:pt modelId="{76A67E92-043F-0644-B6A9-4277C7AA0BE3}" type="parTrans" cxnId="{CDEC3243-94C2-C147-A3D6-B49A4D8AA1E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D29B403-99DC-BE45-AC46-69C76BDA1D2D}" type="sibTrans" cxnId="{CDEC3243-94C2-C147-A3D6-B49A4D8AA1E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D76EAFD-D896-1149-9F53-ACD1C711F323}">
      <dgm:prSet/>
      <dgm:spPr/>
      <dgm:t>
        <a:bodyPr/>
        <a:lstStyle/>
        <a:p>
          <a:r>
            <a:rPr lang="pt-BR" b="1" i="1"/>
            <a:t>touching</a:t>
          </a:r>
          <a:endParaRPr lang="pt-BR" b="1" dirty="0"/>
        </a:p>
      </dgm:t>
    </dgm:pt>
    <dgm:pt modelId="{8FC2E8E1-EFAC-894D-83A9-7B2724CBE04D}" type="parTrans" cxnId="{683B2B75-4F47-4041-A9D9-4289C46F7D0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673ED94-F718-3B42-9B16-9BDDB455F947}" type="sibTrans" cxnId="{683B2B75-4F47-4041-A9D9-4289C46F7D0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60D972D-4819-C84F-A376-FB57A3311D8C}">
      <dgm:prSet/>
      <dgm:spPr/>
      <dgm:t>
        <a:bodyPr/>
        <a:lstStyle/>
        <a:p>
          <a:r>
            <a:rPr lang="pt-BR" b="1" i="1"/>
            <a:t>unforgettable</a:t>
          </a:r>
          <a:endParaRPr lang="pt-BR" b="1" dirty="0"/>
        </a:p>
      </dgm:t>
    </dgm:pt>
    <dgm:pt modelId="{66DEC9FC-2693-2045-A19F-D70EF7B4FCAE}" type="parTrans" cxnId="{81D1ADE3-EF05-6149-9113-C49257BD892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A80F902-DCA7-AA45-87CB-8DF04A2CC3F5}" type="sibTrans" cxnId="{81D1ADE3-EF05-6149-9113-C49257BD892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1A32504-B7D1-A24B-8DA3-42109E189569}" type="pres">
      <dgm:prSet presAssocID="{EFBFD840-E6BF-45B7-87F7-2D479714D2AC}" presName="diagram" presStyleCnt="0">
        <dgm:presLayoutVars>
          <dgm:dir/>
          <dgm:resizeHandles val="exact"/>
        </dgm:presLayoutVars>
      </dgm:prSet>
      <dgm:spPr/>
    </dgm:pt>
    <dgm:pt modelId="{07B87D37-D6B2-BE4A-A17E-96DCEDAA28D4}" type="pres">
      <dgm:prSet presAssocID="{0D965DE7-03BE-424D-8336-7D04DF61A312}" presName="node" presStyleLbl="node1" presStyleIdx="0" presStyleCnt="13">
        <dgm:presLayoutVars>
          <dgm:bulletEnabled val="1"/>
        </dgm:presLayoutVars>
      </dgm:prSet>
      <dgm:spPr/>
    </dgm:pt>
    <dgm:pt modelId="{B0B201CB-42E3-E94E-BC9D-44C87C194086}" type="pres">
      <dgm:prSet presAssocID="{02726F14-4F5B-9241-B69C-90A078C21C1E}" presName="sibTrans" presStyleCnt="0"/>
      <dgm:spPr/>
    </dgm:pt>
    <dgm:pt modelId="{A723D342-85EA-9148-AB7E-D35995814CFE}" type="pres">
      <dgm:prSet presAssocID="{F82038ED-8A25-574B-B422-6F936C33530F}" presName="node" presStyleLbl="node1" presStyleIdx="1" presStyleCnt="13">
        <dgm:presLayoutVars>
          <dgm:bulletEnabled val="1"/>
        </dgm:presLayoutVars>
      </dgm:prSet>
      <dgm:spPr/>
    </dgm:pt>
    <dgm:pt modelId="{5183E0F3-468E-9649-B412-940EB7730162}" type="pres">
      <dgm:prSet presAssocID="{4DCE0531-5EF1-414C-8F8E-C89BD9A03C7D}" presName="sibTrans" presStyleCnt="0"/>
      <dgm:spPr/>
    </dgm:pt>
    <dgm:pt modelId="{E2EAC0EF-5E5C-234A-8818-112E785588F6}" type="pres">
      <dgm:prSet presAssocID="{87983F55-D489-5441-B216-7EF770EEED70}" presName="node" presStyleLbl="node1" presStyleIdx="2" presStyleCnt="13">
        <dgm:presLayoutVars>
          <dgm:bulletEnabled val="1"/>
        </dgm:presLayoutVars>
      </dgm:prSet>
      <dgm:spPr/>
    </dgm:pt>
    <dgm:pt modelId="{BC72F1DD-32A8-6A49-A418-8FA22ABB09B8}" type="pres">
      <dgm:prSet presAssocID="{4295AAE7-E460-9C47-AC59-FA4F14546981}" presName="sibTrans" presStyleCnt="0"/>
      <dgm:spPr/>
    </dgm:pt>
    <dgm:pt modelId="{E9A0131B-6D31-424C-B0D6-CC3519C8A727}" type="pres">
      <dgm:prSet presAssocID="{D97201A1-3176-8645-A177-D416CCEAF18B}" presName="node" presStyleLbl="node1" presStyleIdx="3" presStyleCnt="13">
        <dgm:presLayoutVars>
          <dgm:bulletEnabled val="1"/>
        </dgm:presLayoutVars>
      </dgm:prSet>
      <dgm:spPr/>
    </dgm:pt>
    <dgm:pt modelId="{C3E67DA7-FA0F-904E-9F5F-81207AE84618}" type="pres">
      <dgm:prSet presAssocID="{1CCF2F37-E9E3-D64A-B6A2-A18127A0F4A8}" presName="sibTrans" presStyleCnt="0"/>
      <dgm:spPr/>
    </dgm:pt>
    <dgm:pt modelId="{06C34223-E841-9748-829A-09AF847193F5}" type="pres">
      <dgm:prSet presAssocID="{66883969-5C70-0E49-A68B-A5F0F4494BBF}" presName="node" presStyleLbl="node1" presStyleIdx="4" presStyleCnt="13">
        <dgm:presLayoutVars>
          <dgm:bulletEnabled val="1"/>
        </dgm:presLayoutVars>
      </dgm:prSet>
      <dgm:spPr/>
    </dgm:pt>
    <dgm:pt modelId="{DE4908F5-3755-E34E-8E41-0610E9CED055}" type="pres">
      <dgm:prSet presAssocID="{588B7A09-EF33-564F-BBE1-D68158379DAE}" presName="sibTrans" presStyleCnt="0"/>
      <dgm:spPr/>
    </dgm:pt>
    <dgm:pt modelId="{EC3E523C-6494-7D42-BF11-FE4E77F67869}" type="pres">
      <dgm:prSet presAssocID="{78A28238-B88E-B647-83B6-5C8E8545E880}" presName="node" presStyleLbl="node1" presStyleIdx="5" presStyleCnt="13">
        <dgm:presLayoutVars>
          <dgm:bulletEnabled val="1"/>
        </dgm:presLayoutVars>
      </dgm:prSet>
      <dgm:spPr/>
    </dgm:pt>
    <dgm:pt modelId="{F07D6023-9736-434B-AD37-2F68CA4C40C5}" type="pres">
      <dgm:prSet presAssocID="{3F2B5B3D-7FEE-C242-BB2F-2C72B625484B}" presName="sibTrans" presStyleCnt="0"/>
      <dgm:spPr/>
    </dgm:pt>
    <dgm:pt modelId="{3A0AF76A-ADC1-0E4D-8ADE-71F1F9EB9C94}" type="pres">
      <dgm:prSet presAssocID="{9C792F42-7F06-9147-A81D-2377BC41C8E2}" presName="node" presStyleLbl="node1" presStyleIdx="6" presStyleCnt="13">
        <dgm:presLayoutVars>
          <dgm:bulletEnabled val="1"/>
        </dgm:presLayoutVars>
      </dgm:prSet>
      <dgm:spPr/>
    </dgm:pt>
    <dgm:pt modelId="{8ED2EE6B-3A98-A948-AE92-5DFF9C990156}" type="pres">
      <dgm:prSet presAssocID="{09F24426-204E-5649-98FE-106992D1000D}" presName="sibTrans" presStyleCnt="0"/>
      <dgm:spPr/>
    </dgm:pt>
    <dgm:pt modelId="{9A050DE8-B333-6E4F-BF47-BDA210DC7125}" type="pres">
      <dgm:prSet presAssocID="{628A111C-9791-0E47-9626-CABD90CA7311}" presName="node" presStyleLbl="node1" presStyleIdx="7" presStyleCnt="13">
        <dgm:presLayoutVars>
          <dgm:bulletEnabled val="1"/>
        </dgm:presLayoutVars>
      </dgm:prSet>
      <dgm:spPr/>
    </dgm:pt>
    <dgm:pt modelId="{E2EA0FBD-C608-1647-A191-9F12CD8D9929}" type="pres">
      <dgm:prSet presAssocID="{B1CA2564-EF95-E54C-B0B6-5EBB4B82A6B2}" presName="sibTrans" presStyleCnt="0"/>
      <dgm:spPr/>
    </dgm:pt>
    <dgm:pt modelId="{57F60BB7-CCED-E846-85D8-1732EF55DDEC}" type="pres">
      <dgm:prSet presAssocID="{52C8599B-A167-0E44-A7D7-49DFCFCAAF7A}" presName="node" presStyleLbl="node1" presStyleIdx="8" presStyleCnt="13">
        <dgm:presLayoutVars>
          <dgm:bulletEnabled val="1"/>
        </dgm:presLayoutVars>
      </dgm:prSet>
      <dgm:spPr/>
    </dgm:pt>
    <dgm:pt modelId="{78E70456-5023-7242-A936-B2A6F5795090}" type="pres">
      <dgm:prSet presAssocID="{8B61DA20-DE2D-4F4F-BCE4-1130B5E17D18}" presName="sibTrans" presStyleCnt="0"/>
      <dgm:spPr/>
    </dgm:pt>
    <dgm:pt modelId="{07B56144-98AC-8C4C-980F-BF1DD16D485A}" type="pres">
      <dgm:prSet presAssocID="{F65EC472-E237-E34A-8AA0-3A7DC6F6CB86}" presName="node" presStyleLbl="node1" presStyleIdx="9" presStyleCnt="13">
        <dgm:presLayoutVars>
          <dgm:bulletEnabled val="1"/>
        </dgm:presLayoutVars>
      </dgm:prSet>
      <dgm:spPr/>
    </dgm:pt>
    <dgm:pt modelId="{A2E1DAA5-C3DA-9948-97E7-5F8D6E9AD315}" type="pres">
      <dgm:prSet presAssocID="{5368E915-5898-564E-B855-8D59993FB391}" presName="sibTrans" presStyleCnt="0"/>
      <dgm:spPr/>
    </dgm:pt>
    <dgm:pt modelId="{6CB986FA-0F13-A349-BDDA-5AAB88560D0F}" type="pres">
      <dgm:prSet presAssocID="{8A08A083-A6FA-2749-B3E2-D1F83B04E34C}" presName="node" presStyleLbl="node1" presStyleIdx="10" presStyleCnt="13">
        <dgm:presLayoutVars>
          <dgm:bulletEnabled val="1"/>
        </dgm:presLayoutVars>
      </dgm:prSet>
      <dgm:spPr/>
    </dgm:pt>
    <dgm:pt modelId="{34FC557D-1490-8549-BD40-014BB2D5794D}" type="pres">
      <dgm:prSet presAssocID="{8D29B403-99DC-BE45-AC46-69C76BDA1D2D}" presName="sibTrans" presStyleCnt="0"/>
      <dgm:spPr/>
    </dgm:pt>
    <dgm:pt modelId="{8A5DBAC0-9578-C44E-8CE4-888B063023E7}" type="pres">
      <dgm:prSet presAssocID="{BD76EAFD-D896-1149-9F53-ACD1C711F323}" presName="node" presStyleLbl="node1" presStyleIdx="11" presStyleCnt="13">
        <dgm:presLayoutVars>
          <dgm:bulletEnabled val="1"/>
        </dgm:presLayoutVars>
      </dgm:prSet>
      <dgm:spPr/>
    </dgm:pt>
    <dgm:pt modelId="{1821CC7F-F218-6F4D-9B8D-E011DEF8D288}" type="pres">
      <dgm:prSet presAssocID="{3673ED94-F718-3B42-9B16-9BDDB455F947}" presName="sibTrans" presStyleCnt="0"/>
      <dgm:spPr/>
    </dgm:pt>
    <dgm:pt modelId="{58F761ED-2CC1-AE4E-9DD2-B564FCB3586B}" type="pres">
      <dgm:prSet presAssocID="{E60D972D-4819-C84F-A376-FB57A3311D8C}" presName="node" presStyleLbl="node1" presStyleIdx="12" presStyleCnt="13">
        <dgm:presLayoutVars>
          <dgm:bulletEnabled val="1"/>
        </dgm:presLayoutVars>
      </dgm:prSet>
      <dgm:spPr/>
    </dgm:pt>
  </dgm:ptLst>
  <dgm:cxnLst>
    <dgm:cxn modelId="{2C1CA502-D22C-A246-A610-54CE7B54B769}" type="presOf" srcId="{52C8599B-A167-0E44-A7D7-49DFCFCAAF7A}" destId="{57F60BB7-CCED-E846-85D8-1732EF55DDEC}" srcOrd="0" destOrd="0" presId="urn:microsoft.com/office/officeart/2005/8/layout/default"/>
    <dgm:cxn modelId="{53D4EE08-8069-8442-985C-7EF97EFCAC15}" type="presOf" srcId="{78A28238-B88E-B647-83B6-5C8E8545E880}" destId="{EC3E523C-6494-7D42-BF11-FE4E77F67869}" srcOrd="0" destOrd="0" presId="urn:microsoft.com/office/officeart/2005/8/layout/default"/>
    <dgm:cxn modelId="{698DDE11-C977-814E-AE47-7ACB5E93ED6D}" type="presOf" srcId="{628A111C-9791-0E47-9626-CABD90CA7311}" destId="{9A050DE8-B333-6E4F-BF47-BDA210DC7125}" srcOrd="0" destOrd="0" presId="urn:microsoft.com/office/officeart/2005/8/layout/default"/>
    <dgm:cxn modelId="{3EF4F21A-6EF3-3846-8C67-008CCDB4AF15}" type="presOf" srcId="{0D965DE7-03BE-424D-8336-7D04DF61A312}" destId="{07B87D37-D6B2-BE4A-A17E-96DCEDAA28D4}" srcOrd="0" destOrd="0" presId="urn:microsoft.com/office/officeart/2005/8/layout/default"/>
    <dgm:cxn modelId="{78220D26-1F2E-C145-80E8-7278BFFE6F76}" srcId="{EFBFD840-E6BF-45B7-87F7-2D479714D2AC}" destId="{9C792F42-7F06-9147-A81D-2377BC41C8E2}" srcOrd="6" destOrd="0" parTransId="{BBAACBEB-A8DA-AD47-8467-69F45854F3C6}" sibTransId="{09F24426-204E-5649-98FE-106992D1000D}"/>
    <dgm:cxn modelId="{85EBFB29-693E-FE43-A22B-689F98F300EF}" srcId="{EFBFD840-E6BF-45B7-87F7-2D479714D2AC}" destId="{F82038ED-8A25-574B-B422-6F936C33530F}" srcOrd="1" destOrd="0" parTransId="{0142C2D7-7275-E94D-BC28-8813431270B5}" sibTransId="{4DCE0531-5EF1-414C-8F8E-C89BD9A03C7D}"/>
    <dgm:cxn modelId="{39DF3242-A2BD-924A-B7C0-B38EA3DF4E10}" srcId="{EFBFD840-E6BF-45B7-87F7-2D479714D2AC}" destId="{78A28238-B88E-B647-83B6-5C8E8545E880}" srcOrd="5" destOrd="0" parTransId="{714E8BE9-55C8-794D-B7E5-241A89B73611}" sibTransId="{3F2B5B3D-7FEE-C242-BB2F-2C72B625484B}"/>
    <dgm:cxn modelId="{CDEC3243-94C2-C147-A3D6-B49A4D8AA1E7}" srcId="{EFBFD840-E6BF-45B7-87F7-2D479714D2AC}" destId="{8A08A083-A6FA-2749-B3E2-D1F83B04E34C}" srcOrd="10" destOrd="0" parTransId="{76A67E92-043F-0644-B6A9-4277C7AA0BE3}" sibTransId="{8D29B403-99DC-BE45-AC46-69C76BDA1D2D}"/>
    <dgm:cxn modelId="{D0B38E69-B9DB-A34F-A656-E72681E12B1D}" srcId="{EFBFD840-E6BF-45B7-87F7-2D479714D2AC}" destId="{0D965DE7-03BE-424D-8336-7D04DF61A312}" srcOrd="0" destOrd="0" parTransId="{7C8C7674-D38B-CF4B-8ADB-593524BECA83}" sibTransId="{02726F14-4F5B-9241-B69C-90A078C21C1E}"/>
    <dgm:cxn modelId="{C374F56B-3427-AF47-AAC3-A2E7CB3009D7}" type="presOf" srcId="{8A08A083-A6FA-2749-B3E2-D1F83B04E34C}" destId="{6CB986FA-0F13-A349-BDDA-5AAB88560D0F}" srcOrd="0" destOrd="0" presId="urn:microsoft.com/office/officeart/2005/8/layout/default"/>
    <dgm:cxn modelId="{AC96566F-28A1-0549-82E2-5E1C48B77A3D}" srcId="{EFBFD840-E6BF-45B7-87F7-2D479714D2AC}" destId="{52C8599B-A167-0E44-A7D7-49DFCFCAAF7A}" srcOrd="8" destOrd="0" parTransId="{36C757AA-0285-3040-8E0A-5DA9106DBD86}" sibTransId="{8B61DA20-DE2D-4F4F-BCE4-1130B5E17D18}"/>
    <dgm:cxn modelId="{BD318D73-CCF6-C34A-8502-72B528F057CC}" type="presOf" srcId="{BD76EAFD-D896-1149-9F53-ACD1C711F323}" destId="{8A5DBAC0-9578-C44E-8CE4-888B063023E7}" srcOrd="0" destOrd="0" presId="urn:microsoft.com/office/officeart/2005/8/layout/default"/>
    <dgm:cxn modelId="{683B2B75-4F47-4041-A9D9-4289C46F7D09}" srcId="{EFBFD840-E6BF-45B7-87F7-2D479714D2AC}" destId="{BD76EAFD-D896-1149-9F53-ACD1C711F323}" srcOrd="11" destOrd="0" parTransId="{8FC2E8E1-EFAC-894D-83A9-7B2724CBE04D}" sibTransId="{3673ED94-F718-3B42-9B16-9BDDB455F947}"/>
    <dgm:cxn modelId="{C3F47D83-16CF-BF40-BD59-F0C5F9E0A9CA}" type="presOf" srcId="{87983F55-D489-5441-B216-7EF770EEED70}" destId="{E2EAC0EF-5E5C-234A-8818-112E785588F6}" srcOrd="0" destOrd="0" presId="urn:microsoft.com/office/officeart/2005/8/layout/default"/>
    <dgm:cxn modelId="{8A7BE591-0304-AD42-9FF5-5E52936EFD45}" type="presOf" srcId="{9C792F42-7F06-9147-A81D-2377BC41C8E2}" destId="{3A0AF76A-ADC1-0E4D-8ADE-71F1F9EB9C94}" srcOrd="0" destOrd="0" presId="urn:microsoft.com/office/officeart/2005/8/layout/default"/>
    <dgm:cxn modelId="{9A520195-50CA-BF45-9448-7772D0289AD3}" srcId="{EFBFD840-E6BF-45B7-87F7-2D479714D2AC}" destId="{628A111C-9791-0E47-9626-CABD90CA7311}" srcOrd="7" destOrd="0" parTransId="{D86F2D3A-773F-8D4B-B458-E1E75BE6FD6E}" sibTransId="{B1CA2564-EF95-E54C-B0B6-5EBB4B82A6B2}"/>
    <dgm:cxn modelId="{42A7A496-F505-5049-A2AF-F69D9C9BEBFD}" srcId="{EFBFD840-E6BF-45B7-87F7-2D479714D2AC}" destId="{F65EC472-E237-E34A-8AA0-3A7DC6F6CB86}" srcOrd="9" destOrd="0" parTransId="{0411B07E-BDEE-944D-8FB3-4757B038A2EB}" sibTransId="{5368E915-5898-564E-B855-8D59993FB391}"/>
    <dgm:cxn modelId="{05FE6DA2-788D-DA46-88F6-4CAD9D1E306F}" srcId="{EFBFD840-E6BF-45B7-87F7-2D479714D2AC}" destId="{87983F55-D489-5441-B216-7EF770EEED70}" srcOrd="2" destOrd="0" parTransId="{2A62C6DE-64F8-9D40-BE95-11132F1A9F96}" sibTransId="{4295AAE7-E460-9C47-AC59-FA4F14546981}"/>
    <dgm:cxn modelId="{E3B4B0AF-8FB9-C549-B0AE-8B50F3CF3281}" srcId="{EFBFD840-E6BF-45B7-87F7-2D479714D2AC}" destId="{D97201A1-3176-8645-A177-D416CCEAF18B}" srcOrd="3" destOrd="0" parTransId="{BE4D8AA9-FBF1-5E46-AAA8-80A9EE754E91}" sibTransId="{1CCF2F37-E9E3-D64A-B6A2-A18127A0F4A8}"/>
    <dgm:cxn modelId="{20A4F0B6-A9AF-334E-B35C-32BC3D22BC79}" type="presOf" srcId="{F65EC472-E237-E34A-8AA0-3A7DC6F6CB86}" destId="{07B56144-98AC-8C4C-980F-BF1DD16D485A}" srcOrd="0" destOrd="0" presId="urn:microsoft.com/office/officeart/2005/8/layout/default"/>
    <dgm:cxn modelId="{34E545B9-9260-A444-ADFB-877ECDC912E6}" type="presOf" srcId="{F82038ED-8A25-574B-B422-6F936C33530F}" destId="{A723D342-85EA-9148-AB7E-D35995814CFE}" srcOrd="0" destOrd="0" presId="urn:microsoft.com/office/officeart/2005/8/layout/default"/>
    <dgm:cxn modelId="{01401EC2-4943-1E41-B80B-54542915A932}" type="presOf" srcId="{E60D972D-4819-C84F-A376-FB57A3311D8C}" destId="{58F761ED-2CC1-AE4E-9DD2-B564FCB3586B}" srcOrd="0" destOrd="0" presId="urn:microsoft.com/office/officeart/2005/8/layout/default"/>
    <dgm:cxn modelId="{9D7FB9D6-BDC6-A846-BEC2-B556929A287F}" srcId="{EFBFD840-E6BF-45B7-87F7-2D479714D2AC}" destId="{66883969-5C70-0E49-A68B-A5F0F4494BBF}" srcOrd="4" destOrd="0" parTransId="{ADBB82D4-E51E-0449-BF66-8EE40B583356}" sibTransId="{588B7A09-EF33-564F-BBE1-D68158379DAE}"/>
    <dgm:cxn modelId="{3E5311D8-DAE4-5A4A-8DED-1704D47F37D8}" type="presOf" srcId="{66883969-5C70-0E49-A68B-A5F0F4494BBF}" destId="{06C34223-E841-9748-829A-09AF847193F5}" srcOrd="0" destOrd="0" presId="urn:microsoft.com/office/officeart/2005/8/layout/default"/>
    <dgm:cxn modelId="{98CD97E1-0B55-1442-9ECD-38DEAF18C5D5}" type="presOf" srcId="{EFBFD840-E6BF-45B7-87F7-2D479714D2AC}" destId="{F1A32504-B7D1-A24B-8DA3-42109E189569}" srcOrd="0" destOrd="0" presId="urn:microsoft.com/office/officeart/2005/8/layout/default"/>
    <dgm:cxn modelId="{81D1ADE3-EF05-6149-9113-C49257BD892C}" srcId="{EFBFD840-E6BF-45B7-87F7-2D479714D2AC}" destId="{E60D972D-4819-C84F-A376-FB57A3311D8C}" srcOrd="12" destOrd="0" parTransId="{66DEC9FC-2693-2045-A19F-D70EF7B4FCAE}" sibTransId="{2A80F902-DCA7-AA45-87CB-8DF04A2CC3F5}"/>
    <dgm:cxn modelId="{CE2710ED-35D8-CD4F-AC2A-7E1043000136}" type="presOf" srcId="{D97201A1-3176-8645-A177-D416CCEAF18B}" destId="{E9A0131B-6D31-424C-B0D6-CC3519C8A727}" srcOrd="0" destOrd="0" presId="urn:microsoft.com/office/officeart/2005/8/layout/default"/>
    <dgm:cxn modelId="{57564BB1-4DBF-894D-865E-25BCC6981E8E}" type="presParOf" srcId="{F1A32504-B7D1-A24B-8DA3-42109E189569}" destId="{07B87D37-D6B2-BE4A-A17E-96DCEDAA28D4}" srcOrd="0" destOrd="0" presId="urn:microsoft.com/office/officeart/2005/8/layout/default"/>
    <dgm:cxn modelId="{4F536115-20A3-714B-97BF-3A7266528EAD}" type="presParOf" srcId="{F1A32504-B7D1-A24B-8DA3-42109E189569}" destId="{B0B201CB-42E3-E94E-BC9D-44C87C194086}" srcOrd="1" destOrd="0" presId="urn:microsoft.com/office/officeart/2005/8/layout/default"/>
    <dgm:cxn modelId="{B69908A9-C4BD-9946-8245-34114EB8D428}" type="presParOf" srcId="{F1A32504-B7D1-A24B-8DA3-42109E189569}" destId="{A723D342-85EA-9148-AB7E-D35995814CFE}" srcOrd="2" destOrd="0" presId="urn:microsoft.com/office/officeart/2005/8/layout/default"/>
    <dgm:cxn modelId="{307E7B39-D003-3140-8F90-B10525E484E1}" type="presParOf" srcId="{F1A32504-B7D1-A24B-8DA3-42109E189569}" destId="{5183E0F3-468E-9649-B412-940EB7730162}" srcOrd="3" destOrd="0" presId="urn:microsoft.com/office/officeart/2005/8/layout/default"/>
    <dgm:cxn modelId="{81CA20BC-F914-E443-9BC8-D692866E059B}" type="presParOf" srcId="{F1A32504-B7D1-A24B-8DA3-42109E189569}" destId="{E2EAC0EF-5E5C-234A-8818-112E785588F6}" srcOrd="4" destOrd="0" presId="urn:microsoft.com/office/officeart/2005/8/layout/default"/>
    <dgm:cxn modelId="{D579E51A-4556-A045-A895-059D9EA7CE44}" type="presParOf" srcId="{F1A32504-B7D1-A24B-8DA3-42109E189569}" destId="{BC72F1DD-32A8-6A49-A418-8FA22ABB09B8}" srcOrd="5" destOrd="0" presId="urn:microsoft.com/office/officeart/2005/8/layout/default"/>
    <dgm:cxn modelId="{3B4A40EE-5154-4E4D-B5F0-3ACF325D1D84}" type="presParOf" srcId="{F1A32504-B7D1-A24B-8DA3-42109E189569}" destId="{E9A0131B-6D31-424C-B0D6-CC3519C8A727}" srcOrd="6" destOrd="0" presId="urn:microsoft.com/office/officeart/2005/8/layout/default"/>
    <dgm:cxn modelId="{9DE7FB52-55AF-BE49-99A1-AC24F8B144F5}" type="presParOf" srcId="{F1A32504-B7D1-A24B-8DA3-42109E189569}" destId="{C3E67DA7-FA0F-904E-9F5F-81207AE84618}" srcOrd="7" destOrd="0" presId="urn:microsoft.com/office/officeart/2005/8/layout/default"/>
    <dgm:cxn modelId="{2B81A724-931D-0845-8AC6-974F87C3E495}" type="presParOf" srcId="{F1A32504-B7D1-A24B-8DA3-42109E189569}" destId="{06C34223-E841-9748-829A-09AF847193F5}" srcOrd="8" destOrd="0" presId="urn:microsoft.com/office/officeart/2005/8/layout/default"/>
    <dgm:cxn modelId="{D7DA94C9-DF3E-1F4C-A43F-ABE6AD5045F9}" type="presParOf" srcId="{F1A32504-B7D1-A24B-8DA3-42109E189569}" destId="{DE4908F5-3755-E34E-8E41-0610E9CED055}" srcOrd="9" destOrd="0" presId="urn:microsoft.com/office/officeart/2005/8/layout/default"/>
    <dgm:cxn modelId="{502D385D-261C-4747-B0A0-E70C5C828C77}" type="presParOf" srcId="{F1A32504-B7D1-A24B-8DA3-42109E189569}" destId="{EC3E523C-6494-7D42-BF11-FE4E77F67869}" srcOrd="10" destOrd="0" presId="urn:microsoft.com/office/officeart/2005/8/layout/default"/>
    <dgm:cxn modelId="{11F19D87-44A8-F240-B5CE-33D993CBB847}" type="presParOf" srcId="{F1A32504-B7D1-A24B-8DA3-42109E189569}" destId="{F07D6023-9736-434B-AD37-2F68CA4C40C5}" srcOrd="11" destOrd="0" presId="urn:microsoft.com/office/officeart/2005/8/layout/default"/>
    <dgm:cxn modelId="{23D9F68B-9493-FB4F-A781-B1B127DF0CEF}" type="presParOf" srcId="{F1A32504-B7D1-A24B-8DA3-42109E189569}" destId="{3A0AF76A-ADC1-0E4D-8ADE-71F1F9EB9C94}" srcOrd="12" destOrd="0" presId="urn:microsoft.com/office/officeart/2005/8/layout/default"/>
    <dgm:cxn modelId="{50A67750-8074-DD42-B2AE-120576F39BAA}" type="presParOf" srcId="{F1A32504-B7D1-A24B-8DA3-42109E189569}" destId="{8ED2EE6B-3A98-A948-AE92-5DFF9C990156}" srcOrd="13" destOrd="0" presId="urn:microsoft.com/office/officeart/2005/8/layout/default"/>
    <dgm:cxn modelId="{39D6849B-40FD-BD40-B126-06238EBF7676}" type="presParOf" srcId="{F1A32504-B7D1-A24B-8DA3-42109E189569}" destId="{9A050DE8-B333-6E4F-BF47-BDA210DC7125}" srcOrd="14" destOrd="0" presId="urn:microsoft.com/office/officeart/2005/8/layout/default"/>
    <dgm:cxn modelId="{E4AD0BF2-A4C6-7049-9EFD-B0287F3149E0}" type="presParOf" srcId="{F1A32504-B7D1-A24B-8DA3-42109E189569}" destId="{E2EA0FBD-C608-1647-A191-9F12CD8D9929}" srcOrd="15" destOrd="0" presId="urn:microsoft.com/office/officeart/2005/8/layout/default"/>
    <dgm:cxn modelId="{7F0188C0-9286-E144-8A8E-5C29590ABA6C}" type="presParOf" srcId="{F1A32504-B7D1-A24B-8DA3-42109E189569}" destId="{57F60BB7-CCED-E846-85D8-1732EF55DDEC}" srcOrd="16" destOrd="0" presId="urn:microsoft.com/office/officeart/2005/8/layout/default"/>
    <dgm:cxn modelId="{791A0E64-B3FF-814D-9C71-AA1AFD969F73}" type="presParOf" srcId="{F1A32504-B7D1-A24B-8DA3-42109E189569}" destId="{78E70456-5023-7242-A936-B2A6F5795090}" srcOrd="17" destOrd="0" presId="urn:microsoft.com/office/officeart/2005/8/layout/default"/>
    <dgm:cxn modelId="{A21858A5-1C8D-0249-802F-A39F3E629703}" type="presParOf" srcId="{F1A32504-B7D1-A24B-8DA3-42109E189569}" destId="{07B56144-98AC-8C4C-980F-BF1DD16D485A}" srcOrd="18" destOrd="0" presId="urn:microsoft.com/office/officeart/2005/8/layout/default"/>
    <dgm:cxn modelId="{21DE8290-3D64-5A4A-A039-F5EC6E7879E2}" type="presParOf" srcId="{F1A32504-B7D1-A24B-8DA3-42109E189569}" destId="{A2E1DAA5-C3DA-9948-97E7-5F8D6E9AD315}" srcOrd="19" destOrd="0" presId="urn:microsoft.com/office/officeart/2005/8/layout/default"/>
    <dgm:cxn modelId="{B5D23FC1-8E5F-F04B-8144-EB475C119606}" type="presParOf" srcId="{F1A32504-B7D1-A24B-8DA3-42109E189569}" destId="{6CB986FA-0F13-A349-BDDA-5AAB88560D0F}" srcOrd="20" destOrd="0" presId="urn:microsoft.com/office/officeart/2005/8/layout/default"/>
    <dgm:cxn modelId="{AA96495B-398B-0E4C-84CE-D21ED1248BCC}" type="presParOf" srcId="{F1A32504-B7D1-A24B-8DA3-42109E189569}" destId="{34FC557D-1490-8549-BD40-014BB2D5794D}" srcOrd="21" destOrd="0" presId="urn:microsoft.com/office/officeart/2005/8/layout/default"/>
    <dgm:cxn modelId="{5075AB6B-5985-BA46-AC3F-C03D9AE5D5B4}" type="presParOf" srcId="{F1A32504-B7D1-A24B-8DA3-42109E189569}" destId="{8A5DBAC0-9578-C44E-8CE4-888B063023E7}" srcOrd="22" destOrd="0" presId="urn:microsoft.com/office/officeart/2005/8/layout/default"/>
    <dgm:cxn modelId="{6FC15568-4841-3147-B8C5-382F1FF93B36}" type="presParOf" srcId="{F1A32504-B7D1-A24B-8DA3-42109E189569}" destId="{1821CC7F-F218-6F4D-9B8D-E011DEF8D288}" srcOrd="23" destOrd="0" presId="urn:microsoft.com/office/officeart/2005/8/layout/default"/>
    <dgm:cxn modelId="{24106D82-7D8C-9F4D-8BBD-6661C4E3DD95}" type="presParOf" srcId="{F1A32504-B7D1-A24B-8DA3-42109E189569}" destId="{58F761ED-2CC1-AE4E-9DD2-B564FCB3586B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FD840-E6BF-45B7-87F7-2D479714D2AC}" type="doc">
      <dgm:prSet loTypeId="urn:microsoft.com/office/officeart/2005/8/layout/defaul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C1D20CF-1473-A14C-A32E-0B39182FA993}">
      <dgm:prSet/>
      <dgm:spPr/>
      <dgm:t>
        <a:bodyPr/>
        <a:lstStyle/>
        <a:p>
          <a:r>
            <a:rPr lang="pt-BR" b="1" i="0"/>
            <a:t>adventure</a:t>
          </a:r>
        </a:p>
      </dgm:t>
    </dgm:pt>
    <dgm:pt modelId="{F50119C3-90EA-4343-8FBC-5E0F9406CB9A}" type="parTrans" cxnId="{376D0923-72AB-874C-B34F-29900C401792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5AC1DF10-DFF5-0440-A33E-A4A8F8330411}" type="sibTrans" cxnId="{376D0923-72AB-874C-B34F-29900C401792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CBA09751-4A6F-9648-9586-D780AD69BC61}">
      <dgm:prSet/>
      <dgm:spPr/>
      <dgm:t>
        <a:bodyPr/>
        <a:lstStyle/>
        <a:p>
          <a:r>
            <a:rPr lang="pt-BR" b="1" i="0"/>
            <a:t>animated (animation)</a:t>
          </a:r>
          <a:endParaRPr lang="pt-BR" b="1" i="0" dirty="0"/>
        </a:p>
      </dgm:t>
    </dgm:pt>
    <dgm:pt modelId="{9FB7AE03-1044-C644-9FD4-4A16E58A4AA6}" type="parTrans" cxnId="{9A96CD7E-4C22-1546-B554-7E2FF82A2D2E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09E0615B-4623-0040-88A3-F95F579F6F2A}" type="sibTrans" cxnId="{9A96CD7E-4C22-1546-B554-7E2FF82A2D2E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6E9556E0-150E-EC4D-BC7A-7786A5F09940}">
      <dgm:prSet/>
      <dgm:spPr/>
      <dgm:t>
        <a:bodyPr/>
        <a:lstStyle/>
        <a:p>
          <a:r>
            <a:rPr lang="pt-BR" b="1" i="0"/>
            <a:t>comedy</a:t>
          </a:r>
          <a:endParaRPr lang="pt-BR" b="1" i="0" dirty="0"/>
        </a:p>
      </dgm:t>
    </dgm:pt>
    <dgm:pt modelId="{1CC7F322-F0F1-AC41-9D00-45CCFF156B78}" type="parTrans" cxnId="{E88166B6-6791-4C48-AD49-A5BD51D394F8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0FAEEB08-3007-3947-B25E-9E7663690884}" type="sibTrans" cxnId="{E88166B6-6791-4C48-AD49-A5BD51D394F8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E499758F-40B9-5547-ABDD-94EDA4218E33}">
      <dgm:prSet/>
      <dgm:spPr/>
      <dgm:t>
        <a:bodyPr/>
        <a:lstStyle/>
        <a:p>
          <a:r>
            <a:rPr lang="pt-BR" b="1" i="0"/>
            <a:t>comedy-drama (dramedy)</a:t>
          </a:r>
          <a:endParaRPr lang="pt-BR" b="1" i="0" dirty="0"/>
        </a:p>
      </dgm:t>
    </dgm:pt>
    <dgm:pt modelId="{DCE45185-24D3-F345-96B3-03B134ED3758}" type="parTrans" cxnId="{65B6BAB4-139F-C54E-B678-FE65B1C3FC3C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52B3CC6B-6E71-9141-A478-7BA42BF59FAB}" type="sibTrans" cxnId="{65B6BAB4-139F-C54E-B678-FE65B1C3FC3C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23229A04-B041-3D42-A28E-06AEEC7CDD5A}">
      <dgm:prSet/>
      <dgm:spPr/>
      <dgm:t>
        <a:bodyPr/>
        <a:lstStyle/>
        <a:p>
          <a:r>
            <a:rPr lang="pt-BR" b="1" i="0"/>
            <a:t>coming-of-age</a:t>
          </a:r>
          <a:endParaRPr lang="pt-BR" b="1" i="0" dirty="0"/>
        </a:p>
      </dgm:t>
    </dgm:pt>
    <dgm:pt modelId="{CF73E44B-A40C-5147-AAAB-436030BBB91F}" type="parTrans" cxnId="{3F01F3D9-1E7B-A542-BE9A-EDB8DC9692C5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AACA8045-EDE7-814A-B6E2-A26E34B0CC4C}" type="sibTrans" cxnId="{3F01F3D9-1E7B-A542-BE9A-EDB8DC9692C5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E9ABE788-C0A5-684D-A6F0-95600659E562}">
      <dgm:prSet/>
      <dgm:spPr/>
      <dgm:t>
        <a:bodyPr/>
        <a:lstStyle/>
        <a:p>
          <a:r>
            <a:rPr lang="pt-BR" b="1" i="0"/>
            <a:t>documentary</a:t>
          </a:r>
          <a:endParaRPr lang="pt-BR" b="1" i="0" dirty="0"/>
        </a:p>
      </dgm:t>
    </dgm:pt>
    <dgm:pt modelId="{7C09322C-38DA-3E4E-8375-916F6216AD6E}" type="parTrans" cxnId="{F8A7CD8E-4A1A-2840-A54F-5023728D6935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8C8B94CD-1AEF-3440-9727-323A504FB5AF}" type="sibTrans" cxnId="{F8A7CD8E-4A1A-2840-A54F-5023728D6935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EC335896-5B9A-0448-B1CA-486FF8AA1220}">
      <dgm:prSet/>
      <dgm:spPr/>
      <dgm:t>
        <a:bodyPr/>
        <a:lstStyle/>
        <a:p>
          <a:r>
            <a:rPr lang="pt-BR" b="1" i="0"/>
            <a:t>drama</a:t>
          </a:r>
          <a:endParaRPr lang="pt-BR" b="1" i="0" dirty="0"/>
        </a:p>
      </dgm:t>
    </dgm:pt>
    <dgm:pt modelId="{5EA59B30-CF44-0A46-9324-D93E5EAF41F9}" type="parTrans" cxnId="{D1D5C66F-7FF6-8E42-86E4-01AC8ACDA8F7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E27B1B87-752C-7D47-A2C8-85663EB35A42}" type="sibTrans" cxnId="{D1D5C66F-7FF6-8E42-86E4-01AC8ACDA8F7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5B052490-B0DF-0A44-AD82-8A645F7D1C03}">
      <dgm:prSet/>
      <dgm:spPr/>
      <dgm:t>
        <a:bodyPr/>
        <a:lstStyle/>
        <a:p>
          <a:r>
            <a:rPr lang="pt-BR" b="1" i="0"/>
            <a:t>fantasy</a:t>
          </a:r>
          <a:endParaRPr lang="pt-BR" b="1" i="0" dirty="0"/>
        </a:p>
      </dgm:t>
    </dgm:pt>
    <dgm:pt modelId="{17A4DB33-C2D5-6143-B32B-9A665435F939}" type="parTrans" cxnId="{8531C299-31B0-244A-ACDE-BD07E25BDC49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80F131A9-B746-E441-8CEA-1E448AF2292E}" type="sibTrans" cxnId="{8531C299-31B0-244A-ACDE-BD07E25BDC49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E60A5BF0-BCC8-4A43-8517-069E3E6B0C42}">
      <dgm:prSet/>
      <dgm:spPr/>
      <dgm:t>
        <a:bodyPr/>
        <a:lstStyle/>
        <a:p>
          <a:r>
            <a:rPr lang="pt-BR" b="1" i="0"/>
            <a:t>musical</a:t>
          </a:r>
          <a:endParaRPr lang="pt-BR" b="1" i="0" dirty="0"/>
        </a:p>
      </dgm:t>
    </dgm:pt>
    <dgm:pt modelId="{FF267847-0858-EC44-81FF-FDD1531EBCC5}" type="parTrans" cxnId="{129005E5-7FBA-2846-94E4-341943C25629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169F3300-9EC0-DD4F-BDFF-A651B2DBD929}" type="sibTrans" cxnId="{129005E5-7FBA-2846-94E4-341943C25629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9B2C90F8-D346-7043-8BD6-04BE97A45F94}">
      <dgm:prSet/>
      <dgm:spPr/>
      <dgm:t>
        <a:bodyPr/>
        <a:lstStyle/>
        <a:p>
          <a:r>
            <a:rPr lang="pt-BR" b="1" i="0"/>
            <a:t>romance</a:t>
          </a:r>
          <a:endParaRPr lang="pt-BR" b="1" i="0" dirty="0"/>
        </a:p>
      </dgm:t>
    </dgm:pt>
    <dgm:pt modelId="{108F7D8F-80D4-E746-BADB-31F1F804DE93}" type="parTrans" cxnId="{09E08229-BDFC-4645-8339-B67A5680C492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E8ADEEF9-5D0B-7143-B091-C17467A2B6F1}" type="sibTrans" cxnId="{09E08229-BDFC-4645-8339-B67A5680C492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41AA6FC0-ABC7-3641-833E-2CA9C53F53E4}">
      <dgm:prSet/>
      <dgm:spPr/>
      <dgm:t>
        <a:bodyPr/>
        <a:lstStyle/>
        <a:p>
          <a:r>
            <a:rPr lang="pt-BR" b="1" i="0"/>
            <a:t>science fiction (sci-fi)</a:t>
          </a:r>
          <a:endParaRPr lang="pt-BR" b="1" i="0" dirty="0"/>
        </a:p>
      </dgm:t>
    </dgm:pt>
    <dgm:pt modelId="{DFF7453B-6586-D84A-813A-4B6B934BF7DB}" type="parTrans" cxnId="{7A9E8EC8-4978-D749-8124-096ED0E7A332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DF68C905-6193-5847-A91E-2BA09F4045DD}" type="sibTrans" cxnId="{7A9E8EC8-4978-D749-8124-096ED0E7A332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80E6807D-A0CF-5C40-967C-BE65644F6399}">
      <dgm:prSet/>
      <dgm:spPr/>
      <dgm:t>
        <a:bodyPr/>
        <a:lstStyle/>
        <a:p>
          <a:r>
            <a:rPr lang="pt-BR" b="1" i="0"/>
            <a:t>superhero</a:t>
          </a:r>
          <a:endParaRPr lang="pt-BR" b="1" i="0" dirty="0"/>
        </a:p>
      </dgm:t>
    </dgm:pt>
    <dgm:pt modelId="{2773E3D9-A108-C24B-B64D-EFCB7B83846F}" type="parTrans" cxnId="{022AE03A-6A80-E742-BC97-C935EB14C06D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DF863CF5-D00F-7A4C-BDF0-E7BF326916AE}" type="sibTrans" cxnId="{022AE03A-6A80-E742-BC97-C935EB14C06D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F28F34F5-0CA8-714C-86B3-813A0C02691E}">
      <dgm:prSet/>
      <dgm:spPr/>
      <dgm:t>
        <a:bodyPr/>
        <a:lstStyle/>
        <a:p>
          <a:r>
            <a:rPr lang="pt-BR" b="1" i="0"/>
            <a:t>thriller</a:t>
          </a:r>
          <a:endParaRPr lang="pt-BR" b="1" i="0" dirty="0"/>
        </a:p>
      </dgm:t>
    </dgm:pt>
    <dgm:pt modelId="{A4EADCC4-BC8F-6D47-A569-33613D58FE08}" type="parTrans" cxnId="{93648A0B-CD64-9F42-9E19-A9FF18DEC7FD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F540317A-F738-0E44-9A41-CD1D889D774E}" type="sibTrans" cxnId="{93648A0B-CD64-9F42-9E19-A9FF18DEC7FD}">
      <dgm:prSet/>
      <dgm:spPr/>
      <dgm:t>
        <a:bodyPr/>
        <a:lstStyle/>
        <a:p>
          <a:endParaRPr lang="pt-BR" b="1" i="0">
            <a:solidFill>
              <a:schemeClr val="tx1"/>
            </a:solidFill>
          </a:endParaRPr>
        </a:p>
      </dgm:t>
    </dgm:pt>
    <dgm:pt modelId="{F1A32504-B7D1-A24B-8DA3-42109E189569}" type="pres">
      <dgm:prSet presAssocID="{EFBFD840-E6BF-45B7-87F7-2D479714D2AC}" presName="diagram" presStyleCnt="0">
        <dgm:presLayoutVars>
          <dgm:dir/>
          <dgm:resizeHandles val="exact"/>
        </dgm:presLayoutVars>
      </dgm:prSet>
      <dgm:spPr/>
    </dgm:pt>
    <dgm:pt modelId="{F3539810-1B0E-5E48-8B49-F9B0662F66D9}" type="pres">
      <dgm:prSet presAssocID="{EC1D20CF-1473-A14C-A32E-0B39182FA993}" presName="node" presStyleLbl="node1" presStyleIdx="0" presStyleCnt="13">
        <dgm:presLayoutVars>
          <dgm:bulletEnabled val="1"/>
        </dgm:presLayoutVars>
      </dgm:prSet>
      <dgm:spPr/>
    </dgm:pt>
    <dgm:pt modelId="{6E8D8224-B477-EF4B-91EA-E4341BC8B897}" type="pres">
      <dgm:prSet presAssocID="{5AC1DF10-DFF5-0440-A33E-A4A8F8330411}" presName="sibTrans" presStyleCnt="0"/>
      <dgm:spPr/>
    </dgm:pt>
    <dgm:pt modelId="{C2E43FE2-6452-8144-ADC9-E45AEF80E9F5}" type="pres">
      <dgm:prSet presAssocID="{CBA09751-4A6F-9648-9586-D780AD69BC61}" presName="node" presStyleLbl="node1" presStyleIdx="1" presStyleCnt="13">
        <dgm:presLayoutVars>
          <dgm:bulletEnabled val="1"/>
        </dgm:presLayoutVars>
      </dgm:prSet>
      <dgm:spPr/>
    </dgm:pt>
    <dgm:pt modelId="{63EFA62A-82BD-634A-99D3-F1B38CBA3FBF}" type="pres">
      <dgm:prSet presAssocID="{09E0615B-4623-0040-88A3-F95F579F6F2A}" presName="sibTrans" presStyleCnt="0"/>
      <dgm:spPr/>
    </dgm:pt>
    <dgm:pt modelId="{34F9F17A-9BAD-1D4A-94C0-73AA793FDEAB}" type="pres">
      <dgm:prSet presAssocID="{6E9556E0-150E-EC4D-BC7A-7786A5F09940}" presName="node" presStyleLbl="node1" presStyleIdx="2" presStyleCnt="13">
        <dgm:presLayoutVars>
          <dgm:bulletEnabled val="1"/>
        </dgm:presLayoutVars>
      </dgm:prSet>
      <dgm:spPr/>
    </dgm:pt>
    <dgm:pt modelId="{469AC406-3DF3-1F41-9EFC-E2F23123A063}" type="pres">
      <dgm:prSet presAssocID="{0FAEEB08-3007-3947-B25E-9E7663690884}" presName="sibTrans" presStyleCnt="0"/>
      <dgm:spPr/>
    </dgm:pt>
    <dgm:pt modelId="{71AE914A-B86E-6347-8472-C7F0AF5BE159}" type="pres">
      <dgm:prSet presAssocID="{E499758F-40B9-5547-ABDD-94EDA4218E33}" presName="node" presStyleLbl="node1" presStyleIdx="3" presStyleCnt="13">
        <dgm:presLayoutVars>
          <dgm:bulletEnabled val="1"/>
        </dgm:presLayoutVars>
      </dgm:prSet>
      <dgm:spPr/>
    </dgm:pt>
    <dgm:pt modelId="{CD0C96D0-0449-7D4B-9A53-80AB96A35ED2}" type="pres">
      <dgm:prSet presAssocID="{52B3CC6B-6E71-9141-A478-7BA42BF59FAB}" presName="sibTrans" presStyleCnt="0"/>
      <dgm:spPr/>
    </dgm:pt>
    <dgm:pt modelId="{D89E4EE4-BECC-A649-AC1B-A501D59790E5}" type="pres">
      <dgm:prSet presAssocID="{23229A04-B041-3D42-A28E-06AEEC7CDD5A}" presName="node" presStyleLbl="node1" presStyleIdx="4" presStyleCnt="13">
        <dgm:presLayoutVars>
          <dgm:bulletEnabled val="1"/>
        </dgm:presLayoutVars>
      </dgm:prSet>
      <dgm:spPr/>
    </dgm:pt>
    <dgm:pt modelId="{40C4940A-3AA2-764D-8962-E127D571147B}" type="pres">
      <dgm:prSet presAssocID="{AACA8045-EDE7-814A-B6E2-A26E34B0CC4C}" presName="sibTrans" presStyleCnt="0"/>
      <dgm:spPr/>
    </dgm:pt>
    <dgm:pt modelId="{B757CB09-CBC0-1347-B564-41FBBFB0A4C2}" type="pres">
      <dgm:prSet presAssocID="{E9ABE788-C0A5-684D-A6F0-95600659E562}" presName="node" presStyleLbl="node1" presStyleIdx="5" presStyleCnt="13">
        <dgm:presLayoutVars>
          <dgm:bulletEnabled val="1"/>
        </dgm:presLayoutVars>
      </dgm:prSet>
      <dgm:spPr/>
    </dgm:pt>
    <dgm:pt modelId="{F15D8500-80F6-224E-AA17-208DDC3DE319}" type="pres">
      <dgm:prSet presAssocID="{8C8B94CD-1AEF-3440-9727-323A504FB5AF}" presName="sibTrans" presStyleCnt="0"/>
      <dgm:spPr/>
    </dgm:pt>
    <dgm:pt modelId="{3ECC769E-0637-0A46-B4F9-8B9778AD0676}" type="pres">
      <dgm:prSet presAssocID="{EC335896-5B9A-0448-B1CA-486FF8AA1220}" presName="node" presStyleLbl="node1" presStyleIdx="6" presStyleCnt="13">
        <dgm:presLayoutVars>
          <dgm:bulletEnabled val="1"/>
        </dgm:presLayoutVars>
      </dgm:prSet>
      <dgm:spPr/>
    </dgm:pt>
    <dgm:pt modelId="{9B9D4299-3DF6-BD45-AA24-38831FC77A6E}" type="pres">
      <dgm:prSet presAssocID="{E27B1B87-752C-7D47-A2C8-85663EB35A42}" presName="sibTrans" presStyleCnt="0"/>
      <dgm:spPr/>
    </dgm:pt>
    <dgm:pt modelId="{82AE0B20-1B0F-A049-8E2B-172063FEF404}" type="pres">
      <dgm:prSet presAssocID="{5B052490-B0DF-0A44-AD82-8A645F7D1C03}" presName="node" presStyleLbl="node1" presStyleIdx="7" presStyleCnt="13">
        <dgm:presLayoutVars>
          <dgm:bulletEnabled val="1"/>
        </dgm:presLayoutVars>
      </dgm:prSet>
      <dgm:spPr/>
    </dgm:pt>
    <dgm:pt modelId="{BC21A60E-A846-BA4E-9662-D37DB91DEDE0}" type="pres">
      <dgm:prSet presAssocID="{80F131A9-B746-E441-8CEA-1E448AF2292E}" presName="sibTrans" presStyleCnt="0"/>
      <dgm:spPr/>
    </dgm:pt>
    <dgm:pt modelId="{AE38F6BC-484E-444D-B8F1-85E909A529FA}" type="pres">
      <dgm:prSet presAssocID="{E60A5BF0-BCC8-4A43-8517-069E3E6B0C42}" presName="node" presStyleLbl="node1" presStyleIdx="8" presStyleCnt="13">
        <dgm:presLayoutVars>
          <dgm:bulletEnabled val="1"/>
        </dgm:presLayoutVars>
      </dgm:prSet>
      <dgm:spPr/>
    </dgm:pt>
    <dgm:pt modelId="{458AE1A7-D05D-8C4B-BC97-8E1CE03C0FA2}" type="pres">
      <dgm:prSet presAssocID="{169F3300-9EC0-DD4F-BDFF-A651B2DBD929}" presName="sibTrans" presStyleCnt="0"/>
      <dgm:spPr/>
    </dgm:pt>
    <dgm:pt modelId="{8D6CE493-74C5-0D46-A885-8AB65034A37D}" type="pres">
      <dgm:prSet presAssocID="{9B2C90F8-D346-7043-8BD6-04BE97A45F94}" presName="node" presStyleLbl="node1" presStyleIdx="9" presStyleCnt="13">
        <dgm:presLayoutVars>
          <dgm:bulletEnabled val="1"/>
        </dgm:presLayoutVars>
      </dgm:prSet>
      <dgm:spPr/>
    </dgm:pt>
    <dgm:pt modelId="{00EC9AC4-DACA-C84F-A9DA-E9EDA4720BBD}" type="pres">
      <dgm:prSet presAssocID="{E8ADEEF9-5D0B-7143-B091-C17467A2B6F1}" presName="sibTrans" presStyleCnt="0"/>
      <dgm:spPr/>
    </dgm:pt>
    <dgm:pt modelId="{CCA7DFA4-AEB4-4749-A7AE-E0B2C6B444B4}" type="pres">
      <dgm:prSet presAssocID="{41AA6FC0-ABC7-3641-833E-2CA9C53F53E4}" presName="node" presStyleLbl="node1" presStyleIdx="10" presStyleCnt="13">
        <dgm:presLayoutVars>
          <dgm:bulletEnabled val="1"/>
        </dgm:presLayoutVars>
      </dgm:prSet>
      <dgm:spPr/>
    </dgm:pt>
    <dgm:pt modelId="{B0AFA1A7-56F0-1543-842B-1AC362B53C9A}" type="pres">
      <dgm:prSet presAssocID="{DF68C905-6193-5847-A91E-2BA09F4045DD}" presName="sibTrans" presStyleCnt="0"/>
      <dgm:spPr/>
    </dgm:pt>
    <dgm:pt modelId="{44EA1423-B7EF-BF41-BA5F-B21EA249D2AF}" type="pres">
      <dgm:prSet presAssocID="{80E6807D-A0CF-5C40-967C-BE65644F6399}" presName="node" presStyleLbl="node1" presStyleIdx="11" presStyleCnt="13">
        <dgm:presLayoutVars>
          <dgm:bulletEnabled val="1"/>
        </dgm:presLayoutVars>
      </dgm:prSet>
      <dgm:spPr/>
    </dgm:pt>
    <dgm:pt modelId="{7A173595-D848-6849-8CFD-93022B066436}" type="pres">
      <dgm:prSet presAssocID="{DF863CF5-D00F-7A4C-BDF0-E7BF326916AE}" presName="sibTrans" presStyleCnt="0"/>
      <dgm:spPr/>
    </dgm:pt>
    <dgm:pt modelId="{517584F0-6C7D-1542-9E53-B598199B6BFD}" type="pres">
      <dgm:prSet presAssocID="{F28F34F5-0CA8-714C-86B3-813A0C02691E}" presName="node" presStyleLbl="node1" presStyleIdx="12" presStyleCnt="13">
        <dgm:presLayoutVars>
          <dgm:bulletEnabled val="1"/>
        </dgm:presLayoutVars>
      </dgm:prSet>
      <dgm:spPr/>
    </dgm:pt>
  </dgm:ptLst>
  <dgm:cxnLst>
    <dgm:cxn modelId="{436D8B04-6BB8-F042-A4E7-F126CA2B3BE7}" type="presOf" srcId="{F28F34F5-0CA8-714C-86B3-813A0C02691E}" destId="{517584F0-6C7D-1542-9E53-B598199B6BFD}" srcOrd="0" destOrd="0" presId="urn:microsoft.com/office/officeart/2005/8/layout/default"/>
    <dgm:cxn modelId="{93648A0B-CD64-9F42-9E19-A9FF18DEC7FD}" srcId="{EFBFD840-E6BF-45B7-87F7-2D479714D2AC}" destId="{F28F34F5-0CA8-714C-86B3-813A0C02691E}" srcOrd="12" destOrd="0" parTransId="{A4EADCC4-BC8F-6D47-A569-33613D58FE08}" sibTransId="{F540317A-F738-0E44-9A41-CD1D889D774E}"/>
    <dgm:cxn modelId="{EF51F015-31C0-F84B-8937-851EC7DAFA91}" type="presOf" srcId="{41AA6FC0-ABC7-3641-833E-2CA9C53F53E4}" destId="{CCA7DFA4-AEB4-4749-A7AE-E0B2C6B444B4}" srcOrd="0" destOrd="0" presId="urn:microsoft.com/office/officeart/2005/8/layout/default"/>
    <dgm:cxn modelId="{7ECD9E16-2E2D-754B-B2E6-ED676C9DC360}" type="presOf" srcId="{E9ABE788-C0A5-684D-A6F0-95600659E562}" destId="{B757CB09-CBC0-1347-B564-41FBBFB0A4C2}" srcOrd="0" destOrd="0" presId="urn:microsoft.com/office/officeart/2005/8/layout/default"/>
    <dgm:cxn modelId="{80F1F522-17AF-4342-A2FB-5412786AAE24}" type="presOf" srcId="{6E9556E0-150E-EC4D-BC7A-7786A5F09940}" destId="{34F9F17A-9BAD-1D4A-94C0-73AA793FDEAB}" srcOrd="0" destOrd="0" presId="urn:microsoft.com/office/officeart/2005/8/layout/default"/>
    <dgm:cxn modelId="{376D0923-72AB-874C-B34F-29900C401792}" srcId="{EFBFD840-E6BF-45B7-87F7-2D479714D2AC}" destId="{EC1D20CF-1473-A14C-A32E-0B39182FA993}" srcOrd="0" destOrd="0" parTransId="{F50119C3-90EA-4343-8FBC-5E0F9406CB9A}" sibTransId="{5AC1DF10-DFF5-0440-A33E-A4A8F8330411}"/>
    <dgm:cxn modelId="{09E08229-BDFC-4645-8339-B67A5680C492}" srcId="{EFBFD840-E6BF-45B7-87F7-2D479714D2AC}" destId="{9B2C90F8-D346-7043-8BD6-04BE97A45F94}" srcOrd="9" destOrd="0" parTransId="{108F7D8F-80D4-E746-BADB-31F1F804DE93}" sibTransId="{E8ADEEF9-5D0B-7143-B091-C17467A2B6F1}"/>
    <dgm:cxn modelId="{DB1D8930-7A8A-2C4E-B117-C9356342AED4}" type="presOf" srcId="{5B052490-B0DF-0A44-AD82-8A645F7D1C03}" destId="{82AE0B20-1B0F-A049-8E2B-172063FEF404}" srcOrd="0" destOrd="0" presId="urn:microsoft.com/office/officeart/2005/8/layout/default"/>
    <dgm:cxn modelId="{1A64EF33-AA28-C144-BD22-0C69B44F1260}" type="presOf" srcId="{E499758F-40B9-5547-ABDD-94EDA4218E33}" destId="{71AE914A-B86E-6347-8472-C7F0AF5BE159}" srcOrd="0" destOrd="0" presId="urn:microsoft.com/office/officeart/2005/8/layout/default"/>
    <dgm:cxn modelId="{022AE03A-6A80-E742-BC97-C935EB14C06D}" srcId="{EFBFD840-E6BF-45B7-87F7-2D479714D2AC}" destId="{80E6807D-A0CF-5C40-967C-BE65644F6399}" srcOrd="11" destOrd="0" parTransId="{2773E3D9-A108-C24B-B64D-EFCB7B83846F}" sibTransId="{DF863CF5-D00F-7A4C-BDF0-E7BF326916AE}"/>
    <dgm:cxn modelId="{429B8964-0407-A047-81D4-6215C27DBEB3}" type="presOf" srcId="{9B2C90F8-D346-7043-8BD6-04BE97A45F94}" destId="{8D6CE493-74C5-0D46-A885-8AB65034A37D}" srcOrd="0" destOrd="0" presId="urn:microsoft.com/office/officeart/2005/8/layout/default"/>
    <dgm:cxn modelId="{2C5D2E6F-45CA-4F47-B570-191A5FBE07FA}" type="presOf" srcId="{E60A5BF0-BCC8-4A43-8517-069E3E6B0C42}" destId="{AE38F6BC-484E-444D-B8F1-85E909A529FA}" srcOrd="0" destOrd="0" presId="urn:microsoft.com/office/officeart/2005/8/layout/default"/>
    <dgm:cxn modelId="{D1D5C66F-7FF6-8E42-86E4-01AC8ACDA8F7}" srcId="{EFBFD840-E6BF-45B7-87F7-2D479714D2AC}" destId="{EC335896-5B9A-0448-B1CA-486FF8AA1220}" srcOrd="6" destOrd="0" parTransId="{5EA59B30-CF44-0A46-9324-D93E5EAF41F9}" sibTransId="{E27B1B87-752C-7D47-A2C8-85663EB35A42}"/>
    <dgm:cxn modelId="{9A96CD7E-4C22-1546-B554-7E2FF82A2D2E}" srcId="{EFBFD840-E6BF-45B7-87F7-2D479714D2AC}" destId="{CBA09751-4A6F-9648-9586-D780AD69BC61}" srcOrd="1" destOrd="0" parTransId="{9FB7AE03-1044-C644-9FD4-4A16E58A4AA6}" sibTransId="{09E0615B-4623-0040-88A3-F95F579F6F2A}"/>
    <dgm:cxn modelId="{27D48981-07A6-AF44-97FA-DB45ACF55793}" type="presOf" srcId="{EC1D20CF-1473-A14C-A32E-0B39182FA993}" destId="{F3539810-1B0E-5E48-8B49-F9B0662F66D9}" srcOrd="0" destOrd="0" presId="urn:microsoft.com/office/officeart/2005/8/layout/default"/>
    <dgm:cxn modelId="{F8A7CD8E-4A1A-2840-A54F-5023728D6935}" srcId="{EFBFD840-E6BF-45B7-87F7-2D479714D2AC}" destId="{E9ABE788-C0A5-684D-A6F0-95600659E562}" srcOrd="5" destOrd="0" parTransId="{7C09322C-38DA-3E4E-8375-916F6216AD6E}" sibTransId="{8C8B94CD-1AEF-3440-9727-323A504FB5AF}"/>
    <dgm:cxn modelId="{8531C299-31B0-244A-ACDE-BD07E25BDC49}" srcId="{EFBFD840-E6BF-45B7-87F7-2D479714D2AC}" destId="{5B052490-B0DF-0A44-AD82-8A645F7D1C03}" srcOrd="7" destOrd="0" parTransId="{17A4DB33-C2D5-6143-B32B-9A665435F939}" sibTransId="{80F131A9-B746-E441-8CEA-1E448AF2292E}"/>
    <dgm:cxn modelId="{DF7E46A0-D3D4-EA44-91DB-35E8D61A8DE9}" type="presOf" srcId="{80E6807D-A0CF-5C40-967C-BE65644F6399}" destId="{44EA1423-B7EF-BF41-BA5F-B21EA249D2AF}" srcOrd="0" destOrd="0" presId="urn:microsoft.com/office/officeart/2005/8/layout/default"/>
    <dgm:cxn modelId="{65B6BAB4-139F-C54E-B678-FE65B1C3FC3C}" srcId="{EFBFD840-E6BF-45B7-87F7-2D479714D2AC}" destId="{E499758F-40B9-5547-ABDD-94EDA4218E33}" srcOrd="3" destOrd="0" parTransId="{DCE45185-24D3-F345-96B3-03B134ED3758}" sibTransId="{52B3CC6B-6E71-9141-A478-7BA42BF59FAB}"/>
    <dgm:cxn modelId="{E88166B6-6791-4C48-AD49-A5BD51D394F8}" srcId="{EFBFD840-E6BF-45B7-87F7-2D479714D2AC}" destId="{6E9556E0-150E-EC4D-BC7A-7786A5F09940}" srcOrd="2" destOrd="0" parTransId="{1CC7F322-F0F1-AC41-9D00-45CCFF156B78}" sibTransId="{0FAEEB08-3007-3947-B25E-9E7663690884}"/>
    <dgm:cxn modelId="{7A9E8EC8-4978-D749-8124-096ED0E7A332}" srcId="{EFBFD840-E6BF-45B7-87F7-2D479714D2AC}" destId="{41AA6FC0-ABC7-3641-833E-2CA9C53F53E4}" srcOrd="10" destOrd="0" parTransId="{DFF7453B-6586-D84A-813A-4B6B934BF7DB}" sibTransId="{DF68C905-6193-5847-A91E-2BA09F4045DD}"/>
    <dgm:cxn modelId="{3B9405D1-DCB3-FA43-814F-35403AE36358}" type="presOf" srcId="{23229A04-B041-3D42-A28E-06AEEC7CDD5A}" destId="{D89E4EE4-BECC-A649-AC1B-A501D59790E5}" srcOrd="0" destOrd="0" presId="urn:microsoft.com/office/officeart/2005/8/layout/default"/>
    <dgm:cxn modelId="{3F01F3D9-1E7B-A542-BE9A-EDB8DC9692C5}" srcId="{EFBFD840-E6BF-45B7-87F7-2D479714D2AC}" destId="{23229A04-B041-3D42-A28E-06AEEC7CDD5A}" srcOrd="4" destOrd="0" parTransId="{CF73E44B-A40C-5147-AAAB-436030BBB91F}" sibTransId="{AACA8045-EDE7-814A-B6E2-A26E34B0CC4C}"/>
    <dgm:cxn modelId="{98CD97E1-0B55-1442-9ECD-38DEAF18C5D5}" type="presOf" srcId="{EFBFD840-E6BF-45B7-87F7-2D479714D2AC}" destId="{F1A32504-B7D1-A24B-8DA3-42109E189569}" srcOrd="0" destOrd="0" presId="urn:microsoft.com/office/officeart/2005/8/layout/default"/>
    <dgm:cxn modelId="{129005E5-7FBA-2846-94E4-341943C25629}" srcId="{EFBFD840-E6BF-45B7-87F7-2D479714D2AC}" destId="{E60A5BF0-BCC8-4A43-8517-069E3E6B0C42}" srcOrd="8" destOrd="0" parTransId="{FF267847-0858-EC44-81FF-FDD1531EBCC5}" sibTransId="{169F3300-9EC0-DD4F-BDFF-A651B2DBD929}"/>
    <dgm:cxn modelId="{BD7A16E5-D911-E149-ADC3-D34CB29B2EC6}" type="presOf" srcId="{EC335896-5B9A-0448-B1CA-486FF8AA1220}" destId="{3ECC769E-0637-0A46-B4F9-8B9778AD0676}" srcOrd="0" destOrd="0" presId="urn:microsoft.com/office/officeart/2005/8/layout/default"/>
    <dgm:cxn modelId="{DD7468EA-31D6-2946-84C6-CEB7607950CC}" type="presOf" srcId="{CBA09751-4A6F-9648-9586-D780AD69BC61}" destId="{C2E43FE2-6452-8144-ADC9-E45AEF80E9F5}" srcOrd="0" destOrd="0" presId="urn:microsoft.com/office/officeart/2005/8/layout/default"/>
    <dgm:cxn modelId="{87C49D30-6CC2-7345-9C5D-2EF85FE23EEC}" type="presParOf" srcId="{F1A32504-B7D1-A24B-8DA3-42109E189569}" destId="{F3539810-1B0E-5E48-8B49-F9B0662F66D9}" srcOrd="0" destOrd="0" presId="urn:microsoft.com/office/officeart/2005/8/layout/default"/>
    <dgm:cxn modelId="{F72A1C9C-5D6B-034C-8D81-FE110FA308E7}" type="presParOf" srcId="{F1A32504-B7D1-A24B-8DA3-42109E189569}" destId="{6E8D8224-B477-EF4B-91EA-E4341BC8B897}" srcOrd="1" destOrd="0" presId="urn:microsoft.com/office/officeart/2005/8/layout/default"/>
    <dgm:cxn modelId="{E0FAF42A-2041-C14C-A750-253EF67B3BC3}" type="presParOf" srcId="{F1A32504-B7D1-A24B-8DA3-42109E189569}" destId="{C2E43FE2-6452-8144-ADC9-E45AEF80E9F5}" srcOrd="2" destOrd="0" presId="urn:microsoft.com/office/officeart/2005/8/layout/default"/>
    <dgm:cxn modelId="{AD0C6275-880D-8246-805D-CF8D158CD991}" type="presParOf" srcId="{F1A32504-B7D1-A24B-8DA3-42109E189569}" destId="{63EFA62A-82BD-634A-99D3-F1B38CBA3FBF}" srcOrd="3" destOrd="0" presId="urn:microsoft.com/office/officeart/2005/8/layout/default"/>
    <dgm:cxn modelId="{F0F3BF1C-ADCC-3E4F-9D2A-119275FC274B}" type="presParOf" srcId="{F1A32504-B7D1-A24B-8DA3-42109E189569}" destId="{34F9F17A-9BAD-1D4A-94C0-73AA793FDEAB}" srcOrd="4" destOrd="0" presId="urn:microsoft.com/office/officeart/2005/8/layout/default"/>
    <dgm:cxn modelId="{DD4CC836-B9CE-F548-A0EC-7F63A7A9E952}" type="presParOf" srcId="{F1A32504-B7D1-A24B-8DA3-42109E189569}" destId="{469AC406-3DF3-1F41-9EFC-E2F23123A063}" srcOrd="5" destOrd="0" presId="urn:microsoft.com/office/officeart/2005/8/layout/default"/>
    <dgm:cxn modelId="{7C6758EE-995F-3B4B-BCBD-F083FC4C03A7}" type="presParOf" srcId="{F1A32504-B7D1-A24B-8DA3-42109E189569}" destId="{71AE914A-B86E-6347-8472-C7F0AF5BE159}" srcOrd="6" destOrd="0" presId="urn:microsoft.com/office/officeart/2005/8/layout/default"/>
    <dgm:cxn modelId="{4734B6A1-0A4E-A246-9236-B19DAA0D2654}" type="presParOf" srcId="{F1A32504-B7D1-A24B-8DA3-42109E189569}" destId="{CD0C96D0-0449-7D4B-9A53-80AB96A35ED2}" srcOrd="7" destOrd="0" presId="urn:microsoft.com/office/officeart/2005/8/layout/default"/>
    <dgm:cxn modelId="{D61C69F8-59F6-B342-8A2E-E625283030DD}" type="presParOf" srcId="{F1A32504-B7D1-A24B-8DA3-42109E189569}" destId="{D89E4EE4-BECC-A649-AC1B-A501D59790E5}" srcOrd="8" destOrd="0" presId="urn:microsoft.com/office/officeart/2005/8/layout/default"/>
    <dgm:cxn modelId="{747933F3-3F28-E54D-B12D-B68AD7FF4C72}" type="presParOf" srcId="{F1A32504-B7D1-A24B-8DA3-42109E189569}" destId="{40C4940A-3AA2-764D-8962-E127D571147B}" srcOrd="9" destOrd="0" presId="urn:microsoft.com/office/officeart/2005/8/layout/default"/>
    <dgm:cxn modelId="{5787475D-E3CC-7643-9801-233497DBED88}" type="presParOf" srcId="{F1A32504-B7D1-A24B-8DA3-42109E189569}" destId="{B757CB09-CBC0-1347-B564-41FBBFB0A4C2}" srcOrd="10" destOrd="0" presId="urn:microsoft.com/office/officeart/2005/8/layout/default"/>
    <dgm:cxn modelId="{78EA5290-AA09-C246-BDD7-BFF22D94B61F}" type="presParOf" srcId="{F1A32504-B7D1-A24B-8DA3-42109E189569}" destId="{F15D8500-80F6-224E-AA17-208DDC3DE319}" srcOrd="11" destOrd="0" presId="urn:microsoft.com/office/officeart/2005/8/layout/default"/>
    <dgm:cxn modelId="{E19F7391-0C41-2341-8779-7D7940658C42}" type="presParOf" srcId="{F1A32504-B7D1-A24B-8DA3-42109E189569}" destId="{3ECC769E-0637-0A46-B4F9-8B9778AD0676}" srcOrd="12" destOrd="0" presId="urn:microsoft.com/office/officeart/2005/8/layout/default"/>
    <dgm:cxn modelId="{4F4D622D-846C-9246-A979-253E37555725}" type="presParOf" srcId="{F1A32504-B7D1-A24B-8DA3-42109E189569}" destId="{9B9D4299-3DF6-BD45-AA24-38831FC77A6E}" srcOrd="13" destOrd="0" presId="urn:microsoft.com/office/officeart/2005/8/layout/default"/>
    <dgm:cxn modelId="{44058953-F887-244A-9C13-EE71FF8ABF80}" type="presParOf" srcId="{F1A32504-B7D1-A24B-8DA3-42109E189569}" destId="{82AE0B20-1B0F-A049-8E2B-172063FEF404}" srcOrd="14" destOrd="0" presId="urn:microsoft.com/office/officeart/2005/8/layout/default"/>
    <dgm:cxn modelId="{24627C18-7119-C94D-B10C-99B8672DD3A7}" type="presParOf" srcId="{F1A32504-B7D1-A24B-8DA3-42109E189569}" destId="{BC21A60E-A846-BA4E-9662-D37DB91DEDE0}" srcOrd="15" destOrd="0" presId="urn:microsoft.com/office/officeart/2005/8/layout/default"/>
    <dgm:cxn modelId="{3E2D3B55-1E82-B041-9050-64C78B0C4AFE}" type="presParOf" srcId="{F1A32504-B7D1-A24B-8DA3-42109E189569}" destId="{AE38F6BC-484E-444D-B8F1-85E909A529FA}" srcOrd="16" destOrd="0" presId="urn:microsoft.com/office/officeart/2005/8/layout/default"/>
    <dgm:cxn modelId="{C0C6085F-32E7-554D-B8B5-CFA2F388DE7D}" type="presParOf" srcId="{F1A32504-B7D1-A24B-8DA3-42109E189569}" destId="{458AE1A7-D05D-8C4B-BC97-8E1CE03C0FA2}" srcOrd="17" destOrd="0" presId="urn:microsoft.com/office/officeart/2005/8/layout/default"/>
    <dgm:cxn modelId="{5FE54B85-930E-D849-8E8F-D5092E5166F0}" type="presParOf" srcId="{F1A32504-B7D1-A24B-8DA3-42109E189569}" destId="{8D6CE493-74C5-0D46-A885-8AB65034A37D}" srcOrd="18" destOrd="0" presId="urn:microsoft.com/office/officeart/2005/8/layout/default"/>
    <dgm:cxn modelId="{D254E675-014D-D444-AE37-B56DB57F625F}" type="presParOf" srcId="{F1A32504-B7D1-A24B-8DA3-42109E189569}" destId="{00EC9AC4-DACA-C84F-A9DA-E9EDA4720BBD}" srcOrd="19" destOrd="0" presId="urn:microsoft.com/office/officeart/2005/8/layout/default"/>
    <dgm:cxn modelId="{9BD95275-5AF5-974E-9D42-59DE3688FDDB}" type="presParOf" srcId="{F1A32504-B7D1-A24B-8DA3-42109E189569}" destId="{CCA7DFA4-AEB4-4749-A7AE-E0B2C6B444B4}" srcOrd="20" destOrd="0" presId="urn:microsoft.com/office/officeart/2005/8/layout/default"/>
    <dgm:cxn modelId="{0DCA93E0-1294-594B-965F-85DA25FF68E2}" type="presParOf" srcId="{F1A32504-B7D1-A24B-8DA3-42109E189569}" destId="{B0AFA1A7-56F0-1543-842B-1AC362B53C9A}" srcOrd="21" destOrd="0" presId="urn:microsoft.com/office/officeart/2005/8/layout/default"/>
    <dgm:cxn modelId="{BAF4AAE3-4D4D-8745-8021-16CD9EFFE201}" type="presParOf" srcId="{F1A32504-B7D1-A24B-8DA3-42109E189569}" destId="{44EA1423-B7EF-BF41-BA5F-B21EA249D2AF}" srcOrd="22" destOrd="0" presId="urn:microsoft.com/office/officeart/2005/8/layout/default"/>
    <dgm:cxn modelId="{C9D718DA-81E3-5845-8E85-7CC30F269ABE}" type="presParOf" srcId="{F1A32504-B7D1-A24B-8DA3-42109E189569}" destId="{7A173595-D848-6849-8CFD-93022B066436}" srcOrd="23" destOrd="0" presId="urn:microsoft.com/office/officeart/2005/8/layout/default"/>
    <dgm:cxn modelId="{63AD7651-7576-D147-8761-CA2024DFEF6C}" type="presParOf" srcId="{F1A32504-B7D1-A24B-8DA3-42109E189569}" destId="{517584F0-6C7D-1542-9E53-B598199B6BFD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87D37-D6B2-BE4A-A17E-96DCEDAA28D4}">
      <dsp:nvSpPr>
        <dsp:cNvPr id="0" name=""/>
        <dsp:cNvSpPr/>
      </dsp:nvSpPr>
      <dsp:spPr>
        <a:xfrm>
          <a:off x="4022" y="557027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adventurous</a:t>
          </a:r>
          <a:endParaRPr lang="pt-BR" sz="2300" b="1" kern="1200" dirty="0"/>
        </a:p>
      </dsp:txBody>
      <dsp:txXfrm>
        <a:off x="4022" y="557027"/>
        <a:ext cx="2177714" cy="1306628"/>
      </dsp:txXfrm>
    </dsp:sp>
    <dsp:sp modelId="{A723D342-85EA-9148-AB7E-D35995814CFE}">
      <dsp:nvSpPr>
        <dsp:cNvPr id="0" name=""/>
        <dsp:cNvSpPr/>
      </dsp:nvSpPr>
      <dsp:spPr>
        <a:xfrm>
          <a:off x="2399508" y="557027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entertaining</a:t>
          </a:r>
          <a:endParaRPr lang="pt-BR" sz="2300" b="1" kern="1200" dirty="0"/>
        </a:p>
      </dsp:txBody>
      <dsp:txXfrm>
        <a:off x="2399508" y="557027"/>
        <a:ext cx="2177714" cy="1306628"/>
      </dsp:txXfrm>
    </dsp:sp>
    <dsp:sp modelId="{E2EAC0EF-5E5C-234A-8818-112E785588F6}">
      <dsp:nvSpPr>
        <dsp:cNvPr id="0" name=""/>
        <dsp:cNvSpPr/>
      </dsp:nvSpPr>
      <dsp:spPr>
        <a:xfrm>
          <a:off x="4794995" y="557027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6667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epic</a:t>
          </a:r>
          <a:endParaRPr lang="pt-BR" sz="2300" b="1" kern="1200" dirty="0"/>
        </a:p>
      </dsp:txBody>
      <dsp:txXfrm>
        <a:off x="4794995" y="557027"/>
        <a:ext cx="2177714" cy="1306628"/>
      </dsp:txXfrm>
    </dsp:sp>
    <dsp:sp modelId="{E9A0131B-6D31-424C-B0D6-CC3519C8A727}">
      <dsp:nvSpPr>
        <dsp:cNvPr id="0" name=""/>
        <dsp:cNvSpPr/>
      </dsp:nvSpPr>
      <dsp:spPr>
        <a:xfrm>
          <a:off x="7190481" y="557027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exciting</a:t>
          </a:r>
          <a:endParaRPr lang="pt-BR" sz="2300" b="1" kern="1200" dirty="0"/>
        </a:p>
      </dsp:txBody>
      <dsp:txXfrm>
        <a:off x="7190481" y="557027"/>
        <a:ext cx="2177714" cy="1306628"/>
      </dsp:txXfrm>
    </dsp:sp>
    <dsp:sp modelId="{06C34223-E841-9748-829A-09AF847193F5}">
      <dsp:nvSpPr>
        <dsp:cNvPr id="0" name=""/>
        <dsp:cNvSpPr/>
      </dsp:nvSpPr>
      <dsp:spPr>
        <a:xfrm>
          <a:off x="9585967" y="557027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funny</a:t>
          </a:r>
          <a:endParaRPr lang="pt-BR" sz="2300" b="1" kern="1200" dirty="0"/>
        </a:p>
      </dsp:txBody>
      <dsp:txXfrm>
        <a:off x="9585967" y="557027"/>
        <a:ext cx="2177714" cy="1306628"/>
      </dsp:txXfrm>
    </dsp:sp>
    <dsp:sp modelId="{EC3E523C-6494-7D42-BF11-FE4E77F67869}">
      <dsp:nvSpPr>
        <dsp:cNvPr id="0" name=""/>
        <dsp:cNvSpPr/>
      </dsp:nvSpPr>
      <dsp:spPr>
        <a:xfrm>
          <a:off x="4022" y="20814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667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667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groundbreaking</a:t>
          </a:r>
          <a:endParaRPr lang="pt-BR" sz="2300" b="1" kern="1200" dirty="0"/>
        </a:p>
      </dsp:txBody>
      <dsp:txXfrm>
        <a:off x="4022" y="2081428"/>
        <a:ext cx="2177714" cy="1306628"/>
      </dsp:txXfrm>
    </dsp:sp>
    <dsp:sp modelId="{3A0AF76A-ADC1-0E4D-8ADE-71F1F9EB9C94}">
      <dsp:nvSpPr>
        <dsp:cNvPr id="0" name=""/>
        <dsp:cNvSpPr/>
      </dsp:nvSpPr>
      <dsp:spPr>
        <a:xfrm>
          <a:off x="2399508" y="20814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inspiring</a:t>
          </a:r>
          <a:endParaRPr lang="pt-BR" sz="2300" b="1" kern="1200" dirty="0"/>
        </a:p>
      </dsp:txBody>
      <dsp:txXfrm>
        <a:off x="2399508" y="2081428"/>
        <a:ext cx="2177714" cy="1306628"/>
      </dsp:txXfrm>
    </dsp:sp>
    <dsp:sp modelId="{9A050DE8-B333-6E4F-BF47-BDA210DC7125}">
      <dsp:nvSpPr>
        <dsp:cNvPr id="0" name=""/>
        <dsp:cNvSpPr/>
      </dsp:nvSpPr>
      <dsp:spPr>
        <a:xfrm>
          <a:off x="4794995" y="20814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3333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3333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interesting</a:t>
          </a:r>
          <a:endParaRPr lang="pt-BR" sz="2300" b="1" kern="1200" dirty="0"/>
        </a:p>
      </dsp:txBody>
      <dsp:txXfrm>
        <a:off x="4794995" y="2081428"/>
        <a:ext cx="2177714" cy="1306628"/>
      </dsp:txXfrm>
    </dsp:sp>
    <dsp:sp modelId="{57F60BB7-CCED-E846-85D8-1732EF55DDEC}">
      <dsp:nvSpPr>
        <dsp:cNvPr id="0" name=""/>
        <dsp:cNvSpPr/>
      </dsp:nvSpPr>
      <dsp:spPr>
        <a:xfrm>
          <a:off x="7190481" y="20814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mysterious</a:t>
          </a:r>
          <a:endParaRPr lang="pt-BR" sz="2300" b="1" kern="1200" dirty="0"/>
        </a:p>
      </dsp:txBody>
      <dsp:txXfrm>
        <a:off x="7190481" y="2081428"/>
        <a:ext cx="2177714" cy="1306628"/>
      </dsp:txXfrm>
    </dsp:sp>
    <dsp:sp modelId="{07B56144-98AC-8C4C-980F-BF1DD16D485A}">
      <dsp:nvSpPr>
        <dsp:cNvPr id="0" name=""/>
        <dsp:cNvSpPr/>
      </dsp:nvSpPr>
      <dsp:spPr>
        <a:xfrm>
          <a:off x="9585967" y="20814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original</a:t>
          </a:r>
          <a:endParaRPr lang="pt-BR" sz="2300" b="1" kern="1200" dirty="0"/>
        </a:p>
      </dsp:txBody>
      <dsp:txXfrm>
        <a:off x="9585967" y="2081428"/>
        <a:ext cx="2177714" cy="1306628"/>
      </dsp:txXfrm>
    </dsp:sp>
    <dsp:sp modelId="{6CB986FA-0F13-A349-BDDA-5AAB88560D0F}">
      <dsp:nvSpPr>
        <dsp:cNvPr id="0" name=""/>
        <dsp:cNvSpPr/>
      </dsp:nvSpPr>
      <dsp:spPr>
        <a:xfrm>
          <a:off x="2399508" y="36058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3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romantic</a:t>
          </a:r>
          <a:endParaRPr lang="pt-BR" sz="2300" b="1" kern="1200" dirty="0"/>
        </a:p>
      </dsp:txBody>
      <dsp:txXfrm>
        <a:off x="2399508" y="3605828"/>
        <a:ext cx="2177714" cy="1306628"/>
      </dsp:txXfrm>
    </dsp:sp>
    <dsp:sp modelId="{8A5DBAC0-9578-C44E-8CE4-888B063023E7}">
      <dsp:nvSpPr>
        <dsp:cNvPr id="0" name=""/>
        <dsp:cNvSpPr/>
      </dsp:nvSpPr>
      <dsp:spPr>
        <a:xfrm>
          <a:off x="4794995" y="36058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667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6667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touching</a:t>
          </a:r>
          <a:endParaRPr lang="pt-BR" sz="2300" b="1" kern="1200" dirty="0"/>
        </a:p>
      </dsp:txBody>
      <dsp:txXfrm>
        <a:off x="4794995" y="3605828"/>
        <a:ext cx="2177714" cy="1306628"/>
      </dsp:txXfrm>
    </dsp:sp>
    <dsp:sp modelId="{58F761ED-2CC1-AE4E-9DD2-B564FCB3586B}">
      <dsp:nvSpPr>
        <dsp:cNvPr id="0" name=""/>
        <dsp:cNvSpPr/>
      </dsp:nvSpPr>
      <dsp:spPr>
        <a:xfrm>
          <a:off x="7190481" y="3605828"/>
          <a:ext cx="2177714" cy="1306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7000"/>
                <a:satMod val="100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03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1" kern="1200"/>
            <a:t>unforgettable</a:t>
          </a:r>
          <a:endParaRPr lang="pt-BR" sz="2300" b="1" kern="1200" dirty="0"/>
        </a:p>
      </dsp:txBody>
      <dsp:txXfrm>
        <a:off x="7190481" y="3605828"/>
        <a:ext cx="2177714" cy="1306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39810-1B0E-5E48-8B49-F9B0662F66D9}">
      <dsp:nvSpPr>
        <dsp:cNvPr id="0" name=""/>
        <dsp:cNvSpPr/>
      </dsp:nvSpPr>
      <dsp:spPr>
        <a:xfrm>
          <a:off x="4022" y="557027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adventure</a:t>
          </a:r>
        </a:p>
      </dsp:txBody>
      <dsp:txXfrm>
        <a:off x="4022" y="557027"/>
        <a:ext cx="2177714" cy="1306628"/>
      </dsp:txXfrm>
    </dsp:sp>
    <dsp:sp modelId="{C2E43FE2-6452-8144-ADC9-E45AEF80E9F5}">
      <dsp:nvSpPr>
        <dsp:cNvPr id="0" name=""/>
        <dsp:cNvSpPr/>
      </dsp:nvSpPr>
      <dsp:spPr>
        <a:xfrm>
          <a:off x="2399508" y="557027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animated (animation)</a:t>
          </a:r>
          <a:endParaRPr lang="pt-BR" sz="2400" b="1" i="0" kern="1200" dirty="0"/>
        </a:p>
      </dsp:txBody>
      <dsp:txXfrm>
        <a:off x="2399508" y="557027"/>
        <a:ext cx="2177714" cy="1306628"/>
      </dsp:txXfrm>
    </dsp:sp>
    <dsp:sp modelId="{34F9F17A-9BAD-1D4A-94C0-73AA793FDEAB}">
      <dsp:nvSpPr>
        <dsp:cNvPr id="0" name=""/>
        <dsp:cNvSpPr/>
      </dsp:nvSpPr>
      <dsp:spPr>
        <a:xfrm>
          <a:off x="4794995" y="557027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comedy</a:t>
          </a:r>
          <a:endParaRPr lang="pt-BR" sz="2400" b="1" i="0" kern="1200" dirty="0"/>
        </a:p>
      </dsp:txBody>
      <dsp:txXfrm>
        <a:off x="4794995" y="557027"/>
        <a:ext cx="2177714" cy="1306628"/>
      </dsp:txXfrm>
    </dsp:sp>
    <dsp:sp modelId="{71AE914A-B86E-6347-8472-C7F0AF5BE159}">
      <dsp:nvSpPr>
        <dsp:cNvPr id="0" name=""/>
        <dsp:cNvSpPr/>
      </dsp:nvSpPr>
      <dsp:spPr>
        <a:xfrm>
          <a:off x="7190481" y="557027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comedy-drama (dramedy)</a:t>
          </a:r>
          <a:endParaRPr lang="pt-BR" sz="2400" b="1" i="0" kern="1200" dirty="0"/>
        </a:p>
      </dsp:txBody>
      <dsp:txXfrm>
        <a:off x="7190481" y="557027"/>
        <a:ext cx="2177714" cy="1306628"/>
      </dsp:txXfrm>
    </dsp:sp>
    <dsp:sp modelId="{D89E4EE4-BECC-A649-AC1B-A501D59790E5}">
      <dsp:nvSpPr>
        <dsp:cNvPr id="0" name=""/>
        <dsp:cNvSpPr/>
      </dsp:nvSpPr>
      <dsp:spPr>
        <a:xfrm>
          <a:off x="9585967" y="557027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coming-of-age</a:t>
          </a:r>
          <a:endParaRPr lang="pt-BR" sz="2400" b="1" i="0" kern="1200" dirty="0"/>
        </a:p>
      </dsp:txBody>
      <dsp:txXfrm>
        <a:off x="9585967" y="557027"/>
        <a:ext cx="2177714" cy="1306628"/>
      </dsp:txXfrm>
    </dsp:sp>
    <dsp:sp modelId="{B757CB09-CBC0-1347-B564-41FBBFB0A4C2}">
      <dsp:nvSpPr>
        <dsp:cNvPr id="0" name=""/>
        <dsp:cNvSpPr/>
      </dsp:nvSpPr>
      <dsp:spPr>
        <a:xfrm>
          <a:off x="4022" y="20814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667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6667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documentary</a:t>
          </a:r>
          <a:endParaRPr lang="pt-BR" sz="2400" b="1" i="0" kern="1200" dirty="0"/>
        </a:p>
      </dsp:txBody>
      <dsp:txXfrm>
        <a:off x="4022" y="2081428"/>
        <a:ext cx="2177714" cy="1306628"/>
      </dsp:txXfrm>
    </dsp:sp>
    <dsp:sp modelId="{3ECC769E-0637-0A46-B4F9-8B9778AD0676}">
      <dsp:nvSpPr>
        <dsp:cNvPr id="0" name=""/>
        <dsp:cNvSpPr/>
      </dsp:nvSpPr>
      <dsp:spPr>
        <a:xfrm>
          <a:off x="2399508" y="20814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drama</a:t>
          </a:r>
          <a:endParaRPr lang="pt-BR" sz="2400" b="1" i="0" kern="1200" dirty="0"/>
        </a:p>
      </dsp:txBody>
      <dsp:txXfrm>
        <a:off x="2399508" y="2081428"/>
        <a:ext cx="2177714" cy="1306628"/>
      </dsp:txXfrm>
    </dsp:sp>
    <dsp:sp modelId="{82AE0B20-1B0F-A049-8E2B-172063FEF404}">
      <dsp:nvSpPr>
        <dsp:cNvPr id="0" name=""/>
        <dsp:cNvSpPr/>
      </dsp:nvSpPr>
      <dsp:spPr>
        <a:xfrm>
          <a:off x="4794995" y="20814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3333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3333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fantasy</a:t>
          </a:r>
          <a:endParaRPr lang="pt-BR" sz="2400" b="1" i="0" kern="1200" dirty="0"/>
        </a:p>
      </dsp:txBody>
      <dsp:txXfrm>
        <a:off x="4794995" y="2081428"/>
        <a:ext cx="2177714" cy="1306628"/>
      </dsp:txXfrm>
    </dsp:sp>
    <dsp:sp modelId="{AE38F6BC-484E-444D-B8F1-85E909A529FA}">
      <dsp:nvSpPr>
        <dsp:cNvPr id="0" name=""/>
        <dsp:cNvSpPr/>
      </dsp:nvSpPr>
      <dsp:spPr>
        <a:xfrm>
          <a:off x="7190481" y="20814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musical</a:t>
          </a:r>
          <a:endParaRPr lang="pt-BR" sz="2400" b="1" i="0" kern="1200" dirty="0"/>
        </a:p>
      </dsp:txBody>
      <dsp:txXfrm>
        <a:off x="7190481" y="2081428"/>
        <a:ext cx="2177714" cy="1306628"/>
      </dsp:txXfrm>
    </dsp:sp>
    <dsp:sp modelId="{8D6CE493-74C5-0D46-A885-8AB65034A37D}">
      <dsp:nvSpPr>
        <dsp:cNvPr id="0" name=""/>
        <dsp:cNvSpPr/>
      </dsp:nvSpPr>
      <dsp:spPr>
        <a:xfrm>
          <a:off x="9585967" y="20814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romance</a:t>
          </a:r>
          <a:endParaRPr lang="pt-BR" sz="2400" b="1" i="0" kern="1200" dirty="0"/>
        </a:p>
      </dsp:txBody>
      <dsp:txXfrm>
        <a:off x="9585967" y="2081428"/>
        <a:ext cx="2177714" cy="1306628"/>
      </dsp:txXfrm>
    </dsp:sp>
    <dsp:sp modelId="{CCA7DFA4-AEB4-4749-A7AE-E0B2C6B444B4}">
      <dsp:nvSpPr>
        <dsp:cNvPr id="0" name=""/>
        <dsp:cNvSpPr/>
      </dsp:nvSpPr>
      <dsp:spPr>
        <a:xfrm>
          <a:off x="2399508" y="36058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science fiction (sci-fi)</a:t>
          </a:r>
          <a:endParaRPr lang="pt-BR" sz="2400" b="1" i="0" kern="1200" dirty="0"/>
        </a:p>
      </dsp:txBody>
      <dsp:txXfrm>
        <a:off x="2399508" y="3605828"/>
        <a:ext cx="2177714" cy="1306628"/>
      </dsp:txXfrm>
    </dsp:sp>
    <dsp:sp modelId="{44EA1423-B7EF-BF41-BA5F-B21EA249D2AF}">
      <dsp:nvSpPr>
        <dsp:cNvPr id="0" name=""/>
        <dsp:cNvSpPr/>
      </dsp:nvSpPr>
      <dsp:spPr>
        <a:xfrm>
          <a:off x="4794995" y="36058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6667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6667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6667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superhero</a:t>
          </a:r>
          <a:endParaRPr lang="pt-BR" sz="2400" b="1" i="0" kern="1200" dirty="0"/>
        </a:p>
      </dsp:txBody>
      <dsp:txXfrm>
        <a:off x="4794995" y="3605828"/>
        <a:ext cx="2177714" cy="1306628"/>
      </dsp:txXfrm>
    </dsp:sp>
    <dsp:sp modelId="{517584F0-6C7D-1542-9E53-B598199B6BFD}">
      <dsp:nvSpPr>
        <dsp:cNvPr id="0" name=""/>
        <dsp:cNvSpPr/>
      </dsp:nvSpPr>
      <dsp:spPr>
        <a:xfrm>
          <a:off x="7190481" y="3605828"/>
          <a:ext cx="2177714" cy="13066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7000"/>
                <a:satMod val="100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thriller</a:t>
          </a:r>
          <a:endParaRPr lang="pt-BR" sz="2400" b="1" i="0" kern="1200" dirty="0"/>
        </a:p>
      </dsp:txBody>
      <dsp:txXfrm>
        <a:off x="7190481" y="3605828"/>
        <a:ext cx="2177714" cy="1306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131545" y="1517180"/>
            <a:ext cx="104751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Kesewaa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Browne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asks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whether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industry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truly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embraced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black stories [...].” (p. 191)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"[...]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been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underfunded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undervalued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[...]” (p. 192)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“No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ever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deserved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own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movie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do.” (p. 194)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2134400" y="4401988"/>
            <a:ext cx="8469390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Nos fragmentos, o </a:t>
            </a:r>
            <a:r>
              <a:rPr lang="pt-BR" sz="2800" b="1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8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i="1" dirty="0" err="1">
                <a:solidFill>
                  <a:srgbClr val="2F2F2E"/>
                </a:solidFill>
                <a:effectLst/>
                <a:latin typeface="+mj-lt"/>
              </a:rPr>
              <a:t>perfect</a:t>
            </a:r>
            <a:r>
              <a:rPr lang="pt-BR" sz="28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é usado para</a:t>
            </a:r>
          </a:p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I. indicar uma conexão entre ações passadas e seu impacto no presente.</a:t>
            </a:r>
          </a:p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II. descrever ações passadas que aconteceram em um momento específico.</a:t>
            </a:r>
          </a:p>
        </p:txBody>
      </p:sp>
    </p:spTree>
    <p:extLst>
      <p:ext uri="{BB962C8B-B14F-4D97-AF65-F5344CB8AC3E}">
        <p14:creationId xmlns:p14="http://schemas.microsoft.com/office/powerpoint/2010/main" val="131497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82C935-A324-31D1-17A8-C99A106F4148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as formas afirmativa e negativa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perfect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em frases negativas, usamos </a:t>
            </a:r>
            <a:r>
              <a:rPr lang="pt-BR" sz="2600" b="1" dirty="0" err="1">
                <a:solidFill>
                  <a:srgbClr val="2F2F2E"/>
                </a:solidFill>
                <a:effectLst/>
                <a:latin typeface="+mj-lt"/>
              </a:rPr>
              <a:t>haven’t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/</a:t>
            </a:r>
            <a:r>
              <a:rPr lang="pt-BR" sz="2600" b="1" dirty="0" err="1">
                <a:solidFill>
                  <a:srgbClr val="2F2F2E"/>
                </a:solidFill>
                <a:effectLst/>
                <a:latin typeface="+mj-lt"/>
              </a:rPr>
              <a:t>hasn’t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antes do particípio passado do verbo principal.</a:t>
            </a:r>
            <a:endParaRPr lang="pt-BR" sz="2600" b="1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75934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11: </a:t>
            </a:r>
            <a:r>
              <a:rPr lang="pt-BR" sz="4000" b="1" dirty="0" err="1"/>
              <a:t>Present</a:t>
            </a:r>
            <a:r>
              <a:rPr lang="pt-BR" sz="4000" b="1" dirty="0"/>
              <a:t> </a:t>
            </a:r>
            <a:r>
              <a:rPr lang="pt-BR" sz="4000" b="1" dirty="0" err="1"/>
              <a:t>perfect</a:t>
            </a:r>
            <a:endParaRPr lang="pt-BR" sz="4000" b="1" i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4541382-1D00-3BED-8DFD-5EEC9C31DCFB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EB458D9-A849-C994-AA99-BF37D1D65E47}"/>
              </a:ext>
            </a:extLst>
          </p:cNvPr>
          <p:cNvGraphicFramePr>
            <a:graphicFrameLocks noGrp="1"/>
          </p:cNvGraphicFramePr>
          <p:nvPr/>
        </p:nvGraphicFramePr>
        <p:xfrm>
          <a:off x="581890" y="2915825"/>
          <a:ext cx="11265287" cy="298252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265219">
                  <a:extLst>
                    <a:ext uri="{9D8B030D-6E8A-4147-A177-3AD203B41FA5}">
                      <a16:colId xmlns:a16="http://schemas.microsoft.com/office/drawing/2014/main" val="171473877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313467097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70378150"/>
                    </a:ext>
                  </a:extLst>
                </a:gridCol>
                <a:gridCol w="1219542">
                  <a:extLst>
                    <a:ext uri="{9D8B030D-6E8A-4147-A177-3AD203B41FA5}">
                      <a16:colId xmlns:a16="http://schemas.microsoft.com/office/drawing/2014/main" val="298869508"/>
                    </a:ext>
                  </a:extLst>
                </a:gridCol>
                <a:gridCol w="2251022">
                  <a:extLst>
                    <a:ext uri="{9D8B030D-6E8A-4147-A177-3AD203B41FA5}">
                      <a16:colId xmlns:a16="http://schemas.microsoft.com/office/drawing/2014/main" val="1692786659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val="483314948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985824817"/>
                    </a:ext>
                  </a:extLst>
                </a:gridCol>
                <a:gridCol w="1175713">
                  <a:extLst>
                    <a:ext uri="{9D8B030D-6E8A-4147-A177-3AD203B41FA5}">
                      <a16:colId xmlns:a16="http://schemas.microsoft.com/office/drawing/2014/main" val="4179039445"/>
                    </a:ext>
                  </a:extLst>
                </a:gridCol>
              </a:tblGrid>
              <a:tr h="4612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afirmativa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negativa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16424"/>
                  </a:ext>
                </a:extLst>
              </a:tr>
              <a:tr h="101713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 err="1">
                          <a:effectLst/>
                        </a:rPr>
                        <a:t>I</a:t>
                      </a:r>
                      <a:r>
                        <a:rPr lang="pt-BR" sz="2400" b="0" dirty="0">
                          <a:effectLst/>
                        </a:rPr>
                        <a:t>/</a:t>
                      </a:r>
                      <a:r>
                        <a:rPr lang="pt-BR" sz="2400" b="0" dirty="0" err="1">
                          <a:effectLst/>
                        </a:rPr>
                        <a:t>You</a:t>
                      </a:r>
                      <a:r>
                        <a:rPr lang="pt-BR" sz="2400" b="0" dirty="0">
                          <a:effectLst/>
                        </a:rPr>
                        <a:t>/</a:t>
                      </a:r>
                      <a:r>
                        <a:rPr lang="pt-BR" sz="2400" b="0" dirty="0" err="1">
                          <a:effectLst/>
                        </a:rPr>
                        <a:t>We</a:t>
                      </a:r>
                      <a:r>
                        <a:rPr lang="pt-BR" sz="2400" b="0" dirty="0">
                          <a:effectLst/>
                        </a:rPr>
                        <a:t>/They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have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seen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the</a:t>
                      </a:r>
                      <a:r>
                        <a:rPr lang="pt-BR" sz="2400" dirty="0">
                          <a:effectLst/>
                        </a:rPr>
                        <a:t> </a:t>
                      </a:r>
                      <a:r>
                        <a:rPr lang="pt-BR" sz="2400" dirty="0" err="1">
                          <a:effectLst/>
                        </a:rPr>
                        <a:t>movie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I</a:t>
                      </a:r>
                      <a:r>
                        <a:rPr lang="pt-BR" sz="2400" dirty="0">
                          <a:effectLst/>
                        </a:rPr>
                        <a:t>/</a:t>
                      </a:r>
                      <a:r>
                        <a:rPr lang="pt-BR" sz="2400" dirty="0" err="1">
                          <a:effectLst/>
                        </a:rPr>
                        <a:t>You</a:t>
                      </a:r>
                      <a:r>
                        <a:rPr lang="pt-BR" sz="2400" dirty="0">
                          <a:effectLst/>
                        </a:rPr>
                        <a:t>/</a:t>
                      </a:r>
                      <a:r>
                        <a:rPr lang="pt-BR" sz="2400" dirty="0" err="1">
                          <a:effectLst/>
                        </a:rPr>
                        <a:t>We</a:t>
                      </a:r>
                      <a:r>
                        <a:rPr lang="pt-BR" sz="2400" dirty="0">
                          <a:effectLst/>
                        </a:rPr>
                        <a:t>/They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</a:rPr>
                        <a:t>haven’t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seen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the</a:t>
                      </a:r>
                      <a:r>
                        <a:rPr lang="pt-BR" sz="2400" dirty="0">
                          <a:effectLst/>
                        </a:rPr>
                        <a:t> </a:t>
                      </a:r>
                      <a:r>
                        <a:rPr lang="pt-BR" sz="2400" dirty="0" err="1">
                          <a:effectLst/>
                        </a:rPr>
                        <a:t>movie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303842"/>
                  </a:ext>
                </a:extLst>
              </a:tr>
              <a:tr h="1017131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He/She/It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 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has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>
                          <a:effectLst/>
                        </a:rPr>
                        <a:t> 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</a:rPr>
                        <a:t>hasn’t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400293"/>
                  </a:ext>
                </a:extLst>
              </a:tr>
              <a:tr h="47829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haven’t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= have not;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hasn’t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= has not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highlight>
                          <a:srgbClr val="FFF2CC"/>
                        </a:highlight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68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68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82C935-A324-31D1-17A8-C99A106F4148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 forma interrogativa e as respostas curtas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perfect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 em frases interrogativas,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/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has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antes do sujeito.</a:t>
            </a:r>
            <a:endParaRPr lang="pt-BR" sz="2600" b="1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75934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11: </a:t>
            </a:r>
            <a:r>
              <a:rPr lang="pt-BR" sz="4000" b="1" dirty="0" err="1"/>
              <a:t>Present</a:t>
            </a:r>
            <a:r>
              <a:rPr lang="pt-BR" sz="4000" b="1" dirty="0"/>
              <a:t> </a:t>
            </a:r>
            <a:r>
              <a:rPr lang="pt-BR" sz="4000" b="1" dirty="0" err="1"/>
              <a:t>perfect</a:t>
            </a:r>
            <a:endParaRPr lang="pt-BR" sz="4000" b="1" i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4541382-1D00-3BED-8DFD-5EEC9C31DCFB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EFECA6C-F5EB-DC1C-CA60-EE46FC6781AE}"/>
              </a:ext>
            </a:extLst>
          </p:cNvPr>
          <p:cNvGraphicFramePr>
            <a:graphicFrameLocks noGrp="1"/>
          </p:cNvGraphicFramePr>
          <p:nvPr/>
        </p:nvGraphicFramePr>
        <p:xfrm>
          <a:off x="581892" y="2906275"/>
          <a:ext cx="11265286" cy="298688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101435">
                  <a:extLst>
                    <a:ext uri="{9D8B030D-6E8A-4147-A177-3AD203B41FA5}">
                      <a16:colId xmlns:a16="http://schemas.microsoft.com/office/drawing/2014/main" val="4249032830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181758826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383030175"/>
                    </a:ext>
                  </a:extLst>
                </a:gridCol>
                <a:gridCol w="1804637">
                  <a:extLst>
                    <a:ext uri="{9D8B030D-6E8A-4147-A177-3AD203B41FA5}">
                      <a16:colId xmlns:a16="http://schemas.microsoft.com/office/drawing/2014/main" val="2788478008"/>
                    </a:ext>
                  </a:extLst>
                </a:gridCol>
                <a:gridCol w="899493">
                  <a:extLst>
                    <a:ext uri="{9D8B030D-6E8A-4147-A177-3AD203B41FA5}">
                      <a16:colId xmlns:a16="http://schemas.microsoft.com/office/drawing/2014/main" val="3953248509"/>
                    </a:ext>
                  </a:extLst>
                </a:gridCol>
                <a:gridCol w="2335222">
                  <a:extLst>
                    <a:ext uri="{9D8B030D-6E8A-4147-A177-3AD203B41FA5}">
                      <a16:colId xmlns:a16="http://schemas.microsoft.com/office/drawing/2014/main" val="441792691"/>
                    </a:ext>
                  </a:extLst>
                </a:gridCol>
                <a:gridCol w="1685108">
                  <a:extLst>
                    <a:ext uri="{9D8B030D-6E8A-4147-A177-3AD203B41FA5}">
                      <a16:colId xmlns:a16="http://schemas.microsoft.com/office/drawing/2014/main" val="2928382318"/>
                    </a:ext>
                  </a:extLst>
                </a:gridCol>
              </a:tblGrid>
              <a:tr h="37207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interrogativa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Respostas curtas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0889"/>
                  </a:ext>
                </a:extLst>
              </a:tr>
              <a:tr h="82042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Have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seen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the</a:t>
                      </a:r>
                      <a:r>
                        <a:rPr lang="pt-BR" sz="2400" dirty="0">
                          <a:effectLst/>
                        </a:rPr>
                        <a:t> </a:t>
                      </a:r>
                      <a:r>
                        <a:rPr lang="pt-BR" sz="2400" dirty="0" err="1">
                          <a:effectLst/>
                        </a:rPr>
                        <a:t>movie</a:t>
                      </a:r>
                      <a:r>
                        <a:rPr lang="pt-BR" sz="2400" dirty="0">
                          <a:effectLst/>
                        </a:rPr>
                        <a:t>?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Yes,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have.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824461"/>
                  </a:ext>
                </a:extLst>
              </a:tr>
              <a:tr h="4804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has.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325081"/>
                  </a:ext>
                </a:extLst>
              </a:tr>
              <a:tr h="82042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Has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No,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haven’t.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93494"/>
                  </a:ext>
                </a:extLst>
              </a:tr>
              <a:tr h="4804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hasn’t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0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34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1214404" y="5199164"/>
            <a:ext cx="976319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do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think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minority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group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representation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movies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important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ever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seen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your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own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history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in a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movie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?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If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so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which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one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(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)?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Do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believe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movies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can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change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way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we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see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ourselves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?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(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not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)?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Do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believe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movies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can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a positive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impact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society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A3AFE2E-B98B-0FBB-6C34-108EF8B780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799" y="2345087"/>
            <a:ext cx="7772400" cy="2702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2E8B2D5-1508-1FA1-5CAA-19551D0C1986}"/>
              </a:ext>
            </a:extLst>
          </p:cNvPr>
          <p:cNvSpPr txBox="1"/>
          <p:nvPr/>
        </p:nvSpPr>
        <p:spPr>
          <a:xfrm>
            <a:off x="4216268" y="383893"/>
            <a:ext cx="777240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Read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following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title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subtitle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an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article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about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movie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Black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Panther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: 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Wakanda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Forever.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Then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, in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pairs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ask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answer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following</a:t>
            </a:r>
            <a:r>
              <a:rPr lang="pt-BR" sz="28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questions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. 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5D41DB6-1BB6-4479-7D18-7E13A5B494F5}"/>
              </a:ext>
            </a:extLst>
          </p:cNvPr>
          <p:cNvSpPr txBox="1">
            <a:spLocks/>
          </p:cNvSpPr>
          <p:nvPr/>
        </p:nvSpPr>
        <p:spPr>
          <a:xfrm>
            <a:off x="10079182" y="3429000"/>
            <a:ext cx="1909486" cy="1669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BENSON, Rod.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saw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own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history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 ‘Black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Panther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Wakanda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forever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’.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SFGATE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[San Francisco, USA], 14 nov. 2022.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www.sfgate.com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/streaming/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article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/blackpantherwakanda-forever-women-17578112.php. Acesso em: 31 ago. 2024.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0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ira de filme retrô">
            <a:extLst>
              <a:ext uri="{FF2B5EF4-FFF2-40B4-BE49-F238E27FC236}">
                <a16:creationId xmlns:a16="http://schemas.microsoft.com/office/drawing/2014/main" id="{FDD1D206-1202-DF6F-8E4B-9A06C1D0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2436854" y="440461"/>
            <a:ext cx="8340435" cy="120020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LIGHTS, CAMERA, ACTION!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396797" y="2020062"/>
            <a:ext cx="4788267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Segundo o cartum, o que é mais comum na rotina do menino: assistir a filmes e a séries ou ler histórias em quadrinhos?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69E0C8C-C13B-FE23-ABA7-8935B8B9F0AE}"/>
              </a:ext>
            </a:extLst>
          </p:cNvPr>
          <p:cNvSpPr txBox="1">
            <a:spLocks/>
          </p:cNvSpPr>
          <p:nvPr/>
        </p:nvSpPr>
        <p:spPr>
          <a:xfrm>
            <a:off x="5018809" y="6303319"/>
            <a:ext cx="5758480" cy="39881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THAVES. [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Frank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Ernest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GoComics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25 jan. 2020.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frank-and-ernest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/2020/01/25. Acesso em: 30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F5F079-356D-D06C-C52B-0D1A2B48C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604" y="3642218"/>
            <a:ext cx="8619685" cy="26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5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0CAAAF5-8F6F-573F-2720-692598E5DA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530" y="0"/>
            <a:ext cx="7187904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4FC1DB6-D60A-54E9-6D18-44592B83D73D}"/>
              </a:ext>
            </a:extLst>
          </p:cNvPr>
          <p:cNvSpPr txBox="1">
            <a:spLocks/>
          </p:cNvSpPr>
          <p:nvPr/>
        </p:nvSpPr>
        <p:spPr>
          <a:xfrm>
            <a:off x="228601" y="6120245"/>
            <a:ext cx="4384964" cy="8653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ANXIETY AND DEPRESSION ASSOCIATION OF AMERICA.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Frequently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asked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questions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.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Silver Spring: ADAA, 8 abr. 2021.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adaa.org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understanding-anxiety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faqs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29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B89FF3F-3CC2-D4C2-6E22-6D7232B2A283}"/>
              </a:ext>
            </a:extLst>
          </p:cNvPr>
          <p:cNvGrpSpPr/>
          <p:nvPr/>
        </p:nvGrpSpPr>
        <p:grpSpPr>
          <a:xfrm>
            <a:off x="727628" y="1627075"/>
            <a:ext cx="3687747" cy="3603849"/>
            <a:chOff x="585298" y="3654156"/>
            <a:chExt cx="3441878" cy="3603849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7840FF4-0043-E248-7618-3726F2E4AE28}"/>
                </a:ext>
              </a:extLst>
            </p:cNvPr>
            <p:cNvSpPr txBox="1"/>
            <p:nvPr/>
          </p:nvSpPr>
          <p:spPr>
            <a:xfrm>
              <a:off x="600209" y="4087906"/>
              <a:ext cx="3426967" cy="3170099"/>
            </a:xfrm>
            <a:custGeom>
              <a:avLst/>
              <a:gdLst>
                <a:gd name="connsiteX0" fmla="*/ 0 w 3426967"/>
                <a:gd name="connsiteY0" fmla="*/ 0 h 3170099"/>
                <a:gd name="connsiteX1" fmla="*/ 3426967 w 3426967"/>
                <a:gd name="connsiteY1" fmla="*/ 0 h 3170099"/>
                <a:gd name="connsiteX2" fmla="*/ 3426967 w 3426967"/>
                <a:gd name="connsiteY2" fmla="*/ 3170099 h 3170099"/>
                <a:gd name="connsiteX3" fmla="*/ 0 w 3426967"/>
                <a:gd name="connsiteY3" fmla="*/ 3170099 h 3170099"/>
                <a:gd name="connsiteX4" fmla="*/ 0 w 3426967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6967" h="3170099" fill="none" extrusionOk="0">
                  <a:moveTo>
                    <a:pt x="0" y="0"/>
                  </a:moveTo>
                  <a:cubicBezTo>
                    <a:pt x="826872" y="-49533"/>
                    <a:pt x="2101034" y="-14809"/>
                    <a:pt x="3426967" y="0"/>
                  </a:cubicBezTo>
                  <a:cubicBezTo>
                    <a:pt x="3514606" y="1331686"/>
                    <a:pt x="3354288" y="1685794"/>
                    <a:pt x="3426967" y="3170099"/>
                  </a:cubicBezTo>
                  <a:cubicBezTo>
                    <a:pt x="2127084" y="3121868"/>
                    <a:pt x="552597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3426967" h="3170099" stroke="0" extrusionOk="0">
                  <a:moveTo>
                    <a:pt x="0" y="0"/>
                  </a:moveTo>
                  <a:cubicBezTo>
                    <a:pt x="1411955" y="118645"/>
                    <a:pt x="2873422" y="116012"/>
                    <a:pt x="3426967" y="0"/>
                  </a:cubicBezTo>
                  <a:cubicBezTo>
                    <a:pt x="3294085" y="501135"/>
                    <a:pt x="3511918" y="1914118"/>
                    <a:pt x="3426967" y="3170099"/>
                  </a:cubicBezTo>
                  <a:cubicBezTo>
                    <a:pt x="2947885" y="3304699"/>
                    <a:pt x="823655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Conhecer convenções relacionadas a contextos e a gêneros de texto ajuda-nos a compreender e a produzir textos de cada gênero. Com um colega, identifiquem características do gênero </a:t>
              </a:r>
              <a:r>
                <a:rPr lang="pt-BR" sz="2000" b="1" dirty="0"/>
                <a:t>perguntas frequentes (FAQ) </a:t>
              </a:r>
              <a:r>
                <a:rPr lang="pt-BR" sz="2000" dirty="0"/>
                <a:t>que vocês encontram</a:t>
              </a:r>
            </a:p>
            <a:p>
              <a:r>
                <a:rPr lang="pt-BR" sz="2000" dirty="0"/>
                <a:t>no texto e escrevam-nas em seus cadernos. 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B29CABEA-3BDE-EDAC-167F-FAAD0AC17FE1}"/>
                </a:ext>
              </a:extLst>
            </p:cNvPr>
            <p:cNvSpPr/>
            <p:nvPr/>
          </p:nvSpPr>
          <p:spPr>
            <a:xfrm rot="21338555">
              <a:off x="585298" y="3654156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29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ixaDeTexto 4">
            <a:extLst>
              <a:ext uri="{FF2B5EF4-FFF2-40B4-BE49-F238E27FC236}">
                <a16:creationId xmlns:a16="http://schemas.microsoft.com/office/drawing/2014/main" id="{933E2581-5E85-B87F-5959-C928490D5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066431"/>
              </p:ext>
            </p:extLst>
          </p:nvPr>
        </p:nvGraphicFramePr>
        <p:xfrm>
          <a:off x="212147" y="1121815"/>
          <a:ext cx="11767705" cy="546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301059-0412-D062-252B-86CAC7AF9AA0}"/>
              </a:ext>
            </a:extLst>
          </p:cNvPr>
          <p:cNvSpPr txBox="1"/>
          <p:nvPr/>
        </p:nvSpPr>
        <p:spPr>
          <a:xfrm>
            <a:off x="7191585" y="266700"/>
            <a:ext cx="4788267" cy="954107"/>
          </a:xfrm>
          <a:custGeom>
            <a:avLst/>
            <a:gdLst>
              <a:gd name="connsiteX0" fmla="*/ 0 w 4788267"/>
              <a:gd name="connsiteY0" fmla="*/ 0 h 954107"/>
              <a:gd name="connsiteX1" fmla="*/ 502768 w 4788267"/>
              <a:gd name="connsiteY1" fmla="*/ 0 h 954107"/>
              <a:gd name="connsiteX2" fmla="*/ 1053419 w 4788267"/>
              <a:gd name="connsiteY2" fmla="*/ 0 h 954107"/>
              <a:gd name="connsiteX3" fmla="*/ 1556187 w 4788267"/>
              <a:gd name="connsiteY3" fmla="*/ 0 h 954107"/>
              <a:gd name="connsiteX4" fmla="*/ 2202603 w 4788267"/>
              <a:gd name="connsiteY4" fmla="*/ 0 h 954107"/>
              <a:gd name="connsiteX5" fmla="*/ 2801136 w 4788267"/>
              <a:gd name="connsiteY5" fmla="*/ 0 h 954107"/>
              <a:gd name="connsiteX6" fmla="*/ 3399670 w 4788267"/>
              <a:gd name="connsiteY6" fmla="*/ 0 h 954107"/>
              <a:gd name="connsiteX7" fmla="*/ 4093968 w 4788267"/>
              <a:gd name="connsiteY7" fmla="*/ 0 h 954107"/>
              <a:gd name="connsiteX8" fmla="*/ 4788267 w 4788267"/>
              <a:gd name="connsiteY8" fmla="*/ 0 h 954107"/>
              <a:gd name="connsiteX9" fmla="*/ 4788267 w 4788267"/>
              <a:gd name="connsiteY9" fmla="*/ 448430 h 954107"/>
              <a:gd name="connsiteX10" fmla="*/ 4788267 w 4788267"/>
              <a:gd name="connsiteY10" fmla="*/ 954107 h 954107"/>
              <a:gd name="connsiteX11" fmla="*/ 4333382 w 4788267"/>
              <a:gd name="connsiteY11" fmla="*/ 954107 h 954107"/>
              <a:gd name="connsiteX12" fmla="*/ 3830614 w 4788267"/>
              <a:gd name="connsiteY12" fmla="*/ 954107 h 954107"/>
              <a:gd name="connsiteX13" fmla="*/ 3184198 w 4788267"/>
              <a:gd name="connsiteY13" fmla="*/ 954107 h 954107"/>
              <a:gd name="connsiteX14" fmla="*/ 2489899 w 4788267"/>
              <a:gd name="connsiteY14" fmla="*/ 954107 h 954107"/>
              <a:gd name="connsiteX15" fmla="*/ 1939248 w 4788267"/>
              <a:gd name="connsiteY15" fmla="*/ 954107 h 954107"/>
              <a:gd name="connsiteX16" fmla="*/ 1244949 w 4788267"/>
              <a:gd name="connsiteY16" fmla="*/ 954107 h 954107"/>
              <a:gd name="connsiteX17" fmla="*/ 742181 w 4788267"/>
              <a:gd name="connsiteY17" fmla="*/ 954107 h 954107"/>
              <a:gd name="connsiteX18" fmla="*/ 0 w 4788267"/>
              <a:gd name="connsiteY18" fmla="*/ 954107 h 954107"/>
              <a:gd name="connsiteX19" fmla="*/ 0 w 4788267"/>
              <a:gd name="connsiteY19" fmla="*/ 505677 h 954107"/>
              <a:gd name="connsiteX20" fmla="*/ 0 w 4788267"/>
              <a:gd name="connsiteY20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88267" h="954107" fill="none" extrusionOk="0">
                <a:moveTo>
                  <a:pt x="0" y="0"/>
                </a:moveTo>
                <a:cubicBezTo>
                  <a:pt x="174215" y="-50076"/>
                  <a:pt x="268597" y="31110"/>
                  <a:pt x="502768" y="0"/>
                </a:cubicBezTo>
                <a:cubicBezTo>
                  <a:pt x="736939" y="-31110"/>
                  <a:pt x="878844" y="9466"/>
                  <a:pt x="1053419" y="0"/>
                </a:cubicBezTo>
                <a:cubicBezTo>
                  <a:pt x="1227994" y="-9466"/>
                  <a:pt x="1444673" y="28133"/>
                  <a:pt x="1556187" y="0"/>
                </a:cubicBezTo>
                <a:cubicBezTo>
                  <a:pt x="1667701" y="-28133"/>
                  <a:pt x="2028786" y="8589"/>
                  <a:pt x="2202603" y="0"/>
                </a:cubicBezTo>
                <a:cubicBezTo>
                  <a:pt x="2376420" y="-8589"/>
                  <a:pt x="2641716" y="12053"/>
                  <a:pt x="2801136" y="0"/>
                </a:cubicBezTo>
                <a:cubicBezTo>
                  <a:pt x="2960556" y="-12053"/>
                  <a:pt x="3251281" y="66902"/>
                  <a:pt x="3399670" y="0"/>
                </a:cubicBezTo>
                <a:cubicBezTo>
                  <a:pt x="3548059" y="-66902"/>
                  <a:pt x="3755179" y="7873"/>
                  <a:pt x="4093968" y="0"/>
                </a:cubicBezTo>
                <a:cubicBezTo>
                  <a:pt x="4432757" y="-7873"/>
                  <a:pt x="4466370" y="19273"/>
                  <a:pt x="4788267" y="0"/>
                </a:cubicBezTo>
                <a:cubicBezTo>
                  <a:pt x="4794723" y="136459"/>
                  <a:pt x="4770713" y="265721"/>
                  <a:pt x="4788267" y="448430"/>
                </a:cubicBezTo>
                <a:cubicBezTo>
                  <a:pt x="4805821" y="631139"/>
                  <a:pt x="4784411" y="823232"/>
                  <a:pt x="4788267" y="954107"/>
                </a:cubicBezTo>
                <a:cubicBezTo>
                  <a:pt x="4695322" y="960098"/>
                  <a:pt x="4455749" y="928211"/>
                  <a:pt x="4333382" y="954107"/>
                </a:cubicBezTo>
                <a:cubicBezTo>
                  <a:pt x="4211015" y="980003"/>
                  <a:pt x="4002221" y="935415"/>
                  <a:pt x="3830614" y="954107"/>
                </a:cubicBezTo>
                <a:cubicBezTo>
                  <a:pt x="3659007" y="972799"/>
                  <a:pt x="3488680" y="880879"/>
                  <a:pt x="3184198" y="954107"/>
                </a:cubicBezTo>
                <a:cubicBezTo>
                  <a:pt x="2879716" y="1027335"/>
                  <a:pt x="2739347" y="876776"/>
                  <a:pt x="2489899" y="954107"/>
                </a:cubicBezTo>
                <a:cubicBezTo>
                  <a:pt x="2240451" y="1031438"/>
                  <a:pt x="2129913" y="914709"/>
                  <a:pt x="1939248" y="954107"/>
                </a:cubicBezTo>
                <a:cubicBezTo>
                  <a:pt x="1748583" y="993505"/>
                  <a:pt x="1415762" y="881427"/>
                  <a:pt x="1244949" y="954107"/>
                </a:cubicBezTo>
                <a:cubicBezTo>
                  <a:pt x="1074136" y="1026787"/>
                  <a:pt x="993108" y="907250"/>
                  <a:pt x="742181" y="954107"/>
                </a:cubicBezTo>
                <a:cubicBezTo>
                  <a:pt x="491254" y="1000964"/>
                  <a:pt x="317010" y="902004"/>
                  <a:pt x="0" y="954107"/>
                </a:cubicBezTo>
                <a:cubicBezTo>
                  <a:pt x="-51942" y="829789"/>
                  <a:pt x="20750" y="718734"/>
                  <a:pt x="0" y="505677"/>
                </a:cubicBezTo>
                <a:cubicBezTo>
                  <a:pt x="-20750" y="292620"/>
                  <a:pt x="42154" y="129312"/>
                  <a:pt x="0" y="0"/>
                </a:cubicBezTo>
                <a:close/>
              </a:path>
              <a:path w="4788267" h="954107" stroke="0" extrusionOk="0">
                <a:moveTo>
                  <a:pt x="0" y="0"/>
                </a:moveTo>
                <a:cubicBezTo>
                  <a:pt x="131121" y="-25217"/>
                  <a:pt x="358383" y="26662"/>
                  <a:pt x="550651" y="0"/>
                </a:cubicBezTo>
                <a:cubicBezTo>
                  <a:pt x="742919" y="-26662"/>
                  <a:pt x="819879" y="4933"/>
                  <a:pt x="1005536" y="0"/>
                </a:cubicBezTo>
                <a:cubicBezTo>
                  <a:pt x="1191193" y="-4933"/>
                  <a:pt x="1548022" y="4943"/>
                  <a:pt x="1699835" y="0"/>
                </a:cubicBezTo>
                <a:cubicBezTo>
                  <a:pt x="1851648" y="-4943"/>
                  <a:pt x="2104921" y="51255"/>
                  <a:pt x="2250485" y="0"/>
                </a:cubicBezTo>
                <a:cubicBezTo>
                  <a:pt x="2396049" y="-51255"/>
                  <a:pt x="2659804" y="21834"/>
                  <a:pt x="2801136" y="0"/>
                </a:cubicBezTo>
                <a:cubicBezTo>
                  <a:pt x="2942468" y="-21834"/>
                  <a:pt x="3207697" y="1800"/>
                  <a:pt x="3495435" y="0"/>
                </a:cubicBezTo>
                <a:cubicBezTo>
                  <a:pt x="3783173" y="-1800"/>
                  <a:pt x="3829550" y="13960"/>
                  <a:pt x="3998203" y="0"/>
                </a:cubicBezTo>
                <a:cubicBezTo>
                  <a:pt x="4166856" y="-13960"/>
                  <a:pt x="4481252" y="18813"/>
                  <a:pt x="4788267" y="0"/>
                </a:cubicBezTo>
                <a:cubicBezTo>
                  <a:pt x="4797823" y="180944"/>
                  <a:pt x="4777648" y="336977"/>
                  <a:pt x="4788267" y="496136"/>
                </a:cubicBezTo>
                <a:cubicBezTo>
                  <a:pt x="4798886" y="655295"/>
                  <a:pt x="4758470" y="822845"/>
                  <a:pt x="4788267" y="954107"/>
                </a:cubicBezTo>
                <a:cubicBezTo>
                  <a:pt x="4534793" y="964379"/>
                  <a:pt x="4449712" y="930052"/>
                  <a:pt x="4189734" y="954107"/>
                </a:cubicBezTo>
                <a:cubicBezTo>
                  <a:pt x="3929756" y="978162"/>
                  <a:pt x="3811660" y="901258"/>
                  <a:pt x="3639083" y="954107"/>
                </a:cubicBezTo>
                <a:cubicBezTo>
                  <a:pt x="3466506" y="1006956"/>
                  <a:pt x="3111369" y="917772"/>
                  <a:pt x="2944784" y="954107"/>
                </a:cubicBezTo>
                <a:cubicBezTo>
                  <a:pt x="2778199" y="990442"/>
                  <a:pt x="2440590" y="881879"/>
                  <a:pt x="2250485" y="954107"/>
                </a:cubicBezTo>
                <a:cubicBezTo>
                  <a:pt x="2060380" y="1026335"/>
                  <a:pt x="1890517" y="951760"/>
                  <a:pt x="1747717" y="954107"/>
                </a:cubicBezTo>
                <a:cubicBezTo>
                  <a:pt x="1604917" y="956454"/>
                  <a:pt x="1328340" y="912655"/>
                  <a:pt x="1149184" y="954107"/>
                </a:cubicBezTo>
                <a:cubicBezTo>
                  <a:pt x="970028" y="995559"/>
                  <a:pt x="494791" y="917758"/>
                  <a:pt x="0" y="954107"/>
                </a:cubicBezTo>
                <a:cubicBezTo>
                  <a:pt x="-29762" y="772723"/>
                  <a:pt x="51079" y="625117"/>
                  <a:pt x="0" y="477054"/>
                </a:cubicBezTo>
                <a:cubicBezTo>
                  <a:pt x="-51079" y="328991"/>
                  <a:pt x="53876" y="2128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effectLst/>
                <a:latin typeface="+mj-lt"/>
              </a:rPr>
              <a:t>How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can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you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describe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your</a:t>
            </a:r>
            <a:r>
              <a:rPr lang="pt-BR" sz="2800" b="1" i="1" dirty="0">
                <a:effectLst/>
                <a:latin typeface="+mj-lt"/>
              </a:rPr>
              <a:t> favorite </a:t>
            </a:r>
            <a:r>
              <a:rPr lang="pt-BR" sz="2800" b="1" i="1" dirty="0" err="1">
                <a:effectLst/>
                <a:latin typeface="+mj-lt"/>
              </a:rPr>
              <a:t>movie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or</a:t>
            </a:r>
            <a:r>
              <a:rPr lang="pt-BR" sz="2800" b="1" i="1" dirty="0">
                <a:effectLst/>
                <a:latin typeface="+mj-lt"/>
              </a:rPr>
              <a:t> TV series?</a:t>
            </a:r>
            <a:endParaRPr lang="pt-BR" sz="2800" i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92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ixaDeTexto 4">
            <a:extLst>
              <a:ext uri="{FF2B5EF4-FFF2-40B4-BE49-F238E27FC236}">
                <a16:creationId xmlns:a16="http://schemas.microsoft.com/office/drawing/2014/main" id="{933E2581-5E85-B87F-5959-C928490D5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886339"/>
              </p:ext>
            </p:extLst>
          </p:nvPr>
        </p:nvGraphicFramePr>
        <p:xfrm>
          <a:off x="212147" y="1121815"/>
          <a:ext cx="11767705" cy="546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3B4F9B-C1AB-DA5F-EE70-2D74E86BE373}"/>
              </a:ext>
            </a:extLst>
          </p:cNvPr>
          <p:cNvSpPr txBox="1"/>
          <p:nvPr/>
        </p:nvSpPr>
        <p:spPr>
          <a:xfrm>
            <a:off x="7191585" y="266700"/>
            <a:ext cx="4788267" cy="954107"/>
          </a:xfrm>
          <a:custGeom>
            <a:avLst/>
            <a:gdLst>
              <a:gd name="connsiteX0" fmla="*/ 0 w 4788267"/>
              <a:gd name="connsiteY0" fmla="*/ 0 h 954107"/>
              <a:gd name="connsiteX1" fmla="*/ 502768 w 4788267"/>
              <a:gd name="connsiteY1" fmla="*/ 0 h 954107"/>
              <a:gd name="connsiteX2" fmla="*/ 1053419 w 4788267"/>
              <a:gd name="connsiteY2" fmla="*/ 0 h 954107"/>
              <a:gd name="connsiteX3" fmla="*/ 1556187 w 4788267"/>
              <a:gd name="connsiteY3" fmla="*/ 0 h 954107"/>
              <a:gd name="connsiteX4" fmla="*/ 2202603 w 4788267"/>
              <a:gd name="connsiteY4" fmla="*/ 0 h 954107"/>
              <a:gd name="connsiteX5" fmla="*/ 2801136 w 4788267"/>
              <a:gd name="connsiteY5" fmla="*/ 0 h 954107"/>
              <a:gd name="connsiteX6" fmla="*/ 3399670 w 4788267"/>
              <a:gd name="connsiteY6" fmla="*/ 0 h 954107"/>
              <a:gd name="connsiteX7" fmla="*/ 4093968 w 4788267"/>
              <a:gd name="connsiteY7" fmla="*/ 0 h 954107"/>
              <a:gd name="connsiteX8" fmla="*/ 4788267 w 4788267"/>
              <a:gd name="connsiteY8" fmla="*/ 0 h 954107"/>
              <a:gd name="connsiteX9" fmla="*/ 4788267 w 4788267"/>
              <a:gd name="connsiteY9" fmla="*/ 448430 h 954107"/>
              <a:gd name="connsiteX10" fmla="*/ 4788267 w 4788267"/>
              <a:gd name="connsiteY10" fmla="*/ 954107 h 954107"/>
              <a:gd name="connsiteX11" fmla="*/ 4333382 w 4788267"/>
              <a:gd name="connsiteY11" fmla="*/ 954107 h 954107"/>
              <a:gd name="connsiteX12" fmla="*/ 3830614 w 4788267"/>
              <a:gd name="connsiteY12" fmla="*/ 954107 h 954107"/>
              <a:gd name="connsiteX13" fmla="*/ 3184198 w 4788267"/>
              <a:gd name="connsiteY13" fmla="*/ 954107 h 954107"/>
              <a:gd name="connsiteX14" fmla="*/ 2489899 w 4788267"/>
              <a:gd name="connsiteY14" fmla="*/ 954107 h 954107"/>
              <a:gd name="connsiteX15" fmla="*/ 1939248 w 4788267"/>
              <a:gd name="connsiteY15" fmla="*/ 954107 h 954107"/>
              <a:gd name="connsiteX16" fmla="*/ 1244949 w 4788267"/>
              <a:gd name="connsiteY16" fmla="*/ 954107 h 954107"/>
              <a:gd name="connsiteX17" fmla="*/ 742181 w 4788267"/>
              <a:gd name="connsiteY17" fmla="*/ 954107 h 954107"/>
              <a:gd name="connsiteX18" fmla="*/ 0 w 4788267"/>
              <a:gd name="connsiteY18" fmla="*/ 954107 h 954107"/>
              <a:gd name="connsiteX19" fmla="*/ 0 w 4788267"/>
              <a:gd name="connsiteY19" fmla="*/ 505677 h 954107"/>
              <a:gd name="connsiteX20" fmla="*/ 0 w 4788267"/>
              <a:gd name="connsiteY20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88267" h="954107" fill="none" extrusionOk="0">
                <a:moveTo>
                  <a:pt x="0" y="0"/>
                </a:moveTo>
                <a:cubicBezTo>
                  <a:pt x="174215" y="-50076"/>
                  <a:pt x="268597" y="31110"/>
                  <a:pt x="502768" y="0"/>
                </a:cubicBezTo>
                <a:cubicBezTo>
                  <a:pt x="736939" y="-31110"/>
                  <a:pt x="878844" y="9466"/>
                  <a:pt x="1053419" y="0"/>
                </a:cubicBezTo>
                <a:cubicBezTo>
                  <a:pt x="1227994" y="-9466"/>
                  <a:pt x="1444673" y="28133"/>
                  <a:pt x="1556187" y="0"/>
                </a:cubicBezTo>
                <a:cubicBezTo>
                  <a:pt x="1667701" y="-28133"/>
                  <a:pt x="2028786" y="8589"/>
                  <a:pt x="2202603" y="0"/>
                </a:cubicBezTo>
                <a:cubicBezTo>
                  <a:pt x="2376420" y="-8589"/>
                  <a:pt x="2641716" y="12053"/>
                  <a:pt x="2801136" y="0"/>
                </a:cubicBezTo>
                <a:cubicBezTo>
                  <a:pt x="2960556" y="-12053"/>
                  <a:pt x="3251281" y="66902"/>
                  <a:pt x="3399670" y="0"/>
                </a:cubicBezTo>
                <a:cubicBezTo>
                  <a:pt x="3548059" y="-66902"/>
                  <a:pt x="3755179" y="7873"/>
                  <a:pt x="4093968" y="0"/>
                </a:cubicBezTo>
                <a:cubicBezTo>
                  <a:pt x="4432757" y="-7873"/>
                  <a:pt x="4466370" y="19273"/>
                  <a:pt x="4788267" y="0"/>
                </a:cubicBezTo>
                <a:cubicBezTo>
                  <a:pt x="4794723" y="136459"/>
                  <a:pt x="4770713" y="265721"/>
                  <a:pt x="4788267" y="448430"/>
                </a:cubicBezTo>
                <a:cubicBezTo>
                  <a:pt x="4805821" y="631139"/>
                  <a:pt x="4784411" y="823232"/>
                  <a:pt x="4788267" y="954107"/>
                </a:cubicBezTo>
                <a:cubicBezTo>
                  <a:pt x="4695322" y="960098"/>
                  <a:pt x="4455749" y="928211"/>
                  <a:pt x="4333382" y="954107"/>
                </a:cubicBezTo>
                <a:cubicBezTo>
                  <a:pt x="4211015" y="980003"/>
                  <a:pt x="4002221" y="935415"/>
                  <a:pt x="3830614" y="954107"/>
                </a:cubicBezTo>
                <a:cubicBezTo>
                  <a:pt x="3659007" y="972799"/>
                  <a:pt x="3488680" y="880879"/>
                  <a:pt x="3184198" y="954107"/>
                </a:cubicBezTo>
                <a:cubicBezTo>
                  <a:pt x="2879716" y="1027335"/>
                  <a:pt x="2739347" y="876776"/>
                  <a:pt x="2489899" y="954107"/>
                </a:cubicBezTo>
                <a:cubicBezTo>
                  <a:pt x="2240451" y="1031438"/>
                  <a:pt x="2129913" y="914709"/>
                  <a:pt x="1939248" y="954107"/>
                </a:cubicBezTo>
                <a:cubicBezTo>
                  <a:pt x="1748583" y="993505"/>
                  <a:pt x="1415762" y="881427"/>
                  <a:pt x="1244949" y="954107"/>
                </a:cubicBezTo>
                <a:cubicBezTo>
                  <a:pt x="1074136" y="1026787"/>
                  <a:pt x="993108" y="907250"/>
                  <a:pt x="742181" y="954107"/>
                </a:cubicBezTo>
                <a:cubicBezTo>
                  <a:pt x="491254" y="1000964"/>
                  <a:pt x="317010" y="902004"/>
                  <a:pt x="0" y="954107"/>
                </a:cubicBezTo>
                <a:cubicBezTo>
                  <a:pt x="-51942" y="829789"/>
                  <a:pt x="20750" y="718734"/>
                  <a:pt x="0" y="505677"/>
                </a:cubicBezTo>
                <a:cubicBezTo>
                  <a:pt x="-20750" y="292620"/>
                  <a:pt x="42154" y="129312"/>
                  <a:pt x="0" y="0"/>
                </a:cubicBezTo>
                <a:close/>
              </a:path>
              <a:path w="4788267" h="954107" stroke="0" extrusionOk="0">
                <a:moveTo>
                  <a:pt x="0" y="0"/>
                </a:moveTo>
                <a:cubicBezTo>
                  <a:pt x="131121" y="-25217"/>
                  <a:pt x="358383" y="26662"/>
                  <a:pt x="550651" y="0"/>
                </a:cubicBezTo>
                <a:cubicBezTo>
                  <a:pt x="742919" y="-26662"/>
                  <a:pt x="819879" y="4933"/>
                  <a:pt x="1005536" y="0"/>
                </a:cubicBezTo>
                <a:cubicBezTo>
                  <a:pt x="1191193" y="-4933"/>
                  <a:pt x="1548022" y="4943"/>
                  <a:pt x="1699835" y="0"/>
                </a:cubicBezTo>
                <a:cubicBezTo>
                  <a:pt x="1851648" y="-4943"/>
                  <a:pt x="2104921" y="51255"/>
                  <a:pt x="2250485" y="0"/>
                </a:cubicBezTo>
                <a:cubicBezTo>
                  <a:pt x="2396049" y="-51255"/>
                  <a:pt x="2659804" y="21834"/>
                  <a:pt x="2801136" y="0"/>
                </a:cubicBezTo>
                <a:cubicBezTo>
                  <a:pt x="2942468" y="-21834"/>
                  <a:pt x="3207697" y="1800"/>
                  <a:pt x="3495435" y="0"/>
                </a:cubicBezTo>
                <a:cubicBezTo>
                  <a:pt x="3783173" y="-1800"/>
                  <a:pt x="3829550" y="13960"/>
                  <a:pt x="3998203" y="0"/>
                </a:cubicBezTo>
                <a:cubicBezTo>
                  <a:pt x="4166856" y="-13960"/>
                  <a:pt x="4481252" y="18813"/>
                  <a:pt x="4788267" y="0"/>
                </a:cubicBezTo>
                <a:cubicBezTo>
                  <a:pt x="4797823" y="180944"/>
                  <a:pt x="4777648" y="336977"/>
                  <a:pt x="4788267" y="496136"/>
                </a:cubicBezTo>
                <a:cubicBezTo>
                  <a:pt x="4798886" y="655295"/>
                  <a:pt x="4758470" y="822845"/>
                  <a:pt x="4788267" y="954107"/>
                </a:cubicBezTo>
                <a:cubicBezTo>
                  <a:pt x="4534793" y="964379"/>
                  <a:pt x="4449712" y="930052"/>
                  <a:pt x="4189734" y="954107"/>
                </a:cubicBezTo>
                <a:cubicBezTo>
                  <a:pt x="3929756" y="978162"/>
                  <a:pt x="3811660" y="901258"/>
                  <a:pt x="3639083" y="954107"/>
                </a:cubicBezTo>
                <a:cubicBezTo>
                  <a:pt x="3466506" y="1006956"/>
                  <a:pt x="3111369" y="917772"/>
                  <a:pt x="2944784" y="954107"/>
                </a:cubicBezTo>
                <a:cubicBezTo>
                  <a:pt x="2778199" y="990442"/>
                  <a:pt x="2440590" y="881879"/>
                  <a:pt x="2250485" y="954107"/>
                </a:cubicBezTo>
                <a:cubicBezTo>
                  <a:pt x="2060380" y="1026335"/>
                  <a:pt x="1890517" y="951760"/>
                  <a:pt x="1747717" y="954107"/>
                </a:cubicBezTo>
                <a:cubicBezTo>
                  <a:pt x="1604917" y="956454"/>
                  <a:pt x="1328340" y="912655"/>
                  <a:pt x="1149184" y="954107"/>
                </a:cubicBezTo>
                <a:cubicBezTo>
                  <a:pt x="970028" y="995559"/>
                  <a:pt x="494791" y="917758"/>
                  <a:pt x="0" y="954107"/>
                </a:cubicBezTo>
                <a:cubicBezTo>
                  <a:pt x="-29762" y="772723"/>
                  <a:pt x="51079" y="625117"/>
                  <a:pt x="0" y="477054"/>
                </a:cubicBezTo>
                <a:cubicBezTo>
                  <a:pt x="-51079" y="328991"/>
                  <a:pt x="53876" y="2128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effectLst/>
                <a:latin typeface="+mj-lt"/>
              </a:rPr>
              <a:t>What’s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your</a:t>
            </a:r>
            <a:r>
              <a:rPr lang="pt-BR" sz="2800" b="1" i="1" dirty="0">
                <a:effectLst/>
                <a:latin typeface="+mj-lt"/>
              </a:rPr>
              <a:t> favorite </a:t>
            </a:r>
            <a:r>
              <a:rPr lang="pt-BR" sz="2800" b="1" i="1" dirty="0" err="1">
                <a:effectLst/>
                <a:latin typeface="+mj-lt"/>
              </a:rPr>
              <a:t>kind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of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movie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or</a:t>
            </a:r>
            <a:r>
              <a:rPr lang="pt-BR" sz="2800" b="1" i="1" dirty="0">
                <a:effectLst/>
                <a:latin typeface="+mj-lt"/>
              </a:rPr>
              <a:t> TV series?</a:t>
            </a:r>
            <a:endParaRPr lang="pt-BR" sz="2800" i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286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4FC1DB6-D60A-54E9-6D18-44592B83D73D}"/>
              </a:ext>
            </a:extLst>
          </p:cNvPr>
          <p:cNvSpPr txBox="1">
            <a:spLocks/>
          </p:cNvSpPr>
          <p:nvPr/>
        </p:nvSpPr>
        <p:spPr>
          <a:xfrm>
            <a:off x="262393" y="5992679"/>
            <a:ext cx="5388378" cy="8653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BROWNE,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Kesewaa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Wakanda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forever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‘Black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Panther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effect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’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Hollywood.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BBC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[United Kingdom], 15 nov. 2022.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www.bbc.com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culture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article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/20221115-wakanda-foreverand-the-black-panther-effect-on-hollywood. Acesso em: 30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FE7266A-09B5-BE18-FC79-A21AFCA7AF78}"/>
              </a:ext>
            </a:extLst>
          </p:cNvPr>
          <p:cNvGrpSpPr/>
          <p:nvPr/>
        </p:nvGrpSpPr>
        <p:grpSpPr>
          <a:xfrm>
            <a:off x="5650771" y="111025"/>
            <a:ext cx="6312628" cy="6635950"/>
            <a:chOff x="5484225" y="165880"/>
            <a:chExt cx="6312628" cy="6635950"/>
          </a:xfrm>
        </p:grpSpPr>
        <p:pic>
          <p:nvPicPr>
            <p:cNvPr id="11" name="Imagem 10" descr="Texto&#10;&#10;Descrição gerada automaticamente">
              <a:extLst>
                <a:ext uri="{FF2B5EF4-FFF2-40B4-BE49-F238E27FC236}">
                  <a16:creationId xmlns:a16="http://schemas.microsoft.com/office/drawing/2014/main" id="{519BA324-95E1-4537-E43B-104EAEAEFA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4227" y="3660017"/>
              <a:ext cx="6312626" cy="3141813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pic>
          <p:nvPicPr>
            <p:cNvPr id="12" name="Imagem 11" descr="Texto&#10;&#10;Descrição gerada automaticamente">
              <a:extLst>
                <a:ext uri="{FF2B5EF4-FFF2-40B4-BE49-F238E27FC236}">
                  <a16:creationId xmlns:a16="http://schemas.microsoft.com/office/drawing/2014/main" id="{BED794DC-2A2C-B66B-B5C7-94C9C0F64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5006" y="1438192"/>
              <a:ext cx="6311847" cy="222182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pic>
          <p:nvPicPr>
            <p:cNvPr id="14" name="Imagem 13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7B8F932B-8114-5259-A32A-F89EA1C55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4225" y="165880"/>
              <a:ext cx="6312627" cy="127231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DAD50ED-7C85-F4C6-EF3D-9A87FF60358C}"/>
              </a:ext>
            </a:extLst>
          </p:cNvPr>
          <p:cNvSpPr txBox="1"/>
          <p:nvPr/>
        </p:nvSpPr>
        <p:spPr>
          <a:xfrm>
            <a:off x="363682" y="1520893"/>
            <a:ext cx="5091545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Identifique a afirmação a seguir que não está correta sobre o filme Pantera Negra (</a:t>
            </a:r>
            <a:r>
              <a:rPr lang="pt-BR" sz="2200" b="1" i="1" dirty="0">
                <a:solidFill>
                  <a:srgbClr val="2F2F2E"/>
                </a:solidFill>
                <a:effectLst/>
                <a:latin typeface="+mj-lt"/>
              </a:rPr>
              <a:t>Black </a:t>
            </a:r>
            <a:r>
              <a:rPr lang="pt-BR" sz="2200" b="1" i="1" dirty="0" err="1">
                <a:solidFill>
                  <a:srgbClr val="2F2F2E"/>
                </a:solidFill>
                <a:effectLst/>
                <a:latin typeface="+mj-lt"/>
              </a:rPr>
              <a:t>Panther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 filme chegou aos cinemas em 2018.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 elenco é predominantemente negro.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 filme foi o primeiro da Marvel a ter um protagonista negro.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Diversas crianças ao redor do mundo assistiram ao filme na escola.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Muitos se sentiram representados pela primeira vez em um grande filme de Hollywood.</a:t>
            </a:r>
          </a:p>
        </p:txBody>
      </p:sp>
    </p:spTree>
    <p:extLst>
      <p:ext uri="{BB962C8B-B14F-4D97-AF65-F5344CB8AC3E}">
        <p14:creationId xmlns:p14="http://schemas.microsoft.com/office/powerpoint/2010/main" val="320917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4FC1DB6-D60A-54E9-6D18-44592B83D73D}"/>
              </a:ext>
            </a:extLst>
          </p:cNvPr>
          <p:cNvSpPr txBox="1">
            <a:spLocks/>
          </p:cNvSpPr>
          <p:nvPr/>
        </p:nvSpPr>
        <p:spPr>
          <a:xfrm>
            <a:off x="449429" y="5241172"/>
            <a:ext cx="11209172" cy="8653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BROWNE,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Kesewaa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Wakanda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forever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‘Black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Panther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effect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’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Hollywood.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BBC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[United Kingdom], 15 nov. 2022.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www.bbc.com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culture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article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/20221115-wakanda-foreverand-the-black-panther-effect-on-hollywood. Acesso em: 30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DAD50ED-7C85-F4C6-EF3D-9A87FF60358C}"/>
              </a:ext>
            </a:extLst>
          </p:cNvPr>
          <p:cNvSpPr txBox="1"/>
          <p:nvPr/>
        </p:nvSpPr>
        <p:spPr>
          <a:xfrm>
            <a:off x="3626428" y="451845"/>
            <a:ext cx="8032173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 seguir, você encontra outro trecho do mesmo artigo escrito por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Kesewaa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Browne. Nele, a autora responde ao questionamento feito no início do texto. O que ela pode concluir sobre a indústria cinematográfica?  Identifique a afirmação correta.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A1259D1-358B-5D43-A19B-84AF8751619F}"/>
              </a:ext>
            </a:extLst>
          </p:cNvPr>
          <p:cNvSpPr txBox="1"/>
          <p:nvPr/>
        </p:nvSpPr>
        <p:spPr>
          <a:xfrm>
            <a:off x="529936" y="2462578"/>
            <a:ext cx="11128665" cy="2677656"/>
          </a:xfrm>
          <a:custGeom>
            <a:avLst/>
            <a:gdLst>
              <a:gd name="connsiteX0" fmla="*/ 0 w 11128665"/>
              <a:gd name="connsiteY0" fmla="*/ 0 h 2677656"/>
              <a:gd name="connsiteX1" fmla="*/ 808293 w 11128665"/>
              <a:gd name="connsiteY1" fmla="*/ 0 h 2677656"/>
              <a:gd name="connsiteX2" fmla="*/ 1505298 w 11128665"/>
              <a:gd name="connsiteY2" fmla="*/ 0 h 2677656"/>
              <a:gd name="connsiteX3" fmla="*/ 2313591 w 11128665"/>
              <a:gd name="connsiteY3" fmla="*/ 0 h 2677656"/>
              <a:gd name="connsiteX4" fmla="*/ 2899310 w 11128665"/>
              <a:gd name="connsiteY4" fmla="*/ 0 h 2677656"/>
              <a:gd name="connsiteX5" fmla="*/ 3596316 w 11128665"/>
              <a:gd name="connsiteY5" fmla="*/ 0 h 2677656"/>
              <a:gd name="connsiteX6" fmla="*/ 4182035 w 11128665"/>
              <a:gd name="connsiteY6" fmla="*/ 0 h 2677656"/>
              <a:gd name="connsiteX7" fmla="*/ 4767754 w 11128665"/>
              <a:gd name="connsiteY7" fmla="*/ 0 h 2677656"/>
              <a:gd name="connsiteX8" fmla="*/ 5353474 w 11128665"/>
              <a:gd name="connsiteY8" fmla="*/ 0 h 2677656"/>
              <a:gd name="connsiteX9" fmla="*/ 5605333 w 11128665"/>
              <a:gd name="connsiteY9" fmla="*/ 0 h 2677656"/>
              <a:gd name="connsiteX10" fmla="*/ 6302339 w 11128665"/>
              <a:gd name="connsiteY10" fmla="*/ 0 h 2677656"/>
              <a:gd name="connsiteX11" fmla="*/ 6554198 w 11128665"/>
              <a:gd name="connsiteY11" fmla="*/ 0 h 2677656"/>
              <a:gd name="connsiteX12" fmla="*/ 7139917 w 11128665"/>
              <a:gd name="connsiteY12" fmla="*/ 0 h 2677656"/>
              <a:gd name="connsiteX13" fmla="*/ 7948210 w 11128665"/>
              <a:gd name="connsiteY13" fmla="*/ 0 h 2677656"/>
              <a:gd name="connsiteX14" fmla="*/ 8756502 w 11128665"/>
              <a:gd name="connsiteY14" fmla="*/ 0 h 2677656"/>
              <a:gd name="connsiteX15" fmla="*/ 9453508 w 11128665"/>
              <a:gd name="connsiteY15" fmla="*/ 0 h 2677656"/>
              <a:gd name="connsiteX16" fmla="*/ 9927941 w 11128665"/>
              <a:gd name="connsiteY16" fmla="*/ 0 h 2677656"/>
              <a:gd name="connsiteX17" fmla="*/ 10179800 w 11128665"/>
              <a:gd name="connsiteY17" fmla="*/ 0 h 2677656"/>
              <a:gd name="connsiteX18" fmla="*/ 11128665 w 11128665"/>
              <a:gd name="connsiteY18" fmla="*/ 0 h 2677656"/>
              <a:gd name="connsiteX19" fmla="*/ 11128665 w 11128665"/>
              <a:gd name="connsiteY19" fmla="*/ 562308 h 2677656"/>
              <a:gd name="connsiteX20" fmla="*/ 11128665 w 11128665"/>
              <a:gd name="connsiteY20" fmla="*/ 1071062 h 2677656"/>
              <a:gd name="connsiteX21" fmla="*/ 11128665 w 11128665"/>
              <a:gd name="connsiteY21" fmla="*/ 1660147 h 2677656"/>
              <a:gd name="connsiteX22" fmla="*/ 11128665 w 11128665"/>
              <a:gd name="connsiteY22" fmla="*/ 2142125 h 2677656"/>
              <a:gd name="connsiteX23" fmla="*/ 11128665 w 11128665"/>
              <a:gd name="connsiteY23" fmla="*/ 2677656 h 2677656"/>
              <a:gd name="connsiteX24" fmla="*/ 10765519 w 11128665"/>
              <a:gd name="connsiteY24" fmla="*/ 2677656 h 2677656"/>
              <a:gd name="connsiteX25" fmla="*/ 10513660 w 11128665"/>
              <a:gd name="connsiteY25" fmla="*/ 2677656 h 2677656"/>
              <a:gd name="connsiteX26" fmla="*/ 9705367 w 11128665"/>
              <a:gd name="connsiteY26" fmla="*/ 2677656 h 2677656"/>
              <a:gd name="connsiteX27" fmla="*/ 9230935 w 11128665"/>
              <a:gd name="connsiteY27" fmla="*/ 2677656 h 2677656"/>
              <a:gd name="connsiteX28" fmla="*/ 8533929 w 11128665"/>
              <a:gd name="connsiteY28" fmla="*/ 2677656 h 2677656"/>
              <a:gd name="connsiteX29" fmla="*/ 8282070 w 11128665"/>
              <a:gd name="connsiteY29" fmla="*/ 2677656 h 2677656"/>
              <a:gd name="connsiteX30" fmla="*/ 7473777 w 11128665"/>
              <a:gd name="connsiteY30" fmla="*/ 2677656 h 2677656"/>
              <a:gd name="connsiteX31" fmla="*/ 6999345 w 11128665"/>
              <a:gd name="connsiteY31" fmla="*/ 2677656 h 2677656"/>
              <a:gd name="connsiteX32" fmla="*/ 6413625 w 11128665"/>
              <a:gd name="connsiteY32" fmla="*/ 2677656 h 2677656"/>
              <a:gd name="connsiteX33" fmla="*/ 6050479 w 11128665"/>
              <a:gd name="connsiteY33" fmla="*/ 2677656 h 2677656"/>
              <a:gd name="connsiteX34" fmla="*/ 5353474 w 11128665"/>
              <a:gd name="connsiteY34" fmla="*/ 2677656 h 2677656"/>
              <a:gd name="connsiteX35" fmla="*/ 4545181 w 11128665"/>
              <a:gd name="connsiteY35" fmla="*/ 2677656 h 2677656"/>
              <a:gd name="connsiteX36" fmla="*/ 4070749 w 11128665"/>
              <a:gd name="connsiteY36" fmla="*/ 2677656 h 2677656"/>
              <a:gd name="connsiteX37" fmla="*/ 3262456 w 11128665"/>
              <a:gd name="connsiteY37" fmla="*/ 2677656 h 2677656"/>
              <a:gd name="connsiteX38" fmla="*/ 2676737 w 11128665"/>
              <a:gd name="connsiteY38" fmla="*/ 2677656 h 2677656"/>
              <a:gd name="connsiteX39" fmla="*/ 1868444 w 11128665"/>
              <a:gd name="connsiteY39" fmla="*/ 2677656 h 2677656"/>
              <a:gd name="connsiteX40" fmla="*/ 1060152 w 11128665"/>
              <a:gd name="connsiteY40" fmla="*/ 2677656 h 2677656"/>
              <a:gd name="connsiteX41" fmla="*/ 697006 w 11128665"/>
              <a:gd name="connsiteY41" fmla="*/ 2677656 h 2677656"/>
              <a:gd name="connsiteX42" fmla="*/ 0 w 11128665"/>
              <a:gd name="connsiteY42" fmla="*/ 2677656 h 2677656"/>
              <a:gd name="connsiteX43" fmla="*/ 0 w 11128665"/>
              <a:gd name="connsiteY43" fmla="*/ 2142125 h 2677656"/>
              <a:gd name="connsiteX44" fmla="*/ 0 w 11128665"/>
              <a:gd name="connsiteY44" fmla="*/ 1553040 h 2677656"/>
              <a:gd name="connsiteX45" fmla="*/ 0 w 11128665"/>
              <a:gd name="connsiteY45" fmla="*/ 1097839 h 2677656"/>
              <a:gd name="connsiteX46" fmla="*/ 0 w 11128665"/>
              <a:gd name="connsiteY46" fmla="*/ 642637 h 2677656"/>
              <a:gd name="connsiteX47" fmla="*/ 0 w 11128665"/>
              <a:gd name="connsiteY47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128665" h="2677656" fill="none" extrusionOk="0">
                <a:moveTo>
                  <a:pt x="0" y="0"/>
                </a:moveTo>
                <a:cubicBezTo>
                  <a:pt x="221203" y="-60763"/>
                  <a:pt x="473381" y="55685"/>
                  <a:pt x="808293" y="0"/>
                </a:cubicBezTo>
                <a:cubicBezTo>
                  <a:pt x="1143205" y="-55685"/>
                  <a:pt x="1252818" y="58906"/>
                  <a:pt x="1505298" y="0"/>
                </a:cubicBezTo>
                <a:cubicBezTo>
                  <a:pt x="1757778" y="-58906"/>
                  <a:pt x="1944947" y="6492"/>
                  <a:pt x="2313591" y="0"/>
                </a:cubicBezTo>
                <a:cubicBezTo>
                  <a:pt x="2682235" y="-6492"/>
                  <a:pt x="2699017" y="33277"/>
                  <a:pt x="2899310" y="0"/>
                </a:cubicBezTo>
                <a:cubicBezTo>
                  <a:pt x="3099603" y="-33277"/>
                  <a:pt x="3435863" y="61381"/>
                  <a:pt x="3596316" y="0"/>
                </a:cubicBezTo>
                <a:cubicBezTo>
                  <a:pt x="3756769" y="-61381"/>
                  <a:pt x="3896603" y="749"/>
                  <a:pt x="4182035" y="0"/>
                </a:cubicBezTo>
                <a:cubicBezTo>
                  <a:pt x="4467467" y="-749"/>
                  <a:pt x="4638180" y="69685"/>
                  <a:pt x="4767754" y="0"/>
                </a:cubicBezTo>
                <a:cubicBezTo>
                  <a:pt x="4897328" y="-69685"/>
                  <a:pt x="5225528" y="9545"/>
                  <a:pt x="5353474" y="0"/>
                </a:cubicBezTo>
                <a:cubicBezTo>
                  <a:pt x="5481420" y="-9545"/>
                  <a:pt x="5488556" y="8558"/>
                  <a:pt x="5605333" y="0"/>
                </a:cubicBezTo>
                <a:cubicBezTo>
                  <a:pt x="5722110" y="-8558"/>
                  <a:pt x="5972026" y="17583"/>
                  <a:pt x="6302339" y="0"/>
                </a:cubicBezTo>
                <a:cubicBezTo>
                  <a:pt x="6632652" y="-17583"/>
                  <a:pt x="6492221" y="17034"/>
                  <a:pt x="6554198" y="0"/>
                </a:cubicBezTo>
                <a:cubicBezTo>
                  <a:pt x="6616175" y="-17034"/>
                  <a:pt x="6993547" y="18179"/>
                  <a:pt x="7139917" y="0"/>
                </a:cubicBezTo>
                <a:cubicBezTo>
                  <a:pt x="7286287" y="-18179"/>
                  <a:pt x="7695176" y="33159"/>
                  <a:pt x="7948210" y="0"/>
                </a:cubicBezTo>
                <a:cubicBezTo>
                  <a:pt x="8201244" y="-33159"/>
                  <a:pt x="8416923" y="38292"/>
                  <a:pt x="8756502" y="0"/>
                </a:cubicBezTo>
                <a:cubicBezTo>
                  <a:pt x="9096081" y="-38292"/>
                  <a:pt x="9109203" y="29698"/>
                  <a:pt x="9453508" y="0"/>
                </a:cubicBezTo>
                <a:cubicBezTo>
                  <a:pt x="9797813" y="-29698"/>
                  <a:pt x="9710100" y="44378"/>
                  <a:pt x="9927941" y="0"/>
                </a:cubicBezTo>
                <a:cubicBezTo>
                  <a:pt x="10145782" y="-44378"/>
                  <a:pt x="10104024" y="13216"/>
                  <a:pt x="10179800" y="0"/>
                </a:cubicBezTo>
                <a:cubicBezTo>
                  <a:pt x="10255576" y="-13216"/>
                  <a:pt x="10752054" y="15891"/>
                  <a:pt x="11128665" y="0"/>
                </a:cubicBezTo>
                <a:cubicBezTo>
                  <a:pt x="11161024" y="116693"/>
                  <a:pt x="11096454" y="371056"/>
                  <a:pt x="11128665" y="562308"/>
                </a:cubicBezTo>
                <a:cubicBezTo>
                  <a:pt x="11160876" y="753560"/>
                  <a:pt x="11087406" y="935791"/>
                  <a:pt x="11128665" y="1071062"/>
                </a:cubicBezTo>
                <a:cubicBezTo>
                  <a:pt x="11169924" y="1206333"/>
                  <a:pt x="11066792" y="1541080"/>
                  <a:pt x="11128665" y="1660147"/>
                </a:cubicBezTo>
                <a:cubicBezTo>
                  <a:pt x="11190538" y="1779215"/>
                  <a:pt x="11099049" y="1943295"/>
                  <a:pt x="11128665" y="2142125"/>
                </a:cubicBezTo>
                <a:cubicBezTo>
                  <a:pt x="11158281" y="2340955"/>
                  <a:pt x="11082996" y="2444297"/>
                  <a:pt x="11128665" y="2677656"/>
                </a:cubicBezTo>
                <a:cubicBezTo>
                  <a:pt x="10955272" y="2683979"/>
                  <a:pt x="10907889" y="2651378"/>
                  <a:pt x="10765519" y="2677656"/>
                </a:cubicBezTo>
                <a:cubicBezTo>
                  <a:pt x="10623149" y="2703934"/>
                  <a:pt x="10572762" y="2662902"/>
                  <a:pt x="10513660" y="2677656"/>
                </a:cubicBezTo>
                <a:cubicBezTo>
                  <a:pt x="10454558" y="2692410"/>
                  <a:pt x="9881419" y="2614220"/>
                  <a:pt x="9705367" y="2677656"/>
                </a:cubicBezTo>
                <a:cubicBezTo>
                  <a:pt x="9529315" y="2741092"/>
                  <a:pt x="9366915" y="2634199"/>
                  <a:pt x="9230935" y="2677656"/>
                </a:cubicBezTo>
                <a:cubicBezTo>
                  <a:pt x="9094955" y="2721113"/>
                  <a:pt x="8750414" y="2631426"/>
                  <a:pt x="8533929" y="2677656"/>
                </a:cubicBezTo>
                <a:cubicBezTo>
                  <a:pt x="8317444" y="2723886"/>
                  <a:pt x="8352594" y="2653642"/>
                  <a:pt x="8282070" y="2677656"/>
                </a:cubicBezTo>
                <a:cubicBezTo>
                  <a:pt x="8211546" y="2701670"/>
                  <a:pt x="7666569" y="2628234"/>
                  <a:pt x="7473777" y="2677656"/>
                </a:cubicBezTo>
                <a:cubicBezTo>
                  <a:pt x="7280985" y="2727078"/>
                  <a:pt x="7178107" y="2623950"/>
                  <a:pt x="6999345" y="2677656"/>
                </a:cubicBezTo>
                <a:cubicBezTo>
                  <a:pt x="6820583" y="2731362"/>
                  <a:pt x="6700580" y="2662930"/>
                  <a:pt x="6413625" y="2677656"/>
                </a:cubicBezTo>
                <a:cubicBezTo>
                  <a:pt x="6126670" y="2692382"/>
                  <a:pt x="6207270" y="2662551"/>
                  <a:pt x="6050479" y="2677656"/>
                </a:cubicBezTo>
                <a:cubicBezTo>
                  <a:pt x="5893688" y="2692761"/>
                  <a:pt x="5566629" y="2666819"/>
                  <a:pt x="5353474" y="2677656"/>
                </a:cubicBezTo>
                <a:cubicBezTo>
                  <a:pt x="5140320" y="2688493"/>
                  <a:pt x="4894095" y="2610164"/>
                  <a:pt x="4545181" y="2677656"/>
                </a:cubicBezTo>
                <a:cubicBezTo>
                  <a:pt x="4196267" y="2745148"/>
                  <a:pt x="4187429" y="2644390"/>
                  <a:pt x="4070749" y="2677656"/>
                </a:cubicBezTo>
                <a:cubicBezTo>
                  <a:pt x="3954069" y="2710922"/>
                  <a:pt x="3610036" y="2635451"/>
                  <a:pt x="3262456" y="2677656"/>
                </a:cubicBezTo>
                <a:cubicBezTo>
                  <a:pt x="2914876" y="2719861"/>
                  <a:pt x="2969568" y="2626419"/>
                  <a:pt x="2676737" y="2677656"/>
                </a:cubicBezTo>
                <a:cubicBezTo>
                  <a:pt x="2383906" y="2728893"/>
                  <a:pt x="2072100" y="2656719"/>
                  <a:pt x="1868444" y="2677656"/>
                </a:cubicBezTo>
                <a:cubicBezTo>
                  <a:pt x="1664788" y="2698593"/>
                  <a:pt x="1379776" y="2652371"/>
                  <a:pt x="1060152" y="2677656"/>
                </a:cubicBezTo>
                <a:cubicBezTo>
                  <a:pt x="740528" y="2702941"/>
                  <a:pt x="808445" y="2674221"/>
                  <a:pt x="697006" y="2677656"/>
                </a:cubicBezTo>
                <a:cubicBezTo>
                  <a:pt x="585567" y="2681091"/>
                  <a:pt x="312654" y="2612050"/>
                  <a:pt x="0" y="2677656"/>
                </a:cubicBezTo>
                <a:cubicBezTo>
                  <a:pt x="-10201" y="2441002"/>
                  <a:pt x="26626" y="2268699"/>
                  <a:pt x="0" y="2142125"/>
                </a:cubicBezTo>
                <a:cubicBezTo>
                  <a:pt x="-26626" y="2015551"/>
                  <a:pt x="44033" y="1832331"/>
                  <a:pt x="0" y="1553040"/>
                </a:cubicBezTo>
                <a:cubicBezTo>
                  <a:pt x="-44033" y="1273749"/>
                  <a:pt x="30701" y="1255550"/>
                  <a:pt x="0" y="1097839"/>
                </a:cubicBezTo>
                <a:cubicBezTo>
                  <a:pt x="-30701" y="940128"/>
                  <a:pt x="43607" y="831085"/>
                  <a:pt x="0" y="642637"/>
                </a:cubicBezTo>
                <a:cubicBezTo>
                  <a:pt x="-43607" y="454189"/>
                  <a:pt x="15259" y="206663"/>
                  <a:pt x="0" y="0"/>
                </a:cubicBezTo>
                <a:close/>
              </a:path>
              <a:path w="11128665" h="2677656" stroke="0" extrusionOk="0">
                <a:moveTo>
                  <a:pt x="0" y="0"/>
                </a:moveTo>
                <a:cubicBezTo>
                  <a:pt x="170862" y="-52338"/>
                  <a:pt x="280896" y="9705"/>
                  <a:pt x="474433" y="0"/>
                </a:cubicBezTo>
                <a:cubicBezTo>
                  <a:pt x="667970" y="-9705"/>
                  <a:pt x="646256" y="25238"/>
                  <a:pt x="726292" y="0"/>
                </a:cubicBezTo>
                <a:cubicBezTo>
                  <a:pt x="806328" y="-25238"/>
                  <a:pt x="1257795" y="37026"/>
                  <a:pt x="1534584" y="0"/>
                </a:cubicBezTo>
                <a:cubicBezTo>
                  <a:pt x="1811373" y="-37026"/>
                  <a:pt x="1905344" y="43536"/>
                  <a:pt x="2009017" y="0"/>
                </a:cubicBezTo>
                <a:cubicBezTo>
                  <a:pt x="2112690" y="-43536"/>
                  <a:pt x="2259367" y="39841"/>
                  <a:pt x="2483449" y="0"/>
                </a:cubicBezTo>
                <a:cubicBezTo>
                  <a:pt x="2707531" y="-39841"/>
                  <a:pt x="3026732" y="47272"/>
                  <a:pt x="3291742" y="0"/>
                </a:cubicBezTo>
                <a:cubicBezTo>
                  <a:pt x="3556752" y="-47272"/>
                  <a:pt x="3537878" y="30841"/>
                  <a:pt x="3654888" y="0"/>
                </a:cubicBezTo>
                <a:cubicBezTo>
                  <a:pt x="3771898" y="-30841"/>
                  <a:pt x="4227846" y="32136"/>
                  <a:pt x="4463180" y="0"/>
                </a:cubicBezTo>
                <a:cubicBezTo>
                  <a:pt x="4698514" y="-32136"/>
                  <a:pt x="4910589" y="23295"/>
                  <a:pt x="5271473" y="0"/>
                </a:cubicBezTo>
                <a:cubicBezTo>
                  <a:pt x="5632357" y="-23295"/>
                  <a:pt x="5633907" y="2009"/>
                  <a:pt x="5857192" y="0"/>
                </a:cubicBezTo>
                <a:cubicBezTo>
                  <a:pt x="6080477" y="-2009"/>
                  <a:pt x="6429202" y="6907"/>
                  <a:pt x="6665485" y="0"/>
                </a:cubicBezTo>
                <a:cubicBezTo>
                  <a:pt x="6901768" y="-6907"/>
                  <a:pt x="7015226" y="55738"/>
                  <a:pt x="7139917" y="0"/>
                </a:cubicBezTo>
                <a:cubicBezTo>
                  <a:pt x="7264608" y="-55738"/>
                  <a:pt x="7407331" y="18832"/>
                  <a:pt x="7614350" y="0"/>
                </a:cubicBezTo>
                <a:cubicBezTo>
                  <a:pt x="7821369" y="-18832"/>
                  <a:pt x="8117741" y="61047"/>
                  <a:pt x="8311356" y="0"/>
                </a:cubicBezTo>
                <a:cubicBezTo>
                  <a:pt x="8504971" y="-61047"/>
                  <a:pt x="8678686" y="32124"/>
                  <a:pt x="8785788" y="0"/>
                </a:cubicBezTo>
                <a:cubicBezTo>
                  <a:pt x="8892890" y="-32124"/>
                  <a:pt x="9212376" y="78145"/>
                  <a:pt x="9594081" y="0"/>
                </a:cubicBezTo>
                <a:cubicBezTo>
                  <a:pt x="9975786" y="-78145"/>
                  <a:pt x="10122394" y="80617"/>
                  <a:pt x="10402373" y="0"/>
                </a:cubicBezTo>
                <a:cubicBezTo>
                  <a:pt x="10682352" y="-80617"/>
                  <a:pt x="10838269" y="40924"/>
                  <a:pt x="11128665" y="0"/>
                </a:cubicBezTo>
                <a:cubicBezTo>
                  <a:pt x="11174406" y="217575"/>
                  <a:pt x="11106235" y="378068"/>
                  <a:pt x="11128665" y="508755"/>
                </a:cubicBezTo>
                <a:cubicBezTo>
                  <a:pt x="11151095" y="639443"/>
                  <a:pt x="11079863" y="762947"/>
                  <a:pt x="11128665" y="963956"/>
                </a:cubicBezTo>
                <a:cubicBezTo>
                  <a:pt x="11177467" y="1164965"/>
                  <a:pt x="11088697" y="1223204"/>
                  <a:pt x="11128665" y="1445934"/>
                </a:cubicBezTo>
                <a:cubicBezTo>
                  <a:pt x="11168633" y="1668664"/>
                  <a:pt x="11068262" y="1752002"/>
                  <a:pt x="11128665" y="2008242"/>
                </a:cubicBezTo>
                <a:cubicBezTo>
                  <a:pt x="11189068" y="2264482"/>
                  <a:pt x="11073312" y="2418003"/>
                  <a:pt x="11128665" y="2677656"/>
                </a:cubicBezTo>
                <a:cubicBezTo>
                  <a:pt x="11021672" y="2678530"/>
                  <a:pt x="10875872" y="2642169"/>
                  <a:pt x="10765519" y="2677656"/>
                </a:cubicBezTo>
                <a:cubicBezTo>
                  <a:pt x="10655166" y="2713143"/>
                  <a:pt x="10627674" y="2650298"/>
                  <a:pt x="10513660" y="2677656"/>
                </a:cubicBezTo>
                <a:cubicBezTo>
                  <a:pt x="10399646" y="2705014"/>
                  <a:pt x="10346398" y="2651748"/>
                  <a:pt x="10261801" y="2677656"/>
                </a:cubicBezTo>
                <a:cubicBezTo>
                  <a:pt x="10177204" y="2703564"/>
                  <a:pt x="9817959" y="2619003"/>
                  <a:pt x="9676081" y="2677656"/>
                </a:cubicBezTo>
                <a:cubicBezTo>
                  <a:pt x="9534203" y="2736309"/>
                  <a:pt x="9413654" y="2668672"/>
                  <a:pt x="9312935" y="2677656"/>
                </a:cubicBezTo>
                <a:cubicBezTo>
                  <a:pt x="9212216" y="2686640"/>
                  <a:pt x="8963336" y="2620088"/>
                  <a:pt x="8615930" y="2677656"/>
                </a:cubicBezTo>
                <a:cubicBezTo>
                  <a:pt x="8268524" y="2735224"/>
                  <a:pt x="8419497" y="2655795"/>
                  <a:pt x="8252784" y="2677656"/>
                </a:cubicBezTo>
                <a:cubicBezTo>
                  <a:pt x="8086071" y="2699517"/>
                  <a:pt x="7761367" y="2628491"/>
                  <a:pt x="7555778" y="2677656"/>
                </a:cubicBezTo>
                <a:cubicBezTo>
                  <a:pt x="7350189" y="2726821"/>
                  <a:pt x="7376750" y="2665987"/>
                  <a:pt x="7303919" y="2677656"/>
                </a:cubicBezTo>
                <a:cubicBezTo>
                  <a:pt x="7231088" y="2689325"/>
                  <a:pt x="6826212" y="2669915"/>
                  <a:pt x="6606913" y="2677656"/>
                </a:cubicBezTo>
                <a:cubicBezTo>
                  <a:pt x="6387614" y="2685397"/>
                  <a:pt x="6360439" y="2668194"/>
                  <a:pt x="6243767" y="2677656"/>
                </a:cubicBezTo>
                <a:cubicBezTo>
                  <a:pt x="6127095" y="2687118"/>
                  <a:pt x="6114559" y="2675297"/>
                  <a:pt x="5991908" y="2677656"/>
                </a:cubicBezTo>
                <a:cubicBezTo>
                  <a:pt x="5869257" y="2680015"/>
                  <a:pt x="5793982" y="2664601"/>
                  <a:pt x="5628762" y="2677656"/>
                </a:cubicBezTo>
                <a:cubicBezTo>
                  <a:pt x="5463542" y="2690711"/>
                  <a:pt x="5243862" y="2631921"/>
                  <a:pt x="4931756" y="2677656"/>
                </a:cubicBezTo>
                <a:cubicBezTo>
                  <a:pt x="4619650" y="2723391"/>
                  <a:pt x="4681087" y="2634552"/>
                  <a:pt x="4568610" y="2677656"/>
                </a:cubicBezTo>
                <a:cubicBezTo>
                  <a:pt x="4456133" y="2720760"/>
                  <a:pt x="4396478" y="2661475"/>
                  <a:pt x="4316751" y="2677656"/>
                </a:cubicBezTo>
                <a:cubicBezTo>
                  <a:pt x="4237024" y="2693837"/>
                  <a:pt x="4049206" y="2674179"/>
                  <a:pt x="3953605" y="2677656"/>
                </a:cubicBezTo>
                <a:cubicBezTo>
                  <a:pt x="3858004" y="2681133"/>
                  <a:pt x="3716144" y="2632883"/>
                  <a:pt x="3479172" y="2677656"/>
                </a:cubicBezTo>
                <a:cubicBezTo>
                  <a:pt x="3242200" y="2722429"/>
                  <a:pt x="3088716" y="2649798"/>
                  <a:pt x="2893453" y="2677656"/>
                </a:cubicBezTo>
                <a:cubicBezTo>
                  <a:pt x="2698190" y="2705514"/>
                  <a:pt x="2652169" y="2636924"/>
                  <a:pt x="2530307" y="2677656"/>
                </a:cubicBezTo>
                <a:cubicBezTo>
                  <a:pt x="2408445" y="2718388"/>
                  <a:pt x="2046603" y="2593061"/>
                  <a:pt x="1722014" y="2677656"/>
                </a:cubicBezTo>
                <a:cubicBezTo>
                  <a:pt x="1397425" y="2762251"/>
                  <a:pt x="1340735" y="2617348"/>
                  <a:pt x="1136295" y="2677656"/>
                </a:cubicBezTo>
                <a:cubicBezTo>
                  <a:pt x="931855" y="2737964"/>
                  <a:pt x="533223" y="2561120"/>
                  <a:pt x="0" y="2677656"/>
                </a:cubicBezTo>
                <a:cubicBezTo>
                  <a:pt x="-11661" y="2509195"/>
                  <a:pt x="38930" y="2329583"/>
                  <a:pt x="0" y="2115348"/>
                </a:cubicBezTo>
                <a:cubicBezTo>
                  <a:pt x="-38930" y="1901113"/>
                  <a:pt x="25196" y="1743396"/>
                  <a:pt x="0" y="1579817"/>
                </a:cubicBezTo>
                <a:cubicBezTo>
                  <a:pt x="-25196" y="1416238"/>
                  <a:pt x="19280" y="1262944"/>
                  <a:pt x="0" y="1071062"/>
                </a:cubicBezTo>
                <a:cubicBezTo>
                  <a:pt x="-19280" y="879181"/>
                  <a:pt x="20972" y="703731"/>
                  <a:pt x="0" y="508755"/>
                </a:cubicBezTo>
                <a:cubicBezTo>
                  <a:pt x="-20972" y="313779"/>
                  <a:pt x="46902" y="134888"/>
                  <a:pt x="0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508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There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is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certainly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more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room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for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improvement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in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getting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fair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and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equal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representation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in Hollywood. [...] A 2021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report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by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management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consultancy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firm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McKinsey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and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Company</a:t>
            </a:r>
            <a:endParaRPr lang="pt-BR" sz="2800" b="1" dirty="0">
              <a:solidFill>
                <a:srgbClr val="222221"/>
              </a:solidFill>
              <a:latin typeface="+mj-lt"/>
            </a:endParaRPr>
          </a:p>
          <a:p>
            <a:pPr algn="ctr"/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revealed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that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fewer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black-led stories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get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told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,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and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when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they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are,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they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have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been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underfunded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and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undervalued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,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despite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often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earning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higher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relative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returns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than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other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22221"/>
                </a:solidFill>
                <a:latin typeface="+mj-lt"/>
              </a:rPr>
              <a:t>movies</a:t>
            </a:r>
            <a:r>
              <a:rPr lang="pt-BR" sz="2800" b="1" dirty="0">
                <a:solidFill>
                  <a:srgbClr val="222221"/>
                </a:solidFill>
                <a:latin typeface="+mj-lt"/>
              </a:rPr>
              <a:t>. [...]</a:t>
            </a:r>
            <a:endParaRPr lang="pt-BR" sz="24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D31083B-55ED-38CD-1221-2A8ABE182018}"/>
              </a:ext>
            </a:extLst>
          </p:cNvPr>
          <p:cNvSpPr txBox="1"/>
          <p:nvPr/>
        </p:nvSpPr>
        <p:spPr>
          <a:xfrm>
            <a:off x="529936" y="5647533"/>
            <a:ext cx="525780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a) A indústria cinematográfica tem garantido uma representação justa e igualitária para histórias lideradas por negros.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9AC4E5-9CE6-BED0-D2DF-DF66E6420E11}"/>
              </a:ext>
            </a:extLst>
          </p:cNvPr>
          <p:cNvSpPr txBox="1"/>
          <p:nvPr/>
        </p:nvSpPr>
        <p:spPr>
          <a:xfrm>
            <a:off x="6013296" y="5647533"/>
            <a:ext cx="5645305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 err="1">
                <a:solidFill>
                  <a:srgbClr val="2F2F2E"/>
                </a:solidFill>
                <a:latin typeface="+mj-lt"/>
              </a:rPr>
              <a:t>b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)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 indústria cinematográfica ainda precisa melhorar na obtenção de representação justa e igualitária para histórias lideradas por negros.</a:t>
            </a:r>
          </a:p>
        </p:txBody>
      </p:sp>
    </p:spTree>
    <p:extLst>
      <p:ext uri="{BB962C8B-B14F-4D97-AF65-F5344CB8AC3E}">
        <p14:creationId xmlns:p14="http://schemas.microsoft.com/office/powerpoint/2010/main" val="16506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131545" y="1517180"/>
            <a:ext cx="104751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Kesewaa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Browne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asks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whether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industry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truly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embraced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black stories [...].” (p. 191)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"[...]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been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underfunded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undervalued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[...]” (p. 192)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“No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ever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deserved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own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movie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do.” (p. 194)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1495492" y="4354243"/>
            <a:ext cx="9747206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Em frases afirmativas, o </a:t>
            </a:r>
            <a:r>
              <a:rPr lang="pt-BR" sz="2800" b="1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8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i="1" dirty="0" err="1">
                <a:solidFill>
                  <a:srgbClr val="2F2F2E"/>
                </a:solidFill>
                <a:effectLst/>
                <a:latin typeface="+mj-lt"/>
              </a:rPr>
              <a:t>perfect</a:t>
            </a:r>
            <a:r>
              <a:rPr lang="pt-BR" sz="28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é formado por</a:t>
            </a:r>
          </a:p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	I. 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 (’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ve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) / 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has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 (’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s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)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+ forma básica do verbo principal.</a:t>
            </a:r>
          </a:p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	II. 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 (’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ve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) / 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has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 (’</a:t>
            </a:r>
            <a:r>
              <a:rPr lang="pt-BR" sz="2800" i="1" dirty="0" err="1">
                <a:solidFill>
                  <a:srgbClr val="2F2F2E"/>
                </a:solidFill>
                <a:effectLst/>
                <a:latin typeface="+mj-lt"/>
              </a:rPr>
              <a:t>s</a:t>
            </a:r>
            <a:r>
              <a:rPr lang="pt-BR" sz="2800" i="1" dirty="0">
                <a:solidFill>
                  <a:srgbClr val="2F2F2E"/>
                </a:solidFill>
                <a:effectLst/>
                <a:latin typeface="+mj-lt"/>
              </a:rPr>
              <a:t>)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+ verbo principal no particípio passado.</a:t>
            </a:r>
            <a:endParaRPr lang="pt-BR" sz="2800" b="1" dirty="0">
              <a:solidFill>
                <a:srgbClr val="2F2F2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507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11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131545" y="1517180"/>
            <a:ext cx="104751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Kesewaa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Browne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asks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whether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industry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truly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embraced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black stories [...].” (p. 191)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"[...]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been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underfunded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undervalued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[...]” (p. 192)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“No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ever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deserved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own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movie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do.” (p. 194)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1E9675-E4EC-E9D7-29FB-5B33CD3A8B1D}"/>
              </a:ext>
            </a:extLst>
          </p:cNvPr>
          <p:cNvSpPr txBox="1"/>
          <p:nvPr/>
        </p:nvSpPr>
        <p:spPr>
          <a:xfrm>
            <a:off x="2744532" y="4354243"/>
            <a:ext cx="6702935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Nos fragmentos, o momento exato em que as ações aconteceram</a:t>
            </a:r>
          </a:p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	I. é importante. </a:t>
            </a:r>
          </a:p>
          <a:p>
            <a:r>
              <a:rPr lang="pt-BR" sz="2800" dirty="0">
                <a:solidFill>
                  <a:srgbClr val="2F2F2E"/>
                </a:solidFill>
                <a:latin typeface="+mj-lt"/>
              </a:rPr>
              <a:t>	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II. não é importante.</a:t>
            </a:r>
            <a:endParaRPr lang="pt-BR" sz="2800" b="1" dirty="0">
              <a:solidFill>
                <a:srgbClr val="2F2F2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468038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1154</Words>
  <Application>Microsoft Macintosh PowerPoint</Application>
  <PresentationFormat>Widescreen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Gill Sans MT</vt:lpstr>
      <vt:lpstr>Helvetica</vt:lpstr>
      <vt:lpstr>Roboto</vt:lpstr>
      <vt:lpstr>Roboto Light</vt:lpstr>
      <vt:lpstr>Pacote</vt:lpstr>
      <vt:lpstr>LÍNGUA INGLESA</vt:lpstr>
      <vt:lpstr>UNIT 11</vt:lpstr>
      <vt:lpstr>UNIT 11</vt:lpstr>
      <vt:lpstr>UNIT 11</vt:lpstr>
      <vt:lpstr>UNIT 11</vt:lpstr>
      <vt:lpstr>UNIT 11</vt:lpstr>
      <vt:lpstr>UNIT 11</vt:lpstr>
      <vt:lpstr>UNIT 11</vt:lpstr>
      <vt:lpstr>UNIT 11</vt:lpstr>
      <vt:lpstr>UNIT 11</vt:lpstr>
      <vt:lpstr>LANGUAGE REFERENCE</vt:lpstr>
      <vt:lpstr>LANGUAGE REFERENCE</vt:lpstr>
      <vt:lpstr>UNIT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58</cp:revision>
  <dcterms:created xsi:type="dcterms:W3CDTF">2023-05-08T13:05:16Z</dcterms:created>
  <dcterms:modified xsi:type="dcterms:W3CDTF">2025-05-23T14:02:46Z</dcterms:modified>
</cp:coreProperties>
</file>