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367" r:id="rId3"/>
    <p:sldId id="368" r:id="rId4"/>
    <p:sldId id="369" r:id="rId5"/>
    <p:sldId id="370" r:id="rId6"/>
    <p:sldId id="490" r:id="rId7"/>
    <p:sldId id="371" r:id="rId8"/>
    <p:sldId id="37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C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49554-ED1D-45F3-A29F-3766BECB7A58}" v="336" dt="2023-05-18T18:40:36.64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404"/>
    <p:restoredTop sz="96327"/>
  </p:normalViewPr>
  <p:slideViewPr>
    <p:cSldViewPr snapToGrid="0">
      <p:cViewPr varScale="1">
        <p:scale>
          <a:sx n="113" d="100"/>
          <a:sy n="113" d="100"/>
        </p:scale>
        <p:origin x="176" y="50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Scatena Raposo" userId="efd39fea-0d2b-4ae3-883f-65c40e95a1f8" providerId="ADAL" clId="{51349554-ED1D-45F3-A29F-3766BECB7A58}"/>
    <pc:docChg chg="undo custSel addSld modSld">
      <pc:chgData name="Leila Scatena Raposo" userId="efd39fea-0d2b-4ae3-883f-65c40e95a1f8" providerId="ADAL" clId="{51349554-ED1D-45F3-A29F-3766BECB7A58}" dt="2023-05-18T18:43:54.807" v="1134" actId="1076"/>
      <pc:docMkLst>
        <pc:docMk/>
      </pc:docMkLst>
      <pc:sldChg chg="addSp modSp mod">
        <pc:chgData name="Leila Scatena Raposo" userId="efd39fea-0d2b-4ae3-883f-65c40e95a1f8" providerId="ADAL" clId="{51349554-ED1D-45F3-A29F-3766BECB7A58}" dt="2023-05-18T16:43:21.159" v="374" actId="1076"/>
        <pc:sldMkLst>
          <pc:docMk/>
          <pc:sldMk cId="2976504886" sldId="261"/>
        </pc:sldMkLst>
        <pc:spChg chg="add mod">
          <ac:chgData name="Leila Scatena Raposo" userId="efd39fea-0d2b-4ae3-883f-65c40e95a1f8" providerId="ADAL" clId="{51349554-ED1D-45F3-A29F-3766BECB7A58}" dt="2023-05-18T16:43:21.159" v="374" actId="1076"/>
          <ac:spMkLst>
            <pc:docMk/>
            <pc:sldMk cId="2976504886" sldId="261"/>
            <ac:spMk id="3" creationId="{0AE0584E-8667-9933-CB1D-E0018429DEE8}"/>
          </ac:spMkLst>
        </pc:spChg>
      </pc:sldChg>
      <pc:sldChg chg="addSp modSp mod">
        <pc:chgData name="Leila Scatena Raposo" userId="efd39fea-0d2b-4ae3-883f-65c40e95a1f8" providerId="ADAL" clId="{51349554-ED1D-45F3-A29F-3766BECB7A58}" dt="2023-05-18T16:42:01.520" v="362" actId="1076"/>
        <pc:sldMkLst>
          <pc:docMk/>
          <pc:sldMk cId="1379502804" sldId="262"/>
        </pc:sldMkLst>
        <pc:spChg chg="mod">
          <ac:chgData name="Leila Scatena Raposo" userId="efd39fea-0d2b-4ae3-883f-65c40e95a1f8" providerId="ADAL" clId="{51349554-ED1D-45F3-A29F-3766BECB7A58}" dt="2023-05-11T16:35:35.416" v="36" actId="790"/>
          <ac:spMkLst>
            <pc:docMk/>
            <pc:sldMk cId="1379502804" sldId="262"/>
            <ac:spMk id="2" creationId="{DA346CDA-E9C1-765C-1881-8A43E9EBD694}"/>
          </ac:spMkLst>
        </pc:spChg>
        <pc:spChg chg="add mod">
          <ac:chgData name="Leila Scatena Raposo" userId="efd39fea-0d2b-4ae3-883f-65c40e95a1f8" providerId="ADAL" clId="{51349554-ED1D-45F3-A29F-3766BECB7A58}" dt="2023-05-18T16:42:01.520" v="362" actId="1076"/>
          <ac:spMkLst>
            <pc:docMk/>
            <pc:sldMk cId="1379502804" sldId="262"/>
            <ac:spMk id="4" creationId="{1D458D5D-139B-915F-4566-5B82A834F572}"/>
          </ac:spMkLst>
        </pc:spChg>
        <pc:spChg chg="mod">
          <ac:chgData name="Leila Scatena Raposo" userId="efd39fea-0d2b-4ae3-883f-65c40e95a1f8" providerId="ADAL" clId="{51349554-ED1D-45F3-A29F-3766BECB7A58}" dt="2023-05-11T16:35:35.416" v="36" actId="790"/>
          <ac:spMkLst>
            <pc:docMk/>
            <pc:sldMk cId="1379502804" sldId="262"/>
            <ac:spMk id="15" creationId="{11FB1345-104E-1440-752B-48C437C72BD3}"/>
          </ac:spMkLst>
        </pc:spChg>
        <pc:spChg chg="mod">
          <ac:chgData name="Leila Scatena Raposo" userId="efd39fea-0d2b-4ae3-883f-65c40e95a1f8" providerId="ADAL" clId="{51349554-ED1D-45F3-A29F-3766BECB7A58}" dt="2023-05-11T16:35:35.416" v="36" actId="790"/>
          <ac:spMkLst>
            <pc:docMk/>
            <pc:sldMk cId="1379502804" sldId="262"/>
            <ac:spMk id="16" creationId="{CE21E6E5-4C40-EE88-C0F2-B3CFC60ECD57}"/>
          </ac:spMkLst>
        </pc:spChg>
        <pc:spChg chg="mod">
          <ac:chgData name="Leila Scatena Raposo" userId="efd39fea-0d2b-4ae3-883f-65c40e95a1f8" providerId="ADAL" clId="{51349554-ED1D-45F3-A29F-3766BECB7A58}" dt="2023-05-11T16:35:35.416" v="36" actId="790"/>
          <ac:spMkLst>
            <pc:docMk/>
            <pc:sldMk cId="1379502804" sldId="262"/>
            <ac:spMk id="17" creationId="{5A5940EA-37BD-C374-7B40-A45431D9FA3B}"/>
          </ac:spMkLst>
        </pc:spChg>
        <pc:spChg chg="mod">
          <ac:chgData name="Leila Scatena Raposo" userId="efd39fea-0d2b-4ae3-883f-65c40e95a1f8" providerId="ADAL" clId="{51349554-ED1D-45F3-A29F-3766BECB7A58}" dt="2023-05-11T16:35:35.416" v="36" actId="790"/>
          <ac:spMkLst>
            <pc:docMk/>
            <pc:sldMk cId="1379502804" sldId="262"/>
            <ac:spMk id="18" creationId="{EBBBC5AE-2CB5-2C6D-4FFC-BD4050796292}"/>
          </ac:spMkLst>
        </pc:spChg>
        <pc:spChg chg="mod">
          <ac:chgData name="Leila Scatena Raposo" userId="efd39fea-0d2b-4ae3-883f-65c40e95a1f8" providerId="ADAL" clId="{51349554-ED1D-45F3-A29F-3766BECB7A58}" dt="2023-05-11T16:35:35.416" v="36" actId="790"/>
          <ac:spMkLst>
            <pc:docMk/>
            <pc:sldMk cId="1379502804" sldId="262"/>
            <ac:spMk id="20" creationId="{C420FAB8-751E-8151-B1E6-6DFD008628E7}"/>
          </ac:spMkLst>
        </pc:spChg>
      </pc:sldChg>
      <pc:sldChg chg="addSp modSp mod">
        <pc:chgData name="Leila Scatena Raposo" userId="efd39fea-0d2b-4ae3-883f-65c40e95a1f8" providerId="ADAL" clId="{51349554-ED1D-45F3-A29F-3766BECB7A58}" dt="2023-05-18T16:44:35.459" v="379" actId="1076"/>
        <pc:sldMkLst>
          <pc:docMk/>
          <pc:sldMk cId="1940239827" sldId="264"/>
        </pc:sldMkLst>
        <pc:spChg chg="add mod">
          <ac:chgData name="Leila Scatena Raposo" userId="efd39fea-0d2b-4ae3-883f-65c40e95a1f8" providerId="ADAL" clId="{51349554-ED1D-45F3-A29F-3766BECB7A58}" dt="2023-05-18T16:44:35.459" v="379" actId="1076"/>
          <ac:spMkLst>
            <pc:docMk/>
            <pc:sldMk cId="1940239827" sldId="264"/>
            <ac:spMk id="4" creationId="{C76BEA96-EAE0-62BB-C11E-4F2E8E0C8B30}"/>
          </ac:spMkLst>
        </pc:spChg>
      </pc:sldChg>
      <pc:sldChg chg="addSp modSp mod">
        <pc:chgData name="Leila Scatena Raposo" userId="efd39fea-0d2b-4ae3-883f-65c40e95a1f8" providerId="ADAL" clId="{51349554-ED1D-45F3-A29F-3766BECB7A58}" dt="2023-05-18T16:46:21.014" v="395" actId="1076"/>
        <pc:sldMkLst>
          <pc:docMk/>
          <pc:sldMk cId="944694673" sldId="265"/>
        </pc:sldMkLst>
        <pc:spChg chg="add mod">
          <ac:chgData name="Leila Scatena Raposo" userId="efd39fea-0d2b-4ae3-883f-65c40e95a1f8" providerId="ADAL" clId="{51349554-ED1D-45F3-A29F-3766BECB7A58}" dt="2023-05-18T16:45:22.697" v="384" actId="1076"/>
          <ac:spMkLst>
            <pc:docMk/>
            <pc:sldMk cId="944694673" sldId="265"/>
            <ac:spMk id="3" creationId="{7026663C-E5F6-1449-3D37-959ABCAAEC8E}"/>
          </ac:spMkLst>
        </pc:spChg>
        <pc:spChg chg="add mod">
          <ac:chgData name="Leila Scatena Raposo" userId="efd39fea-0d2b-4ae3-883f-65c40e95a1f8" providerId="ADAL" clId="{51349554-ED1D-45F3-A29F-3766BECB7A58}" dt="2023-05-18T16:46:21.014" v="395" actId="1076"/>
          <ac:spMkLst>
            <pc:docMk/>
            <pc:sldMk cId="944694673" sldId="265"/>
            <ac:spMk id="13" creationId="{FF093E6A-8EE8-A4D8-2261-3B5B64F0F204}"/>
          </ac:spMkLst>
        </pc:spChg>
      </pc:sldChg>
      <pc:sldChg chg="addSp modSp mod">
        <pc:chgData name="Leila Scatena Raposo" userId="efd39fea-0d2b-4ae3-883f-65c40e95a1f8" providerId="ADAL" clId="{51349554-ED1D-45F3-A29F-3766BECB7A58}" dt="2023-05-18T17:08:41.847" v="539" actId="1076"/>
        <pc:sldMkLst>
          <pc:docMk/>
          <pc:sldMk cId="158620200" sldId="269"/>
        </pc:sldMkLst>
        <pc:spChg chg="add mod">
          <ac:chgData name="Leila Scatena Raposo" userId="efd39fea-0d2b-4ae3-883f-65c40e95a1f8" providerId="ADAL" clId="{51349554-ED1D-45F3-A29F-3766BECB7A58}" dt="2023-05-18T17:08:41.847" v="539" actId="1076"/>
          <ac:spMkLst>
            <pc:docMk/>
            <pc:sldMk cId="158620200" sldId="269"/>
            <ac:spMk id="5" creationId="{F2028B11-BC52-334E-9DCA-4DA72A11777B}"/>
          </ac:spMkLst>
        </pc:spChg>
      </pc:sldChg>
      <pc:sldChg chg="addSp modSp mod">
        <pc:chgData name="Leila Scatena Raposo" userId="efd39fea-0d2b-4ae3-883f-65c40e95a1f8" providerId="ADAL" clId="{51349554-ED1D-45F3-A29F-3766BECB7A58}" dt="2023-05-18T16:48:07.643" v="412" actId="1076"/>
        <pc:sldMkLst>
          <pc:docMk/>
          <pc:sldMk cId="4207755101" sldId="270"/>
        </pc:sldMkLst>
        <pc:spChg chg="add mod">
          <ac:chgData name="Leila Scatena Raposo" userId="efd39fea-0d2b-4ae3-883f-65c40e95a1f8" providerId="ADAL" clId="{51349554-ED1D-45F3-A29F-3766BECB7A58}" dt="2023-05-18T16:48:07.643" v="412" actId="1076"/>
          <ac:spMkLst>
            <pc:docMk/>
            <pc:sldMk cId="4207755101" sldId="270"/>
            <ac:spMk id="3" creationId="{40BD66DB-60E3-4440-A14E-E9A98C23F328}"/>
          </ac:spMkLst>
        </pc:spChg>
        <pc:spChg chg="mod">
          <ac:chgData name="Leila Scatena Raposo" userId="efd39fea-0d2b-4ae3-883f-65c40e95a1f8" providerId="ADAL" clId="{51349554-ED1D-45F3-A29F-3766BECB7A58}" dt="2023-05-11T16:42:20.435" v="43" actId="790"/>
          <ac:spMkLst>
            <pc:docMk/>
            <pc:sldMk cId="4207755101" sldId="270"/>
            <ac:spMk id="5" creationId="{C750170A-CF8B-63F6-EF7C-55836A3A784C}"/>
          </ac:spMkLst>
        </pc:spChg>
      </pc:sldChg>
      <pc:sldChg chg="addSp modSp mod">
        <pc:chgData name="Leila Scatena Raposo" userId="efd39fea-0d2b-4ae3-883f-65c40e95a1f8" providerId="ADAL" clId="{51349554-ED1D-45F3-A29F-3766BECB7A58}" dt="2023-05-18T17:12:23.569" v="564" actId="1076"/>
        <pc:sldMkLst>
          <pc:docMk/>
          <pc:sldMk cId="278571072" sldId="271"/>
        </pc:sldMkLst>
        <pc:spChg chg="add mod">
          <ac:chgData name="Leila Scatena Raposo" userId="efd39fea-0d2b-4ae3-883f-65c40e95a1f8" providerId="ADAL" clId="{51349554-ED1D-45F3-A29F-3766BECB7A58}" dt="2023-05-18T17:12:23.569" v="564" actId="1076"/>
          <ac:spMkLst>
            <pc:docMk/>
            <pc:sldMk cId="278571072" sldId="271"/>
            <ac:spMk id="4" creationId="{0E29BDCE-3B54-A7E1-C55B-6B9B8F941CD4}"/>
          </ac:spMkLst>
        </pc:spChg>
      </pc:sldChg>
      <pc:sldChg chg="addSp modSp mod">
        <pc:chgData name="Leila Scatena Raposo" userId="efd39fea-0d2b-4ae3-883f-65c40e95a1f8" providerId="ADAL" clId="{51349554-ED1D-45F3-A29F-3766BECB7A58}" dt="2023-05-18T17:10:56.739" v="553" actId="1076"/>
        <pc:sldMkLst>
          <pc:docMk/>
          <pc:sldMk cId="3262428710" sldId="272"/>
        </pc:sldMkLst>
        <pc:spChg chg="add mod">
          <ac:chgData name="Leila Scatena Raposo" userId="efd39fea-0d2b-4ae3-883f-65c40e95a1f8" providerId="ADAL" clId="{51349554-ED1D-45F3-A29F-3766BECB7A58}" dt="2023-05-18T17:10:56.739" v="553" actId="1076"/>
          <ac:spMkLst>
            <pc:docMk/>
            <pc:sldMk cId="3262428710" sldId="272"/>
            <ac:spMk id="3" creationId="{DBB82DE1-CE3A-8664-0C3B-6A67C4ACF670}"/>
          </ac:spMkLst>
        </pc:spChg>
      </pc:sldChg>
      <pc:sldChg chg="addSp modSp mod">
        <pc:chgData name="Leila Scatena Raposo" userId="efd39fea-0d2b-4ae3-883f-65c40e95a1f8" providerId="ADAL" clId="{51349554-ED1D-45F3-A29F-3766BECB7A58}" dt="2023-05-18T17:10:00.093" v="544" actId="1076"/>
        <pc:sldMkLst>
          <pc:docMk/>
          <pc:sldMk cId="4279154645" sldId="274"/>
        </pc:sldMkLst>
        <pc:spChg chg="add mod">
          <ac:chgData name="Leila Scatena Raposo" userId="efd39fea-0d2b-4ae3-883f-65c40e95a1f8" providerId="ADAL" clId="{51349554-ED1D-45F3-A29F-3766BECB7A58}" dt="2023-05-18T17:10:00.093" v="544" actId="1076"/>
          <ac:spMkLst>
            <pc:docMk/>
            <pc:sldMk cId="4279154645" sldId="274"/>
            <ac:spMk id="3" creationId="{32FC9917-57D4-333C-F66C-1141AC6AFD6D}"/>
          </ac:spMkLst>
        </pc:spChg>
        <pc:spChg chg="mod">
          <ac:chgData name="Leila Scatena Raposo" userId="efd39fea-0d2b-4ae3-883f-65c40e95a1f8" providerId="ADAL" clId="{51349554-ED1D-45F3-A29F-3766BECB7A58}" dt="2023-05-11T16:44:22.976" v="44" actId="790"/>
          <ac:spMkLst>
            <pc:docMk/>
            <pc:sldMk cId="4279154645" sldId="274"/>
            <ac:spMk id="7" creationId="{D8EB3BEB-FE03-70F3-3124-7ABDAE710795}"/>
          </ac:spMkLst>
        </pc:spChg>
      </pc:sldChg>
      <pc:sldChg chg="addSp modSp mod">
        <pc:chgData name="Leila Scatena Raposo" userId="efd39fea-0d2b-4ae3-883f-65c40e95a1f8" providerId="ADAL" clId="{51349554-ED1D-45F3-A29F-3766BECB7A58}" dt="2023-05-18T17:13:05.663" v="570" actId="1076"/>
        <pc:sldMkLst>
          <pc:docMk/>
          <pc:sldMk cId="3919682701" sldId="275"/>
        </pc:sldMkLst>
        <pc:spChg chg="add mod">
          <ac:chgData name="Leila Scatena Raposo" userId="efd39fea-0d2b-4ae3-883f-65c40e95a1f8" providerId="ADAL" clId="{51349554-ED1D-45F3-A29F-3766BECB7A58}" dt="2023-05-18T17:13:05.663" v="570" actId="1076"/>
          <ac:spMkLst>
            <pc:docMk/>
            <pc:sldMk cId="3919682701" sldId="275"/>
            <ac:spMk id="4" creationId="{4BC48EAA-9E30-BC36-74AB-FFC2A4C3BD2B}"/>
          </ac:spMkLst>
        </pc:spChg>
      </pc:sldChg>
      <pc:sldChg chg="addSp modSp mod">
        <pc:chgData name="Leila Scatena Raposo" userId="efd39fea-0d2b-4ae3-883f-65c40e95a1f8" providerId="ADAL" clId="{51349554-ED1D-45F3-A29F-3766BECB7A58}" dt="2023-05-18T17:14:00.163" v="575" actId="1076"/>
        <pc:sldMkLst>
          <pc:docMk/>
          <pc:sldMk cId="877656824" sldId="276"/>
        </pc:sldMkLst>
        <pc:spChg chg="mod">
          <ac:chgData name="Leila Scatena Raposo" userId="efd39fea-0d2b-4ae3-883f-65c40e95a1f8" providerId="ADAL" clId="{51349554-ED1D-45F3-A29F-3766BECB7A58}" dt="2023-05-11T16:46:36.840" v="48" actId="790"/>
          <ac:spMkLst>
            <pc:docMk/>
            <pc:sldMk cId="877656824" sldId="276"/>
            <ac:spMk id="3" creationId="{4548DA9D-BF47-38F1-F4F2-E0139D216CD0}"/>
          </ac:spMkLst>
        </pc:spChg>
        <pc:spChg chg="add mod">
          <ac:chgData name="Leila Scatena Raposo" userId="efd39fea-0d2b-4ae3-883f-65c40e95a1f8" providerId="ADAL" clId="{51349554-ED1D-45F3-A29F-3766BECB7A58}" dt="2023-05-18T17:14:00.163" v="575" actId="1076"/>
          <ac:spMkLst>
            <pc:docMk/>
            <pc:sldMk cId="877656824" sldId="276"/>
            <ac:spMk id="4" creationId="{25E7889D-D66A-8260-06DD-ABC43EBF71EE}"/>
          </ac:spMkLst>
        </pc:spChg>
      </pc:sldChg>
      <pc:sldChg chg="modSp mod">
        <pc:chgData name="Leila Scatena Raposo" userId="efd39fea-0d2b-4ae3-883f-65c40e95a1f8" providerId="ADAL" clId="{51349554-ED1D-45F3-A29F-3766BECB7A58}" dt="2023-05-11T16:15:47.258" v="4" actId="790"/>
        <pc:sldMkLst>
          <pc:docMk/>
          <pc:sldMk cId="4064943310" sldId="278"/>
        </pc:sldMkLst>
        <pc:spChg chg="mod">
          <ac:chgData name="Leila Scatena Raposo" userId="efd39fea-0d2b-4ae3-883f-65c40e95a1f8" providerId="ADAL" clId="{51349554-ED1D-45F3-A29F-3766BECB7A58}" dt="2023-05-11T16:15:47.258" v="4" actId="790"/>
          <ac:spMkLst>
            <pc:docMk/>
            <pc:sldMk cId="4064943310" sldId="278"/>
            <ac:spMk id="3" creationId="{911752A5-1A60-3DDC-C8E7-8D3C878B9289}"/>
          </ac:spMkLst>
        </pc:spChg>
      </pc:sldChg>
      <pc:sldChg chg="addSp modSp mod">
        <pc:chgData name="Leila Scatena Raposo" userId="efd39fea-0d2b-4ae3-883f-65c40e95a1f8" providerId="ADAL" clId="{51349554-ED1D-45F3-A29F-3766BECB7A58}" dt="2023-05-18T16:48:36.108" v="416" actId="1076"/>
        <pc:sldMkLst>
          <pc:docMk/>
          <pc:sldMk cId="3010035126" sldId="281"/>
        </pc:sldMkLst>
        <pc:spChg chg="add mod">
          <ac:chgData name="Leila Scatena Raposo" userId="efd39fea-0d2b-4ae3-883f-65c40e95a1f8" providerId="ADAL" clId="{51349554-ED1D-45F3-A29F-3766BECB7A58}" dt="2023-05-18T16:48:36.108" v="416" actId="1076"/>
          <ac:spMkLst>
            <pc:docMk/>
            <pc:sldMk cId="3010035126" sldId="281"/>
            <ac:spMk id="3" creationId="{30958F9F-C9A5-2AF4-1F90-01952438E9A6}"/>
          </ac:spMkLst>
        </pc:spChg>
        <pc:spChg chg="mod">
          <ac:chgData name="Leila Scatena Raposo" userId="efd39fea-0d2b-4ae3-883f-65c40e95a1f8" providerId="ADAL" clId="{51349554-ED1D-45F3-A29F-3766BECB7A58}" dt="2023-05-11T16:45:26.158" v="46" actId="790"/>
          <ac:spMkLst>
            <pc:docMk/>
            <pc:sldMk cId="3010035126" sldId="281"/>
            <ac:spMk id="27" creationId="{58C8E54D-71EA-C4BD-1848-48647E439090}"/>
          </ac:spMkLst>
        </pc:spChg>
      </pc:sldChg>
      <pc:sldChg chg="addSp modSp mod">
        <pc:chgData name="Leila Scatena Raposo" userId="efd39fea-0d2b-4ae3-883f-65c40e95a1f8" providerId="ADAL" clId="{51349554-ED1D-45F3-A29F-3766BECB7A58}" dt="2023-05-18T17:11:31.643" v="558" actId="1076"/>
        <pc:sldMkLst>
          <pc:docMk/>
          <pc:sldMk cId="1757519773" sldId="282"/>
        </pc:sldMkLst>
        <pc:spChg chg="add mod">
          <ac:chgData name="Leila Scatena Raposo" userId="efd39fea-0d2b-4ae3-883f-65c40e95a1f8" providerId="ADAL" clId="{51349554-ED1D-45F3-A29F-3766BECB7A58}" dt="2023-05-18T17:11:31.643" v="558" actId="1076"/>
          <ac:spMkLst>
            <pc:docMk/>
            <pc:sldMk cId="1757519773" sldId="282"/>
            <ac:spMk id="14" creationId="{267D0673-E9AF-CE05-C824-3E4023951C87}"/>
          </ac:spMkLst>
        </pc:spChg>
      </pc:sldChg>
      <pc:sldChg chg="addSp modSp">
        <pc:chgData name="Leila Scatena Raposo" userId="efd39fea-0d2b-4ae3-883f-65c40e95a1f8" providerId="ADAL" clId="{51349554-ED1D-45F3-A29F-3766BECB7A58}" dt="2023-05-18T17:12:26.386" v="565"/>
        <pc:sldMkLst>
          <pc:docMk/>
          <pc:sldMk cId="2587068182" sldId="283"/>
        </pc:sldMkLst>
        <pc:spChg chg="add mod">
          <ac:chgData name="Leila Scatena Raposo" userId="efd39fea-0d2b-4ae3-883f-65c40e95a1f8" providerId="ADAL" clId="{51349554-ED1D-45F3-A29F-3766BECB7A58}" dt="2023-05-18T17:12:26.386" v="565"/>
          <ac:spMkLst>
            <pc:docMk/>
            <pc:sldMk cId="2587068182" sldId="283"/>
            <ac:spMk id="3" creationId="{6383DEBD-167B-2982-8E15-D09DDD7F3669}"/>
          </ac:spMkLst>
        </pc:spChg>
      </pc:sldChg>
      <pc:sldChg chg="addSp modSp mod">
        <pc:chgData name="Leila Scatena Raposo" userId="efd39fea-0d2b-4ae3-883f-65c40e95a1f8" providerId="ADAL" clId="{51349554-ED1D-45F3-A29F-3766BECB7A58}" dt="2023-05-18T17:15:18.328" v="588" actId="1076"/>
        <pc:sldMkLst>
          <pc:docMk/>
          <pc:sldMk cId="2190953167" sldId="285"/>
        </pc:sldMkLst>
        <pc:spChg chg="add mod">
          <ac:chgData name="Leila Scatena Raposo" userId="efd39fea-0d2b-4ae3-883f-65c40e95a1f8" providerId="ADAL" clId="{51349554-ED1D-45F3-A29F-3766BECB7A58}" dt="2023-05-18T17:15:18.328" v="588" actId="1076"/>
          <ac:spMkLst>
            <pc:docMk/>
            <pc:sldMk cId="2190953167" sldId="285"/>
            <ac:spMk id="3" creationId="{F6E041FC-31D3-3E6B-A053-270EA0788AD2}"/>
          </ac:spMkLst>
        </pc:spChg>
        <pc:spChg chg="mod">
          <ac:chgData name="Leila Scatena Raposo" userId="efd39fea-0d2b-4ae3-883f-65c40e95a1f8" providerId="ADAL" clId="{51349554-ED1D-45F3-A29F-3766BECB7A58}" dt="2023-05-11T16:17:45.898" v="5" actId="790"/>
          <ac:spMkLst>
            <pc:docMk/>
            <pc:sldMk cId="2190953167" sldId="285"/>
            <ac:spMk id="8" creationId="{B1A39009-B2F9-C02E-C711-83E1C18C52E5}"/>
          </ac:spMkLst>
        </pc:spChg>
      </pc:sldChg>
      <pc:sldChg chg="addSp modSp mod">
        <pc:chgData name="Leila Scatena Raposo" userId="efd39fea-0d2b-4ae3-883f-65c40e95a1f8" providerId="ADAL" clId="{51349554-ED1D-45F3-A29F-3766BECB7A58}" dt="2023-05-18T16:49:18.722" v="418" actId="1076"/>
        <pc:sldMkLst>
          <pc:docMk/>
          <pc:sldMk cId="2337059321" sldId="286"/>
        </pc:sldMkLst>
        <pc:spChg chg="add mod">
          <ac:chgData name="Leila Scatena Raposo" userId="efd39fea-0d2b-4ae3-883f-65c40e95a1f8" providerId="ADAL" clId="{51349554-ED1D-45F3-A29F-3766BECB7A58}" dt="2023-05-18T16:49:18.722" v="418" actId="1076"/>
          <ac:spMkLst>
            <pc:docMk/>
            <pc:sldMk cId="2337059321" sldId="286"/>
            <ac:spMk id="4" creationId="{CF695B53-951E-05DB-7B3D-F587C3A46EC0}"/>
          </ac:spMkLst>
        </pc:spChg>
      </pc:sldChg>
      <pc:sldChg chg="addSp modSp">
        <pc:chgData name="Leila Scatena Raposo" userId="efd39fea-0d2b-4ae3-883f-65c40e95a1f8" providerId="ADAL" clId="{51349554-ED1D-45F3-A29F-3766BECB7A58}" dt="2023-05-18T17:11:38.844" v="559"/>
        <pc:sldMkLst>
          <pc:docMk/>
          <pc:sldMk cId="4017113926" sldId="293"/>
        </pc:sldMkLst>
        <pc:spChg chg="add mod">
          <ac:chgData name="Leila Scatena Raposo" userId="efd39fea-0d2b-4ae3-883f-65c40e95a1f8" providerId="ADAL" clId="{51349554-ED1D-45F3-A29F-3766BECB7A58}" dt="2023-05-18T17:11:38.844" v="559"/>
          <ac:spMkLst>
            <pc:docMk/>
            <pc:sldMk cId="4017113926" sldId="293"/>
            <ac:spMk id="22" creationId="{581CE18F-DB79-5B5D-AA37-FEEE5A7B37BD}"/>
          </ac:spMkLst>
        </pc:spChg>
      </pc:sldChg>
      <pc:sldChg chg="addSp delSp modSp mod">
        <pc:chgData name="Leila Scatena Raposo" userId="efd39fea-0d2b-4ae3-883f-65c40e95a1f8" providerId="ADAL" clId="{51349554-ED1D-45F3-A29F-3766BECB7A58}" dt="2023-05-18T16:49:21.203" v="419"/>
        <pc:sldMkLst>
          <pc:docMk/>
          <pc:sldMk cId="2290450197" sldId="299"/>
        </pc:sldMkLst>
        <pc:spChg chg="add mod">
          <ac:chgData name="Leila Scatena Raposo" userId="efd39fea-0d2b-4ae3-883f-65c40e95a1f8" providerId="ADAL" clId="{51349554-ED1D-45F3-A29F-3766BECB7A58}" dt="2023-05-18T16:49:21.203" v="419"/>
          <ac:spMkLst>
            <pc:docMk/>
            <pc:sldMk cId="2290450197" sldId="299"/>
            <ac:spMk id="9" creationId="{4B8B341D-CD12-0455-3A28-DD5E6B058269}"/>
          </ac:spMkLst>
        </pc:spChg>
        <pc:spChg chg="mod">
          <ac:chgData name="Leila Scatena Raposo" userId="efd39fea-0d2b-4ae3-883f-65c40e95a1f8" providerId="ADAL" clId="{51349554-ED1D-45F3-A29F-3766BECB7A58}" dt="2023-05-11T16:47:45.472" v="64" actId="20577"/>
          <ac:spMkLst>
            <pc:docMk/>
            <pc:sldMk cId="2290450197" sldId="299"/>
            <ac:spMk id="17" creationId="{AC1D8A90-47FC-8656-3CEE-152371DAAA83}"/>
          </ac:spMkLst>
        </pc:spChg>
        <pc:picChg chg="del">
          <ac:chgData name="Leila Scatena Raposo" userId="efd39fea-0d2b-4ae3-883f-65c40e95a1f8" providerId="ADAL" clId="{51349554-ED1D-45F3-A29F-3766BECB7A58}" dt="2023-05-11T16:48:22.511" v="81" actId="478"/>
          <ac:picMkLst>
            <pc:docMk/>
            <pc:sldMk cId="2290450197" sldId="299"/>
            <ac:picMk id="9" creationId="{CE48EE88-62B4-EA2F-09A1-B08A1777061A}"/>
          </ac:picMkLst>
        </pc:picChg>
        <pc:picChg chg="add mod">
          <ac:chgData name="Leila Scatena Raposo" userId="efd39fea-0d2b-4ae3-883f-65c40e95a1f8" providerId="ADAL" clId="{51349554-ED1D-45F3-A29F-3766BECB7A58}" dt="2023-05-11T16:48:28.708" v="83" actId="1076"/>
          <ac:picMkLst>
            <pc:docMk/>
            <pc:sldMk cId="2290450197" sldId="299"/>
            <ac:picMk id="18" creationId="{085ED584-6272-307A-31B3-5627A3E823B3}"/>
          </ac:picMkLst>
        </pc:picChg>
      </pc:sldChg>
      <pc:sldChg chg="addSp delSp mod">
        <pc:chgData name="Leila Scatena Raposo" userId="efd39fea-0d2b-4ae3-883f-65c40e95a1f8" providerId="ADAL" clId="{51349554-ED1D-45F3-A29F-3766BECB7A58}" dt="2023-05-11T16:26:22.506" v="22" actId="478"/>
        <pc:sldMkLst>
          <pc:docMk/>
          <pc:sldMk cId="3711763554" sldId="300"/>
        </pc:sldMkLst>
        <pc:graphicFrameChg chg="add del">
          <ac:chgData name="Leila Scatena Raposo" userId="efd39fea-0d2b-4ae3-883f-65c40e95a1f8" providerId="ADAL" clId="{51349554-ED1D-45F3-A29F-3766BECB7A58}" dt="2023-05-11T16:26:22.506" v="22" actId="478"/>
          <ac:graphicFrameMkLst>
            <pc:docMk/>
            <pc:sldMk cId="3711763554" sldId="300"/>
            <ac:graphicFrameMk id="8" creationId="{53859DD2-EB17-B1CC-9170-267BF5040901}"/>
          </ac:graphicFrameMkLst>
        </pc:graphicFrameChg>
      </pc:sldChg>
      <pc:sldChg chg="addSp delSp modSp mod">
        <pc:chgData name="Leila Scatena Raposo" userId="efd39fea-0d2b-4ae3-883f-65c40e95a1f8" providerId="ADAL" clId="{51349554-ED1D-45F3-A29F-3766BECB7A58}" dt="2023-05-18T17:18:56.983" v="614" actId="1076"/>
        <pc:sldMkLst>
          <pc:docMk/>
          <pc:sldMk cId="2803403353" sldId="302"/>
        </pc:sldMkLst>
        <pc:spChg chg="mod">
          <ac:chgData name="Leila Scatena Raposo" userId="efd39fea-0d2b-4ae3-883f-65c40e95a1f8" providerId="ADAL" clId="{51349554-ED1D-45F3-A29F-3766BECB7A58}" dt="2023-05-11T16:27:16.608" v="23" actId="790"/>
          <ac:spMkLst>
            <pc:docMk/>
            <pc:sldMk cId="2803403353" sldId="302"/>
            <ac:spMk id="2" creationId="{4BEB3A73-3786-A3B1-2EC5-9EAEFD59015D}"/>
          </ac:spMkLst>
        </pc:spChg>
        <pc:spChg chg="mod">
          <ac:chgData name="Leila Scatena Raposo" userId="efd39fea-0d2b-4ae3-883f-65c40e95a1f8" providerId="ADAL" clId="{51349554-ED1D-45F3-A29F-3766BECB7A58}" dt="2023-05-11T16:27:16.608" v="23" actId="790"/>
          <ac:spMkLst>
            <pc:docMk/>
            <pc:sldMk cId="2803403353" sldId="302"/>
            <ac:spMk id="3" creationId="{FDB4BE6D-CD9D-0066-8CA6-DD3BA1B8E13B}"/>
          </ac:spMkLst>
        </pc:spChg>
        <pc:spChg chg="add del mod">
          <ac:chgData name="Leila Scatena Raposo" userId="efd39fea-0d2b-4ae3-883f-65c40e95a1f8" providerId="ADAL" clId="{51349554-ED1D-45F3-A29F-3766BECB7A58}" dt="2023-05-18T17:15:48.349" v="589" actId="478"/>
          <ac:spMkLst>
            <pc:docMk/>
            <pc:sldMk cId="2803403353" sldId="302"/>
            <ac:spMk id="4" creationId="{798F2FF9-0B9A-5523-0B58-1DB647A29B24}"/>
          </ac:spMkLst>
        </pc:spChg>
        <pc:spChg chg="mod">
          <ac:chgData name="Leila Scatena Raposo" userId="efd39fea-0d2b-4ae3-883f-65c40e95a1f8" providerId="ADAL" clId="{51349554-ED1D-45F3-A29F-3766BECB7A58}" dt="2023-05-11T16:27:16.608" v="23" actId="790"/>
          <ac:spMkLst>
            <pc:docMk/>
            <pc:sldMk cId="2803403353" sldId="302"/>
            <ac:spMk id="11" creationId="{637F3FC9-503D-3825-683A-96723FACED52}"/>
          </ac:spMkLst>
        </pc:spChg>
        <pc:spChg chg="mod">
          <ac:chgData name="Leila Scatena Raposo" userId="efd39fea-0d2b-4ae3-883f-65c40e95a1f8" providerId="ADAL" clId="{51349554-ED1D-45F3-A29F-3766BECB7A58}" dt="2023-05-11T16:27:16.608" v="23" actId="790"/>
          <ac:spMkLst>
            <pc:docMk/>
            <pc:sldMk cId="2803403353" sldId="302"/>
            <ac:spMk id="13" creationId="{BD2D5D61-472D-4D82-7053-F1E628A6B745}"/>
          </ac:spMkLst>
        </pc:spChg>
        <pc:spChg chg="mod">
          <ac:chgData name="Leila Scatena Raposo" userId="efd39fea-0d2b-4ae3-883f-65c40e95a1f8" providerId="ADAL" clId="{51349554-ED1D-45F3-A29F-3766BECB7A58}" dt="2023-05-11T16:27:16.608" v="23" actId="790"/>
          <ac:spMkLst>
            <pc:docMk/>
            <pc:sldMk cId="2803403353" sldId="302"/>
            <ac:spMk id="14" creationId="{5968522E-6A50-169C-0D69-049EB5892908}"/>
          </ac:spMkLst>
        </pc:spChg>
        <pc:spChg chg="mod">
          <ac:chgData name="Leila Scatena Raposo" userId="efd39fea-0d2b-4ae3-883f-65c40e95a1f8" providerId="ADAL" clId="{51349554-ED1D-45F3-A29F-3766BECB7A58}" dt="2023-05-11T16:27:16.608" v="23" actId="790"/>
          <ac:spMkLst>
            <pc:docMk/>
            <pc:sldMk cId="2803403353" sldId="302"/>
            <ac:spMk id="15" creationId="{020F3D25-9D5D-6F8C-D4F8-9338920C1939}"/>
          </ac:spMkLst>
        </pc:spChg>
        <pc:spChg chg="mod">
          <ac:chgData name="Leila Scatena Raposo" userId="efd39fea-0d2b-4ae3-883f-65c40e95a1f8" providerId="ADAL" clId="{51349554-ED1D-45F3-A29F-3766BECB7A58}" dt="2023-05-11T16:27:16.608" v="23" actId="790"/>
          <ac:spMkLst>
            <pc:docMk/>
            <pc:sldMk cId="2803403353" sldId="302"/>
            <ac:spMk id="16" creationId="{079F5FC4-BDBC-BC83-092D-5EEBD2F3EFCC}"/>
          </ac:spMkLst>
        </pc:spChg>
        <pc:picChg chg="add mod">
          <ac:chgData name="Leila Scatena Raposo" userId="efd39fea-0d2b-4ae3-883f-65c40e95a1f8" providerId="ADAL" clId="{51349554-ED1D-45F3-A29F-3766BECB7A58}" dt="2023-05-18T17:17:42.206" v="603" actId="14100"/>
          <ac:picMkLst>
            <pc:docMk/>
            <pc:sldMk cId="2803403353" sldId="302"/>
            <ac:picMk id="6" creationId="{3C6214BA-656A-8019-9762-AA27DD94F292}"/>
          </ac:picMkLst>
        </pc:picChg>
        <pc:picChg chg="add mod">
          <ac:chgData name="Leila Scatena Raposo" userId="efd39fea-0d2b-4ae3-883f-65c40e95a1f8" providerId="ADAL" clId="{51349554-ED1D-45F3-A29F-3766BECB7A58}" dt="2023-05-18T17:17:28.643" v="600" actId="1076"/>
          <ac:picMkLst>
            <pc:docMk/>
            <pc:sldMk cId="2803403353" sldId="302"/>
            <ac:picMk id="8" creationId="{44CE478B-79C4-2DDB-2F43-2794E9C72DD6}"/>
          </ac:picMkLst>
        </pc:picChg>
        <pc:picChg chg="add mod">
          <ac:chgData name="Leila Scatena Raposo" userId="efd39fea-0d2b-4ae3-883f-65c40e95a1f8" providerId="ADAL" clId="{51349554-ED1D-45F3-A29F-3766BECB7A58}" dt="2023-05-18T17:18:08.039" v="608" actId="1076"/>
          <ac:picMkLst>
            <pc:docMk/>
            <pc:sldMk cId="2803403353" sldId="302"/>
            <ac:picMk id="17" creationId="{B56F11ED-0942-25F3-0380-FDEEFC0CC14B}"/>
          </ac:picMkLst>
        </pc:picChg>
        <pc:picChg chg="add mod">
          <ac:chgData name="Leila Scatena Raposo" userId="efd39fea-0d2b-4ae3-883f-65c40e95a1f8" providerId="ADAL" clId="{51349554-ED1D-45F3-A29F-3766BECB7A58}" dt="2023-05-18T17:18:31.665" v="611" actId="1076"/>
          <ac:picMkLst>
            <pc:docMk/>
            <pc:sldMk cId="2803403353" sldId="302"/>
            <ac:picMk id="24" creationId="{A16CEE95-CE2A-A43D-0CBE-F7C99C7DA9B5}"/>
          </ac:picMkLst>
        </pc:picChg>
        <pc:picChg chg="add mod">
          <ac:chgData name="Leila Scatena Raposo" userId="efd39fea-0d2b-4ae3-883f-65c40e95a1f8" providerId="ADAL" clId="{51349554-ED1D-45F3-A29F-3766BECB7A58}" dt="2023-05-18T17:18:56.983" v="614" actId="1076"/>
          <ac:picMkLst>
            <pc:docMk/>
            <pc:sldMk cId="2803403353" sldId="302"/>
            <ac:picMk id="26" creationId="{D665D384-A621-7B8E-7742-FB967709426A}"/>
          </ac:picMkLst>
        </pc:picChg>
      </pc:sldChg>
      <pc:sldChg chg="addSp modSp mod">
        <pc:chgData name="Leila Scatena Raposo" userId="efd39fea-0d2b-4ae3-883f-65c40e95a1f8" providerId="ADAL" clId="{51349554-ED1D-45F3-A29F-3766BECB7A58}" dt="2023-05-18T17:05:26.559" v="510" actId="1076"/>
        <pc:sldMkLst>
          <pc:docMk/>
          <pc:sldMk cId="4111704307" sldId="304"/>
        </pc:sldMkLst>
        <pc:spChg chg="mod">
          <ac:chgData name="Leila Scatena Raposo" userId="efd39fea-0d2b-4ae3-883f-65c40e95a1f8" providerId="ADAL" clId="{51349554-ED1D-45F3-A29F-3766BECB7A58}" dt="2023-05-11T16:28:09.156" v="26" actId="790"/>
          <ac:spMkLst>
            <pc:docMk/>
            <pc:sldMk cId="4111704307" sldId="304"/>
            <ac:spMk id="2" creationId="{4BEB3A73-3786-A3B1-2EC5-9EAEFD59015D}"/>
          </ac:spMkLst>
        </pc:spChg>
        <pc:spChg chg="mod">
          <ac:chgData name="Leila Scatena Raposo" userId="efd39fea-0d2b-4ae3-883f-65c40e95a1f8" providerId="ADAL" clId="{51349554-ED1D-45F3-A29F-3766BECB7A58}" dt="2023-05-11T16:28:09.156" v="26" actId="790"/>
          <ac:spMkLst>
            <pc:docMk/>
            <pc:sldMk cId="4111704307" sldId="304"/>
            <ac:spMk id="3" creationId="{FDB4BE6D-CD9D-0066-8CA6-DD3BA1B8E13B}"/>
          </ac:spMkLst>
        </pc:spChg>
        <pc:spChg chg="mod">
          <ac:chgData name="Leila Scatena Raposo" userId="efd39fea-0d2b-4ae3-883f-65c40e95a1f8" providerId="ADAL" clId="{51349554-ED1D-45F3-A29F-3766BECB7A58}" dt="2023-05-11T16:28:09.156" v="26" actId="790"/>
          <ac:spMkLst>
            <pc:docMk/>
            <pc:sldMk cId="4111704307" sldId="304"/>
            <ac:spMk id="8" creationId="{C52FFBF2-E8AD-5598-1E62-8AC5536A1761}"/>
          </ac:spMkLst>
        </pc:spChg>
        <pc:spChg chg="mod">
          <ac:chgData name="Leila Scatena Raposo" userId="efd39fea-0d2b-4ae3-883f-65c40e95a1f8" providerId="ADAL" clId="{51349554-ED1D-45F3-A29F-3766BECB7A58}" dt="2023-05-11T16:28:09.156" v="26" actId="790"/>
          <ac:spMkLst>
            <pc:docMk/>
            <pc:sldMk cId="4111704307" sldId="304"/>
            <ac:spMk id="9" creationId="{9A7C29D3-D63D-F421-1B63-7B6DA76B631F}"/>
          </ac:spMkLst>
        </pc:spChg>
        <pc:spChg chg="mod">
          <ac:chgData name="Leila Scatena Raposo" userId="efd39fea-0d2b-4ae3-883f-65c40e95a1f8" providerId="ADAL" clId="{51349554-ED1D-45F3-A29F-3766BECB7A58}" dt="2023-05-11T16:28:09.156" v="26" actId="790"/>
          <ac:spMkLst>
            <pc:docMk/>
            <pc:sldMk cId="4111704307" sldId="304"/>
            <ac:spMk id="11" creationId="{4E91D3DB-C3B9-E1C4-30AF-E748A8579DAB}"/>
          </ac:spMkLst>
        </pc:spChg>
        <pc:spChg chg="mod">
          <ac:chgData name="Leila Scatena Raposo" userId="efd39fea-0d2b-4ae3-883f-65c40e95a1f8" providerId="ADAL" clId="{51349554-ED1D-45F3-A29F-3766BECB7A58}" dt="2023-05-11T16:28:09.156" v="26" actId="790"/>
          <ac:spMkLst>
            <pc:docMk/>
            <pc:sldMk cId="4111704307" sldId="304"/>
            <ac:spMk id="13" creationId="{D4559AD4-5C57-62F8-37D1-2AF685904C77}"/>
          </ac:spMkLst>
        </pc:spChg>
        <pc:spChg chg="mod">
          <ac:chgData name="Leila Scatena Raposo" userId="efd39fea-0d2b-4ae3-883f-65c40e95a1f8" providerId="ADAL" clId="{51349554-ED1D-45F3-A29F-3766BECB7A58}" dt="2023-05-11T16:28:09.156" v="26" actId="790"/>
          <ac:spMkLst>
            <pc:docMk/>
            <pc:sldMk cId="4111704307" sldId="304"/>
            <ac:spMk id="14" creationId="{1A445233-D23C-3C6F-58F8-98D485E46137}"/>
          </ac:spMkLst>
        </pc:spChg>
        <pc:spChg chg="mod">
          <ac:chgData name="Leila Scatena Raposo" userId="efd39fea-0d2b-4ae3-883f-65c40e95a1f8" providerId="ADAL" clId="{51349554-ED1D-45F3-A29F-3766BECB7A58}" dt="2023-05-11T16:28:09.156" v="26" actId="790"/>
          <ac:spMkLst>
            <pc:docMk/>
            <pc:sldMk cId="4111704307" sldId="304"/>
            <ac:spMk id="15" creationId="{714746A1-9939-2D78-3E48-1C08E7F3BA45}"/>
          </ac:spMkLst>
        </pc:spChg>
        <pc:spChg chg="mod">
          <ac:chgData name="Leila Scatena Raposo" userId="efd39fea-0d2b-4ae3-883f-65c40e95a1f8" providerId="ADAL" clId="{51349554-ED1D-45F3-A29F-3766BECB7A58}" dt="2023-05-11T16:28:09.156" v="26" actId="790"/>
          <ac:spMkLst>
            <pc:docMk/>
            <pc:sldMk cId="4111704307" sldId="304"/>
            <ac:spMk id="16" creationId="{EC4771F5-181E-3F2B-9FCA-675DAADEC993}"/>
          </ac:spMkLst>
        </pc:spChg>
        <pc:spChg chg="mod">
          <ac:chgData name="Leila Scatena Raposo" userId="efd39fea-0d2b-4ae3-883f-65c40e95a1f8" providerId="ADAL" clId="{51349554-ED1D-45F3-A29F-3766BECB7A58}" dt="2023-05-11T16:28:09.156" v="26" actId="790"/>
          <ac:spMkLst>
            <pc:docMk/>
            <pc:sldMk cId="4111704307" sldId="304"/>
            <ac:spMk id="17" creationId="{765ABEB2-0C4E-0C7F-7E80-0340856984D0}"/>
          </ac:spMkLst>
        </pc:spChg>
        <pc:spChg chg="mod">
          <ac:chgData name="Leila Scatena Raposo" userId="efd39fea-0d2b-4ae3-883f-65c40e95a1f8" providerId="ADAL" clId="{51349554-ED1D-45F3-A29F-3766BECB7A58}" dt="2023-05-11T16:28:09.156" v="26" actId="790"/>
          <ac:spMkLst>
            <pc:docMk/>
            <pc:sldMk cId="4111704307" sldId="304"/>
            <ac:spMk id="18" creationId="{AC7ABC66-039C-3F39-2654-AA72B9642D15}"/>
          </ac:spMkLst>
        </pc:spChg>
        <pc:spChg chg="mod">
          <ac:chgData name="Leila Scatena Raposo" userId="efd39fea-0d2b-4ae3-883f-65c40e95a1f8" providerId="ADAL" clId="{51349554-ED1D-45F3-A29F-3766BECB7A58}" dt="2023-05-11T16:28:09.156" v="26" actId="790"/>
          <ac:spMkLst>
            <pc:docMk/>
            <pc:sldMk cId="4111704307" sldId="304"/>
            <ac:spMk id="19" creationId="{201BB706-0463-CA5F-F331-860D44E23879}"/>
          </ac:spMkLst>
        </pc:spChg>
        <pc:spChg chg="mod">
          <ac:chgData name="Leila Scatena Raposo" userId="efd39fea-0d2b-4ae3-883f-65c40e95a1f8" providerId="ADAL" clId="{51349554-ED1D-45F3-A29F-3766BECB7A58}" dt="2023-05-11T16:28:09.156" v="26" actId="790"/>
          <ac:spMkLst>
            <pc:docMk/>
            <pc:sldMk cId="4111704307" sldId="304"/>
            <ac:spMk id="21" creationId="{C4D08CAA-DE2D-6B9D-71EA-CDD7247358B4}"/>
          </ac:spMkLst>
        </pc:spChg>
        <pc:spChg chg="mod">
          <ac:chgData name="Leila Scatena Raposo" userId="efd39fea-0d2b-4ae3-883f-65c40e95a1f8" providerId="ADAL" clId="{51349554-ED1D-45F3-A29F-3766BECB7A58}" dt="2023-05-11T16:28:09.156" v="26" actId="790"/>
          <ac:spMkLst>
            <pc:docMk/>
            <pc:sldMk cId="4111704307" sldId="304"/>
            <ac:spMk id="22" creationId="{F612E6B1-22A8-ABF7-BCF7-E79D038686E8}"/>
          </ac:spMkLst>
        </pc:spChg>
        <pc:picChg chg="add mod">
          <ac:chgData name="Leila Scatena Raposo" userId="efd39fea-0d2b-4ae3-883f-65c40e95a1f8" providerId="ADAL" clId="{51349554-ED1D-45F3-A29F-3766BECB7A58}" dt="2023-05-18T17:01:30.719" v="479" actId="1076"/>
          <ac:picMkLst>
            <pc:docMk/>
            <pc:sldMk cId="4111704307" sldId="304"/>
            <ac:picMk id="23" creationId="{783D284D-C560-F7C4-CD69-140A01FC0C32}"/>
          </ac:picMkLst>
        </pc:picChg>
        <pc:picChg chg="add mod">
          <ac:chgData name="Leila Scatena Raposo" userId="efd39fea-0d2b-4ae3-883f-65c40e95a1f8" providerId="ADAL" clId="{51349554-ED1D-45F3-A29F-3766BECB7A58}" dt="2023-05-18T17:01:50.552" v="481" actId="1076"/>
          <ac:picMkLst>
            <pc:docMk/>
            <pc:sldMk cId="4111704307" sldId="304"/>
            <ac:picMk id="24" creationId="{9602EFB0-73CD-81F0-D340-8B06DC322B23}"/>
          </ac:picMkLst>
        </pc:picChg>
        <pc:picChg chg="add mod">
          <ac:chgData name="Leila Scatena Raposo" userId="efd39fea-0d2b-4ae3-883f-65c40e95a1f8" providerId="ADAL" clId="{51349554-ED1D-45F3-A29F-3766BECB7A58}" dt="2023-05-18T17:02:07.699" v="483" actId="1076"/>
          <ac:picMkLst>
            <pc:docMk/>
            <pc:sldMk cId="4111704307" sldId="304"/>
            <ac:picMk id="25" creationId="{E646F24F-F22E-9792-8AF9-2EE6B82C30F2}"/>
          </ac:picMkLst>
        </pc:picChg>
        <pc:picChg chg="add mod">
          <ac:chgData name="Leila Scatena Raposo" userId="efd39fea-0d2b-4ae3-883f-65c40e95a1f8" providerId="ADAL" clId="{51349554-ED1D-45F3-A29F-3766BECB7A58}" dt="2023-05-18T17:05:26.559" v="510" actId="1076"/>
          <ac:picMkLst>
            <pc:docMk/>
            <pc:sldMk cId="4111704307" sldId="304"/>
            <ac:picMk id="27" creationId="{79BE374E-1AF2-F52B-BDFA-B0A58881C9C3}"/>
          </ac:picMkLst>
        </pc:picChg>
      </pc:sldChg>
      <pc:sldChg chg="addSp modSp">
        <pc:chgData name="Leila Scatena Raposo" userId="efd39fea-0d2b-4ae3-883f-65c40e95a1f8" providerId="ADAL" clId="{51349554-ED1D-45F3-A29F-3766BECB7A58}" dt="2023-05-18T16:49:45.051" v="426"/>
        <pc:sldMkLst>
          <pc:docMk/>
          <pc:sldMk cId="1828805284" sldId="305"/>
        </pc:sldMkLst>
        <pc:spChg chg="add mod">
          <ac:chgData name="Leila Scatena Raposo" userId="efd39fea-0d2b-4ae3-883f-65c40e95a1f8" providerId="ADAL" clId="{51349554-ED1D-45F3-A29F-3766BECB7A58}" dt="2023-05-18T16:49:45.051" v="426"/>
          <ac:spMkLst>
            <pc:docMk/>
            <pc:sldMk cId="1828805284" sldId="305"/>
            <ac:spMk id="17" creationId="{3586805A-6268-B998-DDFC-EEBC337B0ABB}"/>
          </ac:spMkLst>
        </pc:spChg>
      </pc:sldChg>
      <pc:sldChg chg="modSp mod">
        <pc:chgData name="Leila Scatena Raposo" userId="efd39fea-0d2b-4ae3-883f-65c40e95a1f8" providerId="ADAL" clId="{51349554-ED1D-45F3-A29F-3766BECB7A58}" dt="2023-05-11T16:29:55.601" v="29" actId="790"/>
        <pc:sldMkLst>
          <pc:docMk/>
          <pc:sldMk cId="3441633383" sldId="306"/>
        </pc:sldMkLst>
        <pc:spChg chg="mod">
          <ac:chgData name="Leila Scatena Raposo" userId="efd39fea-0d2b-4ae3-883f-65c40e95a1f8" providerId="ADAL" clId="{51349554-ED1D-45F3-A29F-3766BECB7A58}" dt="2023-05-11T16:29:55.601" v="29" actId="790"/>
          <ac:spMkLst>
            <pc:docMk/>
            <pc:sldMk cId="3441633383" sldId="306"/>
            <ac:spMk id="2" creationId="{4BEB3A73-3786-A3B1-2EC5-9EAEFD59015D}"/>
          </ac:spMkLst>
        </pc:spChg>
        <pc:spChg chg="mod">
          <ac:chgData name="Leila Scatena Raposo" userId="efd39fea-0d2b-4ae3-883f-65c40e95a1f8" providerId="ADAL" clId="{51349554-ED1D-45F3-A29F-3766BECB7A58}" dt="2023-05-11T16:29:55.601" v="29" actId="790"/>
          <ac:spMkLst>
            <pc:docMk/>
            <pc:sldMk cId="3441633383" sldId="306"/>
            <ac:spMk id="3" creationId="{FDB4BE6D-CD9D-0066-8CA6-DD3BA1B8E13B}"/>
          </ac:spMkLst>
        </pc:spChg>
        <pc:spChg chg="mod">
          <ac:chgData name="Leila Scatena Raposo" userId="efd39fea-0d2b-4ae3-883f-65c40e95a1f8" providerId="ADAL" clId="{51349554-ED1D-45F3-A29F-3766BECB7A58}" dt="2023-05-11T16:29:55.601" v="29" actId="790"/>
          <ac:spMkLst>
            <pc:docMk/>
            <pc:sldMk cId="3441633383" sldId="306"/>
            <ac:spMk id="8" creationId="{1FBC8F50-D8EF-FED1-89CA-F6296F6132CA}"/>
          </ac:spMkLst>
        </pc:spChg>
        <pc:spChg chg="mod">
          <ac:chgData name="Leila Scatena Raposo" userId="efd39fea-0d2b-4ae3-883f-65c40e95a1f8" providerId="ADAL" clId="{51349554-ED1D-45F3-A29F-3766BECB7A58}" dt="2023-05-11T16:29:55.601" v="29" actId="790"/>
          <ac:spMkLst>
            <pc:docMk/>
            <pc:sldMk cId="3441633383" sldId="306"/>
            <ac:spMk id="9" creationId="{3431DDEE-A5EB-FAE2-12D6-D16DA6B4916E}"/>
          </ac:spMkLst>
        </pc:spChg>
        <pc:spChg chg="mod">
          <ac:chgData name="Leila Scatena Raposo" userId="efd39fea-0d2b-4ae3-883f-65c40e95a1f8" providerId="ADAL" clId="{51349554-ED1D-45F3-A29F-3766BECB7A58}" dt="2023-05-11T16:29:55.601" v="29" actId="790"/>
          <ac:spMkLst>
            <pc:docMk/>
            <pc:sldMk cId="3441633383" sldId="306"/>
            <ac:spMk id="11" creationId="{2DC069D1-1CF2-BB9C-E035-2DF22A213B15}"/>
          </ac:spMkLst>
        </pc:spChg>
        <pc:spChg chg="mod">
          <ac:chgData name="Leila Scatena Raposo" userId="efd39fea-0d2b-4ae3-883f-65c40e95a1f8" providerId="ADAL" clId="{51349554-ED1D-45F3-A29F-3766BECB7A58}" dt="2023-05-11T16:29:55.601" v="29" actId="790"/>
          <ac:spMkLst>
            <pc:docMk/>
            <pc:sldMk cId="3441633383" sldId="306"/>
            <ac:spMk id="13" creationId="{ECC85280-3ACF-3AA9-750E-9FB3F96651E1}"/>
          </ac:spMkLst>
        </pc:spChg>
        <pc:spChg chg="mod">
          <ac:chgData name="Leila Scatena Raposo" userId="efd39fea-0d2b-4ae3-883f-65c40e95a1f8" providerId="ADAL" clId="{51349554-ED1D-45F3-A29F-3766BECB7A58}" dt="2023-05-11T16:29:55.601" v="29" actId="790"/>
          <ac:spMkLst>
            <pc:docMk/>
            <pc:sldMk cId="3441633383" sldId="306"/>
            <ac:spMk id="14" creationId="{A932F01E-F73B-C8FF-9DE5-C867A17222F6}"/>
          </ac:spMkLst>
        </pc:spChg>
        <pc:spChg chg="mod">
          <ac:chgData name="Leila Scatena Raposo" userId="efd39fea-0d2b-4ae3-883f-65c40e95a1f8" providerId="ADAL" clId="{51349554-ED1D-45F3-A29F-3766BECB7A58}" dt="2023-05-11T16:29:55.601" v="29" actId="790"/>
          <ac:spMkLst>
            <pc:docMk/>
            <pc:sldMk cId="3441633383" sldId="306"/>
            <ac:spMk id="15" creationId="{CCD28950-1154-C084-859E-8DDA72B7290B}"/>
          </ac:spMkLst>
        </pc:spChg>
        <pc:spChg chg="mod">
          <ac:chgData name="Leila Scatena Raposo" userId="efd39fea-0d2b-4ae3-883f-65c40e95a1f8" providerId="ADAL" clId="{51349554-ED1D-45F3-A29F-3766BECB7A58}" dt="2023-05-11T16:29:55.601" v="29" actId="790"/>
          <ac:spMkLst>
            <pc:docMk/>
            <pc:sldMk cId="3441633383" sldId="306"/>
            <ac:spMk id="16" creationId="{8E7C06E9-79D9-D105-AC0D-17CEC48CD06C}"/>
          </ac:spMkLst>
        </pc:spChg>
        <pc:spChg chg="mod">
          <ac:chgData name="Leila Scatena Raposo" userId="efd39fea-0d2b-4ae3-883f-65c40e95a1f8" providerId="ADAL" clId="{51349554-ED1D-45F3-A29F-3766BECB7A58}" dt="2023-05-11T16:29:55.601" v="29" actId="790"/>
          <ac:spMkLst>
            <pc:docMk/>
            <pc:sldMk cId="3441633383" sldId="306"/>
            <ac:spMk id="17" creationId="{EF06F421-83BD-B2FF-46D9-155D65D5FDF7}"/>
          </ac:spMkLst>
        </pc:spChg>
        <pc:spChg chg="mod">
          <ac:chgData name="Leila Scatena Raposo" userId="efd39fea-0d2b-4ae3-883f-65c40e95a1f8" providerId="ADAL" clId="{51349554-ED1D-45F3-A29F-3766BECB7A58}" dt="2023-05-11T16:29:55.601" v="29" actId="790"/>
          <ac:spMkLst>
            <pc:docMk/>
            <pc:sldMk cId="3441633383" sldId="306"/>
            <ac:spMk id="18" creationId="{72B3347D-FBC7-22D2-CFB4-909CB28D4F79}"/>
          </ac:spMkLst>
        </pc:spChg>
        <pc:spChg chg="mod">
          <ac:chgData name="Leila Scatena Raposo" userId="efd39fea-0d2b-4ae3-883f-65c40e95a1f8" providerId="ADAL" clId="{51349554-ED1D-45F3-A29F-3766BECB7A58}" dt="2023-05-11T16:29:55.601" v="29" actId="790"/>
          <ac:spMkLst>
            <pc:docMk/>
            <pc:sldMk cId="3441633383" sldId="306"/>
            <ac:spMk id="19" creationId="{B6157FC3-918B-013A-6B12-6FC679BC620F}"/>
          </ac:spMkLst>
        </pc:spChg>
        <pc:spChg chg="mod">
          <ac:chgData name="Leila Scatena Raposo" userId="efd39fea-0d2b-4ae3-883f-65c40e95a1f8" providerId="ADAL" clId="{51349554-ED1D-45F3-A29F-3766BECB7A58}" dt="2023-05-11T16:29:55.601" v="29" actId="790"/>
          <ac:spMkLst>
            <pc:docMk/>
            <pc:sldMk cId="3441633383" sldId="306"/>
            <ac:spMk id="20" creationId="{0793320F-D41A-6D40-D0A7-3FE5B89D1EA0}"/>
          </ac:spMkLst>
        </pc:spChg>
        <pc:spChg chg="mod">
          <ac:chgData name="Leila Scatena Raposo" userId="efd39fea-0d2b-4ae3-883f-65c40e95a1f8" providerId="ADAL" clId="{51349554-ED1D-45F3-A29F-3766BECB7A58}" dt="2023-05-11T16:29:55.601" v="29" actId="790"/>
          <ac:spMkLst>
            <pc:docMk/>
            <pc:sldMk cId="3441633383" sldId="306"/>
            <ac:spMk id="21" creationId="{2345FE65-B594-6954-EF4A-071E7D599DEF}"/>
          </ac:spMkLst>
        </pc:spChg>
        <pc:spChg chg="mod">
          <ac:chgData name="Leila Scatena Raposo" userId="efd39fea-0d2b-4ae3-883f-65c40e95a1f8" providerId="ADAL" clId="{51349554-ED1D-45F3-A29F-3766BECB7A58}" dt="2023-05-11T16:29:55.601" v="29" actId="790"/>
          <ac:spMkLst>
            <pc:docMk/>
            <pc:sldMk cId="3441633383" sldId="306"/>
            <ac:spMk id="22" creationId="{6A7BEB0E-4C2C-87E2-EDCA-616396396E76}"/>
          </ac:spMkLst>
        </pc:spChg>
      </pc:sldChg>
      <pc:sldChg chg="addSp delSp modSp mod">
        <pc:chgData name="Leila Scatena Raposo" userId="efd39fea-0d2b-4ae3-883f-65c40e95a1f8" providerId="ADAL" clId="{51349554-ED1D-45F3-A29F-3766BECB7A58}" dt="2023-05-18T17:31:11.285" v="739" actId="1076"/>
        <pc:sldMkLst>
          <pc:docMk/>
          <pc:sldMk cId="3951523987" sldId="307"/>
        </pc:sldMkLst>
        <pc:spChg chg="mod">
          <ac:chgData name="Leila Scatena Raposo" userId="efd39fea-0d2b-4ae3-883f-65c40e95a1f8" providerId="ADAL" clId="{51349554-ED1D-45F3-A29F-3766BECB7A58}" dt="2023-05-18T17:28:13.833" v="702" actId="1076"/>
          <ac:spMkLst>
            <pc:docMk/>
            <pc:sldMk cId="3951523987" sldId="307"/>
            <ac:spMk id="4" creationId="{47B6F0F8-573C-D5F1-6489-2D67A12332E4}"/>
          </ac:spMkLst>
        </pc:spChg>
        <pc:spChg chg="mod">
          <ac:chgData name="Leila Scatena Raposo" userId="efd39fea-0d2b-4ae3-883f-65c40e95a1f8" providerId="ADAL" clId="{51349554-ED1D-45F3-A29F-3766BECB7A58}" dt="2023-05-18T17:30:23.274" v="729" actId="1076"/>
          <ac:spMkLst>
            <pc:docMk/>
            <pc:sldMk cId="3951523987" sldId="307"/>
            <ac:spMk id="5" creationId="{E072F258-B346-9E9C-FAA1-9311F57D16AC}"/>
          </ac:spMkLst>
        </pc:spChg>
        <pc:spChg chg="add mod">
          <ac:chgData name="Leila Scatena Raposo" userId="efd39fea-0d2b-4ae3-883f-65c40e95a1f8" providerId="ADAL" clId="{51349554-ED1D-45F3-A29F-3766BECB7A58}" dt="2023-05-18T17:30:03.159" v="724" actId="1076"/>
          <ac:spMkLst>
            <pc:docMk/>
            <pc:sldMk cId="3951523987" sldId="307"/>
            <ac:spMk id="24" creationId="{EBEBE021-82B7-86B6-55F2-1128D8ACF858}"/>
          </ac:spMkLst>
        </pc:spChg>
        <pc:spChg chg="add mod">
          <ac:chgData name="Leila Scatena Raposo" userId="efd39fea-0d2b-4ae3-883f-65c40e95a1f8" providerId="ADAL" clId="{51349554-ED1D-45F3-A29F-3766BECB7A58}" dt="2023-05-18T17:31:11.285" v="739" actId="1076"/>
          <ac:spMkLst>
            <pc:docMk/>
            <pc:sldMk cId="3951523987" sldId="307"/>
            <ac:spMk id="26" creationId="{3600F2DB-E863-7307-218D-3CEB0DDADEF9}"/>
          </ac:spMkLst>
        </pc:spChg>
        <pc:picChg chg="add del mod">
          <ac:chgData name="Leila Scatena Raposo" userId="efd39fea-0d2b-4ae3-883f-65c40e95a1f8" providerId="ADAL" clId="{51349554-ED1D-45F3-A29F-3766BECB7A58}" dt="2023-05-18T17:28:17.375" v="704" actId="22"/>
          <ac:picMkLst>
            <pc:docMk/>
            <pc:sldMk cId="3951523987" sldId="307"/>
            <ac:picMk id="11" creationId="{9E1EABAE-ACCB-CF94-25D6-21A43D26E22E}"/>
          </ac:picMkLst>
        </pc:picChg>
        <pc:picChg chg="add mod">
          <ac:chgData name="Leila Scatena Raposo" userId="efd39fea-0d2b-4ae3-883f-65c40e95a1f8" providerId="ADAL" clId="{51349554-ED1D-45F3-A29F-3766BECB7A58}" dt="2023-05-18T17:28:28.945" v="708" actId="1076"/>
          <ac:picMkLst>
            <pc:docMk/>
            <pc:sldMk cId="3951523987" sldId="307"/>
            <ac:picMk id="14" creationId="{5246FBDA-7DCB-8AAD-CAAE-91BFC306808C}"/>
          </ac:picMkLst>
        </pc:picChg>
        <pc:picChg chg="add mod">
          <ac:chgData name="Leila Scatena Raposo" userId="efd39fea-0d2b-4ae3-883f-65c40e95a1f8" providerId="ADAL" clId="{51349554-ED1D-45F3-A29F-3766BECB7A58}" dt="2023-05-18T17:28:47.584" v="711" actId="1076"/>
          <ac:picMkLst>
            <pc:docMk/>
            <pc:sldMk cId="3951523987" sldId="307"/>
            <ac:picMk id="21" creationId="{8DEE56AF-878A-86B8-F31B-B0EC079ECBC9}"/>
          </ac:picMkLst>
        </pc:picChg>
        <pc:picChg chg="add mod">
          <ac:chgData name="Leila Scatena Raposo" userId="efd39fea-0d2b-4ae3-883f-65c40e95a1f8" providerId="ADAL" clId="{51349554-ED1D-45F3-A29F-3766BECB7A58}" dt="2023-05-18T17:29:07.633" v="714" actId="1076"/>
          <ac:picMkLst>
            <pc:docMk/>
            <pc:sldMk cId="3951523987" sldId="307"/>
            <ac:picMk id="23" creationId="{B6249193-00BC-A4FF-C498-9F312374DB8B}"/>
          </ac:picMkLst>
        </pc:picChg>
      </pc:sldChg>
      <pc:sldChg chg="addSp delSp modSp mod">
        <pc:chgData name="Leila Scatena Raposo" userId="efd39fea-0d2b-4ae3-883f-65c40e95a1f8" providerId="ADAL" clId="{51349554-ED1D-45F3-A29F-3766BECB7A58}" dt="2023-05-18T18:18:55.279" v="828" actId="478"/>
        <pc:sldMkLst>
          <pc:docMk/>
          <pc:sldMk cId="2047982128" sldId="308"/>
        </pc:sldMkLst>
        <pc:spChg chg="add mod">
          <ac:chgData name="Leila Scatena Raposo" userId="efd39fea-0d2b-4ae3-883f-65c40e95a1f8" providerId="ADAL" clId="{51349554-ED1D-45F3-A29F-3766BECB7A58}" dt="2023-05-18T18:16:34.268" v="789" actId="1076"/>
          <ac:spMkLst>
            <pc:docMk/>
            <pc:sldMk cId="2047982128" sldId="308"/>
            <ac:spMk id="9" creationId="{252FE92F-2B84-311F-21AD-B8CAC870EE98}"/>
          </ac:spMkLst>
        </pc:spChg>
        <pc:spChg chg="add mod">
          <ac:chgData name="Leila Scatena Raposo" userId="efd39fea-0d2b-4ae3-883f-65c40e95a1f8" providerId="ADAL" clId="{51349554-ED1D-45F3-A29F-3766BECB7A58}" dt="2023-05-18T18:17:13.403" v="802" actId="1076"/>
          <ac:spMkLst>
            <pc:docMk/>
            <pc:sldMk cId="2047982128" sldId="308"/>
            <ac:spMk id="11" creationId="{517BD0BC-5105-0692-4B9F-82E6AE6F9306}"/>
          </ac:spMkLst>
        </pc:spChg>
        <pc:spChg chg="add mod">
          <ac:chgData name="Leila Scatena Raposo" userId="efd39fea-0d2b-4ae3-883f-65c40e95a1f8" providerId="ADAL" clId="{51349554-ED1D-45F3-A29F-3766BECB7A58}" dt="2023-05-18T18:17:39.296" v="809" actId="1076"/>
          <ac:spMkLst>
            <pc:docMk/>
            <pc:sldMk cId="2047982128" sldId="308"/>
            <ac:spMk id="13" creationId="{4ADF0220-558B-781E-F1A3-ECBD2C6CB20B}"/>
          </ac:spMkLst>
        </pc:spChg>
        <pc:spChg chg="add del mod">
          <ac:chgData name="Leila Scatena Raposo" userId="efd39fea-0d2b-4ae3-883f-65c40e95a1f8" providerId="ADAL" clId="{51349554-ED1D-45F3-A29F-3766BECB7A58}" dt="2023-05-18T18:18:55.279" v="828" actId="478"/>
          <ac:spMkLst>
            <pc:docMk/>
            <pc:sldMk cId="2047982128" sldId="308"/>
            <ac:spMk id="14" creationId="{4CDA2FC2-BB2D-14E6-D303-AE9876C26FE2}"/>
          </ac:spMkLst>
        </pc:spChg>
        <pc:spChg chg="add mod">
          <ac:chgData name="Leila Scatena Raposo" userId="efd39fea-0d2b-4ae3-883f-65c40e95a1f8" providerId="ADAL" clId="{51349554-ED1D-45F3-A29F-3766BECB7A58}" dt="2023-05-18T18:18:23.845" v="820" actId="1076"/>
          <ac:spMkLst>
            <pc:docMk/>
            <pc:sldMk cId="2047982128" sldId="308"/>
            <ac:spMk id="15" creationId="{A9A65BBF-E445-ECD6-ECA5-AAA5805709F4}"/>
          </ac:spMkLst>
        </pc:spChg>
        <pc:spChg chg="add mod">
          <ac:chgData name="Leila Scatena Raposo" userId="efd39fea-0d2b-4ae3-883f-65c40e95a1f8" providerId="ADAL" clId="{51349554-ED1D-45F3-A29F-3766BECB7A58}" dt="2023-05-18T18:18:52.338" v="827" actId="1076"/>
          <ac:spMkLst>
            <pc:docMk/>
            <pc:sldMk cId="2047982128" sldId="308"/>
            <ac:spMk id="21" creationId="{C4D4EBE6-BB3B-B4AA-B335-960BB353D96F}"/>
          </ac:spMkLst>
        </pc:spChg>
      </pc:sldChg>
      <pc:sldChg chg="addSp modSp mod">
        <pc:chgData name="Leila Scatena Raposo" userId="efd39fea-0d2b-4ae3-883f-65c40e95a1f8" providerId="ADAL" clId="{51349554-ED1D-45F3-A29F-3766BECB7A58}" dt="2023-05-18T18:25:32.512" v="904" actId="1076"/>
        <pc:sldMkLst>
          <pc:docMk/>
          <pc:sldMk cId="1701735090" sldId="309"/>
        </pc:sldMkLst>
        <pc:picChg chg="add mod">
          <ac:chgData name="Leila Scatena Raposo" userId="efd39fea-0d2b-4ae3-883f-65c40e95a1f8" providerId="ADAL" clId="{51349554-ED1D-45F3-A29F-3766BECB7A58}" dt="2023-05-18T18:22:55.431" v="878" actId="1076"/>
          <ac:picMkLst>
            <pc:docMk/>
            <pc:sldMk cId="1701735090" sldId="309"/>
            <ac:picMk id="13" creationId="{5FCE7908-D6EE-C558-CC54-71B5F1CE4957}"/>
          </ac:picMkLst>
        </pc:picChg>
        <pc:picChg chg="add mod">
          <ac:chgData name="Leila Scatena Raposo" userId="efd39fea-0d2b-4ae3-883f-65c40e95a1f8" providerId="ADAL" clId="{51349554-ED1D-45F3-A29F-3766BECB7A58}" dt="2023-05-18T18:23:18.326" v="881" actId="1076"/>
          <ac:picMkLst>
            <pc:docMk/>
            <pc:sldMk cId="1701735090" sldId="309"/>
            <ac:picMk id="15" creationId="{5C8AD641-BB76-4493-7F7F-050700804159}"/>
          </ac:picMkLst>
        </pc:picChg>
        <pc:picChg chg="add mod">
          <ac:chgData name="Leila Scatena Raposo" userId="efd39fea-0d2b-4ae3-883f-65c40e95a1f8" providerId="ADAL" clId="{51349554-ED1D-45F3-A29F-3766BECB7A58}" dt="2023-05-18T18:23:55.542" v="888" actId="1076"/>
          <ac:picMkLst>
            <pc:docMk/>
            <pc:sldMk cId="1701735090" sldId="309"/>
            <ac:picMk id="17" creationId="{48AE74CE-8591-53F2-B902-F54543A59C85}"/>
          </ac:picMkLst>
        </pc:picChg>
        <pc:picChg chg="add mod">
          <ac:chgData name="Leila Scatena Raposo" userId="efd39fea-0d2b-4ae3-883f-65c40e95a1f8" providerId="ADAL" clId="{51349554-ED1D-45F3-A29F-3766BECB7A58}" dt="2023-05-18T18:24:32.250" v="893" actId="1076"/>
          <ac:picMkLst>
            <pc:docMk/>
            <pc:sldMk cId="1701735090" sldId="309"/>
            <ac:picMk id="25" creationId="{A49E650B-ACD3-B7A9-3780-8EF31B50945A}"/>
          </ac:picMkLst>
        </pc:picChg>
        <pc:picChg chg="add mod">
          <ac:chgData name="Leila Scatena Raposo" userId="efd39fea-0d2b-4ae3-883f-65c40e95a1f8" providerId="ADAL" clId="{51349554-ED1D-45F3-A29F-3766BECB7A58}" dt="2023-05-18T18:24:59.756" v="898" actId="1076"/>
          <ac:picMkLst>
            <pc:docMk/>
            <pc:sldMk cId="1701735090" sldId="309"/>
            <ac:picMk id="27" creationId="{178347DD-B96B-8C80-7920-3D9A51278E2E}"/>
          </ac:picMkLst>
        </pc:picChg>
        <pc:picChg chg="add mod">
          <ac:chgData name="Leila Scatena Raposo" userId="efd39fea-0d2b-4ae3-883f-65c40e95a1f8" providerId="ADAL" clId="{51349554-ED1D-45F3-A29F-3766BECB7A58}" dt="2023-05-18T18:25:32.512" v="904" actId="1076"/>
          <ac:picMkLst>
            <pc:docMk/>
            <pc:sldMk cId="1701735090" sldId="309"/>
            <ac:picMk id="29" creationId="{BBD7ED77-B550-2CC0-584B-4A70922185FD}"/>
          </ac:picMkLst>
        </pc:picChg>
      </pc:sldChg>
      <pc:sldChg chg="addSp modSp mod">
        <pc:chgData name="Leila Scatena Raposo" userId="efd39fea-0d2b-4ae3-883f-65c40e95a1f8" providerId="ADAL" clId="{51349554-ED1D-45F3-A29F-3766BECB7A58}" dt="2023-05-18T16:50:00.416" v="427"/>
        <pc:sldMkLst>
          <pc:docMk/>
          <pc:sldMk cId="2438466586" sldId="310"/>
        </pc:sldMkLst>
        <pc:spChg chg="mod">
          <ac:chgData name="Leila Scatena Raposo" userId="efd39fea-0d2b-4ae3-883f-65c40e95a1f8" providerId="ADAL" clId="{51349554-ED1D-45F3-A29F-3766BECB7A58}" dt="2023-05-11T16:32:25.024" v="31" actId="790"/>
          <ac:spMkLst>
            <pc:docMk/>
            <pc:sldMk cId="2438466586" sldId="310"/>
            <ac:spMk id="2" creationId="{4BEB3A73-3786-A3B1-2EC5-9EAEFD59015D}"/>
          </ac:spMkLst>
        </pc:spChg>
        <pc:spChg chg="mod">
          <ac:chgData name="Leila Scatena Raposo" userId="efd39fea-0d2b-4ae3-883f-65c40e95a1f8" providerId="ADAL" clId="{51349554-ED1D-45F3-A29F-3766BECB7A58}" dt="2023-05-11T16:32:25.024" v="31" actId="790"/>
          <ac:spMkLst>
            <pc:docMk/>
            <pc:sldMk cId="2438466586" sldId="310"/>
            <ac:spMk id="3" creationId="{FDB4BE6D-CD9D-0066-8CA6-DD3BA1B8E13B}"/>
          </ac:spMkLst>
        </pc:spChg>
        <pc:spChg chg="mod">
          <ac:chgData name="Leila Scatena Raposo" userId="efd39fea-0d2b-4ae3-883f-65c40e95a1f8" providerId="ADAL" clId="{51349554-ED1D-45F3-A29F-3766BECB7A58}" dt="2023-05-11T16:32:25.024" v="31" actId="790"/>
          <ac:spMkLst>
            <pc:docMk/>
            <pc:sldMk cId="2438466586" sldId="310"/>
            <ac:spMk id="4" creationId="{CA2C9AD2-A6F4-2782-FB36-2D5E7186A154}"/>
          </ac:spMkLst>
        </pc:spChg>
        <pc:spChg chg="mod">
          <ac:chgData name="Leila Scatena Raposo" userId="efd39fea-0d2b-4ae3-883f-65c40e95a1f8" providerId="ADAL" clId="{51349554-ED1D-45F3-A29F-3766BECB7A58}" dt="2023-05-11T16:32:25.024" v="31" actId="790"/>
          <ac:spMkLst>
            <pc:docMk/>
            <pc:sldMk cId="2438466586" sldId="310"/>
            <ac:spMk id="5" creationId="{A3552CF3-06E1-C739-8423-1268E937158B}"/>
          </ac:spMkLst>
        </pc:spChg>
        <pc:spChg chg="mod">
          <ac:chgData name="Leila Scatena Raposo" userId="efd39fea-0d2b-4ae3-883f-65c40e95a1f8" providerId="ADAL" clId="{51349554-ED1D-45F3-A29F-3766BECB7A58}" dt="2023-05-11T16:32:25.024" v="31" actId="790"/>
          <ac:spMkLst>
            <pc:docMk/>
            <pc:sldMk cId="2438466586" sldId="310"/>
            <ac:spMk id="6" creationId="{61C70085-D67A-C2AC-C06B-0BC9CE44F927}"/>
          </ac:spMkLst>
        </pc:spChg>
        <pc:spChg chg="mod">
          <ac:chgData name="Leila Scatena Raposo" userId="efd39fea-0d2b-4ae3-883f-65c40e95a1f8" providerId="ADAL" clId="{51349554-ED1D-45F3-A29F-3766BECB7A58}" dt="2023-05-11T16:32:25.024" v="31" actId="790"/>
          <ac:spMkLst>
            <pc:docMk/>
            <pc:sldMk cId="2438466586" sldId="310"/>
            <ac:spMk id="7" creationId="{DC884F63-CD92-F62F-7DAB-D102AB749FBE}"/>
          </ac:spMkLst>
        </pc:spChg>
        <pc:spChg chg="mod">
          <ac:chgData name="Leila Scatena Raposo" userId="efd39fea-0d2b-4ae3-883f-65c40e95a1f8" providerId="ADAL" clId="{51349554-ED1D-45F3-A29F-3766BECB7A58}" dt="2023-05-11T16:32:25.024" v="31" actId="790"/>
          <ac:spMkLst>
            <pc:docMk/>
            <pc:sldMk cId="2438466586" sldId="310"/>
            <ac:spMk id="8" creationId="{2AB5EC64-4B43-913B-0123-AA0B7B6D919A}"/>
          </ac:spMkLst>
        </pc:spChg>
        <pc:spChg chg="mod">
          <ac:chgData name="Leila Scatena Raposo" userId="efd39fea-0d2b-4ae3-883f-65c40e95a1f8" providerId="ADAL" clId="{51349554-ED1D-45F3-A29F-3766BECB7A58}" dt="2023-05-11T16:32:25.024" v="31" actId="790"/>
          <ac:spMkLst>
            <pc:docMk/>
            <pc:sldMk cId="2438466586" sldId="310"/>
            <ac:spMk id="9" creationId="{63831798-2DB3-5209-56D2-81F67DC9C17D}"/>
          </ac:spMkLst>
        </pc:spChg>
        <pc:spChg chg="add mod">
          <ac:chgData name="Leila Scatena Raposo" userId="efd39fea-0d2b-4ae3-883f-65c40e95a1f8" providerId="ADAL" clId="{51349554-ED1D-45F3-A29F-3766BECB7A58}" dt="2023-05-18T16:50:00.416" v="427"/>
          <ac:spMkLst>
            <pc:docMk/>
            <pc:sldMk cId="2438466586" sldId="310"/>
            <ac:spMk id="11" creationId="{4920AFF5-1D54-51A0-27C4-E2F283029EBE}"/>
          </ac:spMkLst>
        </pc:spChg>
      </pc:sldChg>
      <pc:sldChg chg="addSp modSp mod">
        <pc:chgData name="Leila Scatena Raposo" userId="efd39fea-0d2b-4ae3-883f-65c40e95a1f8" providerId="ADAL" clId="{51349554-ED1D-45F3-A29F-3766BECB7A58}" dt="2023-05-18T18:40:15.698" v="1086" actId="1076"/>
        <pc:sldMkLst>
          <pc:docMk/>
          <pc:sldMk cId="2270909847" sldId="311"/>
        </pc:sldMkLst>
        <pc:spChg chg="mod">
          <ac:chgData name="Leila Scatena Raposo" userId="efd39fea-0d2b-4ae3-883f-65c40e95a1f8" providerId="ADAL" clId="{51349554-ED1D-45F3-A29F-3766BECB7A58}" dt="2023-05-11T16:32:56.723" v="33" actId="790"/>
          <ac:spMkLst>
            <pc:docMk/>
            <pc:sldMk cId="2270909847" sldId="311"/>
            <ac:spMk id="2" creationId="{4BEB3A73-3786-A3B1-2EC5-9EAEFD59015D}"/>
          </ac:spMkLst>
        </pc:spChg>
        <pc:spChg chg="mod">
          <ac:chgData name="Leila Scatena Raposo" userId="efd39fea-0d2b-4ae3-883f-65c40e95a1f8" providerId="ADAL" clId="{51349554-ED1D-45F3-A29F-3766BECB7A58}" dt="2023-05-11T16:32:56.723" v="33" actId="790"/>
          <ac:spMkLst>
            <pc:docMk/>
            <pc:sldMk cId="2270909847" sldId="311"/>
            <ac:spMk id="3" creationId="{FDB4BE6D-CD9D-0066-8CA6-DD3BA1B8E13B}"/>
          </ac:spMkLst>
        </pc:spChg>
        <pc:spChg chg="add mod">
          <ac:chgData name="Leila Scatena Raposo" userId="efd39fea-0d2b-4ae3-883f-65c40e95a1f8" providerId="ADAL" clId="{51349554-ED1D-45F3-A29F-3766BECB7A58}" dt="2023-05-18T18:37:32.930" v="1052" actId="1076"/>
          <ac:spMkLst>
            <pc:docMk/>
            <pc:sldMk cId="2270909847" sldId="311"/>
            <ac:spMk id="4" creationId="{214ECFB8-190B-6B3C-63DA-4FA2B8056F57}"/>
          </ac:spMkLst>
        </pc:spChg>
        <pc:spChg chg="add mod">
          <ac:chgData name="Leila Scatena Raposo" userId="efd39fea-0d2b-4ae3-883f-65c40e95a1f8" providerId="ADAL" clId="{51349554-ED1D-45F3-A29F-3766BECB7A58}" dt="2023-05-18T18:39:43.648" v="1080" actId="1076"/>
          <ac:spMkLst>
            <pc:docMk/>
            <pc:sldMk cId="2270909847" sldId="311"/>
            <ac:spMk id="5" creationId="{92CE697B-8507-D666-1610-BE77C2AFFBDC}"/>
          </ac:spMkLst>
        </pc:spChg>
        <pc:spChg chg="add mod">
          <ac:chgData name="Leila Scatena Raposo" userId="efd39fea-0d2b-4ae3-883f-65c40e95a1f8" providerId="ADAL" clId="{51349554-ED1D-45F3-A29F-3766BECB7A58}" dt="2023-05-18T18:39:18.924" v="1074" actId="1076"/>
          <ac:spMkLst>
            <pc:docMk/>
            <pc:sldMk cId="2270909847" sldId="311"/>
            <ac:spMk id="6" creationId="{1CA32A08-0CF3-1548-8433-FB507F7B6809}"/>
          </ac:spMkLst>
        </pc:spChg>
        <pc:spChg chg="add mod">
          <ac:chgData name="Leila Scatena Raposo" userId="efd39fea-0d2b-4ae3-883f-65c40e95a1f8" providerId="ADAL" clId="{51349554-ED1D-45F3-A29F-3766BECB7A58}" dt="2023-05-18T18:38:07.078" v="1059" actId="1076"/>
          <ac:spMkLst>
            <pc:docMk/>
            <pc:sldMk cId="2270909847" sldId="311"/>
            <ac:spMk id="7" creationId="{F45B78B6-A4CA-18D0-A5ED-3AE5E7A61AA7}"/>
          </ac:spMkLst>
        </pc:spChg>
        <pc:spChg chg="add mod">
          <ac:chgData name="Leila Scatena Raposo" userId="efd39fea-0d2b-4ae3-883f-65c40e95a1f8" providerId="ADAL" clId="{51349554-ED1D-45F3-A29F-3766BECB7A58}" dt="2023-05-18T18:38:47.460" v="1069" actId="1076"/>
          <ac:spMkLst>
            <pc:docMk/>
            <pc:sldMk cId="2270909847" sldId="311"/>
            <ac:spMk id="8" creationId="{5EC56082-BE95-350D-449E-9A88E6A2AA11}"/>
          </ac:spMkLst>
        </pc:spChg>
        <pc:spChg chg="add mod">
          <ac:chgData name="Leila Scatena Raposo" userId="efd39fea-0d2b-4ae3-883f-65c40e95a1f8" providerId="ADAL" clId="{51349554-ED1D-45F3-A29F-3766BECB7A58}" dt="2023-05-18T18:40:15.698" v="1086" actId="1076"/>
          <ac:spMkLst>
            <pc:docMk/>
            <pc:sldMk cId="2270909847" sldId="311"/>
            <ac:spMk id="9" creationId="{84AE1D1A-C313-9924-E2D5-03E86238FB44}"/>
          </ac:spMkLst>
        </pc:spChg>
        <pc:spChg chg="mod">
          <ac:chgData name="Leila Scatena Raposo" userId="efd39fea-0d2b-4ae3-883f-65c40e95a1f8" providerId="ADAL" clId="{51349554-ED1D-45F3-A29F-3766BECB7A58}" dt="2023-05-11T16:32:56.723" v="33" actId="790"/>
          <ac:spMkLst>
            <pc:docMk/>
            <pc:sldMk cId="2270909847" sldId="311"/>
            <ac:spMk id="11" creationId="{784B53D0-87E5-2D88-9C77-BB91FC6936E3}"/>
          </ac:spMkLst>
        </pc:spChg>
        <pc:spChg chg="mod">
          <ac:chgData name="Leila Scatena Raposo" userId="efd39fea-0d2b-4ae3-883f-65c40e95a1f8" providerId="ADAL" clId="{51349554-ED1D-45F3-A29F-3766BECB7A58}" dt="2023-05-11T16:32:56.723" v="33" actId="790"/>
          <ac:spMkLst>
            <pc:docMk/>
            <pc:sldMk cId="2270909847" sldId="311"/>
            <ac:spMk id="13" creationId="{BB55F3E3-0C50-C643-A83B-6F90644C6C6C}"/>
          </ac:spMkLst>
        </pc:spChg>
        <pc:spChg chg="mod">
          <ac:chgData name="Leila Scatena Raposo" userId="efd39fea-0d2b-4ae3-883f-65c40e95a1f8" providerId="ADAL" clId="{51349554-ED1D-45F3-A29F-3766BECB7A58}" dt="2023-05-11T16:32:56.723" v="33" actId="790"/>
          <ac:spMkLst>
            <pc:docMk/>
            <pc:sldMk cId="2270909847" sldId="311"/>
            <ac:spMk id="14" creationId="{FC577C5B-8981-C79A-3400-1781BB7D9B66}"/>
          </ac:spMkLst>
        </pc:spChg>
        <pc:spChg chg="mod">
          <ac:chgData name="Leila Scatena Raposo" userId="efd39fea-0d2b-4ae3-883f-65c40e95a1f8" providerId="ADAL" clId="{51349554-ED1D-45F3-A29F-3766BECB7A58}" dt="2023-05-11T16:32:56.723" v="33" actId="790"/>
          <ac:spMkLst>
            <pc:docMk/>
            <pc:sldMk cId="2270909847" sldId="311"/>
            <ac:spMk id="15" creationId="{0AC5929E-6DD6-7D0E-9FD8-A92F20886F94}"/>
          </ac:spMkLst>
        </pc:spChg>
        <pc:spChg chg="mod">
          <ac:chgData name="Leila Scatena Raposo" userId="efd39fea-0d2b-4ae3-883f-65c40e95a1f8" providerId="ADAL" clId="{51349554-ED1D-45F3-A29F-3766BECB7A58}" dt="2023-05-11T16:32:56.723" v="33" actId="790"/>
          <ac:spMkLst>
            <pc:docMk/>
            <pc:sldMk cId="2270909847" sldId="311"/>
            <ac:spMk id="16" creationId="{8CEF2AB7-0977-8FCD-C2B3-99B0A40A3FA4}"/>
          </ac:spMkLst>
        </pc:spChg>
        <pc:spChg chg="mod">
          <ac:chgData name="Leila Scatena Raposo" userId="efd39fea-0d2b-4ae3-883f-65c40e95a1f8" providerId="ADAL" clId="{51349554-ED1D-45F3-A29F-3766BECB7A58}" dt="2023-05-11T16:32:56.723" v="33" actId="790"/>
          <ac:spMkLst>
            <pc:docMk/>
            <pc:sldMk cId="2270909847" sldId="311"/>
            <ac:spMk id="17" creationId="{35B920EB-0DD8-F90D-2F80-2AA319EAF9D9}"/>
          </ac:spMkLst>
        </pc:spChg>
      </pc:sldChg>
      <pc:sldChg chg="addSp modSp">
        <pc:chgData name="Leila Scatena Raposo" userId="efd39fea-0d2b-4ae3-883f-65c40e95a1f8" providerId="ADAL" clId="{51349554-ED1D-45F3-A29F-3766BECB7A58}" dt="2023-05-18T16:50:19.886" v="429"/>
        <pc:sldMkLst>
          <pc:docMk/>
          <pc:sldMk cId="614427371" sldId="312"/>
        </pc:sldMkLst>
        <pc:spChg chg="add mod">
          <ac:chgData name="Leila Scatena Raposo" userId="efd39fea-0d2b-4ae3-883f-65c40e95a1f8" providerId="ADAL" clId="{51349554-ED1D-45F3-A29F-3766BECB7A58}" dt="2023-05-18T16:50:19.886" v="429"/>
          <ac:spMkLst>
            <pc:docMk/>
            <pc:sldMk cId="614427371" sldId="312"/>
            <ac:spMk id="11" creationId="{61B6F2D0-A20A-19D2-A3EC-F348ADF565E7}"/>
          </ac:spMkLst>
        </pc:spChg>
      </pc:sldChg>
      <pc:sldChg chg="addSp modSp mod">
        <pc:chgData name="Leila Scatena Raposo" userId="efd39fea-0d2b-4ae3-883f-65c40e95a1f8" providerId="ADAL" clId="{51349554-ED1D-45F3-A29F-3766BECB7A58}" dt="2023-05-18T16:46:42.089" v="397" actId="1076"/>
        <pc:sldMkLst>
          <pc:docMk/>
          <pc:sldMk cId="2242792505" sldId="315"/>
        </pc:sldMkLst>
        <pc:spChg chg="mod">
          <ac:chgData name="Leila Scatena Raposo" userId="efd39fea-0d2b-4ae3-883f-65c40e95a1f8" providerId="ADAL" clId="{51349554-ED1D-45F3-A29F-3766BECB7A58}" dt="2023-05-11T16:37:22.332" v="38" actId="790"/>
          <ac:spMkLst>
            <pc:docMk/>
            <pc:sldMk cId="2242792505" sldId="315"/>
            <ac:spMk id="2" creationId="{4BEB3A73-3786-A3B1-2EC5-9EAEFD59015D}"/>
          </ac:spMkLst>
        </pc:spChg>
        <pc:spChg chg="add mod">
          <ac:chgData name="Leila Scatena Raposo" userId="efd39fea-0d2b-4ae3-883f-65c40e95a1f8" providerId="ADAL" clId="{51349554-ED1D-45F3-A29F-3766BECB7A58}" dt="2023-05-18T16:46:42.089" v="397" actId="1076"/>
          <ac:spMkLst>
            <pc:docMk/>
            <pc:sldMk cId="2242792505" sldId="315"/>
            <ac:spMk id="3" creationId="{28ACC38F-D74E-C9C0-A645-16EB368BB2AD}"/>
          </ac:spMkLst>
        </pc:spChg>
        <pc:spChg chg="mod">
          <ac:chgData name="Leila Scatena Raposo" userId="efd39fea-0d2b-4ae3-883f-65c40e95a1f8" providerId="ADAL" clId="{51349554-ED1D-45F3-A29F-3766BECB7A58}" dt="2023-05-11T16:37:22.332" v="38" actId="790"/>
          <ac:spMkLst>
            <pc:docMk/>
            <pc:sldMk cId="2242792505" sldId="315"/>
            <ac:spMk id="18" creationId="{B6103C95-B99D-A0FF-9FA9-35FC92FD17F6}"/>
          </ac:spMkLst>
        </pc:spChg>
        <pc:spChg chg="mod">
          <ac:chgData name="Leila Scatena Raposo" userId="efd39fea-0d2b-4ae3-883f-65c40e95a1f8" providerId="ADAL" clId="{51349554-ED1D-45F3-A29F-3766BECB7A58}" dt="2023-05-11T16:37:22.332" v="38" actId="790"/>
          <ac:spMkLst>
            <pc:docMk/>
            <pc:sldMk cId="2242792505" sldId="315"/>
            <ac:spMk id="19" creationId="{B22C04F9-7F05-DC41-021E-3DF99B153654}"/>
          </ac:spMkLst>
        </pc:spChg>
        <pc:spChg chg="mod">
          <ac:chgData name="Leila Scatena Raposo" userId="efd39fea-0d2b-4ae3-883f-65c40e95a1f8" providerId="ADAL" clId="{51349554-ED1D-45F3-A29F-3766BECB7A58}" dt="2023-05-11T16:37:22.332" v="38" actId="790"/>
          <ac:spMkLst>
            <pc:docMk/>
            <pc:sldMk cId="2242792505" sldId="315"/>
            <ac:spMk id="22" creationId="{8C366590-5B21-D9A8-11F4-34B733BC618C}"/>
          </ac:spMkLst>
        </pc:spChg>
        <pc:spChg chg="mod">
          <ac:chgData name="Leila Scatena Raposo" userId="efd39fea-0d2b-4ae3-883f-65c40e95a1f8" providerId="ADAL" clId="{51349554-ED1D-45F3-A29F-3766BECB7A58}" dt="2023-05-11T16:37:22.332" v="38" actId="790"/>
          <ac:spMkLst>
            <pc:docMk/>
            <pc:sldMk cId="2242792505" sldId="315"/>
            <ac:spMk id="23" creationId="{62D9192B-F784-C5B7-6B76-46E84ED9CC6B}"/>
          </ac:spMkLst>
        </pc:spChg>
        <pc:spChg chg="mod">
          <ac:chgData name="Leila Scatena Raposo" userId="efd39fea-0d2b-4ae3-883f-65c40e95a1f8" providerId="ADAL" clId="{51349554-ED1D-45F3-A29F-3766BECB7A58}" dt="2023-05-11T16:37:22.332" v="38" actId="790"/>
          <ac:spMkLst>
            <pc:docMk/>
            <pc:sldMk cId="2242792505" sldId="315"/>
            <ac:spMk id="25" creationId="{7FC9C492-C35C-A2E7-33E5-5E30721A8E33}"/>
          </ac:spMkLst>
        </pc:spChg>
        <pc:spChg chg="mod">
          <ac:chgData name="Leila Scatena Raposo" userId="efd39fea-0d2b-4ae3-883f-65c40e95a1f8" providerId="ADAL" clId="{51349554-ED1D-45F3-A29F-3766BECB7A58}" dt="2023-05-11T16:37:22.332" v="38" actId="790"/>
          <ac:spMkLst>
            <pc:docMk/>
            <pc:sldMk cId="2242792505" sldId="315"/>
            <ac:spMk id="26" creationId="{BF1E8285-3B12-C5F5-B051-959986CA1779}"/>
          </ac:spMkLst>
        </pc:spChg>
      </pc:sldChg>
      <pc:sldChg chg="addSp delSp modSp mod">
        <pc:chgData name="Leila Scatena Raposo" userId="efd39fea-0d2b-4ae3-883f-65c40e95a1f8" providerId="ADAL" clId="{51349554-ED1D-45F3-A29F-3766BECB7A58}" dt="2023-05-18T16:49:23.501" v="420"/>
        <pc:sldMkLst>
          <pc:docMk/>
          <pc:sldMk cId="4224564547" sldId="316"/>
        </pc:sldMkLst>
        <pc:spChg chg="add mod">
          <ac:chgData name="Leila Scatena Raposo" userId="efd39fea-0d2b-4ae3-883f-65c40e95a1f8" providerId="ADAL" clId="{51349554-ED1D-45F3-A29F-3766BECB7A58}" dt="2023-05-18T16:49:23.501" v="420"/>
          <ac:spMkLst>
            <pc:docMk/>
            <pc:sldMk cId="4224564547" sldId="316"/>
            <ac:spMk id="4" creationId="{23EB6671-065F-DB0B-4FF6-B4E632F412E7}"/>
          </ac:spMkLst>
        </pc:spChg>
        <pc:spChg chg="mod">
          <ac:chgData name="Leila Scatena Raposo" userId="efd39fea-0d2b-4ae3-883f-65c40e95a1f8" providerId="ADAL" clId="{51349554-ED1D-45F3-A29F-3766BECB7A58}" dt="2023-05-11T16:48:18.263" v="80" actId="20577"/>
          <ac:spMkLst>
            <pc:docMk/>
            <pc:sldMk cId="4224564547" sldId="316"/>
            <ac:spMk id="11" creationId="{A3C669C0-F614-5F3D-11E5-CF021A3B3740}"/>
          </ac:spMkLst>
        </pc:spChg>
        <pc:picChg chg="add del">
          <ac:chgData name="Leila Scatena Raposo" userId="efd39fea-0d2b-4ae3-883f-65c40e95a1f8" providerId="ADAL" clId="{51349554-ED1D-45F3-A29F-3766BECB7A58}" dt="2023-05-11T16:22:17.484" v="8" actId="22"/>
          <ac:picMkLst>
            <pc:docMk/>
            <pc:sldMk cId="4224564547" sldId="316"/>
            <ac:picMk id="5" creationId="{7250812B-1F49-6FC9-AD8E-9B94C07657E3}"/>
          </ac:picMkLst>
        </pc:picChg>
        <pc:picChg chg="add del mod">
          <ac:chgData name="Leila Scatena Raposo" userId="efd39fea-0d2b-4ae3-883f-65c40e95a1f8" providerId="ADAL" clId="{51349554-ED1D-45F3-A29F-3766BECB7A58}" dt="2023-05-11T16:48:00.419" v="67" actId="478"/>
          <ac:picMkLst>
            <pc:docMk/>
            <pc:sldMk cId="4224564547" sldId="316"/>
            <ac:picMk id="7" creationId="{DDB8B324-CB98-63E8-04B4-E96F7BD4670D}"/>
          </ac:picMkLst>
        </pc:picChg>
        <pc:picChg chg="add mod">
          <ac:chgData name="Leila Scatena Raposo" userId="efd39fea-0d2b-4ae3-883f-65c40e95a1f8" providerId="ADAL" clId="{51349554-ED1D-45F3-A29F-3766BECB7A58}" dt="2023-05-11T16:48:10.402" v="68" actId="1076"/>
          <ac:picMkLst>
            <pc:docMk/>
            <pc:sldMk cId="4224564547" sldId="316"/>
            <ac:picMk id="8" creationId="{D69CA556-E1AE-21B8-3CE2-C82123718838}"/>
          </ac:picMkLst>
        </pc:picChg>
        <pc:picChg chg="del">
          <ac:chgData name="Leila Scatena Raposo" userId="efd39fea-0d2b-4ae3-883f-65c40e95a1f8" providerId="ADAL" clId="{51349554-ED1D-45F3-A29F-3766BECB7A58}" dt="2023-05-11T16:22:12.068" v="6" actId="478"/>
          <ac:picMkLst>
            <pc:docMk/>
            <pc:sldMk cId="4224564547" sldId="316"/>
            <ac:picMk id="18" creationId="{410F12FF-5D1F-46DB-85F0-59853E80E1EA}"/>
          </ac:picMkLst>
        </pc:picChg>
      </pc:sldChg>
      <pc:sldChg chg="addSp modSp mod">
        <pc:chgData name="Leila Scatena Raposo" userId="efd39fea-0d2b-4ae3-883f-65c40e95a1f8" providerId="ADAL" clId="{51349554-ED1D-45F3-A29F-3766BECB7A58}" dt="2023-05-18T16:49:28.773" v="422" actId="1076"/>
        <pc:sldMkLst>
          <pc:docMk/>
          <pc:sldMk cId="580467922" sldId="317"/>
        </pc:sldMkLst>
        <pc:spChg chg="add mod">
          <ac:chgData name="Leila Scatena Raposo" userId="efd39fea-0d2b-4ae3-883f-65c40e95a1f8" providerId="ADAL" clId="{51349554-ED1D-45F3-A29F-3766BECB7A58}" dt="2023-05-18T16:49:28.773" v="422" actId="1076"/>
          <ac:spMkLst>
            <pc:docMk/>
            <pc:sldMk cId="580467922" sldId="317"/>
            <ac:spMk id="8" creationId="{9F909AC5-3DBF-E64E-0A60-1AF75814A60C}"/>
          </ac:spMkLst>
        </pc:spChg>
      </pc:sldChg>
      <pc:sldChg chg="addSp modSp mod">
        <pc:chgData name="Leila Scatena Raposo" userId="efd39fea-0d2b-4ae3-883f-65c40e95a1f8" providerId="ADAL" clId="{51349554-ED1D-45F3-A29F-3766BECB7A58}" dt="2023-05-18T16:47:18.163" v="404" actId="1076"/>
        <pc:sldMkLst>
          <pc:docMk/>
          <pc:sldMk cId="1926615916" sldId="320"/>
        </pc:sldMkLst>
        <pc:spChg chg="add mod">
          <ac:chgData name="Leila Scatena Raposo" userId="efd39fea-0d2b-4ae3-883f-65c40e95a1f8" providerId="ADAL" clId="{51349554-ED1D-45F3-A29F-3766BECB7A58}" dt="2023-05-18T16:47:18.163" v="404" actId="1076"/>
          <ac:spMkLst>
            <pc:docMk/>
            <pc:sldMk cId="1926615916" sldId="320"/>
            <ac:spMk id="6" creationId="{22F89E2E-1A12-8984-3994-9E6A9C174469}"/>
          </ac:spMkLst>
        </pc:spChg>
        <pc:spChg chg="mod">
          <ac:chgData name="Leila Scatena Raposo" userId="efd39fea-0d2b-4ae3-883f-65c40e95a1f8" providerId="ADAL" clId="{51349554-ED1D-45F3-A29F-3766BECB7A58}" dt="2023-05-11T16:02:00.939" v="0" actId="20577"/>
          <ac:spMkLst>
            <pc:docMk/>
            <pc:sldMk cId="1926615916" sldId="320"/>
            <ac:spMk id="11" creationId="{599012BD-8962-2041-7BC3-87E3D2F7374D}"/>
          </ac:spMkLst>
        </pc:spChg>
      </pc:sldChg>
      <pc:sldChg chg="addSp delSp modSp mod">
        <pc:chgData name="Leila Scatena Raposo" userId="efd39fea-0d2b-4ae3-883f-65c40e95a1f8" providerId="ADAL" clId="{51349554-ED1D-45F3-A29F-3766BECB7A58}" dt="2023-05-18T17:22:16.915" v="658" actId="1076"/>
        <pc:sldMkLst>
          <pc:docMk/>
          <pc:sldMk cId="2205620328" sldId="321"/>
        </pc:sldMkLst>
        <pc:spChg chg="mod">
          <ac:chgData name="Leila Scatena Raposo" userId="efd39fea-0d2b-4ae3-883f-65c40e95a1f8" providerId="ADAL" clId="{51349554-ED1D-45F3-A29F-3766BECB7A58}" dt="2023-05-11T16:27:34.134" v="24" actId="790"/>
          <ac:spMkLst>
            <pc:docMk/>
            <pc:sldMk cId="2205620328" sldId="321"/>
            <ac:spMk id="2" creationId="{4BEB3A73-3786-A3B1-2EC5-9EAEFD59015D}"/>
          </ac:spMkLst>
        </pc:spChg>
        <pc:spChg chg="mod">
          <ac:chgData name="Leila Scatena Raposo" userId="efd39fea-0d2b-4ae3-883f-65c40e95a1f8" providerId="ADAL" clId="{51349554-ED1D-45F3-A29F-3766BECB7A58}" dt="2023-05-11T16:27:34.134" v="24" actId="790"/>
          <ac:spMkLst>
            <pc:docMk/>
            <pc:sldMk cId="2205620328" sldId="321"/>
            <ac:spMk id="3" creationId="{FDB4BE6D-CD9D-0066-8CA6-DD3BA1B8E13B}"/>
          </ac:spMkLst>
        </pc:spChg>
        <pc:spChg chg="add del mod">
          <ac:chgData name="Leila Scatena Raposo" userId="efd39fea-0d2b-4ae3-883f-65c40e95a1f8" providerId="ADAL" clId="{51349554-ED1D-45F3-A29F-3766BECB7A58}" dt="2023-05-18T17:21:45.435" v="651" actId="478"/>
          <ac:spMkLst>
            <pc:docMk/>
            <pc:sldMk cId="2205620328" sldId="321"/>
            <ac:spMk id="9" creationId="{7AC5B01E-2B27-97DE-980A-3953589781E2}"/>
          </ac:spMkLst>
        </pc:spChg>
        <pc:spChg chg="mod">
          <ac:chgData name="Leila Scatena Raposo" userId="efd39fea-0d2b-4ae3-883f-65c40e95a1f8" providerId="ADAL" clId="{51349554-ED1D-45F3-A29F-3766BECB7A58}" dt="2023-05-11T16:27:34.134" v="24" actId="790"/>
          <ac:spMkLst>
            <pc:docMk/>
            <pc:sldMk cId="2205620328" sldId="321"/>
            <ac:spMk id="11" creationId="{637F3FC9-503D-3825-683A-96723FACED52}"/>
          </ac:spMkLst>
        </pc:spChg>
        <pc:spChg chg="mod">
          <ac:chgData name="Leila Scatena Raposo" userId="efd39fea-0d2b-4ae3-883f-65c40e95a1f8" providerId="ADAL" clId="{51349554-ED1D-45F3-A29F-3766BECB7A58}" dt="2023-05-11T16:27:34.134" v="24" actId="790"/>
          <ac:spMkLst>
            <pc:docMk/>
            <pc:sldMk cId="2205620328" sldId="321"/>
            <ac:spMk id="13" creationId="{BD2D5D61-472D-4D82-7053-F1E628A6B745}"/>
          </ac:spMkLst>
        </pc:spChg>
        <pc:spChg chg="mod">
          <ac:chgData name="Leila Scatena Raposo" userId="efd39fea-0d2b-4ae3-883f-65c40e95a1f8" providerId="ADAL" clId="{51349554-ED1D-45F3-A29F-3766BECB7A58}" dt="2023-05-11T16:27:34.134" v="24" actId="790"/>
          <ac:spMkLst>
            <pc:docMk/>
            <pc:sldMk cId="2205620328" sldId="321"/>
            <ac:spMk id="14" creationId="{5968522E-6A50-169C-0D69-049EB5892908}"/>
          </ac:spMkLst>
        </pc:spChg>
        <pc:spChg chg="mod">
          <ac:chgData name="Leila Scatena Raposo" userId="efd39fea-0d2b-4ae3-883f-65c40e95a1f8" providerId="ADAL" clId="{51349554-ED1D-45F3-A29F-3766BECB7A58}" dt="2023-05-11T16:27:34.134" v="24" actId="790"/>
          <ac:spMkLst>
            <pc:docMk/>
            <pc:sldMk cId="2205620328" sldId="321"/>
            <ac:spMk id="15" creationId="{020F3D25-9D5D-6F8C-D4F8-9338920C1939}"/>
          </ac:spMkLst>
        </pc:spChg>
        <pc:spChg chg="mod">
          <ac:chgData name="Leila Scatena Raposo" userId="efd39fea-0d2b-4ae3-883f-65c40e95a1f8" providerId="ADAL" clId="{51349554-ED1D-45F3-A29F-3766BECB7A58}" dt="2023-05-11T16:27:34.134" v="24" actId="790"/>
          <ac:spMkLst>
            <pc:docMk/>
            <pc:sldMk cId="2205620328" sldId="321"/>
            <ac:spMk id="16" creationId="{079F5FC4-BDBC-BC83-092D-5EEBD2F3EFCC}"/>
          </ac:spMkLst>
        </pc:spChg>
        <pc:spChg chg="add mod">
          <ac:chgData name="Leila Scatena Raposo" userId="efd39fea-0d2b-4ae3-883f-65c40e95a1f8" providerId="ADAL" clId="{51349554-ED1D-45F3-A29F-3766BECB7A58}" dt="2023-05-18T17:20:33.281" v="634" actId="1076"/>
          <ac:spMkLst>
            <pc:docMk/>
            <pc:sldMk cId="2205620328" sldId="321"/>
            <ac:spMk id="23" creationId="{472E1176-6E3B-D5D3-FB43-6C8D5D9EA6A7}"/>
          </ac:spMkLst>
        </pc:spChg>
        <pc:spChg chg="add mod">
          <ac:chgData name="Leila Scatena Raposo" userId="efd39fea-0d2b-4ae3-883f-65c40e95a1f8" providerId="ADAL" clId="{51349554-ED1D-45F3-A29F-3766BECB7A58}" dt="2023-05-18T17:21:40.839" v="650" actId="1076"/>
          <ac:spMkLst>
            <pc:docMk/>
            <pc:sldMk cId="2205620328" sldId="321"/>
            <ac:spMk id="24" creationId="{99E34A70-A0F2-BB79-8E10-30B7AFD88666}"/>
          </ac:spMkLst>
        </pc:spChg>
        <pc:spChg chg="add mod">
          <ac:chgData name="Leila Scatena Raposo" userId="efd39fea-0d2b-4ae3-883f-65c40e95a1f8" providerId="ADAL" clId="{51349554-ED1D-45F3-A29F-3766BECB7A58}" dt="2023-05-18T17:22:16.915" v="658" actId="1076"/>
          <ac:spMkLst>
            <pc:docMk/>
            <pc:sldMk cId="2205620328" sldId="321"/>
            <ac:spMk id="25" creationId="{DAC21251-8E7D-7A44-9A35-9A1DE8F466D3}"/>
          </ac:spMkLst>
        </pc:spChg>
        <pc:picChg chg="add mod">
          <ac:chgData name="Leila Scatena Raposo" userId="efd39fea-0d2b-4ae3-883f-65c40e95a1f8" providerId="ADAL" clId="{51349554-ED1D-45F3-A29F-3766BECB7A58}" dt="2023-05-18T17:19:26.048" v="619" actId="1076"/>
          <ac:picMkLst>
            <pc:docMk/>
            <pc:sldMk cId="2205620328" sldId="321"/>
            <ac:picMk id="18" creationId="{973550B8-B23C-A78B-C827-78845030B43A}"/>
          </ac:picMkLst>
        </pc:picChg>
        <pc:picChg chg="add mod">
          <ac:chgData name="Leila Scatena Raposo" userId="efd39fea-0d2b-4ae3-883f-65c40e95a1f8" providerId="ADAL" clId="{51349554-ED1D-45F3-A29F-3766BECB7A58}" dt="2023-05-18T17:19:44.629" v="622" actId="1076"/>
          <ac:picMkLst>
            <pc:docMk/>
            <pc:sldMk cId="2205620328" sldId="321"/>
            <ac:picMk id="20" creationId="{7DAF6F80-30DB-237F-6616-41B9AEF5EF60}"/>
          </ac:picMkLst>
        </pc:picChg>
        <pc:picChg chg="add del mod">
          <ac:chgData name="Leila Scatena Raposo" userId="efd39fea-0d2b-4ae3-883f-65c40e95a1f8" providerId="ADAL" clId="{51349554-ED1D-45F3-A29F-3766BECB7A58}" dt="2023-05-18T17:20:06.658" v="627" actId="478"/>
          <ac:picMkLst>
            <pc:docMk/>
            <pc:sldMk cId="2205620328" sldId="321"/>
            <ac:picMk id="22" creationId="{B962D548-8B97-F2FF-8F94-DAA7C44D1BC9}"/>
          </ac:picMkLst>
        </pc:picChg>
      </pc:sldChg>
      <pc:sldChg chg="addSp delSp modSp mod">
        <pc:chgData name="Leila Scatena Raposo" userId="efd39fea-0d2b-4ae3-883f-65c40e95a1f8" providerId="ADAL" clId="{51349554-ED1D-45F3-A29F-3766BECB7A58}" dt="2023-05-18T17:26:06.413" v="698" actId="478"/>
        <pc:sldMkLst>
          <pc:docMk/>
          <pc:sldMk cId="4142764269" sldId="322"/>
        </pc:sldMkLst>
        <pc:spChg chg="mod">
          <ac:chgData name="Leila Scatena Raposo" userId="efd39fea-0d2b-4ae3-883f-65c40e95a1f8" providerId="ADAL" clId="{51349554-ED1D-45F3-A29F-3766BECB7A58}" dt="2023-05-11T16:27:49.957" v="25" actId="790"/>
          <ac:spMkLst>
            <pc:docMk/>
            <pc:sldMk cId="4142764269" sldId="322"/>
            <ac:spMk id="2" creationId="{4BEB3A73-3786-A3B1-2EC5-9EAEFD59015D}"/>
          </ac:spMkLst>
        </pc:spChg>
        <pc:spChg chg="mod">
          <ac:chgData name="Leila Scatena Raposo" userId="efd39fea-0d2b-4ae3-883f-65c40e95a1f8" providerId="ADAL" clId="{51349554-ED1D-45F3-A29F-3766BECB7A58}" dt="2023-05-11T16:27:49.957" v="25" actId="790"/>
          <ac:spMkLst>
            <pc:docMk/>
            <pc:sldMk cId="4142764269" sldId="322"/>
            <ac:spMk id="3" creationId="{FDB4BE6D-CD9D-0066-8CA6-DD3BA1B8E13B}"/>
          </ac:spMkLst>
        </pc:spChg>
        <pc:spChg chg="add del mod">
          <ac:chgData name="Leila Scatena Raposo" userId="efd39fea-0d2b-4ae3-883f-65c40e95a1f8" providerId="ADAL" clId="{51349554-ED1D-45F3-A29F-3766BECB7A58}" dt="2023-05-18T17:26:06.413" v="698" actId="478"/>
          <ac:spMkLst>
            <pc:docMk/>
            <pc:sldMk cId="4142764269" sldId="322"/>
            <ac:spMk id="4" creationId="{7170213A-EF1A-7F9A-D7E3-5E38A857F862}"/>
          </ac:spMkLst>
        </pc:spChg>
        <pc:spChg chg="mod">
          <ac:chgData name="Leila Scatena Raposo" userId="efd39fea-0d2b-4ae3-883f-65c40e95a1f8" providerId="ADAL" clId="{51349554-ED1D-45F3-A29F-3766BECB7A58}" dt="2023-05-11T16:27:49.957" v="25" actId="790"/>
          <ac:spMkLst>
            <pc:docMk/>
            <pc:sldMk cId="4142764269" sldId="322"/>
            <ac:spMk id="11" creationId="{637F3FC9-503D-3825-683A-96723FACED52}"/>
          </ac:spMkLst>
        </pc:spChg>
        <pc:spChg chg="mod">
          <ac:chgData name="Leila Scatena Raposo" userId="efd39fea-0d2b-4ae3-883f-65c40e95a1f8" providerId="ADAL" clId="{51349554-ED1D-45F3-A29F-3766BECB7A58}" dt="2023-05-11T16:27:49.957" v="25" actId="790"/>
          <ac:spMkLst>
            <pc:docMk/>
            <pc:sldMk cId="4142764269" sldId="322"/>
            <ac:spMk id="13" creationId="{BD2D5D61-472D-4D82-7053-F1E628A6B745}"/>
          </ac:spMkLst>
        </pc:spChg>
        <pc:spChg chg="mod">
          <ac:chgData name="Leila Scatena Raposo" userId="efd39fea-0d2b-4ae3-883f-65c40e95a1f8" providerId="ADAL" clId="{51349554-ED1D-45F3-A29F-3766BECB7A58}" dt="2023-05-11T16:27:49.957" v="25" actId="790"/>
          <ac:spMkLst>
            <pc:docMk/>
            <pc:sldMk cId="4142764269" sldId="322"/>
            <ac:spMk id="14" creationId="{5968522E-6A50-169C-0D69-049EB5892908}"/>
          </ac:spMkLst>
        </pc:spChg>
        <pc:spChg chg="mod">
          <ac:chgData name="Leila Scatena Raposo" userId="efd39fea-0d2b-4ae3-883f-65c40e95a1f8" providerId="ADAL" clId="{51349554-ED1D-45F3-A29F-3766BECB7A58}" dt="2023-05-11T16:27:49.957" v="25" actId="790"/>
          <ac:spMkLst>
            <pc:docMk/>
            <pc:sldMk cId="4142764269" sldId="322"/>
            <ac:spMk id="15" creationId="{020F3D25-9D5D-6F8C-D4F8-9338920C1939}"/>
          </ac:spMkLst>
        </pc:spChg>
        <pc:spChg chg="mod">
          <ac:chgData name="Leila Scatena Raposo" userId="efd39fea-0d2b-4ae3-883f-65c40e95a1f8" providerId="ADAL" clId="{51349554-ED1D-45F3-A29F-3766BECB7A58}" dt="2023-05-11T16:27:49.957" v="25" actId="790"/>
          <ac:spMkLst>
            <pc:docMk/>
            <pc:sldMk cId="4142764269" sldId="322"/>
            <ac:spMk id="16" creationId="{079F5FC4-BDBC-BC83-092D-5EEBD2F3EFCC}"/>
          </ac:spMkLst>
        </pc:spChg>
        <pc:spChg chg="add mod">
          <ac:chgData name="Leila Scatena Raposo" userId="efd39fea-0d2b-4ae3-883f-65c40e95a1f8" providerId="ADAL" clId="{51349554-ED1D-45F3-A29F-3766BECB7A58}" dt="2023-05-18T17:23:42.209" v="679" actId="1076"/>
          <ac:spMkLst>
            <pc:docMk/>
            <pc:sldMk cId="4142764269" sldId="322"/>
            <ac:spMk id="17" creationId="{410CF46F-B791-F529-44FF-CBB8F08AF3C1}"/>
          </ac:spMkLst>
        </pc:spChg>
        <pc:spChg chg="add mod">
          <ac:chgData name="Leila Scatena Raposo" userId="efd39fea-0d2b-4ae3-883f-65c40e95a1f8" providerId="ADAL" clId="{51349554-ED1D-45F3-A29F-3766BECB7A58}" dt="2023-05-18T17:24:39.635" v="690" actId="1076"/>
          <ac:spMkLst>
            <pc:docMk/>
            <pc:sldMk cId="4142764269" sldId="322"/>
            <ac:spMk id="18" creationId="{F3ADB8BE-9B67-41A4-3225-2A7FC5BF23E5}"/>
          </ac:spMkLst>
        </pc:spChg>
        <pc:spChg chg="add mod">
          <ac:chgData name="Leila Scatena Raposo" userId="efd39fea-0d2b-4ae3-883f-65c40e95a1f8" providerId="ADAL" clId="{51349554-ED1D-45F3-A29F-3766BECB7A58}" dt="2023-05-18T17:26:02.405" v="697" actId="1076"/>
          <ac:spMkLst>
            <pc:docMk/>
            <pc:sldMk cId="4142764269" sldId="322"/>
            <ac:spMk id="19" creationId="{67BC0143-3D00-7412-C3C0-465F2114C54C}"/>
          </ac:spMkLst>
        </pc:spChg>
        <pc:spChg chg="add mod">
          <ac:chgData name="Leila Scatena Raposo" userId="efd39fea-0d2b-4ae3-883f-65c40e95a1f8" providerId="ADAL" clId="{51349554-ED1D-45F3-A29F-3766BECB7A58}" dt="2023-05-18T17:22:31.303" v="665" actId="1076"/>
          <ac:spMkLst>
            <pc:docMk/>
            <pc:sldMk cId="4142764269" sldId="322"/>
            <ac:spMk id="20" creationId="{91FD8D5F-3755-7DB3-D1AC-FB4ED0FEB76B}"/>
          </ac:spMkLst>
        </pc:spChg>
        <pc:picChg chg="add mod">
          <ac:chgData name="Leila Scatena Raposo" userId="efd39fea-0d2b-4ae3-883f-65c40e95a1f8" providerId="ADAL" clId="{51349554-ED1D-45F3-A29F-3766BECB7A58}" dt="2023-05-18T17:22:58.060" v="670" actId="1076"/>
          <ac:picMkLst>
            <pc:docMk/>
            <pc:sldMk cId="4142764269" sldId="322"/>
            <ac:picMk id="22" creationId="{A3F9019F-3689-5FDE-73F1-EB50D6755EEB}"/>
          </ac:picMkLst>
        </pc:picChg>
        <pc:picChg chg="add del mod">
          <ac:chgData name="Leila Scatena Raposo" userId="efd39fea-0d2b-4ae3-883f-65c40e95a1f8" providerId="ADAL" clId="{51349554-ED1D-45F3-A29F-3766BECB7A58}" dt="2023-05-18T17:23:15.250" v="673" actId="478"/>
          <ac:picMkLst>
            <pc:docMk/>
            <pc:sldMk cId="4142764269" sldId="322"/>
            <ac:picMk id="24" creationId="{3927B13F-FB4A-BFD9-6C5D-DA6B41F1E8DE}"/>
          </ac:picMkLst>
        </pc:picChg>
        <pc:picChg chg="add mod">
          <ac:chgData name="Leila Scatena Raposo" userId="efd39fea-0d2b-4ae3-883f-65c40e95a1f8" providerId="ADAL" clId="{51349554-ED1D-45F3-A29F-3766BECB7A58}" dt="2023-05-18T17:24:02.324" v="682" actId="1076"/>
          <ac:picMkLst>
            <pc:docMk/>
            <pc:sldMk cId="4142764269" sldId="322"/>
            <ac:picMk id="26" creationId="{43CE990A-2963-7324-A56F-9047CA55DD13}"/>
          </ac:picMkLst>
        </pc:picChg>
      </pc:sldChg>
      <pc:sldChg chg="addSp delSp modSp mod">
        <pc:chgData name="Leila Scatena Raposo" userId="efd39fea-0d2b-4ae3-883f-65c40e95a1f8" providerId="ADAL" clId="{51349554-ED1D-45F3-A29F-3766BECB7A58}" dt="2023-05-18T17:06:26.979" v="520" actId="1076"/>
        <pc:sldMkLst>
          <pc:docMk/>
          <pc:sldMk cId="4121394328" sldId="323"/>
        </pc:sldMkLst>
        <pc:spChg chg="mod">
          <ac:chgData name="Leila Scatena Raposo" userId="efd39fea-0d2b-4ae3-883f-65c40e95a1f8" providerId="ADAL" clId="{51349554-ED1D-45F3-A29F-3766BECB7A58}" dt="2023-05-11T16:28:49.347" v="27" actId="790"/>
          <ac:spMkLst>
            <pc:docMk/>
            <pc:sldMk cId="4121394328" sldId="323"/>
            <ac:spMk id="2" creationId="{4BEB3A73-3786-A3B1-2EC5-9EAEFD59015D}"/>
          </ac:spMkLst>
        </pc:spChg>
        <pc:spChg chg="mod">
          <ac:chgData name="Leila Scatena Raposo" userId="efd39fea-0d2b-4ae3-883f-65c40e95a1f8" providerId="ADAL" clId="{51349554-ED1D-45F3-A29F-3766BECB7A58}" dt="2023-05-11T16:28:49.347" v="27" actId="790"/>
          <ac:spMkLst>
            <pc:docMk/>
            <pc:sldMk cId="4121394328" sldId="323"/>
            <ac:spMk id="3" creationId="{FDB4BE6D-CD9D-0066-8CA6-DD3BA1B8E13B}"/>
          </ac:spMkLst>
        </pc:spChg>
        <pc:spChg chg="mod">
          <ac:chgData name="Leila Scatena Raposo" userId="efd39fea-0d2b-4ae3-883f-65c40e95a1f8" providerId="ADAL" clId="{51349554-ED1D-45F3-A29F-3766BECB7A58}" dt="2023-05-11T16:28:49.347" v="27" actId="790"/>
          <ac:spMkLst>
            <pc:docMk/>
            <pc:sldMk cId="4121394328" sldId="323"/>
            <ac:spMk id="8" creationId="{C52FFBF2-E8AD-5598-1E62-8AC5536A1761}"/>
          </ac:spMkLst>
        </pc:spChg>
        <pc:spChg chg="mod">
          <ac:chgData name="Leila Scatena Raposo" userId="efd39fea-0d2b-4ae3-883f-65c40e95a1f8" providerId="ADAL" clId="{51349554-ED1D-45F3-A29F-3766BECB7A58}" dt="2023-05-11T16:28:49.347" v="27" actId="790"/>
          <ac:spMkLst>
            <pc:docMk/>
            <pc:sldMk cId="4121394328" sldId="323"/>
            <ac:spMk id="9" creationId="{9A7C29D3-D63D-F421-1B63-7B6DA76B631F}"/>
          </ac:spMkLst>
        </pc:spChg>
        <pc:spChg chg="mod">
          <ac:chgData name="Leila Scatena Raposo" userId="efd39fea-0d2b-4ae3-883f-65c40e95a1f8" providerId="ADAL" clId="{51349554-ED1D-45F3-A29F-3766BECB7A58}" dt="2023-05-11T16:28:49.347" v="27" actId="790"/>
          <ac:spMkLst>
            <pc:docMk/>
            <pc:sldMk cId="4121394328" sldId="323"/>
            <ac:spMk id="11" creationId="{4E91D3DB-C3B9-E1C4-30AF-E748A8579DAB}"/>
          </ac:spMkLst>
        </pc:spChg>
        <pc:spChg chg="mod">
          <ac:chgData name="Leila Scatena Raposo" userId="efd39fea-0d2b-4ae3-883f-65c40e95a1f8" providerId="ADAL" clId="{51349554-ED1D-45F3-A29F-3766BECB7A58}" dt="2023-05-11T16:28:49.347" v="27" actId="790"/>
          <ac:spMkLst>
            <pc:docMk/>
            <pc:sldMk cId="4121394328" sldId="323"/>
            <ac:spMk id="13" creationId="{D4559AD4-5C57-62F8-37D1-2AF685904C77}"/>
          </ac:spMkLst>
        </pc:spChg>
        <pc:spChg chg="mod">
          <ac:chgData name="Leila Scatena Raposo" userId="efd39fea-0d2b-4ae3-883f-65c40e95a1f8" providerId="ADAL" clId="{51349554-ED1D-45F3-A29F-3766BECB7A58}" dt="2023-05-11T16:28:49.347" v="27" actId="790"/>
          <ac:spMkLst>
            <pc:docMk/>
            <pc:sldMk cId="4121394328" sldId="323"/>
            <ac:spMk id="14" creationId="{1A445233-D23C-3C6F-58F8-98D485E46137}"/>
          </ac:spMkLst>
        </pc:spChg>
        <pc:spChg chg="mod">
          <ac:chgData name="Leila Scatena Raposo" userId="efd39fea-0d2b-4ae3-883f-65c40e95a1f8" providerId="ADAL" clId="{51349554-ED1D-45F3-A29F-3766BECB7A58}" dt="2023-05-11T16:28:49.347" v="27" actId="790"/>
          <ac:spMkLst>
            <pc:docMk/>
            <pc:sldMk cId="4121394328" sldId="323"/>
            <ac:spMk id="15" creationId="{714746A1-9939-2D78-3E48-1C08E7F3BA45}"/>
          </ac:spMkLst>
        </pc:spChg>
        <pc:spChg chg="mod">
          <ac:chgData name="Leila Scatena Raposo" userId="efd39fea-0d2b-4ae3-883f-65c40e95a1f8" providerId="ADAL" clId="{51349554-ED1D-45F3-A29F-3766BECB7A58}" dt="2023-05-11T16:28:49.347" v="27" actId="790"/>
          <ac:spMkLst>
            <pc:docMk/>
            <pc:sldMk cId="4121394328" sldId="323"/>
            <ac:spMk id="16" creationId="{EC4771F5-181E-3F2B-9FCA-675DAADEC993}"/>
          </ac:spMkLst>
        </pc:spChg>
        <pc:spChg chg="mod">
          <ac:chgData name="Leila Scatena Raposo" userId="efd39fea-0d2b-4ae3-883f-65c40e95a1f8" providerId="ADAL" clId="{51349554-ED1D-45F3-A29F-3766BECB7A58}" dt="2023-05-11T16:28:49.347" v="27" actId="790"/>
          <ac:spMkLst>
            <pc:docMk/>
            <pc:sldMk cId="4121394328" sldId="323"/>
            <ac:spMk id="17" creationId="{765ABEB2-0C4E-0C7F-7E80-0340856984D0}"/>
          </ac:spMkLst>
        </pc:spChg>
        <pc:spChg chg="mod">
          <ac:chgData name="Leila Scatena Raposo" userId="efd39fea-0d2b-4ae3-883f-65c40e95a1f8" providerId="ADAL" clId="{51349554-ED1D-45F3-A29F-3766BECB7A58}" dt="2023-05-11T16:28:49.347" v="27" actId="790"/>
          <ac:spMkLst>
            <pc:docMk/>
            <pc:sldMk cId="4121394328" sldId="323"/>
            <ac:spMk id="18" creationId="{AC7ABC66-039C-3F39-2654-AA72B9642D15}"/>
          </ac:spMkLst>
        </pc:spChg>
        <pc:spChg chg="mod">
          <ac:chgData name="Leila Scatena Raposo" userId="efd39fea-0d2b-4ae3-883f-65c40e95a1f8" providerId="ADAL" clId="{51349554-ED1D-45F3-A29F-3766BECB7A58}" dt="2023-05-11T16:28:49.347" v="27" actId="790"/>
          <ac:spMkLst>
            <pc:docMk/>
            <pc:sldMk cId="4121394328" sldId="323"/>
            <ac:spMk id="19" creationId="{201BB706-0463-CA5F-F331-860D44E23879}"/>
          </ac:spMkLst>
        </pc:spChg>
        <pc:picChg chg="add mod">
          <ac:chgData name="Leila Scatena Raposo" userId="efd39fea-0d2b-4ae3-883f-65c40e95a1f8" providerId="ADAL" clId="{51349554-ED1D-45F3-A29F-3766BECB7A58}" dt="2023-05-18T17:02:33.141" v="485" actId="1076"/>
          <ac:picMkLst>
            <pc:docMk/>
            <pc:sldMk cId="4121394328" sldId="323"/>
            <ac:picMk id="4" creationId="{884CF478-95DF-19B1-E02C-DB5B03E17713}"/>
          </ac:picMkLst>
        </pc:picChg>
        <pc:picChg chg="add mod">
          <ac:chgData name="Leila Scatena Raposo" userId="efd39fea-0d2b-4ae3-883f-65c40e95a1f8" providerId="ADAL" clId="{51349554-ED1D-45F3-A29F-3766BECB7A58}" dt="2023-05-18T17:02:58.833" v="487" actId="1076"/>
          <ac:picMkLst>
            <pc:docMk/>
            <pc:sldMk cId="4121394328" sldId="323"/>
            <ac:picMk id="5" creationId="{B84DD89D-AA05-73A5-9049-B26FFBF90308}"/>
          </ac:picMkLst>
        </pc:picChg>
        <pc:picChg chg="add del mod">
          <ac:chgData name="Leila Scatena Raposo" userId="efd39fea-0d2b-4ae3-883f-65c40e95a1f8" providerId="ADAL" clId="{51349554-ED1D-45F3-A29F-3766BECB7A58}" dt="2023-05-18T17:03:01.477" v="488" actId="478"/>
          <ac:picMkLst>
            <pc:docMk/>
            <pc:sldMk cId="4121394328" sldId="323"/>
            <ac:picMk id="6" creationId="{5A1F9B58-7C5C-4C55-6C15-15FA8C30A8C3}"/>
          </ac:picMkLst>
        </pc:picChg>
        <pc:picChg chg="mod">
          <ac:chgData name="Leila Scatena Raposo" userId="efd39fea-0d2b-4ae3-883f-65c40e95a1f8" providerId="ADAL" clId="{51349554-ED1D-45F3-A29F-3766BECB7A58}" dt="2023-05-18T17:06:20.349" v="517" actId="1076"/>
          <ac:picMkLst>
            <pc:docMk/>
            <pc:sldMk cId="4121394328" sldId="323"/>
            <ac:picMk id="20" creationId="{E440561F-8E77-73F9-E901-220B9B9439A1}"/>
          </ac:picMkLst>
        </pc:picChg>
        <pc:picChg chg="mod">
          <ac:chgData name="Leila Scatena Raposo" userId="efd39fea-0d2b-4ae3-883f-65c40e95a1f8" providerId="ADAL" clId="{51349554-ED1D-45F3-A29F-3766BECB7A58}" dt="2023-05-18T17:06:18.297" v="516" actId="1076"/>
          <ac:picMkLst>
            <pc:docMk/>
            <pc:sldMk cId="4121394328" sldId="323"/>
            <ac:picMk id="21" creationId="{05347D7E-0AF1-EE5D-CB59-DEA1337134F5}"/>
          </ac:picMkLst>
        </pc:picChg>
        <pc:picChg chg="add mod">
          <ac:chgData name="Leila Scatena Raposo" userId="efd39fea-0d2b-4ae3-883f-65c40e95a1f8" providerId="ADAL" clId="{51349554-ED1D-45F3-A29F-3766BECB7A58}" dt="2023-05-18T17:06:03.153" v="515" actId="1076"/>
          <ac:picMkLst>
            <pc:docMk/>
            <pc:sldMk cId="4121394328" sldId="323"/>
            <ac:picMk id="24" creationId="{68CFF603-5D8C-A08E-B41F-AB6AC567804F}"/>
          </ac:picMkLst>
        </pc:picChg>
        <pc:picChg chg="add mod">
          <ac:chgData name="Leila Scatena Raposo" userId="efd39fea-0d2b-4ae3-883f-65c40e95a1f8" providerId="ADAL" clId="{51349554-ED1D-45F3-A29F-3766BECB7A58}" dt="2023-05-18T17:06:26.979" v="520" actId="1076"/>
          <ac:picMkLst>
            <pc:docMk/>
            <pc:sldMk cId="4121394328" sldId="323"/>
            <ac:picMk id="26" creationId="{228B3756-DACE-6C51-17CD-C0FC94AC653C}"/>
          </ac:picMkLst>
        </pc:picChg>
      </pc:sldChg>
      <pc:sldChg chg="addSp modSp mod">
        <pc:chgData name="Leila Scatena Raposo" userId="efd39fea-0d2b-4ae3-883f-65c40e95a1f8" providerId="ADAL" clId="{51349554-ED1D-45F3-A29F-3766BECB7A58}" dt="2023-05-18T17:06:57.481" v="525" actId="1076"/>
        <pc:sldMkLst>
          <pc:docMk/>
          <pc:sldMk cId="3084794147" sldId="324"/>
        </pc:sldMkLst>
        <pc:spChg chg="mod">
          <ac:chgData name="Leila Scatena Raposo" userId="efd39fea-0d2b-4ae3-883f-65c40e95a1f8" providerId="ADAL" clId="{51349554-ED1D-45F3-A29F-3766BECB7A58}" dt="2023-05-11T16:29:07.678" v="28" actId="790"/>
          <ac:spMkLst>
            <pc:docMk/>
            <pc:sldMk cId="3084794147" sldId="324"/>
            <ac:spMk id="2" creationId="{4BEB3A73-3786-A3B1-2EC5-9EAEFD59015D}"/>
          </ac:spMkLst>
        </pc:spChg>
        <pc:spChg chg="mod">
          <ac:chgData name="Leila Scatena Raposo" userId="efd39fea-0d2b-4ae3-883f-65c40e95a1f8" providerId="ADAL" clId="{51349554-ED1D-45F3-A29F-3766BECB7A58}" dt="2023-05-11T16:29:07.678" v="28" actId="790"/>
          <ac:spMkLst>
            <pc:docMk/>
            <pc:sldMk cId="3084794147" sldId="324"/>
            <ac:spMk id="3" creationId="{FDB4BE6D-CD9D-0066-8CA6-DD3BA1B8E13B}"/>
          </ac:spMkLst>
        </pc:spChg>
        <pc:spChg chg="mod">
          <ac:chgData name="Leila Scatena Raposo" userId="efd39fea-0d2b-4ae3-883f-65c40e95a1f8" providerId="ADAL" clId="{51349554-ED1D-45F3-A29F-3766BECB7A58}" dt="2023-05-11T16:29:07.678" v="28" actId="790"/>
          <ac:spMkLst>
            <pc:docMk/>
            <pc:sldMk cId="3084794147" sldId="324"/>
            <ac:spMk id="8" creationId="{C52FFBF2-E8AD-5598-1E62-8AC5536A1761}"/>
          </ac:spMkLst>
        </pc:spChg>
        <pc:spChg chg="mod">
          <ac:chgData name="Leila Scatena Raposo" userId="efd39fea-0d2b-4ae3-883f-65c40e95a1f8" providerId="ADAL" clId="{51349554-ED1D-45F3-A29F-3766BECB7A58}" dt="2023-05-11T16:29:07.678" v="28" actId="790"/>
          <ac:spMkLst>
            <pc:docMk/>
            <pc:sldMk cId="3084794147" sldId="324"/>
            <ac:spMk id="9" creationId="{9A7C29D3-D63D-F421-1B63-7B6DA76B631F}"/>
          </ac:spMkLst>
        </pc:spChg>
        <pc:spChg chg="mod">
          <ac:chgData name="Leila Scatena Raposo" userId="efd39fea-0d2b-4ae3-883f-65c40e95a1f8" providerId="ADAL" clId="{51349554-ED1D-45F3-A29F-3766BECB7A58}" dt="2023-05-11T16:29:07.678" v="28" actId="790"/>
          <ac:spMkLst>
            <pc:docMk/>
            <pc:sldMk cId="3084794147" sldId="324"/>
            <ac:spMk id="11" creationId="{4E91D3DB-C3B9-E1C4-30AF-E748A8579DAB}"/>
          </ac:spMkLst>
        </pc:spChg>
        <pc:spChg chg="mod">
          <ac:chgData name="Leila Scatena Raposo" userId="efd39fea-0d2b-4ae3-883f-65c40e95a1f8" providerId="ADAL" clId="{51349554-ED1D-45F3-A29F-3766BECB7A58}" dt="2023-05-11T16:29:07.678" v="28" actId="790"/>
          <ac:spMkLst>
            <pc:docMk/>
            <pc:sldMk cId="3084794147" sldId="324"/>
            <ac:spMk id="13" creationId="{D4559AD4-5C57-62F8-37D1-2AF685904C77}"/>
          </ac:spMkLst>
        </pc:spChg>
        <pc:spChg chg="mod">
          <ac:chgData name="Leila Scatena Raposo" userId="efd39fea-0d2b-4ae3-883f-65c40e95a1f8" providerId="ADAL" clId="{51349554-ED1D-45F3-A29F-3766BECB7A58}" dt="2023-05-11T16:29:07.678" v="28" actId="790"/>
          <ac:spMkLst>
            <pc:docMk/>
            <pc:sldMk cId="3084794147" sldId="324"/>
            <ac:spMk id="14" creationId="{1A445233-D23C-3C6F-58F8-98D485E46137}"/>
          </ac:spMkLst>
        </pc:spChg>
        <pc:spChg chg="mod">
          <ac:chgData name="Leila Scatena Raposo" userId="efd39fea-0d2b-4ae3-883f-65c40e95a1f8" providerId="ADAL" clId="{51349554-ED1D-45F3-A29F-3766BECB7A58}" dt="2023-05-11T16:29:07.678" v="28" actId="790"/>
          <ac:spMkLst>
            <pc:docMk/>
            <pc:sldMk cId="3084794147" sldId="324"/>
            <ac:spMk id="15" creationId="{714746A1-9939-2D78-3E48-1C08E7F3BA45}"/>
          </ac:spMkLst>
        </pc:spChg>
        <pc:spChg chg="mod">
          <ac:chgData name="Leila Scatena Raposo" userId="efd39fea-0d2b-4ae3-883f-65c40e95a1f8" providerId="ADAL" clId="{51349554-ED1D-45F3-A29F-3766BECB7A58}" dt="2023-05-11T16:29:07.678" v="28" actId="790"/>
          <ac:spMkLst>
            <pc:docMk/>
            <pc:sldMk cId="3084794147" sldId="324"/>
            <ac:spMk id="16" creationId="{EC4771F5-181E-3F2B-9FCA-675DAADEC993}"/>
          </ac:spMkLst>
        </pc:spChg>
        <pc:spChg chg="mod">
          <ac:chgData name="Leila Scatena Raposo" userId="efd39fea-0d2b-4ae3-883f-65c40e95a1f8" providerId="ADAL" clId="{51349554-ED1D-45F3-A29F-3766BECB7A58}" dt="2023-05-11T16:29:07.678" v="28" actId="790"/>
          <ac:spMkLst>
            <pc:docMk/>
            <pc:sldMk cId="3084794147" sldId="324"/>
            <ac:spMk id="17" creationId="{765ABEB2-0C4E-0C7F-7E80-0340856984D0}"/>
          </ac:spMkLst>
        </pc:spChg>
        <pc:spChg chg="mod">
          <ac:chgData name="Leila Scatena Raposo" userId="efd39fea-0d2b-4ae3-883f-65c40e95a1f8" providerId="ADAL" clId="{51349554-ED1D-45F3-A29F-3766BECB7A58}" dt="2023-05-11T16:29:07.678" v="28" actId="790"/>
          <ac:spMkLst>
            <pc:docMk/>
            <pc:sldMk cId="3084794147" sldId="324"/>
            <ac:spMk id="18" creationId="{AC7ABC66-039C-3F39-2654-AA72B9642D15}"/>
          </ac:spMkLst>
        </pc:spChg>
        <pc:spChg chg="mod">
          <ac:chgData name="Leila Scatena Raposo" userId="efd39fea-0d2b-4ae3-883f-65c40e95a1f8" providerId="ADAL" clId="{51349554-ED1D-45F3-A29F-3766BECB7A58}" dt="2023-05-11T16:29:07.678" v="28" actId="790"/>
          <ac:spMkLst>
            <pc:docMk/>
            <pc:sldMk cId="3084794147" sldId="324"/>
            <ac:spMk id="19" creationId="{201BB706-0463-CA5F-F331-860D44E23879}"/>
          </ac:spMkLst>
        </pc:spChg>
        <pc:picChg chg="mod">
          <ac:chgData name="Leila Scatena Raposo" userId="efd39fea-0d2b-4ae3-883f-65c40e95a1f8" providerId="ADAL" clId="{51349554-ED1D-45F3-A29F-3766BECB7A58}" dt="2023-05-18T17:03:56.092" v="497" actId="1076"/>
          <ac:picMkLst>
            <pc:docMk/>
            <pc:sldMk cId="3084794147" sldId="324"/>
            <ac:picMk id="4" creationId="{5D3C3CF2-2753-1581-5CCD-7090CE24DF34}"/>
          </ac:picMkLst>
        </pc:picChg>
        <pc:picChg chg="mod">
          <ac:chgData name="Leila Scatena Raposo" userId="efd39fea-0d2b-4ae3-883f-65c40e95a1f8" providerId="ADAL" clId="{51349554-ED1D-45F3-A29F-3766BECB7A58}" dt="2023-05-18T17:03:56.092" v="497" actId="1076"/>
          <ac:picMkLst>
            <pc:docMk/>
            <pc:sldMk cId="3084794147" sldId="324"/>
            <ac:picMk id="5" creationId="{093DEA1B-19FC-4AB9-5C0F-1F7B791E5AB6}"/>
          </ac:picMkLst>
        </pc:picChg>
        <pc:picChg chg="mod">
          <ac:chgData name="Leila Scatena Raposo" userId="efd39fea-0d2b-4ae3-883f-65c40e95a1f8" providerId="ADAL" clId="{51349554-ED1D-45F3-A29F-3766BECB7A58}" dt="2023-05-18T17:03:56.092" v="497" actId="1076"/>
          <ac:picMkLst>
            <pc:docMk/>
            <pc:sldMk cId="3084794147" sldId="324"/>
            <ac:picMk id="6" creationId="{08F71CCB-53CE-0D46-6D2D-C2524DD84370}"/>
          </ac:picMkLst>
        </pc:picChg>
        <pc:picChg chg="mod">
          <ac:chgData name="Leila Scatena Raposo" userId="efd39fea-0d2b-4ae3-883f-65c40e95a1f8" providerId="ADAL" clId="{51349554-ED1D-45F3-A29F-3766BECB7A58}" dt="2023-05-18T17:03:56.092" v="497" actId="1076"/>
          <ac:picMkLst>
            <pc:docMk/>
            <pc:sldMk cId="3084794147" sldId="324"/>
            <ac:picMk id="7" creationId="{1F398C1F-AC96-6085-6235-CA0338F91CD7}"/>
          </ac:picMkLst>
        </pc:picChg>
        <pc:picChg chg="add mod">
          <ac:chgData name="Leila Scatena Raposo" userId="efd39fea-0d2b-4ae3-883f-65c40e95a1f8" providerId="ADAL" clId="{51349554-ED1D-45F3-A29F-3766BECB7A58}" dt="2023-05-18T17:03:07.926" v="490" actId="1076"/>
          <ac:picMkLst>
            <pc:docMk/>
            <pc:sldMk cId="3084794147" sldId="324"/>
            <ac:picMk id="20" creationId="{9F91BE3F-73C9-883C-3929-01FEBC355A75}"/>
          </ac:picMkLst>
        </pc:picChg>
        <pc:picChg chg="add mod">
          <ac:chgData name="Leila Scatena Raposo" userId="efd39fea-0d2b-4ae3-883f-65c40e95a1f8" providerId="ADAL" clId="{51349554-ED1D-45F3-A29F-3766BECB7A58}" dt="2023-05-18T17:06:36.009" v="521" actId="1076"/>
          <ac:picMkLst>
            <pc:docMk/>
            <pc:sldMk cId="3084794147" sldId="324"/>
            <ac:picMk id="21" creationId="{4CF034DB-6DC0-5068-84EC-CD0B12C20594}"/>
          </ac:picMkLst>
        </pc:picChg>
        <pc:picChg chg="add mod">
          <ac:chgData name="Leila Scatena Raposo" userId="efd39fea-0d2b-4ae3-883f-65c40e95a1f8" providerId="ADAL" clId="{51349554-ED1D-45F3-A29F-3766BECB7A58}" dt="2023-05-18T17:03:50.181" v="496" actId="1076"/>
          <ac:picMkLst>
            <pc:docMk/>
            <pc:sldMk cId="3084794147" sldId="324"/>
            <ac:picMk id="22" creationId="{3A9344B9-7415-C0D2-0B62-458545194FED}"/>
          </ac:picMkLst>
        </pc:picChg>
        <pc:picChg chg="add mod">
          <ac:chgData name="Leila Scatena Raposo" userId="efd39fea-0d2b-4ae3-883f-65c40e95a1f8" providerId="ADAL" clId="{51349554-ED1D-45F3-A29F-3766BECB7A58}" dt="2023-05-18T17:06:57.481" v="525" actId="1076"/>
          <ac:picMkLst>
            <pc:docMk/>
            <pc:sldMk cId="3084794147" sldId="324"/>
            <ac:picMk id="24" creationId="{023AB37D-BDF0-24EC-EC0A-0282428C4A7D}"/>
          </ac:picMkLst>
        </pc:picChg>
      </pc:sldChg>
      <pc:sldChg chg="addSp delSp modSp mod">
        <pc:chgData name="Leila Scatena Raposo" userId="efd39fea-0d2b-4ae3-883f-65c40e95a1f8" providerId="ADAL" clId="{51349554-ED1D-45F3-A29F-3766BECB7A58}" dt="2023-05-18T17:07:49.385" v="534" actId="1076"/>
        <pc:sldMkLst>
          <pc:docMk/>
          <pc:sldMk cId="1120972666" sldId="325"/>
        </pc:sldMkLst>
        <pc:picChg chg="add mod">
          <ac:chgData name="Leila Scatena Raposo" userId="efd39fea-0d2b-4ae3-883f-65c40e95a1f8" providerId="ADAL" clId="{51349554-ED1D-45F3-A29F-3766BECB7A58}" dt="2023-05-18T17:04:29.451" v="499" actId="1076"/>
          <ac:picMkLst>
            <pc:docMk/>
            <pc:sldMk cId="1120972666" sldId="325"/>
            <ac:picMk id="4" creationId="{02964A6A-7B14-C255-E6B2-24ECC634D121}"/>
          </ac:picMkLst>
        </pc:picChg>
        <pc:picChg chg="add del mod">
          <ac:chgData name="Leila Scatena Raposo" userId="efd39fea-0d2b-4ae3-883f-65c40e95a1f8" providerId="ADAL" clId="{51349554-ED1D-45F3-A29F-3766BECB7A58}" dt="2023-05-18T17:04:31.285" v="500" actId="478"/>
          <ac:picMkLst>
            <pc:docMk/>
            <pc:sldMk cId="1120972666" sldId="325"/>
            <ac:picMk id="5" creationId="{FE2A6763-EC33-FCCD-8E7F-49562A1200D8}"/>
          </ac:picMkLst>
        </pc:picChg>
        <pc:picChg chg="add mod">
          <ac:chgData name="Leila Scatena Raposo" userId="efd39fea-0d2b-4ae3-883f-65c40e95a1f8" providerId="ADAL" clId="{51349554-ED1D-45F3-A29F-3766BECB7A58}" dt="2023-05-18T17:07:28.424" v="528" actId="1076"/>
          <ac:picMkLst>
            <pc:docMk/>
            <pc:sldMk cId="1120972666" sldId="325"/>
            <ac:picMk id="7" creationId="{ED7DC1AC-ED3F-42F9-188D-B15D321C4D2B}"/>
          </ac:picMkLst>
        </pc:picChg>
        <pc:picChg chg="add mod">
          <ac:chgData name="Leila Scatena Raposo" userId="efd39fea-0d2b-4ae3-883f-65c40e95a1f8" providerId="ADAL" clId="{51349554-ED1D-45F3-A29F-3766BECB7A58}" dt="2023-05-18T17:07:49.385" v="534" actId="1076"/>
          <ac:picMkLst>
            <pc:docMk/>
            <pc:sldMk cId="1120972666" sldId="325"/>
            <ac:picMk id="17" creationId="{51FB43B2-1C23-0A6F-D593-E5FCACDD6B82}"/>
          </ac:picMkLst>
        </pc:picChg>
        <pc:picChg chg="mod">
          <ac:chgData name="Leila Scatena Raposo" userId="efd39fea-0d2b-4ae3-883f-65c40e95a1f8" providerId="ADAL" clId="{51349554-ED1D-45F3-A29F-3766BECB7A58}" dt="2023-05-18T17:07:30.007" v="529" actId="1076"/>
          <ac:picMkLst>
            <pc:docMk/>
            <pc:sldMk cId="1120972666" sldId="325"/>
            <ac:picMk id="20" creationId="{3B5BDEB0-FB32-178D-585F-FC0C375CAD55}"/>
          </ac:picMkLst>
        </pc:picChg>
        <pc:picChg chg="mod">
          <ac:chgData name="Leila Scatena Raposo" userId="efd39fea-0d2b-4ae3-883f-65c40e95a1f8" providerId="ADAL" clId="{51349554-ED1D-45F3-A29F-3766BECB7A58}" dt="2023-05-18T17:07:32.829" v="530" actId="1076"/>
          <ac:picMkLst>
            <pc:docMk/>
            <pc:sldMk cId="1120972666" sldId="325"/>
            <ac:picMk id="21" creationId="{33C18197-D173-DF35-D184-96CC0AF85BCA}"/>
          </ac:picMkLst>
        </pc:picChg>
        <pc:picChg chg="mod">
          <ac:chgData name="Leila Scatena Raposo" userId="efd39fea-0d2b-4ae3-883f-65c40e95a1f8" providerId="ADAL" clId="{51349554-ED1D-45F3-A29F-3766BECB7A58}" dt="2023-05-18T17:07:34.306" v="531" actId="1076"/>
          <ac:picMkLst>
            <pc:docMk/>
            <pc:sldMk cId="1120972666" sldId="325"/>
            <ac:picMk id="22" creationId="{43201952-2B88-7E39-B590-9044DFEC611C}"/>
          </ac:picMkLst>
        </pc:picChg>
      </pc:sldChg>
      <pc:sldChg chg="addSp modSp mod">
        <pc:chgData name="Leila Scatena Raposo" userId="efd39fea-0d2b-4ae3-883f-65c40e95a1f8" providerId="ADAL" clId="{51349554-ED1D-45F3-A29F-3766BECB7A58}" dt="2023-05-18T17:04:58.023" v="505" actId="1076"/>
        <pc:sldMkLst>
          <pc:docMk/>
          <pc:sldMk cId="2408660989" sldId="326"/>
        </pc:sldMkLst>
        <pc:picChg chg="add mod">
          <ac:chgData name="Leila Scatena Raposo" userId="efd39fea-0d2b-4ae3-883f-65c40e95a1f8" providerId="ADAL" clId="{51349554-ED1D-45F3-A29F-3766BECB7A58}" dt="2023-05-18T17:04:36.124" v="502" actId="1076"/>
          <ac:picMkLst>
            <pc:docMk/>
            <pc:sldMk cId="2408660989" sldId="326"/>
            <ac:picMk id="7" creationId="{1B550B7E-F595-5C28-E397-09A9B027370E}"/>
          </ac:picMkLst>
        </pc:picChg>
        <pc:picChg chg="add mod">
          <ac:chgData name="Leila Scatena Raposo" userId="efd39fea-0d2b-4ae3-883f-65c40e95a1f8" providerId="ADAL" clId="{51349554-ED1D-45F3-A29F-3766BECB7A58}" dt="2023-05-18T17:04:52.522" v="504" actId="1076"/>
          <ac:picMkLst>
            <pc:docMk/>
            <pc:sldMk cId="2408660989" sldId="326"/>
            <ac:picMk id="16" creationId="{36343586-7929-E927-C85D-1E54CDF4FCC3}"/>
          </ac:picMkLst>
        </pc:picChg>
        <pc:picChg chg="add mod">
          <ac:chgData name="Leila Scatena Raposo" userId="efd39fea-0d2b-4ae3-883f-65c40e95a1f8" providerId="ADAL" clId="{51349554-ED1D-45F3-A29F-3766BECB7A58}" dt="2023-05-18T17:04:58.023" v="505" actId="1076"/>
          <ac:picMkLst>
            <pc:docMk/>
            <pc:sldMk cId="2408660989" sldId="326"/>
            <ac:picMk id="17" creationId="{15A87D24-9CC1-ABE8-A09B-D92D062CBCB6}"/>
          </ac:picMkLst>
        </pc:picChg>
      </pc:sldChg>
      <pc:sldChg chg="addSp modSp mod">
        <pc:chgData name="Leila Scatena Raposo" userId="efd39fea-0d2b-4ae3-883f-65c40e95a1f8" providerId="ADAL" clId="{51349554-ED1D-45F3-A29F-3766BECB7A58}" dt="2023-05-18T16:56:14.709" v="442" actId="1076"/>
        <pc:sldMkLst>
          <pc:docMk/>
          <pc:sldMk cId="4256873800" sldId="327"/>
        </pc:sldMkLst>
        <pc:picChg chg="add mod">
          <ac:chgData name="Leila Scatena Raposo" userId="efd39fea-0d2b-4ae3-883f-65c40e95a1f8" providerId="ADAL" clId="{51349554-ED1D-45F3-A29F-3766BECB7A58}" dt="2023-05-18T16:54:46.846" v="433" actId="1076"/>
          <ac:picMkLst>
            <pc:docMk/>
            <pc:sldMk cId="4256873800" sldId="327"/>
            <ac:picMk id="8" creationId="{B5567F07-AF79-978B-4783-4BF9948918CD}"/>
          </ac:picMkLst>
        </pc:picChg>
        <pc:picChg chg="add mod">
          <ac:chgData name="Leila Scatena Raposo" userId="efd39fea-0d2b-4ae3-883f-65c40e95a1f8" providerId="ADAL" clId="{51349554-ED1D-45F3-A29F-3766BECB7A58}" dt="2023-05-18T16:55:06.581" v="436" actId="1076"/>
          <ac:picMkLst>
            <pc:docMk/>
            <pc:sldMk cId="4256873800" sldId="327"/>
            <ac:picMk id="26" creationId="{EDB607BC-313D-7F15-118F-A4FC34E3E72D}"/>
          </ac:picMkLst>
        </pc:picChg>
        <pc:picChg chg="add mod">
          <ac:chgData name="Leila Scatena Raposo" userId="efd39fea-0d2b-4ae3-883f-65c40e95a1f8" providerId="ADAL" clId="{51349554-ED1D-45F3-A29F-3766BECB7A58}" dt="2023-05-18T16:55:48.321" v="439" actId="1076"/>
          <ac:picMkLst>
            <pc:docMk/>
            <pc:sldMk cId="4256873800" sldId="327"/>
            <ac:picMk id="28" creationId="{A695E557-D26A-22C5-6F01-F5F83D20E201}"/>
          </ac:picMkLst>
        </pc:picChg>
        <pc:picChg chg="add mod">
          <ac:chgData name="Leila Scatena Raposo" userId="efd39fea-0d2b-4ae3-883f-65c40e95a1f8" providerId="ADAL" clId="{51349554-ED1D-45F3-A29F-3766BECB7A58}" dt="2023-05-18T16:56:14.709" v="442" actId="1076"/>
          <ac:picMkLst>
            <pc:docMk/>
            <pc:sldMk cId="4256873800" sldId="327"/>
            <ac:picMk id="30" creationId="{E388FC33-6CC4-3CA6-4825-AFF5D1076FF4}"/>
          </ac:picMkLst>
        </pc:picChg>
      </pc:sldChg>
      <pc:sldChg chg="addSp modSp mod">
        <pc:chgData name="Leila Scatena Raposo" userId="efd39fea-0d2b-4ae3-883f-65c40e95a1f8" providerId="ADAL" clId="{51349554-ED1D-45F3-A29F-3766BECB7A58}" dt="2023-05-18T16:58:20.165" v="454" actId="1076"/>
        <pc:sldMkLst>
          <pc:docMk/>
          <pc:sldMk cId="3287330072" sldId="328"/>
        </pc:sldMkLst>
        <pc:spChg chg="mod">
          <ac:chgData name="Leila Scatena Raposo" userId="efd39fea-0d2b-4ae3-883f-65c40e95a1f8" providerId="ADAL" clId="{51349554-ED1D-45F3-A29F-3766BECB7A58}" dt="2023-05-11T16:41:26.687" v="42" actId="790"/>
          <ac:spMkLst>
            <pc:docMk/>
            <pc:sldMk cId="3287330072" sldId="328"/>
            <ac:spMk id="2" creationId="{4BEB3A73-3786-A3B1-2EC5-9EAEFD59015D}"/>
          </ac:spMkLst>
        </pc:spChg>
        <pc:spChg chg="mod">
          <ac:chgData name="Leila Scatena Raposo" userId="efd39fea-0d2b-4ae3-883f-65c40e95a1f8" providerId="ADAL" clId="{51349554-ED1D-45F3-A29F-3766BECB7A58}" dt="2023-05-11T16:41:26.687" v="42" actId="790"/>
          <ac:spMkLst>
            <pc:docMk/>
            <pc:sldMk cId="3287330072" sldId="328"/>
            <ac:spMk id="3" creationId="{FDB4BE6D-CD9D-0066-8CA6-DD3BA1B8E13B}"/>
          </ac:spMkLst>
        </pc:spChg>
        <pc:spChg chg="mod">
          <ac:chgData name="Leila Scatena Raposo" userId="efd39fea-0d2b-4ae3-883f-65c40e95a1f8" providerId="ADAL" clId="{51349554-ED1D-45F3-A29F-3766BECB7A58}" dt="2023-05-11T16:41:26.687" v="42" actId="790"/>
          <ac:spMkLst>
            <pc:docMk/>
            <pc:sldMk cId="3287330072" sldId="328"/>
            <ac:spMk id="4" creationId="{9F378E0A-F828-62AA-A2BD-29FC247ADFB6}"/>
          </ac:spMkLst>
        </pc:spChg>
        <pc:spChg chg="mod">
          <ac:chgData name="Leila Scatena Raposo" userId="efd39fea-0d2b-4ae3-883f-65c40e95a1f8" providerId="ADAL" clId="{51349554-ED1D-45F3-A29F-3766BECB7A58}" dt="2023-05-11T16:41:26.687" v="42" actId="790"/>
          <ac:spMkLst>
            <pc:docMk/>
            <pc:sldMk cId="3287330072" sldId="328"/>
            <ac:spMk id="5" creationId="{9990A4BA-CEB8-9EF9-6E49-D1D9FC5104FE}"/>
          </ac:spMkLst>
        </pc:spChg>
        <pc:spChg chg="mod">
          <ac:chgData name="Leila Scatena Raposo" userId="efd39fea-0d2b-4ae3-883f-65c40e95a1f8" providerId="ADAL" clId="{51349554-ED1D-45F3-A29F-3766BECB7A58}" dt="2023-05-11T16:41:26.687" v="42" actId="790"/>
          <ac:spMkLst>
            <pc:docMk/>
            <pc:sldMk cId="3287330072" sldId="328"/>
            <ac:spMk id="6" creationId="{639CB69B-0E8B-CCDC-5482-E86BB52EC875}"/>
          </ac:spMkLst>
        </pc:spChg>
        <pc:spChg chg="mod">
          <ac:chgData name="Leila Scatena Raposo" userId="efd39fea-0d2b-4ae3-883f-65c40e95a1f8" providerId="ADAL" clId="{51349554-ED1D-45F3-A29F-3766BECB7A58}" dt="2023-05-11T16:41:26.687" v="42" actId="790"/>
          <ac:spMkLst>
            <pc:docMk/>
            <pc:sldMk cId="3287330072" sldId="328"/>
            <ac:spMk id="7" creationId="{7B4EF079-0078-03D6-EC03-EDB3DB03BFD1}"/>
          </ac:spMkLst>
        </pc:spChg>
        <pc:spChg chg="mod">
          <ac:chgData name="Leila Scatena Raposo" userId="efd39fea-0d2b-4ae3-883f-65c40e95a1f8" providerId="ADAL" clId="{51349554-ED1D-45F3-A29F-3766BECB7A58}" dt="2023-05-11T16:41:26.687" v="42" actId="790"/>
          <ac:spMkLst>
            <pc:docMk/>
            <pc:sldMk cId="3287330072" sldId="328"/>
            <ac:spMk id="16" creationId="{EC4771F5-181E-3F2B-9FCA-675DAADEC993}"/>
          </ac:spMkLst>
        </pc:spChg>
        <pc:spChg chg="mod">
          <ac:chgData name="Leila Scatena Raposo" userId="efd39fea-0d2b-4ae3-883f-65c40e95a1f8" providerId="ADAL" clId="{51349554-ED1D-45F3-A29F-3766BECB7A58}" dt="2023-05-11T16:41:26.687" v="42" actId="790"/>
          <ac:spMkLst>
            <pc:docMk/>
            <pc:sldMk cId="3287330072" sldId="328"/>
            <ac:spMk id="17" creationId="{765ABEB2-0C4E-0C7F-7E80-0340856984D0}"/>
          </ac:spMkLst>
        </pc:spChg>
        <pc:spChg chg="mod">
          <ac:chgData name="Leila Scatena Raposo" userId="efd39fea-0d2b-4ae3-883f-65c40e95a1f8" providerId="ADAL" clId="{51349554-ED1D-45F3-A29F-3766BECB7A58}" dt="2023-05-11T16:41:26.687" v="42" actId="790"/>
          <ac:spMkLst>
            <pc:docMk/>
            <pc:sldMk cId="3287330072" sldId="328"/>
            <ac:spMk id="18" creationId="{AC7ABC66-039C-3F39-2654-AA72B9642D15}"/>
          </ac:spMkLst>
        </pc:spChg>
        <pc:spChg chg="mod">
          <ac:chgData name="Leila Scatena Raposo" userId="efd39fea-0d2b-4ae3-883f-65c40e95a1f8" providerId="ADAL" clId="{51349554-ED1D-45F3-A29F-3766BECB7A58}" dt="2023-05-11T16:41:26.687" v="42" actId="790"/>
          <ac:spMkLst>
            <pc:docMk/>
            <pc:sldMk cId="3287330072" sldId="328"/>
            <ac:spMk id="19" creationId="{201BB706-0463-CA5F-F331-860D44E23879}"/>
          </ac:spMkLst>
        </pc:spChg>
        <pc:spChg chg="mod">
          <ac:chgData name="Leila Scatena Raposo" userId="efd39fea-0d2b-4ae3-883f-65c40e95a1f8" providerId="ADAL" clId="{51349554-ED1D-45F3-A29F-3766BECB7A58}" dt="2023-05-11T16:41:26.687" v="42" actId="790"/>
          <ac:spMkLst>
            <pc:docMk/>
            <pc:sldMk cId="3287330072" sldId="328"/>
            <ac:spMk id="24" creationId="{F88A4163-DAFB-3F15-ECCE-6B03E945ED39}"/>
          </ac:spMkLst>
        </pc:spChg>
        <pc:spChg chg="mod">
          <ac:chgData name="Leila Scatena Raposo" userId="efd39fea-0d2b-4ae3-883f-65c40e95a1f8" providerId="ADAL" clId="{51349554-ED1D-45F3-A29F-3766BECB7A58}" dt="2023-05-11T16:41:26.687" v="42" actId="790"/>
          <ac:spMkLst>
            <pc:docMk/>
            <pc:sldMk cId="3287330072" sldId="328"/>
            <ac:spMk id="25" creationId="{A4631022-3973-9196-0507-FF77B9EC6ADE}"/>
          </ac:spMkLst>
        </pc:spChg>
        <pc:picChg chg="add mod">
          <ac:chgData name="Leila Scatena Raposo" userId="efd39fea-0d2b-4ae3-883f-65c40e95a1f8" providerId="ADAL" clId="{51349554-ED1D-45F3-A29F-3766BECB7A58}" dt="2023-05-18T16:56:37.227" v="445" actId="1076"/>
          <ac:picMkLst>
            <pc:docMk/>
            <pc:sldMk cId="3287330072" sldId="328"/>
            <ac:picMk id="9" creationId="{3D329652-23B0-B0A9-20D8-3B47B8D10220}"/>
          </ac:picMkLst>
        </pc:picChg>
        <pc:picChg chg="add mod">
          <ac:chgData name="Leila Scatena Raposo" userId="efd39fea-0d2b-4ae3-883f-65c40e95a1f8" providerId="ADAL" clId="{51349554-ED1D-45F3-A29F-3766BECB7A58}" dt="2023-05-18T16:57:01.547" v="448" actId="1076"/>
          <ac:picMkLst>
            <pc:docMk/>
            <pc:sldMk cId="3287330072" sldId="328"/>
            <ac:picMk id="13" creationId="{5828A72B-98C9-DD57-671F-64AC7F2EFAB8}"/>
          </ac:picMkLst>
        </pc:picChg>
        <pc:picChg chg="add mod">
          <ac:chgData name="Leila Scatena Raposo" userId="efd39fea-0d2b-4ae3-883f-65c40e95a1f8" providerId="ADAL" clId="{51349554-ED1D-45F3-A29F-3766BECB7A58}" dt="2023-05-18T16:57:30.211" v="451" actId="1076"/>
          <ac:picMkLst>
            <pc:docMk/>
            <pc:sldMk cId="3287330072" sldId="328"/>
            <ac:picMk id="15" creationId="{B04213A2-629F-3733-91A3-AC5D69EC1820}"/>
          </ac:picMkLst>
        </pc:picChg>
        <pc:picChg chg="add mod">
          <ac:chgData name="Leila Scatena Raposo" userId="efd39fea-0d2b-4ae3-883f-65c40e95a1f8" providerId="ADAL" clId="{51349554-ED1D-45F3-A29F-3766BECB7A58}" dt="2023-05-18T16:58:20.165" v="454" actId="1076"/>
          <ac:picMkLst>
            <pc:docMk/>
            <pc:sldMk cId="3287330072" sldId="328"/>
            <ac:picMk id="21" creationId="{E828875D-6C39-22D4-3978-AA3723EFBDBA}"/>
          </ac:picMkLst>
        </pc:picChg>
      </pc:sldChg>
      <pc:sldChg chg="addSp delSp modSp mod">
        <pc:chgData name="Leila Scatena Raposo" userId="efd39fea-0d2b-4ae3-883f-65c40e95a1f8" providerId="ADAL" clId="{51349554-ED1D-45F3-A29F-3766BECB7A58}" dt="2023-05-18T17:00:42.993" v="477" actId="1076"/>
        <pc:sldMkLst>
          <pc:docMk/>
          <pc:sldMk cId="4180483286" sldId="331"/>
        </pc:sldMkLst>
        <pc:picChg chg="add mod">
          <ac:chgData name="Leila Scatena Raposo" userId="efd39fea-0d2b-4ae3-883f-65c40e95a1f8" providerId="ADAL" clId="{51349554-ED1D-45F3-A29F-3766BECB7A58}" dt="2023-05-18T16:58:53.388" v="457" actId="1076"/>
          <ac:picMkLst>
            <pc:docMk/>
            <pc:sldMk cId="4180483286" sldId="331"/>
            <ac:picMk id="21" creationId="{891F29F3-9FAC-6B87-20D0-75FF35C0A900}"/>
          </ac:picMkLst>
        </pc:picChg>
        <pc:picChg chg="add del mod">
          <ac:chgData name="Leila Scatena Raposo" userId="efd39fea-0d2b-4ae3-883f-65c40e95a1f8" providerId="ADAL" clId="{51349554-ED1D-45F3-A29F-3766BECB7A58}" dt="2023-05-18T16:59:27.521" v="463" actId="478"/>
          <ac:picMkLst>
            <pc:docMk/>
            <pc:sldMk cId="4180483286" sldId="331"/>
            <ac:picMk id="23" creationId="{2E6ABD14-C005-4EF3-08B7-2FD53C1BA16D}"/>
          </ac:picMkLst>
        </pc:picChg>
        <pc:picChg chg="add del mod">
          <ac:chgData name="Leila Scatena Raposo" userId="efd39fea-0d2b-4ae3-883f-65c40e95a1f8" providerId="ADAL" clId="{51349554-ED1D-45F3-A29F-3766BECB7A58}" dt="2023-05-18T16:59:36.439" v="467" actId="478"/>
          <ac:picMkLst>
            <pc:docMk/>
            <pc:sldMk cId="4180483286" sldId="331"/>
            <ac:picMk id="25" creationId="{D8D8DCD7-A713-6925-4143-C99FB625A75D}"/>
          </ac:picMkLst>
        </pc:picChg>
        <pc:picChg chg="add mod">
          <ac:chgData name="Leila Scatena Raposo" userId="efd39fea-0d2b-4ae3-883f-65c40e95a1f8" providerId="ADAL" clId="{51349554-ED1D-45F3-A29F-3766BECB7A58}" dt="2023-05-18T16:59:57.639" v="470" actId="1076"/>
          <ac:picMkLst>
            <pc:docMk/>
            <pc:sldMk cId="4180483286" sldId="331"/>
            <ac:picMk id="27" creationId="{FB475CD2-5819-3F75-28E7-F7987BA05385}"/>
          </ac:picMkLst>
        </pc:picChg>
        <pc:picChg chg="add mod">
          <ac:chgData name="Leila Scatena Raposo" userId="efd39fea-0d2b-4ae3-883f-65c40e95a1f8" providerId="ADAL" clId="{51349554-ED1D-45F3-A29F-3766BECB7A58}" dt="2023-05-18T17:00:19.869" v="474" actId="14100"/>
          <ac:picMkLst>
            <pc:docMk/>
            <pc:sldMk cId="4180483286" sldId="331"/>
            <ac:picMk id="29" creationId="{91A4BFB3-2A69-7C83-3DDE-046E4C6CCF68}"/>
          </ac:picMkLst>
        </pc:picChg>
        <pc:picChg chg="add mod">
          <ac:chgData name="Leila Scatena Raposo" userId="efd39fea-0d2b-4ae3-883f-65c40e95a1f8" providerId="ADAL" clId="{51349554-ED1D-45F3-A29F-3766BECB7A58}" dt="2023-05-18T17:00:42.993" v="477" actId="1076"/>
          <ac:picMkLst>
            <pc:docMk/>
            <pc:sldMk cId="4180483286" sldId="331"/>
            <ac:picMk id="31" creationId="{892EB761-62FC-338E-5EDE-233DB36CE4EF}"/>
          </ac:picMkLst>
        </pc:picChg>
      </pc:sldChg>
      <pc:sldChg chg="addSp modSp mod">
        <pc:chgData name="Leila Scatena Raposo" userId="efd39fea-0d2b-4ae3-883f-65c40e95a1f8" providerId="ADAL" clId="{51349554-ED1D-45F3-A29F-3766BECB7A58}" dt="2023-05-18T17:34:34.952" v="780" actId="1076"/>
        <pc:sldMkLst>
          <pc:docMk/>
          <pc:sldMk cId="3761630166" sldId="332"/>
        </pc:sldMkLst>
        <pc:spChg chg="add mod">
          <ac:chgData name="Leila Scatena Raposo" userId="efd39fea-0d2b-4ae3-883f-65c40e95a1f8" providerId="ADAL" clId="{51349554-ED1D-45F3-A29F-3766BECB7A58}" dt="2023-05-18T17:32:11.455" v="751" actId="1076"/>
          <ac:spMkLst>
            <pc:docMk/>
            <pc:sldMk cId="3761630166" sldId="332"/>
            <ac:spMk id="16" creationId="{BF2AAE43-73B9-7053-ABF7-60AFAA372010}"/>
          </ac:spMkLst>
        </pc:spChg>
        <pc:spChg chg="add mod">
          <ac:chgData name="Leila Scatena Raposo" userId="efd39fea-0d2b-4ae3-883f-65c40e95a1f8" providerId="ADAL" clId="{51349554-ED1D-45F3-A29F-3766BECB7A58}" dt="2023-05-18T17:32:42.436" v="757" actId="1076"/>
          <ac:spMkLst>
            <pc:docMk/>
            <pc:sldMk cId="3761630166" sldId="332"/>
            <ac:spMk id="17" creationId="{AADE1D34-50A1-65A5-78D9-3C70C960034E}"/>
          </ac:spMkLst>
        </pc:spChg>
        <pc:spChg chg="add mod">
          <ac:chgData name="Leila Scatena Raposo" userId="efd39fea-0d2b-4ae3-883f-65c40e95a1f8" providerId="ADAL" clId="{51349554-ED1D-45F3-A29F-3766BECB7A58}" dt="2023-05-18T17:33:38.693" v="766" actId="1076"/>
          <ac:spMkLst>
            <pc:docMk/>
            <pc:sldMk cId="3761630166" sldId="332"/>
            <ac:spMk id="18" creationId="{46081853-8B26-1F4E-F893-6357319ABAC6}"/>
          </ac:spMkLst>
        </pc:spChg>
        <pc:spChg chg="add mod">
          <ac:chgData name="Leila Scatena Raposo" userId="efd39fea-0d2b-4ae3-883f-65c40e95a1f8" providerId="ADAL" clId="{51349554-ED1D-45F3-A29F-3766BECB7A58}" dt="2023-05-18T17:34:08.975" v="775" actId="1076"/>
          <ac:spMkLst>
            <pc:docMk/>
            <pc:sldMk cId="3761630166" sldId="332"/>
            <ac:spMk id="19" creationId="{34CDAA6F-3305-814A-F696-7EE18C690159}"/>
          </ac:spMkLst>
        </pc:spChg>
        <pc:spChg chg="add mod">
          <ac:chgData name="Leila Scatena Raposo" userId="efd39fea-0d2b-4ae3-883f-65c40e95a1f8" providerId="ADAL" clId="{51349554-ED1D-45F3-A29F-3766BECB7A58}" dt="2023-05-18T17:34:34.952" v="780" actId="1076"/>
          <ac:spMkLst>
            <pc:docMk/>
            <pc:sldMk cId="3761630166" sldId="332"/>
            <ac:spMk id="20" creationId="{F9DDEB4A-EA06-1F6C-4DF8-4AEC3226978B}"/>
          </ac:spMkLst>
        </pc:spChg>
      </pc:sldChg>
      <pc:sldChg chg="addSp delSp modSp mod">
        <pc:chgData name="Leila Scatena Raposo" userId="efd39fea-0d2b-4ae3-883f-65c40e95a1f8" providerId="ADAL" clId="{51349554-ED1D-45F3-A29F-3766BECB7A58}" dt="2023-05-18T18:22:16.898" v="875" actId="1076"/>
        <pc:sldMkLst>
          <pc:docMk/>
          <pc:sldMk cId="1961343286" sldId="333"/>
        </pc:sldMkLst>
        <pc:spChg chg="add del mod">
          <ac:chgData name="Leila Scatena Raposo" userId="efd39fea-0d2b-4ae3-883f-65c40e95a1f8" providerId="ADAL" clId="{51349554-ED1D-45F3-A29F-3766BECB7A58}" dt="2023-05-18T18:22:09.143" v="872" actId="478"/>
          <ac:spMkLst>
            <pc:docMk/>
            <pc:sldMk cId="1961343286" sldId="333"/>
            <ac:spMk id="16" creationId="{A991AD85-2186-D752-32BB-14F5CE998107}"/>
          </ac:spMkLst>
        </pc:spChg>
        <pc:spChg chg="add mod">
          <ac:chgData name="Leila Scatena Raposo" userId="efd39fea-0d2b-4ae3-883f-65c40e95a1f8" providerId="ADAL" clId="{51349554-ED1D-45F3-A29F-3766BECB7A58}" dt="2023-05-18T18:21:04.140" v="860" actId="1076"/>
          <ac:spMkLst>
            <pc:docMk/>
            <pc:sldMk cId="1961343286" sldId="333"/>
            <ac:spMk id="17" creationId="{AD1045EF-1E42-8CE2-2D13-5DBC7FB4F4CE}"/>
          </ac:spMkLst>
        </pc:spChg>
        <pc:spChg chg="add mod">
          <ac:chgData name="Leila Scatena Raposo" userId="efd39fea-0d2b-4ae3-883f-65c40e95a1f8" providerId="ADAL" clId="{51349554-ED1D-45F3-A29F-3766BECB7A58}" dt="2023-05-18T18:21:44.490" v="871" actId="1076"/>
          <ac:spMkLst>
            <pc:docMk/>
            <pc:sldMk cId="1961343286" sldId="333"/>
            <ac:spMk id="18" creationId="{BBCBD6B1-E6AB-94CA-BEDE-67B5E5373BFE}"/>
          </ac:spMkLst>
        </pc:spChg>
        <pc:spChg chg="add mod">
          <ac:chgData name="Leila Scatena Raposo" userId="efd39fea-0d2b-4ae3-883f-65c40e95a1f8" providerId="ADAL" clId="{51349554-ED1D-45F3-A29F-3766BECB7A58}" dt="2023-05-18T18:21:23.475" v="865" actId="1076"/>
          <ac:spMkLst>
            <pc:docMk/>
            <pc:sldMk cId="1961343286" sldId="333"/>
            <ac:spMk id="19" creationId="{A6F1B553-E3F7-CF01-576B-605F7ECAD95E}"/>
          </ac:spMkLst>
        </pc:spChg>
        <pc:spChg chg="add mod">
          <ac:chgData name="Leila Scatena Raposo" userId="efd39fea-0d2b-4ae3-883f-65c40e95a1f8" providerId="ADAL" clId="{51349554-ED1D-45F3-A29F-3766BECB7A58}" dt="2023-05-18T18:19:51.344" v="844" actId="1076"/>
          <ac:spMkLst>
            <pc:docMk/>
            <pc:sldMk cId="1961343286" sldId="333"/>
            <ac:spMk id="20" creationId="{873F8AF6-913D-3847-38C5-F0DE7B28E99D}"/>
          </ac:spMkLst>
        </pc:spChg>
        <pc:picChg chg="add mod">
          <ac:chgData name="Leila Scatena Raposo" userId="efd39fea-0d2b-4ae3-883f-65c40e95a1f8" providerId="ADAL" clId="{51349554-ED1D-45F3-A29F-3766BECB7A58}" dt="2023-05-18T18:22:16.898" v="875" actId="1076"/>
          <ac:picMkLst>
            <pc:docMk/>
            <pc:sldMk cId="1961343286" sldId="333"/>
            <ac:picMk id="22" creationId="{DEBA643D-C8C9-930B-50AF-A39573D663F7}"/>
          </ac:picMkLst>
        </pc:picChg>
      </pc:sldChg>
      <pc:sldChg chg="addSp delSp modSp mod">
        <pc:chgData name="Leila Scatena Raposo" userId="efd39fea-0d2b-4ae3-883f-65c40e95a1f8" providerId="ADAL" clId="{51349554-ED1D-45F3-A29F-3766BECB7A58}" dt="2023-05-18T18:28:38.157" v="939" actId="478"/>
        <pc:sldMkLst>
          <pc:docMk/>
          <pc:sldMk cId="3942378775" sldId="334"/>
        </pc:sldMkLst>
        <pc:spChg chg="add mod">
          <ac:chgData name="Leila Scatena Raposo" userId="efd39fea-0d2b-4ae3-883f-65c40e95a1f8" providerId="ADAL" clId="{51349554-ED1D-45F3-A29F-3766BECB7A58}" dt="2023-05-18T18:27:20.788" v="921" actId="1076"/>
          <ac:spMkLst>
            <pc:docMk/>
            <pc:sldMk cId="3942378775" sldId="334"/>
            <ac:spMk id="22" creationId="{74E1F130-3D81-3A85-935D-D03C6DE12837}"/>
          </ac:spMkLst>
        </pc:spChg>
        <pc:spChg chg="add mod">
          <ac:chgData name="Leila Scatena Raposo" userId="efd39fea-0d2b-4ae3-883f-65c40e95a1f8" providerId="ADAL" clId="{51349554-ED1D-45F3-A29F-3766BECB7A58}" dt="2023-05-18T18:28:34.984" v="938" actId="1076"/>
          <ac:spMkLst>
            <pc:docMk/>
            <pc:sldMk cId="3942378775" sldId="334"/>
            <ac:spMk id="23" creationId="{AE171D3A-D2FB-E398-4BCD-D5E1BF81BAE5}"/>
          </ac:spMkLst>
        </pc:spChg>
        <pc:spChg chg="add del mod">
          <ac:chgData name="Leila Scatena Raposo" userId="efd39fea-0d2b-4ae3-883f-65c40e95a1f8" providerId="ADAL" clId="{51349554-ED1D-45F3-A29F-3766BECB7A58}" dt="2023-05-18T18:28:38.157" v="939" actId="478"/>
          <ac:spMkLst>
            <pc:docMk/>
            <pc:sldMk cId="3942378775" sldId="334"/>
            <ac:spMk id="28" creationId="{D3EBF636-6819-374C-54CF-EAC1BC4BB0B1}"/>
          </ac:spMkLst>
        </pc:spChg>
        <pc:picChg chg="add mod">
          <ac:chgData name="Leila Scatena Raposo" userId="efd39fea-0d2b-4ae3-883f-65c40e95a1f8" providerId="ADAL" clId="{51349554-ED1D-45F3-A29F-3766BECB7A58}" dt="2023-05-18T18:26:00.204" v="909" actId="1076"/>
          <ac:picMkLst>
            <pc:docMk/>
            <pc:sldMk cId="3942378775" sldId="334"/>
            <ac:picMk id="19" creationId="{39AE7053-612F-E26A-9145-58BF9A877727}"/>
          </ac:picMkLst>
        </pc:picChg>
        <pc:picChg chg="add mod">
          <ac:chgData name="Leila Scatena Raposo" userId="efd39fea-0d2b-4ae3-883f-65c40e95a1f8" providerId="ADAL" clId="{51349554-ED1D-45F3-A29F-3766BECB7A58}" dt="2023-05-18T18:26:25.320" v="914" actId="1076"/>
          <ac:picMkLst>
            <pc:docMk/>
            <pc:sldMk cId="3942378775" sldId="334"/>
            <ac:picMk id="21" creationId="{9769F906-22B1-11B0-FC69-F6B65DA6F767}"/>
          </ac:picMkLst>
        </pc:picChg>
        <pc:picChg chg="add mod">
          <ac:chgData name="Leila Scatena Raposo" userId="efd39fea-0d2b-4ae3-883f-65c40e95a1f8" providerId="ADAL" clId="{51349554-ED1D-45F3-A29F-3766BECB7A58}" dt="2023-05-18T18:27:40.349" v="926" actId="1076"/>
          <ac:picMkLst>
            <pc:docMk/>
            <pc:sldMk cId="3942378775" sldId="334"/>
            <ac:picMk id="25" creationId="{84E8F614-1938-DCC2-D3A6-A3658E34F052}"/>
          </ac:picMkLst>
        </pc:picChg>
        <pc:picChg chg="add mod">
          <ac:chgData name="Leila Scatena Raposo" userId="efd39fea-0d2b-4ae3-883f-65c40e95a1f8" providerId="ADAL" clId="{51349554-ED1D-45F3-A29F-3766BECB7A58}" dt="2023-05-18T18:28:00.892" v="930" actId="1076"/>
          <ac:picMkLst>
            <pc:docMk/>
            <pc:sldMk cId="3942378775" sldId="334"/>
            <ac:picMk id="27" creationId="{60C81363-ECD8-8CD2-0C89-D34616CBA03C}"/>
          </ac:picMkLst>
        </pc:picChg>
      </pc:sldChg>
      <pc:sldChg chg="addSp delSp modSp mod">
        <pc:chgData name="Leila Scatena Raposo" userId="efd39fea-0d2b-4ae3-883f-65c40e95a1f8" providerId="ADAL" clId="{51349554-ED1D-45F3-A29F-3766BECB7A58}" dt="2023-05-18T18:31:14.353" v="980" actId="478"/>
        <pc:sldMkLst>
          <pc:docMk/>
          <pc:sldMk cId="1994880376" sldId="335"/>
        </pc:sldMkLst>
        <pc:spChg chg="add del mod">
          <ac:chgData name="Leila Scatena Raposo" userId="efd39fea-0d2b-4ae3-883f-65c40e95a1f8" providerId="ADAL" clId="{51349554-ED1D-45F3-A29F-3766BECB7A58}" dt="2023-05-18T18:31:14.353" v="980" actId="478"/>
          <ac:spMkLst>
            <pc:docMk/>
            <pc:sldMk cId="1994880376" sldId="335"/>
            <ac:spMk id="18" creationId="{4E9DFBE7-C49C-A5B3-C34B-1C1B4D5D6E01}"/>
          </ac:spMkLst>
        </pc:spChg>
        <pc:spChg chg="add del mod">
          <ac:chgData name="Leila Scatena Raposo" userId="efd39fea-0d2b-4ae3-883f-65c40e95a1f8" providerId="ADAL" clId="{51349554-ED1D-45F3-A29F-3766BECB7A58}" dt="2023-05-18T18:31:11.723" v="979" actId="478"/>
          <ac:spMkLst>
            <pc:docMk/>
            <pc:sldMk cId="1994880376" sldId="335"/>
            <ac:spMk id="19" creationId="{CDCC8E74-0280-8C65-8A22-3C99BAD83DEC}"/>
          </ac:spMkLst>
        </pc:spChg>
        <pc:spChg chg="add del mod">
          <ac:chgData name="Leila Scatena Raposo" userId="efd39fea-0d2b-4ae3-883f-65c40e95a1f8" providerId="ADAL" clId="{51349554-ED1D-45F3-A29F-3766BECB7A58}" dt="2023-05-18T18:31:10.156" v="978" actId="478"/>
          <ac:spMkLst>
            <pc:docMk/>
            <pc:sldMk cId="1994880376" sldId="335"/>
            <ac:spMk id="20" creationId="{601CF228-E9AF-2FD2-071C-1C9F9D6E750F}"/>
          </ac:spMkLst>
        </pc:spChg>
        <pc:spChg chg="add del mod">
          <ac:chgData name="Leila Scatena Raposo" userId="efd39fea-0d2b-4ae3-883f-65c40e95a1f8" providerId="ADAL" clId="{51349554-ED1D-45F3-A29F-3766BECB7A58}" dt="2023-05-18T18:31:08.338" v="977" actId="478"/>
          <ac:spMkLst>
            <pc:docMk/>
            <pc:sldMk cId="1994880376" sldId="335"/>
            <ac:spMk id="21" creationId="{3F0C0DAC-A473-3994-4693-82450DAF22A2}"/>
          </ac:spMkLst>
        </pc:spChg>
        <pc:spChg chg="add del mod">
          <ac:chgData name="Leila Scatena Raposo" userId="efd39fea-0d2b-4ae3-883f-65c40e95a1f8" providerId="ADAL" clId="{51349554-ED1D-45F3-A29F-3766BECB7A58}" dt="2023-05-18T18:31:06.531" v="976" actId="478"/>
          <ac:spMkLst>
            <pc:docMk/>
            <pc:sldMk cId="1994880376" sldId="335"/>
            <ac:spMk id="22" creationId="{F4E87FDF-1832-C127-185E-E2E4F91DFBE1}"/>
          </ac:spMkLst>
        </pc:spChg>
        <pc:spChg chg="add mod">
          <ac:chgData name="Leila Scatena Raposo" userId="efd39fea-0d2b-4ae3-883f-65c40e95a1f8" providerId="ADAL" clId="{51349554-ED1D-45F3-A29F-3766BECB7A58}" dt="2023-05-18T18:29:34.466" v="958" actId="1076"/>
          <ac:spMkLst>
            <pc:docMk/>
            <pc:sldMk cId="1994880376" sldId="335"/>
            <ac:spMk id="23" creationId="{AFD8FCB6-A923-7E47-53AA-EC04A3A3B408}"/>
          </ac:spMkLst>
        </pc:spChg>
        <pc:picChg chg="add mod">
          <ac:chgData name="Leila Scatena Raposo" userId="efd39fea-0d2b-4ae3-883f-65c40e95a1f8" providerId="ADAL" clId="{51349554-ED1D-45F3-A29F-3766BECB7A58}" dt="2023-05-18T18:29:02.274" v="949" actId="1076"/>
          <ac:picMkLst>
            <pc:docMk/>
            <pc:sldMk cId="1994880376" sldId="335"/>
            <ac:picMk id="25" creationId="{E733B775-4AA4-06F0-B0FE-0720FBE56863}"/>
          </ac:picMkLst>
        </pc:picChg>
        <pc:picChg chg="add mod">
          <ac:chgData name="Leila Scatena Raposo" userId="efd39fea-0d2b-4ae3-883f-65c40e95a1f8" providerId="ADAL" clId="{51349554-ED1D-45F3-A29F-3766BECB7A58}" dt="2023-05-18T18:29:56.463" v="962" actId="1076"/>
          <ac:picMkLst>
            <pc:docMk/>
            <pc:sldMk cId="1994880376" sldId="335"/>
            <ac:picMk id="27" creationId="{7A151AE8-36C0-07FD-119F-45D2583C7444}"/>
          </ac:picMkLst>
        </pc:picChg>
        <pc:picChg chg="add mod">
          <ac:chgData name="Leila Scatena Raposo" userId="efd39fea-0d2b-4ae3-883f-65c40e95a1f8" providerId="ADAL" clId="{51349554-ED1D-45F3-A29F-3766BECB7A58}" dt="2023-05-18T18:30:22.577" v="967" actId="1076"/>
          <ac:picMkLst>
            <pc:docMk/>
            <pc:sldMk cId="1994880376" sldId="335"/>
            <ac:picMk id="29" creationId="{16E1D2F1-BCA4-3885-B660-C2B6189C2D86}"/>
          </ac:picMkLst>
        </pc:picChg>
        <pc:picChg chg="add mod">
          <ac:chgData name="Leila Scatena Raposo" userId="efd39fea-0d2b-4ae3-883f-65c40e95a1f8" providerId="ADAL" clId="{51349554-ED1D-45F3-A29F-3766BECB7A58}" dt="2023-05-18T18:30:43.066" v="970" actId="1076"/>
          <ac:picMkLst>
            <pc:docMk/>
            <pc:sldMk cId="1994880376" sldId="335"/>
            <ac:picMk id="31" creationId="{7CB9ECF0-6D50-C2CB-AA75-2938EE0D3D2B}"/>
          </ac:picMkLst>
        </pc:picChg>
        <pc:picChg chg="add mod">
          <ac:chgData name="Leila Scatena Raposo" userId="efd39fea-0d2b-4ae3-883f-65c40e95a1f8" providerId="ADAL" clId="{51349554-ED1D-45F3-A29F-3766BECB7A58}" dt="2023-05-18T18:30:59.616" v="974" actId="1076"/>
          <ac:picMkLst>
            <pc:docMk/>
            <pc:sldMk cId="1994880376" sldId="335"/>
            <ac:picMk id="33" creationId="{D7E88A36-F28F-D588-CBA2-2958FEAA1457}"/>
          </ac:picMkLst>
        </pc:picChg>
      </pc:sldChg>
      <pc:sldChg chg="addSp modSp mod">
        <pc:chgData name="Leila Scatena Raposo" userId="efd39fea-0d2b-4ae3-883f-65c40e95a1f8" providerId="ADAL" clId="{51349554-ED1D-45F3-A29F-3766BECB7A58}" dt="2023-05-18T18:34:41.562" v="1031" actId="1076"/>
        <pc:sldMkLst>
          <pc:docMk/>
          <pc:sldMk cId="3412726050" sldId="336"/>
        </pc:sldMkLst>
        <pc:spChg chg="mod">
          <ac:chgData name="Leila Scatena Raposo" userId="efd39fea-0d2b-4ae3-883f-65c40e95a1f8" providerId="ADAL" clId="{51349554-ED1D-45F3-A29F-3766BECB7A58}" dt="2023-05-11T16:31:46.214" v="30" actId="790"/>
          <ac:spMkLst>
            <pc:docMk/>
            <pc:sldMk cId="3412726050" sldId="336"/>
            <ac:spMk id="2" creationId="{4BEB3A73-3786-A3B1-2EC5-9EAEFD59015D}"/>
          </ac:spMkLst>
        </pc:spChg>
        <pc:spChg chg="mod">
          <ac:chgData name="Leila Scatena Raposo" userId="efd39fea-0d2b-4ae3-883f-65c40e95a1f8" providerId="ADAL" clId="{51349554-ED1D-45F3-A29F-3766BECB7A58}" dt="2023-05-11T16:31:46.214" v="30" actId="790"/>
          <ac:spMkLst>
            <pc:docMk/>
            <pc:sldMk cId="3412726050" sldId="336"/>
            <ac:spMk id="3" creationId="{FDB4BE6D-CD9D-0066-8CA6-DD3BA1B8E13B}"/>
          </ac:spMkLst>
        </pc:spChg>
        <pc:spChg chg="mod">
          <ac:chgData name="Leila Scatena Raposo" userId="efd39fea-0d2b-4ae3-883f-65c40e95a1f8" providerId="ADAL" clId="{51349554-ED1D-45F3-A29F-3766BECB7A58}" dt="2023-05-11T16:31:46.214" v="30" actId="790"/>
          <ac:spMkLst>
            <pc:docMk/>
            <pc:sldMk cId="3412726050" sldId="336"/>
            <ac:spMk id="4" creationId="{889F4E11-E221-B4BB-64F9-2CB7578025FC}"/>
          </ac:spMkLst>
        </pc:spChg>
        <pc:spChg chg="mod">
          <ac:chgData name="Leila Scatena Raposo" userId="efd39fea-0d2b-4ae3-883f-65c40e95a1f8" providerId="ADAL" clId="{51349554-ED1D-45F3-A29F-3766BECB7A58}" dt="2023-05-11T16:31:46.214" v="30" actId="790"/>
          <ac:spMkLst>
            <pc:docMk/>
            <pc:sldMk cId="3412726050" sldId="336"/>
            <ac:spMk id="5" creationId="{1DE601EF-0151-EC7D-F8F8-7717600DB785}"/>
          </ac:spMkLst>
        </pc:spChg>
        <pc:spChg chg="mod">
          <ac:chgData name="Leila Scatena Raposo" userId="efd39fea-0d2b-4ae3-883f-65c40e95a1f8" providerId="ADAL" clId="{51349554-ED1D-45F3-A29F-3766BECB7A58}" dt="2023-05-11T16:31:46.214" v="30" actId="790"/>
          <ac:spMkLst>
            <pc:docMk/>
            <pc:sldMk cId="3412726050" sldId="336"/>
            <ac:spMk id="6" creationId="{0E069508-4015-1FF7-16E9-7781D2B13E7D}"/>
          </ac:spMkLst>
        </pc:spChg>
        <pc:spChg chg="mod">
          <ac:chgData name="Leila Scatena Raposo" userId="efd39fea-0d2b-4ae3-883f-65c40e95a1f8" providerId="ADAL" clId="{51349554-ED1D-45F3-A29F-3766BECB7A58}" dt="2023-05-11T16:31:46.214" v="30" actId="790"/>
          <ac:spMkLst>
            <pc:docMk/>
            <pc:sldMk cId="3412726050" sldId="336"/>
            <ac:spMk id="7" creationId="{6BE557DF-6AD3-3D90-8313-F7BA77EA60F5}"/>
          </ac:spMkLst>
        </pc:spChg>
        <pc:spChg chg="mod">
          <ac:chgData name="Leila Scatena Raposo" userId="efd39fea-0d2b-4ae3-883f-65c40e95a1f8" providerId="ADAL" clId="{51349554-ED1D-45F3-A29F-3766BECB7A58}" dt="2023-05-11T16:31:46.214" v="30" actId="790"/>
          <ac:spMkLst>
            <pc:docMk/>
            <pc:sldMk cId="3412726050" sldId="336"/>
            <ac:spMk id="8" creationId="{8DBEF928-06BE-D145-696F-7523A89E29EC}"/>
          </ac:spMkLst>
        </pc:spChg>
        <pc:spChg chg="mod">
          <ac:chgData name="Leila Scatena Raposo" userId="efd39fea-0d2b-4ae3-883f-65c40e95a1f8" providerId="ADAL" clId="{51349554-ED1D-45F3-A29F-3766BECB7A58}" dt="2023-05-11T16:31:46.214" v="30" actId="790"/>
          <ac:spMkLst>
            <pc:docMk/>
            <pc:sldMk cId="3412726050" sldId="336"/>
            <ac:spMk id="9" creationId="{6BF1C5C7-5B63-376B-FBEB-25CE3C62271E}"/>
          </ac:spMkLst>
        </pc:spChg>
        <pc:spChg chg="add mod">
          <ac:chgData name="Leila Scatena Raposo" userId="efd39fea-0d2b-4ae3-883f-65c40e95a1f8" providerId="ADAL" clId="{51349554-ED1D-45F3-A29F-3766BECB7A58}" dt="2023-05-18T18:34:41.562" v="1031" actId="1076"/>
          <ac:spMkLst>
            <pc:docMk/>
            <pc:sldMk cId="3412726050" sldId="336"/>
            <ac:spMk id="18" creationId="{18CA346B-1F94-46D3-4373-292EEE3DC0C2}"/>
          </ac:spMkLst>
        </pc:spChg>
        <pc:spChg chg="add mod">
          <ac:chgData name="Leila Scatena Raposo" userId="efd39fea-0d2b-4ae3-883f-65c40e95a1f8" providerId="ADAL" clId="{51349554-ED1D-45F3-A29F-3766BECB7A58}" dt="2023-05-18T18:33:05.920" v="1006" actId="1076"/>
          <ac:spMkLst>
            <pc:docMk/>
            <pc:sldMk cId="3412726050" sldId="336"/>
            <ac:spMk id="19" creationId="{50A6B68D-222A-FBF2-3076-AF41F409F594}"/>
          </ac:spMkLst>
        </pc:spChg>
        <pc:spChg chg="add mod">
          <ac:chgData name="Leila Scatena Raposo" userId="efd39fea-0d2b-4ae3-883f-65c40e95a1f8" providerId="ADAL" clId="{51349554-ED1D-45F3-A29F-3766BECB7A58}" dt="2023-05-18T18:32:30.599" v="999" actId="1076"/>
          <ac:spMkLst>
            <pc:docMk/>
            <pc:sldMk cId="3412726050" sldId="336"/>
            <ac:spMk id="20" creationId="{FAF5D67D-F73A-CCCF-86E6-B624007C4758}"/>
          </ac:spMkLst>
        </pc:spChg>
        <pc:spChg chg="add mod">
          <ac:chgData name="Leila Scatena Raposo" userId="efd39fea-0d2b-4ae3-883f-65c40e95a1f8" providerId="ADAL" clId="{51349554-ED1D-45F3-A29F-3766BECB7A58}" dt="2023-05-18T18:31:58.927" v="992" actId="1076"/>
          <ac:spMkLst>
            <pc:docMk/>
            <pc:sldMk cId="3412726050" sldId="336"/>
            <ac:spMk id="21" creationId="{3F52565B-DEFD-E641-4B3B-7DBADEEC02A3}"/>
          </ac:spMkLst>
        </pc:spChg>
        <pc:spChg chg="add mod">
          <ac:chgData name="Leila Scatena Raposo" userId="efd39fea-0d2b-4ae3-883f-65c40e95a1f8" providerId="ADAL" clId="{51349554-ED1D-45F3-A29F-3766BECB7A58}" dt="2023-05-18T18:34:13.271" v="1024" actId="1076"/>
          <ac:spMkLst>
            <pc:docMk/>
            <pc:sldMk cId="3412726050" sldId="336"/>
            <ac:spMk id="22" creationId="{1C8883BA-EA20-5E1F-8915-94FEFC40F0DA}"/>
          </ac:spMkLst>
        </pc:spChg>
        <pc:spChg chg="add mod">
          <ac:chgData name="Leila Scatena Raposo" userId="efd39fea-0d2b-4ae3-883f-65c40e95a1f8" providerId="ADAL" clId="{51349554-ED1D-45F3-A29F-3766BECB7A58}" dt="2023-05-18T18:33:40.024" v="1016" actId="1076"/>
          <ac:spMkLst>
            <pc:docMk/>
            <pc:sldMk cId="3412726050" sldId="336"/>
            <ac:spMk id="23" creationId="{F31C0784-B3DE-5EDC-6B18-E710A4D91581}"/>
          </ac:spMkLst>
        </pc:spChg>
      </pc:sldChg>
      <pc:sldChg chg="addSp modSp mod">
        <pc:chgData name="Leila Scatena Raposo" userId="efd39fea-0d2b-4ae3-883f-65c40e95a1f8" providerId="ADAL" clId="{51349554-ED1D-45F3-A29F-3766BECB7A58}" dt="2023-05-18T16:50:14.008" v="428"/>
        <pc:sldMkLst>
          <pc:docMk/>
          <pc:sldMk cId="2821643148" sldId="337"/>
        </pc:sldMkLst>
        <pc:spChg chg="mod">
          <ac:chgData name="Leila Scatena Raposo" userId="efd39fea-0d2b-4ae3-883f-65c40e95a1f8" providerId="ADAL" clId="{51349554-ED1D-45F3-A29F-3766BECB7A58}" dt="2023-05-11T16:32:39.887" v="32" actId="790"/>
          <ac:spMkLst>
            <pc:docMk/>
            <pc:sldMk cId="2821643148" sldId="337"/>
            <ac:spMk id="2" creationId="{4BEB3A73-3786-A3B1-2EC5-9EAEFD59015D}"/>
          </ac:spMkLst>
        </pc:spChg>
        <pc:spChg chg="mod">
          <ac:chgData name="Leila Scatena Raposo" userId="efd39fea-0d2b-4ae3-883f-65c40e95a1f8" providerId="ADAL" clId="{51349554-ED1D-45F3-A29F-3766BECB7A58}" dt="2023-05-11T16:32:39.887" v="32" actId="790"/>
          <ac:spMkLst>
            <pc:docMk/>
            <pc:sldMk cId="2821643148" sldId="337"/>
            <ac:spMk id="3" creationId="{FDB4BE6D-CD9D-0066-8CA6-DD3BA1B8E13B}"/>
          </ac:spMkLst>
        </pc:spChg>
        <pc:spChg chg="mod">
          <ac:chgData name="Leila Scatena Raposo" userId="efd39fea-0d2b-4ae3-883f-65c40e95a1f8" providerId="ADAL" clId="{51349554-ED1D-45F3-A29F-3766BECB7A58}" dt="2023-05-11T16:32:39.887" v="32" actId="790"/>
          <ac:spMkLst>
            <pc:docMk/>
            <pc:sldMk cId="2821643148" sldId="337"/>
            <ac:spMk id="4" creationId="{CA2C9AD2-A6F4-2782-FB36-2D5E7186A154}"/>
          </ac:spMkLst>
        </pc:spChg>
        <pc:spChg chg="mod">
          <ac:chgData name="Leila Scatena Raposo" userId="efd39fea-0d2b-4ae3-883f-65c40e95a1f8" providerId="ADAL" clId="{51349554-ED1D-45F3-A29F-3766BECB7A58}" dt="2023-05-11T16:32:39.887" v="32" actId="790"/>
          <ac:spMkLst>
            <pc:docMk/>
            <pc:sldMk cId="2821643148" sldId="337"/>
            <ac:spMk id="5" creationId="{A3552CF3-06E1-C739-8423-1268E937158B}"/>
          </ac:spMkLst>
        </pc:spChg>
        <pc:spChg chg="mod">
          <ac:chgData name="Leila Scatena Raposo" userId="efd39fea-0d2b-4ae3-883f-65c40e95a1f8" providerId="ADAL" clId="{51349554-ED1D-45F3-A29F-3766BECB7A58}" dt="2023-05-11T16:32:39.887" v="32" actId="790"/>
          <ac:spMkLst>
            <pc:docMk/>
            <pc:sldMk cId="2821643148" sldId="337"/>
            <ac:spMk id="6" creationId="{61C70085-D67A-C2AC-C06B-0BC9CE44F927}"/>
          </ac:spMkLst>
        </pc:spChg>
        <pc:spChg chg="mod">
          <ac:chgData name="Leila Scatena Raposo" userId="efd39fea-0d2b-4ae3-883f-65c40e95a1f8" providerId="ADAL" clId="{51349554-ED1D-45F3-A29F-3766BECB7A58}" dt="2023-05-11T16:32:39.887" v="32" actId="790"/>
          <ac:spMkLst>
            <pc:docMk/>
            <pc:sldMk cId="2821643148" sldId="337"/>
            <ac:spMk id="7" creationId="{DC884F63-CD92-F62F-7DAB-D102AB749FBE}"/>
          </ac:spMkLst>
        </pc:spChg>
        <pc:spChg chg="mod">
          <ac:chgData name="Leila Scatena Raposo" userId="efd39fea-0d2b-4ae3-883f-65c40e95a1f8" providerId="ADAL" clId="{51349554-ED1D-45F3-A29F-3766BECB7A58}" dt="2023-05-11T16:32:39.887" v="32" actId="790"/>
          <ac:spMkLst>
            <pc:docMk/>
            <pc:sldMk cId="2821643148" sldId="337"/>
            <ac:spMk id="8" creationId="{2AB5EC64-4B43-913B-0123-AA0B7B6D919A}"/>
          </ac:spMkLst>
        </pc:spChg>
        <pc:spChg chg="mod">
          <ac:chgData name="Leila Scatena Raposo" userId="efd39fea-0d2b-4ae3-883f-65c40e95a1f8" providerId="ADAL" clId="{51349554-ED1D-45F3-A29F-3766BECB7A58}" dt="2023-05-11T16:32:39.887" v="32" actId="790"/>
          <ac:spMkLst>
            <pc:docMk/>
            <pc:sldMk cId="2821643148" sldId="337"/>
            <ac:spMk id="9" creationId="{63831798-2DB3-5209-56D2-81F67DC9C17D}"/>
          </ac:spMkLst>
        </pc:spChg>
        <pc:spChg chg="add mod">
          <ac:chgData name="Leila Scatena Raposo" userId="efd39fea-0d2b-4ae3-883f-65c40e95a1f8" providerId="ADAL" clId="{51349554-ED1D-45F3-A29F-3766BECB7A58}" dt="2023-05-18T16:50:14.008" v="428"/>
          <ac:spMkLst>
            <pc:docMk/>
            <pc:sldMk cId="2821643148" sldId="337"/>
            <ac:spMk id="18" creationId="{14B5A206-EF45-E8EE-59D7-F8A3F8CBEFD1}"/>
          </ac:spMkLst>
        </pc:spChg>
      </pc:sldChg>
      <pc:sldChg chg="addSp modSp mod">
        <pc:chgData name="Leila Scatena Raposo" userId="efd39fea-0d2b-4ae3-883f-65c40e95a1f8" providerId="ADAL" clId="{51349554-ED1D-45F3-A29F-3766BECB7A58}" dt="2023-05-18T18:43:54.807" v="1134" actId="1076"/>
        <pc:sldMkLst>
          <pc:docMk/>
          <pc:sldMk cId="432961237" sldId="338"/>
        </pc:sldMkLst>
        <pc:spChg chg="mod">
          <ac:chgData name="Leila Scatena Raposo" userId="efd39fea-0d2b-4ae3-883f-65c40e95a1f8" providerId="ADAL" clId="{51349554-ED1D-45F3-A29F-3766BECB7A58}" dt="2023-05-11T16:33:14.757" v="34" actId="790"/>
          <ac:spMkLst>
            <pc:docMk/>
            <pc:sldMk cId="432961237" sldId="338"/>
            <ac:spMk id="2" creationId="{4BEB3A73-3786-A3B1-2EC5-9EAEFD59015D}"/>
          </ac:spMkLst>
        </pc:spChg>
        <pc:spChg chg="mod">
          <ac:chgData name="Leila Scatena Raposo" userId="efd39fea-0d2b-4ae3-883f-65c40e95a1f8" providerId="ADAL" clId="{51349554-ED1D-45F3-A29F-3766BECB7A58}" dt="2023-05-11T16:33:14.757" v="34" actId="790"/>
          <ac:spMkLst>
            <pc:docMk/>
            <pc:sldMk cId="432961237" sldId="338"/>
            <ac:spMk id="3" creationId="{FDB4BE6D-CD9D-0066-8CA6-DD3BA1B8E13B}"/>
          </ac:spMkLst>
        </pc:spChg>
        <pc:spChg chg="mod">
          <ac:chgData name="Leila Scatena Raposo" userId="efd39fea-0d2b-4ae3-883f-65c40e95a1f8" providerId="ADAL" clId="{51349554-ED1D-45F3-A29F-3766BECB7A58}" dt="2023-05-11T16:33:14.757" v="34" actId="790"/>
          <ac:spMkLst>
            <pc:docMk/>
            <pc:sldMk cId="432961237" sldId="338"/>
            <ac:spMk id="11" creationId="{784B53D0-87E5-2D88-9C77-BB91FC6936E3}"/>
          </ac:spMkLst>
        </pc:spChg>
        <pc:spChg chg="mod">
          <ac:chgData name="Leila Scatena Raposo" userId="efd39fea-0d2b-4ae3-883f-65c40e95a1f8" providerId="ADAL" clId="{51349554-ED1D-45F3-A29F-3766BECB7A58}" dt="2023-05-11T16:33:14.757" v="34" actId="790"/>
          <ac:spMkLst>
            <pc:docMk/>
            <pc:sldMk cId="432961237" sldId="338"/>
            <ac:spMk id="13" creationId="{BB55F3E3-0C50-C643-A83B-6F90644C6C6C}"/>
          </ac:spMkLst>
        </pc:spChg>
        <pc:spChg chg="mod">
          <ac:chgData name="Leila Scatena Raposo" userId="efd39fea-0d2b-4ae3-883f-65c40e95a1f8" providerId="ADAL" clId="{51349554-ED1D-45F3-A29F-3766BECB7A58}" dt="2023-05-11T16:33:14.757" v="34" actId="790"/>
          <ac:spMkLst>
            <pc:docMk/>
            <pc:sldMk cId="432961237" sldId="338"/>
            <ac:spMk id="14" creationId="{FC577C5B-8981-C79A-3400-1781BB7D9B66}"/>
          </ac:spMkLst>
        </pc:spChg>
        <pc:spChg chg="mod">
          <ac:chgData name="Leila Scatena Raposo" userId="efd39fea-0d2b-4ae3-883f-65c40e95a1f8" providerId="ADAL" clId="{51349554-ED1D-45F3-A29F-3766BECB7A58}" dt="2023-05-11T16:33:14.757" v="34" actId="790"/>
          <ac:spMkLst>
            <pc:docMk/>
            <pc:sldMk cId="432961237" sldId="338"/>
            <ac:spMk id="15" creationId="{0AC5929E-6DD6-7D0E-9FD8-A92F20886F94}"/>
          </ac:spMkLst>
        </pc:spChg>
        <pc:spChg chg="mod">
          <ac:chgData name="Leila Scatena Raposo" userId="efd39fea-0d2b-4ae3-883f-65c40e95a1f8" providerId="ADAL" clId="{51349554-ED1D-45F3-A29F-3766BECB7A58}" dt="2023-05-11T16:33:14.757" v="34" actId="790"/>
          <ac:spMkLst>
            <pc:docMk/>
            <pc:sldMk cId="432961237" sldId="338"/>
            <ac:spMk id="16" creationId="{8CEF2AB7-0977-8FCD-C2B3-99B0A40A3FA4}"/>
          </ac:spMkLst>
        </pc:spChg>
        <pc:spChg chg="mod">
          <ac:chgData name="Leila Scatena Raposo" userId="efd39fea-0d2b-4ae3-883f-65c40e95a1f8" providerId="ADAL" clId="{51349554-ED1D-45F3-A29F-3766BECB7A58}" dt="2023-05-11T16:33:14.757" v="34" actId="790"/>
          <ac:spMkLst>
            <pc:docMk/>
            <pc:sldMk cId="432961237" sldId="338"/>
            <ac:spMk id="17" creationId="{35B920EB-0DD8-F90D-2F80-2AA319EAF9D9}"/>
          </ac:spMkLst>
        </pc:spChg>
        <pc:spChg chg="add mod">
          <ac:chgData name="Leila Scatena Raposo" userId="efd39fea-0d2b-4ae3-883f-65c40e95a1f8" providerId="ADAL" clId="{51349554-ED1D-45F3-A29F-3766BECB7A58}" dt="2023-05-18T18:43:54.807" v="1134" actId="1076"/>
          <ac:spMkLst>
            <pc:docMk/>
            <pc:sldMk cId="432961237" sldId="338"/>
            <ac:spMk id="18" creationId="{1792A9CF-3F4A-0917-48D5-B8DED9BC09E6}"/>
          </ac:spMkLst>
        </pc:spChg>
        <pc:spChg chg="add mod">
          <ac:chgData name="Leila Scatena Raposo" userId="efd39fea-0d2b-4ae3-883f-65c40e95a1f8" providerId="ADAL" clId="{51349554-ED1D-45F3-A29F-3766BECB7A58}" dt="2023-05-18T18:42:46.574" v="1122" actId="1076"/>
          <ac:spMkLst>
            <pc:docMk/>
            <pc:sldMk cId="432961237" sldId="338"/>
            <ac:spMk id="19" creationId="{6C64C610-FF1F-CEF4-7330-D3E736F4EE13}"/>
          </ac:spMkLst>
        </pc:spChg>
        <pc:spChg chg="add mod">
          <ac:chgData name="Leila Scatena Raposo" userId="efd39fea-0d2b-4ae3-883f-65c40e95a1f8" providerId="ADAL" clId="{51349554-ED1D-45F3-A29F-3766BECB7A58}" dt="2023-05-18T18:43:25.548" v="1128" actId="1076"/>
          <ac:spMkLst>
            <pc:docMk/>
            <pc:sldMk cId="432961237" sldId="338"/>
            <ac:spMk id="20" creationId="{3D27C6F3-9013-57FA-E8FB-186E92BCF778}"/>
          </ac:spMkLst>
        </pc:spChg>
        <pc:spChg chg="add mod">
          <ac:chgData name="Leila Scatena Raposo" userId="efd39fea-0d2b-4ae3-883f-65c40e95a1f8" providerId="ADAL" clId="{51349554-ED1D-45F3-A29F-3766BECB7A58}" dt="2023-05-18T18:41:06.502" v="1101" actId="1076"/>
          <ac:spMkLst>
            <pc:docMk/>
            <pc:sldMk cId="432961237" sldId="338"/>
            <ac:spMk id="21" creationId="{811C7E01-E3CD-46AF-D03C-C1793D8688C5}"/>
          </ac:spMkLst>
        </pc:spChg>
        <pc:spChg chg="add mod">
          <ac:chgData name="Leila Scatena Raposo" userId="efd39fea-0d2b-4ae3-883f-65c40e95a1f8" providerId="ADAL" clId="{51349554-ED1D-45F3-A29F-3766BECB7A58}" dt="2023-05-18T18:41:53.372" v="1111" actId="1076"/>
          <ac:spMkLst>
            <pc:docMk/>
            <pc:sldMk cId="432961237" sldId="338"/>
            <ac:spMk id="22" creationId="{84274F05-62A7-37CC-8D04-21D3F59C3A70}"/>
          </ac:spMkLst>
        </pc:spChg>
        <pc:spChg chg="add mod">
          <ac:chgData name="Leila Scatena Raposo" userId="efd39fea-0d2b-4ae3-883f-65c40e95a1f8" providerId="ADAL" clId="{51349554-ED1D-45F3-A29F-3766BECB7A58}" dt="2023-05-18T18:42:21.310" v="1117" actId="1076"/>
          <ac:spMkLst>
            <pc:docMk/>
            <pc:sldMk cId="432961237" sldId="338"/>
            <ac:spMk id="23" creationId="{B23B473C-A78A-CA96-9AED-6AADE8BB56E5}"/>
          </ac:spMkLst>
        </pc:spChg>
      </pc:sldChg>
      <pc:sldChg chg="addSp modSp">
        <pc:chgData name="Leila Scatena Raposo" userId="efd39fea-0d2b-4ae3-883f-65c40e95a1f8" providerId="ADAL" clId="{51349554-ED1D-45F3-A29F-3766BECB7A58}" dt="2023-05-18T16:50:22.270" v="430"/>
        <pc:sldMkLst>
          <pc:docMk/>
          <pc:sldMk cId="1711805436" sldId="339"/>
        </pc:sldMkLst>
        <pc:spChg chg="add mod">
          <ac:chgData name="Leila Scatena Raposo" userId="efd39fea-0d2b-4ae3-883f-65c40e95a1f8" providerId="ADAL" clId="{51349554-ED1D-45F3-A29F-3766BECB7A58}" dt="2023-05-18T16:50:22.270" v="430"/>
          <ac:spMkLst>
            <pc:docMk/>
            <pc:sldMk cId="1711805436" sldId="339"/>
            <ac:spMk id="9" creationId="{CE33CC7E-99B5-A982-13FC-C210E4327C1D}"/>
          </ac:spMkLst>
        </pc:spChg>
      </pc:sldChg>
      <pc:sldChg chg="modSp mod">
        <pc:chgData name="Leila Scatena Raposo" userId="efd39fea-0d2b-4ae3-883f-65c40e95a1f8" providerId="ADAL" clId="{51349554-ED1D-45F3-A29F-3766BECB7A58}" dt="2023-05-11T16:38:14.037" v="39" actId="790"/>
        <pc:sldMkLst>
          <pc:docMk/>
          <pc:sldMk cId="823849205" sldId="341"/>
        </pc:sldMkLst>
        <pc:spChg chg="mod">
          <ac:chgData name="Leila Scatena Raposo" userId="efd39fea-0d2b-4ae3-883f-65c40e95a1f8" providerId="ADAL" clId="{51349554-ED1D-45F3-A29F-3766BECB7A58}" dt="2023-05-11T16:38:14.037" v="39" actId="790"/>
          <ac:spMkLst>
            <pc:docMk/>
            <pc:sldMk cId="823849205" sldId="341"/>
            <ac:spMk id="7" creationId="{1B6050ED-CB3F-661F-1FF5-5CEC8E892A44}"/>
          </ac:spMkLst>
        </pc:spChg>
      </pc:sldChg>
      <pc:sldChg chg="addSp modSp">
        <pc:chgData name="Leila Scatena Raposo" userId="efd39fea-0d2b-4ae3-883f-65c40e95a1f8" providerId="ADAL" clId="{51349554-ED1D-45F3-A29F-3766BECB7A58}" dt="2023-05-18T16:47:33.275" v="405"/>
        <pc:sldMkLst>
          <pc:docMk/>
          <pc:sldMk cId="171611832" sldId="342"/>
        </pc:sldMkLst>
        <pc:spChg chg="add mod">
          <ac:chgData name="Leila Scatena Raposo" userId="efd39fea-0d2b-4ae3-883f-65c40e95a1f8" providerId="ADAL" clId="{51349554-ED1D-45F3-A29F-3766BECB7A58}" dt="2023-05-18T16:47:33.275" v="405"/>
          <ac:spMkLst>
            <pc:docMk/>
            <pc:sldMk cId="171611832" sldId="342"/>
            <ac:spMk id="4" creationId="{ACA6DC64-C11C-C232-25D9-99C9600B5051}"/>
          </ac:spMkLst>
        </pc:spChg>
      </pc:sldChg>
      <pc:sldChg chg="addSp modSp mod">
        <pc:chgData name="Leila Scatena Raposo" userId="efd39fea-0d2b-4ae3-883f-65c40e95a1f8" providerId="ADAL" clId="{51349554-ED1D-45F3-A29F-3766BECB7A58}" dt="2023-05-18T16:47:37.974" v="407" actId="1076"/>
        <pc:sldMkLst>
          <pc:docMk/>
          <pc:sldMk cId="2890599222" sldId="343"/>
        </pc:sldMkLst>
        <pc:spChg chg="add mod">
          <ac:chgData name="Leila Scatena Raposo" userId="efd39fea-0d2b-4ae3-883f-65c40e95a1f8" providerId="ADAL" clId="{51349554-ED1D-45F3-A29F-3766BECB7A58}" dt="2023-05-18T16:47:37.974" v="407" actId="1076"/>
          <ac:spMkLst>
            <pc:docMk/>
            <pc:sldMk cId="2890599222" sldId="343"/>
            <ac:spMk id="4" creationId="{CE19CEFB-34EA-906A-FE01-D4378044FE78}"/>
          </ac:spMkLst>
        </pc:spChg>
      </pc:sldChg>
      <pc:sldChg chg="modSp mod">
        <pc:chgData name="Leila Scatena Raposo" userId="efd39fea-0d2b-4ae3-883f-65c40e95a1f8" providerId="ADAL" clId="{51349554-ED1D-45F3-A29F-3766BECB7A58}" dt="2023-05-11T16:39:47.607" v="40" actId="113"/>
        <pc:sldMkLst>
          <pc:docMk/>
          <pc:sldMk cId="212732989" sldId="344"/>
        </pc:sldMkLst>
        <pc:spChg chg="mod">
          <ac:chgData name="Leila Scatena Raposo" userId="efd39fea-0d2b-4ae3-883f-65c40e95a1f8" providerId="ADAL" clId="{51349554-ED1D-45F3-A29F-3766BECB7A58}" dt="2023-05-11T16:39:47.607" v="40" actId="113"/>
          <ac:spMkLst>
            <pc:docMk/>
            <pc:sldMk cId="212732989" sldId="344"/>
            <ac:spMk id="27" creationId="{C4F12C82-E628-BB14-D3D4-57BE86360AC0}"/>
          </ac:spMkLst>
        </pc:spChg>
      </pc:sldChg>
      <pc:sldChg chg="modSp mod">
        <pc:chgData name="Leila Scatena Raposo" userId="efd39fea-0d2b-4ae3-883f-65c40e95a1f8" providerId="ADAL" clId="{51349554-ED1D-45F3-A29F-3766BECB7A58}" dt="2023-05-11T16:40:06.550" v="41" actId="790"/>
        <pc:sldMkLst>
          <pc:docMk/>
          <pc:sldMk cId="464621734" sldId="345"/>
        </pc:sldMkLst>
        <pc:spChg chg="mod">
          <ac:chgData name="Leila Scatena Raposo" userId="efd39fea-0d2b-4ae3-883f-65c40e95a1f8" providerId="ADAL" clId="{51349554-ED1D-45F3-A29F-3766BECB7A58}" dt="2023-05-11T16:40:06.550" v="41" actId="790"/>
          <ac:spMkLst>
            <pc:docMk/>
            <pc:sldMk cId="464621734" sldId="345"/>
            <ac:spMk id="8" creationId="{5F27E056-903C-F00D-D676-22E9B61FF4A4}"/>
          </ac:spMkLst>
        </pc:spChg>
      </pc:sldChg>
      <pc:sldChg chg="addSp modSp mod">
        <pc:chgData name="Leila Scatena Raposo" userId="efd39fea-0d2b-4ae3-883f-65c40e95a1f8" providerId="ADAL" clId="{51349554-ED1D-45F3-A29F-3766BECB7A58}" dt="2023-05-18T16:47:53.120" v="409" actId="1076"/>
        <pc:sldMkLst>
          <pc:docMk/>
          <pc:sldMk cId="3881765018" sldId="346"/>
        </pc:sldMkLst>
        <pc:spChg chg="add mod">
          <ac:chgData name="Leila Scatena Raposo" userId="efd39fea-0d2b-4ae3-883f-65c40e95a1f8" providerId="ADAL" clId="{51349554-ED1D-45F3-A29F-3766BECB7A58}" dt="2023-05-18T16:47:53.120" v="409" actId="1076"/>
          <ac:spMkLst>
            <pc:docMk/>
            <pc:sldMk cId="3881765018" sldId="346"/>
            <ac:spMk id="14" creationId="{44E2C34A-CC29-66ED-AD2E-5F3E30BE0FBF}"/>
          </ac:spMkLst>
        </pc:spChg>
        <pc:spChg chg="mod">
          <ac:chgData name="Leila Scatena Raposo" userId="efd39fea-0d2b-4ae3-883f-65c40e95a1f8" providerId="ADAL" clId="{51349554-ED1D-45F3-A29F-3766BECB7A58}" dt="2023-05-11T16:05:55.408" v="3" actId="20577"/>
          <ac:spMkLst>
            <pc:docMk/>
            <pc:sldMk cId="3881765018" sldId="346"/>
            <ac:spMk id="39" creationId="{91705001-E083-F802-D69E-484ABCBED9CE}"/>
          </ac:spMkLst>
        </pc:spChg>
      </pc:sldChg>
      <pc:sldChg chg="addSp modSp mod">
        <pc:chgData name="Leila Scatena Raposo" userId="efd39fea-0d2b-4ae3-883f-65c40e95a1f8" providerId="ADAL" clId="{51349554-ED1D-45F3-A29F-3766BECB7A58}" dt="2023-05-18T16:48:20.347" v="414" actId="1076"/>
        <pc:sldMkLst>
          <pc:docMk/>
          <pc:sldMk cId="1464893451" sldId="350"/>
        </pc:sldMkLst>
        <pc:spChg chg="add mod">
          <ac:chgData name="Leila Scatena Raposo" userId="efd39fea-0d2b-4ae3-883f-65c40e95a1f8" providerId="ADAL" clId="{51349554-ED1D-45F3-A29F-3766BECB7A58}" dt="2023-05-18T16:48:20.347" v="414" actId="1076"/>
          <ac:spMkLst>
            <pc:docMk/>
            <pc:sldMk cId="1464893451" sldId="350"/>
            <ac:spMk id="5" creationId="{FAD77940-B9C3-B54E-C185-1270B031C26F}"/>
          </ac:spMkLst>
        </pc:spChg>
      </pc:sldChg>
      <pc:sldChg chg="modSp mod">
        <pc:chgData name="Leila Scatena Raposo" userId="efd39fea-0d2b-4ae3-883f-65c40e95a1f8" providerId="ADAL" clId="{51349554-ED1D-45F3-A29F-3766BECB7A58}" dt="2023-05-11T16:44:52.790" v="45" actId="790"/>
        <pc:sldMkLst>
          <pc:docMk/>
          <pc:sldMk cId="2564821263" sldId="351"/>
        </pc:sldMkLst>
        <pc:spChg chg="mod">
          <ac:chgData name="Leila Scatena Raposo" userId="efd39fea-0d2b-4ae3-883f-65c40e95a1f8" providerId="ADAL" clId="{51349554-ED1D-45F3-A29F-3766BECB7A58}" dt="2023-05-11T16:44:52.790" v="45" actId="790"/>
          <ac:spMkLst>
            <pc:docMk/>
            <pc:sldMk cId="2564821263" sldId="351"/>
            <ac:spMk id="2" creationId="{4BEB3A73-3786-A3B1-2EC5-9EAEFD59015D}"/>
          </ac:spMkLst>
        </pc:spChg>
        <pc:spChg chg="mod">
          <ac:chgData name="Leila Scatena Raposo" userId="efd39fea-0d2b-4ae3-883f-65c40e95a1f8" providerId="ADAL" clId="{51349554-ED1D-45F3-A29F-3766BECB7A58}" dt="2023-05-11T16:44:52.790" v="45" actId="790"/>
          <ac:spMkLst>
            <pc:docMk/>
            <pc:sldMk cId="2564821263" sldId="351"/>
            <ac:spMk id="3" creationId="{E1BDE829-1155-ECDA-B763-E7107CE06F58}"/>
          </ac:spMkLst>
        </pc:spChg>
        <pc:spChg chg="mod">
          <ac:chgData name="Leila Scatena Raposo" userId="efd39fea-0d2b-4ae3-883f-65c40e95a1f8" providerId="ADAL" clId="{51349554-ED1D-45F3-A29F-3766BECB7A58}" dt="2023-05-11T16:44:52.790" v="45" actId="790"/>
          <ac:spMkLst>
            <pc:docMk/>
            <pc:sldMk cId="2564821263" sldId="351"/>
            <ac:spMk id="7" creationId="{8F0CE080-163F-B5B7-97AE-C6895E519C00}"/>
          </ac:spMkLst>
        </pc:spChg>
        <pc:spChg chg="mod">
          <ac:chgData name="Leila Scatena Raposo" userId="efd39fea-0d2b-4ae3-883f-65c40e95a1f8" providerId="ADAL" clId="{51349554-ED1D-45F3-A29F-3766BECB7A58}" dt="2023-05-11T16:44:52.790" v="45" actId="790"/>
          <ac:spMkLst>
            <pc:docMk/>
            <pc:sldMk cId="2564821263" sldId="351"/>
            <ac:spMk id="9" creationId="{8FD1C76B-1FE3-19A5-7886-A7212C44D843}"/>
          </ac:spMkLst>
        </pc:spChg>
        <pc:spChg chg="mod">
          <ac:chgData name="Leila Scatena Raposo" userId="efd39fea-0d2b-4ae3-883f-65c40e95a1f8" providerId="ADAL" clId="{51349554-ED1D-45F3-A29F-3766BECB7A58}" dt="2023-05-11T16:44:52.790" v="45" actId="790"/>
          <ac:spMkLst>
            <pc:docMk/>
            <pc:sldMk cId="2564821263" sldId="351"/>
            <ac:spMk id="11" creationId="{0A15F9C9-0E21-870D-8D0F-5FD3B7A8B30F}"/>
          </ac:spMkLst>
        </pc:spChg>
        <pc:spChg chg="mod">
          <ac:chgData name="Leila Scatena Raposo" userId="efd39fea-0d2b-4ae3-883f-65c40e95a1f8" providerId="ADAL" clId="{51349554-ED1D-45F3-A29F-3766BECB7A58}" dt="2023-05-11T16:44:52.790" v="45" actId="790"/>
          <ac:spMkLst>
            <pc:docMk/>
            <pc:sldMk cId="2564821263" sldId="351"/>
            <ac:spMk id="13" creationId="{49BEAF4D-CB51-08D5-A200-BC1705E210B7}"/>
          </ac:spMkLst>
        </pc:spChg>
        <pc:spChg chg="mod">
          <ac:chgData name="Leila Scatena Raposo" userId="efd39fea-0d2b-4ae3-883f-65c40e95a1f8" providerId="ADAL" clId="{51349554-ED1D-45F3-A29F-3766BECB7A58}" dt="2023-05-11T16:44:52.790" v="45" actId="790"/>
          <ac:spMkLst>
            <pc:docMk/>
            <pc:sldMk cId="2564821263" sldId="351"/>
            <ac:spMk id="14" creationId="{AEB98E26-9DCA-1BC6-D66E-4C9A7394DE33}"/>
          </ac:spMkLst>
        </pc:spChg>
        <pc:spChg chg="mod">
          <ac:chgData name="Leila Scatena Raposo" userId="efd39fea-0d2b-4ae3-883f-65c40e95a1f8" providerId="ADAL" clId="{51349554-ED1D-45F3-A29F-3766BECB7A58}" dt="2023-05-11T16:44:52.790" v="45" actId="790"/>
          <ac:spMkLst>
            <pc:docMk/>
            <pc:sldMk cId="2564821263" sldId="351"/>
            <ac:spMk id="16" creationId="{021E8CC8-D7E3-222D-4D05-28BDAF013784}"/>
          </ac:spMkLst>
        </pc:spChg>
        <pc:spChg chg="mod">
          <ac:chgData name="Leila Scatena Raposo" userId="efd39fea-0d2b-4ae3-883f-65c40e95a1f8" providerId="ADAL" clId="{51349554-ED1D-45F3-A29F-3766BECB7A58}" dt="2023-05-11T16:44:52.790" v="45" actId="790"/>
          <ac:spMkLst>
            <pc:docMk/>
            <pc:sldMk cId="2564821263" sldId="351"/>
            <ac:spMk id="17" creationId="{EBEFD470-BF1F-7484-B7E7-CFC4D45218B2}"/>
          </ac:spMkLst>
        </pc:spChg>
        <pc:spChg chg="mod">
          <ac:chgData name="Leila Scatena Raposo" userId="efd39fea-0d2b-4ae3-883f-65c40e95a1f8" providerId="ADAL" clId="{51349554-ED1D-45F3-A29F-3766BECB7A58}" dt="2023-05-11T16:44:52.790" v="45" actId="790"/>
          <ac:spMkLst>
            <pc:docMk/>
            <pc:sldMk cId="2564821263" sldId="351"/>
            <ac:spMk id="24" creationId="{7A314659-1120-28FE-6F4A-031F059FDA5D}"/>
          </ac:spMkLst>
        </pc:spChg>
        <pc:spChg chg="mod">
          <ac:chgData name="Leila Scatena Raposo" userId="efd39fea-0d2b-4ae3-883f-65c40e95a1f8" providerId="ADAL" clId="{51349554-ED1D-45F3-A29F-3766BECB7A58}" dt="2023-05-11T16:44:52.790" v="45" actId="790"/>
          <ac:spMkLst>
            <pc:docMk/>
            <pc:sldMk cId="2564821263" sldId="351"/>
            <ac:spMk id="25" creationId="{3FDC6061-2CA6-B0FD-2CB2-237C985DF1DA}"/>
          </ac:spMkLst>
        </pc:spChg>
        <pc:spChg chg="mod">
          <ac:chgData name="Leila Scatena Raposo" userId="efd39fea-0d2b-4ae3-883f-65c40e95a1f8" providerId="ADAL" clId="{51349554-ED1D-45F3-A29F-3766BECB7A58}" dt="2023-05-11T16:44:52.790" v="45" actId="790"/>
          <ac:spMkLst>
            <pc:docMk/>
            <pc:sldMk cId="2564821263" sldId="351"/>
            <ac:spMk id="26" creationId="{4FF807F6-700B-93B6-9178-DC470F75A292}"/>
          </ac:spMkLst>
        </pc:spChg>
        <pc:spChg chg="mod">
          <ac:chgData name="Leila Scatena Raposo" userId="efd39fea-0d2b-4ae3-883f-65c40e95a1f8" providerId="ADAL" clId="{51349554-ED1D-45F3-A29F-3766BECB7A58}" dt="2023-05-11T16:44:52.790" v="45" actId="790"/>
          <ac:spMkLst>
            <pc:docMk/>
            <pc:sldMk cId="2564821263" sldId="351"/>
            <ac:spMk id="27" creationId="{6D226F23-1DF5-6A9C-4788-F38806D7E86E}"/>
          </ac:spMkLst>
        </pc:spChg>
        <pc:spChg chg="mod">
          <ac:chgData name="Leila Scatena Raposo" userId="efd39fea-0d2b-4ae3-883f-65c40e95a1f8" providerId="ADAL" clId="{51349554-ED1D-45F3-A29F-3766BECB7A58}" dt="2023-05-11T16:44:52.790" v="45" actId="790"/>
          <ac:spMkLst>
            <pc:docMk/>
            <pc:sldMk cId="2564821263" sldId="351"/>
            <ac:spMk id="28" creationId="{8434D961-B769-E9C8-712F-FD0A23DC612E}"/>
          </ac:spMkLst>
        </pc:spChg>
      </pc:sldChg>
      <pc:sldChg chg="modSp mod">
        <pc:chgData name="Leila Scatena Raposo" userId="efd39fea-0d2b-4ae3-883f-65c40e95a1f8" providerId="ADAL" clId="{51349554-ED1D-45F3-A29F-3766BECB7A58}" dt="2023-05-11T16:45:53.531" v="47" actId="790"/>
        <pc:sldMkLst>
          <pc:docMk/>
          <pc:sldMk cId="78026195" sldId="352"/>
        </pc:sldMkLst>
        <pc:spChg chg="mod">
          <ac:chgData name="Leila Scatena Raposo" userId="efd39fea-0d2b-4ae3-883f-65c40e95a1f8" providerId="ADAL" clId="{51349554-ED1D-45F3-A29F-3766BECB7A58}" dt="2023-05-11T16:45:53.531" v="47" actId="790"/>
          <ac:spMkLst>
            <pc:docMk/>
            <pc:sldMk cId="78026195" sldId="352"/>
            <ac:spMk id="2" creationId="{4BEB3A73-3786-A3B1-2EC5-9EAEFD59015D}"/>
          </ac:spMkLst>
        </pc:spChg>
        <pc:spChg chg="mod">
          <ac:chgData name="Leila Scatena Raposo" userId="efd39fea-0d2b-4ae3-883f-65c40e95a1f8" providerId="ADAL" clId="{51349554-ED1D-45F3-A29F-3766BECB7A58}" dt="2023-05-11T16:45:53.531" v="47" actId="790"/>
          <ac:spMkLst>
            <pc:docMk/>
            <pc:sldMk cId="78026195" sldId="352"/>
            <ac:spMk id="3" creationId="{E1BDE829-1155-ECDA-B763-E7107CE06F58}"/>
          </ac:spMkLst>
        </pc:spChg>
        <pc:spChg chg="mod">
          <ac:chgData name="Leila Scatena Raposo" userId="efd39fea-0d2b-4ae3-883f-65c40e95a1f8" providerId="ADAL" clId="{51349554-ED1D-45F3-A29F-3766BECB7A58}" dt="2023-05-11T16:45:53.531" v="47" actId="790"/>
          <ac:spMkLst>
            <pc:docMk/>
            <pc:sldMk cId="78026195" sldId="352"/>
            <ac:spMk id="7" creationId="{8F0CE080-163F-B5B7-97AE-C6895E519C00}"/>
          </ac:spMkLst>
        </pc:spChg>
        <pc:spChg chg="mod">
          <ac:chgData name="Leila Scatena Raposo" userId="efd39fea-0d2b-4ae3-883f-65c40e95a1f8" providerId="ADAL" clId="{51349554-ED1D-45F3-A29F-3766BECB7A58}" dt="2023-05-11T16:45:53.531" v="47" actId="790"/>
          <ac:spMkLst>
            <pc:docMk/>
            <pc:sldMk cId="78026195" sldId="352"/>
            <ac:spMk id="9" creationId="{8FD1C76B-1FE3-19A5-7886-A7212C44D843}"/>
          </ac:spMkLst>
        </pc:spChg>
        <pc:spChg chg="mod">
          <ac:chgData name="Leila Scatena Raposo" userId="efd39fea-0d2b-4ae3-883f-65c40e95a1f8" providerId="ADAL" clId="{51349554-ED1D-45F3-A29F-3766BECB7A58}" dt="2023-05-11T16:45:53.531" v="47" actId="790"/>
          <ac:spMkLst>
            <pc:docMk/>
            <pc:sldMk cId="78026195" sldId="352"/>
            <ac:spMk id="11" creationId="{0A15F9C9-0E21-870D-8D0F-5FD3B7A8B30F}"/>
          </ac:spMkLst>
        </pc:spChg>
        <pc:spChg chg="mod">
          <ac:chgData name="Leila Scatena Raposo" userId="efd39fea-0d2b-4ae3-883f-65c40e95a1f8" providerId="ADAL" clId="{51349554-ED1D-45F3-A29F-3766BECB7A58}" dt="2023-05-11T16:45:53.531" v="47" actId="790"/>
          <ac:spMkLst>
            <pc:docMk/>
            <pc:sldMk cId="78026195" sldId="352"/>
            <ac:spMk id="17" creationId="{EBEFD470-BF1F-7484-B7E7-CFC4D45218B2}"/>
          </ac:spMkLst>
        </pc:spChg>
        <pc:spChg chg="mod">
          <ac:chgData name="Leila Scatena Raposo" userId="efd39fea-0d2b-4ae3-883f-65c40e95a1f8" providerId="ADAL" clId="{51349554-ED1D-45F3-A29F-3766BECB7A58}" dt="2023-05-11T16:45:53.531" v="47" actId="790"/>
          <ac:spMkLst>
            <pc:docMk/>
            <pc:sldMk cId="78026195" sldId="352"/>
            <ac:spMk id="19" creationId="{5FCB76FB-C200-8EA6-E578-0EEE31169B1D}"/>
          </ac:spMkLst>
        </pc:spChg>
        <pc:spChg chg="mod">
          <ac:chgData name="Leila Scatena Raposo" userId="efd39fea-0d2b-4ae3-883f-65c40e95a1f8" providerId="ADAL" clId="{51349554-ED1D-45F3-A29F-3766BECB7A58}" dt="2023-05-11T16:45:53.531" v="47" actId="790"/>
          <ac:spMkLst>
            <pc:docMk/>
            <pc:sldMk cId="78026195" sldId="352"/>
            <ac:spMk id="20" creationId="{13BD1589-5185-82C8-283B-FB379C3C3238}"/>
          </ac:spMkLst>
        </pc:spChg>
        <pc:spChg chg="mod">
          <ac:chgData name="Leila Scatena Raposo" userId="efd39fea-0d2b-4ae3-883f-65c40e95a1f8" providerId="ADAL" clId="{51349554-ED1D-45F3-A29F-3766BECB7A58}" dt="2023-05-11T16:45:53.531" v="47" actId="790"/>
          <ac:spMkLst>
            <pc:docMk/>
            <pc:sldMk cId="78026195" sldId="352"/>
            <ac:spMk id="21" creationId="{8F6C7535-E273-8038-B60B-496C24928445}"/>
          </ac:spMkLst>
        </pc:spChg>
        <pc:spChg chg="mod">
          <ac:chgData name="Leila Scatena Raposo" userId="efd39fea-0d2b-4ae3-883f-65c40e95a1f8" providerId="ADAL" clId="{51349554-ED1D-45F3-A29F-3766BECB7A58}" dt="2023-05-11T16:45:53.531" v="47" actId="790"/>
          <ac:spMkLst>
            <pc:docMk/>
            <pc:sldMk cId="78026195" sldId="352"/>
            <ac:spMk id="22" creationId="{3533B1C9-440F-7692-74D3-D5A2983C0635}"/>
          </ac:spMkLst>
        </pc:spChg>
        <pc:spChg chg="mod">
          <ac:chgData name="Leila Scatena Raposo" userId="efd39fea-0d2b-4ae3-883f-65c40e95a1f8" providerId="ADAL" clId="{51349554-ED1D-45F3-A29F-3766BECB7A58}" dt="2023-05-11T16:45:53.531" v="47" actId="790"/>
          <ac:spMkLst>
            <pc:docMk/>
            <pc:sldMk cId="78026195" sldId="352"/>
            <ac:spMk id="23" creationId="{E7C9DB39-DAE4-D951-6705-9137B3647452}"/>
          </ac:spMkLst>
        </pc:spChg>
        <pc:spChg chg="mod">
          <ac:chgData name="Leila Scatena Raposo" userId="efd39fea-0d2b-4ae3-883f-65c40e95a1f8" providerId="ADAL" clId="{51349554-ED1D-45F3-A29F-3766BECB7A58}" dt="2023-05-11T16:45:53.531" v="47" actId="790"/>
          <ac:spMkLst>
            <pc:docMk/>
            <pc:sldMk cId="78026195" sldId="352"/>
            <ac:spMk id="29" creationId="{B3A2B766-8E59-1C63-3C25-BCA9E6CD34DB}"/>
          </ac:spMkLst>
        </pc:spChg>
        <pc:spChg chg="mod">
          <ac:chgData name="Leila Scatena Raposo" userId="efd39fea-0d2b-4ae3-883f-65c40e95a1f8" providerId="ADAL" clId="{51349554-ED1D-45F3-A29F-3766BECB7A58}" dt="2023-05-11T16:45:53.531" v="47" actId="790"/>
          <ac:spMkLst>
            <pc:docMk/>
            <pc:sldMk cId="78026195" sldId="352"/>
            <ac:spMk id="30" creationId="{A8861444-90C9-C130-262E-BDB34F7C985D}"/>
          </ac:spMkLst>
        </pc:spChg>
        <pc:spChg chg="mod">
          <ac:chgData name="Leila Scatena Raposo" userId="efd39fea-0d2b-4ae3-883f-65c40e95a1f8" providerId="ADAL" clId="{51349554-ED1D-45F3-A29F-3766BECB7A58}" dt="2023-05-11T16:45:53.531" v="47" actId="790"/>
          <ac:spMkLst>
            <pc:docMk/>
            <pc:sldMk cId="78026195" sldId="352"/>
            <ac:spMk id="31" creationId="{C6E27DFE-6E36-EF2D-8672-0FBB24856643}"/>
          </ac:spMkLst>
        </pc:spChg>
      </pc:sldChg>
      <pc:sldChg chg="addSp delSp modSp mod">
        <pc:chgData name="Leila Scatena Raposo" userId="efd39fea-0d2b-4ae3-883f-65c40e95a1f8" providerId="ADAL" clId="{51349554-ED1D-45F3-A29F-3766BECB7A58}" dt="2023-05-12T13:43:37.471" v="353" actId="1076"/>
        <pc:sldMkLst>
          <pc:docMk/>
          <pc:sldMk cId="3871728511" sldId="357"/>
        </pc:sldMkLst>
        <pc:spChg chg="mod">
          <ac:chgData name="Leila Scatena Raposo" userId="efd39fea-0d2b-4ae3-883f-65c40e95a1f8" providerId="ADAL" clId="{51349554-ED1D-45F3-A29F-3766BECB7A58}" dt="2023-05-12T13:40:37.474" v="126" actId="20577"/>
          <ac:spMkLst>
            <pc:docMk/>
            <pc:sldMk cId="3871728511" sldId="357"/>
            <ac:spMk id="2" creationId="{DA346CDA-E9C1-765C-1881-8A43E9EBD694}"/>
          </ac:spMkLst>
        </pc:spChg>
        <pc:spChg chg="add mod">
          <ac:chgData name="Leila Scatena Raposo" userId="efd39fea-0d2b-4ae3-883f-65c40e95a1f8" providerId="ADAL" clId="{51349554-ED1D-45F3-A29F-3766BECB7A58}" dt="2023-05-12T13:43:25.266" v="351" actId="1076"/>
          <ac:spMkLst>
            <pc:docMk/>
            <pc:sldMk cId="3871728511" sldId="357"/>
            <ac:spMk id="3" creationId="{0EC64F11-E821-DEB1-C21D-22EAACC28277}"/>
          </ac:spMkLst>
        </pc:spChg>
        <pc:spChg chg="add mod">
          <ac:chgData name="Leila Scatena Raposo" userId="efd39fea-0d2b-4ae3-883f-65c40e95a1f8" providerId="ADAL" clId="{51349554-ED1D-45F3-A29F-3766BECB7A58}" dt="2023-05-12T13:43:28.492" v="352" actId="1076"/>
          <ac:spMkLst>
            <pc:docMk/>
            <pc:sldMk cId="3871728511" sldId="357"/>
            <ac:spMk id="4" creationId="{F8A7F620-C24C-F0E8-2923-0E013522EC02}"/>
          </ac:spMkLst>
        </pc:spChg>
        <pc:spChg chg="add mod">
          <ac:chgData name="Leila Scatena Raposo" userId="efd39fea-0d2b-4ae3-883f-65c40e95a1f8" providerId="ADAL" clId="{51349554-ED1D-45F3-A29F-3766BECB7A58}" dt="2023-05-12T13:43:37.471" v="353" actId="1076"/>
          <ac:spMkLst>
            <pc:docMk/>
            <pc:sldMk cId="3871728511" sldId="357"/>
            <ac:spMk id="5" creationId="{ECFE73E0-A0A7-5015-0E86-F3D57867D032}"/>
          </ac:spMkLst>
        </pc:spChg>
        <pc:spChg chg="del mod">
          <ac:chgData name="Leila Scatena Raposo" userId="efd39fea-0d2b-4ae3-883f-65c40e95a1f8" providerId="ADAL" clId="{51349554-ED1D-45F3-A29F-3766BECB7A58}" dt="2023-05-12T13:40:10.436" v="87" actId="478"/>
          <ac:spMkLst>
            <pc:docMk/>
            <pc:sldMk cId="3871728511" sldId="357"/>
            <ac:spMk id="14" creationId="{D91D53AB-9AD7-6D26-8BA2-325F3E0FF5B8}"/>
          </ac:spMkLst>
        </pc:spChg>
        <pc:spChg chg="del mod">
          <ac:chgData name="Leila Scatena Raposo" userId="efd39fea-0d2b-4ae3-883f-65c40e95a1f8" providerId="ADAL" clId="{51349554-ED1D-45F3-A29F-3766BECB7A58}" dt="2023-05-12T13:40:17.314" v="92" actId="478"/>
          <ac:spMkLst>
            <pc:docMk/>
            <pc:sldMk cId="3871728511" sldId="357"/>
            <ac:spMk id="15" creationId="{EC6F8748-483D-AD6C-203D-A5C0580B914E}"/>
          </ac:spMkLst>
        </pc:spChg>
        <pc:spChg chg="del mod">
          <ac:chgData name="Leila Scatena Raposo" userId="efd39fea-0d2b-4ae3-883f-65c40e95a1f8" providerId="ADAL" clId="{51349554-ED1D-45F3-A29F-3766BECB7A58}" dt="2023-05-12T13:40:19.135" v="93" actId="478"/>
          <ac:spMkLst>
            <pc:docMk/>
            <pc:sldMk cId="3871728511" sldId="357"/>
            <ac:spMk id="16" creationId="{0D386432-3D15-00C1-84F3-A00DB8F5CE5B}"/>
          </ac:spMkLst>
        </pc:spChg>
        <pc:spChg chg="mod">
          <ac:chgData name="Leila Scatena Raposo" userId="efd39fea-0d2b-4ae3-883f-65c40e95a1f8" providerId="ADAL" clId="{51349554-ED1D-45F3-A29F-3766BECB7A58}" dt="2023-05-12T13:41:30.344" v="204" actId="14100"/>
          <ac:spMkLst>
            <pc:docMk/>
            <pc:sldMk cId="3871728511" sldId="357"/>
            <ac:spMk id="17" creationId="{53622B7F-62BB-7C1D-921F-34C665E017A0}"/>
          </ac:spMkLst>
        </pc:spChg>
        <pc:spChg chg="del mod">
          <ac:chgData name="Leila Scatena Raposo" userId="efd39fea-0d2b-4ae3-883f-65c40e95a1f8" providerId="ADAL" clId="{51349554-ED1D-45F3-A29F-3766BECB7A58}" dt="2023-05-12T13:40:47.394" v="128" actId="478"/>
          <ac:spMkLst>
            <pc:docMk/>
            <pc:sldMk cId="3871728511" sldId="357"/>
            <ac:spMk id="18" creationId="{121DEDC4-9C5C-4B33-8517-262741F010D2}"/>
          </ac:spMkLst>
        </pc:spChg>
        <pc:spChg chg="del mod">
          <ac:chgData name="Leila Scatena Raposo" userId="efd39fea-0d2b-4ae3-883f-65c40e95a1f8" providerId="ADAL" clId="{51349554-ED1D-45F3-A29F-3766BECB7A58}" dt="2023-05-12T13:40:20.734" v="94" actId="478"/>
          <ac:spMkLst>
            <pc:docMk/>
            <pc:sldMk cId="3871728511" sldId="357"/>
            <ac:spMk id="19" creationId="{4CB8E641-5467-5114-2225-9A14B14DBB4B}"/>
          </ac:spMkLst>
        </pc:spChg>
        <pc:spChg chg="add mod">
          <ac:chgData name="Leila Scatena Raposo" userId="efd39fea-0d2b-4ae3-883f-65c40e95a1f8" providerId="ADAL" clId="{51349554-ED1D-45F3-A29F-3766BECB7A58}" dt="2023-05-12T13:43:14.102" v="346" actId="20577"/>
          <ac:spMkLst>
            <pc:docMk/>
            <pc:sldMk cId="3871728511" sldId="357"/>
            <ac:spMk id="20" creationId="{6BE371E4-FCB7-1669-7217-DC88B44F7CDF}"/>
          </ac:spMkLst>
        </pc:spChg>
        <pc:spChg chg="add mod">
          <ac:chgData name="Leila Scatena Raposo" userId="efd39fea-0d2b-4ae3-883f-65c40e95a1f8" providerId="ADAL" clId="{51349554-ED1D-45F3-A29F-3766BECB7A58}" dt="2023-05-12T13:43:16.622" v="350" actId="20577"/>
          <ac:spMkLst>
            <pc:docMk/>
            <pc:sldMk cId="3871728511" sldId="357"/>
            <ac:spMk id="21" creationId="{9D5320EE-CB95-D3DB-9C57-322FBEFDD4DD}"/>
          </ac:spMkLst>
        </pc:spChg>
        <pc:picChg chg="del">
          <ac:chgData name="Leila Scatena Raposo" userId="efd39fea-0d2b-4ae3-883f-65c40e95a1f8" providerId="ADAL" clId="{51349554-ED1D-45F3-A29F-3766BECB7A58}" dt="2023-05-12T13:40:07.670" v="85" actId="478"/>
          <ac:picMkLst>
            <pc:docMk/>
            <pc:sldMk cId="3871728511" sldId="357"/>
            <ac:picMk id="6" creationId="{2584A5F9-B632-3760-9B81-F551F47DBE3D}"/>
          </ac:picMkLst>
        </pc:picChg>
        <pc:picChg chg="del">
          <ac:chgData name="Leila Scatena Raposo" userId="efd39fea-0d2b-4ae3-883f-65c40e95a1f8" providerId="ADAL" clId="{51349554-ED1D-45F3-A29F-3766BECB7A58}" dt="2023-05-12T13:40:13.880" v="88" actId="478"/>
          <ac:picMkLst>
            <pc:docMk/>
            <pc:sldMk cId="3871728511" sldId="357"/>
            <ac:picMk id="7" creationId="{92CCAA08-0E55-F2C3-7E88-2028461F86F2}"/>
          </ac:picMkLst>
        </pc:picChg>
        <pc:picChg chg="del">
          <ac:chgData name="Leila Scatena Raposo" userId="efd39fea-0d2b-4ae3-883f-65c40e95a1f8" providerId="ADAL" clId="{51349554-ED1D-45F3-A29F-3766BECB7A58}" dt="2023-05-12T13:40:15.443" v="90" actId="478"/>
          <ac:picMkLst>
            <pc:docMk/>
            <pc:sldMk cId="3871728511" sldId="357"/>
            <ac:picMk id="8" creationId="{34829D10-AEA2-BFB3-0852-43BC067A7879}"/>
          </ac:picMkLst>
        </pc:picChg>
        <pc:picChg chg="del">
          <ac:chgData name="Leila Scatena Raposo" userId="efd39fea-0d2b-4ae3-883f-65c40e95a1f8" providerId="ADAL" clId="{51349554-ED1D-45F3-A29F-3766BECB7A58}" dt="2023-05-12T13:40:08.600" v="86" actId="478"/>
          <ac:picMkLst>
            <pc:docMk/>
            <pc:sldMk cId="3871728511" sldId="357"/>
            <ac:picMk id="10" creationId="{04865685-C302-33E1-FE0A-AC83FB6B12C4}"/>
          </ac:picMkLst>
        </pc:picChg>
        <pc:picChg chg="del">
          <ac:chgData name="Leila Scatena Raposo" userId="efd39fea-0d2b-4ae3-883f-65c40e95a1f8" providerId="ADAL" clId="{51349554-ED1D-45F3-A29F-3766BECB7A58}" dt="2023-05-12T13:40:14.632" v="89" actId="478"/>
          <ac:picMkLst>
            <pc:docMk/>
            <pc:sldMk cId="3871728511" sldId="357"/>
            <ac:picMk id="12" creationId="{EDFAFF75-369F-2723-7292-DD9D1F15B5A9}"/>
          </ac:picMkLst>
        </pc:picChg>
        <pc:picChg chg="del">
          <ac:chgData name="Leila Scatena Raposo" userId="efd39fea-0d2b-4ae3-883f-65c40e95a1f8" providerId="ADAL" clId="{51349554-ED1D-45F3-A29F-3766BECB7A58}" dt="2023-05-12T13:40:16.162" v="91" actId="478"/>
          <ac:picMkLst>
            <pc:docMk/>
            <pc:sldMk cId="3871728511" sldId="357"/>
            <ac:picMk id="13" creationId="{9FA8B15C-CDE5-7AA9-92DF-8BCE31AF2632}"/>
          </ac:picMkLst>
        </pc:picChg>
      </pc:sldChg>
      <pc:sldChg chg="addSp modSp mod">
        <pc:chgData name="Leila Scatena Raposo" userId="efd39fea-0d2b-4ae3-883f-65c40e95a1f8" providerId="ADAL" clId="{51349554-ED1D-45F3-A29F-3766BECB7A58}" dt="2023-05-18T16:42:07.069" v="364" actId="1076"/>
        <pc:sldMkLst>
          <pc:docMk/>
          <pc:sldMk cId="4292438315" sldId="359"/>
        </pc:sldMkLst>
        <pc:spChg chg="mod">
          <ac:chgData name="Leila Scatena Raposo" userId="efd39fea-0d2b-4ae3-883f-65c40e95a1f8" providerId="ADAL" clId="{51349554-ED1D-45F3-A29F-3766BECB7A58}" dt="2023-05-11T16:35:49.943" v="37" actId="790"/>
          <ac:spMkLst>
            <pc:docMk/>
            <pc:sldMk cId="4292438315" sldId="359"/>
            <ac:spMk id="2" creationId="{DA346CDA-E9C1-765C-1881-8A43E9EBD694}"/>
          </ac:spMkLst>
        </pc:spChg>
        <pc:spChg chg="add mod">
          <ac:chgData name="Leila Scatena Raposo" userId="efd39fea-0d2b-4ae3-883f-65c40e95a1f8" providerId="ADAL" clId="{51349554-ED1D-45F3-A29F-3766BECB7A58}" dt="2023-05-18T16:42:07.069" v="364" actId="1076"/>
          <ac:spMkLst>
            <pc:docMk/>
            <pc:sldMk cId="4292438315" sldId="359"/>
            <ac:spMk id="3" creationId="{B0B0D9B0-1CF4-B95C-DF73-E583EFF54747}"/>
          </ac:spMkLst>
        </pc:spChg>
        <pc:spChg chg="mod">
          <ac:chgData name="Leila Scatena Raposo" userId="efd39fea-0d2b-4ae3-883f-65c40e95a1f8" providerId="ADAL" clId="{51349554-ED1D-45F3-A29F-3766BECB7A58}" dt="2023-05-11T16:35:49.943" v="37" actId="790"/>
          <ac:spMkLst>
            <pc:docMk/>
            <pc:sldMk cId="4292438315" sldId="359"/>
            <ac:spMk id="15" creationId="{44675605-886D-981E-1C14-B9CC16D78310}"/>
          </ac:spMkLst>
        </pc:spChg>
        <pc:spChg chg="mod">
          <ac:chgData name="Leila Scatena Raposo" userId="efd39fea-0d2b-4ae3-883f-65c40e95a1f8" providerId="ADAL" clId="{51349554-ED1D-45F3-A29F-3766BECB7A58}" dt="2023-05-11T16:35:49.943" v="37" actId="790"/>
          <ac:spMkLst>
            <pc:docMk/>
            <pc:sldMk cId="4292438315" sldId="359"/>
            <ac:spMk id="16" creationId="{209B5B42-000A-EA11-B158-114136BDDFFD}"/>
          </ac:spMkLst>
        </pc:spChg>
        <pc:spChg chg="mod">
          <ac:chgData name="Leila Scatena Raposo" userId="efd39fea-0d2b-4ae3-883f-65c40e95a1f8" providerId="ADAL" clId="{51349554-ED1D-45F3-A29F-3766BECB7A58}" dt="2023-05-11T16:35:49.943" v="37" actId="790"/>
          <ac:spMkLst>
            <pc:docMk/>
            <pc:sldMk cId="4292438315" sldId="359"/>
            <ac:spMk id="17" creationId="{48F57653-0271-5CBE-B8C6-C5E2C474E899}"/>
          </ac:spMkLst>
        </pc:spChg>
        <pc:spChg chg="mod">
          <ac:chgData name="Leila Scatena Raposo" userId="efd39fea-0d2b-4ae3-883f-65c40e95a1f8" providerId="ADAL" clId="{51349554-ED1D-45F3-A29F-3766BECB7A58}" dt="2023-05-11T16:35:49.943" v="37" actId="790"/>
          <ac:spMkLst>
            <pc:docMk/>
            <pc:sldMk cId="4292438315" sldId="359"/>
            <ac:spMk id="18" creationId="{A016F932-5B14-F23A-C3C7-19C90106F340}"/>
          </ac:spMkLst>
        </pc:spChg>
      </pc:sldChg>
      <pc:sldChg chg="addSp modSp mod">
        <pc:chgData name="Leila Scatena Raposo" userId="efd39fea-0d2b-4ae3-883f-65c40e95a1f8" providerId="ADAL" clId="{51349554-ED1D-45F3-A29F-3766BECB7A58}" dt="2023-05-18T16:42:50.539" v="369" actId="1076"/>
        <pc:sldMkLst>
          <pc:docMk/>
          <pc:sldMk cId="1458137248" sldId="360"/>
        </pc:sldMkLst>
        <pc:spChg chg="add mod">
          <ac:chgData name="Leila Scatena Raposo" userId="efd39fea-0d2b-4ae3-883f-65c40e95a1f8" providerId="ADAL" clId="{51349554-ED1D-45F3-A29F-3766BECB7A58}" dt="2023-05-18T16:42:50.539" v="369" actId="1076"/>
          <ac:spMkLst>
            <pc:docMk/>
            <pc:sldMk cId="1458137248" sldId="360"/>
            <ac:spMk id="3" creationId="{EE9E345C-4F86-893F-46D6-789A01809A7B}"/>
          </ac:spMkLst>
        </pc:spChg>
      </pc:sldChg>
      <pc:sldChg chg="addSp modSp add mod">
        <pc:chgData name="Leila Scatena Raposo" userId="efd39fea-0d2b-4ae3-883f-65c40e95a1f8" providerId="ADAL" clId="{51349554-ED1D-45F3-A29F-3766BECB7A58}" dt="2023-05-18T16:41:43.814" v="360" actId="1076"/>
        <pc:sldMkLst>
          <pc:docMk/>
          <pc:sldMk cId="3554651329" sldId="362"/>
        </pc:sldMkLst>
        <pc:spChg chg="add mod">
          <ac:chgData name="Leila Scatena Raposo" userId="efd39fea-0d2b-4ae3-883f-65c40e95a1f8" providerId="ADAL" clId="{51349554-ED1D-45F3-A29F-3766BECB7A58}" dt="2023-05-18T16:41:43.814" v="360" actId="1076"/>
          <ac:spMkLst>
            <pc:docMk/>
            <pc:sldMk cId="3554651329" sldId="362"/>
            <ac:spMk id="3" creationId="{C702A008-87B3-4488-CCEC-5AC0C0B0B5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t-BR"/>
              <a:t>Clique para editar o título Mestre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5/23/25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6927714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5/23/25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90909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5/23/25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10892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5/23/25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8276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7" name="Date Placeholder 6"/>
          <p:cNvSpPr>
            <a:spLocks noGrp="1"/>
          </p:cNvSpPr>
          <p:nvPr>
            <p:ph type="dt" sz="half" idx="10"/>
          </p:nvPr>
        </p:nvSpPr>
        <p:spPr/>
        <p:txBody>
          <a:bodyPr/>
          <a:lstStyle/>
          <a:p>
            <a:fld id="{1160EA64-D806-43AC-9DF2-F8C432F32B4C}" type="datetimeFigureOut">
              <a:rPr lang="en-US" smtClean="0"/>
              <a:t>5/23/25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78981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5/23/25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89187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583436" y="3143250"/>
            <a:ext cx="4270248" cy="25967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7" name="Date Placeholder 6"/>
          <p:cNvSpPr>
            <a:spLocks noGrp="1"/>
          </p:cNvSpPr>
          <p:nvPr>
            <p:ph type="dt" sz="half" idx="10"/>
          </p:nvPr>
        </p:nvSpPr>
        <p:spPr/>
        <p:txBody>
          <a:bodyPr/>
          <a:lstStyle/>
          <a:p>
            <a:fld id="{4F7D4976-E339-4826-83B7-FBD03F55ECF8}" type="datetimeFigureOut">
              <a:rPr lang="en-US" smtClean="0"/>
              <a:t>5/23/25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‹nº›</a:t>
            </a:fld>
            <a:endParaRPr lang="en-US" dirty="0"/>
          </a:p>
        </p:txBody>
      </p:sp>
      <p:sp>
        <p:nvSpPr>
          <p:cNvPr id="10" name="Title 9"/>
          <p:cNvSpPr>
            <a:spLocks noGrp="1"/>
          </p:cNvSpPr>
          <p:nvPr>
            <p:ph type="title"/>
          </p:nvPr>
        </p:nvSpPr>
        <p:spPr/>
        <p:txBody>
          <a:bodyPr/>
          <a:lstStyle/>
          <a:p>
            <a:r>
              <a:rPr lang="pt-BR"/>
              <a:t>Clique para editar o título Mestre</a:t>
            </a:r>
            <a:endParaRPr lang="en-US" dirty="0"/>
          </a:p>
        </p:txBody>
      </p:sp>
    </p:spTree>
    <p:extLst>
      <p:ext uri="{BB962C8B-B14F-4D97-AF65-F5344CB8AC3E}">
        <p14:creationId xmlns:p14="http://schemas.microsoft.com/office/powerpoint/2010/main" val="69280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5/23/25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79928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5/23/25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89220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t-BR"/>
              <a:t>Clique para editar o título Mestre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1BE4249-C0D0-4B06-8692-E8BB871AF643}" type="datetimeFigureOut">
              <a:rPr lang="en-US" smtClean="0"/>
              <a:t>5/23/25</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23974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5/23/25</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88528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5/23/25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27510340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8D508C-A317-451C-AB61-8A699E35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40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DE0B95C-AFAC-64E7-0AFE-943A4F475178}"/>
              </a:ext>
            </a:extLst>
          </p:cNvPr>
          <p:cNvSpPr>
            <a:spLocks noGrp="1"/>
          </p:cNvSpPr>
          <p:nvPr>
            <p:ph type="ctrTitle"/>
          </p:nvPr>
        </p:nvSpPr>
        <p:spPr>
          <a:xfrm>
            <a:off x="1600200" y="2567226"/>
            <a:ext cx="8991600" cy="1723549"/>
          </a:xfrm>
        </p:spPr>
        <p:txBody>
          <a:bodyPr>
            <a:normAutofit/>
          </a:bodyPr>
          <a:lstStyle/>
          <a:p>
            <a:r>
              <a:rPr lang="pt-BR" sz="4000" b="1" dirty="0"/>
              <a:t>LÍNGUA INGLESA</a:t>
            </a:r>
            <a:endParaRPr lang="pt-BR" sz="4000" b="1" i="1" dirty="0"/>
          </a:p>
        </p:txBody>
      </p:sp>
      <p:sp>
        <p:nvSpPr>
          <p:cNvPr id="3" name="Subtítulo 2">
            <a:extLst>
              <a:ext uri="{FF2B5EF4-FFF2-40B4-BE49-F238E27FC236}">
                <a16:creationId xmlns:a16="http://schemas.microsoft.com/office/drawing/2014/main" id="{0DE6392D-CB40-B4D6-2F08-5702781EA3BB}"/>
              </a:ext>
            </a:extLst>
          </p:cNvPr>
          <p:cNvSpPr>
            <a:spLocks noGrp="1"/>
          </p:cNvSpPr>
          <p:nvPr>
            <p:ph type="subTitle" idx="1"/>
          </p:nvPr>
        </p:nvSpPr>
        <p:spPr>
          <a:xfrm>
            <a:off x="6579219" y="5174901"/>
            <a:ext cx="3995955" cy="1061307"/>
          </a:xfrm>
        </p:spPr>
        <p:txBody>
          <a:bodyPr>
            <a:normAutofit/>
          </a:bodyPr>
          <a:lstStyle/>
          <a:p>
            <a:pPr algn="r"/>
            <a:r>
              <a:rPr lang="pt-BR" sz="3200" b="1" dirty="0">
                <a:solidFill>
                  <a:srgbClr val="FFFFFF"/>
                </a:solidFill>
              </a:rPr>
              <a:t>ENSINO MÉDIO</a:t>
            </a:r>
          </a:p>
        </p:txBody>
      </p:sp>
    </p:spTree>
    <p:extLst>
      <p:ext uri="{BB962C8B-B14F-4D97-AF65-F5344CB8AC3E}">
        <p14:creationId xmlns:p14="http://schemas.microsoft.com/office/powerpoint/2010/main" val="315653910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Imagem 6" descr="Um raio de luz em uma superfície azul">
            <a:extLst>
              <a:ext uri="{FF2B5EF4-FFF2-40B4-BE49-F238E27FC236}">
                <a16:creationId xmlns:a16="http://schemas.microsoft.com/office/drawing/2014/main" id="{1EA26FB2-3C86-2A60-23B8-66E7D969B9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70000"/>
            <a:ext cx="12192000" cy="8128000"/>
          </a:xfrm>
          <a:prstGeom prst="rect">
            <a:avLst/>
          </a:prstGeom>
        </p:spPr>
      </p:pic>
      <p:sp>
        <p:nvSpPr>
          <p:cNvPr id="4" name="Título 1">
            <a:extLst>
              <a:ext uri="{FF2B5EF4-FFF2-40B4-BE49-F238E27FC236}">
                <a16:creationId xmlns:a16="http://schemas.microsoft.com/office/drawing/2014/main" id="{75706E38-03DF-4289-6176-3FBAA70E72BE}"/>
              </a:ext>
            </a:extLst>
          </p:cNvPr>
          <p:cNvSpPr txBox="1">
            <a:spLocks/>
          </p:cNvSpPr>
          <p:nvPr/>
        </p:nvSpPr>
        <p:spPr>
          <a:xfrm>
            <a:off x="2753833" y="262147"/>
            <a:ext cx="9080204" cy="1723549"/>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pt-BR" sz="4000" b="1" dirty="0"/>
              <a:t>NAVIGATE THE </a:t>
            </a:r>
          </a:p>
          <a:p>
            <a:r>
              <a:rPr lang="pt-BR" sz="4000" b="1" dirty="0"/>
              <a:t>INTERNET SAFELY</a:t>
            </a:r>
            <a:endParaRPr lang="pt-BR" sz="4000" b="1" i="1" dirty="0"/>
          </a:p>
        </p:txBody>
      </p:sp>
      <p:sp>
        <p:nvSpPr>
          <p:cNvPr id="5" name="Espaço Reservado para Conteúdo 2">
            <a:extLst>
              <a:ext uri="{FF2B5EF4-FFF2-40B4-BE49-F238E27FC236}">
                <a16:creationId xmlns:a16="http://schemas.microsoft.com/office/drawing/2014/main" id="{392A06A1-AB2D-CD6F-825C-CD1930651E52}"/>
              </a:ext>
            </a:extLst>
          </p:cNvPr>
          <p:cNvSpPr txBox="1">
            <a:spLocks/>
          </p:cNvSpPr>
          <p:nvPr/>
        </p:nvSpPr>
        <p:spPr>
          <a:xfrm>
            <a:off x="2274975" y="5014018"/>
            <a:ext cx="7869534" cy="7200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r">
              <a:buFont typeface="Arial" panose="020B0604020202020204" pitchFamily="34" charset="0"/>
              <a:buNone/>
            </a:pPr>
            <a:r>
              <a:rPr lang="pt-BR" sz="1000" dirty="0">
                <a:solidFill>
                  <a:schemeClr val="tx1"/>
                </a:solidFill>
                <a:latin typeface="Helvetica" pitchFamily="2" charset="0"/>
              </a:rPr>
              <a:t>PRICE, Hilary. [</a:t>
            </a:r>
            <a:r>
              <a:rPr lang="pt-BR" sz="1000" b="1" dirty="0" err="1">
                <a:solidFill>
                  <a:schemeClr val="tx1"/>
                </a:solidFill>
                <a:latin typeface="Helvetica" pitchFamily="2" charset="0"/>
              </a:rPr>
              <a:t>What's</a:t>
            </a:r>
            <a:r>
              <a:rPr lang="pt-BR" sz="1000" b="1" dirty="0">
                <a:solidFill>
                  <a:schemeClr val="tx1"/>
                </a:solidFill>
                <a:latin typeface="Helvetica" pitchFamily="2" charset="0"/>
              </a:rPr>
              <a:t> </a:t>
            </a:r>
            <a:r>
              <a:rPr lang="pt-BR" sz="1000" b="1" dirty="0" err="1">
                <a:solidFill>
                  <a:schemeClr val="tx1"/>
                </a:solidFill>
                <a:latin typeface="Helvetica" pitchFamily="2" charset="0"/>
              </a:rPr>
              <a:t>the</a:t>
            </a:r>
            <a:r>
              <a:rPr lang="pt-BR" sz="1000" b="1" dirty="0">
                <a:solidFill>
                  <a:schemeClr val="tx1"/>
                </a:solidFill>
                <a:latin typeface="Helvetica" pitchFamily="2" charset="0"/>
              </a:rPr>
              <a:t> </a:t>
            </a:r>
            <a:r>
              <a:rPr lang="pt-BR" sz="1000" b="1" dirty="0" err="1">
                <a:solidFill>
                  <a:schemeClr val="tx1"/>
                </a:solidFill>
                <a:latin typeface="Helvetica" pitchFamily="2" charset="0"/>
              </a:rPr>
              <a:t>name</a:t>
            </a:r>
            <a:r>
              <a:rPr lang="pt-BR" sz="1000" b="1" dirty="0">
                <a:solidFill>
                  <a:schemeClr val="tx1"/>
                </a:solidFill>
                <a:latin typeface="Helvetica" pitchFamily="2" charset="0"/>
              </a:rPr>
              <a:t> </a:t>
            </a:r>
            <a:r>
              <a:rPr lang="pt-BR" sz="1000" b="1" dirty="0" err="1">
                <a:solidFill>
                  <a:schemeClr val="tx1"/>
                </a:solidFill>
                <a:latin typeface="Helvetica" pitchFamily="2" charset="0"/>
              </a:rPr>
              <a:t>of</a:t>
            </a:r>
            <a:r>
              <a:rPr lang="pt-BR" sz="1000" b="1" dirty="0">
                <a:solidFill>
                  <a:schemeClr val="tx1"/>
                </a:solidFill>
                <a:latin typeface="Helvetica" pitchFamily="2" charset="0"/>
              </a:rPr>
              <a:t> </a:t>
            </a:r>
            <a:r>
              <a:rPr lang="pt-BR" sz="1000" b="1" dirty="0" err="1">
                <a:solidFill>
                  <a:schemeClr val="tx1"/>
                </a:solidFill>
                <a:latin typeface="Helvetica" pitchFamily="2" charset="0"/>
              </a:rPr>
              <a:t>your</a:t>
            </a:r>
            <a:r>
              <a:rPr lang="pt-BR" sz="1000" b="1" dirty="0">
                <a:solidFill>
                  <a:schemeClr val="tx1"/>
                </a:solidFill>
                <a:latin typeface="Helvetica" pitchFamily="2" charset="0"/>
              </a:rPr>
              <a:t> </a:t>
            </a:r>
            <a:r>
              <a:rPr lang="pt-BR" sz="1000" b="1" dirty="0" err="1">
                <a:solidFill>
                  <a:schemeClr val="tx1"/>
                </a:solidFill>
                <a:latin typeface="Helvetica" pitchFamily="2" charset="0"/>
              </a:rPr>
              <a:t>favourite</a:t>
            </a:r>
            <a:r>
              <a:rPr lang="pt-BR" sz="1000" b="1" dirty="0">
                <a:solidFill>
                  <a:schemeClr val="tx1"/>
                </a:solidFill>
                <a:latin typeface="Helvetica" pitchFamily="2" charset="0"/>
              </a:rPr>
              <a:t> pet?</a:t>
            </a:r>
            <a:r>
              <a:rPr lang="pt-BR" sz="1000" dirty="0">
                <a:solidFill>
                  <a:schemeClr val="tx1"/>
                </a:solidFill>
                <a:latin typeface="Helvetica" pitchFamily="2" charset="0"/>
              </a:rPr>
              <a:t>]. [S. l.]: </a:t>
            </a:r>
            <a:r>
              <a:rPr lang="pt-BR" sz="1000" dirty="0" err="1">
                <a:solidFill>
                  <a:schemeClr val="tx1"/>
                </a:solidFill>
                <a:latin typeface="Helvetica" pitchFamily="2" charset="0"/>
              </a:rPr>
              <a:t>Cartoonstock</a:t>
            </a:r>
            <a:r>
              <a:rPr lang="pt-BR" sz="1000" dirty="0">
                <a:solidFill>
                  <a:schemeClr val="tx1"/>
                </a:solidFill>
                <a:latin typeface="Helvetica" pitchFamily="2" charset="0"/>
              </a:rPr>
              <a:t>, c2022. Disponível em: https://</a:t>
            </a:r>
            <a:r>
              <a:rPr lang="pt-BR" sz="1000" dirty="0" err="1">
                <a:solidFill>
                  <a:schemeClr val="tx1"/>
                </a:solidFill>
                <a:latin typeface="Helvetica" pitchFamily="2" charset="0"/>
              </a:rPr>
              <a:t>www.cartoonstock.com</a:t>
            </a:r>
            <a:r>
              <a:rPr lang="pt-BR" sz="1000" dirty="0">
                <a:solidFill>
                  <a:schemeClr val="tx1"/>
                </a:solidFill>
                <a:latin typeface="Helvetica" pitchFamily="2" charset="0"/>
              </a:rPr>
              <a:t>/</a:t>
            </a:r>
            <a:r>
              <a:rPr lang="pt-BR" sz="1000" dirty="0" err="1">
                <a:solidFill>
                  <a:schemeClr val="tx1"/>
                </a:solidFill>
                <a:latin typeface="Helvetica" pitchFamily="2" charset="0"/>
              </a:rPr>
              <a:t>cartoon?searchID</a:t>
            </a:r>
            <a:r>
              <a:rPr lang="pt-BR" sz="1000" dirty="0">
                <a:solidFill>
                  <a:schemeClr val="tx1"/>
                </a:solidFill>
                <a:latin typeface="Helvetica" pitchFamily="2" charset="0"/>
              </a:rPr>
              <a:t>=KF100031. Acesso em: 5 jul. 2024.</a:t>
            </a:r>
            <a:endParaRPr lang="pt-BR" sz="1000" dirty="0">
              <a:solidFill>
                <a:schemeClr val="tx1"/>
              </a:solidFill>
            </a:endParaRPr>
          </a:p>
        </p:txBody>
      </p:sp>
      <p:sp>
        <p:nvSpPr>
          <p:cNvPr id="6" name="CaixaDeTexto 5">
            <a:extLst>
              <a:ext uri="{FF2B5EF4-FFF2-40B4-BE49-F238E27FC236}">
                <a16:creationId xmlns:a16="http://schemas.microsoft.com/office/drawing/2014/main" id="{7D6814E9-5657-75A6-58AF-F679BC6E4BE1}"/>
              </a:ext>
            </a:extLst>
          </p:cNvPr>
          <p:cNvSpPr txBox="1"/>
          <p:nvPr/>
        </p:nvSpPr>
        <p:spPr>
          <a:xfrm>
            <a:off x="1415115" y="5630695"/>
            <a:ext cx="9361770" cy="430887"/>
          </a:xfrm>
          <a:prstGeom prst="rect">
            <a:avLst/>
          </a:prstGeom>
          <a:solidFill>
            <a:schemeClr val="bg1"/>
          </a:solidFill>
          <a:ln>
            <a:solidFill>
              <a:schemeClr val="accent4"/>
            </a:solidFill>
          </a:ln>
        </p:spPr>
        <p:txBody>
          <a:bodyPr wrap="square" rtlCol="0">
            <a:spAutoFit/>
          </a:bodyPr>
          <a:lstStyle/>
          <a:p>
            <a:pPr marL="342900" indent="-342900">
              <a:buFont typeface="Arial" panose="020B0604020202020204" pitchFamily="34" charset="0"/>
              <a:buChar char="•"/>
            </a:pPr>
            <a:r>
              <a:rPr lang="pt-BR" sz="2200" b="1" dirty="0">
                <a:solidFill>
                  <a:srgbClr val="2F2F2E"/>
                </a:solidFill>
                <a:effectLst/>
                <a:latin typeface="+mj-lt"/>
              </a:rPr>
              <a:t>Na tirinha, a qual pergunta de segurança a mulher deve responder?</a:t>
            </a:r>
            <a:endParaRPr lang="pt-BR" sz="2200" dirty="0">
              <a:solidFill>
                <a:srgbClr val="2F2F2E"/>
              </a:solidFill>
              <a:effectLst/>
              <a:latin typeface="+mj-lt"/>
            </a:endParaRPr>
          </a:p>
        </p:txBody>
      </p:sp>
      <p:sp>
        <p:nvSpPr>
          <p:cNvPr id="16" name="Retângulo 15">
            <a:extLst>
              <a:ext uri="{FF2B5EF4-FFF2-40B4-BE49-F238E27FC236}">
                <a16:creationId xmlns:a16="http://schemas.microsoft.com/office/drawing/2014/main" id="{2ACBA617-DBC2-98B6-A113-84D61C2CA3DF}"/>
              </a:ext>
            </a:extLst>
          </p:cNvPr>
          <p:cNvSpPr/>
          <p:nvPr/>
        </p:nvSpPr>
        <p:spPr>
          <a:xfrm rot="20492295">
            <a:off x="-842232" y="-818046"/>
            <a:ext cx="5126836" cy="1659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ítulo 1">
            <a:extLst>
              <a:ext uri="{FF2B5EF4-FFF2-40B4-BE49-F238E27FC236}">
                <a16:creationId xmlns:a16="http://schemas.microsoft.com/office/drawing/2014/main" id="{DC20BDA6-828F-99A7-DE34-097F88BD2EAC}"/>
              </a:ext>
            </a:extLst>
          </p:cNvPr>
          <p:cNvSpPr>
            <a:spLocks noGrp="1"/>
          </p:cNvSpPr>
          <p:nvPr>
            <p:ph type="title"/>
          </p:nvPr>
        </p:nvSpPr>
        <p:spPr>
          <a:xfrm rot="20511431">
            <a:off x="9016" y="254087"/>
            <a:ext cx="3323415" cy="768474"/>
          </a:xfrm>
          <a:custGeom>
            <a:avLst/>
            <a:gdLst>
              <a:gd name="connsiteX0" fmla="*/ 0 w 3323415"/>
              <a:gd name="connsiteY0" fmla="*/ 0 h 768474"/>
              <a:gd name="connsiteX1" fmla="*/ 3323415 w 3323415"/>
              <a:gd name="connsiteY1" fmla="*/ 0 h 768474"/>
              <a:gd name="connsiteX2" fmla="*/ 3323415 w 3323415"/>
              <a:gd name="connsiteY2" fmla="*/ 768474 h 768474"/>
              <a:gd name="connsiteX3" fmla="*/ 0 w 3323415"/>
              <a:gd name="connsiteY3" fmla="*/ 768474 h 768474"/>
              <a:gd name="connsiteX4" fmla="*/ 0 w 3323415"/>
              <a:gd name="connsiteY4" fmla="*/ 0 h 76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15" h="768474" fill="none" extrusionOk="0">
                <a:moveTo>
                  <a:pt x="0" y="0"/>
                </a:moveTo>
                <a:cubicBezTo>
                  <a:pt x="1120904" y="-49533"/>
                  <a:pt x="2377966" y="-14809"/>
                  <a:pt x="3323415" y="0"/>
                </a:cubicBezTo>
                <a:cubicBezTo>
                  <a:pt x="3369818" y="165277"/>
                  <a:pt x="3368782" y="612833"/>
                  <a:pt x="3323415" y="768474"/>
                </a:cubicBezTo>
                <a:cubicBezTo>
                  <a:pt x="2825949" y="720243"/>
                  <a:pt x="549133" y="852929"/>
                  <a:pt x="0" y="768474"/>
                </a:cubicBezTo>
                <a:cubicBezTo>
                  <a:pt x="-11874" y="565440"/>
                  <a:pt x="-4102" y="178889"/>
                  <a:pt x="0" y="0"/>
                </a:cubicBezTo>
                <a:close/>
              </a:path>
              <a:path w="3323415" h="768474" stroke="0" extrusionOk="0">
                <a:moveTo>
                  <a:pt x="0" y="0"/>
                </a:moveTo>
                <a:cubicBezTo>
                  <a:pt x="1275843" y="118645"/>
                  <a:pt x="2274791" y="116012"/>
                  <a:pt x="3323415" y="0"/>
                </a:cubicBezTo>
                <a:cubicBezTo>
                  <a:pt x="3386769" y="336899"/>
                  <a:pt x="3265851" y="389462"/>
                  <a:pt x="3323415" y="768474"/>
                </a:cubicBezTo>
                <a:cubicBezTo>
                  <a:pt x="2710589" y="903074"/>
                  <a:pt x="575238" y="611278"/>
                  <a:pt x="0" y="768474"/>
                </a:cubicBezTo>
                <a:cubicBezTo>
                  <a:pt x="-30399" y="522728"/>
                  <a:pt x="52520" y="371610"/>
                  <a:pt x="0" y="0"/>
                </a:cubicBezTo>
                <a:close/>
              </a:path>
            </a:pathLst>
          </a:custGeom>
          <a:solidFill>
            <a:schemeClr val="tx1"/>
          </a:solidFill>
          <a:ln>
            <a:noFill/>
            <a:extLst>
              <a:ext uri="{C807C97D-BFC1-408E-A445-0C87EB9F89A2}">
                <ask:lineSketchStyleProps xmlns:ask="http://schemas.microsoft.com/office/drawing/2018/sketchyshapes" sd="1219033472">
                  <ask:type>
                    <ask:lineSketchCurved/>
                  </ask:type>
                </ask:lineSketchStyleProps>
              </a:ext>
            </a:extLst>
          </a:ln>
        </p:spPr>
        <p:txBody>
          <a:bodyPr wrap="square">
            <a:noAutofit/>
          </a:bodyPr>
          <a:lstStyle/>
          <a:p>
            <a:r>
              <a:rPr lang="pt-BR" sz="4000" b="1" dirty="0">
                <a:solidFill>
                  <a:schemeClr val="bg1"/>
                </a:solidFill>
              </a:rPr>
              <a:t>UNIT 1</a:t>
            </a:r>
          </a:p>
        </p:txBody>
      </p:sp>
      <p:pic>
        <p:nvPicPr>
          <p:cNvPr id="2" name="Imagem 1">
            <a:extLst>
              <a:ext uri="{FF2B5EF4-FFF2-40B4-BE49-F238E27FC236}">
                <a16:creationId xmlns:a16="http://schemas.microsoft.com/office/drawing/2014/main" id="{493C2793-9A0A-1B2E-D69D-58E22E997A59}"/>
              </a:ext>
            </a:extLst>
          </p:cNvPr>
          <p:cNvPicPr>
            <a:picLocks noChangeAspect="1"/>
          </p:cNvPicPr>
          <p:nvPr/>
        </p:nvPicPr>
        <p:blipFill>
          <a:blip r:embed="rId3"/>
          <a:stretch>
            <a:fillRect/>
          </a:stretch>
        </p:blipFill>
        <p:spPr>
          <a:xfrm>
            <a:off x="2122779" y="2419096"/>
            <a:ext cx="7946442" cy="2530827"/>
          </a:xfrm>
          <a:prstGeom prst="rect">
            <a:avLst/>
          </a:prstGeom>
        </p:spPr>
      </p:pic>
    </p:spTree>
    <p:extLst>
      <p:ext uri="{BB962C8B-B14F-4D97-AF65-F5344CB8AC3E}">
        <p14:creationId xmlns:p14="http://schemas.microsoft.com/office/powerpoint/2010/main" val="83647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Agrupar 11">
            <a:extLst>
              <a:ext uri="{FF2B5EF4-FFF2-40B4-BE49-F238E27FC236}">
                <a16:creationId xmlns:a16="http://schemas.microsoft.com/office/drawing/2014/main" id="{DC40C915-0ED3-D574-81EB-6FC67821FAB6}"/>
              </a:ext>
            </a:extLst>
          </p:cNvPr>
          <p:cNvGrpSpPr/>
          <p:nvPr/>
        </p:nvGrpSpPr>
        <p:grpSpPr>
          <a:xfrm>
            <a:off x="2828187" y="638324"/>
            <a:ext cx="3133135" cy="2092725"/>
            <a:chOff x="667900" y="3626397"/>
            <a:chExt cx="3133135" cy="2092725"/>
          </a:xfrm>
        </p:grpSpPr>
        <p:sp>
          <p:nvSpPr>
            <p:cNvPr id="13" name="CaixaDeTexto 12">
              <a:extLst>
                <a:ext uri="{FF2B5EF4-FFF2-40B4-BE49-F238E27FC236}">
                  <a16:creationId xmlns:a16="http://schemas.microsoft.com/office/drawing/2014/main" id="{96352E7B-16EB-C41F-72F9-C28A4475F859}"/>
                </a:ext>
              </a:extLst>
            </p:cNvPr>
            <p:cNvSpPr txBox="1"/>
            <p:nvPr/>
          </p:nvSpPr>
          <p:spPr>
            <a:xfrm>
              <a:off x="839244" y="4087906"/>
              <a:ext cx="2961791" cy="1631216"/>
            </a:xfrm>
            <a:custGeom>
              <a:avLst/>
              <a:gdLst>
                <a:gd name="connsiteX0" fmla="*/ 0 w 2961791"/>
                <a:gd name="connsiteY0" fmla="*/ 0 h 1631216"/>
                <a:gd name="connsiteX1" fmla="*/ 2961791 w 2961791"/>
                <a:gd name="connsiteY1" fmla="*/ 0 h 1631216"/>
                <a:gd name="connsiteX2" fmla="*/ 2961791 w 2961791"/>
                <a:gd name="connsiteY2" fmla="*/ 1631216 h 1631216"/>
                <a:gd name="connsiteX3" fmla="*/ 0 w 2961791"/>
                <a:gd name="connsiteY3" fmla="*/ 1631216 h 1631216"/>
                <a:gd name="connsiteX4" fmla="*/ 0 w 2961791"/>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791" h="1631216" fill="none" extrusionOk="0">
                  <a:moveTo>
                    <a:pt x="0" y="0"/>
                  </a:moveTo>
                  <a:cubicBezTo>
                    <a:pt x="300348" y="-49533"/>
                    <a:pt x="2220568" y="-14809"/>
                    <a:pt x="2961791" y="0"/>
                  </a:cubicBezTo>
                  <a:cubicBezTo>
                    <a:pt x="2931618" y="683410"/>
                    <a:pt x="3091854" y="853905"/>
                    <a:pt x="2961791" y="1631216"/>
                  </a:cubicBezTo>
                  <a:cubicBezTo>
                    <a:pt x="2134064" y="1582985"/>
                    <a:pt x="613343" y="1715671"/>
                    <a:pt x="0" y="1631216"/>
                  </a:cubicBezTo>
                  <a:cubicBezTo>
                    <a:pt x="52306" y="936493"/>
                    <a:pt x="-35816" y="351411"/>
                    <a:pt x="0" y="0"/>
                  </a:cubicBezTo>
                  <a:close/>
                </a:path>
                <a:path w="2961791" h="1631216" stroke="0" extrusionOk="0">
                  <a:moveTo>
                    <a:pt x="0" y="0"/>
                  </a:moveTo>
                  <a:cubicBezTo>
                    <a:pt x="1330620" y="118645"/>
                    <a:pt x="1822767" y="116012"/>
                    <a:pt x="2961791" y="0"/>
                  </a:cubicBezTo>
                  <a:cubicBezTo>
                    <a:pt x="2930149" y="320625"/>
                    <a:pt x="2989607" y="1228454"/>
                    <a:pt x="2961791" y="1631216"/>
                  </a:cubicBezTo>
                  <a:cubicBezTo>
                    <a:pt x="1938139" y="1765816"/>
                    <a:pt x="735825" y="1474020"/>
                    <a:pt x="0" y="1631216"/>
                  </a:cubicBezTo>
                  <a:cubicBezTo>
                    <a:pt x="-27276" y="1257373"/>
                    <a:pt x="24246" y="171394"/>
                    <a:pt x="0" y="0"/>
                  </a:cubicBezTo>
                  <a:close/>
                </a:path>
              </a:pathLst>
            </a:custGeom>
            <a:solidFill>
              <a:schemeClr val="accent2">
                <a:lumMod val="20000"/>
                <a:lumOff val="80000"/>
              </a:schemeClr>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Apoie-se em palavras</a:t>
              </a:r>
            </a:p>
            <a:p>
              <a:r>
                <a:rPr lang="pt-BR" sz="2000" dirty="0"/>
                <a:t>parecidas com o</a:t>
              </a:r>
            </a:p>
            <a:p>
              <a:r>
                <a:rPr lang="pt-BR" sz="2000" dirty="0"/>
                <a:t>português para fazer</a:t>
              </a:r>
            </a:p>
            <a:p>
              <a:r>
                <a:rPr lang="pt-BR" sz="2000" dirty="0"/>
                <a:t>previsões sobre o texto e</a:t>
              </a:r>
            </a:p>
            <a:p>
              <a:r>
                <a:rPr lang="pt-BR" sz="2000" dirty="0"/>
                <a:t>compreendê-lo.</a:t>
              </a:r>
            </a:p>
          </p:txBody>
        </p:sp>
        <p:sp>
          <p:nvSpPr>
            <p:cNvPr id="14" name="Pentágono 13">
              <a:extLst>
                <a:ext uri="{FF2B5EF4-FFF2-40B4-BE49-F238E27FC236}">
                  <a16:creationId xmlns:a16="http://schemas.microsoft.com/office/drawing/2014/main" id="{98BEB048-2796-735C-1318-113A9D3315C5}"/>
                </a:ext>
              </a:extLst>
            </p:cNvPr>
            <p:cNvSpPr/>
            <p:nvPr/>
          </p:nvSpPr>
          <p:spPr>
            <a:xfrm rot="21338555">
              <a:off x="667900" y="3626397"/>
              <a:ext cx="1292087" cy="487017"/>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sp>
        <p:nvSpPr>
          <p:cNvPr id="5" name="Espaço Reservado para Conteúdo 2">
            <a:extLst>
              <a:ext uri="{FF2B5EF4-FFF2-40B4-BE49-F238E27FC236}">
                <a16:creationId xmlns:a16="http://schemas.microsoft.com/office/drawing/2014/main" id="{392A06A1-AB2D-CD6F-825C-CD1930651E52}"/>
              </a:ext>
            </a:extLst>
          </p:cNvPr>
          <p:cNvSpPr txBox="1">
            <a:spLocks/>
          </p:cNvSpPr>
          <p:nvPr/>
        </p:nvSpPr>
        <p:spPr>
          <a:xfrm>
            <a:off x="3376246" y="6290667"/>
            <a:ext cx="7869534" cy="7200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r">
              <a:buFont typeface="Arial" panose="020B0604020202020204" pitchFamily="34" charset="0"/>
              <a:buNone/>
            </a:pPr>
            <a:r>
              <a:rPr lang="pt-BR" sz="1000" dirty="0">
                <a:solidFill>
                  <a:schemeClr val="tx1"/>
                </a:solidFill>
                <a:latin typeface="Helvetica" pitchFamily="2" charset="0"/>
              </a:rPr>
              <a:t>GOOGLE. Be internet </a:t>
            </a:r>
            <a:r>
              <a:rPr lang="pt-BR" sz="1000" dirty="0" err="1">
                <a:solidFill>
                  <a:schemeClr val="tx1"/>
                </a:solidFill>
                <a:latin typeface="Helvetica" pitchFamily="2" charset="0"/>
              </a:rPr>
              <a:t>smart</a:t>
            </a:r>
            <a:r>
              <a:rPr lang="pt-BR" sz="1000" dirty="0">
                <a:solidFill>
                  <a:schemeClr val="tx1"/>
                </a:solidFill>
                <a:latin typeface="Helvetica" pitchFamily="2" charset="0"/>
              </a:rPr>
              <a:t>: </a:t>
            </a:r>
            <a:r>
              <a:rPr lang="pt-BR" sz="1000" dirty="0" err="1">
                <a:solidFill>
                  <a:schemeClr val="tx1"/>
                </a:solidFill>
                <a:latin typeface="Helvetica" pitchFamily="2" charset="0"/>
              </a:rPr>
              <a:t>tips</a:t>
            </a:r>
            <a:r>
              <a:rPr lang="pt-BR" sz="1000" dirty="0">
                <a:solidFill>
                  <a:schemeClr val="tx1"/>
                </a:solidFill>
                <a:latin typeface="Helvetica" pitchFamily="2" charset="0"/>
              </a:rPr>
              <a:t> </a:t>
            </a:r>
            <a:r>
              <a:rPr lang="pt-BR" sz="1000" dirty="0" err="1">
                <a:solidFill>
                  <a:schemeClr val="tx1"/>
                </a:solidFill>
                <a:latin typeface="Helvetica" pitchFamily="2" charset="0"/>
              </a:rPr>
              <a:t>to</a:t>
            </a:r>
            <a:r>
              <a:rPr lang="pt-BR" sz="1000" dirty="0">
                <a:solidFill>
                  <a:schemeClr val="tx1"/>
                </a:solidFill>
                <a:latin typeface="Helvetica" pitchFamily="2" charset="0"/>
              </a:rPr>
              <a:t> help </a:t>
            </a:r>
            <a:r>
              <a:rPr lang="pt-BR" sz="1000" dirty="0" err="1">
                <a:solidFill>
                  <a:schemeClr val="tx1"/>
                </a:solidFill>
                <a:latin typeface="Helvetica" pitchFamily="2" charset="0"/>
              </a:rPr>
              <a:t>you</a:t>
            </a:r>
            <a:r>
              <a:rPr lang="pt-BR" sz="1000" dirty="0">
                <a:solidFill>
                  <a:schemeClr val="tx1"/>
                </a:solidFill>
                <a:latin typeface="Helvetica" pitchFamily="2" charset="0"/>
              </a:rPr>
              <a:t> </a:t>
            </a:r>
            <a:r>
              <a:rPr lang="pt-BR" sz="1000" dirty="0" err="1">
                <a:solidFill>
                  <a:schemeClr val="tx1"/>
                </a:solidFill>
                <a:latin typeface="Helvetica" pitchFamily="2" charset="0"/>
              </a:rPr>
              <a:t>be</a:t>
            </a:r>
            <a:r>
              <a:rPr lang="pt-BR" sz="1000" dirty="0">
                <a:solidFill>
                  <a:schemeClr val="tx1"/>
                </a:solidFill>
                <a:latin typeface="Helvetica" pitchFamily="2" charset="0"/>
              </a:rPr>
              <a:t> </a:t>
            </a:r>
            <a:r>
              <a:rPr lang="pt-BR" sz="1000" dirty="0" err="1">
                <a:solidFill>
                  <a:schemeClr val="tx1"/>
                </a:solidFill>
                <a:latin typeface="Helvetica" pitchFamily="2" charset="0"/>
              </a:rPr>
              <a:t>smart</a:t>
            </a:r>
            <a:r>
              <a:rPr lang="pt-BR" sz="1000" dirty="0">
                <a:solidFill>
                  <a:schemeClr val="tx1"/>
                </a:solidFill>
                <a:latin typeface="Helvetica" pitchFamily="2" charset="0"/>
              </a:rPr>
              <a:t> online. In: GOOGLE. </a:t>
            </a:r>
            <a:r>
              <a:rPr lang="pt-BR" sz="1000" b="1" dirty="0">
                <a:solidFill>
                  <a:schemeClr val="tx1"/>
                </a:solidFill>
                <a:latin typeface="Helvetica" pitchFamily="2" charset="0"/>
              </a:rPr>
              <a:t>Be internet </a:t>
            </a:r>
            <a:r>
              <a:rPr lang="pt-BR" sz="1000" b="1" dirty="0" err="1">
                <a:solidFill>
                  <a:schemeClr val="tx1"/>
                </a:solidFill>
                <a:latin typeface="Helvetica" pitchFamily="2" charset="0"/>
              </a:rPr>
              <a:t>awesome</a:t>
            </a:r>
            <a:r>
              <a:rPr lang="pt-BR" sz="1000" dirty="0">
                <a:solidFill>
                  <a:schemeClr val="tx1"/>
                </a:solidFill>
                <a:latin typeface="Helvetica" pitchFamily="2" charset="0"/>
              </a:rPr>
              <a:t>. [S. l.]: Google, [202-]. Disponível em: https://</a:t>
            </a:r>
            <a:r>
              <a:rPr lang="pt-BR" sz="1000" dirty="0" err="1">
                <a:solidFill>
                  <a:schemeClr val="tx1"/>
                </a:solidFill>
                <a:latin typeface="Helvetica" pitchFamily="2" charset="0"/>
              </a:rPr>
              <a:t>storage.googleapis.com</a:t>
            </a:r>
            <a:r>
              <a:rPr lang="pt-BR" sz="1000" dirty="0">
                <a:solidFill>
                  <a:schemeClr val="tx1"/>
                </a:solidFill>
                <a:latin typeface="Helvetica" pitchFamily="2" charset="0"/>
              </a:rPr>
              <a:t>/</a:t>
            </a:r>
            <a:r>
              <a:rPr lang="pt-BR" sz="1000" dirty="0" err="1">
                <a:solidFill>
                  <a:schemeClr val="tx1"/>
                </a:solidFill>
                <a:latin typeface="Helvetica" pitchFamily="2" charset="0"/>
              </a:rPr>
              <a:t>gweb-interland.appspot.com</a:t>
            </a:r>
            <a:r>
              <a:rPr lang="pt-BR" sz="1000" dirty="0">
                <a:solidFill>
                  <a:schemeClr val="tx1"/>
                </a:solidFill>
                <a:latin typeface="Helvetica" pitchFamily="2" charset="0"/>
              </a:rPr>
              <a:t>/</a:t>
            </a:r>
            <a:r>
              <a:rPr lang="pt-BR" sz="1000" dirty="0" err="1">
                <a:solidFill>
                  <a:schemeClr val="tx1"/>
                </a:solidFill>
                <a:latin typeface="Helvetica" pitchFamily="2" charset="0"/>
              </a:rPr>
              <a:t>en-us</a:t>
            </a:r>
            <a:r>
              <a:rPr lang="pt-BR" sz="1000" dirty="0">
                <a:solidFill>
                  <a:schemeClr val="tx1"/>
                </a:solidFill>
                <a:latin typeface="Helvetica" pitchFamily="2" charset="0"/>
              </a:rPr>
              <a:t>/hub/</a:t>
            </a:r>
            <a:r>
              <a:rPr lang="pt-BR" sz="1000" dirty="0" err="1">
                <a:solidFill>
                  <a:schemeClr val="tx1"/>
                </a:solidFill>
                <a:latin typeface="Helvetica" pitchFamily="2" charset="0"/>
              </a:rPr>
              <a:t>pdfs</a:t>
            </a:r>
            <a:r>
              <a:rPr lang="pt-BR" sz="1000" dirty="0">
                <a:solidFill>
                  <a:schemeClr val="tx1"/>
                </a:solidFill>
                <a:latin typeface="Helvetica" pitchFamily="2" charset="0"/>
              </a:rPr>
              <a:t>/</a:t>
            </a:r>
            <a:r>
              <a:rPr lang="pt-BR" sz="1000" dirty="0" err="1">
                <a:solidFill>
                  <a:schemeClr val="tx1"/>
                </a:solidFill>
                <a:latin typeface="Helvetica" pitchFamily="2" charset="0"/>
              </a:rPr>
              <a:t>Google_BeInternetAwesome_DigitalCitiizenshipSafety_Tips_EN.pdf</a:t>
            </a:r>
            <a:r>
              <a:rPr lang="pt-BR" sz="1000" dirty="0">
                <a:solidFill>
                  <a:schemeClr val="tx1"/>
                </a:solidFill>
                <a:latin typeface="Helvetica" pitchFamily="2" charset="0"/>
              </a:rPr>
              <a:t>. Acesso em: 5 ago. 2024.</a:t>
            </a:r>
            <a:endParaRPr lang="pt-BR" sz="1000" dirty="0">
              <a:solidFill>
                <a:schemeClr val="tx1"/>
              </a:solidFill>
            </a:endParaRPr>
          </a:p>
        </p:txBody>
      </p:sp>
      <p:sp>
        <p:nvSpPr>
          <p:cNvPr id="9" name="Retângulo 8">
            <a:extLst>
              <a:ext uri="{FF2B5EF4-FFF2-40B4-BE49-F238E27FC236}">
                <a16:creationId xmlns:a16="http://schemas.microsoft.com/office/drawing/2014/main" id="{8451F3B1-CB2D-BE93-5D38-02F27C363DA3}"/>
              </a:ext>
            </a:extLst>
          </p:cNvPr>
          <p:cNvSpPr/>
          <p:nvPr/>
        </p:nvSpPr>
        <p:spPr>
          <a:xfrm rot="20492295">
            <a:off x="-842232" y="-818046"/>
            <a:ext cx="5126836" cy="1659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id="{78F9AED1-10FB-2F81-2A68-FCA52C749DF6}"/>
              </a:ext>
            </a:extLst>
          </p:cNvPr>
          <p:cNvSpPr>
            <a:spLocks noGrp="1"/>
          </p:cNvSpPr>
          <p:nvPr>
            <p:ph type="title"/>
          </p:nvPr>
        </p:nvSpPr>
        <p:spPr>
          <a:xfrm rot="20511431">
            <a:off x="9016" y="254087"/>
            <a:ext cx="3323415" cy="768474"/>
          </a:xfrm>
          <a:custGeom>
            <a:avLst/>
            <a:gdLst>
              <a:gd name="connsiteX0" fmla="*/ 0 w 3323415"/>
              <a:gd name="connsiteY0" fmla="*/ 0 h 768474"/>
              <a:gd name="connsiteX1" fmla="*/ 3323415 w 3323415"/>
              <a:gd name="connsiteY1" fmla="*/ 0 h 768474"/>
              <a:gd name="connsiteX2" fmla="*/ 3323415 w 3323415"/>
              <a:gd name="connsiteY2" fmla="*/ 768474 h 768474"/>
              <a:gd name="connsiteX3" fmla="*/ 0 w 3323415"/>
              <a:gd name="connsiteY3" fmla="*/ 768474 h 768474"/>
              <a:gd name="connsiteX4" fmla="*/ 0 w 3323415"/>
              <a:gd name="connsiteY4" fmla="*/ 0 h 76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15" h="768474" fill="none" extrusionOk="0">
                <a:moveTo>
                  <a:pt x="0" y="0"/>
                </a:moveTo>
                <a:cubicBezTo>
                  <a:pt x="1120904" y="-49533"/>
                  <a:pt x="2377966" y="-14809"/>
                  <a:pt x="3323415" y="0"/>
                </a:cubicBezTo>
                <a:cubicBezTo>
                  <a:pt x="3369818" y="165277"/>
                  <a:pt x="3368782" y="612833"/>
                  <a:pt x="3323415" y="768474"/>
                </a:cubicBezTo>
                <a:cubicBezTo>
                  <a:pt x="2825949" y="720243"/>
                  <a:pt x="549133" y="852929"/>
                  <a:pt x="0" y="768474"/>
                </a:cubicBezTo>
                <a:cubicBezTo>
                  <a:pt x="-11874" y="565440"/>
                  <a:pt x="-4102" y="178889"/>
                  <a:pt x="0" y="0"/>
                </a:cubicBezTo>
                <a:close/>
              </a:path>
              <a:path w="3323415" h="768474" stroke="0" extrusionOk="0">
                <a:moveTo>
                  <a:pt x="0" y="0"/>
                </a:moveTo>
                <a:cubicBezTo>
                  <a:pt x="1275843" y="118645"/>
                  <a:pt x="2274791" y="116012"/>
                  <a:pt x="3323415" y="0"/>
                </a:cubicBezTo>
                <a:cubicBezTo>
                  <a:pt x="3386769" y="336899"/>
                  <a:pt x="3265851" y="389462"/>
                  <a:pt x="3323415" y="768474"/>
                </a:cubicBezTo>
                <a:cubicBezTo>
                  <a:pt x="2710589" y="903074"/>
                  <a:pt x="575238" y="611278"/>
                  <a:pt x="0" y="768474"/>
                </a:cubicBezTo>
                <a:cubicBezTo>
                  <a:pt x="-30399" y="522728"/>
                  <a:pt x="52520" y="371610"/>
                  <a:pt x="0" y="0"/>
                </a:cubicBezTo>
                <a:close/>
              </a:path>
            </a:pathLst>
          </a:custGeom>
          <a:solidFill>
            <a:schemeClr val="tx1"/>
          </a:solidFill>
          <a:ln>
            <a:noFill/>
            <a:extLst>
              <a:ext uri="{C807C97D-BFC1-408E-A445-0C87EB9F89A2}">
                <ask:lineSketchStyleProps xmlns:ask="http://schemas.microsoft.com/office/drawing/2018/sketchyshapes" sd="1219033472">
                  <ask:type>
                    <ask:lineSketchCurved/>
                  </ask:type>
                </ask:lineSketchStyleProps>
              </a:ext>
            </a:extLst>
          </a:ln>
        </p:spPr>
        <p:txBody>
          <a:bodyPr wrap="square">
            <a:noAutofit/>
          </a:bodyPr>
          <a:lstStyle/>
          <a:p>
            <a:r>
              <a:rPr lang="pt-BR" sz="4000" b="1" dirty="0">
                <a:solidFill>
                  <a:schemeClr val="bg1"/>
                </a:solidFill>
              </a:rPr>
              <a:t>UNIT 1</a:t>
            </a:r>
          </a:p>
        </p:txBody>
      </p:sp>
      <p:pic>
        <p:nvPicPr>
          <p:cNvPr id="2" name="Imagem 1">
            <a:extLst>
              <a:ext uri="{FF2B5EF4-FFF2-40B4-BE49-F238E27FC236}">
                <a16:creationId xmlns:a16="http://schemas.microsoft.com/office/drawing/2014/main" id="{63B6AE73-D4CA-5284-90CA-07AB8ECC8A45}"/>
              </a:ext>
            </a:extLst>
          </p:cNvPr>
          <p:cNvPicPr>
            <a:picLocks noChangeAspect="1"/>
          </p:cNvPicPr>
          <p:nvPr/>
        </p:nvPicPr>
        <p:blipFill>
          <a:blip r:embed="rId2"/>
          <a:stretch>
            <a:fillRect/>
          </a:stretch>
        </p:blipFill>
        <p:spPr>
          <a:xfrm>
            <a:off x="6230679" y="174874"/>
            <a:ext cx="4858784" cy="6108587"/>
          </a:xfrm>
          <a:prstGeom prst="rect">
            <a:avLst/>
          </a:prstGeom>
        </p:spPr>
        <p:style>
          <a:lnRef idx="0">
            <a:schemeClr val="dk1"/>
          </a:lnRef>
          <a:fillRef idx="3">
            <a:schemeClr val="dk1"/>
          </a:fillRef>
          <a:effectRef idx="3">
            <a:schemeClr val="dk1"/>
          </a:effectRef>
          <a:fontRef idx="minor">
            <a:schemeClr val="lt1"/>
          </a:fontRef>
        </p:style>
      </p:pic>
      <p:sp>
        <p:nvSpPr>
          <p:cNvPr id="4" name="CaixaDeTexto 3">
            <a:extLst>
              <a:ext uri="{FF2B5EF4-FFF2-40B4-BE49-F238E27FC236}">
                <a16:creationId xmlns:a16="http://schemas.microsoft.com/office/drawing/2014/main" id="{DDA55D20-591B-6C92-105B-6F8380DB1CDF}"/>
              </a:ext>
            </a:extLst>
          </p:cNvPr>
          <p:cNvSpPr txBox="1"/>
          <p:nvPr/>
        </p:nvSpPr>
        <p:spPr>
          <a:xfrm>
            <a:off x="261615" y="2863763"/>
            <a:ext cx="5699707" cy="3323987"/>
          </a:xfrm>
          <a:prstGeom prst="rect">
            <a:avLst/>
          </a:prstGeom>
          <a:solidFill>
            <a:schemeClr val="bg1"/>
          </a:solidFill>
          <a:ln>
            <a:solidFill>
              <a:schemeClr val="accent4"/>
            </a:solidFill>
          </a:ln>
        </p:spPr>
        <p:txBody>
          <a:bodyPr wrap="square" rtlCol="0">
            <a:spAutoFit/>
          </a:bodyPr>
          <a:lstStyle/>
          <a:p>
            <a:r>
              <a:rPr lang="pt-BR" sz="2100" b="1" dirty="0">
                <a:solidFill>
                  <a:srgbClr val="2F2F2E"/>
                </a:solidFill>
                <a:effectLst/>
                <a:latin typeface="+mj-lt"/>
              </a:rPr>
              <a:t>Todas as dicas a seguir são apresentadas no texto com exceção de uma. Identifique-a.</a:t>
            </a:r>
          </a:p>
          <a:p>
            <a:pPr marL="457200" indent="-457200">
              <a:buFont typeface="+mj-lt"/>
              <a:buAutoNum type="alphaLcPeriod"/>
            </a:pPr>
            <a:r>
              <a:rPr lang="pt-BR" sz="2100" dirty="0">
                <a:solidFill>
                  <a:srgbClr val="2F2F2E"/>
                </a:solidFill>
                <a:effectLst/>
                <a:latin typeface="+mj-lt"/>
              </a:rPr>
              <a:t>Pense antes de compartilhar qualquer coisa com alguém.</a:t>
            </a:r>
          </a:p>
          <a:p>
            <a:pPr marL="457200" indent="-457200">
              <a:buFont typeface="+mj-lt"/>
              <a:buAutoNum type="alphaLcPeriod"/>
            </a:pPr>
            <a:r>
              <a:rPr lang="pt-BR" sz="2100" dirty="0">
                <a:solidFill>
                  <a:srgbClr val="2F2F2E"/>
                </a:solidFill>
                <a:effectLst/>
                <a:latin typeface="+mj-lt"/>
              </a:rPr>
              <a:t>Respeite as escolhas de privacidade das outras pessoas.</a:t>
            </a:r>
          </a:p>
          <a:p>
            <a:pPr marL="457200" indent="-457200">
              <a:buFont typeface="+mj-lt"/>
              <a:buAutoNum type="alphaLcPeriod"/>
            </a:pPr>
            <a:r>
              <a:rPr lang="pt-BR" sz="2100" dirty="0">
                <a:solidFill>
                  <a:srgbClr val="2F2F2E"/>
                </a:solidFill>
                <a:effectLst/>
                <a:latin typeface="+mj-lt"/>
              </a:rPr>
              <a:t>Mantenha informações confidenciais em segredo.</a:t>
            </a:r>
          </a:p>
          <a:p>
            <a:pPr marL="457200" indent="-457200">
              <a:buFont typeface="+mj-lt"/>
              <a:buAutoNum type="alphaLcPeriod"/>
            </a:pPr>
            <a:r>
              <a:rPr lang="pt-BR" sz="2100" dirty="0">
                <a:solidFill>
                  <a:srgbClr val="2F2F2E"/>
                </a:solidFill>
                <a:effectLst/>
                <a:latin typeface="+mj-lt"/>
              </a:rPr>
              <a:t>Seja uma presença positiva na internet.</a:t>
            </a:r>
          </a:p>
          <a:p>
            <a:pPr marL="457200" indent="-457200">
              <a:buFont typeface="+mj-lt"/>
              <a:buAutoNum type="alphaLcPeriod"/>
            </a:pPr>
            <a:r>
              <a:rPr lang="pt-BR" sz="2100" dirty="0">
                <a:solidFill>
                  <a:srgbClr val="2F2F2E"/>
                </a:solidFill>
                <a:effectLst/>
                <a:latin typeface="+mj-lt"/>
              </a:rPr>
              <a:t>Denuncie comportamentos negativos.</a:t>
            </a:r>
          </a:p>
        </p:txBody>
      </p:sp>
    </p:spTree>
    <p:extLst>
      <p:ext uri="{BB962C8B-B14F-4D97-AF65-F5344CB8AC3E}">
        <p14:creationId xmlns:p14="http://schemas.microsoft.com/office/powerpoint/2010/main" val="282514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392A06A1-AB2D-CD6F-825C-CD1930651E52}"/>
              </a:ext>
            </a:extLst>
          </p:cNvPr>
          <p:cNvSpPr txBox="1">
            <a:spLocks/>
          </p:cNvSpPr>
          <p:nvPr/>
        </p:nvSpPr>
        <p:spPr>
          <a:xfrm>
            <a:off x="5018568" y="5848985"/>
            <a:ext cx="5057631" cy="7200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r">
              <a:buFont typeface="Arial" panose="020B0604020202020204" pitchFamily="34" charset="0"/>
              <a:buNone/>
            </a:pPr>
            <a:r>
              <a:rPr lang="pt-BR" sz="1000" dirty="0">
                <a:solidFill>
                  <a:schemeClr val="tx1"/>
                </a:solidFill>
                <a:latin typeface="Helvetica" pitchFamily="2" charset="0"/>
              </a:rPr>
              <a:t>WHITEHEAD, Bill. [</a:t>
            </a:r>
            <a:r>
              <a:rPr lang="pt-BR" sz="1000" b="1" dirty="0" err="1">
                <a:solidFill>
                  <a:schemeClr val="tx1"/>
                </a:solidFill>
                <a:latin typeface="Helvetica" pitchFamily="2" charset="0"/>
              </a:rPr>
              <a:t>Yeah</a:t>
            </a:r>
            <a:r>
              <a:rPr lang="pt-BR" sz="1000" b="1" dirty="0">
                <a:solidFill>
                  <a:schemeClr val="tx1"/>
                </a:solidFill>
                <a:latin typeface="Helvetica" pitchFamily="2" charset="0"/>
              </a:rPr>
              <a:t>, </a:t>
            </a:r>
            <a:r>
              <a:rPr lang="pt-BR" sz="1000" b="1" dirty="0" err="1">
                <a:solidFill>
                  <a:schemeClr val="tx1"/>
                </a:solidFill>
                <a:latin typeface="Helvetica" pitchFamily="2" charset="0"/>
              </a:rPr>
              <a:t>it’s</a:t>
            </a:r>
            <a:r>
              <a:rPr lang="pt-BR" sz="1000" b="1" dirty="0">
                <a:solidFill>
                  <a:schemeClr val="tx1"/>
                </a:solidFill>
                <a:latin typeface="Helvetica" pitchFamily="2" charset="0"/>
              </a:rPr>
              <a:t> </a:t>
            </a:r>
            <a:r>
              <a:rPr lang="pt-BR" sz="1000" b="1" dirty="0" err="1">
                <a:solidFill>
                  <a:schemeClr val="tx1"/>
                </a:solidFill>
                <a:latin typeface="Helvetica" pitchFamily="2" charset="0"/>
              </a:rPr>
              <a:t>amazing</a:t>
            </a:r>
            <a:r>
              <a:rPr lang="pt-BR" sz="1000" b="1" dirty="0">
                <a:solidFill>
                  <a:schemeClr val="tx1"/>
                </a:solidFill>
                <a:latin typeface="Helvetica" pitchFamily="2" charset="0"/>
              </a:rPr>
              <a:t> </a:t>
            </a:r>
            <a:r>
              <a:rPr lang="pt-BR" sz="1000" b="1" dirty="0" err="1">
                <a:solidFill>
                  <a:schemeClr val="tx1"/>
                </a:solidFill>
                <a:latin typeface="Helvetica" pitchFamily="2" charset="0"/>
              </a:rPr>
              <a:t>technology</a:t>
            </a:r>
            <a:r>
              <a:rPr lang="pt-BR" sz="1000" b="1" dirty="0">
                <a:solidFill>
                  <a:schemeClr val="tx1"/>
                </a:solidFill>
                <a:latin typeface="Helvetica" pitchFamily="2" charset="0"/>
              </a:rPr>
              <a:t> </a:t>
            </a:r>
            <a:r>
              <a:rPr lang="pt-BR" sz="1000" b="1" dirty="0" err="1">
                <a:solidFill>
                  <a:schemeClr val="tx1"/>
                </a:solidFill>
                <a:latin typeface="Helvetica" pitchFamily="2" charset="0"/>
              </a:rPr>
              <a:t>and</a:t>
            </a:r>
            <a:r>
              <a:rPr lang="pt-BR" sz="1000" b="1" dirty="0">
                <a:solidFill>
                  <a:schemeClr val="tx1"/>
                </a:solidFill>
                <a:latin typeface="Helvetica" pitchFamily="2" charset="0"/>
              </a:rPr>
              <a:t> </a:t>
            </a:r>
            <a:r>
              <a:rPr lang="pt-BR" sz="1000" b="1" dirty="0" err="1">
                <a:solidFill>
                  <a:schemeClr val="tx1"/>
                </a:solidFill>
                <a:latin typeface="Helvetica" pitchFamily="2" charset="0"/>
              </a:rPr>
              <a:t>all</a:t>
            </a:r>
            <a:r>
              <a:rPr lang="pt-BR" sz="1000" b="1" dirty="0">
                <a:solidFill>
                  <a:schemeClr val="tx1"/>
                </a:solidFill>
                <a:latin typeface="Helvetica" pitchFamily="2" charset="0"/>
              </a:rPr>
              <a:t>…</a:t>
            </a:r>
            <a:r>
              <a:rPr lang="pt-BR" sz="1000" dirty="0">
                <a:solidFill>
                  <a:schemeClr val="tx1"/>
                </a:solidFill>
                <a:latin typeface="Helvetica" pitchFamily="2" charset="0"/>
              </a:rPr>
              <a:t>]. [S. l.]: </a:t>
            </a:r>
            <a:r>
              <a:rPr lang="pt-BR" sz="1000" dirty="0" err="1">
                <a:solidFill>
                  <a:schemeClr val="tx1"/>
                </a:solidFill>
                <a:latin typeface="Helvetica" pitchFamily="2" charset="0"/>
              </a:rPr>
              <a:t>GoComics</a:t>
            </a:r>
            <a:r>
              <a:rPr lang="pt-BR" sz="1000" dirty="0">
                <a:solidFill>
                  <a:schemeClr val="tx1"/>
                </a:solidFill>
                <a:latin typeface="Helvetica" pitchFamily="2" charset="0"/>
              </a:rPr>
              <a:t>, 2 jun. 2016. Disponível em: </a:t>
            </a:r>
            <a:r>
              <a:rPr lang="pt-BR" sz="1000" dirty="0" err="1">
                <a:solidFill>
                  <a:schemeClr val="tx1"/>
                </a:solidFill>
                <a:latin typeface="Helvetica" pitchFamily="2" charset="0"/>
              </a:rPr>
              <a:t>www.gocomics.com</a:t>
            </a:r>
            <a:r>
              <a:rPr lang="pt-BR" sz="1000" dirty="0">
                <a:solidFill>
                  <a:schemeClr val="tx1"/>
                </a:solidFill>
                <a:latin typeface="Helvetica" pitchFamily="2" charset="0"/>
              </a:rPr>
              <a:t>/</a:t>
            </a:r>
            <a:r>
              <a:rPr lang="pt-BR" sz="1000" dirty="0" err="1">
                <a:solidFill>
                  <a:schemeClr val="tx1"/>
                </a:solidFill>
                <a:latin typeface="Helvetica" pitchFamily="2" charset="0"/>
              </a:rPr>
              <a:t>freerange</a:t>
            </a:r>
            <a:r>
              <a:rPr lang="pt-BR" sz="1000" dirty="0">
                <a:solidFill>
                  <a:schemeClr val="tx1"/>
                </a:solidFill>
                <a:latin typeface="Helvetica" pitchFamily="2" charset="0"/>
              </a:rPr>
              <a:t>/2016/06/02. Acesso em: 5 ago. 2024.</a:t>
            </a:r>
            <a:endParaRPr lang="pt-BR" sz="1000" dirty="0">
              <a:solidFill>
                <a:schemeClr val="tx1"/>
              </a:solidFill>
            </a:endParaRPr>
          </a:p>
        </p:txBody>
      </p:sp>
      <p:sp>
        <p:nvSpPr>
          <p:cNvPr id="9" name="Retângulo 8">
            <a:extLst>
              <a:ext uri="{FF2B5EF4-FFF2-40B4-BE49-F238E27FC236}">
                <a16:creationId xmlns:a16="http://schemas.microsoft.com/office/drawing/2014/main" id="{8451F3B1-CB2D-BE93-5D38-02F27C363DA3}"/>
              </a:ext>
            </a:extLst>
          </p:cNvPr>
          <p:cNvSpPr/>
          <p:nvPr/>
        </p:nvSpPr>
        <p:spPr>
          <a:xfrm rot="20492295">
            <a:off x="-842232" y="-818046"/>
            <a:ext cx="5126836" cy="1659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id="{78F9AED1-10FB-2F81-2A68-FCA52C749DF6}"/>
              </a:ext>
            </a:extLst>
          </p:cNvPr>
          <p:cNvSpPr>
            <a:spLocks noGrp="1"/>
          </p:cNvSpPr>
          <p:nvPr>
            <p:ph type="title"/>
          </p:nvPr>
        </p:nvSpPr>
        <p:spPr>
          <a:xfrm rot="20511431">
            <a:off x="9016" y="254087"/>
            <a:ext cx="3323415" cy="768474"/>
          </a:xfrm>
          <a:custGeom>
            <a:avLst/>
            <a:gdLst>
              <a:gd name="connsiteX0" fmla="*/ 0 w 3323415"/>
              <a:gd name="connsiteY0" fmla="*/ 0 h 768474"/>
              <a:gd name="connsiteX1" fmla="*/ 3323415 w 3323415"/>
              <a:gd name="connsiteY1" fmla="*/ 0 h 768474"/>
              <a:gd name="connsiteX2" fmla="*/ 3323415 w 3323415"/>
              <a:gd name="connsiteY2" fmla="*/ 768474 h 768474"/>
              <a:gd name="connsiteX3" fmla="*/ 0 w 3323415"/>
              <a:gd name="connsiteY3" fmla="*/ 768474 h 768474"/>
              <a:gd name="connsiteX4" fmla="*/ 0 w 3323415"/>
              <a:gd name="connsiteY4" fmla="*/ 0 h 76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15" h="768474" fill="none" extrusionOk="0">
                <a:moveTo>
                  <a:pt x="0" y="0"/>
                </a:moveTo>
                <a:cubicBezTo>
                  <a:pt x="1120904" y="-49533"/>
                  <a:pt x="2377966" y="-14809"/>
                  <a:pt x="3323415" y="0"/>
                </a:cubicBezTo>
                <a:cubicBezTo>
                  <a:pt x="3369818" y="165277"/>
                  <a:pt x="3368782" y="612833"/>
                  <a:pt x="3323415" y="768474"/>
                </a:cubicBezTo>
                <a:cubicBezTo>
                  <a:pt x="2825949" y="720243"/>
                  <a:pt x="549133" y="852929"/>
                  <a:pt x="0" y="768474"/>
                </a:cubicBezTo>
                <a:cubicBezTo>
                  <a:pt x="-11874" y="565440"/>
                  <a:pt x="-4102" y="178889"/>
                  <a:pt x="0" y="0"/>
                </a:cubicBezTo>
                <a:close/>
              </a:path>
              <a:path w="3323415" h="768474" stroke="0" extrusionOk="0">
                <a:moveTo>
                  <a:pt x="0" y="0"/>
                </a:moveTo>
                <a:cubicBezTo>
                  <a:pt x="1275843" y="118645"/>
                  <a:pt x="2274791" y="116012"/>
                  <a:pt x="3323415" y="0"/>
                </a:cubicBezTo>
                <a:cubicBezTo>
                  <a:pt x="3386769" y="336899"/>
                  <a:pt x="3265851" y="389462"/>
                  <a:pt x="3323415" y="768474"/>
                </a:cubicBezTo>
                <a:cubicBezTo>
                  <a:pt x="2710589" y="903074"/>
                  <a:pt x="575238" y="611278"/>
                  <a:pt x="0" y="768474"/>
                </a:cubicBezTo>
                <a:cubicBezTo>
                  <a:pt x="-30399" y="522728"/>
                  <a:pt x="52520" y="371610"/>
                  <a:pt x="0" y="0"/>
                </a:cubicBezTo>
                <a:close/>
              </a:path>
            </a:pathLst>
          </a:custGeom>
          <a:solidFill>
            <a:schemeClr val="tx1"/>
          </a:solidFill>
          <a:ln>
            <a:noFill/>
            <a:extLst>
              <a:ext uri="{C807C97D-BFC1-408E-A445-0C87EB9F89A2}">
                <ask:lineSketchStyleProps xmlns:ask="http://schemas.microsoft.com/office/drawing/2018/sketchyshapes" sd="1219033472">
                  <ask:type>
                    <ask:lineSketchCurved/>
                  </ask:type>
                </ask:lineSketchStyleProps>
              </a:ext>
            </a:extLst>
          </a:ln>
        </p:spPr>
        <p:txBody>
          <a:bodyPr wrap="square">
            <a:noAutofit/>
          </a:bodyPr>
          <a:lstStyle/>
          <a:p>
            <a:r>
              <a:rPr lang="pt-BR" sz="4000" b="1" dirty="0">
                <a:solidFill>
                  <a:schemeClr val="bg1"/>
                </a:solidFill>
              </a:rPr>
              <a:t>UNIT 1</a:t>
            </a:r>
          </a:p>
        </p:txBody>
      </p:sp>
      <p:pic>
        <p:nvPicPr>
          <p:cNvPr id="3" name="Imagem 2">
            <a:extLst>
              <a:ext uri="{FF2B5EF4-FFF2-40B4-BE49-F238E27FC236}">
                <a16:creationId xmlns:a16="http://schemas.microsoft.com/office/drawing/2014/main" id="{C1A9A193-B844-4F85-1BE4-51F860913010}"/>
              </a:ext>
            </a:extLst>
          </p:cNvPr>
          <p:cNvPicPr>
            <a:picLocks noChangeAspect="1"/>
          </p:cNvPicPr>
          <p:nvPr/>
        </p:nvPicPr>
        <p:blipFill>
          <a:blip r:embed="rId2"/>
          <a:stretch>
            <a:fillRect/>
          </a:stretch>
        </p:blipFill>
        <p:spPr>
          <a:xfrm>
            <a:off x="5360362" y="336164"/>
            <a:ext cx="4631249" cy="5403124"/>
          </a:xfrm>
          <a:prstGeom prst="rect">
            <a:avLst/>
          </a:prstGeom>
        </p:spPr>
      </p:pic>
      <p:grpSp>
        <p:nvGrpSpPr>
          <p:cNvPr id="6" name="Agrupar 5">
            <a:extLst>
              <a:ext uri="{FF2B5EF4-FFF2-40B4-BE49-F238E27FC236}">
                <a16:creationId xmlns:a16="http://schemas.microsoft.com/office/drawing/2014/main" id="{3960238E-A611-BF34-A9B6-1E3250BAF1B7}"/>
              </a:ext>
            </a:extLst>
          </p:cNvPr>
          <p:cNvGrpSpPr/>
          <p:nvPr/>
        </p:nvGrpSpPr>
        <p:grpSpPr>
          <a:xfrm>
            <a:off x="445877" y="3121855"/>
            <a:ext cx="3757829" cy="2617432"/>
            <a:chOff x="439604" y="3062101"/>
            <a:chExt cx="3757829" cy="2617432"/>
          </a:xfrm>
        </p:grpSpPr>
        <p:sp>
          <p:nvSpPr>
            <p:cNvPr id="7" name="CaixaDeTexto 6">
              <a:extLst>
                <a:ext uri="{FF2B5EF4-FFF2-40B4-BE49-F238E27FC236}">
                  <a16:creationId xmlns:a16="http://schemas.microsoft.com/office/drawing/2014/main" id="{288CB1FB-95D6-153A-CA5A-F299739BE133}"/>
                </a:ext>
              </a:extLst>
            </p:cNvPr>
            <p:cNvSpPr txBox="1"/>
            <p:nvPr/>
          </p:nvSpPr>
          <p:spPr>
            <a:xfrm>
              <a:off x="643467" y="3740541"/>
              <a:ext cx="3553966" cy="1938992"/>
            </a:xfrm>
            <a:custGeom>
              <a:avLst/>
              <a:gdLst>
                <a:gd name="connsiteX0" fmla="*/ 0 w 3553966"/>
                <a:gd name="connsiteY0" fmla="*/ 0 h 1938992"/>
                <a:gd name="connsiteX1" fmla="*/ 3553966 w 3553966"/>
                <a:gd name="connsiteY1" fmla="*/ 0 h 1938992"/>
                <a:gd name="connsiteX2" fmla="*/ 3553966 w 3553966"/>
                <a:gd name="connsiteY2" fmla="*/ 1938992 h 1938992"/>
                <a:gd name="connsiteX3" fmla="*/ 0 w 3553966"/>
                <a:gd name="connsiteY3" fmla="*/ 1938992 h 1938992"/>
                <a:gd name="connsiteX4" fmla="*/ 0 w 3553966"/>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966" h="1938992" fill="none" extrusionOk="0">
                  <a:moveTo>
                    <a:pt x="0" y="0"/>
                  </a:moveTo>
                  <a:cubicBezTo>
                    <a:pt x="733476" y="-49533"/>
                    <a:pt x="3161604" y="-14809"/>
                    <a:pt x="3553966" y="0"/>
                  </a:cubicBezTo>
                  <a:cubicBezTo>
                    <a:pt x="3641605" y="752559"/>
                    <a:pt x="3481287" y="1500896"/>
                    <a:pt x="3553966" y="1938992"/>
                  </a:cubicBezTo>
                  <a:cubicBezTo>
                    <a:pt x="2046689" y="1890761"/>
                    <a:pt x="1094129" y="2023447"/>
                    <a:pt x="0" y="1938992"/>
                  </a:cubicBezTo>
                  <a:cubicBezTo>
                    <a:pt x="-38581" y="1336146"/>
                    <a:pt x="63341" y="257688"/>
                    <a:pt x="0" y="0"/>
                  </a:cubicBezTo>
                  <a:close/>
                </a:path>
                <a:path w="3553966" h="1938992" stroke="0" extrusionOk="0">
                  <a:moveTo>
                    <a:pt x="0" y="0"/>
                  </a:moveTo>
                  <a:cubicBezTo>
                    <a:pt x="703843" y="118645"/>
                    <a:pt x="2195274" y="116012"/>
                    <a:pt x="3553966" y="0"/>
                  </a:cubicBezTo>
                  <a:cubicBezTo>
                    <a:pt x="3421084" y="562170"/>
                    <a:pt x="3638917" y="1716516"/>
                    <a:pt x="3553966" y="1938992"/>
                  </a:cubicBezTo>
                  <a:cubicBezTo>
                    <a:pt x="1887872" y="2073592"/>
                    <a:pt x="1567273" y="1781796"/>
                    <a:pt x="0" y="1938992"/>
                  </a:cubicBezTo>
                  <a:cubicBezTo>
                    <a:pt x="-20187" y="1693620"/>
                    <a:pt x="-152480" y="828865"/>
                    <a:pt x="0" y="0"/>
                  </a:cubicBezTo>
                  <a:close/>
                </a:path>
              </a:pathLst>
            </a:custGeom>
            <a:solidFill>
              <a:schemeClr val="accent1">
                <a:lumMod val="20000"/>
                <a:lumOff val="80000"/>
              </a:schemeClr>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Como a situação retratada no cartum se relaciona com as formas de se usar a tecnologia atualmente? Qual crítica é feita?</a:t>
              </a:r>
            </a:p>
            <a:p>
              <a:r>
                <a:rPr lang="pt-BR" sz="2000" dirty="0"/>
                <a:t>Você concorda com essa crítica? Por quê?</a:t>
              </a:r>
            </a:p>
          </p:txBody>
        </p:sp>
        <p:sp>
          <p:nvSpPr>
            <p:cNvPr id="8" name="Pentágono 7">
              <a:extLst>
                <a:ext uri="{FF2B5EF4-FFF2-40B4-BE49-F238E27FC236}">
                  <a16:creationId xmlns:a16="http://schemas.microsoft.com/office/drawing/2014/main" id="{63D3C653-0BF0-E237-9A9A-CB3E0757E9B4}"/>
                </a:ext>
              </a:extLst>
            </p:cNvPr>
            <p:cNvSpPr/>
            <p:nvPr/>
          </p:nvSpPr>
          <p:spPr>
            <a:xfrm rot="21337717">
              <a:off x="439604" y="3062101"/>
              <a:ext cx="3166488" cy="664370"/>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THINK ABOUT IT!</a:t>
              </a:r>
            </a:p>
          </p:txBody>
        </p:sp>
      </p:grpSp>
    </p:spTree>
    <p:extLst>
      <p:ext uri="{BB962C8B-B14F-4D97-AF65-F5344CB8AC3E}">
        <p14:creationId xmlns:p14="http://schemas.microsoft.com/office/powerpoint/2010/main" val="147920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8451F3B1-CB2D-BE93-5D38-02F27C363DA3}"/>
              </a:ext>
            </a:extLst>
          </p:cNvPr>
          <p:cNvSpPr/>
          <p:nvPr/>
        </p:nvSpPr>
        <p:spPr>
          <a:xfrm rot="20492295">
            <a:off x="-842232" y="-818046"/>
            <a:ext cx="5126836" cy="1659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id="{78F9AED1-10FB-2F81-2A68-FCA52C749DF6}"/>
              </a:ext>
            </a:extLst>
          </p:cNvPr>
          <p:cNvSpPr>
            <a:spLocks noGrp="1"/>
          </p:cNvSpPr>
          <p:nvPr>
            <p:ph type="title"/>
          </p:nvPr>
        </p:nvSpPr>
        <p:spPr>
          <a:xfrm rot="20511431">
            <a:off x="9016" y="254087"/>
            <a:ext cx="3323415" cy="768474"/>
          </a:xfrm>
          <a:custGeom>
            <a:avLst/>
            <a:gdLst>
              <a:gd name="connsiteX0" fmla="*/ 0 w 3323415"/>
              <a:gd name="connsiteY0" fmla="*/ 0 h 768474"/>
              <a:gd name="connsiteX1" fmla="*/ 3323415 w 3323415"/>
              <a:gd name="connsiteY1" fmla="*/ 0 h 768474"/>
              <a:gd name="connsiteX2" fmla="*/ 3323415 w 3323415"/>
              <a:gd name="connsiteY2" fmla="*/ 768474 h 768474"/>
              <a:gd name="connsiteX3" fmla="*/ 0 w 3323415"/>
              <a:gd name="connsiteY3" fmla="*/ 768474 h 768474"/>
              <a:gd name="connsiteX4" fmla="*/ 0 w 3323415"/>
              <a:gd name="connsiteY4" fmla="*/ 0 h 76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15" h="768474" fill="none" extrusionOk="0">
                <a:moveTo>
                  <a:pt x="0" y="0"/>
                </a:moveTo>
                <a:cubicBezTo>
                  <a:pt x="1120904" y="-49533"/>
                  <a:pt x="2377966" y="-14809"/>
                  <a:pt x="3323415" y="0"/>
                </a:cubicBezTo>
                <a:cubicBezTo>
                  <a:pt x="3369818" y="165277"/>
                  <a:pt x="3368782" y="612833"/>
                  <a:pt x="3323415" y="768474"/>
                </a:cubicBezTo>
                <a:cubicBezTo>
                  <a:pt x="2825949" y="720243"/>
                  <a:pt x="549133" y="852929"/>
                  <a:pt x="0" y="768474"/>
                </a:cubicBezTo>
                <a:cubicBezTo>
                  <a:pt x="-11874" y="565440"/>
                  <a:pt x="-4102" y="178889"/>
                  <a:pt x="0" y="0"/>
                </a:cubicBezTo>
                <a:close/>
              </a:path>
              <a:path w="3323415" h="768474" stroke="0" extrusionOk="0">
                <a:moveTo>
                  <a:pt x="0" y="0"/>
                </a:moveTo>
                <a:cubicBezTo>
                  <a:pt x="1275843" y="118645"/>
                  <a:pt x="2274791" y="116012"/>
                  <a:pt x="3323415" y="0"/>
                </a:cubicBezTo>
                <a:cubicBezTo>
                  <a:pt x="3386769" y="336899"/>
                  <a:pt x="3265851" y="389462"/>
                  <a:pt x="3323415" y="768474"/>
                </a:cubicBezTo>
                <a:cubicBezTo>
                  <a:pt x="2710589" y="903074"/>
                  <a:pt x="575238" y="611278"/>
                  <a:pt x="0" y="768474"/>
                </a:cubicBezTo>
                <a:cubicBezTo>
                  <a:pt x="-30399" y="522728"/>
                  <a:pt x="52520" y="371610"/>
                  <a:pt x="0" y="0"/>
                </a:cubicBezTo>
                <a:close/>
              </a:path>
            </a:pathLst>
          </a:custGeom>
          <a:solidFill>
            <a:schemeClr val="tx1"/>
          </a:solidFill>
          <a:ln>
            <a:noFill/>
            <a:extLst>
              <a:ext uri="{C807C97D-BFC1-408E-A445-0C87EB9F89A2}">
                <ask:lineSketchStyleProps xmlns:ask="http://schemas.microsoft.com/office/drawing/2018/sketchyshapes" sd="1219033472">
                  <ask:type>
                    <ask:lineSketchCurved/>
                  </ask:type>
                </ask:lineSketchStyleProps>
              </a:ext>
            </a:extLst>
          </a:ln>
        </p:spPr>
        <p:txBody>
          <a:bodyPr wrap="square">
            <a:noAutofit/>
          </a:bodyPr>
          <a:lstStyle/>
          <a:p>
            <a:r>
              <a:rPr lang="pt-BR" sz="4000" b="1" dirty="0">
                <a:solidFill>
                  <a:schemeClr val="bg1"/>
                </a:solidFill>
              </a:rPr>
              <a:t>UNIT 1</a:t>
            </a:r>
          </a:p>
        </p:txBody>
      </p:sp>
      <p:sp>
        <p:nvSpPr>
          <p:cNvPr id="2" name="CaixaDeTexto 1">
            <a:extLst>
              <a:ext uri="{FF2B5EF4-FFF2-40B4-BE49-F238E27FC236}">
                <a16:creationId xmlns:a16="http://schemas.microsoft.com/office/drawing/2014/main" id="{554499F5-522C-1ADF-2D82-92EF35811155}"/>
              </a:ext>
            </a:extLst>
          </p:cNvPr>
          <p:cNvSpPr txBox="1"/>
          <p:nvPr/>
        </p:nvSpPr>
        <p:spPr>
          <a:xfrm>
            <a:off x="2052993" y="1480551"/>
            <a:ext cx="8086014" cy="1815882"/>
          </a:xfrm>
          <a:prstGeom prst="rect">
            <a:avLst/>
          </a:prstGeom>
          <a:solidFill>
            <a:schemeClr val="bg1"/>
          </a:solidFill>
          <a:ln>
            <a:solidFill>
              <a:schemeClr val="accent4"/>
            </a:solidFill>
          </a:ln>
        </p:spPr>
        <p:txBody>
          <a:bodyPr wrap="square" rtlCol="0">
            <a:spAutoFit/>
          </a:bodyPr>
          <a:lstStyle/>
          <a:p>
            <a:pPr marL="342900" indent="-342900">
              <a:buFont typeface="Wingdings" pitchFamily="2" charset="2"/>
              <a:buChar char="§"/>
            </a:pPr>
            <a:r>
              <a:rPr lang="pt-BR" sz="2800" b="1" dirty="0">
                <a:solidFill>
                  <a:srgbClr val="2F2F2E"/>
                </a:solidFill>
                <a:effectLst/>
                <a:latin typeface="+mj-lt"/>
              </a:rPr>
              <a:t>“</a:t>
            </a:r>
            <a:r>
              <a:rPr lang="pt-BR" sz="2800" b="1" dirty="0" err="1">
                <a:solidFill>
                  <a:schemeClr val="accent2"/>
                </a:solidFill>
                <a:effectLst/>
                <a:latin typeface="+mj-lt"/>
              </a:rPr>
              <a:t>Think</a:t>
            </a:r>
            <a:r>
              <a:rPr lang="pt-BR" sz="2800" b="1" dirty="0">
                <a:solidFill>
                  <a:srgbClr val="2F2F2E"/>
                </a:solidFill>
                <a:effectLst/>
                <a:latin typeface="+mj-lt"/>
              </a:rPr>
              <a:t> </a:t>
            </a:r>
            <a:r>
              <a:rPr lang="pt-BR" sz="2800" b="1" dirty="0" err="1">
                <a:solidFill>
                  <a:srgbClr val="2F2F2E"/>
                </a:solidFill>
                <a:effectLst/>
                <a:latin typeface="+mj-lt"/>
              </a:rPr>
              <a:t>before</a:t>
            </a:r>
            <a:r>
              <a:rPr lang="pt-BR" sz="2800" b="1" dirty="0">
                <a:solidFill>
                  <a:srgbClr val="2F2F2E"/>
                </a:solidFill>
                <a:effectLst/>
                <a:latin typeface="+mj-lt"/>
              </a:rPr>
              <a:t> </a:t>
            </a:r>
            <a:r>
              <a:rPr lang="pt-BR" sz="2800" b="1" dirty="0" err="1">
                <a:solidFill>
                  <a:srgbClr val="2F2F2E"/>
                </a:solidFill>
                <a:effectLst/>
                <a:latin typeface="+mj-lt"/>
              </a:rPr>
              <a:t>you</a:t>
            </a:r>
            <a:r>
              <a:rPr lang="pt-BR" sz="2800" b="1" dirty="0">
                <a:solidFill>
                  <a:srgbClr val="2F2F2E"/>
                </a:solidFill>
                <a:effectLst/>
                <a:latin typeface="+mj-lt"/>
              </a:rPr>
              <a:t> post.”</a:t>
            </a:r>
          </a:p>
          <a:p>
            <a:pPr marL="342900" indent="-342900">
              <a:buFont typeface="Wingdings" pitchFamily="2" charset="2"/>
              <a:buChar char="§"/>
            </a:pPr>
            <a:r>
              <a:rPr lang="pt-BR" sz="2800" b="1" dirty="0">
                <a:solidFill>
                  <a:srgbClr val="2F2F2E"/>
                </a:solidFill>
                <a:effectLst/>
                <a:latin typeface="+mj-lt"/>
              </a:rPr>
              <a:t>“</a:t>
            </a:r>
            <a:r>
              <a:rPr lang="pt-BR" sz="2800" b="1" dirty="0" err="1">
                <a:solidFill>
                  <a:schemeClr val="accent2"/>
                </a:solidFill>
                <a:effectLst/>
                <a:latin typeface="+mj-lt"/>
              </a:rPr>
              <a:t>Protect</a:t>
            </a:r>
            <a:r>
              <a:rPr lang="pt-BR" sz="2800" b="1" dirty="0">
                <a:solidFill>
                  <a:srgbClr val="2F2F2E"/>
                </a:solidFill>
                <a:effectLst/>
                <a:latin typeface="+mj-lt"/>
              </a:rPr>
              <a:t> </a:t>
            </a:r>
            <a:r>
              <a:rPr lang="pt-BR" sz="2800" b="1" dirty="0" err="1">
                <a:solidFill>
                  <a:srgbClr val="2F2F2E"/>
                </a:solidFill>
                <a:effectLst/>
                <a:latin typeface="+mj-lt"/>
              </a:rPr>
              <a:t>your</a:t>
            </a:r>
            <a:r>
              <a:rPr lang="pt-BR" sz="2800" b="1" dirty="0">
                <a:solidFill>
                  <a:srgbClr val="2F2F2E"/>
                </a:solidFill>
                <a:effectLst/>
                <a:latin typeface="+mj-lt"/>
              </a:rPr>
              <a:t> </a:t>
            </a:r>
            <a:r>
              <a:rPr lang="pt-BR" sz="2800" b="1" dirty="0" err="1">
                <a:solidFill>
                  <a:srgbClr val="2F2F2E"/>
                </a:solidFill>
                <a:effectLst/>
                <a:latin typeface="+mj-lt"/>
              </a:rPr>
              <a:t>secrets</a:t>
            </a:r>
            <a:r>
              <a:rPr lang="pt-BR" sz="2800" b="1" dirty="0">
                <a:solidFill>
                  <a:srgbClr val="2F2F2E"/>
                </a:solidFill>
                <a:effectLst/>
                <a:latin typeface="+mj-lt"/>
              </a:rPr>
              <a:t>.”</a:t>
            </a:r>
          </a:p>
          <a:p>
            <a:pPr marL="342900" indent="-342900">
              <a:buFont typeface="Wingdings" pitchFamily="2" charset="2"/>
              <a:buChar char="§"/>
            </a:pPr>
            <a:r>
              <a:rPr lang="pt-BR" sz="2800" b="1" dirty="0">
                <a:solidFill>
                  <a:srgbClr val="2F2F2E"/>
                </a:solidFill>
                <a:effectLst/>
                <a:latin typeface="+mj-lt"/>
              </a:rPr>
              <a:t>“</a:t>
            </a:r>
            <a:r>
              <a:rPr lang="pt-BR" sz="2800" b="1" dirty="0">
                <a:solidFill>
                  <a:schemeClr val="accent6"/>
                </a:solidFill>
                <a:effectLst/>
                <a:latin typeface="+mj-lt"/>
              </a:rPr>
              <a:t>Do </a:t>
            </a:r>
            <a:r>
              <a:rPr lang="pt-BR" sz="2800" b="1" dirty="0" err="1">
                <a:solidFill>
                  <a:schemeClr val="accent6"/>
                </a:solidFill>
                <a:effectLst/>
                <a:latin typeface="+mj-lt"/>
              </a:rPr>
              <a:t>not</a:t>
            </a:r>
            <a:r>
              <a:rPr lang="pt-BR" sz="2800" b="1" dirty="0">
                <a:solidFill>
                  <a:schemeClr val="accent6"/>
                </a:solidFill>
                <a:effectLst/>
                <a:latin typeface="+mj-lt"/>
              </a:rPr>
              <a:t> </a:t>
            </a:r>
            <a:r>
              <a:rPr lang="pt-BR" sz="2800" b="1" dirty="0" err="1">
                <a:solidFill>
                  <a:schemeClr val="accent6"/>
                </a:solidFill>
                <a:effectLst/>
                <a:latin typeface="+mj-lt"/>
              </a:rPr>
              <a:t>share</a:t>
            </a:r>
            <a:r>
              <a:rPr lang="pt-BR" sz="2800" b="1" dirty="0">
                <a:solidFill>
                  <a:schemeClr val="accent6"/>
                </a:solidFill>
                <a:effectLst/>
                <a:latin typeface="+mj-lt"/>
              </a:rPr>
              <a:t> </a:t>
            </a:r>
            <a:r>
              <a:rPr lang="pt-BR" sz="2800" b="1" dirty="0" err="1">
                <a:solidFill>
                  <a:srgbClr val="2F2F2E"/>
                </a:solidFill>
                <a:effectLst/>
                <a:latin typeface="+mj-lt"/>
              </a:rPr>
              <a:t>your</a:t>
            </a:r>
            <a:r>
              <a:rPr lang="pt-BR" sz="2800" b="1" dirty="0">
                <a:solidFill>
                  <a:srgbClr val="2F2F2E"/>
                </a:solidFill>
                <a:effectLst/>
                <a:latin typeface="+mj-lt"/>
              </a:rPr>
              <a:t> </a:t>
            </a:r>
            <a:r>
              <a:rPr lang="pt-BR" sz="2800" b="1" dirty="0" err="1">
                <a:solidFill>
                  <a:srgbClr val="2F2F2E"/>
                </a:solidFill>
                <a:effectLst/>
                <a:latin typeface="+mj-lt"/>
              </a:rPr>
              <a:t>address</a:t>
            </a:r>
            <a:r>
              <a:rPr lang="pt-BR" sz="2800" b="1" dirty="0">
                <a:solidFill>
                  <a:srgbClr val="2F2F2E"/>
                </a:solidFill>
                <a:effectLst/>
                <a:latin typeface="+mj-lt"/>
              </a:rPr>
              <a:t> […].”</a:t>
            </a:r>
          </a:p>
          <a:p>
            <a:pPr marL="342900" indent="-342900">
              <a:buFont typeface="Wingdings" pitchFamily="2" charset="2"/>
              <a:buChar char="§"/>
            </a:pPr>
            <a:r>
              <a:rPr lang="pt-BR" sz="2800" b="1" dirty="0">
                <a:solidFill>
                  <a:srgbClr val="2F2F2E"/>
                </a:solidFill>
                <a:effectLst/>
                <a:latin typeface="+mj-lt"/>
              </a:rPr>
              <a:t>“</a:t>
            </a:r>
            <a:r>
              <a:rPr lang="pt-BR" sz="2800" b="1" dirty="0" err="1">
                <a:solidFill>
                  <a:schemeClr val="accent6"/>
                </a:solidFill>
                <a:effectLst/>
                <a:latin typeface="+mj-lt"/>
              </a:rPr>
              <a:t>Don’t</a:t>
            </a:r>
            <a:r>
              <a:rPr lang="pt-BR" sz="2800" b="1" dirty="0">
                <a:solidFill>
                  <a:schemeClr val="accent6"/>
                </a:solidFill>
                <a:effectLst/>
                <a:latin typeface="+mj-lt"/>
              </a:rPr>
              <a:t> assume </a:t>
            </a:r>
            <a:r>
              <a:rPr lang="pt-BR" sz="2800" b="1" dirty="0" err="1">
                <a:solidFill>
                  <a:srgbClr val="2F2F2E"/>
                </a:solidFill>
                <a:effectLst/>
                <a:latin typeface="+mj-lt"/>
              </a:rPr>
              <a:t>that</a:t>
            </a:r>
            <a:r>
              <a:rPr lang="pt-BR" sz="2800" b="1" dirty="0">
                <a:solidFill>
                  <a:srgbClr val="2F2F2E"/>
                </a:solidFill>
                <a:effectLst/>
                <a:latin typeface="+mj-lt"/>
              </a:rPr>
              <a:t> </a:t>
            </a:r>
            <a:r>
              <a:rPr lang="pt-BR" sz="2800" b="1" dirty="0" err="1">
                <a:solidFill>
                  <a:srgbClr val="2F2F2E"/>
                </a:solidFill>
                <a:effectLst/>
                <a:latin typeface="+mj-lt"/>
              </a:rPr>
              <a:t>people</a:t>
            </a:r>
            <a:r>
              <a:rPr lang="pt-BR" sz="2800" b="1" dirty="0">
                <a:solidFill>
                  <a:srgbClr val="2F2F2E"/>
                </a:solidFill>
                <a:effectLst/>
                <a:latin typeface="+mj-lt"/>
              </a:rPr>
              <a:t> online […]."</a:t>
            </a:r>
            <a:endParaRPr lang="pt-BR" sz="2800" dirty="0">
              <a:solidFill>
                <a:srgbClr val="2F2F2E"/>
              </a:solidFill>
              <a:effectLst/>
              <a:latin typeface="+mj-lt"/>
            </a:endParaRPr>
          </a:p>
        </p:txBody>
      </p:sp>
      <p:grpSp>
        <p:nvGrpSpPr>
          <p:cNvPr id="4" name="Agrupar 3">
            <a:extLst>
              <a:ext uri="{FF2B5EF4-FFF2-40B4-BE49-F238E27FC236}">
                <a16:creationId xmlns:a16="http://schemas.microsoft.com/office/drawing/2014/main" id="{5B15F41F-305E-C1F7-00D2-3726FA5341F5}"/>
              </a:ext>
            </a:extLst>
          </p:cNvPr>
          <p:cNvGrpSpPr/>
          <p:nvPr/>
        </p:nvGrpSpPr>
        <p:grpSpPr>
          <a:xfrm>
            <a:off x="2844676" y="3655821"/>
            <a:ext cx="6502648" cy="2708278"/>
            <a:chOff x="667900" y="3626397"/>
            <a:chExt cx="6502648" cy="2708278"/>
          </a:xfrm>
        </p:grpSpPr>
        <p:sp>
          <p:nvSpPr>
            <p:cNvPr id="11" name="CaixaDeTexto 10">
              <a:extLst>
                <a:ext uri="{FF2B5EF4-FFF2-40B4-BE49-F238E27FC236}">
                  <a16:creationId xmlns:a16="http://schemas.microsoft.com/office/drawing/2014/main" id="{CB66A4A0-C12D-E966-87E5-47D5A2807861}"/>
                </a:ext>
              </a:extLst>
            </p:cNvPr>
            <p:cNvSpPr txBox="1"/>
            <p:nvPr/>
          </p:nvSpPr>
          <p:spPr>
            <a:xfrm>
              <a:off x="839243" y="4087906"/>
              <a:ext cx="6331305" cy="2246769"/>
            </a:xfrm>
            <a:custGeom>
              <a:avLst/>
              <a:gdLst>
                <a:gd name="connsiteX0" fmla="*/ 0 w 6331305"/>
                <a:gd name="connsiteY0" fmla="*/ 0 h 2246769"/>
                <a:gd name="connsiteX1" fmla="*/ 6331305 w 6331305"/>
                <a:gd name="connsiteY1" fmla="*/ 0 h 2246769"/>
                <a:gd name="connsiteX2" fmla="*/ 6331305 w 6331305"/>
                <a:gd name="connsiteY2" fmla="*/ 2246769 h 2246769"/>
                <a:gd name="connsiteX3" fmla="*/ 0 w 6331305"/>
                <a:gd name="connsiteY3" fmla="*/ 2246769 h 2246769"/>
                <a:gd name="connsiteX4" fmla="*/ 0 w 6331305"/>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1305" h="2246769" fill="none" extrusionOk="0">
                  <a:moveTo>
                    <a:pt x="0" y="0"/>
                  </a:moveTo>
                  <a:cubicBezTo>
                    <a:pt x="1831066" y="-49533"/>
                    <a:pt x="3998180" y="-14809"/>
                    <a:pt x="6331305" y="0"/>
                  </a:cubicBezTo>
                  <a:cubicBezTo>
                    <a:pt x="6418944" y="709360"/>
                    <a:pt x="6258626" y="1654734"/>
                    <a:pt x="6331305" y="2246769"/>
                  </a:cubicBezTo>
                  <a:cubicBezTo>
                    <a:pt x="5215843" y="2198538"/>
                    <a:pt x="2210835" y="2331224"/>
                    <a:pt x="0" y="2246769"/>
                  </a:cubicBezTo>
                  <a:cubicBezTo>
                    <a:pt x="-38581" y="1920957"/>
                    <a:pt x="63341" y="953370"/>
                    <a:pt x="0" y="0"/>
                  </a:cubicBezTo>
                  <a:close/>
                </a:path>
                <a:path w="6331305" h="2246769" stroke="0" extrusionOk="0">
                  <a:moveTo>
                    <a:pt x="0" y="0"/>
                  </a:moveTo>
                  <a:cubicBezTo>
                    <a:pt x="2831272" y="118645"/>
                    <a:pt x="5573931" y="116012"/>
                    <a:pt x="6331305" y="0"/>
                  </a:cubicBezTo>
                  <a:cubicBezTo>
                    <a:pt x="6198423" y="629768"/>
                    <a:pt x="6416256" y="1685603"/>
                    <a:pt x="6331305" y="2246769"/>
                  </a:cubicBezTo>
                  <a:cubicBezTo>
                    <a:pt x="3722131" y="2381369"/>
                    <a:pt x="1786052" y="2089573"/>
                    <a:pt x="0" y="2246769"/>
                  </a:cubicBezTo>
                  <a:cubicBezTo>
                    <a:pt x="-20187" y="1576725"/>
                    <a:pt x="-152480" y="995154"/>
                    <a:pt x="0" y="0"/>
                  </a:cubicBezTo>
                  <a:close/>
                </a:path>
              </a:pathLst>
            </a:custGeom>
            <a:solidFill>
              <a:schemeClr val="accent2">
                <a:lumMod val="20000"/>
                <a:lumOff val="80000"/>
              </a:schemeClr>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Com base nos fragmentos do texto, faça inferências para compreender regras de uso da língua inglesa. Observe, por exemplo, como os verbos aparecem no modo imperativo, como frases negativas são construídas, a presença ou não de pronomes antes dos verbos, em que situação esse modo verbal está sendo utilizado e outros aspectos das frases em destaque e das atividades relacionadas a elas.</a:t>
              </a:r>
            </a:p>
          </p:txBody>
        </p:sp>
        <p:sp>
          <p:nvSpPr>
            <p:cNvPr id="12" name="Pentágono 11">
              <a:extLst>
                <a:ext uri="{FF2B5EF4-FFF2-40B4-BE49-F238E27FC236}">
                  <a16:creationId xmlns:a16="http://schemas.microsoft.com/office/drawing/2014/main" id="{1151EAD7-EB09-5960-9402-9B4B0FDA42B2}"/>
                </a:ext>
              </a:extLst>
            </p:cNvPr>
            <p:cNvSpPr/>
            <p:nvPr/>
          </p:nvSpPr>
          <p:spPr>
            <a:xfrm rot="21338555">
              <a:off x="667900" y="3626397"/>
              <a:ext cx="1292087" cy="487017"/>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spTree>
    <p:extLst>
      <p:ext uri="{BB962C8B-B14F-4D97-AF65-F5344CB8AC3E}">
        <p14:creationId xmlns:p14="http://schemas.microsoft.com/office/powerpoint/2010/main" val="263945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F882CF0F-144C-A966-BAA8-D92C35144148}"/>
              </a:ext>
            </a:extLst>
          </p:cNvPr>
          <p:cNvSpPr/>
          <p:nvPr/>
        </p:nvSpPr>
        <p:spPr>
          <a:xfrm>
            <a:off x="1456535" y="5247096"/>
            <a:ext cx="10390642" cy="1431042"/>
          </a:xfrm>
          <a:prstGeom prst="rect">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E7817463-8F01-6443-FD3D-B86D30EC0F68}"/>
              </a:ext>
            </a:extLst>
          </p:cNvPr>
          <p:cNvSpPr/>
          <p:nvPr/>
        </p:nvSpPr>
        <p:spPr>
          <a:xfrm>
            <a:off x="1456535" y="1433945"/>
            <a:ext cx="10390643" cy="3618466"/>
          </a:xfrm>
          <a:prstGeom prst="rect">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7449572A-67EB-93B5-A18E-B65A16AFD748}"/>
              </a:ext>
            </a:extLst>
          </p:cNvPr>
          <p:cNvSpPr txBox="1"/>
          <p:nvPr/>
        </p:nvSpPr>
        <p:spPr>
          <a:xfrm>
            <a:off x="1456539" y="1511382"/>
            <a:ext cx="10390643" cy="1338828"/>
          </a:xfrm>
          <a:prstGeom prst="rect">
            <a:avLst/>
          </a:prstGeom>
          <a:solidFill>
            <a:schemeClr val="bg1"/>
          </a:solidFill>
          <a:ln>
            <a:noFill/>
          </a:ln>
        </p:spPr>
        <p:txBody>
          <a:bodyPr wrap="square" rtlCol="0">
            <a:spAutoFit/>
          </a:bodyPr>
          <a:lstStyle/>
          <a:p>
            <a:r>
              <a:rPr lang="pt-BR" sz="2700" dirty="0">
                <a:solidFill>
                  <a:srgbClr val="2F2F2E"/>
                </a:solidFill>
                <a:effectLst/>
                <a:latin typeface="+mj-lt"/>
              </a:rPr>
              <a:t>Podemos usar o imperativo para dar </a:t>
            </a:r>
            <a:r>
              <a:rPr lang="pt-BR" sz="2700" b="1" dirty="0">
                <a:solidFill>
                  <a:srgbClr val="2F2F2E"/>
                </a:solidFill>
                <a:effectLst/>
                <a:latin typeface="+mj-lt"/>
              </a:rPr>
              <a:t>dicas, conselhos, instruções, ordens </a:t>
            </a:r>
            <a:r>
              <a:rPr lang="pt-BR" sz="2700" dirty="0">
                <a:solidFill>
                  <a:srgbClr val="2F2F2E"/>
                </a:solidFill>
                <a:effectLst/>
                <a:latin typeface="+mj-lt"/>
              </a:rPr>
              <a:t>e</a:t>
            </a:r>
            <a:r>
              <a:rPr lang="pt-BR" sz="2700" b="1" dirty="0">
                <a:solidFill>
                  <a:srgbClr val="2F2F2E"/>
                </a:solidFill>
                <a:effectLst/>
                <a:latin typeface="+mj-lt"/>
              </a:rPr>
              <a:t> alertas</a:t>
            </a:r>
            <a:r>
              <a:rPr lang="pt-BR" sz="2700" dirty="0">
                <a:solidFill>
                  <a:srgbClr val="2F2F2E"/>
                </a:solidFill>
                <a:effectLst/>
                <a:latin typeface="+mj-lt"/>
              </a:rPr>
              <a:t>. É muito comum encontrar, por exemplo, verbos no imperativo em placas de trânsito como as seguintes.</a:t>
            </a:r>
          </a:p>
        </p:txBody>
      </p:sp>
      <p:sp>
        <p:nvSpPr>
          <p:cNvPr id="2" name="Título 1">
            <a:extLst>
              <a:ext uri="{FF2B5EF4-FFF2-40B4-BE49-F238E27FC236}">
                <a16:creationId xmlns:a16="http://schemas.microsoft.com/office/drawing/2014/main" id="{B2A5715E-AED7-EAFB-5ED4-D222377B7D8E}"/>
              </a:ext>
            </a:extLst>
          </p:cNvPr>
          <p:cNvSpPr txBox="1">
            <a:spLocks/>
          </p:cNvSpPr>
          <p:nvPr/>
        </p:nvSpPr>
        <p:spPr>
          <a:xfrm>
            <a:off x="6096000" y="307455"/>
            <a:ext cx="5751182" cy="759344"/>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fontScale="850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pt-BR" sz="4000" b="1" dirty="0"/>
              <a:t>UNIT 1: IMPERATIVE</a:t>
            </a:r>
            <a:endParaRPr lang="pt-BR" sz="4000" b="1" i="1" dirty="0"/>
          </a:p>
        </p:txBody>
      </p:sp>
      <p:sp>
        <p:nvSpPr>
          <p:cNvPr id="9" name="Retângulo 8">
            <a:extLst>
              <a:ext uri="{FF2B5EF4-FFF2-40B4-BE49-F238E27FC236}">
                <a16:creationId xmlns:a16="http://schemas.microsoft.com/office/drawing/2014/main" id="{8451F3B1-CB2D-BE93-5D38-02F27C363DA3}"/>
              </a:ext>
            </a:extLst>
          </p:cNvPr>
          <p:cNvSpPr/>
          <p:nvPr/>
        </p:nvSpPr>
        <p:spPr>
          <a:xfrm rot="20515144">
            <a:off x="-822495" y="-1001072"/>
            <a:ext cx="6248441" cy="19611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id="{78F9AED1-10FB-2F81-2A68-FCA52C749DF6}"/>
              </a:ext>
            </a:extLst>
          </p:cNvPr>
          <p:cNvSpPr>
            <a:spLocks noGrp="1"/>
          </p:cNvSpPr>
          <p:nvPr>
            <p:ph type="title"/>
          </p:nvPr>
        </p:nvSpPr>
        <p:spPr>
          <a:xfrm rot="20511431">
            <a:off x="267307" y="386578"/>
            <a:ext cx="3323415" cy="1012012"/>
          </a:xfrm>
          <a:custGeom>
            <a:avLst/>
            <a:gdLst>
              <a:gd name="connsiteX0" fmla="*/ 0 w 3323415"/>
              <a:gd name="connsiteY0" fmla="*/ 0 h 1012012"/>
              <a:gd name="connsiteX1" fmla="*/ 3323415 w 3323415"/>
              <a:gd name="connsiteY1" fmla="*/ 0 h 1012012"/>
              <a:gd name="connsiteX2" fmla="*/ 3323415 w 3323415"/>
              <a:gd name="connsiteY2" fmla="*/ 1012012 h 1012012"/>
              <a:gd name="connsiteX3" fmla="*/ 0 w 3323415"/>
              <a:gd name="connsiteY3" fmla="*/ 1012012 h 1012012"/>
              <a:gd name="connsiteX4" fmla="*/ 0 w 3323415"/>
              <a:gd name="connsiteY4" fmla="*/ 0 h 101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15" h="1012012" fill="none" extrusionOk="0">
                <a:moveTo>
                  <a:pt x="0" y="0"/>
                </a:moveTo>
                <a:cubicBezTo>
                  <a:pt x="1120904" y="-49533"/>
                  <a:pt x="2377966" y="-14809"/>
                  <a:pt x="3323415" y="0"/>
                </a:cubicBezTo>
                <a:cubicBezTo>
                  <a:pt x="3354819" y="263338"/>
                  <a:pt x="3351241" y="709393"/>
                  <a:pt x="3323415" y="1012012"/>
                </a:cubicBezTo>
                <a:cubicBezTo>
                  <a:pt x="2825949" y="963781"/>
                  <a:pt x="549133" y="1096467"/>
                  <a:pt x="0" y="1012012"/>
                </a:cubicBezTo>
                <a:cubicBezTo>
                  <a:pt x="-55865" y="562789"/>
                  <a:pt x="37435" y="395220"/>
                  <a:pt x="0" y="0"/>
                </a:cubicBezTo>
                <a:close/>
              </a:path>
              <a:path w="3323415" h="1012012" stroke="0" extrusionOk="0">
                <a:moveTo>
                  <a:pt x="0" y="0"/>
                </a:moveTo>
                <a:cubicBezTo>
                  <a:pt x="1275843" y="118645"/>
                  <a:pt x="2274791" y="116012"/>
                  <a:pt x="3323415" y="0"/>
                </a:cubicBezTo>
                <a:cubicBezTo>
                  <a:pt x="3300232" y="114098"/>
                  <a:pt x="3382386" y="570088"/>
                  <a:pt x="3323415" y="1012012"/>
                </a:cubicBezTo>
                <a:cubicBezTo>
                  <a:pt x="2710589" y="1146612"/>
                  <a:pt x="575238" y="854816"/>
                  <a:pt x="0" y="1012012"/>
                </a:cubicBezTo>
                <a:cubicBezTo>
                  <a:pt x="33327" y="669177"/>
                  <a:pt x="85370" y="284425"/>
                  <a:pt x="0" y="0"/>
                </a:cubicBezTo>
                <a:close/>
              </a:path>
            </a:pathLst>
          </a:custGeom>
          <a:solidFill>
            <a:schemeClr val="tx1"/>
          </a:solidFill>
          <a:ln>
            <a:noFill/>
            <a:extLst>
              <a:ext uri="{C807C97D-BFC1-408E-A445-0C87EB9F89A2}">
                <ask:lineSketchStyleProps xmlns:ask="http://schemas.microsoft.com/office/drawing/2018/sketchyshapes" sd="1219033472">
                  <ask:type>
                    <ask:lineSketchCurved/>
                  </ask:type>
                </ask:lineSketchStyleProps>
              </a:ext>
            </a:extLst>
          </a:ln>
        </p:spPr>
        <p:txBody>
          <a:bodyPr wrap="square">
            <a:noAutofit/>
          </a:bodyPr>
          <a:lstStyle/>
          <a:p>
            <a:r>
              <a:rPr lang="pt-BR" sz="3500" b="1" dirty="0">
                <a:solidFill>
                  <a:schemeClr val="bg1"/>
                </a:solidFill>
              </a:rPr>
              <a:t>LANGUAGE REFERENCE</a:t>
            </a:r>
          </a:p>
        </p:txBody>
      </p:sp>
      <p:pic>
        <p:nvPicPr>
          <p:cNvPr id="13" name="Imagem 12" descr="Texto&#10;&#10;Descrição gerada automaticamente">
            <a:extLst>
              <a:ext uri="{FF2B5EF4-FFF2-40B4-BE49-F238E27FC236}">
                <a16:creationId xmlns:a16="http://schemas.microsoft.com/office/drawing/2014/main" id="{03E092D8-8CC2-49FF-234A-0052DBCA58C1}"/>
              </a:ext>
            </a:extLst>
          </p:cNvPr>
          <p:cNvPicPr>
            <a:picLocks noChangeAspect="1"/>
          </p:cNvPicPr>
          <p:nvPr/>
        </p:nvPicPr>
        <p:blipFill>
          <a:blip r:embed="rId2"/>
          <a:stretch>
            <a:fillRect/>
          </a:stretch>
        </p:blipFill>
        <p:spPr>
          <a:xfrm>
            <a:off x="2753601" y="2854936"/>
            <a:ext cx="7796513" cy="1705032"/>
          </a:xfrm>
          <a:prstGeom prst="rect">
            <a:avLst/>
          </a:prstGeom>
        </p:spPr>
      </p:pic>
      <p:sp>
        <p:nvSpPr>
          <p:cNvPr id="14" name="CaixaDeTexto 13">
            <a:extLst>
              <a:ext uri="{FF2B5EF4-FFF2-40B4-BE49-F238E27FC236}">
                <a16:creationId xmlns:a16="http://schemas.microsoft.com/office/drawing/2014/main" id="{16E141E4-B522-5E3F-7CFE-E70712F9463C}"/>
              </a:ext>
            </a:extLst>
          </p:cNvPr>
          <p:cNvSpPr txBox="1"/>
          <p:nvPr/>
        </p:nvSpPr>
        <p:spPr>
          <a:xfrm>
            <a:off x="1456539" y="4559968"/>
            <a:ext cx="10390643" cy="492443"/>
          </a:xfrm>
          <a:prstGeom prst="rect">
            <a:avLst/>
          </a:prstGeom>
          <a:solidFill>
            <a:schemeClr val="bg1"/>
          </a:solidFill>
          <a:ln>
            <a:noFill/>
          </a:ln>
        </p:spPr>
        <p:txBody>
          <a:bodyPr wrap="square" rtlCol="0">
            <a:spAutoFit/>
          </a:bodyPr>
          <a:lstStyle/>
          <a:p>
            <a:r>
              <a:rPr lang="pt-BR" sz="2600" dirty="0">
                <a:solidFill>
                  <a:srgbClr val="2F2F2E"/>
                </a:solidFill>
                <a:effectLst/>
                <a:latin typeface="+mj-lt"/>
              </a:rPr>
              <a:t>Analise, nos quadros a seguir, as formas afirmativa e negativa do imperativo.</a:t>
            </a:r>
          </a:p>
        </p:txBody>
      </p:sp>
      <p:graphicFrame>
        <p:nvGraphicFramePr>
          <p:cNvPr id="15" name="Tabela 14">
            <a:extLst>
              <a:ext uri="{FF2B5EF4-FFF2-40B4-BE49-F238E27FC236}">
                <a16:creationId xmlns:a16="http://schemas.microsoft.com/office/drawing/2014/main" id="{180F21B9-21EE-A3E7-4CE6-A455855CE52E}"/>
              </a:ext>
            </a:extLst>
          </p:cNvPr>
          <p:cNvGraphicFramePr>
            <a:graphicFrameLocks noGrp="1"/>
          </p:cNvGraphicFramePr>
          <p:nvPr/>
        </p:nvGraphicFramePr>
        <p:xfrm>
          <a:off x="1456535" y="5247936"/>
          <a:ext cx="10390643" cy="1431042"/>
        </p:xfrm>
        <a:graphic>
          <a:graphicData uri="http://schemas.openxmlformats.org/drawingml/2006/table">
            <a:tbl>
              <a:tblPr firstRow="1" firstCol="1" bandRow="1">
                <a:tableStyleId>{72833802-FEF1-4C79-8D5D-14CF1EAF98D9}</a:tableStyleId>
              </a:tblPr>
              <a:tblGrid>
                <a:gridCol w="1146331">
                  <a:extLst>
                    <a:ext uri="{9D8B030D-6E8A-4147-A177-3AD203B41FA5}">
                      <a16:colId xmlns:a16="http://schemas.microsoft.com/office/drawing/2014/main" val="2644839962"/>
                    </a:ext>
                  </a:extLst>
                </a:gridCol>
                <a:gridCol w="3013364">
                  <a:extLst>
                    <a:ext uri="{9D8B030D-6E8A-4147-A177-3AD203B41FA5}">
                      <a16:colId xmlns:a16="http://schemas.microsoft.com/office/drawing/2014/main" val="1515861860"/>
                    </a:ext>
                  </a:extLst>
                </a:gridCol>
                <a:gridCol w="2109354">
                  <a:extLst>
                    <a:ext uri="{9D8B030D-6E8A-4147-A177-3AD203B41FA5}">
                      <a16:colId xmlns:a16="http://schemas.microsoft.com/office/drawing/2014/main" val="1064289628"/>
                    </a:ext>
                  </a:extLst>
                </a:gridCol>
                <a:gridCol w="4121594">
                  <a:extLst>
                    <a:ext uri="{9D8B030D-6E8A-4147-A177-3AD203B41FA5}">
                      <a16:colId xmlns:a16="http://schemas.microsoft.com/office/drawing/2014/main" val="3332831686"/>
                    </a:ext>
                  </a:extLst>
                </a:gridCol>
              </a:tblGrid>
              <a:tr h="240811">
                <a:tc gridSpan="2">
                  <a:txBody>
                    <a:bodyPr/>
                    <a:lstStyle/>
                    <a:p>
                      <a:pPr algn="ctr">
                        <a:lnSpc>
                          <a:spcPct val="107000"/>
                        </a:lnSpc>
                        <a:spcAft>
                          <a:spcPts val="800"/>
                        </a:spcAft>
                      </a:pPr>
                      <a:r>
                        <a:rPr lang="pt-BR" sz="2400" dirty="0">
                          <a:effectLst/>
                        </a:rPr>
                        <a:t>Forma afirmativa</a:t>
                      </a:r>
                      <a:endParaRPr lang="pt-BR" sz="2400" b="1" dirty="0">
                        <a:solidFill>
                          <a:srgbClr val="000000"/>
                        </a:solidFill>
                        <a:effectLst/>
                        <a:latin typeface="Roboto"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gridSpan="2">
                  <a:txBody>
                    <a:bodyPr/>
                    <a:lstStyle/>
                    <a:p>
                      <a:pPr algn="ctr">
                        <a:lnSpc>
                          <a:spcPct val="107000"/>
                        </a:lnSpc>
                        <a:spcAft>
                          <a:spcPts val="800"/>
                        </a:spcAft>
                      </a:pPr>
                      <a:r>
                        <a:rPr lang="pt-BR" sz="2400" dirty="0">
                          <a:effectLst/>
                        </a:rPr>
                        <a:t>Forma negativa</a:t>
                      </a:r>
                      <a:endParaRPr lang="pt-BR" sz="2400" b="1" dirty="0">
                        <a:solidFill>
                          <a:srgbClr val="000000"/>
                        </a:solidFill>
                        <a:effectLst/>
                        <a:latin typeface="Roboto"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498411942"/>
                  </a:ext>
                </a:extLst>
              </a:tr>
              <a:tr h="530990">
                <a:tc>
                  <a:txBody>
                    <a:bodyPr/>
                    <a:lstStyle/>
                    <a:p>
                      <a:pPr indent="180340" algn="just">
                        <a:lnSpc>
                          <a:spcPct val="150000"/>
                        </a:lnSpc>
                      </a:pPr>
                      <a:r>
                        <a:rPr lang="pt-BR" sz="2400" dirty="0" err="1">
                          <a:effectLst/>
                        </a:rPr>
                        <a:t>Think</a:t>
                      </a:r>
                      <a:endParaRPr lang="pt-BR" sz="2400" dirty="0">
                        <a:solidFill>
                          <a:srgbClr val="000000"/>
                        </a:solidFill>
                        <a:effectLst/>
                        <a:latin typeface="Roboto Light"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pPr>
                      <a:r>
                        <a:rPr lang="pt-BR" sz="2400">
                          <a:effectLst/>
                        </a:rPr>
                        <a:t>before you post.</a:t>
                      </a:r>
                      <a:endParaRPr lang="pt-BR" sz="2400">
                        <a:solidFill>
                          <a:srgbClr val="000000"/>
                        </a:solidFill>
                        <a:effectLst/>
                        <a:latin typeface="Roboto Light"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50000"/>
                        </a:lnSpc>
                      </a:pPr>
                      <a:r>
                        <a:rPr lang="pt-BR" sz="2400" b="1">
                          <a:effectLst/>
                        </a:rPr>
                        <a:t>Don’t share</a:t>
                      </a:r>
                      <a:endParaRPr lang="pt-BR" sz="2400" b="1">
                        <a:solidFill>
                          <a:srgbClr val="000000"/>
                        </a:solidFill>
                        <a:effectLst/>
                        <a:latin typeface="Roboto Light"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pPr>
                      <a:r>
                        <a:rPr lang="pt-BR" sz="2400" dirty="0" err="1">
                          <a:effectLst/>
                        </a:rPr>
                        <a:t>your</a:t>
                      </a:r>
                      <a:r>
                        <a:rPr lang="pt-BR" sz="2400" dirty="0">
                          <a:effectLst/>
                        </a:rPr>
                        <a:t> </a:t>
                      </a:r>
                      <a:r>
                        <a:rPr lang="pt-BR" sz="2400" dirty="0" err="1">
                          <a:effectLst/>
                        </a:rPr>
                        <a:t>password</a:t>
                      </a:r>
                      <a:r>
                        <a:rPr lang="pt-BR" sz="2400" dirty="0">
                          <a:effectLst/>
                        </a:rPr>
                        <a:t> </a:t>
                      </a:r>
                      <a:r>
                        <a:rPr lang="pt-BR" sz="2400" dirty="0" err="1">
                          <a:effectLst/>
                        </a:rPr>
                        <a:t>with</a:t>
                      </a:r>
                      <a:r>
                        <a:rPr lang="pt-BR" sz="2400" dirty="0">
                          <a:effectLst/>
                        </a:rPr>
                        <a:t> </a:t>
                      </a:r>
                      <a:r>
                        <a:rPr lang="pt-BR" sz="2400" dirty="0" err="1">
                          <a:effectLst/>
                        </a:rPr>
                        <a:t>anyone</a:t>
                      </a:r>
                      <a:r>
                        <a:rPr lang="pt-BR" sz="2400" dirty="0">
                          <a:effectLst/>
                        </a:rPr>
                        <a:t>.</a:t>
                      </a:r>
                      <a:endParaRPr lang="pt-BR" sz="2400" dirty="0">
                        <a:solidFill>
                          <a:srgbClr val="000000"/>
                        </a:solidFill>
                        <a:effectLst/>
                        <a:latin typeface="Roboto Light"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642835"/>
                  </a:ext>
                </a:extLst>
              </a:tr>
              <a:tr h="530990">
                <a:tc>
                  <a:txBody>
                    <a:bodyPr/>
                    <a:lstStyle/>
                    <a:p>
                      <a:pPr indent="180340" algn="just">
                        <a:lnSpc>
                          <a:spcPct val="150000"/>
                        </a:lnSpc>
                      </a:pPr>
                      <a:r>
                        <a:rPr lang="pt-BR" sz="2400">
                          <a:effectLst/>
                        </a:rPr>
                        <a:t>Be</a:t>
                      </a:r>
                      <a:endParaRPr lang="pt-BR" sz="2400">
                        <a:solidFill>
                          <a:srgbClr val="000000"/>
                        </a:solidFill>
                        <a:effectLst/>
                        <a:latin typeface="Roboto Light"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pPr>
                      <a:r>
                        <a:rPr lang="pt-BR" sz="2400">
                          <a:effectLst/>
                        </a:rPr>
                        <a:t>a smart digital citizen.</a:t>
                      </a:r>
                      <a:endParaRPr lang="pt-BR" sz="2400">
                        <a:solidFill>
                          <a:srgbClr val="000000"/>
                        </a:solidFill>
                        <a:effectLst/>
                        <a:latin typeface="Roboto Light"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50000"/>
                        </a:lnSpc>
                      </a:pPr>
                      <a:r>
                        <a:rPr lang="pt-BR" sz="2400" b="1" dirty="0">
                          <a:effectLst/>
                        </a:rPr>
                        <a:t>Do </a:t>
                      </a:r>
                      <a:r>
                        <a:rPr lang="pt-BR" sz="2400" b="1" dirty="0" err="1">
                          <a:effectLst/>
                        </a:rPr>
                        <a:t>not</a:t>
                      </a:r>
                      <a:r>
                        <a:rPr lang="pt-BR" sz="2400" b="1" dirty="0">
                          <a:effectLst/>
                        </a:rPr>
                        <a:t> </a:t>
                      </a:r>
                      <a:r>
                        <a:rPr lang="pt-BR" sz="2400" b="1" dirty="0" err="1">
                          <a:effectLst/>
                        </a:rPr>
                        <a:t>send</a:t>
                      </a:r>
                      <a:endParaRPr lang="pt-BR" sz="2400" b="1" dirty="0">
                        <a:solidFill>
                          <a:srgbClr val="000000"/>
                        </a:solidFill>
                        <a:effectLst/>
                        <a:latin typeface="Roboto Light"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pPr>
                      <a:r>
                        <a:rPr lang="pt-BR" sz="2400" dirty="0" err="1">
                          <a:effectLst/>
                        </a:rPr>
                        <a:t>insulting</a:t>
                      </a:r>
                      <a:r>
                        <a:rPr lang="pt-BR" sz="2400" dirty="0">
                          <a:effectLst/>
                        </a:rPr>
                        <a:t> </a:t>
                      </a:r>
                      <a:r>
                        <a:rPr lang="pt-BR" sz="2400" dirty="0" err="1">
                          <a:effectLst/>
                        </a:rPr>
                        <a:t>messages</a:t>
                      </a:r>
                      <a:r>
                        <a:rPr lang="pt-BR" sz="2400" dirty="0">
                          <a:effectLst/>
                        </a:rPr>
                        <a:t>.</a:t>
                      </a:r>
                      <a:endParaRPr lang="pt-BR" sz="2400" dirty="0">
                        <a:solidFill>
                          <a:srgbClr val="000000"/>
                        </a:solidFill>
                        <a:effectLst/>
                        <a:latin typeface="Roboto Light" panose="02000000000000000000" pitchFamily="2" charset="0"/>
                        <a:ea typeface="DengXia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765595"/>
                  </a:ext>
                </a:extLst>
              </a:tr>
            </a:tbl>
          </a:graphicData>
        </a:graphic>
      </p:graphicFrame>
    </p:spTree>
    <p:extLst>
      <p:ext uri="{BB962C8B-B14F-4D97-AF65-F5344CB8AC3E}">
        <p14:creationId xmlns:p14="http://schemas.microsoft.com/office/powerpoint/2010/main" val="300803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392A06A1-AB2D-CD6F-825C-CD1930651E52}"/>
              </a:ext>
            </a:extLst>
          </p:cNvPr>
          <p:cNvSpPr txBox="1">
            <a:spLocks/>
          </p:cNvSpPr>
          <p:nvPr/>
        </p:nvSpPr>
        <p:spPr>
          <a:xfrm>
            <a:off x="31898" y="5976271"/>
            <a:ext cx="5864474" cy="7200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r">
              <a:buFont typeface="Arial" panose="020B0604020202020204" pitchFamily="34" charset="0"/>
              <a:buNone/>
            </a:pPr>
            <a:r>
              <a:rPr lang="pt-BR" sz="1000" dirty="0">
                <a:solidFill>
                  <a:schemeClr val="tx1"/>
                </a:solidFill>
                <a:latin typeface="Helvetica" pitchFamily="2" charset="0"/>
              </a:rPr>
              <a:t>GRUHN, Mike. [</a:t>
            </a:r>
            <a:r>
              <a:rPr lang="pt-BR" sz="1000" b="1" dirty="0" err="1">
                <a:solidFill>
                  <a:schemeClr val="tx1"/>
                </a:solidFill>
                <a:latin typeface="Helvetica" pitchFamily="2" charset="0"/>
              </a:rPr>
              <a:t>We’re</a:t>
            </a:r>
            <a:r>
              <a:rPr lang="pt-BR" sz="1000" b="1" dirty="0">
                <a:solidFill>
                  <a:schemeClr val="tx1"/>
                </a:solidFill>
                <a:latin typeface="Helvetica" pitchFamily="2" charset="0"/>
              </a:rPr>
              <a:t> </a:t>
            </a:r>
            <a:r>
              <a:rPr lang="pt-BR" sz="1000" b="1" dirty="0" err="1">
                <a:solidFill>
                  <a:schemeClr val="tx1"/>
                </a:solidFill>
                <a:latin typeface="Helvetica" pitchFamily="2" charset="0"/>
              </a:rPr>
              <a:t>gonna</a:t>
            </a:r>
            <a:r>
              <a:rPr lang="pt-BR" sz="1000" b="1" dirty="0">
                <a:solidFill>
                  <a:schemeClr val="tx1"/>
                </a:solidFill>
                <a:latin typeface="Helvetica" pitchFamily="2" charset="0"/>
              </a:rPr>
              <a:t> </a:t>
            </a:r>
            <a:r>
              <a:rPr lang="pt-BR" sz="1000" b="1" dirty="0" err="1">
                <a:solidFill>
                  <a:schemeClr val="tx1"/>
                </a:solidFill>
                <a:latin typeface="Helvetica" pitchFamily="2" charset="0"/>
              </a:rPr>
              <a:t>get</a:t>
            </a:r>
            <a:r>
              <a:rPr lang="pt-BR" sz="1000" b="1" dirty="0">
                <a:solidFill>
                  <a:schemeClr val="tx1"/>
                </a:solidFill>
                <a:latin typeface="Helvetica" pitchFamily="2" charset="0"/>
              </a:rPr>
              <a:t> </a:t>
            </a:r>
            <a:r>
              <a:rPr lang="pt-BR" sz="1000" b="1" dirty="0" err="1">
                <a:solidFill>
                  <a:schemeClr val="tx1"/>
                </a:solidFill>
                <a:latin typeface="Helvetica" pitchFamily="2" charset="0"/>
              </a:rPr>
              <a:t>you</a:t>
            </a:r>
            <a:r>
              <a:rPr lang="pt-BR" sz="1000" b="1" dirty="0">
                <a:solidFill>
                  <a:schemeClr val="tx1"/>
                </a:solidFill>
                <a:latin typeface="Helvetica" pitchFamily="2" charset="0"/>
              </a:rPr>
              <a:t> </a:t>
            </a:r>
            <a:r>
              <a:rPr lang="pt-BR" sz="1000" b="1" dirty="0" err="1">
                <a:solidFill>
                  <a:schemeClr val="tx1"/>
                </a:solidFill>
                <a:latin typeface="Helvetica" pitchFamily="2" charset="0"/>
              </a:rPr>
              <a:t>after</a:t>
            </a:r>
            <a:r>
              <a:rPr lang="pt-BR" sz="1000" b="1" dirty="0">
                <a:solidFill>
                  <a:schemeClr val="tx1"/>
                </a:solidFill>
                <a:latin typeface="Helvetica" pitchFamily="2" charset="0"/>
              </a:rPr>
              <a:t> </a:t>
            </a:r>
            <a:r>
              <a:rPr lang="pt-BR" sz="1000" b="1" dirty="0" err="1">
                <a:solidFill>
                  <a:schemeClr val="tx1"/>
                </a:solidFill>
                <a:latin typeface="Helvetica" pitchFamily="2" charset="0"/>
              </a:rPr>
              <a:t>school</a:t>
            </a:r>
            <a:r>
              <a:rPr lang="pt-BR" sz="1000" b="1" dirty="0">
                <a:solidFill>
                  <a:schemeClr val="tx1"/>
                </a:solidFill>
                <a:latin typeface="Helvetica" pitchFamily="2" charset="0"/>
              </a:rPr>
              <a:t>!</a:t>
            </a:r>
            <a:r>
              <a:rPr lang="pt-BR" sz="1000" dirty="0">
                <a:solidFill>
                  <a:schemeClr val="tx1"/>
                </a:solidFill>
                <a:latin typeface="Helvetica" pitchFamily="2" charset="0"/>
              </a:rPr>
              <a:t>]. [S. l.]: </a:t>
            </a:r>
            <a:r>
              <a:rPr lang="pt-BR" sz="1000" dirty="0" err="1">
                <a:solidFill>
                  <a:schemeClr val="tx1"/>
                </a:solidFill>
                <a:latin typeface="Helvetica" pitchFamily="2" charset="0"/>
              </a:rPr>
              <a:t>Cartoonstock</a:t>
            </a:r>
            <a:r>
              <a:rPr lang="pt-BR" sz="1000" dirty="0">
                <a:solidFill>
                  <a:schemeClr val="tx1"/>
                </a:solidFill>
                <a:latin typeface="Helvetica" pitchFamily="2" charset="0"/>
              </a:rPr>
              <a:t>, 31 maio 2015. Disponível em: https://</a:t>
            </a:r>
            <a:r>
              <a:rPr lang="pt-BR" sz="1000" dirty="0" err="1">
                <a:solidFill>
                  <a:schemeClr val="tx1"/>
                </a:solidFill>
                <a:latin typeface="Helvetica" pitchFamily="2" charset="0"/>
              </a:rPr>
              <a:t>www.cartoonstock.com</a:t>
            </a:r>
            <a:r>
              <a:rPr lang="pt-BR" sz="1000" dirty="0">
                <a:solidFill>
                  <a:schemeClr val="tx1"/>
                </a:solidFill>
                <a:latin typeface="Helvetica" pitchFamily="2" charset="0"/>
              </a:rPr>
              <a:t>/</a:t>
            </a:r>
            <a:r>
              <a:rPr lang="pt-BR" sz="1000" dirty="0" err="1">
                <a:solidFill>
                  <a:schemeClr val="tx1"/>
                </a:solidFill>
                <a:latin typeface="Helvetica" pitchFamily="2" charset="0"/>
              </a:rPr>
              <a:t>cartoonview.asp?catref</a:t>
            </a:r>
            <a:r>
              <a:rPr lang="pt-BR" sz="1000" dirty="0">
                <a:solidFill>
                  <a:schemeClr val="tx1"/>
                </a:solidFill>
                <a:latin typeface="Helvetica" pitchFamily="2" charset="0"/>
              </a:rPr>
              <a:t>=mgrn855. Acesso em: 6 ago. 2024.</a:t>
            </a:r>
            <a:endParaRPr lang="pt-BR" sz="1000" dirty="0">
              <a:solidFill>
                <a:schemeClr val="tx1"/>
              </a:solidFill>
            </a:endParaRPr>
          </a:p>
        </p:txBody>
      </p:sp>
      <p:sp>
        <p:nvSpPr>
          <p:cNvPr id="9" name="Retângulo 8">
            <a:extLst>
              <a:ext uri="{FF2B5EF4-FFF2-40B4-BE49-F238E27FC236}">
                <a16:creationId xmlns:a16="http://schemas.microsoft.com/office/drawing/2014/main" id="{8451F3B1-CB2D-BE93-5D38-02F27C363DA3}"/>
              </a:ext>
            </a:extLst>
          </p:cNvPr>
          <p:cNvSpPr/>
          <p:nvPr/>
        </p:nvSpPr>
        <p:spPr>
          <a:xfrm rot="20492295">
            <a:off x="-842232" y="-818046"/>
            <a:ext cx="5126836" cy="1659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id="{78F9AED1-10FB-2F81-2A68-FCA52C749DF6}"/>
              </a:ext>
            </a:extLst>
          </p:cNvPr>
          <p:cNvSpPr>
            <a:spLocks noGrp="1"/>
          </p:cNvSpPr>
          <p:nvPr>
            <p:ph type="title"/>
          </p:nvPr>
        </p:nvSpPr>
        <p:spPr>
          <a:xfrm rot="20511431">
            <a:off x="9016" y="254087"/>
            <a:ext cx="3323415" cy="768474"/>
          </a:xfrm>
          <a:custGeom>
            <a:avLst/>
            <a:gdLst>
              <a:gd name="connsiteX0" fmla="*/ 0 w 3323415"/>
              <a:gd name="connsiteY0" fmla="*/ 0 h 768474"/>
              <a:gd name="connsiteX1" fmla="*/ 3323415 w 3323415"/>
              <a:gd name="connsiteY1" fmla="*/ 0 h 768474"/>
              <a:gd name="connsiteX2" fmla="*/ 3323415 w 3323415"/>
              <a:gd name="connsiteY2" fmla="*/ 768474 h 768474"/>
              <a:gd name="connsiteX3" fmla="*/ 0 w 3323415"/>
              <a:gd name="connsiteY3" fmla="*/ 768474 h 768474"/>
              <a:gd name="connsiteX4" fmla="*/ 0 w 3323415"/>
              <a:gd name="connsiteY4" fmla="*/ 0 h 76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15" h="768474" fill="none" extrusionOk="0">
                <a:moveTo>
                  <a:pt x="0" y="0"/>
                </a:moveTo>
                <a:cubicBezTo>
                  <a:pt x="1120904" y="-49533"/>
                  <a:pt x="2377966" y="-14809"/>
                  <a:pt x="3323415" y="0"/>
                </a:cubicBezTo>
                <a:cubicBezTo>
                  <a:pt x="3369818" y="165277"/>
                  <a:pt x="3368782" y="612833"/>
                  <a:pt x="3323415" y="768474"/>
                </a:cubicBezTo>
                <a:cubicBezTo>
                  <a:pt x="2825949" y="720243"/>
                  <a:pt x="549133" y="852929"/>
                  <a:pt x="0" y="768474"/>
                </a:cubicBezTo>
                <a:cubicBezTo>
                  <a:pt x="-11874" y="565440"/>
                  <a:pt x="-4102" y="178889"/>
                  <a:pt x="0" y="0"/>
                </a:cubicBezTo>
                <a:close/>
              </a:path>
              <a:path w="3323415" h="768474" stroke="0" extrusionOk="0">
                <a:moveTo>
                  <a:pt x="0" y="0"/>
                </a:moveTo>
                <a:cubicBezTo>
                  <a:pt x="1275843" y="118645"/>
                  <a:pt x="2274791" y="116012"/>
                  <a:pt x="3323415" y="0"/>
                </a:cubicBezTo>
                <a:cubicBezTo>
                  <a:pt x="3386769" y="336899"/>
                  <a:pt x="3265851" y="389462"/>
                  <a:pt x="3323415" y="768474"/>
                </a:cubicBezTo>
                <a:cubicBezTo>
                  <a:pt x="2710589" y="903074"/>
                  <a:pt x="575238" y="611278"/>
                  <a:pt x="0" y="768474"/>
                </a:cubicBezTo>
                <a:cubicBezTo>
                  <a:pt x="-30399" y="522728"/>
                  <a:pt x="52520" y="371610"/>
                  <a:pt x="0" y="0"/>
                </a:cubicBezTo>
                <a:close/>
              </a:path>
            </a:pathLst>
          </a:custGeom>
          <a:solidFill>
            <a:schemeClr val="tx1"/>
          </a:solidFill>
          <a:ln>
            <a:noFill/>
            <a:extLst>
              <a:ext uri="{C807C97D-BFC1-408E-A445-0C87EB9F89A2}">
                <ask:lineSketchStyleProps xmlns:ask="http://schemas.microsoft.com/office/drawing/2018/sketchyshapes" sd="1219033472">
                  <ask:type>
                    <ask:lineSketchCurved/>
                  </ask:type>
                </ask:lineSketchStyleProps>
              </a:ext>
            </a:extLst>
          </a:ln>
        </p:spPr>
        <p:txBody>
          <a:bodyPr wrap="square">
            <a:noAutofit/>
          </a:bodyPr>
          <a:lstStyle/>
          <a:p>
            <a:r>
              <a:rPr lang="pt-BR" sz="4000" b="1" dirty="0">
                <a:solidFill>
                  <a:schemeClr val="bg1"/>
                </a:solidFill>
              </a:rPr>
              <a:t>UNIT 1</a:t>
            </a:r>
          </a:p>
        </p:txBody>
      </p:sp>
      <p:pic>
        <p:nvPicPr>
          <p:cNvPr id="2" name="Imagem 1">
            <a:extLst>
              <a:ext uri="{FF2B5EF4-FFF2-40B4-BE49-F238E27FC236}">
                <a16:creationId xmlns:a16="http://schemas.microsoft.com/office/drawing/2014/main" id="{CBE0ABAE-CE1C-828A-CBF5-3F84FB5DF2E4}"/>
              </a:ext>
            </a:extLst>
          </p:cNvPr>
          <p:cNvPicPr>
            <a:picLocks noChangeAspect="1"/>
          </p:cNvPicPr>
          <p:nvPr/>
        </p:nvPicPr>
        <p:blipFill>
          <a:blip r:embed="rId2"/>
          <a:stretch>
            <a:fillRect/>
          </a:stretch>
        </p:blipFill>
        <p:spPr>
          <a:xfrm>
            <a:off x="252699" y="1679728"/>
            <a:ext cx="5643673" cy="4226949"/>
          </a:xfrm>
          <a:prstGeom prst="rect">
            <a:avLst/>
          </a:prstGeom>
        </p:spPr>
      </p:pic>
      <p:sp>
        <p:nvSpPr>
          <p:cNvPr id="4" name="CaixaDeTexto 3">
            <a:extLst>
              <a:ext uri="{FF2B5EF4-FFF2-40B4-BE49-F238E27FC236}">
                <a16:creationId xmlns:a16="http://schemas.microsoft.com/office/drawing/2014/main" id="{700E2F65-716D-3416-F879-8972EB1AD82A}"/>
              </a:ext>
            </a:extLst>
          </p:cNvPr>
          <p:cNvSpPr txBox="1"/>
          <p:nvPr/>
        </p:nvSpPr>
        <p:spPr>
          <a:xfrm>
            <a:off x="6239594" y="654701"/>
            <a:ext cx="5699707" cy="5262979"/>
          </a:xfrm>
          <a:prstGeom prst="rect">
            <a:avLst/>
          </a:prstGeom>
          <a:solidFill>
            <a:schemeClr val="bg1"/>
          </a:solidFill>
          <a:ln>
            <a:solidFill>
              <a:schemeClr val="accent4"/>
            </a:solidFill>
          </a:ln>
        </p:spPr>
        <p:txBody>
          <a:bodyPr wrap="square" rtlCol="0">
            <a:spAutoFit/>
          </a:bodyPr>
          <a:lstStyle/>
          <a:p>
            <a:r>
              <a:rPr lang="pt-BR" sz="2100" b="1" dirty="0" err="1">
                <a:solidFill>
                  <a:srgbClr val="2F2F2E"/>
                </a:solidFill>
                <a:effectLst/>
                <a:latin typeface="+mj-lt"/>
              </a:rPr>
              <a:t>Read</a:t>
            </a:r>
            <a:r>
              <a:rPr lang="pt-BR" sz="2100" b="1" dirty="0">
                <a:solidFill>
                  <a:srgbClr val="2F2F2E"/>
                </a:solidFill>
                <a:effectLst/>
                <a:latin typeface="+mj-lt"/>
              </a:rPr>
              <a:t> </a:t>
            </a:r>
            <a:r>
              <a:rPr lang="pt-BR" sz="2100" b="1" dirty="0" err="1">
                <a:solidFill>
                  <a:srgbClr val="2F2F2E"/>
                </a:solidFill>
                <a:effectLst/>
                <a:latin typeface="+mj-lt"/>
              </a:rPr>
              <a:t>this</a:t>
            </a:r>
            <a:r>
              <a:rPr lang="pt-BR" sz="2100" b="1" dirty="0">
                <a:solidFill>
                  <a:srgbClr val="2F2F2E"/>
                </a:solidFill>
                <a:effectLst/>
                <a:latin typeface="+mj-lt"/>
              </a:rPr>
              <a:t> cartoon </a:t>
            </a:r>
            <a:r>
              <a:rPr lang="pt-BR" sz="2100" b="1" dirty="0" err="1">
                <a:solidFill>
                  <a:srgbClr val="2F2F2E"/>
                </a:solidFill>
                <a:effectLst/>
                <a:latin typeface="+mj-lt"/>
              </a:rPr>
              <a:t>and</a:t>
            </a:r>
            <a:r>
              <a:rPr lang="pt-BR" sz="2100" b="1" dirty="0">
                <a:solidFill>
                  <a:srgbClr val="2F2F2E"/>
                </a:solidFill>
                <a:effectLst/>
                <a:latin typeface="+mj-lt"/>
              </a:rPr>
              <a:t>, in </a:t>
            </a:r>
            <a:r>
              <a:rPr lang="pt-BR" sz="2100" b="1" dirty="0" err="1">
                <a:solidFill>
                  <a:srgbClr val="2F2F2E"/>
                </a:solidFill>
                <a:effectLst/>
                <a:latin typeface="+mj-lt"/>
              </a:rPr>
              <a:t>pairs</a:t>
            </a:r>
            <a:r>
              <a:rPr lang="pt-BR" sz="2100" b="1" dirty="0">
                <a:solidFill>
                  <a:srgbClr val="2F2F2E"/>
                </a:solidFill>
                <a:effectLst/>
                <a:latin typeface="+mj-lt"/>
              </a:rPr>
              <a:t>, </a:t>
            </a:r>
            <a:r>
              <a:rPr lang="pt-BR" sz="2100" b="1" dirty="0" err="1">
                <a:solidFill>
                  <a:srgbClr val="2F2F2E"/>
                </a:solidFill>
                <a:effectLst/>
                <a:latin typeface="+mj-lt"/>
              </a:rPr>
              <a:t>ask</a:t>
            </a:r>
            <a:r>
              <a:rPr lang="pt-BR" sz="2100" b="1" dirty="0">
                <a:solidFill>
                  <a:srgbClr val="2F2F2E"/>
                </a:solidFill>
                <a:effectLst/>
                <a:latin typeface="+mj-lt"/>
              </a:rPr>
              <a:t> </a:t>
            </a:r>
            <a:r>
              <a:rPr lang="pt-BR" sz="2100" b="1" dirty="0" err="1">
                <a:solidFill>
                  <a:srgbClr val="2F2F2E"/>
                </a:solidFill>
                <a:effectLst/>
                <a:latin typeface="+mj-lt"/>
              </a:rPr>
              <a:t>and</a:t>
            </a:r>
            <a:r>
              <a:rPr lang="pt-BR" sz="2100" b="1" dirty="0">
                <a:solidFill>
                  <a:srgbClr val="2F2F2E"/>
                </a:solidFill>
                <a:effectLst/>
                <a:latin typeface="+mj-lt"/>
              </a:rPr>
              <a:t> </a:t>
            </a:r>
            <a:r>
              <a:rPr lang="pt-BR" sz="2100" b="1" dirty="0" err="1">
                <a:solidFill>
                  <a:srgbClr val="2F2F2E"/>
                </a:solidFill>
                <a:effectLst/>
                <a:latin typeface="+mj-lt"/>
              </a:rPr>
              <a:t>answer</a:t>
            </a:r>
            <a:r>
              <a:rPr lang="pt-BR" sz="2100" b="1" dirty="0">
                <a:solidFill>
                  <a:srgbClr val="2F2F2E"/>
                </a:solidFill>
                <a:latin typeface="+mj-lt"/>
              </a:rPr>
              <a:t> </a:t>
            </a:r>
            <a:r>
              <a:rPr lang="pt-BR" sz="2100" b="1" dirty="0" err="1">
                <a:solidFill>
                  <a:srgbClr val="2F2F2E"/>
                </a:solidFill>
                <a:effectLst/>
                <a:latin typeface="+mj-lt"/>
              </a:rPr>
              <a:t>the</a:t>
            </a:r>
            <a:r>
              <a:rPr lang="pt-BR" sz="2100" b="1" dirty="0">
                <a:solidFill>
                  <a:srgbClr val="2F2F2E"/>
                </a:solidFill>
                <a:effectLst/>
                <a:latin typeface="+mj-lt"/>
              </a:rPr>
              <a:t> </a:t>
            </a:r>
            <a:r>
              <a:rPr lang="pt-BR" sz="2100" b="1" dirty="0" err="1">
                <a:solidFill>
                  <a:srgbClr val="2F2F2E"/>
                </a:solidFill>
                <a:effectLst/>
                <a:latin typeface="+mj-lt"/>
              </a:rPr>
              <a:t>following</a:t>
            </a:r>
            <a:r>
              <a:rPr lang="pt-BR" sz="2100" b="1" dirty="0">
                <a:solidFill>
                  <a:srgbClr val="2F2F2E"/>
                </a:solidFill>
                <a:effectLst/>
                <a:latin typeface="+mj-lt"/>
              </a:rPr>
              <a:t> </a:t>
            </a:r>
            <a:r>
              <a:rPr lang="pt-BR" sz="2100" b="1" dirty="0" err="1">
                <a:solidFill>
                  <a:srgbClr val="2F2F2E"/>
                </a:solidFill>
                <a:effectLst/>
                <a:latin typeface="+mj-lt"/>
              </a:rPr>
              <a:t>questions</a:t>
            </a:r>
            <a:r>
              <a:rPr lang="pt-BR" sz="2100" b="1" dirty="0">
                <a:solidFill>
                  <a:srgbClr val="2F2F2E"/>
                </a:solidFill>
                <a:effectLst/>
                <a:latin typeface="+mj-lt"/>
              </a:rPr>
              <a:t>.</a:t>
            </a:r>
          </a:p>
          <a:p>
            <a:pPr marL="457200" indent="-457200">
              <a:buFont typeface="+mj-lt"/>
              <a:buAutoNum type="alphaLcPeriod"/>
            </a:pPr>
            <a:r>
              <a:rPr lang="pt-BR" sz="2100" dirty="0">
                <a:solidFill>
                  <a:srgbClr val="2F2F2E"/>
                </a:solidFill>
                <a:effectLst/>
                <a:latin typeface="+mj-lt"/>
              </a:rPr>
              <a:t>Where are </a:t>
            </a:r>
            <a:r>
              <a:rPr lang="pt-BR" sz="2100" dirty="0" err="1">
                <a:solidFill>
                  <a:srgbClr val="2F2F2E"/>
                </a:solidFill>
                <a:effectLst/>
                <a:latin typeface="+mj-lt"/>
              </a:rPr>
              <a:t>they</a:t>
            </a:r>
            <a:r>
              <a:rPr lang="pt-BR" sz="2100" dirty="0">
                <a:solidFill>
                  <a:srgbClr val="2F2F2E"/>
                </a:solidFill>
                <a:effectLst/>
                <a:latin typeface="+mj-lt"/>
              </a:rPr>
              <a:t>?</a:t>
            </a:r>
          </a:p>
          <a:p>
            <a:pPr marL="457200" indent="-457200">
              <a:buFont typeface="+mj-lt"/>
              <a:buAutoNum type="alphaLcPeriod"/>
            </a:pPr>
            <a:r>
              <a:rPr lang="pt-BR" sz="2100" dirty="0" err="1">
                <a:solidFill>
                  <a:srgbClr val="2F2F2E"/>
                </a:solidFill>
                <a:effectLst/>
                <a:latin typeface="+mj-lt"/>
              </a:rPr>
              <a:t>What</a:t>
            </a:r>
            <a:r>
              <a:rPr lang="pt-BR" sz="2100" dirty="0">
                <a:solidFill>
                  <a:srgbClr val="2F2F2E"/>
                </a:solidFill>
                <a:effectLst/>
                <a:latin typeface="+mj-lt"/>
              </a:rPr>
              <a:t> </a:t>
            </a:r>
            <a:r>
              <a:rPr lang="pt-BR" sz="2100" dirty="0" err="1">
                <a:solidFill>
                  <a:srgbClr val="2F2F2E"/>
                </a:solidFill>
                <a:effectLst/>
                <a:latin typeface="+mj-lt"/>
              </a:rPr>
              <a:t>problem</a:t>
            </a:r>
            <a:r>
              <a:rPr lang="pt-BR" sz="2100" dirty="0">
                <a:solidFill>
                  <a:srgbClr val="2F2F2E"/>
                </a:solidFill>
                <a:effectLst/>
                <a:latin typeface="+mj-lt"/>
              </a:rPr>
              <a:t> does </a:t>
            </a:r>
            <a:r>
              <a:rPr lang="pt-BR" sz="2100" dirty="0" err="1">
                <a:solidFill>
                  <a:srgbClr val="2F2F2E"/>
                </a:solidFill>
                <a:effectLst/>
                <a:latin typeface="+mj-lt"/>
              </a:rPr>
              <a:t>the</a:t>
            </a:r>
            <a:r>
              <a:rPr lang="pt-BR" sz="2100" dirty="0">
                <a:solidFill>
                  <a:srgbClr val="2F2F2E"/>
                </a:solidFill>
                <a:effectLst/>
                <a:latin typeface="+mj-lt"/>
              </a:rPr>
              <a:t> cartoon </a:t>
            </a:r>
            <a:r>
              <a:rPr lang="pt-BR" sz="2100" dirty="0" err="1">
                <a:solidFill>
                  <a:srgbClr val="2F2F2E"/>
                </a:solidFill>
                <a:effectLst/>
                <a:latin typeface="+mj-lt"/>
              </a:rPr>
              <a:t>illustrate</a:t>
            </a:r>
            <a:r>
              <a:rPr lang="pt-BR" sz="2100" dirty="0">
                <a:solidFill>
                  <a:srgbClr val="2F2F2E"/>
                </a:solidFill>
                <a:effectLst/>
                <a:latin typeface="+mj-lt"/>
              </a:rPr>
              <a:t>?</a:t>
            </a:r>
          </a:p>
          <a:p>
            <a:pPr marL="457200" indent="-457200">
              <a:buFont typeface="+mj-lt"/>
              <a:buAutoNum type="alphaLcPeriod"/>
            </a:pPr>
            <a:r>
              <a:rPr lang="pt-BR" sz="2100" dirty="0" err="1">
                <a:solidFill>
                  <a:srgbClr val="2F2F2E"/>
                </a:solidFill>
                <a:effectLst/>
                <a:latin typeface="+mj-lt"/>
              </a:rPr>
              <a:t>What</a:t>
            </a:r>
            <a:r>
              <a:rPr lang="pt-BR" sz="2100" dirty="0">
                <a:solidFill>
                  <a:srgbClr val="2F2F2E"/>
                </a:solidFill>
                <a:effectLst/>
                <a:latin typeface="+mj-lt"/>
              </a:rPr>
              <a:t> </a:t>
            </a:r>
            <a:r>
              <a:rPr lang="pt-BR" sz="2100" dirty="0" err="1">
                <a:solidFill>
                  <a:srgbClr val="2F2F2E"/>
                </a:solidFill>
                <a:effectLst/>
                <a:latin typeface="+mj-lt"/>
              </a:rPr>
              <a:t>tip</a:t>
            </a:r>
            <a:r>
              <a:rPr lang="pt-BR" sz="2100" dirty="0">
                <a:solidFill>
                  <a:srgbClr val="2F2F2E"/>
                </a:solidFill>
                <a:effectLst/>
                <a:latin typeface="+mj-lt"/>
              </a:rPr>
              <a:t>(</a:t>
            </a:r>
            <a:r>
              <a:rPr lang="pt-BR" sz="2100" dirty="0" err="1">
                <a:solidFill>
                  <a:srgbClr val="2F2F2E"/>
                </a:solidFill>
                <a:effectLst/>
                <a:latin typeface="+mj-lt"/>
              </a:rPr>
              <a:t>s</a:t>
            </a:r>
            <a:r>
              <a:rPr lang="pt-BR" sz="2100" dirty="0">
                <a:solidFill>
                  <a:srgbClr val="2F2F2E"/>
                </a:solidFill>
                <a:effectLst/>
                <a:latin typeface="+mj-lt"/>
              </a:rPr>
              <a:t>) </a:t>
            </a:r>
            <a:r>
              <a:rPr lang="pt-BR" sz="2100" dirty="0" err="1">
                <a:solidFill>
                  <a:srgbClr val="2F2F2E"/>
                </a:solidFill>
                <a:effectLst/>
                <a:latin typeface="+mj-lt"/>
              </a:rPr>
              <a:t>from</a:t>
            </a:r>
            <a:r>
              <a:rPr lang="pt-BR" sz="2100" dirty="0">
                <a:solidFill>
                  <a:srgbClr val="2F2F2E"/>
                </a:solidFill>
                <a:effectLst/>
                <a:latin typeface="+mj-lt"/>
              </a:rPr>
              <a:t> </a:t>
            </a:r>
            <a:r>
              <a:rPr lang="pt-BR" sz="2100" dirty="0" err="1">
                <a:solidFill>
                  <a:srgbClr val="2F2F2E"/>
                </a:solidFill>
                <a:effectLst/>
                <a:latin typeface="+mj-lt"/>
              </a:rPr>
              <a:t>the</a:t>
            </a:r>
            <a:r>
              <a:rPr lang="pt-BR" sz="2100" dirty="0">
                <a:solidFill>
                  <a:srgbClr val="2F2F2E"/>
                </a:solidFill>
                <a:effectLst/>
                <a:latin typeface="+mj-lt"/>
              </a:rPr>
              <a:t> </a:t>
            </a:r>
            <a:r>
              <a:rPr lang="pt-BR" sz="2100" dirty="0" err="1">
                <a:solidFill>
                  <a:srgbClr val="2F2F2E"/>
                </a:solidFill>
                <a:effectLst/>
                <a:latin typeface="+mj-lt"/>
              </a:rPr>
              <a:t>following</a:t>
            </a:r>
            <a:r>
              <a:rPr lang="pt-BR" sz="2100" dirty="0">
                <a:solidFill>
                  <a:srgbClr val="2F2F2E"/>
                </a:solidFill>
                <a:effectLst/>
                <a:latin typeface="+mj-lt"/>
              </a:rPr>
              <a:t> </a:t>
            </a:r>
            <a:r>
              <a:rPr lang="pt-BR" sz="2100" dirty="0" err="1">
                <a:solidFill>
                  <a:srgbClr val="2F2F2E"/>
                </a:solidFill>
                <a:effectLst/>
                <a:latin typeface="+mj-lt"/>
              </a:rPr>
              <a:t>list</a:t>
            </a:r>
            <a:r>
              <a:rPr lang="pt-BR" sz="2100" dirty="0">
                <a:solidFill>
                  <a:srgbClr val="2F2F2E"/>
                </a:solidFill>
                <a:effectLst/>
                <a:latin typeface="+mj-lt"/>
              </a:rPr>
              <a:t> </a:t>
            </a:r>
            <a:r>
              <a:rPr lang="pt-BR" sz="2100" dirty="0" err="1">
                <a:solidFill>
                  <a:srgbClr val="2F2F2E"/>
                </a:solidFill>
                <a:effectLst/>
                <a:latin typeface="+mj-lt"/>
              </a:rPr>
              <a:t>can</a:t>
            </a:r>
            <a:r>
              <a:rPr lang="pt-BR" sz="2100" dirty="0">
                <a:solidFill>
                  <a:srgbClr val="2F2F2E"/>
                </a:solidFill>
                <a:effectLst/>
                <a:latin typeface="+mj-lt"/>
              </a:rPr>
              <a:t> </a:t>
            </a:r>
            <a:r>
              <a:rPr lang="pt-BR" sz="2100" dirty="0" err="1">
                <a:solidFill>
                  <a:srgbClr val="2F2F2E"/>
                </a:solidFill>
                <a:effectLst/>
                <a:latin typeface="+mj-lt"/>
              </a:rPr>
              <a:t>you</a:t>
            </a:r>
            <a:r>
              <a:rPr lang="pt-BR" sz="2100" dirty="0">
                <a:solidFill>
                  <a:srgbClr val="2F2F2E"/>
                </a:solidFill>
                <a:latin typeface="+mj-lt"/>
              </a:rPr>
              <a:t> </a:t>
            </a:r>
            <a:r>
              <a:rPr lang="pt-BR" sz="2100" dirty="0" err="1">
                <a:solidFill>
                  <a:srgbClr val="2F2F2E"/>
                </a:solidFill>
                <a:effectLst/>
                <a:latin typeface="+mj-lt"/>
              </a:rPr>
              <a:t>give</a:t>
            </a:r>
            <a:r>
              <a:rPr lang="pt-BR" sz="2100" dirty="0">
                <a:solidFill>
                  <a:srgbClr val="2F2F2E"/>
                </a:solidFill>
                <a:effectLst/>
                <a:latin typeface="+mj-lt"/>
              </a:rPr>
              <a:t> </a:t>
            </a:r>
            <a:r>
              <a:rPr lang="pt-BR" sz="2100" dirty="0" err="1">
                <a:solidFill>
                  <a:srgbClr val="2F2F2E"/>
                </a:solidFill>
                <a:effectLst/>
                <a:latin typeface="+mj-lt"/>
              </a:rPr>
              <a:t>to</a:t>
            </a:r>
            <a:r>
              <a:rPr lang="pt-BR" sz="2100" dirty="0">
                <a:solidFill>
                  <a:srgbClr val="2F2F2E"/>
                </a:solidFill>
                <a:effectLst/>
                <a:latin typeface="+mj-lt"/>
              </a:rPr>
              <a:t> </a:t>
            </a:r>
            <a:r>
              <a:rPr lang="pt-BR" sz="2100" dirty="0" err="1">
                <a:solidFill>
                  <a:srgbClr val="2F2F2E"/>
                </a:solidFill>
                <a:effectLst/>
                <a:latin typeface="+mj-lt"/>
              </a:rPr>
              <a:t>the</a:t>
            </a:r>
            <a:r>
              <a:rPr lang="pt-BR" sz="2100" dirty="0">
                <a:solidFill>
                  <a:srgbClr val="2F2F2E"/>
                </a:solidFill>
                <a:effectLst/>
                <a:latin typeface="+mj-lt"/>
              </a:rPr>
              <a:t> boy </a:t>
            </a:r>
            <a:r>
              <a:rPr lang="pt-BR" sz="2100" dirty="0" err="1">
                <a:solidFill>
                  <a:srgbClr val="2F2F2E"/>
                </a:solidFill>
                <a:effectLst/>
                <a:latin typeface="+mj-lt"/>
              </a:rPr>
              <a:t>on</a:t>
            </a:r>
            <a:r>
              <a:rPr lang="pt-BR" sz="2100" dirty="0">
                <a:solidFill>
                  <a:srgbClr val="2F2F2E"/>
                </a:solidFill>
                <a:effectLst/>
                <a:latin typeface="+mj-lt"/>
              </a:rPr>
              <a:t> </a:t>
            </a:r>
            <a:r>
              <a:rPr lang="pt-BR" sz="2100" dirty="0" err="1">
                <a:solidFill>
                  <a:srgbClr val="2F2F2E"/>
                </a:solidFill>
                <a:effectLst/>
                <a:latin typeface="+mj-lt"/>
              </a:rPr>
              <a:t>the</a:t>
            </a:r>
            <a:r>
              <a:rPr lang="pt-BR" sz="2100" dirty="0">
                <a:solidFill>
                  <a:srgbClr val="2F2F2E"/>
                </a:solidFill>
                <a:effectLst/>
                <a:latin typeface="+mj-lt"/>
              </a:rPr>
              <a:t> </a:t>
            </a:r>
            <a:r>
              <a:rPr lang="pt-BR" sz="2100" dirty="0" err="1">
                <a:solidFill>
                  <a:srgbClr val="2F2F2E"/>
                </a:solidFill>
                <a:effectLst/>
                <a:latin typeface="+mj-lt"/>
              </a:rPr>
              <a:t>left</a:t>
            </a:r>
            <a:r>
              <a:rPr lang="pt-BR" sz="2100" dirty="0">
                <a:solidFill>
                  <a:srgbClr val="2F2F2E"/>
                </a:solidFill>
                <a:effectLst/>
                <a:latin typeface="+mj-lt"/>
              </a:rPr>
              <a:t>?</a:t>
            </a:r>
          </a:p>
          <a:p>
            <a:pPr marL="457200" indent="-457200">
              <a:buFont typeface="+mj-lt"/>
              <a:buAutoNum type="alphaLcPeriod"/>
            </a:pPr>
            <a:endParaRPr lang="pt-BR" sz="2100" dirty="0">
              <a:solidFill>
                <a:srgbClr val="2F2F2E"/>
              </a:solidFill>
              <a:effectLst/>
              <a:latin typeface="+mj-lt"/>
            </a:endParaRPr>
          </a:p>
          <a:p>
            <a:r>
              <a:rPr lang="pt-BR" sz="2100" b="1" dirty="0" err="1">
                <a:solidFill>
                  <a:srgbClr val="2F2F2E"/>
                </a:solidFill>
                <a:effectLst/>
                <a:latin typeface="+mj-lt"/>
              </a:rPr>
              <a:t>Tips</a:t>
            </a:r>
            <a:r>
              <a:rPr lang="pt-BR" sz="2100" b="1" dirty="0">
                <a:solidFill>
                  <a:srgbClr val="2F2F2E"/>
                </a:solidFill>
                <a:effectLst/>
                <a:latin typeface="+mj-lt"/>
              </a:rPr>
              <a:t>:</a:t>
            </a:r>
          </a:p>
          <a:p>
            <a:pPr marL="342900" indent="-342900">
              <a:buFont typeface="Wingdings" pitchFamily="2" charset="2"/>
              <a:buChar char="§"/>
            </a:pPr>
            <a:r>
              <a:rPr lang="pt-BR" sz="2100" dirty="0" err="1">
                <a:solidFill>
                  <a:srgbClr val="2F2F2E"/>
                </a:solidFill>
                <a:effectLst/>
                <a:latin typeface="+mj-lt"/>
              </a:rPr>
              <a:t>Don’t</a:t>
            </a:r>
            <a:r>
              <a:rPr lang="pt-BR" sz="2100" dirty="0">
                <a:solidFill>
                  <a:srgbClr val="2F2F2E"/>
                </a:solidFill>
                <a:effectLst/>
                <a:latin typeface="+mj-lt"/>
              </a:rPr>
              <a:t> </a:t>
            </a:r>
            <a:r>
              <a:rPr lang="pt-BR" sz="2100" dirty="0" err="1">
                <a:solidFill>
                  <a:srgbClr val="2F2F2E"/>
                </a:solidFill>
                <a:effectLst/>
                <a:latin typeface="+mj-lt"/>
              </a:rPr>
              <a:t>seek</a:t>
            </a:r>
            <a:r>
              <a:rPr lang="pt-BR" sz="2100" dirty="0">
                <a:solidFill>
                  <a:srgbClr val="2F2F2E"/>
                </a:solidFill>
                <a:effectLst/>
                <a:latin typeface="+mj-lt"/>
              </a:rPr>
              <a:t> revenge </a:t>
            </a:r>
            <a:r>
              <a:rPr lang="pt-BR" sz="2100" dirty="0" err="1">
                <a:solidFill>
                  <a:srgbClr val="2F2F2E"/>
                </a:solidFill>
                <a:effectLst/>
                <a:latin typeface="+mj-lt"/>
              </a:rPr>
              <a:t>and</a:t>
            </a:r>
            <a:r>
              <a:rPr lang="pt-BR" sz="2100" dirty="0">
                <a:solidFill>
                  <a:srgbClr val="2F2F2E"/>
                </a:solidFill>
                <a:effectLst/>
                <a:latin typeface="+mj-lt"/>
              </a:rPr>
              <a:t> </a:t>
            </a:r>
            <a:r>
              <a:rPr lang="pt-BR" sz="2100" dirty="0" err="1">
                <a:solidFill>
                  <a:srgbClr val="2F2F2E"/>
                </a:solidFill>
                <a:effectLst/>
                <a:latin typeface="+mj-lt"/>
              </a:rPr>
              <a:t>don't</a:t>
            </a:r>
            <a:r>
              <a:rPr lang="pt-BR" sz="2100" dirty="0">
                <a:solidFill>
                  <a:srgbClr val="2F2F2E"/>
                </a:solidFill>
                <a:effectLst/>
                <a:latin typeface="+mj-lt"/>
              </a:rPr>
              <a:t> </a:t>
            </a:r>
            <a:r>
              <a:rPr lang="pt-BR" sz="2100" dirty="0" err="1">
                <a:solidFill>
                  <a:srgbClr val="2F2F2E"/>
                </a:solidFill>
                <a:effectLst/>
                <a:latin typeface="+mj-lt"/>
              </a:rPr>
              <a:t>cyberbully</a:t>
            </a:r>
            <a:r>
              <a:rPr lang="pt-BR" sz="2100" dirty="0">
                <a:solidFill>
                  <a:srgbClr val="2F2F2E"/>
                </a:solidFill>
                <a:effectLst/>
                <a:latin typeface="+mj-lt"/>
              </a:rPr>
              <a:t> </a:t>
            </a:r>
            <a:r>
              <a:rPr lang="pt-BR" sz="2100" dirty="0" err="1">
                <a:solidFill>
                  <a:srgbClr val="2F2F2E"/>
                </a:solidFill>
                <a:effectLst/>
                <a:latin typeface="+mj-lt"/>
              </a:rPr>
              <a:t>back</a:t>
            </a:r>
            <a:r>
              <a:rPr lang="pt-BR" sz="2100" dirty="0">
                <a:solidFill>
                  <a:srgbClr val="2F2F2E"/>
                </a:solidFill>
                <a:effectLst/>
                <a:latin typeface="+mj-lt"/>
              </a:rPr>
              <a:t>.</a:t>
            </a:r>
          </a:p>
          <a:p>
            <a:pPr marL="342900" indent="-342900">
              <a:buFont typeface="Wingdings" pitchFamily="2" charset="2"/>
              <a:buChar char="§"/>
            </a:pPr>
            <a:r>
              <a:rPr lang="pt-BR" sz="2100" dirty="0">
                <a:solidFill>
                  <a:srgbClr val="2F2F2E"/>
                </a:solidFill>
                <a:effectLst/>
                <a:latin typeface="+mj-lt"/>
              </a:rPr>
              <a:t>Talk </a:t>
            </a:r>
            <a:r>
              <a:rPr lang="pt-BR" sz="2100" dirty="0" err="1">
                <a:solidFill>
                  <a:srgbClr val="2F2F2E"/>
                </a:solidFill>
                <a:effectLst/>
                <a:latin typeface="+mj-lt"/>
              </a:rPr>
              <a:t>to</a:t>
            </a:r>
            <a:r>
              <a:rPr lang="pt-BR" sz="2100" dirty="0">
                <a:solidFill>
                  <a:srgbClr val="2F2F2E"/>
                </a:solidFill>
                <a:effectLst/>
                <a:latin typeface="+mj-lt"/>
              </a:rPr>
              <a:t> </a:t>
            </a:r>
            <a:r>
              <a:rPr lang="pt-BR" sz="2100" dirty="0" err="1">
                <a:solidFill>
                  <a:srgbClr val="2F2F2E"/>
                </a:solidFill>
                <a:effectLst/>
                <a:latin typeface="+mj-lt"/>
              </a:rPr>
              <a:t>an</a:t>
            </a:r>
            <a:r>
              <a:rPr lang="pt-BR" sz="2100" dirty="0">
                <a:solidFill>
                  <a:srgbClr val="2F2F2E"/>
                </a:solidFill>
                <a:effectLst/>
                <a:latin typeface="+mj-lt"/>
              </a:rPr>
              <a:t> </a:t>
            </a:r>
            <a:r>
              <a:rPr lang="pt-BR" sz="2100" dirty="0" err="1">
                <a:solidFill>
                  <a:srgbClr val="2F2F2E"/>
                </a:solidFill>
                <a:effectLst/>
                <a:latin typeface="+mj-lt"/>
              </a:rPr>
              <a:t>adult</a:t>
            </a:r>
            <a:r>
              <a:rPr lang="pt-BR" sz="2100" dirty="0">
                <a:solidFill>
                  <a:srgbClr val="2F2F2E"/>
                </a:solidFill>
                <a:effectLst/>
                <a:latin typeface="+mj-lt"/>
              </a:rPr>
              <a:t> </a:t>
            </a:r>
            <a:r>
              <a:rPr lang="pt-BR" sz="2100" dirty="0" err="1">
                <a:solidFill>
                  <a:srgbClr val="2F2F2E"/>
                </a:solidFill>
                <a:effectLst/>
                <a:latin typeface="+mj-lt"/>
              </a:rPr>
              <a:t>you</a:t>
            </a:r>
            <a:r>
              <a:rPr lang="pt-BR" sz="2100" dirty="0">
                <a:solidFill>
                  <a:srgbClr val="2F2F2E"/>
                </a:solidFill>
                <a:effectLst/>
                <a:latin typeface="+mj-lt"/>
              </a:rPr>
              <a:t> </a:t>
            </a:r>
            <a:r>
              <a:rPr lang="pt-BR" sz="2100" dirty="0" err="1">
                <a:solidFill>
                  <a:srgbClr val="2F2F2E"/>
                </a:solidFill>
                <a:effectLst/>
                <a:latin typeface="+mj-lt"/>
              </a:rPr>
              <a:t>trust</a:t>
            </a:r>
            <a:r>
              <a:rPr lang="pt-BR" sz="2100" dirty="0">
                <a:solidFill>
                  <a:srgbClr val="2F2F2E"/>
                </a:solidFill>
                <a:effectLst/>
                <a:latin typeface="+mj-lt"/>
              </a:rPr>
              <a:t> </a:t>
            </a:r>
            <a:r>
              <a:rPr lang="pt-BR" sz="2100" dirty="0" err="1">
                <a:solidFill>
                  <a:srgbClr val="2F2F2E"/>
                </a:solidFill>
                <a:effectLst/>
                <a:latin typeface="+mj-lt"/>
              </a:rPr>
              <a:t>about</a:t>
            </a:r>
            <a:r>
              <a:rPr lang="pt-BR" sz="2100" dirty="0">
                <a:solidFill>
                  <a:srgbClr val="2F2F2E"/>
                </a:solidFill>
                <a:effectLst/>
                <a:latin typeface="+mj-lt"/>
              </a:rPr>
              <a:t> </a:t>
            </a:r>
            <a:r>
              <a:rPr lang="pt-BR" sz="2100" dirty="0" err="1">
                <a:solidFill>
                  <a:srgbClr val="2F2F2E"/>
                </a:solidFill>
                <a:effectLst/>
                <a:latin typeface="+mj-lt"/>
              </a:rPr>
              <a:t>the</a:t>
            </a:r>
            <a:r>
              <a:rPr lang="pt-BR" sz="2100" dirty="0">
                <a:solidFill>
                  <a:srgbClr val="2F2F2E"/>
                </a:solidFill>
                <a:effectLst/>
                <a:latin typeface="+mj-lt"/>
              </a:rPr>
              <a:t> problem.</a:t>
            </a:r>
          </a:p>
          <a:p>
            <a:pPr marL="342900" indent="-342900">
              <a:buFont typeface="Wingdings" pitchFamily="2" charset="2"/>
              <a:buChar char="§"/>
            </a:pPr>
            <a:r>
              <a:rPr lang="pt-BR" sz="2100" dirty="0">
                <a:solidFill>
                  <a:srgbClr val="2F2F2E"/>
                </a:solidFill>
                <a:effectLst/>
                <a:latin typeface="+mj-lt"/>
              </a:rPr>
              <a:t>Block </a:t>
            </a:r>
            <a:r>
              <a:rPr lang="pt-BR" sz="2100" dirty="0" err="1">
                <a:solidFill>
                  <a:srgbClr val="2F2F2E"/>
                </a:solidFill>
                <a:effectLst/>
                <a:latin typeface="+mj-lt"/>
              </a:rPr>
              <a:t>and</a:t>
            </a:r>
            <a:r>
              <a:rPr lang="pt-BR" sz="2100" dirty="0">
                <a:solidFill>
                  <a:srgbClr val="2F2F2E"/>
                </a:solidFill>
                <a:effectLst/>
                <a:latin typeface="+mj-lt"/>
              </a:rPr>
              <a:t> </a:t>
            </a:r>
            <a:r>
              <a:rPr lang="pt-BR" sz="2100" dirty="0" err="1">
                <a:solidFill>
                  <a:srgbClr val="2F2F2E"/>
                </a:solidFill>
                <a:effectLst/>
                <a:latin typeface="+mj-lt"/>
              </a:rPr>
              <a:t>report</a:t>
            </a:r>
            <a:r>
              <a:rPr lang="pt-BR" sz="2100" dirty="0">
                <a:solidFill>
                  <a:srgbClr val="2F2F2E"/>
                </a:solidFill>
                <a:effectLst/>
                <a:latin typeface="+mj-lt"/>
              </a:rPr>
              <a:t> </a:t>
            </a:r>
            <a:r>
              <a:rPr lang="pt-BR" sz="2100" dirty="0" err="1">
                <a:solidFill>
                  <a:srgbClr val="2F2F2E"/>
                </a:solidFill>
                <a:effectLst/>
                <a:latin typeface="+mj-lt"/>
              </a:rPr>
              <a:t>the</a:t>
            </a:r>
            <a:r>
              <a:rPr lang="pt-BR" sz="2100" dirty="0">
                <a:solidFill>
                  <a:srgbClr val="2F2F2E"/>
                </a:solidFill>
                <a:effectLst/>
                <a:latin typeface="+mj-lt"/>
              </a:rPr>
              <a:t> </a:t>
            </a:r>
            <a:r>
              <a:rPr lang="pt-BR" sz="2100" dirty="0" err="1">
                <a:solidFill>
                  <a:srgbClr val="2F2F2E"/>
                </a:solidFill>
                <a:effectLst/>
                <a:latin typeface="+mj-lt"/>
              </a:rPr>
              <a:t>bully</a:t>
            </a:r>
            <a:r>
              <a:rPr lang="pt-BR" sz="2100" dirty="0">
                <a:solidFill>
                  <a:srgbClr val="2F2F2E"/>
                </a:solidFill>
                <a:effectLst/>
                <a:latin typeface="+mj-lt"/>
              </a:rPr>
              <a:t> </a:t>
            </a:r>
            <a:r>
              <a:rPr lang="pt-BR" sz="2100" dirty="0" err="1">
                <a:solidFill>
                  <a:srgbClr val="2F2F2E"/>
                </a:solidFill>
                <a:effectLst/>
                <a:latin typeface="+mj-lt"/>
              </a:rPr>
              <a:t>to</a:t>
            </a:r>
            <a:r>
              <a:rPr lang="pt-BR" sz="2100" dirty="0">
                <a:solidFill>
                  <a:srgbClr val="2F2F2E"/>
                </a:solidFill>
                <a:effectLst/>
                <a:latin typeface="+mj-lt"/>
              </a:rPr>
              <a:t> </a:t>
            </a:r>
            <a:r>
              <a:rPr lang="pt-BR" sz="2100" dirty="0" err="1">
                <a:solidFill>
                  <a:srgbClr val="2F2F2E"/>
                </a:solidFill>
                <a:effectLst/>
                <a:latin typeface="+mj-lt"/>
              </a:rPr>
              <a:t>the</a:t>
            </a:r>
            <a:r>
              <a:rPr lang="pt-BR" sz="2100" dirty="0">
                <a:solidFill>
                  <a:srgbClr val="2F2F2E"/>
                </a:solidFill>
                <a:effectLst/>
                <a:latin typeface="+mj-lt"/>
              </a:rPr>
              <a:t> social media </a:t>
            </a:r>
            <a:r>
              <a:rPr lang="pt-BR" sz="2100" dirty="0" err="1">
                <a:solidFill>
                  <a:srgbClr val="2F2F2E"/>
                </a:solidFill>
                <a:effectLst/>
                <a:latin typeface="+mj-lt"/>
              </a:rPr>
              <a:t>platform</a:t>
            </a:r>
            <a:r>
              <a:rPr lang="pt-BR" sz="2100" dirty="0">
                <a:solidFill>
                  <a:srgbClr val="2F2F2E"/>
                </a:solidFill>
                <a:effectLst/>
                <a:latin typeface="+mj-lt"/>
              </a:rPr>
              <a:t>.</a:t>
            </a:r>
          </a:p>
          <a:p>
            <a:pPr marL="342900" indent="-342900">
              <a:buFont typeface="Wingdings" pitchFamily="2" charset="2"/>
              <a:buChar char="§"/>
            </a:pPr>
            <a:r>
              <a:rPr lang="pt-BR" sz="2100" dirty="0">
                <a:solidFill>
                  <a:srgbClr val="2F2F2E"/>
                </a:solidFill>
                <a:effectLst/>
                <a:latin typeface="+mj-lt"/>
              </a:rPr>
              <a:t>Take a </a:t>
            </a:r>
            <a:r>
              <a:rPr lang="pt-BR" sz="2100" dirty="0" err="1">
                <a:solidFill>
                  <a:srgbClr val="2F2F2E"/>
                </a:solidFill>
                <a:effectLst/>
                <a:latin typeface="+mj-lt"/>
              </a:rPr>
              <a:t>screenshot</a:t>
            </a:r>
            <a:r>
              <a:rPr lang="pt-BR" sz="2100" dirty="0">
                <a:solidFill>
                  <a:srgbClr val="2F2F2E"/>
                </a:solidFill>
                <a:effectLst/>
                <a:latin typeface="+mj-lt"/>
              </a:rPr>
              <a:t> </a:t>
            </a:r>
            <a:r>
              <a:rPr lang="pt-BR" sz="2100" dirty="0" err="1">
                <a:solidFill>
                  <a:srgbClr val="2F2F2E"/>
                </a:solidFill>
                <a:effectLst/>
                <a:latin typeface="+mj-lt"/>
              </a:rPr>
              <a:t>of</a:t>
            </a:r>
            <a:r>
              <a:rPr lang="pt-BR" sz="2100" dirty="0">
                <a:solidFill>
                  <a:srgbClr val="2F2F2E"/>
                </a:solidFill>
                <a:effectLst/>
                <a:latin typeface="+mj-lt"/>
              </a:rPr>
              <a:t> </a:t>
            </a:r>
            <a:r>
              <a:rPr lang="pt-BR" sz="2100" dirty="0" err="1">
                <a:solidFill>
                  <a:srgbClr val="2F2F2E"/>
                </a:solidFill>
                <a:effectLst/>
                <a:latin typeface="+mj-lt"/>
              </a:rPr>
              <a:t>anything</a:t>
            </a:r>
            <a:r>
              <a:rPr lang="pt-BR" sz="2100" dirty="0">
                <a:solidFill>
                  <a:srgbClr val="2F2F2E"/>
                </a:solidFill>
                <a:effectLst/>
                <a:latin typeface="+mj-lt"/>
              </a:rPr>
              <a:t> </a:t>
            </a:r>
            <a:r>
              <a:rPr lang="pt-BR" sz="2100" dirty="0" err="1">
                <a:solidFill>
                  <a:srgbClr val="2F2F2E"/>
                </a:solidFill>
                <a:effectLst/>
                <a:latin typeface="+mj-lt"/>
              </a:rPr>
              <a:t>that</a:t>
            </a:r>
            <a:r>
              <a:rPr lang="pt-BR" sz="2100" dirty="0">
                <a:solidFill>
                  <a:srgbClr val="2F2F2E"/>
                </a:solidFill>
                <a:effectLst/>
                <a:latin typeface="+mj-lt"/>
              </a:rPr>
              <a:t> </a:t>
            </a:r>
            <a:r>
              <a:rPr lang="pt-BR" sz="2100" dirty="0" err="1">
                <a:solidFill>
                  <a:srgbClr val="2F2F2E"/>
                </a:solidFill>
                <a:effectLst/>
                <a:latin typeface="+mj-lt"/>
              </a:rPr>
              <a:t>you</a:t>
            </a:r>
            <a:r>
              <a:rPr lang="pt-BR" sz="2100" dirty="0">
                <a:solidFill>
                  <a:srgbClr val="2F2F2E"/>
                </a:solidFill>
                <a:effectLst/>
                <a:latin typeface="+mj-lt"/>
              </a:rPr>
              <a:t> </a:t>
            </a:r>
            <a:r>
              <a:rPr lang="pt-BR" sz="2100" dirty="0" err="1">
                <a:solidFill>
                  <a:srgbClr val="2F2F2E"/>
                </a:solidFill>
                <a:effectLst/>
                <a:latin typeface="+mj-lt"/>
              </a:rPr>
              <a:t>think</a:t>
            </a:r>
            <a:r>
              <a:rPr lang="pt-BR" sz="2100" dirty="0">
                <a:solidFill>
                  <a:srgbClr val="2F2F2E"/>
                </a:solidFill>
                <a:latin typeface="+mj-lt"/>
              </a:rPr>
              <a:t> </a:t>
            </a:r>
            <a:r>
              <a:rPr lang="pt-BR" sz="2100" dirty="0" err="1">
                <a:solidFill>
                  <a:srgbClr val="2F2F2E"/>
                </a:solidFill>
                <a:effectLst/>
                <a:latin typeface="+mj-lt"/>
              </a:rPr>
              <a:t>could</a:t>
            </a:r>
            <a:r>
              <a:rPr lang="pt-BR" sz="2100" dirty="0">
                <a:solidFill>
                  <a:srgbClr val="2F2F2E"/>
                </a:solidFill>
                <a:effectLst/>
                <a:latin typeface="+mj-lt"/>
              </a:rPr>
              <a:t> </a:t>
            </a:r>
            <a:r>
              <a:rPr lang="pt-BR" sz="2100" dirty="0" err="1">
                <a:solidFill>
                  <a:srgbClr val="2F2F2E"/>
                </a:solidFill>
                <a:effectLst/>
                <a:latin typeface="+mj-lt"/>
              </a:rPr>
              <a:t>be</a:t>
            </a:r>
            <a:r>
              <a:rPr lang="pt-BR" sz="2100" dirty="0">
                <a:solidFill>
                  <a:srgbClr val="2F2F2E"/>
                </a:solidFill>
                <a:effectLst/>
                <a:latin typeface="+mj-lt"/>
              </a:rPr>
              <a:t> cyberbullying </a:t>
            </a:r>
            <a:r>
              <a:rPr lang="pt-BR" sz="2100" dirty="0" err="1">
                <a:solidFill>
                  <a:srgbClr val="2F2F2E"/>
                </a:solidFill>
                <a:effectLst/>
                <a:latin typeface="+mj-lt"/>
              </a:rPr>
              <a:t>and</a:t>
            </a:r>
            <a:r>
              <a:rPr lang="pt-BR" sz="2100" dirty="0">
                <a:solidFill>
                  <a:srgbClr val="2F2F2E"/>
                </a:solidFill>
                <a:effectLst/>
                <a:latin typeface="+mj-lt"/>
              </a:rPr>
              <a:t> </a:t>
            </a:r>
            <a:r>
              <a:rPr lang="pt-BR" sz="2100" dirty="0" err="1">
                <a:solidFill>
                  <a:srgbClr val="2F2F2E"/>
                </a:solidFill>
                <a:effectLst/>
                <a:latin typeface="+mj-lt"/>
              </a:rPr>
              <a:t>save</a:t>
            </a:r>
            <a:r>
              <a:rPr lang="pt-BR" sz="2100" dirty="0">
                <a:solidFill>
                  <a:srgbClr val="2F2F2E"/>
                </a:solidFill>
                <a:effectLst/>
                <a:latin typeface="+mj-lt"/>
              </a:rPr>
              <a:t> it </a:t>
            </a:r>
            <a:r>
              <a:rPr lang="pt-BR" sz="2100" dirty="0" err="1">
                <a:solidFill>
                  <a:srgbClr val="2F2F2E"/>
                </a:solidFill>
                <a:effectLst/>
                <a:latin typeface="+mj-lt"/>
              </a:rPr>
              <a:t>on</a:t>
            </a:r>
            <a:r>
              <a:rPr lang="pt-BR" sz="2100" dirty="0">
                <a:solidFill>
                  <a:srgbClr val="2F2F2E"/>
                </a:solidFill>
                <a:effectLst/>
                <a:latin typeface="+mj-lt"/>
              </a:rPr>
              <a:t> </a:t>
            </a:r>
            <a:r>
              <a:rPr lang="pt-BR" sz="2100" dirty="0" err="1">
                <a:solidFill>
                  <a:srgbClr val="2F2F2E"/>
                </a:solidFill>
                <a:effectLst/>
                <a:latin typeface="+mj-lt"/>
              </a:rPr>
              <a:t>your</a:t>
            </a:r>
            <a:r>
              <a:rPr lang="pt-BR" sz="2100" dirty="0">
                <a:solidFill>
                  <a:srgbClr val="2F2F2E"/>
                </a:solidFill>
                <a:latin typeface="+mj-lt"/>
              </a:rPr>
              <a:t> </a:t>
            </a:r>
            <a:r>
              <a:rPr lang="pt-BR" sz="2100" dirty="0" err="1">
                <a:solidFill>
                  <a:srgbClr val="2F2F2E"/>
                </a:solidFill>
                <a:effectLst/>
                <a:latin typeface="+mj-lt"/>
              </a:rPr>
              <a:t>electronic</a:t>
            </a:r>
            <a:r>
              <a:rPr lang="pt-BR" sz="2100" dirty="0">
                <a:solidFill>
                  <a:srgbClr val="2F2F2E"/>
                </a:solidFill>
                <a:effectLst/>
                <a:latin typeface="+mj-lt"/>
              </a:rPr>
              <a:t> device.</a:t>
            </a:r>
          </a:p>
          <a:p>
            <a:pPr marL="342900" indent="-342900">
              <a:buFont typeface="Wingdings" pitchFamily="2" charset="2"/>
              <a:buChar char="§"/>
            </a:pPr>
            <a:r>
              <a:rPr lang="pt-BR" sz="2100" dirty="0" err="1">
                <a:solidFill>
                  <a:srgbClr val="2F2F2E"/>
                </a:solidFill>
                <a:effectLst/>
                <a:latin typeface="+mj-lt"/>
              </a:rPr>
              <a:t>Keep</a:t>
            </a:r>
            <a:r>
              <a:rPr lang="pt-BR" sz="2100" dirty="0">
                <a:solidFill>
                  <a:srgbClr val="2F2F2E"/>
                </a:solidFill>
                <a:effectLst/>
                <a:latin typeface="+mj-lt"/>
              </a:rPr>
              <a:t> </a:t>
            </a:r>
            <a:r>
              <a:rPr lang="pt-BR" sz="2100" dirty="0" err="1">
                <a:solidFill>
                  <a:srgbClr val="2F2F2E"/>
                </a:solidFill>
                <a:effectLst/>
                <a:latin typeface="+mj-lt"/>
              </a:rPr>
              <a:t>your</a:t>
            </a:r>
            <a:r>
              <a:rPr lang="pt-BR" sz="2100" dirty="0">
                <a:solidFill>
                  <a:srgbClr val="2F2F2E"/>
                </a:solidFill>
                <a:effectLst/>
                <a:latin typeface="+mj-lt"/>
              </a:rPr>
              <a:t> social media </a:t>
            </a:r>
            <a:r>
              <a:rPr lang="pt-BR" sz="2100" dirty="0" err="1">
                <a:solidFill>
                  <a:srgbClr val="2F2F2E"/>
                </a:solidFill>
                <a:effectLst/>
                <a:latin typeface="+mj-lt"/>
              </a:rPr>
              <a:t>privacy</a:t>
            </a:r>
            <a:r>
              <a:rPr lang="pt-BR" sz="2100" dirty="0">
                <a:solidFill>
                  <a:srgbClr val="2F2F2E"/>
                </a:solidFill>
                <a:effectLst/>
                <a:latin typeface="+mj-lt"/>
              </a:rPr>
              <a:t> setting high.</a:t>
            </a:r>
          </a:p>
        </p:txBody>
      </p:sp>
    </p:spTree>
    <p:extLst>
      <p:ext uri="{BB962C8B-B14F-4D97-AF65-F5344CB8AC3E}">
        <p14:creationId xmlns:p14="http://schemas.microsoft.com/office/powerpoint/2010/main" val="192843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Agrupar 11">
            <a:extLst>
              <a:ext uri="{FF2B5EF4-FFF2-40B4-BE49-F238E27FC236}">
                <a16:creationId xmlns:a16="http://schemas.microsoft.com/office/drawing/2014/main" id="{DC40C915-0ED3-D574-81EB-6FC67821FAB6}"/>
              </a:ext>
            </a:extLst>
          </p:cNvPr>
          <p:cNvGrpSpPr/>
          <p:nvPr/>
        </p:nvGrpSpPr>
        <p:grpSpPr>
          <a:xfrm>
            <a:off x="946220" y="2043506"/>
            <a:ext cx="3133135" cy="4247161"/>
            <a:chOff x="667900" y="3626397"/>
            <a:chExt cx="3133135" cy="4247161"/>
          </a:xfrm>
        </p:grpSpPr>
        <p:sp>
          <p:nvSpPr>
            <p:cNvPr id="13" name="CaixaDeTexto 12">
              <a:extLst>
                <a:ext uri="{FF2B5EF4-FFF2-40B4-BE49-F238E27FC236}">
                  <a16:creationId xmlns:a16="http://schemas.microsoft.com/office/drawing/2014/main" id="{96352E7B-16EB-C41F-72F9-C28A4475F859}"/>
                </a:ext>
              </a:extLst>
            </p:cNvPr>
            <p:cNvSpPr txBox="1"/>
            <p:nvPr/>
          </p:nvSpPr>
          <p:spPr>
            <a:xfrm>
              <a:off x="839244" y="4087906"/>
              <a:ext cx="2961791" cy="3785652"/>
            </a:xfrm>
            <a:custGeom>
              <a:avLst/>
              <a:gdLst>
                <a:gd name="connsiteX0" fmla="*/ 0 w 2961791"/>
                <a:gd name="connsiteY0" fmla="*/ 0 h 3785652"/>
                <a:gd name="connsiteX1" fmla="*/ 2961791 w 2961791"/>
                <a:gd name="connsiteY1" fmla="*/ 0 h 3785652"/>
                <a:gd name="connsiteX2" fmla="*/ 2961791 w 2961791"/>
                <a:gd name="connsiteY2" fmla="*/ 3785652 h 3785652"/>
                <a:gd name="connsiteX3" fmla="*/ 0 w 2961791"/>
                <a:gd name="connsiteY3" fmla="*/ 3785652 h 3785652"/>
                <a:gd name="connsiteX4" fmla="*/ 0 w 2961791"/>
                <a:gd name="connsiteY4" fmla="*/ 0 h 378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791" h="3785652" fill="none" extrusionOk="0">
                  <a:moveTo>
                    <a:pt x="0" y="0"/>
                  </a:moveTo>
                  <a:cubicBezTo>
                    <a:pt x="300348" y="-49533"/>
                    <a:pt x="2220568" y="-14809"/>
                    <a:pt x="2961791" y="0"/>
                  </a:cubicBezTo>
                  <a:cubicBezTo>
                    <a:pt x="3049430" y="605805"/>
                    <a:pt x="2889112" y="2720140"/>
                    <a:pt x="2961791" y="3785652"/>
                  </a:cubicBezTo>
                  <a:cubicBezTo>
                    <a:pt x="2134064" y="3737421"/>
                    <a:pt x="613343" y="3870107"/>
                    <a:pt x="0" y="3785652"/>
                  </a:cubicBezTo>
                  <a:cubicBezTo>
                    <a:pt x="-38581" y="2333031"/>
                    <a:pt x="63341" y="1327805"/>
                    <a:pt x="0" y="0"/>
                  </a:cubicBezTo>
                  <a:close/>
                </a:path>
                <a:path w="2961791" h="3785652" stroke="0" extrusionOk="0">
                  <a:moveTo>
                    <a:pt x="0" y="0"/>
                  </a:moveTo>
                  <a:cubicBezTo>
                    <a:pt x="1330620" y="118645"/>
                    <a:pt x="1822767" y="116012"/>
                    <a:pt x="2961791" y="0"/>
                  </a:cubicBezTo>
                  <a:cubicBezTo>
                    <a:pt x="2828909" y="637042"/>
                    <a:pt x="3046742" y="3121186"/>
                    <a:pt x="2961791" y="3785652"/>
                  </a:cubicBezTo>
                  <a:cubicBezTo>
                    <a:pt x="1938139" y="3920252"/>
                    <a:pt x="735825" y="3628456"/>
                    <a:pt x="0" y="3785652"/>
                  </a:cubicBezTo>
                  <a:cubicBezTo>
                    <a:pt x="-20187" y="3244272"/>
                    <a:pt x="-152480" y="680335"/>
                    <a:pt x="0" y="0"/>
                  </a:cubicBezTo>
                  <a:close/>
                </a:path>
              </a:pathLst>
            </a:custGeom>
            <a:solidFill>
              <a:schemeClr val="accent2">
                <a:lumMod val="20000"/>
                <a:lumOff val="80000"/>
              </a:schemeClr>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Conhecer convenções relacionadas a contextos e a gêneros de texto ajuda-nos a compreender e a produzir textos de cada</a:t>
              </a:r>
            </a:p>
            <a:p>
              <a:r>
                <a:rPr lang="pt-BR" sz="2000" dirty="0"/>
                <a:t>gênero. Com um colega, identifiquem características do gênero</a:t>
              </a:r>
            </a:p>
            <a:p>
              <a:r>
                <a:rPr lang="pt-BR" sz="2000" b="1" dirty="0"/>
                <a:t>lista de dicas </a:t>
              </a:r>
              <a:r>
                <a:rPr lang="pt-BR" sz="2000" dirty="0"/>
                <a:t>que vocês encontram no texto e escrevam-nas em seus cadernos. </a:t>
              </a:r>
            </a:p>
          </p:txBody>
        </p:sp>
        <p:sp>
          <p:nvSpPr>
            <p:cNvPr id="14" name="Pentágono 13">
              <a:extLst>
                <a:ext uri="{FF2B5EF4-FFF2-40B4-BE49-F238E27FC236}">
                  <a16:creationId xmlns:a16="http://schemas.microsoft.com/office/drawing/2014/main" id="{98BEB048-2796-735C-1318-113A9D3315C5}"/>
                </a:ext>
              </a:extLst>
            </p:cNvPr>
            <p:cNvSpPr/>
            <p:nvPr/>
          </p:nvSpPr>
          <p:spPr>
            <a:xfrm rot="21338555">
              <a:off x="667900" y="3626397"/>
              <a:ext cx="1292087" cy="487017"/>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sp>
        <p:nvSpPr>
          <p:cNvPr id="5" name="Espaço Reservado para Conteúdo 2">
            <a:extLst>
              <a:ext uri="{FF2B5EF4-FFF2-40B4-BE49-F238E27FC236}">
                <a16:creationId xmlns:a16="http://schemas.microsoft.com/office/drawing/2014/main" id="{392A06A1-AB2D-CD6F-825C-CD1930651E52}"/>
              </a:ext>
            </a:extLst>
          </p:cNvPr>
          <p:cNvSpPr txBox="1">
            <a:spLocks/>
          </p:cNvSpPr>
          <p:nvPr/>
        </p:nvSpPr>
        <p:spPr>
          <a:xfrm>
            <a:off x="3376246" y="6290667"/>
            <a:ext cx="7869534" cy="7200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r">
              <a:buFont typeface="Arial" panose="020B0604020202020204" pitchFamily="34" charset="0"/>
              <a:buNone/>
            </a:pPr>
            <a:r>
              <a:rPr lang="pt-BR" sz="1000" dirty="0">
                <a:solidFill>
                  <a:schemeClr val="tx1"/>
                </a:solidFill>
                <a:latin typeface="Helvetica" pitchFamily="2" charset="0"/>
              </a:rPr>
              <a:t>GOOGLE. Be internet </a:t>
            </a:r>
            <a:r>
              <a:rPr lang="pt-BR" sz="1000" dirty="0" err="1">
                <a:solidFill>
                  <a:schemeClr val="tx1"/>
                </a:solidFill>
                <a:latin typeface="Helvetica" pitchFamily="2" charset="0"/>
              </a:rPr>
              <a:t>smart</a:t>
            </a:r>
            <a:r>
              <a:rPr lang="pt-BR" sz="1000" dirty="0">
                <a:solidFill>
                  <a:schemeClr val="tx1"/>
                </a:solidFill>
                <a:latin typeface="Helvetica" pitchFamily="2" charset="0"/>
              </a:rPr>
              <a:t>: </a:t>
            </a:r>
            <a:r>
              <a:rPr lang="pt-BR" sz="1000" dirty="0" err="1">
                <a:solidFill>
                  <a:schemeClr val="tx1"/>
                </a:solidFill>
                <a:latin typeface="Helvetica" pitchFamily="2" charset="0"/>
              </a:rPr>
              <a:t>tips</a:t>
            </a:r>
            <a:r>
              <a:rPr lang="pt-BR" sz="1000" dirty="0">
                <a:solidFill>
                  <a:schemeClr val="tx1"/>
                </a:solidFill>
                <a:latin typeface="Helvetica" pitchFamily="2" charset="0"/>
              </a:rPr>
              <a:t> </a:t>
            </a:r>
            <a:r>
              <a:rPr lang="pt-BR" sz="1000" dirty="0" err="1">
                <a:solidFill>
                  <a:schemeClr val="tx1"/>
                </a:solidFill>
                <a:latin typeface="Helvetica" pitchFamily="2" charset="0"/>
              </a:rPr>
              <a:t>to</a:t>
            </a:r>
            <a:r>
              <a:rPr lang="pt-BR" sz="1000" dirty="0">
                <a:solidFill>
                  <a:schemeClr val="tx1"/>
                </a:solidFill>
                <a:latin typeface="Helvetica" pitchFamily="2" charset="0"/>
              </a:rPr>
              <a:t> help </a:t>
            </a:r>
            <a:r>
              <a:rPr lang="pt-BR" sz="1000" dirty="0" err="1">
                <a:solidFill>
                  <a:schemeClr val="tx1"/>
                </a:solidFill>
                <a:latin typeface="Helvetica" pitchFamily="2" charset="0"/>
              </a:rPr>
              <a:t>you</a:t>
            </a:r>
            <a:r>
              <a:rPr lang="pt-BR" sz="1000" dirty="0">
                <a:solidFill>
                  <a:schemeClr val="tx1"/>
                </a:solidFill>
                <a:latin typeface="Helvetica" pitchFamily="2" charset="0"/>
              </a:rPr>
              <a:t> </a:t>
            </a:r>
            <a:r>
              <a:rPr lang="pt-BR" sz="1000" dirty="0" err="1">
                <a:solidFill>
                  <a:schemeClr val="tx1"/>
                </a:solidFill>
                <a:latin typeface="Helvetica" pitchFamily="2" charset="0"/>
              </a:rPr>
              <a:t>be</a:t>
            </a:r>
            <a:r>
              <a:rPr lang="pt-BR" sz="1000" dirty="0">
                <a:solidFill>
                  <a:schemeClr val="tx1"/>
                </a:solidFill>
                <a:latin typeface="Helvetica" pitchFamily="2" charset="0"/>
              </a:rPr>
              <a:t> </a:t>
            </a:r>
            <a:r>
              <a:rPr lang="pt-BR" sz="1000" dirty="0" err="1">
                <a:solidFill>
                  <a:schemeClr val="tx1"/>
                </a:solidFill>
                <a:latin typeface="Helvetica" pitchFamily="2" charset="0"/>
              </a:rPr>
              <a:t>smart</a:t>
            </a:r>
            <a:r>
              <a:rPr lang="pt-BR" sz="1000" dirty="0">
                <a:solidFill>
                  <a:schemeClr val="tx1"/>
                </a:solidFill>
                <a:latin typeface="Helvetica" pitchFamily="2" charset="0"/>
              </a:rPr>
              <a:t> online. In: GOOGLE. </a:t>
            </a:r>
            <a:r>
              <a:rPr lang="pt-BR" sz="1000" b="1" dirty="0">
                <a:solidFill>
                  <a:schemeClr val="tx1"/>
                </a:solidFill>
                <a:latin typeface="Helvetica" pitchFamily="2" charset="0"/>
              </a:rPr>
              <a:t>Be internet </a:t>
            </a:r>
            <a:r>
              <a:rPr lang="pt-BR" sz="1000" b="1" dirty="0" err="1">
                <a:solidFill>
                  <a:schemeClr val="tx1"/>
                </a:solidFill>
                <a:latin typeface="Helvetica" pitchFamily="2" charset="0"/>
              </a:rPr>
              <a:t>awesome</a:t>
            </a:r>
            <a:r>
              <a:rPr lang="pt-BR" sz="1000" dirty="0">
                <a:solidFill>
                  <a:schemeClr val="tx1"/>
                </a:solidFill>
                <a:latin typeface="Helvetica" pitchFamily="2" charset="0"/>
              </a:rPr>
              <a:t>. [S. l.]: Google, [202-]. Disponível em: https://</a:t>
            </a:r>
            <a:r>
              <a:rPr lang="pt-BR" sz="1000" dirty="0" err="1">
                <a:solidFill>
                  <a:schemeClr val="tx1"/>
                </a:solidFill>
                <a:latin typeface="Helvetica" pitchFamily="2" charset="0"/>
              </a:rPr>
              <a:t>storage.googleapis.com</a:t>
            </a:r>
            <a:r>
              <a:rPr lang="pt-BR" sz="1000" dirty="0">
                <a:solidFill>
                  <a:schemeClr val="tx1"/>
                </a:solidFill>
                <a:latin typeface="Helvetica" pitchFamily="2" charset="0"/>
              </a:rPr>
              <a:t>/</a:t>
            </a:r>
            <a:r>
              <a:rPr lang="pt-BR" sz="1000" dirty="0" err="1">
                <a:solidFill>
                  <a:schemeClr val="tx1"/>
                </a:solidFill>
                <a:latin typeface="Helvetica" pitchFamily="2" charset="0"/>
              </a:rPr>
              <a:t>gweb-interland.appspot.com</a:t>
            </a:r>
            <a:r>
              <a:rPr lang="pt-BR" sz="1000" dirty="0">
                <a:solidFill>
                  <a:schemeClr val="tx1"/>
                </a:solidFill>
                <a:latin typeface="Helvetica" pitchFamily="2" charset="0"/>
              </a:rPr>
              <a:t>/</a:t>
            </a:r>
            <a:r>
              <a:rPr lang="pt-BR" sz="1000" dirty="0" err="1">
                <a:solidFill>
                  <a:schemeClr val="tx1"/>
                </a:solidFill>
                <a:latin typeface="Helvetica" pitchFamily="2" charset="0"/>
              </a:rPr>
              <a:t>en-us</a:t>
            </a:r>
            <a:r>
              <a:rPr lang="pt-BR" sz="1000" dirty="0">
                <a:solidFill>
                  <a:schemeClr val="tx1"/>
                </a:solidFill>
                <a:latin typeface="Helvetica" pitchFamily="2" charset="0"/>
              </a:rPr>
              <a:t>/hub/</a:t>
            </a:r>
            <a:r>
              <a:rPr lang="pt-BR" sz="1000" dirty="0" err="1">
                <a:solidFill>
                  <a:schemeClr val="tx1"/>
                </a:solidFill>
                <a:latin typeface="Helvetica" pitchFamily="2" charset="0"/>
              </a:rPr>
              <a:t>pdfs</a:t>
            </a:r>
            <a:r>
              <a:rPr lang="pt-BR" sz="1000" dirty="0">
                <a:solidFill>
                  <a:schemeClr val="tx1"/>
                </a:solidFill>
                <a:latin typeface="Helvetica" pitchFamily="2" charset="0"/>
              </a:rPr>
              <a:t>/</a:t>
            </a:r>
            <a:r>
              <a:rPr lang="pt-BR" sz="1000" dirty="0" err="1">
                <a:solidFill>
                  <a:schemeClr val="tx1"/>
                </a:solidFill>
                <a:latin typeface="Helvetica" pitchFamily="2" charset="0"/>
              </a:rPr>
              <a:t>Google_BeInternetAwesome_DigitalCitiizenshipSafety_Tips_EN.pdf</a:t>
            </a:r>
            <a:r>
              <a:rPr lang="pt-BR" sz="1000" dirty="0">
                <a:solidFill>
                  <a:schemeClr val="tx1"/>
                </a:solidFill>
                <a:latin typeface="Helvetica" pitchFamily="2" charset="0"/>
              </a:rPr>
              <a:t>. Acesso em: 5 ago. 2024.</a:t>
            </a:r>
            <a:endParaRPr lang="pt-BR" sz="1000" dirty="0">
              <a:solidFill>
                <a:schemeClr val="tx1"/>
              </a:solidFill>
            </a:endParaRPr>
          </a:p>
        </p:txBody>
      </p:sp>
      <p:sp>
        <p:nvSpPr>
          <p:cNvPr id="9" name="Retângulo 8">
            <a:extLst>
              <a:ext uri="{FF2B5EF4-FFF2-40B4-BE49-F238E27FC236}">
                <a16:creationId xmlns:a16="http://schemas.microsoft.com/office/drawing/2014/main" id="{8451F3B1-CB2D-BE93-5D38-02F27C363DA3}"/>
              </a:ext>
            </a:extLst>
          </p:cNvPr>
          <p:cNvSpPr/>
          <p:nvPr/>
        </p:nvSpPr>
        <p:spPr>
          <a:xfrm rot="20492295">
            <a:off x="-842232" y="-818046"/>
            <a:ext cx="5126836" cy="1659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id="{78F9AED1-10FB-2F81-2A68-FCA52C749DF6}"/>
              </a:ext>
            </a:extLst>
          </p:cNvPr>
          <p:cNvSpPr>
            <a:spLocks noGrp="1"/>
          </p:cNvSpPr>
          <p:nvPr>
            <p:ph type="title"/>
          </p:nvPr>
        </p:nvSpPr>
        <p:spPr>
          <a:xfrm rot="20511431">
            <a:off x="9016" y="254087"/>
            <a:ext cx="3323415" cy="768474"/>
          </a:xfrm>
          <a:custGeom>
            <a:avLst/>
            <a:gdLst>
              <a:gd name="connsiteX0" fmla="*/ 0 w 3323415"/>
              <a:gd name="connsiteY0" fmla="*/ 0 h 768474"/>
              <a:gd name="connsiteX1" fmla="*/ 3323415 w 3323415"/>
              <a:gd name="connsiteY1" fmla="*/ 0 h 768474"/>
              <a:gd name="connsiteX2" fmla="*/ 3323415 w 3323415"/>
              <a:gd name="connsiteY2" fmla="*/ 768474 h 768474"/>
              <a:gd name="connsiteX3" fmla="*/ 0 w 3323415"/>
              <a:gd name="connsiteY3" fmla="*/ 768474 h 768474"/>
              <a:gd name="connsiteX4" fmla="*/ 0 w 3323415"/>
              <a:gd name="connsiteY4" fmla="*/ 0 h 76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15" h="768474" fill="none" extrusionOk="0">
                <a:moveTo>
                  <a:pt x="0" y="0"/>
                </a:moveTo>
                <a:cubicBezTo>
                  <a:pt x="1120904" y="-49533"/>
                  <a:pt x="2377966" y="-14809"/>
                  <a:pt x="3323415" y="0"/>
                </a:cubicBezTo>
                <a:cubicBezTo>
                  <a:pt x="3369818" y="165277"/>
                  <a:pt x="3368782" y="612833"/>
                  <a:pt x="3323415" y="768474"/>
                </a:cubicBezTo>
                <a:cubicBezTo>
                  <a:pt x="2825949" y="720243"/>
                  <a:pt x="549133" y="852929"/>
                  <a:pt x="0" y="768474"/>
                </a:cubicBezTo>
                <a:cubicBezTo>
                  <a:pt x="-11874" y="565440"/>
                  <a:pt x="-4102" y="178889"/>
                  <a:pt x="0" y="0"/>
                </a:cubicBezTo>
                <a:close/>
              </a:path>
              <a:path w="3323415" h="768474" stroke="0" extrusionOk="0">
                <a:moveTo>
                  <a:pt x="0" y="0"/>
                </a:moveTo>
                <a:cubicBezTo>
                  <a:pt x="1275843" y="118645"/>
                  <a:pt x="2274791" y="116012"/>
                  <a:pt x="3323415" y="0"/>
                </a:cubicBezTo>
                <a:cubicBezTo>
                  <a:pt x="3386769" y="336899"/>
                  <a:pt x="3265851" y="389462"/>
                  <a:pt x="3323415" y="768474"/>
                </a:cubicBezTo>
                <a:cubicBezTo>
                  <a:pt x="2710589" y="903074"/>
                  <a:pt x="575238" y="611278"/>
                  <a:pt x="0" y="768474"/>
                </a:cubicBezTo>
                <a:cubicBezTo>
                  <a:pt x="-30399" y="522728"/>
                  <a:pt x="52520" y="371610"/>
                  <a:pt x="0" y="0"/>
                </a:cubicBezTo>
                <a:close/>
              </a:path>
            </a:pathLst>
          </a:custGeom>
          <a:solidFill>
            <a:schemeClr val="tx1"/>
          </a:solidFill>
          <a:ln>
            <a:noFill/>
            <a:extLst>
              <a:ext uri="{C807C97D-BFC1-408E-A445-0C87EB9F89A2}">
                <ask:lineSketchStyleProps xmlns:ask="http://schemas.microsoft.com/office/drawing/2018/sketchyshapes" sd="1219033472">
                  <ask:type>
                    <ask:lineSketchCurved/>
                  </ask:type>
                </ask:lineSketchStyleProps>
              </a:ext>
            </a:extLst>
          </a:ln>
        </p:spPr>
        <p:txBody>
          <a:bodyPr wrap="square">
            <a:noAutofit/>
          </a:bodyPr>
          <a:lstStyle/>
          <a:p>
            <a:r>
              <a:rPr lang="pt-BR" sz="4000" b="1" dirty="0">
                <a:solidFill>
                  <a:schemeClr val="bg1"/>
                </a:solidFill>
              </a:rPr>
              <a:t>UNIT 1</a:t>
            </a:r>
          </a:p>
        </p:txBody>
      </p:sp>
      <p:pic>
        <p:nvPicPr>
          <p:cNvPr id="3" name="Imagem 2">
            <a:extLst>
              <a:ext uri="{FF2B5EF4-FFF2-40B4-BE49-F238E27FC236}">
                <a16:creationId xmlns:a16="http://schemas.microsoft.com/office/drawing/2014/main" id="{E57E919F-1A9B-3D93-3A60-71E538FFF10B}"/>
              </a:ext>
            </a:extLst>
          </p:cNvPr>
          <p:cNvPicPr>
            <a:picLocks noChangeAspect="1"/>
          </p:cNvPicPr>
          <p:nvPr/>
        </p:nvPicPr>
        <p:blipFill>
          <a:blip r:embed="rId2"/>
          <a:stretch>
            <a:fillRect/>
          </a:stretch>
        </p:blipFill>
        <p:spPr>
          <a:xfrm>
            <a:off x="6506029" y="138223"/>
            <a:ext cx="4589723" cy="6152444"/>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18284660"/>
      </p:ext>
    </p:extLst>
  </p:cSld>
  <p:clrMapOvr>
    <a:masterClrMapping/>
  </p:clrMapOvr>
</p:sld>
</file>

<file path=ppt/theme/theme1.xml><?xml version="1.0" encoding="utf-8"?>
<a:theme xmlns:a="http://schemas.openxmlformats.org/drawingml/2006/main" name="Pacote">
  <a:themeElements>
    <a:clrScheme name="Pacote">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co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o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Parcel</Template>
  <TotalTime>4123</TotalTime>
  <Words>757</Words>
  <Application>Microsoft Macintosh PowerPoint</Application>
  <PresentationFormat>Widescreen</PresentationFormat>
  <Paragraphs>66</Paragraphs>
  <Slides>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vt:i4>
      </vt:variant>
    </vt:vector>
  </HeadingPairs>
  <TitlesOfParts>
    <vt:vector size="15" baseType="lpstr">
      <vt:lpstr>Arial</vt:lpstr>
      <vt:lpstr>Gill Sans MT</vt:lpstr>
      <vt:lpstr>Helvetica</vt:lpstr>
      <vt:lpstr>Roboto</vt:lpstr>
      <vt:lpstr>Roboto Light</vt:lpstr>
      <vt:lpstr>Wingdings</vt:lpstr>
      <vt:lpstr>Pacote</vt:lpstr>
      <vt:lpstr>LÍNGUA INGLESA</vt:lpstr>
      <vt:lpstr>UNIT 1</vt:lpstr>
      <vt:lpstr>UNIT 1</vt:lpstr>
      <vt:lpstr>UNIT 1</vt:lpstr>
      <vt:lpstr>UNIT 1</vt:lpstr>
      <vt:lpstr>LANGUAGE REFERENCE</vt:lpstr>
      <vt:lpstr>UNIT 1</vt:lpstr>
      <vt:lpstr>UNIT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inglesa</dc:title>
  <dc:creator>Claudio Franco</dc:creator>
  <cp:lastModifiedBy>Claudio Franco</cp:lastModifiedBy>
  <cp:revision>57</cp:revision>
  <dcterms:created xsi:type="dcterms:W3CDTF">2023-05-08T13:05:16Z</dcterms:created>
  <dcterms:modified xsi:type="dcterms:W3CDTF">2025-05-23T13:58:27Z</dcterms:modified>
</cp:coreProperties>
</file>