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8" r:id="rId1"/>
  </p:sldMasterIdLst>
  <p:sldIdLst>
    <p:sldId id="256" r:id="rId2"/>
    <p:sldId id="462" r:id="rId3"/>
    <p:sldId id="463" r:id="rId4"/>
    <p:sldId id="474" r:id="rId5"/>
    <p:sldId id="475" r:id="rId6"/>
    <p:sldId id="476" r:id="rId7"/>
    <p:sldId id="477" r:id="rId8"/>
    <p:sldId id="478" r:id="rId9"/>
    <p:sldId id="465" r:id="rId10"/>
    <p:sldId id="466" r:id="rId11"/>
    <p:sldId id="479" r:id="rId12"/>
    <p:sldId id="480" r:id="rId13"/>
    <p:sldId id="467" r:id="rId14"/>
    <p:sldId id="481" r:id="rId15"/>
    <p:sldId id="468" r:id="rId16"/>
    <p:sldId id="482" r:id="rId17"/>
    <p:sldId id="469" r:id="rId18"/>
    <p:sldId id="483" r:id="rId19"/>
    <p:sldId id="484" r:id="rId20"/>
    <p:sldId id="485" r:id="rId21"/>
    <p:sldId id="470" r:id="rId22"/>
    <p:sldId id="486" r:id="rId23"/>
    <p:sldId id="471" r:id="rId24"/>
    <p:sldId id="472" r:id="rId25"/>
    <p:sldId id="487" r:id="rId26"/>
    <p:sldId id="473" r:id="rId27"/>
    <p:sldId id="488" r:id="rId28"/>
    <p:sldId id="489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FC2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1349554-ED1D-45F3-A29F-3766BECB7A58}" v="336" dt="2023-05-18T18:40:36.64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Estilo Claro 2 - Ênfase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Estilo Médio 3 - Ênfas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Estilo Claro 2 - Ênfas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Estilo Médio 1 - Ênfas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A107856-5554-42FB-B03E-39F5DBC370BA}" styleName="Estilo Médio 4 - Ênfas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9404"/>
    <p:restoredTop sz="96327"/>
  </p:normalViewPr>
  <p:slideViewPr>
    <p:cSldViewPr snapToGrid="0">
      <p:cViewPr varScale="1">
        <p:scale>
          <a:sx n="113" d="100"/>
          <a:sy n="113" d="100"/>
        </p:scale>
        <p:origin x="176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ila Scatena Raposo" userId="efd39fea-0d2b-4ae3-883f-65c40e95a1f8" providerId="ADAL" clId="{51349554-ED1D-45F3-A29F-3766BECB7A58}"/>
    <pc:docChg chg="undo custSel addSld modSld">
      <pc:chgData name="Leila Scatena Raposo" userId="efd39fea-0d2b-4ae3-883f-65c40e95a1f8" providerId="ADAL" clId="{51349554-ED1D-45F3-A29F-3766BECB7A58}" dt="2023-05-18T18:43:54.807" v="1134" actId="1076"/>
      <pc:docMkLst>
        <pc:docMk/>
      </pc:docMkLst>
      <pc:sldChg chg="addSp modSp mod">
        <pc:chgData name="Leila Scatena Raposo" userId="efd39fea-0d2b-4ae3-883f-65c40e95a1f8" providerId="ADAL" clId="{51349554-ED1D-45F3-A29F-3766BECB7A58}" dt="2023-05-18T16:43:21.159" v="374" actId="1076"/>
        <pc:sldMkLst>
          <pc:docMk/>
          <pc:sldMk cId="2976504886" sldId="261"/>
        </pc:sldMkLst>
        <pc:spChg chg="add mod">
          <ac:chgData name="Leila Scatena Raposo" userId="efd39fea-0d2b-4ae3-883f-65c40e95a1f8" providerId="ADAL" clId="{51349554-ED1D-45F3-A29F-3766BECB7A58}" dt="2023-05-18T16:43:21.159" v="374" actId="1076"/>
          <ac:spMkLst>
            <pc:docMk/>
            <pc:sldMk cId="2976504886" sldId="261"/>
            <ac:spMk id="3" creationId="{0AE0584E-8667-9933-CB1D-E0018429DEE8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6:42:01.520" v="362" actId="1076"/>
        <pc:sldMkLst>
          <pc:docMk/>
          <pc:sldMk cId="1379502804" sldId="262"/>
        </pc:sldMkLst>
        <pc:spChg chg="mod">
          <ac:chgData name="Leila Scatena Raposo" userId="efd39fea-0d2b-4ae3-883f-65c40e95a1f8" providerId="ADAL" clId="{51349554-ED1D-45F3-A29F-3766BECB7A58}" dt="2023-05-11T16:35:35.416" v="36" actId="790"/>
          <ac:spMkLst>
            <pc:docMk/>
            <pc:sldMk cId="1379502804" sldId="262"/>
            <ac:spMk id="2" creationId="{DA346CDA-E9C1-765C-1881-8A43E9EBD694}"/>
          </ac:spMkLst>
        </pc:spChg>
        <pc:spChg chg="add mod">
          <ac:chgData name="Leila Scatena Raposo" userId="efd39fea-0d2b-4ae3-883f-65c40e95a1f8" providerId="ADAL" clId="{51349554-ED1D-45F3-A29F-3766BECB7A58}" dt="2023-05-18T16:42:01.520" v="362" actId="1076"/>
          <ac:spMkLst>
            <pc:docMk/>
            <pc:sldMk cId="1379502804" sldId="262"/>
            <ac:spMk id="4" creationId="{1D458D5D-139B-915F-4566-5B82A834F572}"/>
          </ac:spMkLst>
        </pc:spChg>
        <pc:spChg chg="mod">
          <ac:chgData name="Leila Scatena Raposo" userId="efd39fea-0d2b-4ae3-883f-65c40e95a1f8" providerId="ADAL" clId="{51349554-ED1D-45F3-A29F-3766BECB7A58}" dt="2023-05-11T16:35:35.416" v="36" actId="790"/>
          <ac:spMkLst>
            <pc:docMk/>
            <pc:sldMk cId="1379502804" sldId="262"/>
            <ac:spMk id="15" creationId="{11FB1345-104E-1440-752B-48C437C72BD3}"/>
          </ac:spMkLst>
        </pc:spChg>
        <pc:spChg chg="mod">
          <ac:chgData name="Leila Scatena Raposo" userId="efd39fea-0d2b-4ae3-883f-65c40e95a1f8" providerId="ADAL" clId="{51349554-ED1D-45F3-A29F-3766BECB7A58}" dt="2023-05-11T16:35:35.416" v="36" actId="790"/>
          <ac:spMkLst>
            <pc:docMk/>
            <pc:sldMk cId="1379502804" sldId="262"/>
            <ac:spMk id="16" creationId="{CE21E6E5-4C40-EE88-C0F2-B3CFC60ECD57}"/>
          </ac:spMkLst>
        </pc:spChg>
        <pc:spChg chg="mod">
          <ac:chgData name="Leila Scatena Raposo" userId="efd39fea-0d2b-4ae3-883f-65c40e95a1f8" providerId="ADAL" clId="{51349554-ED1D-45F3-A29F-3766BECB7A58}" dt="2023-05-11T16:35:35.416" v="36" actId="790"/>
          <ac:spMkLst>
            <pc:docMk/>
            <pc:sldMk cId="1379502804" sldId="262"/>
            <ac:spMk id="17" creationId="{5A5940EA-37BD-C374-7B40-A45431D9FA3B}"/>
          </ac:spMkLst>
        </pc:spChg>
        <pc:spChg chg="mod">
          <ac:chgData name="Leila Scatena Raposo" userId="efd39fea-0d2b-4ae3-883f-65c40e95a1f8" providerId="ADAL" clId="{51349554-ED1D-45F3-A29F-3766BECB7A58}" dt="2023-05-11T16:35:35.416" v="36" actId="790"/>
          <ac:spMkLst>
            <pc:docMk/>
            <pc:sldMk cId="1379502804" sldId="262"/>
            <ac:spMk id="18" creationId="{EBBBC5AE-2CB5-2C6D-4FFC-BD4050796292}"/>
          </ac:spMkLst>
        </pc:spChg>
        <pc:spChg chg="mod">
          <ac:chgData name="Leila Scatena Raposo" userId="efd39fea-0d2b-4ae3-883f-65c40e95a1f8" providerId="ADAL" clId="{51349554-ED1D-45F3-A29F-3766BECB7A58}" dt="2023-05-11T16:35:35.416" v="36" actId="790"/>
          <ac:spMkLst>
            <pc:docMk/>
            <pc:sldMk cId="1379502804" sldId="262"/>
            <ac:spMk id="20" creationId="{C420FAB8-751E-8151-B1E6-6DFD008628E7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6:44:35.459" v="379" actId="1076"/>
        <pc:sldMkLst>
          <pc:docMk/>
          <pc:sldMk cId="1940239827" sldId="264"/>
        </pc:sldMkLst>
        <pc:spChg chg="add mod">
          <ac:chgData name="Leila Scatena Raposo" userId="efd39fea-0d2b-4ae3-883f-65c40e95a1f8" providerId="ADAL" clId="{51349554-ED1D-45F3-A29F-3766BECB7A58}" dt="2023-05-18T16:44:35.459" v="379" actId="1076"/>
          <ac:spMkLst>
            <pc:docMk/>
            <pc:sldMk cId="1940239827" sldId="264"/>
            <ac:spMk id="4" creationId="{C76BEA96-EAE0-62BB-C11E-4F2E8E0C8B30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6:46:21.014" v="395" actId="1076"/>
        <pc:sldMkLst>
          <pc:docMk/>
          <pc:sldMk cId="944694673" sldId="265"/>
        </pc:sldMkLst>
        <pc:spChg chg="add mod">
          <ac:chgData name="Leila Scatena Raposo" userId="efd39fea-0d2b-4ae3-883f-65c40e95a1f8" providerId="ADAL" clId="{51349554-ED1D-45F3-A29F-3766BECB7A58}" dt="2023-05-18T16:45:22.697" v="384" actId="1076"/>
          <ac:spMkLst>
            <pc:docMk/>
            <pc:sldMk cId="944694673" sldId="265"/>
            <ac:spMk id="3" creationId="{7026663C-E5F6-1449-3D37-959ABCAAEC8E}"/>
          </ac:spMkLst>
        </pc:spChg>
        <pc:spChg chg="add mod">
          <ac:chgData name="Leila Scatena Raposo" userId="efd39fea-0d2b-4ae3-883f-65c40e95a1f8" providerId="ADAL" clId="{51349554-ED1D-45F3-A29F-3766BECB7A58}" dt="2023-05-18T16:46:21.014" v="395" actId="1076"/>
          <ac:spMkLst>
            <pc:docMk/>
            <pc:sldMk cId="944694673" sldId="265"/>
            <ac:spMk id="13" creationId="{FF093E6A-8EE8-A4D8-2261-3B5B64F0F204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7:08:41.847" v="539" actId="1076"/>
        <pc:sldMkLst>
          <pc:docMk/>
          <pc:sldMk cId="158620200" sldId="269"/>
        </pc:sldMkLst>
        <pc:spChg chg="add mod">
          <ac:chgData name="Leila Scatena Raposo" userId="efd39fea-0d2b-4ae3-883f-65c40e95a1f8" providerId="ADAL" clId="{51349554-ED1D-45F3-A29F-3766BECB7A58}" dt="2023-05-18T17:08:41.847" v="539" actId="1076"/>
          <ac:spMkLst>
            <pc:docMk/>
            <pc:sldMk cId="158620200" sldId="269"/>
            <ac:spMk id="5" creationId="{F2028B11-BC52-334E-9DCA-4DA72A11777B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6:48:07.643" v="412" actId="1076"/>
        <pc:sldMkLst>
          <pc:docMk/>
          <pc:sldMk cId="4207755101" sldId="270"/>
        </pc:sldMkLst>
        <pc:spChg chg="add mod">
          <ac:chgData name="Leila Scatena Raposo" userId="efd39fea-0d2b-4ae3-883f-65c40e95a1f8" providerId="ADAL" clId="{51349554-ED1D-45F3-A29F-3766BECB7A58}" dt="2023-05-18T16:48:07.643" v="412" actId="1076"/>
          <ac:spMkLst>
            <pc:docMk/>
            <pc:sldMk cId="4207755101" sldId="270"/>
            <ac:spMk id="3" creationId="{40BD66DB-60E3-4440-A14E-E9A98C23F328}"/>
          </ac:spMkLst>
        </pc:spChg>
        <pc:spChg chg="mod">
          <ac:chgData name="Leila Scatena Raposo" userId="efd39fea-0d2b-4ae3-883f-65c40e95a1f8" providerId="ADAL" clId="{51349554-ED1D-45F3-A29F-3766BECB7A58}" dt="2023-05-11T16:42:20.435" v="43" actId="790"/>
          <ac:spMkLst>
            <pc:docMk/>
            <pc:sldMk cId="4207755101" sldId="270"/>
            <ac:spMk id="5" creationId="{C750170A-CF8B-63F6-EF7C-55836A3A784C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7:12:23.569" v="564" actId="1076"/>
        <pc:sldMkLst>
          <pc:docMk/>
          <pc:sldMk cId="278571072" sldId="271"/>
        </pc:sldMkLst>
        <pc:spChg chg="add mod">
          <ac:chgData name="Leila Scatena Raposo" userId="efd39fea-0d2b-4ae3-883f-65c40e95a1f8" providerId="ADAL" clId="{51349554-ED1D-45F3-A29F-3766BECB7A58}" dt="2023-05-18T17:12:23.569" v="564" actId="1076"/>
          <ac:spMkLst>
            <pc:docMk/>
            <pc:sldMk cId="278571072" sldId="271"/>
            <ac:spMk id="4" creationId="{0E29BDCE-3B54-A7E1-C55B-6B9B8F941CD4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7:10:56.739" v="553" actId="1076"/>
        <pc:sldMkLst>
          <pc:docMk/>
          <pc:sldMk cId="3262428710" sldId="272"/>
        </pc:sldMkLst>
        <pc:spChg chg="add mod">
          <ac:chgData name="Leila Scatena Raposo" userId="efd39fea-0d2b-4ae3-883f-65c40e95a1f8" providerId="ADAL" clId="{51349554-ED1D-45F3-A29F-3766BECB7A58}" dt="2023-05-18T17:10:56.739" v="553" actId="1076"/>
          <ac:spMkLst>
            <pc:docMk/>
            <pc:sldMk cId="3262428710" sldId="272"/>
            <ac:spMk id="3" creationId="{DBB82DE1-CE3A-8664-0C3B-6A67C4ACF670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7:10:00.093" v="544" actId="1076"/>
        <pc:sldMkLst>
          <pc:docMk/>
          <pc:sldMk cId="4279154645" sldId="274"/>
        </pc:sldMkLst>
        <pc:spChg chg="add mod">
          <ac:chgData name="Leila Scatena Raposo" userId="efd39fea-0d2b-4ae3-883f-65c40e95a1f8" providerId="ADAL" clId="{51349554-ED1D-45F3-A29F-3766BECB7A58}" dt="2023-05-18T17:10:00.093" v="544" actId="1076"/>
          <ac:spMkLst>
            <pc:docMk/>
            <pc:sldMk cId="4279154645" sldId="274"/>
            <ac:spMk id="3" creationId="{32FC9917-57D4-333C-F66C-1141AC6AFD6D}"/>
          </ac:spMkLst>
        </pc:spChg>
        <pc:spChg chg="mod">
          <ac:chgData name="Leila Scatena Raposo" userId="efd39fea-0d2b-4ae3-883f-65c40e95a1f8" providerId="ADAL" clId="{51349554-ED1D-45F3-A29F-3766BECB7A58}" dt="2023-05-11T16:44:22.976" v="44" actId="790"/>
          <ac:spMkLst>
            <pc:docMk/>
            <pc:sldMk cId="4279154645" sldId="274"/>
            <ac:spMk id="7" creationId="{D8EB3BEB-FE03-70F3-3124-7ABDAE710795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7:13:05.663" v="570" actId="1076"/>
        <pc:sldMkLst>
          <pc:docMk/>
          <pc:sldMk cId="3919682701" sldId="275"/>
        </pc:sldMkLst>
        <pc:spChg chg="add mod">
          <ac:chgData name="Leila Scatena Raposo" userId="efd39fea-0d2b-4ae3-883f-65c40e95a1f8" providerId="ADAL" clId="{51349554-ED1D-45F3-A29F-3766BECB7A58}" dt="2023-05-18T17:13:05.663" v="570" actId="1076"/>
          <ac:spMkLst>
            <pc:docMk/>
            <pc:sldMk cId="3919682701" sldId="275"/>
            <ac:spMk id="4" creationId="{4BC48EAA-9E30-BC36-74AB-FFC2A4C3BD2B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7:14:00.163" v="575" actId="1076"/>
        <pc:sldMkLst>
          <pc:docMk/>
          <pc:sldMk cId="877656824" sldId="276"/>
        </pc:sldMkLst>
        <pc:spChg chg="mod">
          <ac:chgData name="Leila Scatena Raposo" userId="efd39fea-0d2b-4ae3-883f-65c40e95a1f8" providerId="ADAL" clId="{51349554-ED1D-45F3-A29F-3766BECB7A58}" dt="2023-05-11T16:46:36.840" v="48" actId="790"/>
          <ac:spMkLst>
            <pc:docMk/>
            <pc:sldMk cId="877656824" sldId="276"/>
            <ac:spMk id="3" creationId="{4548DA9D-BF47-38F1-F4F2-E0139D216CD0}"/>
          </ac:spMkLst>
        </pc:spChg>
        <pc:spChg chg="add mod">
          <ac:chgData name="Leila Scatena Raposo" userId="efd39fea-0d2b-4ae3-883f-65c40e95a1f8" providerId="ADAL" clId="{51349554-ED1D-45F3-A29F-3766BECB7A58}" dt="2023-05-18T17:14:00.163" v="575" actId="1076"/>
          <ac:spMkLst>
            <pc:docMk/>
            <pc:sldMk cId="877656824" sldId="276"/>
            <ac:spMk id="4" creationId="{25E7889D-D66A-8260-06DD-ABC43EBF71EE}"/>
          </ac:spMkLst>
        </pc:spChg>
      </pc:sldChg>
      <pc:sldChg chg="modSp mod">
        <pc:chgData name="Leila Scatena Raposo" userId="efd39fea-0d2b-4ae3-883f-65c40e95a1f8" providerId="ADAL" clId="{51349554-ED1D-45F3-A29F-3766BECB7A58}" dt="2023-05-11T16:15:47.258" v="4" actId="790"/>
        <pc:sldMkLst>
          <pc:docMk/>
          <pc:sldMk cId="4064943310" sldId="278"/>
        </pc:sldMkLst>
        <pc:spChg chg="mod">
          <ac:chgData name="Leila Scatena Raposo" userId="efd39fea-0d2b-4ae3-883f-65c40e95a1f8" providerId="ADAL" clId="{51349554-ED1D-45F3-A29F-3766BECB7A58}" dt="2023-05-11T16:15:47.258" v="4" actId="790"/>
          <ac:spMkLst>
            <pc:docMk/>
            <pc:sldMk cId="4064943310" sldId="278"/>
            <ac:spMk id="3" creationId="{911752A5-1A60-3DDC-C8E7-8D3C878B9289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6:48:36.108" v="416" actId="1076"/>
        <pc:sldMkLst>
          <pc:docMk/>
          <pc:sldMk cId="3010035126" sldId="281"/>
        </pc:sldMkLst>
        <pc:spChg chg="add mod">
          <ac:chgData name="Leila Scatena Raposo" userId="efd39fea-0d2b-4ae3-883f-65c40e95a1f8" providerId="ADAL" clId="{51349554-ED1D-45F3-A29F-3766BECB7A58}" dt="2023-05-18T16:48:36.108" v="416" actId="1076"/>
          <ac:spMkLst>
            <pc:docMk/>
            <pc:sldMk cId="3010035126" sldId="281"/>
            <ac:spMk id="3" creationId="{30958F9F-C9A5-2AF4-1F90-01952438E9A6}"/>
          </ac:spMkLst>
        </pc:spChg>
        <pc:spChg chg="mod">
          <ac:chgData name="Leila Scatena Raposo" userId="efd39fea-0d2b-4ae3-883f-65c40e95a1f8" providerId="ADAL" clId="{51349554-ED1D-45F3-A29F-3766BECB7A58}" dt="2023-05-11T16:45:26.158" v="46" actId="790"/>
          <ac:spMkLst>
            <pc:docMk/>
            <pc:sldMk cId="3010035126" sldId="281"/>
            <ac:spMk id="27" creationId="{58C8E54D-71EA-C4BD-1848-48647E439090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7:11:31.643" v="558" actId="1076"/>
        <pc:sldMkLst>
          <pc:docMk/>
          <pc:sldMk cId="1757519773" sldId="282"/>
        </pc:sldMkLst>
        <pc:spChg chg="add mod">
          <ac:chgData name="Leila Scatena Raposo" userId="efd39fea-0d2b-4ae3-883f-65c40e95a1f8" providerId="ADAL" clId="{51349554-ED1D-45F3-A29F-3766BECB7A58}" dt="2023-05-18T17:11:31.643" v="558" actId="1076"/>
          <ac:spMkLst>
            <pc:docMk/>
            <pc:sldMk cId="1757519773" sldId="282"/>
            <ac:spMk id="14" creationId="{267D0673-E9AF-CE05-C824-3E4023951C87}"/>
          </ac:spMkLst>
        </pc:spChg>
      </pc:sldChg>
      <pc:sldChg chg="addSp modSp">
        <pc:chgData name="Leila Scatena Raposo" userId="efd39fea-0d2b-4ae3-883f-65c40e95a1f8" providerId="ADAL" clId="{51349554-ED1D-45F3-A29F-3766BECB7A58}" dt="2023-05-18T17:12:26.386" v="565"/>
        <pc:sldMkLst>
          <pc:docMk/>
          <pc:sldMk cId="2587068182" sldId="283"/>
        </pc:sldMkLst>
        <pc:spChg chg="add mod">
          <ac:chgData name="Leila Scatena Raposo" userId="efd39fea-0d2b-4ae3-883f-65c40e95a1f8" providerId="ADAL" clId="{51349554-ED1D-45F3-A29F-3766BECB7A58}" dt="2023-05-18T17:12:26.386" v="565"/>
          <ac:spMkLst>
            <pc:docMk/>
            <pc:sldMk cId="2587068182" sldId="283"/>
            <ac:spMk id="3" creationId="{6383DEBD-167B-2982-8E15-D09DDD7F3669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7:15:18.328" v="588" actId="1076"/>
        <pc:sldMkLst>
          <pc:docMk/>
          <pc:sldMk cId="2190953167" sldId="285"/>
        </pc:sldMkLst>
        <pc:spChg chg="add mod">
          <ac:chgData name="Leila Scatena Raposo" userId="efd39fea-0d2b-4ae3-883f-65c40e95a1f8" providerId="ADAL" clId="{51349554-ED1D-45F3-A29F-3766BECB7A58}" dt="2023-05-18T17:15:18.328" v="588" actId="1076"/>
          <ac:spMkLst>
            <pc:docMk/>
            <pc:sldMk cId="2190953167" sldId="285"/>
            <ac:spMk id="3" creationId="{F6E041FC-31D3-3E6B-A053-270EA0788AD2}"/>
          </ac:spMkLst>
        </pc:spChg>
        <pc:spChg chg="mod">
          <ac:chgData name="Leila Scatena Raposo" userId="efd39fea-0d2b-4ae3-883f-65c40e95a1f8" providerId="ADAL" clId="{51349554-ED1D-45F3-A29F-3766BECB7A58}" dt="2023-05-11T16:17:45.898" v="5" actId="790"/>
          <ac:spMkLst>
            <pc:docMk/>
            <pc:sldMk cId="2190953167" sldId="285"/>
            <ac:spMk id="8" creationId="{B1A39009-B2F9-C02E-C711-83E1C18C52E5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6:49:18.722" v="418" actId="1076"/>
        <pc:sldMkLst>
          <pc:docMk/>
          <pc:sldMk cId="2337059321" sldId="286"/>
        </pc:sldMkLst>
        <pc:spChg chg="add mod">
          <ac:chgData name="Leila Scatena Raposo" userId="efd39fea-0d2b-4ae3-883f-65c40e95a1f8" providerId="ADAL" clId="{51349554-ED1D-45F3-A29F-3766BECB7A58}" dt="2023-05-18T16:49:18.722" v="418" actId="1076"/>
          <ac:spMkLst>
            <pc:docMk/>
            <pc:sldMk cId="2337059321" sldId="286"/>
            <ac:spMk id="4" creationId="{CF695B53-951E-05DB-7B3D-F587C3A46EC0}"/>
          </ac:spMkLst>
        </pc:spChg>
      </pc:sldChg>
      <pc:sldChg chg="addSp modSp">
        <pc:chgData name="Leila Scatena Raposo" userId="efd39fea-0d2b-4ae3-883f-65c40e95a1f8" providerId="ADAL" clId="{51349554-ED1D-45F3-A29F-3766BECB7A58}" dt="2023-05-18T17:11:38.844" v="559"/>
        <pc:sldMkLst>
          <pc:docMk/>
          <pc:sldMk cId="4017113926" sldId="293"/>
        </pc:sldMkLst>
        <pc:spChg chg="add mod">
          <ac:chgData name="Leila Scatena Raposo" userId="efd39fea-0d2b-4ae3-883f-65c40e95a1f8" providerId="ADAL" clId="{51349554-ED1D-45F3-A29F-3766BECB7A58}" dt="2023-05-18T17:11:38.844" v="559"/>
          <ac:spMkLst>
            <pc:docMk/>
            <pc:sldMk cId="4017113926" sldId="293"/>
            <ac:spMk id="22" creationId="{581CE18F-DB79-5B5D-AA37-FEEE5A7B37BD}"/>
          </ac:spMkLst>
        </pc:spChg>
      </pc:sldChg>
      <pc:sldChg chg="addSp delSp modSp mod">
        <pc:chgData name="Leila Scatena Raposo" userId="efd39fea-0d2b-4ae3-883f-65c40e95a1f8" providerId="ADAL" clId="{51349554-ED1D-45F3-A29F-3766BECB7A58}" dt="2023-05-18T16:49:21.203" v="419"/>
        <pc:sldMkLst>
          <pc:docMk/>
          <pc:sldMk cId="2290450197" sldId="299"/>
        </pc:sldMkLst>
        <pc:spChg chg="add mod">
          <ac:chgData name="Leila Scatena Raposo" userId="efd39fea-0d2b-4ae3-883f-65c40e95a1f8" providerId="ADAL" clId="{51349554-ED1D-45F3-A29F-3766BECB7A58}" dt="2023-05-18T16:49:21.203" v="419"/>
          <ac:spMkLst>
            <pc:docMk/>
            <pc:sldMk cId="2290450197" sldId="299"/>
            <ac:spMk id="9" creationId="{4B8B341D-CD12-0455-3A28-DD5E6B058269}"/>
          </ac:spMkLst>
        </pc:spChg>
        <pc:spChg chg="mod">
          <ac:chgData name="Leila Scatena Raposo" userId="efd39fea-0d2b-4ae3-883f-65c40e95a1f8" providerId="ADAL" clId="{51349554-ED1D-45F3-A29F-3766BECB7A58}" dt="2023-05-11T16:47:45.472" v="64" actId="20577"/>
          <ac:spMkLst>
            <pc:docMk/>
            <pc:sldMk cId="2290450197" sldId="299"/>
            <ac:spMk id="17" creationId="{AC1D8A90-47FC-8656-3CEE-152371DAAA83}"/>
          </ac:spMkLst>
        </pc:spChg>
        <pc:picChg chg="del">
          <ac:chgData name="Leila Scatena Raposo" userId="efd39fea-0d2b-4ae3-883f-65c40e95a1f8" providerId="ADAL" clId="{51349554-ED1D-45F3-A29F-3766BECB7A58}" dt="2023-05-11T16:48:22.511" v="81" actId="478"/>
          <ac:picMkLst>
            <pc:docMk/>
            <pc:sldMk cId="2290450197" sldId="299"/>
            <ac:picMk id="9" creationId="{CE48EE88-62B4-EA2F-09A1-B08A1777061A}"/>
          </ac:picMkLst>
        </pc:picChg>
        <pc:picChg chg="add mod">
          <ac:chgData name="Leila Scatena Raposo" userId="efd39fea-0d2b-4ae3-883f-65c40e95a1f8" providerId="ADAL" clId="{51349554-ED1D-45F3-A29F-3766BECB7A58}" dt="2023-05-11T16:48:28.708" v="83" actId="1076"/>
          <ac:picMkLst>
            <pc:docMk/>
            <pc:sldMk cId="2290450197" sldId="299"/>
            <ac:picMk id="18" creationId="{085ED584-6272-307A-31B3-5627A3E823B3}"/>
          </ac:picMkLst>
        </pc:picChg>
      </pc:sldChg>
      <pc:sldChg chg="addSp delSp mod">
        <pc:chgData name="Leila Scatena Raposo" userId="efd39fea-0d2b-4ae3-883f-65c40e95a1f8" providerId="ADAL" clId="{51349554-ED1D-45F3-A29F-3766BECB7A58}" dt="2023-05-11T16:26:22.506" v="22" actId="478"/>
        <pc:sldMkLst>
          <pc:docMk/>
          <pc:sldMk cId="3711763554" sldId="300"/>
        </pc:sldMkLst>
        <pc:graphicFrameChg chg="add del">
          <ac:chgData name="Leila Scatena Raposo" userId="efd39fea-0d2b-4ae3-883f-65c40e95a1f8" providerId="ADAL" clId="{51349554-ED1D-45F3-A29F-3766BECB7A58}" dt="2023-05-11T16:26:22.506" v="22" actId="478"/>
          <ac:graphicFrameMkLst>
            <pc:docMk/>
            <pc:sldMk cId="3711763554" sldId="300"/>
            <ac:graphicFrameMk id="8" creationId="{53859DD2-EB17-B1CC-9170-267BF5040901}"/>
          </ac:graphicFrameMkLst>
        </pc:graphicFrameChg>
      </pc:sldChg>
      <pc:sldChg chg="addSp delSp modSp mod">
        <pc:chgData name="Leila Scatena Raposo" userId="efd39fea-0d2b-4ae3-883f-65c40e95a1f8" providerId="ADAL" clId="{51349554-ED1D-45F3-A29F-3766BECB7A58}" dt="2023-05-18T17:18:56.983" v="614" actId="1076"/>
        <pc:sldMkLst>
          <pc:docMk/>
          <pc:sldMk cId="2803403353" sldId="302"/>
        </pc:sldMkLst>
        <pc:spChg chg="mod">
          <ac:chgData name="Leila Scatena Raposo" userId="efd39fea-0d2b-4ae3-883f-65c40e95a1f8" providerId="ADAL" clId="{51349554-ED1D-45F3-A29F-3766BECB7A58}" dt="2023-05-11T16:27:16.608" v="23" actId="790"/>
          <ac:spMkLst>
            <pc:docMk/>
            <pc:sldMk cId="2803403353" sldId="302"/>
            <ac:spMk id="2" creationId="{4BEB3A73-3786-A3B1-2EC5-9EAEFD59015D}"/>
          </ac:spMkLst>
        </pc:spChg>
        <pc:spChg chg="mod">
          <ac:chgData name="Leila Scatena Raposo" userId="efd39fea-0d2b-4ae3-883f-65c40e95a1f8" providerId="ADAL" clId="{51349554-ED1D-45F3-A29F-3766BECB7A58}" dt="2023-05-11T16:27:16.608" v="23" actId="790"/>
          <ac:spMkLst>
            <pc:docMk/>
            <pc:sldMk cId="2803403353" sldId="302"/>
            <ac:spMk id="3" creationId="{FDB4BE6D-CD9D-0066-8CA6-DD3BA1B8E13B}"/>
          </ac:spMkLst>
        </pc:spChg>
        <pc:spChg chg="add del mod">
          <ac:chgData name="Leila Scatena Raposo" userId="efd39fea-0d2b-4ae3-883f-65c40e95a1f8" providerId="ADAL" clId="{51349554-ED1D-45F3-A29F-3766BECB7A58}" dt="2023-05-18T17:15:48.349" v="589" actId="478"/>
          <ac:spMkLst>
            <pc:docMk/>
            <pc:sldMk cId="2803403353" sldId="302"/>
            <ac:spMk id="4" creationId="{798F2FF9-0B9A-5523-0B58-1DB647A29B24}"/>
          </ac:spMkLst>
        </pc:spChg>
        <pc:spChg chg="mod">
          <ac:chgData name="Leila Scatena Raposo" userId="efd39fea-0d2b-4ae3-883f-65c40e95a1f8" providerId="ADAL" clId="{51349554-ED1D-45F3-A29F-3766BECB7A58}" dt="2023-05-11T16:27:16.608" v="23" actId="790"/>
          <ac:spMkLst>
            <pc:docMk/>
            <pc:sldMk cId="2803403353" sldId="302"/>
            <ac:spMk id="11" creationId="{637F3FC9-503D-3825-683A-96723FACED52}"/>
          </ac:spMkLst>
        </pc:spChg>
        <pc:spChg chg="mod">
          <ac:chgData name="Leila Scatena Raposo" userId="efd39fea-0d2b-4ae3-883f-65c40e95a1f8" providerId="ADAL" clId="{51349554-ED1D-45F3-A29F-3766BECB7A58}" dt="2023-05-11T16:27:16.608" v="23" actId="790"/>
          <ac:spMkLst>
            <pc:docMk/>
            <pc:sldMk cId="2803403353" sldId="302"/>
            <ac:spMk id="13" creationId="{BD2D5D61-472D-4D82-7053-F1E628A6B745}"/>
          </ac:spMkLst>
        </pc:spChg>
        <pc:spChg chg="mod">
          <ac:chgData name="Leila Scatena Raposo" userId="efd39fea-0d2b-4ae3-883f-65c40e95a1f8" providerId="ADAL" clId="{51349554-ED1D-45F3-A29F-3766BECB7A58}" dt="2023-05-11T16:27:16.608" v="23" actId="790"/>
          <ac:spMkLst>
            <pc:docMk/>
            <pc:sldMk cId="2803403353" sldId="302"/>
            <ac:spMk id="14" creationId="{5968522E-6A50-169C-0D69-049EB5892908}"/>
          </ac:spMkLst>
        </pc:spChg>
        <pc:spChg chg="mod">
          <ac:chgData name="Leila Scatena Raposo" userId="efd39fea-0d2b-4ae3-883f-65c40e95a1f8" providerId="ADAL" clId="{51349554-ED1D-45F3-A29F-3766BECB7A58}" dt="2023-05-11T16:27:16.608" v="23" actId="790"/>
          <ac:spMkLst>
            <pc:docMk/>
            <pc:sldMk cId="2803403353" sldId="302"/>
            <ac:spMk id="15" creationId="{020F3D25-9D5D-6F8C-D4F8-9338920C1939}"/>
          </ac:spMkLst>
        </pc:spChg>
        <pc:spChg chg="mod">
          <ac:chgData name="Leila Scatena Raposo" userId="efd39fea-0d2b-4ae3-883f-65c40e95a1f8" providerId="ADAL" clId="{51349554-ED1D-45F3-A29F-3766BECB7A58}" dt="2023-05-11T16:27:16.608" v="23" actId="790"/>
          <ac:spMkLst>
            <pc:docMk/>
            <pc:sldMk cId="2803403353" sldId="302"/>
            <ac:spMk id="16" creationId="{079F5FC4-BDBC-BC83-092D-5EEBD2F3EFCC}"/>
          </ac:spMkLst>
        </pc:spChg>
        <pc:picChg chg="add mod">
          <ac:chgData name="Leila Scatena Raposo" userId="efd39fea-0d2b-4ae3-883f-65c40e95a1f8" providerId="ADAL" clId="{51349554-ED1D-45F3-A29F-3766BECB7A58}" dt="2023-05-18T17:17:42.206" v="603" actId="14100"/>
          <ac:picMkLst>
            <pc:docMk/>
            <pc:sldMk cId="2803403353" sldId="302"/>
            <ac:picMk id="6" creationId="{3C6214BA-656A-8019-9762-AA27DD94F292}"/>
          </ac:picMkLst>
        </pc:picChg>
        <pc:picChg chg="add mod">
          <ac:chgData name="Leila Scatena Raposo" userId="efd39fea-0d2b-4ae3-883f-65c40e95a1f8" providerId="ADAL" clId="{51349554-ED1D-45F3-A29F-3766BECB7A58}" dt="2023-05-18T17:17:28.643" v="600" actId="1076"/>
          <ac:picMkLst>
            <pc:docMk/>
            <pc:sldMk cId="2803403353" sldId="302"/>
            <ac:picMk id="8" creationId="{44CE478B-79C4-2DDB-2F43-2794E9C72DD6}"/>
          </ac:picMkLst>
        </pc:picChg>
        <pc:picChg chg="add mod">
          <ac:chgData name="Leila Scatena Raposo" userId="efd39fea-0d2b-4ae3-883f-65c40e95a1f8" providerId="ADAL" clId="{51349554-ED1D-45F3-A29F-3766BECB7A58}" dt="2023-05-18T17:18:08.039" v="608" actId="1076"/>
          <ac:picMkLst>
            <pc:docMk/>
            <pc:sldMk cId="2803403353" sldId="302"/>
            <ac:picMk id="17" creationId="{B56F11ED-0942-25F3-0380-FDEEFC0CC14B}"/>
          </ac:picMkLst>
        </pc:picChg>
        <pc:picChg chg="add mod">
          <ac:chgData name="Leila Scatena Raposo" userId="efd39fea-0d2b-4ae3-883f-65c40e95a1f8" providerId="ADAL" clId="{51349554-ED1D-45F3-A29F-3766BECB7A58}" dt="2023-05-18T17:18:31.665" v="611" actId="1076"/>
          <ac:picMkLst>
            <pc:docMk/>
            <pc:sldMk cId="2803403353" sldId="302"/>
            <ac:picMk id="24" creationId="{A16CEE95-CE2A-A43D-0CBE-F7C99C7DA9B5}"/>
          </ac:picMkLst>
        </pc:picChg>
        <pc:picChg chg="add mod">
          <ac:chgData name="Leila Scatena Raposo" userId="efd39fea-0d2b-4ae3-883f-65c40e95a1f8" providerId="ADAL" clId="{51349554-ED1D-45F3-A29F-3766BECB7A58}" dt="2023-05-18T17:18:56.983" v="614" actId="1076"/>
          <ac:picMkLst>
            <pc:docMk/>
            <pc:sldMk cId="2803403353" sldId="302"/>
            <ac:picMk id="26" creationId="{D665D384-A621-7B8E-7742-FB967709426A}"/>
          </ac:picMkLst>
        </pc:picChg>
      </pc:sldChg>
      <pc:sldChg chg="addSp modSp mod">
        <pc:chgData name="Leila Scatena Raposo" userId="efd39fea-0d2b-4ae3-883f-65c40e95a1f8" providerId="ADAL" clId="{51349554-ED1D-45F3-A29F-3766BECB7A58}" dt="2023-05-18T17:05:26.559" v="510" actId="1076"/>
        <pc:sldMkLst>
          <pc:docMk/>
          <pc:sldMk cId="4111704307" sldId="304"/>
        </pc:sldMkLst>
        <pc:spChg chg="mod">
          <ac:chgData name="Leila Scatena Raposo" userId="efd39fea-0d2b-4ae3-883f-65c40e95a1f8" providerId="ADAL" clId="{51349554-ED1D-45F3-A29F-3766BECB7A58}" dt="2023-05-11T16:28:09.156" v="26" actId="790"/>
          <ac:spMkLst>
            <pc:docMk/>
            <pc:sldMk cId="4111704307" sldId="304"/>
            <ac:spMk id="2" creationId="{4BEB3A73-3786-A3B1-2EC5-9EAEFD59015D}"/>
          </ac:spMkLst>
        </pc:spChg>
        <pc:spChg chg="mod">
          <ac:chgData name="Leila Scatena Raposo" userId="efd39fea-0d2b-4ae3-883f-65c40e95a1f8" providerId="ADAL" clId="{51349554-ED1D-45F3-A29F-3766BECB7A58}" dt="2023-05-11T16:28:09.156" v="26" actId="790"/>
          <ac:spMkLst>
            <pc:docMk/>
            <pc:sldMk cId="4111704307" sldId="304"/>
            <ac:spMk id="3" creationId="{FDB4BE6D-CD9D-0066-8CA6-DD3BA1B8E13B}"/>
          </ac:spMkLst>
        </pc:spChg>
        <pc:spChg chg="mod">
          <ac:chgData name="Leila Scatena Raposo" userId="efd39fea-0d2b-4ae3-883f-65c40e95a1f8" providerId="ADAL" clId="{51349554-ED1D-45F3-A29F-3766BECB7A58}" dt="2023-05-11T16:28:09.156" v="26" actId="790"/>
          <ac:spMkLst>
            <pc:docMk/>
            <pc:sldMk cId="4111704307" sldId="304"/>
            <ac:spMk id="8" creationId="{C52FFBF2-E8AD-5598-1E62-8AC5536A1761}"/>
          </ac:spMkLst>
        </pc:spChg>
        <pc:spChg chg="mod">
          <ac:chgData name="Leila Scatena Raposo" userId="efd39fea-0d2b-4ae3-883f-65c40e95a1f8" providerId="ADAL" clId="{51349554-ED1D-45F3-A29F-3766BECB7A58}" dt="2023-05-11T16:28:09.156" v="26" actId="790"/>
          <ac:spMkLst>
            <pc:docMk/>
            <pc:sldMk cId="4111704307" sldId="304"/>
            <ac:spMk id="9" creationId="{9A7C29D3-D63D-F421-1B63-7B6DA76B631F}"/>
          </ac:spMkLst>
        </pc:spChg>
        <pc:spChg chg="mod">
          <ac:chgData name="Leila Scatena Raposo" userId="efd39fea-0d2b-4ae3-883f-65c40e95a1f8" providerId="ADAL" clId="{51349554-ED1D-45F3-A29F-3766BECB7A58}" dt="2023-05-11T16:28:09.156" v="26" actId="790"/>
          <ac:spMkLst>
            <pc:docMk/>
            <pc:sldMk cId="4111704307" sldId="304"/>
            <ac:spMk id="11" creationId="{4E91D3DB-C3B9-E1C4-30AF-E748A8579DAB}"/>
          </ac:spMkLst>
        </pc:spChg>
        <pc:spChg chg="mod">
          <ac:chgData name="Leila Scatena Raposo" userId="efd39fea-0d2b-4ae3-883f-65c40e95a1f8" providerId="ADAL" clId="{51349554-ED1D-45F3-A29F-3766BECB7A58}" dt="2023-05-11T16:28:09.156" v="26" actId="790"/>
          <ac:spMkLst>
            <pc:docMk/>
            <pc:sldMk cId="4111704307" sldId="304"/>
            <ac:spMk id="13" creationId="{D4559AD4-5C57-62F8-37D1-2AF685904C77}"/>
          </ac:spMkLst>
        </pc:spChg>
        <pc:spChg chg="mod">
          <ac:chgData name="Leila Scatena Raposo" userId="efd39fea-0d2b-4ae3-883f-65c40e95a1f8" providerId="ADAL" clId="{51349554-ED1D-45F3-A29F-3766BECB7A58}" dt="2023-05-11T16:28:09.156" v="26" actId="790"/>
          <ac:spMkLst>
            <pc:docMk/>
            <pc:sldMk cId="4111704307" sldId="304"/>
            <ac:spMk id="14" creationId="{1A445233-D23C-3C6F-58F8-98D485E46137}"/>
          </ac:spMkLst>
        </pc:spChg>
        <pc:spChg chg="mod">
          <ac:chgData name="Leila Scatena Raposo" userId="efd39fea-0d2b-4ae3-883f-65c40e95a1f8" providerId="ADAL" clId="{51349554-ED1D-45F3-A29F-3766BECB7A58}" dt="2023-05-11T16:28:09.156" v="26" actId="790"/>
          <ac:spMkLst>
            <pc:docMk/>
            <pc:sldMk cId="4111704307" sldId="304"/>
            <ac:spMk id="15" creationId="{714746A1-9939-2D78-3E48-1C08E7F3BA45}"/>
          </ac:spMkLst>
        </pc:spChg>
        <pc:spChg chg="mod">
          <ac:chgData name="Leila Scatena Raposo" userId="efd39fea-0d2b-4ae3-883f-65c40e95a1f8" providerId="ADAL" clId="{51349554-ED1D-45F3-A29F-3766BECB7A58}" dt="2023-05-11T16:28:09.156" v="26" actId="790"/>
          <ac:spMkLst>
            <pc:docMk/>
            <pc:sldMk cId="4111704307" sldId="304"/>
            <ac:spMk id="16" creationId="{EC4771F5-181E-3F2B-9FCA-675DAADEC993}"/>
          </ac:spMkLst>
        </pc:spChg>
        <pc:spChg chg="mod">
          <ac:chgData name="Leila Scatena Raposo" userId="efd39fea-0d2b-4ae3-883f-65c40e95a1f8" providerId="ADAL" clId="{51349554-ED1D-45F3-A29F-3766BECB7A58}" dt="2023-05-11T16:28:09.156" v="26" actId="790"/>
          <ac:spMkLst>
            <pc:docMk/>
            <pc:sldMk cId="4111704307" sldId="304"/>
            <ac:spMk id="17" creationId="{765ABEB2-0C4E-0C7F-7E80-0340856984D0}"/>
          </ac:spMkLst>
        </pc:spChg>
        <pc:spChg chg="mod">
          <ac:chgData name="Leila Scatena Raposo" userId="efd39fea-0d2b-4ae3-883f-65c40e95a1f8" providerId="ADAL" clId="{51349554-ED1D-45F3-A29F-3766BECB7A58}" dt="2023-05-11T16:28:09.156" v="26" actId="790"/>
          <ac:spMkLst>
            <pc:docMk/>
            <pc:sldMk cId="4111704307" sldId="304"/>
            <ac:spMk id="18" creationId="{AC7ABC66-039C-3F39-2654-AA72B9642D15}"/>
          </ac:spMkLst>
        </pc:spChg>
        <pc:spChg chg="mod">
          <ac:chgData name="Leila Scatena Raposo" userId="efd39fea-0d2b-4ae3-883f-65c40e95a1f8" providerId="ADAL" clId="{51349554-ED1D-45F3-A29F-3766BECB7A58}" dt="2023-05-11T16:28:09.156" v="26" actId="790"/>
          <ac:spMkLst>
            <pc:docMk/>
            <pc:sldMk cId="4111704307" sldId="304"/>
            <ac:spMk id="19" creationId="{201BB706-0463-CA5F-F331-860D44E23879}"/>
          </ac:spMkLst>
        </pc:spChg>
        <pc:spChg chg="mod">
          <ac:chgData name="Leila Scatena Raposo" userId="efd39fea-0d2b-4ae3-883f-65c40e95a1f8" providerId="ADAL" clId="{51349554-ED1D-45F3-A29F-3766BECB7A58}" dt="2023-05-11T16:28:09.156" v="26" actId="790"/>
          <ac:spMkLst>
            <pc:docMk/>
            <pc:sldMk cId="4111704307" sldId="304"/>
            <ac:spMk id="21" creationId="{C4D08CAA-DE2D-6B9D-71EA-CDD7247358B4}"/>
          </ac:spMkLst>
        </pc:spChg>
        <pc:spChg chg="mod">
          <ac:chgData name="Leila Scatena Raposo" userId="efd39fea-0d2b-4ae3-883f-65c40e95a1f8" providerId="ADAL" clId="{51349554-ED1D-45F3-A29F-3766BECB7A58}" dt="2023-05-11T16:28:09.156" v="26" actId="790"/>
          <ac:spMkLst>
            <pc:docMk/>
            <pc:sldMk cId="4111704307" sldId="304"/>
            <ac:spMk id="22" creationId="{F612E6B1-22A8-ABF7-BCF7-E79D038686E8}"/>
          </ac:spMkLst>
        </pc:spChg>
        <pc:picChg chg="add mod">
          <ac:chgData name="Leila Scatena Raposo" userId="efd39fea-0d2b-4ae3-883f-65c40e95a1f8" providerId="ADAL" clId="{51349554-ED1D-45F3-A29F-3766BECB7A58}" dt="2023-05-18T17:01:30.719" v="479" actId="1076"/>
          <ac:picMkLst>
            <pc:docMk/>
            <pc:sldMk cId="4111704307" sldId="304"/>
            <ac:picMk id="23" creationId="{783D284D-C560-F7C4-CD69-140A01FC0C32}"/>
          </ac:picMkLst>
        </pc:picChg>
        <pc:picChg chg="add mod">
          <ac:chgData name="Leila Scatena Raposo" userId="efd39fea-0d2b-4ae3-883f-65c40e95a1f8" providerId="ADAL" clId="{51349554-ED1D-45F3-A29F-3766BECB7A58}" dt="2023-05-18T17:01:50.552" v="481" actId="1076"/>
          <ac:picMkLst>
            <pc:docMk/>
            <pc:sldMk cId="4111704307" sldId="304"/>
            <ac:picMk id="24" creationId="{9602EFB0-73CD-81F0-D340-8B06DC322B23}"/>
          </ac:picMkLst>
        </pc:picChg>
        <pc:picChg chg="add mod">
          <ac:chgData name="Leila Scatena Raposo" userId="efd39fea-0d2b-4ae3-883f-65c40e95a1f8" providerId="ADAL" clId="{51349554-ED1D-45F3-A29F-3766BECB7A58}" dt="2023-05-18T17:02:07.699" v="483" actId="1076"/>
          <ac:picMkLst>
            <pc:docMk/>
            <pc:sldMk cId="4111704307" sldId="304"/>
            <ac:picMk id="25" creationId="{E646F24F-F22E-9792-8AF9-2EE6B82C30F2}"/>
          </ac:picMkLst>
        </pc:picChg>
        <pc:picChg chg="add mod">
          <ac:chgData name="Leila Scatena Raposo" userId="efd39fea-0d2b-4ae3-883f-65c40e95a1f8" providerId="ADAL" clId="{51349554-ED1D-45F3-A29F-3766BECB7A58}" dt="2023-05-18T17:05:26.559" v="510" actId="1076"/>
          <ac:picMkLst>
            <pc:docMk/>
            <pc:sldMk cId="4111704307" sldId="304"/>
            <ac:picMk id="27" creationId="{79BE374E-1AF2-F52B-BDFA-B0A58881C9C3}"/>
          </ac:picMkLst>
        </pc:picChg>
      </pc:sldChg>
      <pc:sldChg chg="addSp modSp">
        <pc:chgData name="Leila Scatena Raposo" userId="efd39fea-0d2b-4ae3-883f-65c40e95a1f8" providerId="ADAL" clId="{51349554-ED1D-45F3-A29F-3766BECB7A58}" dt="2023-05-18T16:49:45.051" v="426"/>
        <pc:sldMkLst>
          <pc:docMk/>
          <pc:sldMk cId="1828805284" sldId="305"/>
        </pc:sldMkLst>
        <pc:spChg chg="add mod">
          <ac:chgData name="Leila Scatena Raposo" userId="efd39fea-0d2b-4ae3-883f-65c40e95a1f8" providerId="ADAL" clId="{51349554-ED1D-45F3-A29F-3766BECB7A58}" dt="2023-05-18T16:49:45.051" v="426"/>
          <ac:spMkLst>
            <pc:docMk/>
            <pc:sldMk cId="1828805284" sldId="305"/>
            <ac:spMk id="17" creationId="{3586805A-6268-B998-DDFC-EEBC337B0ABB}"/>
          </ac:spMkLst>
        </pc:spChg>
      </pc:sldChg>
      <pc:sldChg chg="modSp mod">
        <pc:chgData name="Leila Scatena Raposo" userId="efd39fea-0d2b-4ae3-883f-65c40e95a1f8" providerId="ADAL" clId="{51349554-ED1D-45F3-A29F-3766BECB7A58}" dt="2023-05-11T16:29:55.601" v="29" actId="790"/>
        <pc:sldMkLst>
          <pc:docMk/>
          <pc:sldMk cId="3441633383" sldId="306"/>
        </pc:sldMkLst>
        <pc:spChg chg="mod">
          <ac:chgData name="Leila Scatena Raposo" userId="efd39fea-0d2b-4ae3-883f-65c40e95a1f8" providerId="ADAL" clId="{51349554-ED1D-45F3-A29F-3766BECB7A58}" dt="2023-05-11T16:29:55.601" v="29" actId="790"/>
          <ac:spMkLst>
            <pc:docMk/>
            <pc:sldMk cId="3441633383" sldId="306"/>
            <ac:spMk id="2" creationId="{4BEB3A73-3786-A3B1-2EC5-9EAEFD59015D}"/>
          </ac:spMkLst>
        </pc:spChg>
        <pc:spChg chg="mod">
          <ac:chgData name="Leila Scatena Raposo" userId="efd39fea-0d2b-4ae3-883f-65c40e95a1f8" providerId="ADAL" clId="{51349554-ED1D-45F3-A29F-3766BECB7A58}" dt="2023-05-11T16:29:55.601" v="29" actId="790"/>
          <ac:spMkLst>
            <pc:docMk/>
            <pc:sldMk cId="3441633383" sldId="306"/>
            <ac:spMk id="3" creationId="{FDB4BE6D-CD9D-0066-8CA6-DD3BA1B8E13B}"/>
          </ac:spMkLst>
        </pc:spChg>
        <pc:spChg chg="mod">
          <ac:chgData name="Leila Scatena Raposo" userId="efd39fea-0d2b-4ae3-883f-65c40e95a1f8" providerId="ADAL" clId="{51349554-ED1D-45F3-A29F-3766BECB7A58}" dt="2023-05-11T16:29:55.601" v="29" actId="790"/>
          <ac:spMkLst>
            <pc:docMk/>
            <pc:sldMk cId="3441633383" sldId="306"/>
            <ac:spMk id="8" creationId="{1FBC8F50-D8EF-FED1-89CA-F6296F6132CA}"/>
          </ac:spMkLst>
        </pc:spChg>
        <pc:spChg chg="mod">
          <ac:chgData name="Leila Scatena Raposo" userId="efd39fea-0d2b-4ae3-883f-65c40e95a1f8" providerId="ADAL" clId="{51349554-ED1D-45F3-A29F-3766BECB7A58}" dt="2023-05-11T16:29:55.601" v="29" actId="790"/>
          <ac:spMkLst>
            <pc:docMk/>
            <pc:sldMk cId="3441633383" sldId="306"/>
            <ac:spMk id="9" creationId="{3431DDEE-A5EB-FAE2-12D6-D16DA6B4916E}"/>
          </ac:spMkLst>
        </pc:spChg>
        <pc:spChg chg="mod">
          <ac:chgData name="Leila Scatena Raposo" userId="efd39fea-0d2b-4ae3-883f-65c40e95a1f8" providerId="ADAL" clId="{51349554-ED1D-45F3-A29F-3766BECB7A58}" dt="2023-05-11T16:29:55.601" v="29" actId="790"/>
          <ac:spMkLst>
            <pc:docMk/>
            <pc:sldMk cId="3441633383" sldId="306"/>
            <ac:spMk id="11" creationId="{2DC069D1-1CF2-BB9C-E035-2DF22A213B15}"/>
          </ac:spMkLst>
        </pc:spChg>
        <pc:spChg chg="mod">
          <ac:chgData name="Leila Scatena Raposo" userId="efd39fea-0d2b-4ae3-883f-65c40e95a1f8" providerId="ADAL" clId="{51349554-ED1D-45F3-A29F-3766BECB7A58}" dt="2023-05-11T16:29:55.601" v="29" actId="790"/>
          <ac:spMkLst>
            <pc:docMk/>
            <pc:sldMk cId="3441633383" sldId="306"/>
            <ac:spMk id="13" creationId="{ECC85280-3ACF-3AA9-750E-9FB3F96651E1}"/>
          </ac:spMkLst>
        </pc:spChg>
        <pc:spChg chg="mod">
          <ac:chgData name="Leila Scatena Raposo" userId="efd39fea-0d2b-4ae3-883f-65c40e95a1f8" providerId="ADAL" clId="{51349554-ED1D-45F3-A29F-3766BECB7A58}" dt="2023-05-11T16:29:55.601" v="29" actId="790"/>
          <ac:spMkLst>
            <pc:docMk/>
            <pc:sldMk cId="3441633383" sldId="306"/>
            <ac:spMk id="14" creationId="{A932F01E-F73B-C8FF-9DE5-C867A17222F6}"/>
          </ac:spMkLst>
        </pc:spChg>
        <pc:spChg chg="mod">
          <ac:chgData name="Leila Scatena Raposo" userId="efd39fea-0d2b-4ae3-883f-65c40e95a1f8" providerId="ADAL" clId="{51349554-ED1D-45F3-A29F-3766BECB7A58}" dt="2023-05-11T16:29:55.601" v="29" actId="790"/>
          <ac:spMkLst>
            <pc:docMk/>
            <pc:sldMk cId="3441633383" sldId="306"/>
            <ac:spMk id="15" creationId="{CCD28950-1154-C084-859E-8DDA72B7290B}"/>
          </ac:spMkLst>
        </pc:spChg>
        <pc:spChg chg="mod">
          <ac:chgData name="Leila Scatena Raposo" userId="efd39fea-0d2b-4ae3-883f-65c40e95a1f8" providerId="ADAL" clId="{51349554-ED1D-45F3-A29F-3766BECB7A58}" dt="2023-05-11T16:29:55.601" v="29" actId="790"/>
          <ac:spMkLst>
            <pc:docMk/>
            <pc:sldMk cId="3441633383" sldId="306"/>
            <ac:spMk id="16" creationId="{8E7C06E9-79D9-D105-AC0D-17CEC48CD06C}"/>
          </ac:spMkLst>
        </pc:spChg>
        <pc:spChg chg="mod">
          <ac:chgData name="Leila Scatena Raposo" userId="efd39fea-0d2b-4ae3-883f-65c40e95a1f8" providerId="ADAL" clId="{51349554-ED1D-45F3-A29F-3766BECB7A58}" dt="2023-05-11T16:29:55.601" v="29" actId="790"/>
          <ac:spMkLst>
            <pc:docMk/>
            <pc:sldMk cId="3441633383" sldId="306"/>
            <ac:spMk id="17" creationId="{EF06F421-83BD-B2FF-46D9-155D65D5FDF7}"/>
          </ac:spMkLst>
        </pc:spChg>
        <pc:spChg chg="mod">
          <ac:chgData name="Leila Scatena Raposo" userId="efd39fea-0d2b-4ae3-883f-65c40e95a1f8" providerId="ADAL" clId="{51349554-ED1D-45F3-A29F-3766BECB7A58}" dt="2023-05-11T16:29:55.601" v="29" actId="790"/>
          <ac:spMkLst>
            <pc:docMk/>
            <pc:sldMk cId="3441633383" sldId="306"/>
            <ac:spMk id="18" creationId="{72B3347D-FBC7-22D2-CFB4-909CB28D4F79}"/>
          </ac:spMkLst>
        </pc:spChg>
        <pc:spChg chg="mod">
          <ac:chgData name="Leila Scatena Raposo" userId="efd39fea-0d2b-4ae3-883f-65c40e95a1f8" providerId="ADAL" clId="{51349554-ED1D-45F3-A29F-3766BECB7A58}" dt="2023-05-11T16:29:55.601" v="29" actId="790"/>
          <ac:spMkLst>
            <pc:docMk/>
            <pc:sldMk cId="3441633383" sldId="306"/>
            <ac:spMk id="19" creationId="{B6157FC3-918B-013A-6B12-6FC679BC620F}"/>
          </ac:spMkLst>
        </pc:spChg>
        <pc:spChg chg="mod">
          <ac:chgData name="Leila Scatena Raposo" userId="efd39fea-0d2b-4ae3-883f-65c40e95a1f8" providerId="ADAL" clId="{51349554-ED1D-45F3-A29F-3766BECB7A58}" dt="2023-05-11T16:29:55.601" v="29" actId="790"/>
          <ac:spMkLst>
            <pc:docMk/>
            <pc:sldMk cId="3441633383" sldId="306"/>
            <ac:spMk id="20" creationId="{0793320F-D41A-6D40-D0A7-3FE5B89D1EA0}"/>
          </ac:spMkLst>
        </pc:spChg>
        <pc:spChg chg="mod">
          <ac:chgData name="Leila Scatena Raposo" userId="efd39fea-0d2b-4ae3-883f-65c40e95a1f8" providerId="ADAL" clId="{51349554-ED1D-45F3-A29F-3766BECB7A58}" dt="2023-05-11T16:29:55.601" v="29" actId="790"/>
          <ac:spMkLst>
            <pc:docMk/>
            <pc:sldMk cId="3441633383" sldId="306"/>
            <ac:spMk id="21" creationId="{2345FE65-B594-6954-EF4A-071E7D599DEF}"/>
          </ac:spMkLst>
        </pc:spChg>
        <pc:spChg chg="mod">
          <ac:chgData name="Leila Scatena Raposo" userId="efd39fea-0d2b-4ae3-883f-65c40e95a1f8" providerId="ADAL" clId="{51349554-ED1D-45F3-A29F-3766BECB7A58}" dt="2023-05-11T16:29:55.601" v="29" actId="790"/>
          <ac:spMkLst>
            <pc:docMk/>
            <pc:sldMk cId="3441633383" sldId="306"/>
            <ac:spMk id="22" creationId="{6A7BEB0E-4C2C-87E2-EDCA-616396396E76}"/>
          </ac:spMkLst>
        </pc:spChg>
      </pc:sldChg>
      <pc:sldChg chg="addSp delSp modSp mod">
        <pc:chgData name="Leila Scatena Raposo" userId="efd39fea-0d2b-4ae3-883f-65c40e95a1f8" providerId="ADAL" clId="{51349554-ED1D-45F3-A29F-3766BECB7A58}" dt="2023-05-18T17:31:11.285" v="739" actId="1076"/>
        <pc:sldMkLst>
          <pc:docMk/>
          <pc:sldMk cId="3951523987" sldId="307"/>
        </pc:sldMkLst>
        <pc:spChg chg="mod">
          <ac:chgData name="Leila Scatena Raposo" userId="efd39fea-0d2b-4ae3-883f-65c40e95a1f8" providerId="ADAL" clId="{51349554-ED1D-45F3-A29F-3766BECB7A58}" dt="2023-05-18T17:28:13.833" v="702" actId="1076"/>
          <ac:spMkLst>
            <pc:docMk/>
            <pc:sldMk cId="3951523987" sldId="307"/>
            <ac:spMk id="4" creationId="{47B6F0F8-573C-D5F1-6489-2D67A12332E4}"/>
          </ac:spMkLst>
        </pc:spChg>
        <pc:spChg chg="mod">
          <ac:chgData name="Leila Scatena Raposo" userId="efd39fea-0d2b-4ae3-883f-65c40e95a1f8" providerId="ADAL" clId="{51349554-ED1D-45F3-A29F-3766BECB7A58}" dt="2023-05-18T17:30:23.274" v="729" actId="1076"/>
          <ac:spMkLst>
            <pc:docMk/>
            <pc:sldMk cId="3951523987" sldId="307"/>
            <ac:spMk id="5" creationId="{E072F258-B346-9E9C-FAA1-9311F57D16AC}"/>
          </ac:spMkLst>
        </pc:spChg>
        <pc:spChg chg="add mod">
          <ac:chgData name="Leila Scatena Raposo" userId="efd39fea-0d2b-4ae3-883f-65c40e95a1f8" providerId="ADAL" clId="{51349554-ED1D-45F3-A29F-3766BECB7A58}" dt="2023-05-18T17:30:03.159" v="724" actId="1076"/>
          <ac:spMkLst>
            <pc:docMk/>
            <pc:sldMk cId="3951523987" sldId="307"/>
            <ac:spMk id="24" creationId="{EBEBE021-82B7-86B6-55F2-1128D8ACF858}"/>
          </ac:spMkLst>
        </pc:spChg>
        <pc:spChg chg="add mod">
          <ac:chgData name="Leila Scatena Raposo" userId="efd39fea-0d2b-4ae3-883f-65c40e95a1f8" providerId="ADAL" clId="{51349554-ED1D-45F3-A29F-3766BECB7A58}" dt="2023-05-18T17:31:11.285" v="739" actId="1076"/>
          <ac:spMkLst>
            <pc:docMk/>
            <pc:sldMk cId="3951523987" sldId="307"/>
            <ac:spMk id="26" creationId="{3600F2DB-E863-7307-218D-3CEB0DDADEF9}"/>
          </ac:spMkLst>
        </pc:spChg>
        <pc:picChg chg="add del mod">
          <ac:chgData name="Leila Scatena Raposo" userId="efd39fea-0d2b-4ae3-883f-65c40e95a1f8" providerId="ADAL" clId="{51349554-ED1D-45F3-A29F-3766BECB7A58}" dt="2023-05-18T17:28:17.375" v="704" actId="22"/>
          <ac:picMkLst>
            <pc:docMk/>
            <pc:sldMk cId="3951523987" sldId="307"/>
            <ac:picMk id="11" creationId="{9E1EABAE-ACCB-CF94-25D6-21A43D26E22E}"/>
          </ac:picMkLst>
        </pc:picChg>
        <pc:picChg chg="add mod">
          <ac:chgData name="Leila Scatena Raposo" userId="efd39fea-0d2b-4ae3-883f-65c40e95a1f8" providerId="ADAL" clId="{51349554-ED1D-45F3-A29F-3766BECB7A58}" dt="2023-05-18T17:28:28.945" v="708" actId="1076"/>
          <ac:picMkLst>
            <pc:docMk/>
            <pc:sldMk cId="3951523987" sldId="307"/>
            <ac:picMk id="14" creationId="{5246FBDA-7DCB-8AAD-CAAE-91BFC306808C}"/>
          </ac:picMkLst>
        </pc:picChg>
        <pc:picChg chg="add mod">
          <ac:chgData name="Leila Scatena Raposo" userId="efd39fea-0d2b-4ae3-883f-65c40e95a1f8" providerId="ADAL" clId="{51349554-ED1D-45F3-A29F-3766BECB7A58}" dt="2023-05-18T17:28:47.584" v="711" actId="1076"/>
          <ac:picMkLst>
            <pc:docMk/>
            <pc:sldMk cId="3951523987" sldId="307"/>
            <ac:picMk id="21" creationId="{8DEE56AF-878A-86B8-F31B-B0EC079ECBC9}"/>
          </ac:picMkLst>
        </pc:picChg>
        <pc:picChg chg="add mod">
          <ac:chgData name="Leila Scatena Raposo" userId="efd39fea-0d2b-4ae3-883f-65c40e95a1f8" providerId="ADAL" clId="{51349554-ED1D-45F3-A29F-3766BECB7A58}" dt="2023-05-18T17:29:07.633" v="714" actId="1076"/>
          <ac:picMkLst>
            <pc:docMk/>
            <pc:sldMk cId="3951523987" sldId="307"/>
            <ac:picMk id="23" creationId="{B6249193-00BC-A4FF-C498-9F312374DB8B}"/>
          </ac:picMkLst>
        </pc:picChg>
      </pc:sldChg>
      <pc:sldChg chg="addSp delSp modSp mod">
        <pc:chgData name="Leila Scatena Raposo" userId="efd39fea-0d2b-4ae3-883f-65c40e95a1f8" providerId="ADAL" clId="{51349554-ED1D-45F3-A29F-3766BECB7A58}" dt="2023-05-18T18:18:55.279" v="828" actId="478"/>
        <pc:sldMkLst>
          <pc:docMk/>
          <pc:sldMk cId="2047982128" sldId="308"/>
        </pc:sldMkLst>
        <pc:spChg chg="add mod">
          <ac:chgData name="Leila Scatena Raposo" userId="efd39fea-0d2b-4ae3-883f-65c40e95a1f8" providerId="ADAL" clId="{51349554-ED1D-45F3-A29F-3766BECB7A58}" dt="2023-05-18T18:16:34.268" v="789" actId="1076"/>
          <ac:spMkLst>
            <pc:docMk/>
            <pc:sldMk cId="2047982128" sldId="308"/>
            <ac:spMk id="9" creationId="{252FE92F-2B84-311F-21AD-B8CAC870EE98}"/>
          </ac:spMkLst>
        </pc:spChg>
        <pc:spChg chg="add mod">
          <ac:chgData name="Leila Scatena Raposo" userId="efd39fea-0d2b-4ae3-883f-65c40e95a1f8" providerId="ADAL" clId="{51349554-ED1D-45F3-A29F-3766BECB7A58}" dt="2023-05-18T18:17:13.403" v="802" actId="1076"/>
          <ac:spMkLst>
            <pc:docMk/>
            <pc:sldMk cId="2047982128" sldId="308"/>
            <ac:spMk id="11" creationId="{517BD0BC-5105-0692-4B9F-82E6AE6F9306}"/>
          </ac:spMkLst>
        </pc:spChg>
        <pc:spChg chg="add mod">
          <ac:chgData name="Leila Scatena Raposo" userId="efd39fea-0d2b-4ae3-883f-65c40e95a1f8" providerId="ADAL" clId="{51349554-ED1D-45F3-A29F-3766BECB7A58}" dt="2023-05-18T18:17:39.296" v="809" actId="1076"/>
          <ac:spMkLst>
            <pc:docMk/>
            <pc:sldMk cId="2047982128" sldId="308"/>
            <ac:spMk id="13" creationId="{4ADF0220-558B-781E-F1A3-ECBD2C6CB20B}"/>
          </ac:spMkLst>
        </pc:spChg>
        <pc:spChg chg="add del mod">
          <ac:chgData name="Leila Scatena Raposo" userId="efd39fea-0d2b-4ae3-883f-65c40e95a1f8" providerId="ADAL" clId="{51349554-ED1D-45F3-A29F-3766BECB7A58}" dt="2023-05-18T18:18:55.279" v="828" actId="478"/>
          <ac:spMkLst>
            <pc:docMk/>
            <pc:sldMk cId="2047982128" sldId="308"/>
            <ac:spMk id="14" creationId="{4CDA2FC2-BB2D-14E6-D303-AE9876C26FE2}"/>
          </ac:spMkLst>
        </pc:spChg>
        <pc:spChg chg="add mod">
          <ac:chgData name="Leila Scatena Raposo" userId="efd39fea-0d2b-4ae3-883f-65c40e95a1f8" providerId="ADAL" clId="{51349554-ED1D-45F3-A29F-3766BECB7A58}" dt="2023-05-18T18:18:23.845" v="820" actId="1076"/>
          <ac:spMkLst>
            <pc:docMk/>
            <pc:sldMk cId="2047982128" sldId="308"/>
            <ac:spMk id="15" creationId="{A9A65BBF-E445-ECD6-ECA5-AAA5805709F4}"/>
          </ac:spMkLst>
        </pc:spChg>
        <pc:spChg chg="add mod">
          <ac:chgData name="Leila Scatena Raposo" userId="efd39fea-0d2b-4ae3-883f-65c40e95a1f8" providerId="ADAL" clId="{51349554-ED1D-45F3-A29F-3766BECB7A58}" dt="2023-05-18T18:18:52.338" v="827" actId="1076"/>
          <ac:spMkLst>
            <pc:docMk/>
            <pc:sldMk cId="2047982128" sldId="308"/>
            <ac:spMk id="21" creationId="{C4D4EBE6-BB3B-B4AA-B335-960BB353D96F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8:25:32.512" v="904" actId="1076"/>
        <pc:sldMkLst>
          <pc:docMk/>
          <pc:sldMk cId="1701735090" sldId="309"/>
        </pc:sldMkLst>
        <pc:picChg chg="add mod">
          <ac:chgData name="Leila Scatena Raposo" userId="efd39fea-0d2b-4ae3-883f-65c40e95a1f8" providerId="ADAL" clId="{51349554-ED1D-45F3-A29F-3766BECB7A58}" dt="2023-05-18T18:22:55.431" v="878" actId="1076"/>
          <ac:picMkLst>
            <pc:docMk/>
            <pc:sldMk cId="1701735090" sldId="309"/>
            <ac:picMk id="13" creationId="{5FCE7908-D6EE-C558-CC54-71B5F1CE4957}"/>
          </ac:picMkLst>
        </pc:picChg>
        <pc:picChg chg="add mod">
          <ac:chgData name="Leila Scatena Raposo" userId="efd39fea-0d2b-4ae3-883f-65c40e95a1f8" providerId="ADAL" clId="{51349554-ED1D-45F3-A29F-3766BECB7A58}" dt="2023-05-18T18:23:18.326" v="881" actId="1076"/>
          <ac:picMkLst>
            <pc:docMk/>
            <pc:sldMk cId="1701735090" sldId="309"/>
            <ac:picMk id="15" creationId="{5C8AD641-BB76-4493-7F7F-050700804159}"/>
          </ac:picMkLst>
        </pc:picChg>
        <pc:picChg chg="add mod">
          <ac:chgData name="Leila Scatena Raposo" userId="efd39fea-0d2b-4ae3-883f-65c40e95a1f8" providerId="ADAL" clId="{51349554-ED1D-45F3-A29F-3766BECB7A58}" dt="2023-05-18T18:23:55.542" v="888" actId="1076"/>
          <ac:picMkLst>
            <pc:docMk/>
            <pc:sldMk cId="1701735090" sldId="309"/>
            <ac:picMk id="17" creationId="{48AE74CE-8591-53F2-B902-F54543A59C85}"/>
          </ac:picMkLst>
        </pc:picChg>
        <pc:picChg chg="add mod">
          <ac:chgData name="Leila Scatena Raposo" userId="efd39fea-0d2b-4ae3-883f-65c40e95a1f8" providerId="ADAL" clId="{51349554-ED1D-45F3-A29F-3766BECB7A58}" dt="2023-05-18T18:24:32.250" v="893" actId="1076"/>
          <ac:picMkLst>
            <pc:docMk/>
            <pc:sldMk cId="1701735090" sldId="309"/>
            <ac:picMk id="25" creationId="{A49E650B-ACD3-B7A9-3780-8EF31B50945A}"/>
          </ac:picMkLst>
        </pc:picChg>
        <pc:picChg chg="add mod">
          <ac:chgData name="Leila Scatena Raposo" userId="efd39fea-0d2b-4ae3-883f-65c40e95a1f8" providerId="ADAL" clId="{51349554-ED1D-45F3-A29F-3766BECB7A58}" dt="2023-05-18T18:24:59.756" v="898" actId="1076"/>
          <ac:picMkLst>
            <pc:docMk/>
            <pc:sldMk cId="1701735090" sldId="309"/>
            <ac:picMk id="27" creationId="{178347DD-B96B-8C80-7920-3D9A51278E2E}"/>
          </ac:picMkLst>
        </pc:picChg>
        <pc:picChg chg="add mod">
          <ac:chgData name="Leila Scatena Raposo" userId="efd39fea-0d2b-4ae3-883f-65c40e95a1f8" providerId="ADAL" clId="{51349554-ED1D-45F3-A29F-3766BECB7A58}" dt="2023-05-18T18:25:32.512" v="904" actId="1076"/>
          <ac:picMkLst>
            <pc:docMk/>
            <pc:sldMk cId="1701735090" sldId="309"/>
            <ac:picMk id="29" creationId="{BBD7ED77-B550-2CC0-584B-4A70922185FD}"/>
          </ac:picMkLst>
        </pc:picChg>
      </pc:sldChg>
      <pc:sldChg chg="addSp modSp mod">
        <pc:chgData name="Leila Scatena Raposo" userId="efd39fea-0d2b-4ae3-883f-65c40e95a1f8" providerId="ADAL" clId="{51349554-ED1D-45F3-A29F-3766BECB7A58}" dt="2023-05-18T16:50:00.416" v="427"/>
        <pc:sldMkLst>
          <pc:docMk/>
          <pc:sldMk cId="2438466586" sldId="310"/>
        </pc:sldMkLst>
        <pc:spChg chg="mod">
          <ac:chgData name="Leila Scatena Raposo" userId="efd39fea-0d2b-4ae3-883f-65c40e95a1f8" providerId="ADAL" clId="{51349554-ED1D-45F3-A29F-3766BECB7A58}" dt="2023-05-11T16:32:25.024" v="31" actId="790"/>
          <ac:spMkLst>
            <pc:docMk/>
            <pc:sldMk cId="2438466586" sldId="310"/>
            <ac:spMk id="2" creationId="{4BEB3A73-3786-A3B1-2EC5-9EAEFD59015D}"/>
          </ac:spMkLst>
        </pc:spChg>
        <pc:spChg chg="mod">
          <ac:chgData name="Leila Scatena Raposo" userId="efd39fea-0d2b-4ae3-883f-65c40e95a1f8" providerId="ADAL" clId="{51349554-ED1D-45F3-A29F-3766BECB7A58}" dt="2023-05-11T16:32:25.024" v="31" actId="790"/>
          <ac:spMkLst>
            <pc:docMk/>
            <pc:sldMk cId="2438466586" sldId="310"/>
            <ac:spMk id="3" creationId="{FDB4BE6D-CD9D-0066-8CA6-DD3BA1B8E13B}"/>
          </ac:spMkLst>
        </pc:spChg>
        <pc:spChg chg="mod">
          <ac:chgData name="Leila Scatena Raposo" userId="efd39fea-0d2b-4ae3-883f-65c40e95a1f8" providerId="ADAL" clId="{51349554-ED1D-45F3-A29F-3766BECB7A58}" dt="2023-05-11T16:32:25.024" v="31" actId="790"/>
          <ac:spMkLst>
            <pc:docMk/>
            <pc:sldMk cId="2438466586" sldId="310"/>
            <ac:spMk id="4" creationId="{CA2C9AD2-A6F4-2782-FB36-2D5E7186A154}"/>
          </ac:spMkLst>
        </pc:spChg>
        <pc:spChg chg="mod">
          <ac:chgData name="Leila Scatena Raposo" userId="efd39fea-0d2b-4ae3-883f-65c40e95a1f8" providerId="ADAL" clId="{51349554-ED1D-45F3-A29F-3766BECB7A58}" dt="2023-05-11T16:32:25.024" v="31" actId="790"/>
          <ac:spMkLst>
            <pc:docMk/>
            <pc:sldMk cId="2438466586" sldId="310"/>
            <ac:spMk id="5" creationId="{A3552CF3-06E1-C739-8423-1268E937158B}"/>
          </ac:spMkLst>
        </pc:spChg>
        <pc:spChg chg="mod">
          <ac:chgData name="Leila Scatena Raposo" userId="efd39fea-0d2b-4ae3-883f-65c40e95a1f8" providerId="ADAL" clId="{51349554-ED1D-45F3-A29F-3766BECB7A58}" dt="2023-05-11T16:32:25.024" v="31" actId="790"/>
          <ac:spMkLst>
            <pc:docMk/>
            <pc:sldMk cId="2438466586" sldId="310"/>
            <ac:spMk id="6" creationId="{61C70085-D67A-C2AC-C06B-0BC9CE44F927}"/>
          </ac:spMkLst>
        </pc:spChg>
        <pc:spChg chg="mod">
          <ac:chgData name="Leila Scatena Raposo" userId="efd39fea-0d2b-4ae3-883f-65c40e95a1f8" providerId="ADAL" clId="{51349554-ED1D-45F3-A29F-3766BECB7A58}" dt="2023-05-11T16:32:25.024" v="31" actId="790"/>
          <ac:spMkLst>
            <pc:docMk/>
            <pc:sldMk cId="2438466586" sldId="310"/>
            <ac:spMk id="7" creationId="{DC884F63-CD92-F62F-7DAB-D102AB749FBE}"/>
          </ac:spMkLst>
        </pc:spChg>
        <pc:spChg chg="mod">
          <ac:chgData name="Leila Scatena Raposo" userId="efd39fea-0d2b-4ae3-883f-65c40e95a1f8" providerId="ADAL" clId="{51349554-ED1D-45F3-A29F-3766BECB7A58}" dt="2023-05-11T16:32:25.024" v="31" actId="790"/>
          <ac:spMkLst>
            <pc:docMk/>
            <pc:sldMk cId="2438466586" sldId="310"/>
            <ac:spMk id="8" creationId="{2AB5EC64-4B43-913B-0123-AA0B7B6D919A}"/>
          </ac:spMkLst>
        </pc:spChg>
        <pc:spChg chg="mod">
          <ac:chgData name="Leila Scatena Raposo" userId="efd39fea-0d2b-4ae3-883f-65c40e95a1f8" providerId="ADAL" clId="{51349554-ED1D-45F3-A29F-3766BECB7A58}" dt="2023-05-11T16:32:25.024" v="31" actId="790"/>
          <ac:spMkLst>
            <pc:docMk/>
            <pc:sldMk cId="2438466586" sldId="310"/>
            <ac:spMk id="9" creationId="{63831798-2DB3-5209-56D2-81F67DC9C17D}"/>
          </ac:spMkLst>
        </pc:spChg>
        <pc:spChg chg="add mod">
          <ac:chgData name="Leila Scatena Raposo" userId="efd39fea-0d2b-4ae3-883f-65c40e95a1f8" providerId="ADAL" clId="{51349554-ED1D-45F3-A29F-3766BECB7A58}" dt="2023-05-18T16:50:00.416" v="427"/>
          <ac:spMkLst>
            <pc:docMk/>
            <pc:sldMk cId="2438466586" sldId="310"/>
            <ac:spMk id="11" creationId="{4920AFF5-1D54-51A0-27C4-E2F283029EBE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8:40:15.698" v="1086" actId="1076"/>
        <pc:sldMkLst>
          <pc:docMk/>
          <pc:sldMk cId="2270909847" sldId="311"/>
        </pc:sldMkLst>
        <pc:spChg chg="mod">
          <ac:chgData name="Leila Scatena Raposo" userId="efd39fea-0d2b-4ae3-883f-65c40e95a1f8" providerId="ADAL" clId="{51349554-ED1D-45F3-A29F-3766BECB7A58}" dt="2023-05-11T16:32:56.723" v="33" actId="790"/>
          <ac:spMkLst>
            <pc:docMk/>
            <pc:sldMk cId="2270909847" sldId="311"/>
            <ac:spMk id="2" creationId="{4BEB3A73-3786-A3B1-2EC5-9EAEFD59015D}"/>
          </ac:spMkLst>
        </pc:spChg>
        <pc:spChg chg="mod">
          <ac:chgData name="Leila Scatena Raposo" userId="efd39fea-0d2b-4ae3-883f-65c40e95a1f8" providerId="ADAL" clId="{51349554-ED1D-45F3-A29F-3766BECB7A58}" dt="2023-05-11T16:32:56.723" v="33" actId="790"/>
          <ac:spMkLst>
            <pc:docMk/>
            <pc:sldMk cId="2270909847" sldId="311"/>
            <ac:spMk id="3" creationId="{FDB4BE6D-CD9D-0066-8CA6-DD3BA1B8E13B}"/>
          </ac:spMkLst>
        </pc:spChg>
        <pc:spChg chg="add mod">
          <ac:chgData name="Leila Scatena Raposo" userId="efd39fea-0d2b-4ae3-883f-65c40e95a1f8" providerId="ADAL" clId="{51349554-ED1D-45F3-A29F-3766BECB7A58}" dt="2023-05-18T18:37:32.930" v="1052" actId="1076"/>
          <ac:spMkLst>
            <pc:docMk/>
            <pc:sldMk cId="2270909847" sldId="311"/>
            <ac:spMk id="4" creationId="{214ECFB8-190B-6B3C-63DA-4FA2B8056F57}"/>
          </ac:spMkLst>
        </pc:spChg>
        <pc:spChg chg="add mod">
          <ac:chgData name="Leila Scatena Raposo" userId="efd39fea-0d2b-4ae3-883f-65c40e95a1f8" providerId="ADAL" clId="{51349554-ED1D-45F3-A29F-3766BECB7A58}" dt="2023-05-18T18:39:43.648" v="1080" actId="1076"/>
          <ac:spMkLst>
            <pc:docMk/>
            <pc:sldMk cId="2270909847" sldId="311"/>
            <ac:spMk id="5" creationId="{92CE697B-8507-D666-1610-BE77C2AFFBDC}"/>
          </ac:spMkLst>
        </pc:spChg>
        <pc:spChg chg="add mod">
          <ac:chgData name="Leila Scatena Raposo" userId="efd39fea-0d2b-4ae3-883f-65c40e95a1f8" providerId="ADAL" clId="{51349554-ED1D-45F3-A29F-3766BECB7A58}" dt="2023-05-18T18:39:18.924" v="1074" actId="1076"/>
          <ac:spMkLst>
            <pc:docMk/>
            <pc:sldMk cId="2270909847" sldId="311"/>
            <ac:spMk id="6" creationId="{1CA32A08-0CF3-1548-8433-FB507F7B6809}"/>
          </ac:spMkLst>
        </pc:spChg>
        <pc:spChg chg="add mod">
          <ac:chgData name="Leila Scatena Raposo" userId="efd39fea-0d2b-4ae3-883f-65c40e95a1f8" providerId="ADAL" clId="{51349554-ED1D-45F3-A29F-3766BECB7A58}" dt="2023-05-18T18:38:07.078" v="1059" actId="1076"/>
          <ac:spMkLst>
            <pc:docMk/>
            <pc:sldMk cId="2270909847" sldId="311"/>
            <ac:spMk id="7" creationId="{F45B78B6-A4CA-18D0-A5ED-3AE5E7A61AA7}"/>
          </ac:spMkLst>
        </pc:spChg>
        <pc:spChg chg="add mod">
          <ac:chgData name="Leila Scatena Raposo" userId="efd39fea-0d2b-4ae3-883f-65c40e95a1f8" providerId="ADAL" clId="{51349554-ED1D-45F3-A29F-3766BECB7A58}" dt="2023-05-18T18:38:47.460" v="1069" actId="1076"/>
          <ac:spMkLst>
            <pc:docMk/>
            <pc:sldMk cId="2270909847" sldId="311"/>
            <ac:spMk id="8" creationId="{5EC56082-BE95-350D-449E-9A88E6A2AA11}"/>
          </ac:spMkLst>
        </pc:spChg>
        <pc:spChg chg="add mod">
          <ac:chgData name="Leila Scatena Raposo" userId="efd39fea-0d2b-4ae3-883f-65c40e95a1f8" providerId="ADAL" clId="{51349554-ED1D-45F3-A29F-3766BECB7A58}" dt="2023-05-18T18:40:15.698" v="1086" actId="1076"/>
          <ac:spMkLst>
            <pc:docMk/>
            <pc:sldMk cId="2270909847" sldId="311"/>
            <ac:spMk id="9" creationId="{84AE1D1A-C313-9924-E2D5-03E86238FB44}"/>
          </ac:spMkLst>
        </pc:spChg>
        <pc:spChg chg="mod">
          <ac:chgData name="Leila Scatena Raposo" userId="efd39fea-0d2b-4ae3-883f-65c40e95a1f8" providerId="ADAL" clId="{51349554-ED1D-45F3-A29F-3766BECB7A58}" dt="2023-05-11T16:32:56.723" v="33" actId="790"/>
          <ac:spMkLst>
            <pc:docMk/>
            <pc:sldMk cId="2270909847" sldId="311"/>
            <ac:spMk id="11" creationId="{784B53D0-87E5-2D88-9C77-BB91FC6936E3}"/>
          </ac:spMkLst>
        </pc:spChg>
        <pc:spChg chg="mod">
          <ac:chgData name="Leila Scatena Raposo" userId="efd39fea-0d2b-4ae3-883f-65c40e95a1f8" providerId="ADAL" clId="{51349554-ED1D-45F3-A29F-3766BECB7A58}" dt="2023-05-11T16:32:56.723" v="33" actId="790"/>
          <ac:spMkLst>
            <pc:docMk/>
            <pc:sldMk cId="2270909847" sldId="311"/>
            <ac:spMk id="13" creationId="{BB55F3E3-0C50-C643-A83B-6F90644C6C6C}"/>
          </ac:spMkLst>
        </pc:spChg>
        <pc:spChg chg="mod">
          <ac:chgData name="Leila Scatena Raposo" userId="efd39fea-0d2b-4ae3-883f-65c40e95a1f8" providerId="ADAL" clId="{51349554-ED1D-45F3-A29F-3766BECB7A58}" dt="2023-05-11T16:32:56.723" v="33" actId="790"/>
          <ac:spMkLst>
            <pc:docMk/>
            <pc:sldMk cId="2270909847" sldId="311"/>
            <ac:spMk id="14" creationId="{FC577C5B-8981-C79A-3400-1781BB7D9B66}"/>
          </ac:spMkLst>
        </pc:spChg>
        <pc:spChg chg="mod">
          <ac:chgData name="Leila Scatena Raposo" userId="efd39fea-0d2b-4ae3-883f-65c40e95a1f8" providerId="ADAL" clId="{51349554-ED1D-45F3-A29F-3766BECB7A58}" dt="2023-05-11T16:32:56.723" v="33" actId="790"/>
          <ac:spMkLst>
            <pc:docMk/>
            <pc:sldMk cId="2270909847" sldId="311"/>
            <ac:spMk id="15" creationId="{0AC5929E-6DD6-7D0E-9FD8-A92F20886F94}"/>
          </ac:spMkLst>
        </pc:spChg>
        <pc:spChg chg="mod">
          <ac:chgData name="Leila Scatena Raposo" userId="efd39fea-0d2b-4ae3-883f-65c40e95a1f8" providerId="ADAL" clId="{51349554-ED1D-45F3-A29F-3766BECB7A58}" dt="2023-05-11T16:32:56.723" v="33" actId="790"/>
          <ac:spMkLst>
            <pc:docMk/>
            <pc:sldMk cId="2270909847" sldId="311"/>
            <ac:spMk id="16" creationId="{8CEF2AB7-0977-8FCD-C2B3-99B0A40A3FA4}"/>
          </ac:spMkLst>
        </pc:spChg>
        <pc:spChg chg="mod">
          <ac:chgData name="Leila Scatena Raposo" userId="efd39fea-0d2b-4ae3-883f-65c40e95a1f8" providerId="ADAL" clId="{51349554-ED1D-45F3-A29F-3766BECB7A58}" dt="2023-05-11T16:32:56.723" v="33" actId="790"/>
          <ac:spMkLst>
            <pc:docMk/>
            <pc:sldMk cId="2270909847" sldId="311"/>
            <ac:spMk id="17" creationId="{35B920EB-0DD8-F90D-2F80-2AA319EAF9D9}"/>
          </ac:spMkLst>
        </pc:spChg>
      </pc:sldChg>
      <pc:sldChg chg="addSp modSp">
        <pc:chgData name="Leila Scatena Raposo" userId="efd39fea-0d2b-4ae3-883f-65c40e95a1f8" providerId="ADAL" clId="{51349554-ED1D-45F3-A29F-3766BECB7A58}" dt="2023-05-18T16:50:19.886" v="429"/>
        <pc:sldMkLst>
          <pc:docMk/>
          <pc:sldMk cId="614427371" sldId="312"/>
        </pc:sldMkLst>
        <pc:spChg chg="add mod">
          <ac:chgData name="Leila Scatena Raposo" userId="efd39fea-0d2b-4ae3-883f-65c40e95a1f8" providerId="ADAL" clId="{51349554-ED1D-45F3-A29F-3766BECB7A58}" dt="2023-05-18T16:50:19.886" v="429"/>
          <ac:spMkLst>
            <pc:docMk/>
            <pc:sldMk cId="614427371" sldId="312"/>
            <ac:spMk id="11" creationId="{61B6F2D0-A20A-19D2-A3EC-F348ADF565E7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6:46:42.089" v="397" actId="1076"/>
        <pc:sldMkLst>
          <pc:docMk/>
          <pc:sldMk cId="2242792505" sldId="315"/>
        </pc:sldMkLst>
        <pc:spChg chg="mod">
          <ac:chgData name="Leila Scatena Raposo" userId="efd39fea-0d2b-4ae3-883f-65c40e95a1f8" providerId="ADAL" clId="{51349554-ED1D-45F3-A29F-3766BECB7A58}" dt="2023-05-11T16:37:22.332" v="38" actId="790"/>
          <ac:spMkLst>
            <pc:docMk/>
            <pc:sldMk cId="2242792505" sldId="315"/>
            <ac:spMk id="2" creationId="{4BEB3A73-3786-A3B1-2EC5-9EAEFD59015D}"/>
          </ac:spMkLst>
        </pc:spChg>
        <pc:spChg chg="add mod">
          <ac:chgData name="Leila Scatena Raposo" userId="efd39fea-0d2b-4ae3-883f-65c40e95a1f8" providerId="ADAL" clId="{51349554-ED1D-45F3-A29F-3766BECB7A58}" dt="2023-05-18T16:46:42.089" v="397" actId="1076"/>
          <ac:spMkLst>
            <pc:docMk/>
            <pc:sldMk cId="2242792505" sldId="315"/>
            <ac:spMk id="3" creationId="{28ACC38F-D74E-C9C0-A645-16EB368BB2AD}"/>
          </ac:spMkLst>
        </pc:spChg>
        <pc:spChg chg="mod">
          <ac:chgData name="Leila Scatena Raposo" userId="efd39fea-0d2b-4ae3-883f-65c40e95a1f8" providerId="ADAL" clId="{51349554-ED1D-45F3-A29F-3766BECB7A58}" dt="2023-05-11T16:37:22.332" v="38" actId="790"/>
          <ac:spMkLst>
            <pc:docMk/>
            <pc:sldMk cId="2242792505" sldId="315"/>
            <ac:spMk id="18" creationId="{B6103C95-B99D-A0FF-9FA9-35FC92FD17F6}"/>
          </ac:spMkLst>
        </pc:spChg>
        <pc:spChg chg="mod">
          <ac:chgData name="Leila Scatena Raposo" userId="efd39fea-0d2b-4ae3-883f-65c40e95a1f8" providerId="ADAL" clId="{51349554-ED1D-45F3-A29F-3766BECB7A58}" dt="2023-05-11T16:37:22.332" v="38" actId="790"/>
          <ac:spMkLst>
            <pc:docMk/>
            <pc:sldMk cId="2242792505" sldId="315"/>
            <ac:spMk id="19" creationId="{B22C04F9-7F05-DC41-021E-3DF99B153654}"/>
          </ac:spMkLst>
        </pc:spChg>
        <pc:spChg chg="mod">
          <ac:chgData name="Leila Scatena Raposo" userId="efd39fea-0d2b-4ae3-883f-65c40e95a1f8" providerId="ADAL" clId="{51349554-ED1D-45F3-A29F-3766BECB7A58}" dt="2023-05-11T16:37:22.332" v="38" actId="790"/>
          <ac:spMkLst>
            <pc:docMk/>
            <pc:sldMk cId="2242792505" sldId="315"/>
            <ac:spMk id="22" creationId="{8C366590-5B21-D9A8-11F4-34B733BC618C}"/>
          </ac:spMkLst>
        </pc:spChg>
        <pc:spChg chg="mod">
          <ac:chgData name="Leila Scatena Raposo" userId="efd39fea-0d2b-4ae3-883f-65c40e95a1f8" providerId="ADAL" clId="{51349554-ED1D-45F3-A29F-3766BECB7A58}" dt="2023-05-11T16:37:22.332" v="38" actId="790"/>
          <ac:spMkLst>
            <pc:docMk/>
            <pc:sldMk cId="2242792505" sldId="315"/>
            <ac:spMk id="23" creationId="{62D9192B-F784-C5B7-6B76-46E84ED9CC6B}"/>
          </ac:spMkLst>
        </pc:spChg>
        <pc:spChg chg="mod">
          <ac:chgData name="Leila Scatena Raposo" userId="efd39fea-0d2b-4ae3-883f-65c40e95a1f8" providerId="ADAL" clId="{51349554-ED1D-45F3-A29F-3766BECB7A58}" dt="2023-05-11T16:37:22.332" v="38" actId="790"/>
          <ac:spMkLst>
            <pc:docMk/>
            <pc:sldMk cId="2242792505" sldId="315"/>
            <ac:spMk id="25" creationId="{7FC9C492-C35C-A2E7-33E5-5E30721A8E33}"/>
          </ac:spMkLst>
        </pc:spChg>
        <pc:spChg chg="mod">
          <ac:chgData name="Leila Scatena Raposo" userId="efd39fea-0d2b-4ae3-883f-65c40e95a1f8" providerId="ADAL" clId="{51349554-ED1D-45F3-A29F-3766BECB7A58}" dt="2023-05-11T16:37:22.332" v="38" actId="790"/>
          <ac:spMkLst>
            <pc:docMk/>
            <pc:sldMk cId="2242792505" sldId="315"/>
            <ac:spMk id="26" creationId="{BF1E8285-3B12-C5F5-B051-959986CA1779}"/>
          </ac:spMkLst>
        </pc:spChg>
      </pc:sldChg>
      <pc:sldChg chg="addSp delSp modSp mod">
        <pc:chgData name="Leila Scatena Raposo" userId="efd39fea-0d2b-4ae3-883f-65c40e95a1f8" providerId="ADAL" clId="{51349554-ED1D-45F3-A29F-3766BECB7A58}" dt="2023-05-18T16:49:23.501" v="420"/>
        <pc:sldMkLst>
          <pc:docMk/>
          <pc:sldMk cId="4224564547" sldId="316"/>
        </pc:sldMkLst>
        <pc:spChg chg="add mod">
          <ac:chgData name="Leila Scatena Raposo" userId="efd39fea-0d2b-4ae3-883f-65c40e95a1f8" providerId="ADAL" clId="{51349554-ED1D-45F3-A29F-3766BECB7A58}" dt="2023-05-18T16:49:23.501" v="420"/>
          <ac:spMkLst>
            <pc:docMk/>
            <pc:sldMk cId="4224564547" sldId="316"/>
            <ac:spMk id="4" creationId="{23EB6671-065F-DB0B-4FF6-B4E632F412E7}"/>
          </ac:spMkLst>
        </pc:spChg>
        <pc:spChg chg="mod">
          <ac:chgData name="Leila Scatena Raposo" userId="efd39fea-0d2b-4ae3-883f-65c40e95a1f8" providerId="ADAL" clId="{51349554-ED1D-45F3-A29F-3766BECB7A58}" dt="2023-05-11T16:48:18.263" v="80" actId="20577"/>
          <ac:spMkLst>
            <pc:docMk/>
            <pc:sldMk cId="4224564547" sldId="316"/>
            <ac:spMk id="11" creationId="{A3C669C0-F614-5F3D-11E5-CF021A3B3740}"/>
          </ac:spMkLst>
        </pc:spChg>
        <pc:picChg chg="add del">
          <ac:chgData name="Leila Scatena Raposo" userId="efd39fea-0d2b-4ae3-883f-65c40e95a1f8" providerId="ADAL" clId="{51349554-ED1D-45F3-A29F-3766BECB7A58}" dt="2023-05-11T16:22:17.484" v="8" actId="22"/>
          <ac:picMkLst>
            <pc:docMk/>
            <pc:sldMk cId="4224564547" sldId="316"/>
            <ac:picMk id="5" creationId="{7250812B-1F49-6FC9-AD8E-9B94C07657E3}"/>
          </ac:picMkLst>
        </pc:picChg>
        <pc:picChg chg="add del mod">
          <ac:chgData name="Leila Scatena Raposo" userId="efd39fea-0d2b-4ae3-883f-65c40e95a1f8" providerId="ADAL" clId="{51349554-ED1D-45F3-A29F-3766BECB7A58}" dt="2023-05-11T16:48:00.419" v="67" actId="478"/>
          <ac:picMkLst>
            <pc:docMk/>
            <pc:sldMk cId="4224564547" sldId="316"/>
            <ac:picMk id="7" creationId="{DDB8B324-CB98-63E8-04B4-E96F7BD4670D}"/>
          </ac:picMkLst>
        </pc:picChg>
        <pc:picChg chg="add mod">
          <ac:chgData name="Leila Scatena Raposo" userId="efd39fea-0d2b-4ae3-883f-65c40e95a1f8" providerId="ADAL" clId="{51349554-ED1D-45F3-A29F-3766BECB7A58}" dt="2023-05-11T16:48:10.402" v="68" actId="1076"/>
          <ac:picMkLst>
            <pc:docMk/>
            <pc:sldMk cId="4224564547" sldId="316"/>
            <ac:picMk id="8" creationId="{D69CA556-E1AE-21B8-3CE2-C82123718838}"/>
          </ac:picMkLst>
        </pc:picChg>
        <pc:picChg chg="del">
          <ac:chgData name="Leila Scatena Raposo" userId="efd39fea-0d2b-4ae3-883f-65c40e95a1f8" providerId="ADAL" clId="{51349554-ED1D-45F3-A29F-3766BECB7A58}" dt="2023-05-11T16:22:12.068" v="6" actId="478"/>
          <ac:picMkLst>
            <pc:docMk/>
            <pc:sldMk cId="4224564547" sldId="316"/>
            <ac:picMk id="18" creationId="{410F12FF-5D1F-46DB-85F0-59853E80E1EA}"/>
          </ac:picMkLst>
        </pc:picChg>
      </pc:sldChg>
      <pc:sldChg chg="addSp modSp mod">
        <pc:chgData name="Leila Scatena Raposo" userId="efd39fea-0d2b-4ae3-883f-65c40e95a1f8" providerId="ADAL" clId="{51349554-ED1D-45F3-A29F-3766BECB7A58}" dt="2023-05-18T16:49:28.773" v="422" actId="1076"/>
        <pc:sldMkLst>
          <pc:docMk/>
          <pc:sldMk cId="580467922" sldId="317"/>
        </pc:sldMkLst>
        <pc:spChg chg="add mod">
          <ac:chgData name="Leila Scatena Raposo" userId="efd39fea-0d2b-4ae3-883f-65c40e95a1f8" providerId="ADAL" clId="{51349554-ED1D-45F3-A29F-3766BECB7A58}" dt="2023-05-18T16:49:28.773" v="422" actId="1076"/>
          <ac:spMkLst>
            <pc:docMk/>
            <pc:sldMk cId="580467922" sldId="317"/>
            <ac:spMk id="8" creationId="{9F909AC5-3DBF-E64E-0A60-1AF75814A60C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6:47:18.163" v="404" actId="1076"/>
        <pc:sldMkLst>
          <pc:docMk/>
          <pc:sldMk cId="1926615916" sldId="320"/>
        </pc:sldMkLst>
        <pc:spChg chg="add mod">
          <ac:chgData name="Leila Scatena Raposo" userId="efd39fea-0d2b-4ae3-883f-65c40e95a1f8" providerId="ADAL" clId="{51349554-ED1D-45F3-A29F-3766BECB7A58}" dt="2023-05-18T16:47:18.163" v="404" actId="1076"/>
          <ac:spMkLst>
            <pc:docMk/>
            <pc:sldMk cId="1926615916" sldId="320"/>
            <ac:spMk id="6" creationId="{22F89E2E-1A12-8984-3994-9E6A9C174469}"/>
          </ac:spMkLst>
        </pc:spChg>
        <pc:spChg chg="mod">
          <ac:chgData name="Leila Scatena Raposo" userId="efd39fea-0d2b-4ae3-883f-65c40e95a1f8" providerId="ADAL" clId="{51349554-ED1D-45F3-A29F-3766BECB7A58}" dt="2023-05-11T16:02:00.939" v="0" actId="20577"/>
          <ac:spMkLst>
            <pc:docMk/>
            <pc:sldMk cId="1926615916" sldId="320"/>
            <ac:spMk id="11" creationId="{599012BD-8962-2041-7BC3-87E3D2F7374D}"/>
          </ac:spMkLst>
        </pc:spChg>
      </pc:sldChg>
      <pc:sldChg chg="addSp delSp modSp mod">
        <pc:chgData name="Leila Scatena Raposo" userId="efd39fea-0d2b-4ae3-883f-65c40e95a1f8" providerId="ADAL" clId="{51349554-ED1D-45F3-A29F-3766BECB7A58}" dt="2023-05-18T17:22:16.915" v="658" actId="1076"/>
        <pc:sldMkLst>
          <pc:docMk/>
          <pc:sldMk cId="2205620328" sldId="321"/>
        </pc:sldMkLst>
        <pc:spChg chg="mod">
          <ac:chgData name="Leila Scatena Raposo" userId="efd39fea-0d2b-4ae3-883f-65c40e95a1f8" providerId="ADAL" clId="{51349554-ED1D-45F3-A29F-3766BECB7A58}" dt="2023-05-11T16:27:34.134" v="24" actId="790"/>
          <ac:spMkLst>
            <pc:docMk/>
            <pc:sldMk cId="2205620328" sldId="321"/>
            <ac:spMk id="2" creationId="{4BEB3A73-3786-A3B1-2EC5-9EAEFD59015D}"/>
          </ac:spMkLst>
        </pc:spChg>
        <pc:spChg chg="mod">
          <ac:chgData name="Leila Scatena Raposo" userId="efd39fea-0d2b-4ae3-883f-65c40e95a1f8" providerId="ADAL" clId="{51349554-ED1D-45F3-A29F-3766BECB7A58}" dt="2023-05-11T16:27:34.134" v="24" actId="790"/>
          <ac:spMkLst>
            <pc:docMk/>
            <pc:sldMk cId="2205620328" sldId="321"/>
            <ac:spMk id="3" creationId="{FDB4BE6D-CD9D-0066-8CA6-DD3BA1B8E13B}"/>
          </ac:spMkLst>
        </pc:spChg>
        <pc:spChg chg="add del mod">
          <ac:chgData name="Leila Scatena Raposo" userId="efd39fea-0d2b-4ae3-883f-65c40e95a1f8" providerId="ADAL" clId="{51349554-ED1D-45F3-A29F-3766BECB7A58}" dt="2023-05-18T17:21:45.435" v="651" actId="478"/>
          <ac:spMkLst>
            <pc:docMk/>
            <pc:sldMk cId="2205620328" sldId="321"/>
            <ac:spMk id="9" creationId="{7AC5B01E-2B27-97DE-980A-3953589781E2}"/>
          </ac:spMkLst>
        </pc:spChg>
        <pc:spChg chg="mod">
          <ac:chgData name="Leila Scatena Raposo" userId="efd39fea-0d2b-4ae3-883f-65c40e95a1f8" providerId="ADAL" clId="{51349554-ED1D-45F3-A29F-3766BECB7A58}" dt="2023-05-11T16:27:34.134" v="24" actId="790"/>
          <ac:spMkLst>
            <pc:docMk/>
            <pc:sldMk cId="2205620328" sldId="321"/>
            <ac:spMk id="11" creationId="{637F3FC9-503D-3825-683A-96723FACED52}"/>
          </ac:spMkLst>
        </pc:spChg>
        <pc:spChg chg="mod">
          <ac:chgData name="Leila Scatena Raposo" userId="efd39fea-0d2b-4ae3-883f-65c40e95a1f8" providerId="ADAL" clId="{51349554-ED1D-45F3-A29F-3766BECB7A58}" dt="2023-05-11T16:27:34.134" v="24" actId="790"/>
          <ac:spMkLst>
            <pc:docMk/>
            <pc:sldMk cId="2205620328" sldId="321"/>
            <ac:spMk id="13" creationId="{BD2D5D61-472D-4D82-7053-F1E628A6B745}"/>
          </ac:spMkLst>
        </pc:spChg>
        <pc:spChg chg="mod">
          <ac:chgData name="Leila Scatena Raposo" userId="efd39fea-0d2b-4ae3-883f-65c40e95a1f8" providerId="ADAL" clId="{51349554-ED1D-45F3-A29F-3766BECB7A58}" dt="2023-05-11T16:27:34.134" v="24" actId="790"/>
          <ac:spMkLst>
            <pc:docMk/>
            <pc:sldMk cId="2205620328" sldId="321"/>
            <ac:spMk id="14" creationId="{5968522E-6A50-169C-0D69-049EB5892908}"/>
          </ac:spMkLst>
        </pc:spChg>
        <pc:spChg chg="mod">
          <ac:chgData name="Leila Scatena Raposo" userId="efd39fea-0d2b-4ae3-883f-65c40e95a1f8" providerId="ADAL" clId="{51349554-ED1D-45F3-A29F-3766BECB7A58}" dt="2023-05-11T16:27:34.134" v="24" actId="790"/>
          <ac:spMkLst>
            <pc:docMk/>
            <pc:sldMk cId="2205620328" sldId="321"/>
            <ac:spMk id="15" creationId="{020F3D25-9D5D-6F8C-D4F8-9338920C1939}"/>
          </ac:spMkLst>
        </pc:spChg>
        <pc:spChg chg="mod">
          <ac:chgData name="Leila Scatena Raposo" userId="efd39fea-0d2b-4ae3-883f-65c40e95a1f8" providerId="ADAL" clId="{51349554-ED1D-45F3-A29F-3766BECB7A58}" dt="2023-05-11T16:27:34.134" v="24" actId="790"/>
          <ac:spMkLst>
            <pc:docMk/>
            <pc:sldMk cId="2205620328" sldId="321"/>
            <ac:spMk id="16" creationId="{079F5FC4-BDBC-BC83-092D-5EEBD2F3EFCC}"/>
          </ac:spMkLst>
        </pc:spChg>
        <pc:spChg chg="add mod">
          <ac:chgData name="Leila Scatena Raposo" userId="efd39fea-0d2b-4ae3-883f-65c40e95a1f8" providerId="ADAL" clId="{51349554-ED1D-45F3-A29F-3766BECB7A58}" dt="2023-05-18T17:20:33.281" v="634" actId="1076"/>
          <ac:spMkLst>
            <pc:docMk/>
            <pc:sldMk cId="2205620328" sldId="321"/>
            <ac:spMk id="23" creationId="{472E1176-6E3B-D5D3-FB43-6C8D5D9EA6A7}"/>
          </ac:spMkLst>
        </pc:spChg>
        <pc:spChg chg="add mod">
          <ac:chgData name="Leila Scatena Raposo" userId="efd39fea-0d2b-4ae3-883f-65c40e95a1f8" providerId="ADAL" clId="{51349554-ED1D-45F3-A29F-3766BECB7A58}" dt="2023-05-18T17:21:40.839" v="650" actId="1076"/>
          <ac:spMkLst>
            <pc:docMk/>
            <pc:sldMk cId="2205620328" sldId="321"/>
            <ac:spMk id="24" creationId="{99E34A70-A0F2-BB79-8E10-30B7AFD88666}"/>
          </ac:spMkLst>
        </pc:spChg>
        <pc:spChg chg="add mod">
          <ac:chgData name="Leila Scatena Raposo" userId="efd39fea-0d2b-4ae3-883f-65c40e95a1f8" providerId="ADAL" clId="{51349554-ED1D-45F3-A29F-3766BECB7A58}" dt="2023-05-18T17:22:16.915" v="658" actId="1076"/>
          <ac:spMkLst>
            <pc:docMk/>
            <pc:sldMk cId="2205620328" sldId="321"/>
            <ac:spMk id="25" creationId="{DAC21251-8E7D-7A44-9A35-9A1DE8F466D3}"/>
          </ac:spMkLst>
        </pc:spChg>
        <pc:picChg chg="add mod">
          <ac:chgData name="Leila Scatena Raposo" userId="efd39fea-0d2b-4ae3-883f-65c40e95a1f8" providerId="ADAL" clId="{51349554-ED1D-45F3-A29F-3766BECB7A58}" dt="2023-05-18T17:19:26.048" v="619" actId="1076"/>
          <ac:picMkLst>
            <pc:docMk/>
            <pc:sldMk cId="2205620328" sldId="321"/>
            <ac:picMk id="18" creationId="{973550B8-B23C-A78B-C827-78845030B43A}"/>
          </ac:picMkLst>
        </pc:picChg>
        <pc:picChg chg="add mod">
          <ac:chgData name="Leila Scatena Raposo" userId="efd39fea-0d2b-4ae3-883f-65c40e95a1f8" providerId="ADAL" clId="{51349554-ED1D-45F3-A29F-3766BECB7A58}" dt="2023-05-18T17:19:44.629" v="622" actId="1076"/>
          <ac:picMkLst>
            <pc:docMk/>
            <pc:sldMk cId="2205620328" sldId="321"/>
            <ac:picMk id="20" creationId="{7DAF6F80-30DB-237F-6616-41B9AEF5EF60}"/>
          </ac:picMkLst>
        </pc:picChg>
        <pc:picChg chg="add del mod">
          <ac:chgData name="Leila Scatena Raposo" userId="efd39fea-0d2b-4ae3-883f-65c40e95a1f8" providerId="ADAL" clId="{51349554-ED1D-45F3-A29F-3766BECB7A58}" dt="2023-05-18T17:20:06.658" v="627" actId="478"/>
          <ac:picMkLst>
            <pc:docMk/>
            <pc:sldMk cId="2205620328" sldId="321"/>
            <ac:picMk id="22" creationId="{B962D548-8B97-F2FF-8F94-DAA7C44D1BC9}"/>
          </ac:picMkLst>
        </pc:picChg>
      </pc:sldChg>
      <pc:sldChg chg="addSp delSp modSp mod">
        <pc:chgData name="Leila Scatena Raposo" userId="efd39fea-0d2b-4ae3-883f-65c40e95a1f8" providerId="ADAL" clId="{51349554-ED1D-45F3-A29F-3766BECB7A58}" dt="2023-05-18T17:26:06.413" v="698" actId="478"/>
        <pc:sldMkLst>
          <pc:docMk/>
          <pc:sldMk cId="4142764269" sldId="322"/>
        </pc:sldMkLst>
        <pc:spChg chg="mod">
          <ac:chgData name="Leila Scatena Raposo" userId="efd39fea-0d2b-4ae3-883f-65c40e95a1f8" providerId="ADAL" clId="{51349554-ED1D-45F3-A29F-3766BECB7A58}" dt="2023-05-11T16:27:49.957" v="25" actId="790"/>
          <ac:spMkLst>
            <pc:docMk/>
            <pc:sldMk cId="4142764269" sldId="322"/>
            <ac:spMk id="2" creationId="{4BEB3A73-3786-A3B1-2EC5-9EAEFD59015D}"/>
          </ac:spMkLst>
        </pc:spChg>
        <pc:spChg chg="mod">
          <ac:chgData name="Leila Scatena Raposo" userId="efd39fea-0d2b-4ae3-883f-65c40e95a1f8" providerId="ADAL" clId="{51349554-ED1D-45F3-A29F-3766BECB7A58}" dt="2023-05-11T16:27:49.957" v="25" actId="790"/>
          <ac:spMkLst>
            <pc:docMk/>
            <pc:sldMk cId="4142764269" sldId="322"/>
            <ac:spMk id="3" creationId="{FDB4BE6D-CD9D-0066-8CA6-DD3BA1B8E13B}"/>
          </ac:spMkLst>
        </pc:spChg>
        <pc:spChg chg="add del mod">
          <ac:chgData name="Leila Scatena Raposo" userId="efd39fea-0d2b-4ae3-883f-65c40e95a1f8" providerId="ADAL" clId="{51349554-ED1D-45F3-A29F-3766BECB7A58}" dt="2023-05-18T17:26:06.413" v="698" actId="478"/>
          <ac:spMkLst>
            <pc:docMk/>
            <pc:sldMk cId="4142764269" sldId="322"/>
            <ac:spMk id="4" creationId="{7170213A-EF1A-7F9A-D7E3-5E38A857F862}"/>
          </ac:spMkLst>
        </pc:spChg>
        <pc:spChg chg="mod">
          <ac:chgData name="Leila Scatena Raposo" userId="efd39fea-0d2b-4ae3-883f-65c40e95a1f8" providerId="ADAL" clId="{51349554-ED1D-45F3-A29F-3766BECB7A58}" dt="2023-05-11T16:27:49.957" v="25" actId="790"/>
          <ac:spMkLst>
            <pc:docMk/>
            <pc:sldMk cId="4142764269" sldId="322"/>
            <ac:spMk id="11" creationId="{637F3FC9-503D-3825-683A-96723FACED52}"/>
          </ac:spMkLst>
        </pc:spChg>
        <pc:spChg chg="mod">
          <ac:chgData name="Leila Scatena Raposo" userId="efd39fea-0d2b-4ae3-883f-65c40e95a1f8" providerId="ADAL" clId="{51349554-ED1D-45F3-A29F-3766BECB7A58}" dt="2023-05-11T16:27:49.957" v="25" actId="790"/>
          <ac:spMkLst>
            <pc:docMk/>
            <pc:sldMk cId="4142764269" sldId="322"/>
            <ac:spMk id="13" creationId="{BD2D5D61-472D-4D82-7053-F1E628A6B745}"/>
          </ac:spMkLst>
        </pc:spChg>
        <pc:spChg chg="mod">
          <ac:chgData name="Leila Scatena Raposo" userId="efd39fea-0d2b-4ae3-883f-65c40e95a1f8" providerId="ADAL" clId="{51349554-ED1D-45F3-A29F-3766BECB7A58}" dt="2023-05-11T16:27:49.957" v="25" actId="790"/>
          <ac:spMkLst>
            <pc:docMk/>
            <pc:sldMk cId="4142764269" sldId="322"/>
            <ac:spMk id="14" creationId="{5968522E-6A50-169C-0D69-049EB5892908}"/>
          </ac:spMkLst>
        </pc:spChg>
        <pc:spChg chg="mod">
          <ac:chgData name="Leila Scatena Raposo" userId="efd39fea-0d2b-4ae3-883f-65c40e95a1f8" providerId="ADAL" clId="{51349554-ED1D-45F3-A29F-3766BECB7A58}" dt="2023-05-11T16:27:49.957" v="25" actId="790"/>
          <ac:spMkLst>
            <pc:docMk/>
            <pc:sldMk cId="4142764269" sldId="322"/>
            <ac:spMk id="15" creationId="{020F3D25-9D5D-6F8C-D4F8-9338920C1939}"/>
          </ac:spMkLst>
        </pc:spChg>
        <pc:spChg chg="mod">
          <ac:chgData name="Leila Scatena Raposo" userId="efd39fea-0d2b-4ae3-883f-65c40e95a1f8" providerId="ADAL" clId="{51349554-ED1D-45F3-A29F-3766BECB7A58}" dt="2023-05-11T16:27:49.957" v="25" actId="790"/>
          <ac:spMkLst>
            <pc:docMk/>
            <pc:sldMk cId="4142764269" sldId="322"/>
            <ac:spMk id="16" creationId="{079F5FC4-BDBC-BC83-092D-5EEBD2F3EFCC}"/>
          </ac:spMkLst>
        </pc:spChg>
        <pc:spChg chg="add mod">
          <ac:chgData name="Leila Scatena Raposo" userId="efd39fea-0d2b-4ae3-883f-65c40e95a1f8" providerId="ADAL" clId="{51349554-ED1D-45F3-A29F-3766BECB7A58}" dt="2023-05-18T17:23:42.209" v="679" actId="1076"/>
          <ac:spMkLst>
            <pc:docMk/>
            <pc:sldMk cId="4142764269" sldId="322"/>
            <ac:spMk id="17" creationId="{410CF46F-B791-F529-44FF-CBB8F08AF3C1}"/>
          </ac:spMkLst>
        </pc:spChg>
        <pc:spChg chg="add mod">
          <ac:chgData name="Leila Scatena Raposo" userId="efd39fea-0d2b-4ae3-883f-65c40e95a1f8" providerId="ADAL" clId="{51349554-ED1D-45F3-A29F-3766BECB7A58}" dt="2023-05-18T17:24:39.635" v="690" actId="1076"/>
          <ac:spMkLst>
            <pc:docMk/>
            <pc:sldMk cId="4142764269" sldId="322"/>
            <ac:spMk id="18" creationId="{F3ADB8BE-9B67-41A4-3225-2A7FC5BF23E5}"/>
          </ac:spMkLst>
        </pc:spChg>
        <pc:spChg chg="add mod">
          <ac:chgData name="Leila Scatena Raposo" userId="efd39fea-0d2b-4ae3-883f-65c40e95a1f8" providerId="ADAL" clId="{51349554-ED1D-45F3-A29F-3766BECB7A58}" dt="2023-05-18T17:26:02.405" v="697" actId="1076"/>
          <ac:spMkLst>
            <pc:docMk/>
            <pc:sldMk cId="4142764269" sldId="322"/>
            <ac:spMk id="19" creationId="{67BC0143-3D00-7412-C3C0-465F2114C54C}"/>
          </ac:spMkLst>
        </pc:spChg>
        <pc:spChg chg="add mod">
          <ac:chgData name="Leila Scatena Raposo" userId="efd39fea-0d2b-4ae3-883f-65c40e95a1f8" providerId="ADAL" clId="{51349554-ED1D-45F3-A29F-3766BECB7A58}" dt="2023-05-18T17:22:31.303" v="665" actId="1076"/>
          <ac:spMkLst>
            <pc:docMk/>
            <pc:sldMk cId="4142764269" sldId="322"/>
            <ac:spMk id="20" creationId="{91FD8D5F-3755-7DB3-D1AC-FB4ED0FEB76B}"/>
          </ac:spMkLst>
        </pc:spChg>
        <pc:picChg chg="add mod">
          <ac:chgData name="Leila Scatena Raposo" userId="efd39fea-0d2b-4ae3-883f-65c40e95a1f8" providerId="ADAL" clId="{51349554-ED1D-45F3-A29F-3766BECB7A58}" dt="2023-05-18T17:22:58.060" v="670" actId="1076"/>
          <ac:picMkLst>
            <pc:docMk/>
            <pc:sldMk cId="4142764269" sldId="322"/>
            <ac:picMk id="22" creationId="{A3F9019F-3689-5FDE-73F1-EB50D6755EEB}"/>
          </ac:picMkLst>
        </pc:picChg>
        <pc:picChg chg="add del mod">
          <ac:chgData name="Leila Scatena Raposo" userId="efd39fea-0d2b-4ae3-883f-65c40e95a1f8" providerId="ADAL" clId="{51349554-ED1D-45F3-A29F-3766BECB7A58}" dt="2023-05-18T17:23:15.250" v="673" actId="478"/>
          <ac:picMkLst>
            <pc:docMk/>
            <pc:sldMk cId="4142764269" sldId="322"/>
            <ac:picMk id="24" creationId="{3927B13F-FB4A-BFD9-6C5D-DA6B41F1E8DE}"/>
          </ac:picMkLst>
        </pc:picChg>
        <pc:picChg chg="add mod">
          <ac:chgData name="Leila Scatena Raposo" userId="efd39fea-0d2b-4ae3-883f-65c40e95a1f8" providerId="ADAL" clId="{51349554-ED1D-45F3-A29F-3766BECB7A58}" dt="2023-05-18T17:24:02.324" v="682" actId="1076"/>
          <ac:picMkLst>
            <pc:docMk/>
            <pc:sldMk cId="4142764269" sldId="322"/>
            <ac:picMk id="26" creationId="{43CE990A-2963-7324-A56F-9047CA55DD13}"/>
          </ac:picMkLst>
        </pc:picChg>
      </pc:sldChg>
      <pc:sldChg chg="addSp delSp modSp mod">
        <pc:chgData name="Leila Scatena Raposo" userId="efd39fea-0d2b-4ae3-883f-65c40e95a1f8" providerId="ADAL" clId="{51349554-ED1D-45F3-A29F-3766BECB7A58}" dt="2023-05-18T17:06:26.979" v="520" actId="1076"/>
        <pc:sldMkLst>
          <pc:docMk/>
          <pc:sldMk cId="4121394328" sldId="323"/>
        </pc:sldMkLst>
        <pc:spChg chg="mod">
          <ac:chgData name="Leila Scatena Raposo" userId="efd39fea-0d2b-4ae3-883f-65c40e95a1f8" providerId="ADAL" clId="{51349554-ED1D-45F3-A29F-3766BECB7A58}" dt="2023-05-11T16:28:49.347" v="27" actId="790"/>
          <ac:spMkLst>
            <pc:docMk/>
            <pc:sldMk cId="4121394328" sldId="323"/>
            <ac:spMk id="2" creationId="{4BEB3A73-3786-A3B1-2EC5-9EAEFD59015D}"/>
          </ac:spMkLst>
        </pc:spChg>
        <pc:spChg chg="mod">
          <ac:chgData name="Leila Scatena Raposo" userId="efd39fea-0d2b-4ae3-883f-65c40e95a1f8" providerId="ADAL" clId="{51349554-ED1D-45F3-A29F-3766BECB7A58}" dt="2023-05-11T16:28:49.347" v="27" actId="790"/>
          <ac:spMkLst>
            <pc:docMk/>
            <pc:sldMk cId="4121394328" sldId="323"/>
            <ac:spMk id="3" creationId="{FDB4BE6D-CD9D-0066-8CA6-DD3BA1B8E13B}"/>
          </ac:spMkLst>
        </pc:spChg>
        <pc:spChg chg="mod">
          <ac:chgData name="Leila Scatena Raposo" userId="efd39fea-0d2b-4ae3-883f-65c40e95a1f8" providerId="ADAL" clId="{51349554-ED1D-45F3-A29F-3766BECB7A58}" dt="2023-05-11T16:28:49.347" v="27" actId="790"/>
          <ac:spMkLst>
            <pc:docMk/>
            <pc:sldMk cId="4121394328" sldId="323"/>
            <ac:spMk id="8" creationId="{C52FFBF2-E8AD-5598-1E62-8AC5536A1761}"/>
          </ac:spMkLst>
        </pc:spChg>
        <pc:spChg chg="mod">
          <ac:chgData name="Leila Scatena Raposo" userId="efd39fea-0d2b-4ae3-883f-65c40e95a1f8" providerId="ADAL" clId="{51349554-ED1D-45F3-A29F-3766BECB7A58}" dt="2023-05-11T16:28:49.347" v="27" actId="790"/>
          <ac:spMkLst>
            <pc:docMk/>
            <pc:sldMk cId="4121394328" sldId="323"/>
            <ac:spMk id="9" creationId="{9A7C29D3-D63D-F421-1B63-7B6DA76B631F}"/>
          </ac:spMkLst>
        </pc:spChg>
        <pc:spChg chg="mod">
          <ac:chgData name="Leila Scatena Raposo" userId="efd39fea-0d2b-4ae3-883f-65c40e95a1f8" providerId="ADAL" clId="{51349554-ED1D-45F3-A29F-3766BECB7A58}" dt="2023-05-11T16:28:49.347" v="27" actId="790"/>
          <ac:spMkLst>
            <pc:docMk/>
            <pc:sldMk cId="4121394328" sldId="323"/>
            <ac:spMk id="11" creationId="{4E91D3DB-C3B9-E1C4-30AF-E748A8579DAB}"/>
          </ac:spMkLst>
        </pc:spChg>
        <pc:spChg chg="mod">
          <ac:chgData name="Leila Scatena Raposo" userId="efd39fea-0d2b-4ae3-883f-65c40e95a1f8" providerId="ADAL" clId="{51349554-ED1D-45F3-A29F-3766BECB7A58}" dt="2023-05-11T16:28:49.347" v="27" actId="790"/>
          <ac:spMkLst>
            <pc:docMk/>
            <pc:sldMk cId="4121394328" sldId="323"/>
            <ac:spMk id="13" creationId="{D4559AD4-5C57-62F8-37D1-2AF685904C77}"/>
          </ac:spMkLst>
        </pc:spChg>
        <pc:spChg chg="mod">
          <ac:chgData name="Leila Scatena Raposo" userId="efd39fea-0d2b-4ae3-883f-65c40e95a1f8" providerId="ADAL" clId="{51349554-ED1D-45F3-A29F-3766BECB7A58}" dt="2023-05-11T16:28:49.347" v="27" actId="790"/>
          <ac:spMkLst>
            <pc:docMk/>
            <pc:sldMk cId="4121394328" sldId="323"/>
            <ac:spMk id="14" creationId="{1A445233-D23C-3C6F-58F8-98D485E46137}"/>
          </ac:spMkLst>
        </pc:spChg>
        <pc:spChg chg="mod">
          <ac:chgData name="Leila Scatena Raposo" userId="efd39fea-0d2b-4ae3-883f-65c40e95a1f8" providerId="ADAL" clId="{51349554-ED1D-45F3-A29F-3766BECB7A58}" dt="2023-05-11T16:28:49.347" v="27" actId="790"/>
          <ac:spMkLst>
            <pc:docMk/>
            <pc:sldMk cId="4121394328" sldId="323"/>
            <ac:spMk id="15" creationId="{714746A1-9939-2D78-3E48-1C08E7F3BA45}"/>
          </ac:spMkLst>
        </pc:spChg>
        <pc:spChg chg="mod">
          <ac:chgData name="Leila Scatena Raposo" userId="efd39fea-0d2b-4ae3-883f-65c40e95a1f8" providerId="ADAL" clId="{51349554-ED1D-45F3-A29F-3766BECB7A58}" dt="2023-05-11T16:28:49.347" v="27" actId="790"/>
          <ac:spMkLst>
            <pc:docMk/>
            <pc:sldMk cId="4121394328" sldId="323"/>
            <ac:spMk id="16" creationId="{EC4771F5-181E-3F2B-9FCA-675DAADEC993}"/>
          </ac:spMkLst>
        </pc:spChg>
        <pc:spChg chg="mod">
          <ac:chgData name="Leila Scatena Raposo" userId="efd39fea-0d2b-4ae3-883f-65c40e95a1f8" providerId="ADAL" clId="{51349554-ED1D-45F3-A29F-3766BECB7A58}" dt="2023-05-11T16:28:49.347" v="27" actId="790"/>
          <ac:spMkLst>
            <pc:docMk/>
            <pc:sldMk cId="4121394328" sldId="323"/>
            <ac:spMk id="17" creationId="{765ABEB2-0C4E-0C7F-7E80-0340856984D0}"/>
          </ac:spMkLst>
        </pc:spChg>
        <pc:spChg chg="mod">
          <ac:chgData name="Leila Scatena Raposo" userId="efd39fea-0d2b-4ae3-883f-65c40e95a1f8" providerId="ADAL" clId="{51349554-ED1D-45F3-A29F-3766BECB7A58}" dt="2023-05-11T16:28:49.347" v="27" actId="790"/>
          <ac:spMkLst>
            <pc:docMk/>
            <pc:sldMk cId="4121394328" sldId="323"/>
            <ac:spMk id="18" creationId="{AC7ABC66-039C-3F39-2654-AA72B9642D15}"/>
          </ac:spMkLst>
        </pc:spChg>
        <pc:spChg chg="mod">
          <ac:chgData name="Leila Scatena Raposo" userId="efd39fea-0d2b-4ae3-883f-65c40e95a1f8" providerId="ADAL" clId="{51349554-ED1D-45F3-A29F-3766BECB7A58}" dt="2023-05-11T16:28:49.347" v="27" actId="790"/>
          <ac:spMkLst>
            <pc:docMk/>
            <pc:sldMk cId="4121394328" sldId="323"/>
            <ac:spMk id="19" creationId="{201BB706-0463-CA5F-F331-860D44E23879}"/>
          </ac:spMkLst>
        </pc:spChg>
        <pc:picChg chg="add mod">
          <ac:chgData name="Leila Scatena Raposo" userId="efd39fea-0d2b-4ae3-883f-65c40e95a1f8" providerId="ADAL" clId="{51349554-ED1D-45F3-A29F-3766BECB7A58}" dt="2023-05-18T17:02:33.141" v="485" actId="1076"/>
          <ac:picMkLst>
            <pc:docMk/>
            <pc:sldMk cId="4121394328" sldId="323"/>
            <ac:picMk id="4" creationId="{884CF478-95DF-19B1-E02C-DB5B03E17713}"/>
          </ac:picMkLst>
        </pc:picChg>
        <pc:picChg chg="add mod">
          <ac:chgData name="Leila Scatena Raposo" userId="efd39fea-0d2b-4ae3-883f-65c40e95a1f8" providerId="ADAL" clId="{51349554-ED1D-45F3-A29F-3766BECB7A58}" dt="2023-05-18T17:02:58.833" v="487" actId="1076"/>
          <ac:picMkLst>
            <pc:docMk/>
            <pc:sldMk cId="4121394328" sldId="323"/>
            <ac:picMk id="5" creationId="{B84DD89D-AA05-73A5-9049-B26FFBF90308}"/>
          </ac:picMkLst>
        </pc:picChg>
        <pc:picChg chg="add del mod">
          <ac:chgData name="Leila Scatena Raposo" userId="efd39fea-0d2b-4ae3-883f-65c40e95a1f8" providerId="ADAL" clId="{51349554-ED1D-45F3-A29F-3766BECB7A58}" dt="2023-05-18T17:03:01.477" v="488" actId="478"/>
          <ac:picMkLst>
            <pc:docMk/>
            <pc:sldMk cId="4121394328" sldId="323"/>
            <ac:picMk id="6" creationId="{5A1F9B58-7C5C-4C55-6C15-15FA8C30A8C3}"/>
          </ac:picMkLst>
        </pc:picChg>
        <pc:picChg chg="mod">
          <ac:chgData name="Leila Scatena Raposo" userId="efd39fea-0d2b-4ae3-883f-65c40e95a1f8" providerId="ADAL" clId="{51349554-ED1D-45F3-A29F-3766BECB7A58}" dt="2023-05-18T17:06:20.349" v="517" actId="1076"/>
          <ac:picMkLst>
            <pc:docMk/>
            <pc:sldMk cId="4121394328" sldId="323"/>
            <ac:picMk id="20" creationId="{E440561F-8E77-73F9-E901-220B9B9439A1}"/>
          </ac:picMkLst>
        </pc:picChg>
        <pc:picChg chg="mod">
          <ac:chgData name="Leila Scatena Raposo" userId="efd39fea-0d2b-4ae3-883f-65c40e95a1f8" providerId="ADAL" clId="{51349554-ED1D-45F3-A29F-3766BECB7A58}" dt="2023-05-18T17:06:18.297" v="516" actId="1076"/>
          <ac:picMkLst>
            <pc:docMk/>
            <pc:sldMk cId="4121394328" sldId="323"/>
            <ac:picMk id="21" creationId="{05347D7E-0AF1-EE5D-CB59-DEA1337134F5}"/>
          </ac:picMkLst>
        </pc:picChg>
        <pc:picChg chg="add mod">
          <ac:chgData name="Leila Scatena Raposo" userId="efd39fea-0d2b-4ae3-883f-65c40e95a1f8" providerId="ADAL" clId="{51349554-ED1D-45F3-A29F-3766BECB7A58}" dt="2023-05-18T17:06:03.153" v="515" actId="1076"/>
          <ac:picMkLst>
            <pc:docMk/>
            <pc:sldMk cId="4121394328" sldId="323"/>
            <ac:picMk id="24" creationId="{68CFF603-5D8C-A08E-B41F-AB6AC567804F}"/>
          </ac:picMkLst>
        </pc:picChg>
        <pc:picChg chg="add mod">
          <ac:chgData name="Leila Scatena Raposo" userId="efd39fea-0d2b-4ae3-883f-65c40e95a1f8" providerId="ADAL" clId="{51349554-ED1D-45F3-A29F-3766BECB7A58}" dt="2023-05-18T17:06:26.979" v="520" actId="1076"/>
          <ac:picMkLst>
            <pc:docMk/>
            <pc:sldMk cId="4121394328" sldId="323"/>
            <ac:picMk id="26" creationId="{228B3756-DACE-6C51-17CD-C0FC94AC653C}"/>
          </ac:picMkLst>
        </pc:picChg>
      </pc:sldChg>
      <pc:sldChg chg="addSp modSp mod">
        <pc:chgData name="Leila Scatena Raposo" userId="efd39fea-0d2b-4ae3-883f-65c40e95a1f8" providerId="ADAL" clId="{51349554-ED1D-45F3-A29F-3766BECB7A58}" dt="2023-05-18T17:06:57.481" v="525" actId="1076"/>
        <pc:sldMkLst>
          <pc:docMk/>
          <pc:sldMk cId="3084794147" sldId="324"/>
        </pc:sldMkLst>
        <pc:spChg chg="mod">
          <ac:chgData name="Leila Scatena Raposo" userId="efd39fea-0d2b-4ae3-883f-65c40e95a1f8" providerId="ADAL" clId="{51349554-ED1D-45F3-A29F-3766BECB7A58}" dt="2023-05-11T16:29:07.678" v="28" actId="790"/>
          <ac:spMkLst>
            <pc:docMk/>
            <pc:sldMk cId="3084794147" sldId="324"/>
            <ac:spMk id="2" creationId="{4BEB3A73-3786-A3B1-2EC5-9EAEFD59015D}"/>
          </ac:spMkLst>
        </pc:spChg>
        <pc:spChg chg="mod">
          <ac:chgData name="Leila Scatena Raposo" userId="efd39fea-0d2b-4ae3-883f-65c40e95a1f8" providerId="ADAL" clId="{51349554-ED1D-45F3-A29F-3766BECB7A58}" dt="2023-05-11T16:29:07.678" v="28" actId="790"/>
          <ac:spMkLst>
            <pc:docMk/>
            <pc:sldMk cId="3084794147" sldId="324"/>
            <ac:spMk id="3" creationId="{FDB4BE6D-CD9D-0066-8CA6-DD3BA1B8E13B}"/>
          </ac:spMkLst>
        </pc:spChg>
        <pc:spChg chg="mod">
          <ac:chgData name="Leila Scatena Raposo" userId="efd39fea-0d2b-4ae3-883f-65c40e95a1f8" providerId="ADAL" clId="{51349554-ED1D-45F3-A29F-3766BECB7A58}" dt="2023-05-11T16:29:07.678" v="28" actId="790"/>
          <ac:spMkLst>
            <pc:docMk/>
            <pc:sldMk cId="3084794147" sldId="324"/>
            <ac:spMk id="8" creationId="{C52FFBF2-E8AD-5598-1E62-8AC5536A1761}"/>
          </ac:spMkLst>
        </pc:spChg>
        <pc:spChg chg="mod">
          <ac:chgData name="Leila Scatena Raposo" userId="efd39fea-0d2b-4ae3-883f-65c40e95a1f8" providerId="ADAL" clId="{51349554-ED1D-45F3-A29F-3766BECB7A58}" dt="2023-05-11T16:29:07.678" v="28" actId="790"/>
          <ac:spMkLst>
            <pc:docMk/>
            <pc:sldMk cId="3084794147" sldId="324"/>
            <ac:spMk id="9" creationId="{9A7C29D3-D63D-F421-1B63-7B6DA76B631F}"/>
          </ac:spMkLst>
        </pc:spChg>
        <pc:spChg chg="mod">
          <ac:chgData name="Leila Scatena Raposo" userId="efd39fea-0d2b-4ae3-883f-65c40e95a1f8" providerId="ADAL" clId="{51349554-ED1D-45F3-A29F-3766BECB7A58}" dt="2023-05-11T16:29:07.678" v="28" actId="790"/>
          <ac:spMkLst>
            <pc:docMk/>
            <pc:sldMk cId="3084794147" sldId="324"/>
            <ac:spMk id="11" creationId="{4E91D3DB-C3B9-E1C4-30AF-E748A8579DAB}"/>
          </ac:spMkLst>
        </pc:spChg>
        <pc:spChg chg="mod">
          <ac:chgData name="Leila Scatena Raposo" userId="efd39fea-0d2b-4ae3-883f-65c40e95a1f8" providerId="ADAL" clId="{51349554-ED1D-45F3-A29F-3766BECB7A58}" dt="2023-05-11T16:29:07.678" v="28" actId="790"/>
          <ac:spMkLst>
            <pc:docMk/>
            <pc:sldMk cId="3084794147" sldId="324"/>
            <ac:spMk id="13" creationId="{D4559AD4-5C57-62F8-37D1-2AF685904C77}"/>
          </ac:spMkLst>
        </pc:spChg>
        <pc:spChg chg="mod">
          <ac:chgData name="Leila Scatena Raposo" userId="efd39fea-0d2b-4ae3-883f-65c40e95a1f8" providerId="ADAL" clId="{51349554-ED1D-45F3-A29F-3766BECB7A58}" dt="2023-05-11T16:29:07.678" v="28" actId="790"/>
          <ac:spMkLst>
            <pc:docMk/>
            <pc:sldMk cId="3084794147" sldId="324"/>
            <ac:spMk id="14" creationId="{1A445233-D23C-3C6F-58F8-98D485E46137}"/>
          </ac:spMkLst>
        </pc:spChg>
        <pc:spChg chg="mod">
          <ac:chgData name="Leila Scatena Raposo" userId="efd39fea-0d2b-4ae3-883f-65c40e95a1f8" providerId="ADAL" clId="{51349554-ED1D-45F3-A29F-3766BECB7A58}" dt="2023-05-11T16:29:07.678" v="28" actId="790"/>
          <ac:spMkLst>
            <pc:docMk/>
            <pc:sldMk cId="3084794147" sldId="324"/>
            <ac:spMk id="15" creationId="{714746A1-9939-2D78-3E48-1C08E7F3BA45}"/>
          </ac:spMkLst>
        </pc:spChg>
        <pc:spChg chg="mod">
          <ac:chgData name="Leila Scatena Raposo" userId="efd39fea-0d2b-4ae3-883f-65c40e95a1f8" providerId="ADAL" clId="{51349554-ED1D-45F3-A29F-3766BECB7A58}" dt="2023-05-11T16:29:07.678" v="28" actId="790"/>
          <ac:spMkLst>
            <pc:docMk/>
            <pc:sldMk cId="3084794147" sldId="324"/>
            <ac:spMk id="16" creationId="{EC4771F5-181E-3F2B-9FCA-675DAADEC993}"/>
          </ac:spMkLst>
        </pc:spChg>
        <pc:spChg chg="mod">
          <ac:chgData name="Leila Scatena Raposo" userId="efd39fea-0d2b-4ae3-883f-65c40e95a1f8" providerId="ADAL" clId="{51349554-ED1D-45F3-A29F-3766BECB7A58}" dt="2023-05-11T16:29:07.678" v="28" actId="790"/>
          <ac:spMkLst>
            <pc:docMk/>
            <pc:sldMk cId="3084794147" sldId="324"/>
            <ac:spMk id="17" creationId="{765ABEB2-0C4E-0C7F-7E80-0340856984D0}"/>
          </ac:spMkLst>
        </pc:spChg>
        <pc:spChg chg="mod">
          <ac:chgData name="Leila Scatena Raposo" userId="efd39fea-0d2b-4ae3-883f-65c40e95a1f8" providerId="ADAL" clId="{51349554-ED1D-45F3-A29F-3766BECB7A58}" dt="2023-05-11T16:29:07.678" v="28" actId="790"/>
          <ac:spMkLst>
            <pc:docMk/>
            <pc:sldMk cId="3084794147" sldId="324"/>
            <ac:spMk id="18" creationId="{AC7ABC66-039C-3F39-2654-AA72B9642D15}"/>
          </ac:spMkLst>
        </pc:spChg>
        <pc:spChg chg="mod">
          <ac:chgData name="Leila Scatena Raposo" userId="efd39fea-0d2b-4ae3-883f-65c40e95a1f8" providerId="ADAL" clId="{51349554-ED1D-45F3-A29F-3766BECB7A58}" dt="2023-05-11T16:29:07.678" v="28" actId="790"/>
          <ac:spMkLst>
            <pc:docMk/>
            <pc:sldMk cId="3084794147" sldId="324"/>
            <ac:spMk id="19" creationId="{201BB706-0463-CA5F-F331-860D44E23879}"/>
          </ac:spMkLst>
        </pc:spChg>
        <pc:picChg chg="mod">
          <ac:chgData name="Leila Scatena Raposo" userId="efd39fea-0d2b-4ae3-883f-65c40e95a1f8" providerId="ADAL" clId="{51349554-ED1D-45F3-A29F-3766BECB7A58}" dt="2023-05-18T17:03:56.092" v="497" actId="1076"/>
          <ac:picMkLst>
            <pc:docMk/>
            <pc:sldMk cId="3084794147" sldId="324"/>
            <ac:picMk id="4" creationId="{5D3C3CF2-2753-1581-5CCD-7090CE24DF34}"/>
          </ac:picMkLst>
        </pc:picChg>
        <pc:picChg chg="mod">
          <ac:chgData name="Leila Scatena Raposo" userId="efd39fea-0d2b-4ae3-883f-65c40e95a1f8" providerId="ADAL" clId="{51349554-ED1D-45F3-A29F-3766BECB7A58}" dt="2023-05-18T17:03:56.092" v="497" actId="1076"/>
          <ac:picMkLst>
            <pc:docMk/>
            <pc:sldMk cId="3084794147" sldId="324"/>
            <ac:picMk id="5" creationId="{093DEA1B-19FC-4AB9-5C0F-1F7B791E5AB6}"/>
          </ac:picMkLst>
        </pc:picChg>
        <pc:picChg chg="mod">
          <ac:chgData name="Leila Scatena Raposo" userId="efd39fea-0d2b-4ae3-883f-65c40e95a1f8" providerId="ADAL" clId="{51349554-ED1D-45F3-A29F-3766BECB7A58}" dt="2023-05-18T17:03:56.092" v="497" actId="1076"/>
          <ac:picMkLst>
            <pc:docMk/>
            <pc:sldMk cId="3084794147" sldId="324"/>
            <ac:picMk id="6" creationId="{08F71CCB-53CE-0D46-6D2D-C2524DD84370}"/>
          </ac:picMkLst>
        </pc:picChg>
        <pc:picChg chg="mod">
          <ac:chgData name="Leila Scatena Raposo" userId="efd39fea-0d2b-4ae3-883f-65c40e95a1f8" providerId="ADAL" clId="{51349554-ED1D-45F3-A29F-3766BECB7A58}" dt="2023-05-18T17:03:56.092" v="497" actId="1076"/>
          <ac:picMkLst>
            <pc:docMk/>
            <pc:sldMk cId="3084794147" sldId="324"/>
            <ac:picMk id="7" creationId="{1F398C1F-AC96-6085-6235-CA0338F91CD7}"/>
          </ac:picMkLst>
        </pc:picChg>
        <pc:picChg chg="add mod">
          <ac:chgData name="Leila Scatena Raposo" userId="efd39fea-0d2b-4ae3-883f-65c40e95a1f8" providerId="ADAL" clId="{51349554-ED1D-45F3-A29F-3766BECB7A58}" dt="2023-05-18T17:03:07.926" v="490" actId="1076"/>
          <ac:picMkLst>
            <pc:docMk/>
            <pc:sldMk cId="3084794147" sldId="324"/>
            <ac:picMk id="20" creationId="{9F91BE3F-73C9-883C-3929-01FEBC355A75}"/>
          </ac:picMkLst>
        </pc:picChg>
        <pc:picChg chg="add mod">
          <ac:chgData name="Leila Scatena Raposo" userId="efd39fea-0d2b-4ae3-883f-65c40e95a1f8" providerId="ADAL" clId="{51349554-ED1D-45F3-A29F-3766BECB7A58}" dt="2023-05-18T17:06:36.009" v="521" actId="1076"/>
          <ac:picMkLst>
            <pc:docMk/>
            <pc:sldMk cId="3084794147" sldId="324"/>
            <ac:picMk id="21" creationId="{4CF034DB-6DC0-5068-84EC-CD0B12C20594}"/>
          </ac:picMkLst>
        </pc:picChg>
        <pc:picChg chg="add mod">
          <ac:chgData name="Leila Scatena Raposo" userId="efd39fea-0d2b-4ae3-883f-65c40e95a1f8" providerId="ADAL" clId="{51349554-ED1D-45F3-A29F-3766BECB7A58}" dt="2023-05-18T17:03:50.181" v="496" actId="1076"/>
          <ac:picMkLst>
            <pc:docMk/>
            <pc:sldMk cId="3084794147" sldId="324"/>
            <ac:picMk id="22" creationId="{3A9344B9-7415-C0D2-0B62-458545194FED}"/>
          </ac:picMkLst>
        </pc:picChg>
        <pc:picChg chg="add mod">
          <ac:chgData name="Leila Scatena Raposo" userId="efd39fea-0d2b-4ae3-883f-65c40e95a1f8" providerId="ADAL" clId="{51349554-ED1D-45F3-A29F-3766BECB7A58}" dt="2023-05-18T17:06:57.481" v="525" actId="1076"/>
          <ac:picMkLst>
            <pc:docMk/>
            <pc:sldMk cId="3084794147" sldId="324"/>
            <ac:picMk id="24" creationId="{023AB37D-BDF0-24EC-EC0A-0282428C4A7D}"/>
          </ac:picMkLst>
        </pc:picChg>
      </pc:sldChg>
      <pc:sldChg chg="addSp delSp modSp mod">
        <pc:chgData name="Leila Scatena Raposo" userId="efd39fea-0d2b-4ae3-883f-65c40e95a1f8" providerId="ADAL" clId="{51349554-ED1D-45F3-A29F-3766BECB7A58}" dt="2023-05-18T17:07:49.385" v="534" actId="1076"/>
        <pc:sldMkLst>
          <pc:docMk/>
          <pc:sldMk cId="1120972666" sldId="325"/>
        </pc:sldMkLst>
        <pc:picChg chg="add mod">
          <ac:chgData name="Leila Scatena Raposo" userId="efd39fea-0d2b-4ae3-883f-65c40e95a1f8" providerId="ADAL" clId="{51349554-ED1D-45F3-A29F-3766BECB7A58}" dt="2023-05-18T17:04:29.451" v="499" actId="1076"/>
          <ac:picMkLst>
            <pc:docMk/>
            <pc:sldMk cId="1120972666" sldId="325"/>
            <ac:picMk id="4" creationId="{02964A6A-7B14-C255-E6B2-24ECC634D121}"/>
          </ac:picMkLst>
        </pc:picChg>
        <pc:picChg chg="add del mod">
          <ac:chgData name="Leila Scatena Raposo" userId="efd39fea-0d2b-4ae3-883f-65c40e95a1f8" providerId="ADAL" clId="{51349554-ED1D-45F3-A29F-3766BECB7A58}" dt="2023-05-18T17:04:31.285" v="500" actId="478"/>
          <ac:picMkLst>
            <pc:docMk/>
            <pc:sldMk cId="1120972666" sldId="325"/>
            <ac:picMk id="5" creationId="{FE2A6763-EC33-FCCD-8E7F-49562A1200D8}"/>
          </ac:picMkLst>
        </pc:picChg>
        <pc:picChg chg="add mod">
          <ac:chgData name="Leila Scatena Raposo" userId="efd39fea-0d2b-4ae3-883f-65c40e95a1f8" providerId="ADAL" clId="{51349554-ED1D-45F3-A29F-3766BECB7A58}" dt="2023-05-18T17:07:28.424" v="528" actId="1076"/>
          <ac:picMkLst>
            <pc:docMk/>
            <pc:sldMk cId="1120972666" sldId="325"/>
            <ac:picMk id="7" creationId="{ED7DC1AC-ED3F-42F9-188D-B15D321C4D2B}"/>
          </ac:picMkLst>
        </pc:picChg>
        <pc:picChg chg="add mod">
          <ac:chgData name="Leila Scatena Raposo" userId="efd39fea-0d2b-4ae3-883f-65c40e95a1f8" providerId="ADAL" clId="{51349554-ED1D-45F3-A29F-3766BECB7A58}" dt="2023-05-18T17:07:49.385" v="534" actId="1076"/>
          <ac:picMkLst>
            <pc:docMk/>
            <pc:sldMk cId="1120972666" sldId="325"/>
            <ac:picMk id="17" creationId="{51FB43B2-1C23-0A6F-D593-E5FCACDD6B82}"/>
          </ac:picMkLst>
        </pc:picChg>
        <pc:picChg chg="mod">
          <ac:chgData name="Leila Scatena Raposo" userId="efd39fea-0d2b-4ae3-883f-65c40e95a1f8" providerId="ADAL" clId="{51349554-ED1D-45F3-A29F-3766BECB7A58}" dt="2023-05-18T17:07:30.007" v="529" actId="1076"/>
          <ac:picMkLst>
            <pc:docMk/>
            <pc:sldMk cId="1120972666" sldId="325"/>
            <ac:picMk id="20" creationId="{3B5BDEB0-FB32-178D-585F-FC0C375CAD55}"/>
          </ac:picMkLst>
        </pc:picChg>
        <pc:picChg chg="mod">
          <ac:chgData name="Leila Scatena Raposo" userId="efd39fea-0d2b-4ae3-883f-65c40e95a1f8" providerId="ADAL" clId="{51349554-ED1D-45F3-A29F-3766BECB7A58}" dt="2023-05-18T17:07:32.829" v="530" actId="1076"/>
          <ac:picMkLst>
            <pc:docMk/>
            <pc:sldMk cId="1120972666" sldId="325"/>
            <ac:picMk id="21" creationId="{33C18197-D173-DF35-D184-96CC0AF85BCA}"/>
          </ac:picMkLst>
        </pc:picChg>
        <pc:picChg chg="mod">
          <ac:chgData name="Leila Scatena Raposo" userId="efd39fea-0d2b-4ae3-883f-65c40e95a1f8" providerId="ADAL" clId="{51349554-ED1D-45F3-A29F-3766BECB7A58}" dt="2023-05-18T17:07:34.306" v="531" actId="1076"/>
          <ac:picMkLst>
            <pc:docMk/>
            <pc:sldMk cId="1120972666" sldId="325"/>
            <ac:picMk id="22" creationId="{43201952-2B88-7E39-B590-9044DFEC611C}"/>
          </ac:picMkLst>
        </pc:picChg>
      </pc:sldChg>
      <pc:sldChg chg="addSp modSp mod">
        <pc:chgData name="Leila Scatena Raposo" userId="efd39fea-0d2b-4ae3-883f-65c40e95a1f8" providerId="ADAL" clId="{51349554-ED1D-45F3-A29F-3766BECB7A58}" dt="2023-05-18T17:04:58.023" v="505" actId="1076"/>
        <pc:sldMkLst>
          <pc:docMk/>
          <pc:sldMk cId="2408660989" sldId="326"/>
        </pc:sldMkLst>
        <pc:picChg chg="add mod">
          <ac:chgData name="Leila Scatena Raposo" userId="efd39fea-0d2b-4ae3-883f-65c40e95a1f8" providerId="ADAL" clId="{51349554-ED1D-45F3-A29F-3766BECB7A58}" dt="2023-05-18T17:04:36.124" v="502" actId="1076"/>
          <ac:picMkLst>
            <pc:docMk/>
            <pc:sldMk cId="2408660989" sldId="326"/>
            <ac:picMk id="7" creationId="{1B550B7E-F595-5C28-E397-09A9B027370E}"/>
          </ac:picMkLst>
        </pc:picChg>
        <pc:picChg chg="add mod">
          <ac:chgData name="Leila Scatena Raposo" userId="efd39fea-0d2b-4ae3-883f-65c40e95a1f8" providerId="ADAL" clId="{51349554-ED1D-45F3-A29F-3766BECB7A58}" dt="2023-05-18T17:04:52.522" v="504" actId="1076"/>
          <ac:picMkLst>
            <pc:docMk/>
            <pc:sldMk cId="2408660989" sldId="326"/>
            <ac:picMk id="16" creationId="{36343586-7929-E927-C85D-1E54CDF4FCC3}"/>
          </ac:picMkLst>
        </pc:picChg>
        <pc:picChg chg="add mod">
          <ac:chgData name="Leila Scatena Raposo" userId="efd39fea-0d2b-4ae3-883f-65c40e95a1f8" providerId="ADAL" clId="{51349554-ED1D-45F3-A29F-3766BECB7A58}" dt="2023-05-18T17:04:58.023" v="505" actId="1076"/>
          <ac:picMkLst>
            <pc:docMk/>
            <pc:sldMk cId="2408660989" sldId="326"/>
            <ac:picMk id="17" creationId="{15A87D24-9CC1-ABE8-A09B-D92D062CBCB6}"/>
          </ac:picMkLst>
        </pc:picChg>
      </pc:sldChg>
      <pc:sldChg chg="addSp modSp mod">
        <pc:chgData name="Leila Scatena Raposo" userId="efd39fea-0d2b-4ae3-883f-65c40e95a1f8" providerId="ADAL" clId="{51349554-ED1D-45F3-A29F-3766BECB7A58}" dt="2023-05-18T16:56:14.709" v="442" actId="1076"/>
        <pc:sldMkLst>
          <pc:docMk/>
          <pc:sldMk cId="4256873800" sldId="327"/>
        </pc:sldMkLst>
        <pc:picChg chg="add mod">
          <ac:chgData name="Leila Scatena Raposo" userId="efd39fea-0d2b-4ae3-883f-65c40e95a1f8" providerId="ADAL" clId="{51349554-ED1D-45F3-A29F-3766BECB7A58}" dt="2023-05-18T16:54:46.846" v="433" actId="1076"/>
          <ac:picMkLst>
            <pc:docMk/>
            <pc:sldMk cId="4256873800" sldId="327"/>
            <ac:picMk id="8" creationId="{B5567F07-AF79-978B-4783-4BF9948918CD}"/>
          </ac:picMkLst>
        </pc:picChg>
        <pc:picChg chg="add mod">
          <ac:chgData name="Leila Scatena Raposo" userId="efd39fea-0d2b-4ae3-883f-65c40e95a1f8" providerId="ADAL" clId="{51349554-ED1D-45F3-A29F-3766BECB7A58}" dt="2023-05-18T16:55:06.581" v="436" actId="1076"/>
          <ac:picMkLst>
            <pc:docMk/>
            <pc:sldMk cId="4256873800" sldId="327"/>
            <ac:picMk id="26" creationId="{EDB607BC-313D-7F15-118F-A4FC34E3E72D}"/>
          </ac:picMkLst>
        </pc:picChg>
        <pc:picChg chg="add mod">
          <ac:chgData name="Leila Scatena Raposo" userId="efd39fea-0d2b-4ae3-883f-65c40e95a1f8" providerId="ADAL" clId="{51349554-ED1D-45F3-A29F-3766BECB7A58}" dt="2023-05-18T16:55:48.321" v="439" actId="1076"/>
          <ac:picMkLst>
            <pc:docMk/>
            <pc:sldMk cId="4256873800" sldId="327"/>
            <ac:picMk id="28" creationId="{A695E557-D26A-22C5-6F01-F5F83D20E201}"/>
          </ac:picMkLst>
        </pc:picChg>
        <pc:picChg chg="add mod">
          <ac:chgData name="Leila Scatena Raposo" userId="efd39fea-0d2b-4ae3-883f-65c40e95a1f8" providerId="ADAL" clId="{51349554-ED1D-45F3-A29F-3766BECB7A58}" dt="2023-05-18T16:56:14.709" v="442" actId="1076"/>
          <ac:picMkLst>
            <pc:docMk/>
            <pc:sldMk cId="4256873800" sldId="327"/>
            <ac:picMk id="30" creationId="{E388FC33-6CC4-3CA6-4825-AFF5D1076FF4}"/>
          </ac:picMkLst>
        </pc:picChg>
      </pc:sldChg>
      <pc:sldChg chg="addSp modSp mod">
        <pc:chgData name="Leila Scatena Raposo" userId="efd39fea-0d2b-4ae3-883f-65c40e95a1f8" providerId="ADAL" clId="{51349554-ED1D-45F3-A29F-3766BECB7A58}" dt="2023-05-18T16:58:20.165" v="454" actId="1076"/>
        <pc:sldMkLst>
          <pc:docMk/>
          <pc:sldMk cId="3287330072" sldId="328"/>
        </pc:sldMkLst>
        <pc:spChg chg="mod">
          <ac:chgData name="Leila Scatena Raposo" userId="efd39fea-0d2b-4ae3-883f-65c40e95a1f8" providerId="ADAL" clId="{51349554-ED1D-45F3-A29F-3766BECB7A58}" dt="2023-05-11T16:41:26.687" v="42" actId="790"/>
          <ac:spMkLst>
            <pc:docMk/>
            <pc:sldMk cId="3287330072" sldId="328"/>
            <ac:spMk id="2" creationId="{4BEB3A73-3786-A3B1-2EC5-9EAEFD59015D}"/>
          </ac:spMkLst>
        </pc:spChg>
        <pc:spChg chg="mod">
          <ac:chgData name="Leila Scatena Raposo" userId="efd39fea-0d2b-4ae3-883f-65c40e95a1f8" providerId="ADAL" clId="{51349554-ED1D-45F3-A29F-3766BECB7A58}" dt="2023-05-11T16:41:26.687" v="42" actId="790"/>
          <ac:spMkLst>
            <pc:docMk/>
            <pc:sldMk cId="3287330072" sldId="328"/>
            <ac:spMk id="3" creationId="{FDB4BE6D-CD9D-0066-8CA6-DD3BA1B8E13B}"/>
          </ac:spMkLst>
        </pc:spChg>
        <pc:spChg chg="mod">
          <ac:chgData name="Leila Scatena Raposo" userId="efd39fea-0d2b-4ae3-883f-65c40e95a1f8" providerId="ADAL" clId="{51349554-ED1D-45F3-A29F-3766BECB7A58}" dt="2023-05-11T16:41:26.687" v="42" actId="790"/>
          <ac:spMkLst>
            <pc:docMk/>
            <pc:sldMk cId="3287330072" sldId="328"/>
            <ac:spMk id="4" creationId="{9F378E0A-F828-62AA-A2BD-29FC247ADFB6}"/>
          </ac:spMkLst>
        </pc:spChg>
        <pc:spChg chg="mod">
          <ac:chgData name="Leila Scatena Raposo" userId="efd39fea-0d2b-4ae3-883f-65c40e95a1f8" providerId="ADAL" clId="{51349554-ED1D-45F3-A29F-3766BECB7A58}" dt="2023-05-11T16:41:26.687" v="42" actId="790"/>
          <ac:spMkLst>
            <pc:docMk/>
            <pc:sldMk cId="3287330072" sldId="328"/>
            <ac:spMk id="5" creationId="{9990A4BA-CEB8-9EF9-6E49-D1D9FC5104FE}"/>
          </ac:spMkLst>
        </pc:spChg>
        <pc:spChg chg="mod">
          <ac:chgData name="Leila Scatena Raposo" userId="efd39fea-0d2b-4ae3-883f-65c40e95a1f8" providerId="ADAL" clId="{51349554-ED1D-45F3-A29F-3766BECB7A58}" dt="2023-05-11T16:41:26.687" v="42" actId="790"/>
          <ac:spMkLst>
            <pc:docMk/>
            <pc:sldMk cId="3287330072" sldId="328"/>
            <ac:spMk id="6" creationId="{639CB69B-0E8B-CCDC-5482-E86BB52EC875}"/>
          </ac:spMkLst>
        </pc:spChg>
        <pc:spChg chg="mod">
          <ac:chgData name="Leila Scatena Raposo" userId="efd39fea-0d2b-4ae3-883f-65c40e95a1f8" providerId="ADAL" clId="{51349554-ED1D-45F3-A29F-3766BECB7A58}" dt="2023-05-11T16:41:26.687" v="42" actId="790"/>
          <ac:spMkLst>
            <pc:docMk/>
            <pc:sldMk cId="3287330072" sldId="328"/>
            <ac:spMk id="7" creationId="{7B4EF079-0078-03D6-EC03-EDB3DB03BFD1}"/>
          </ac:spMkLst>
        </pc:spChg>
        <pc:spChg chg="mod">
          <ac:chgData name="Leila Scatena Raposo" userId="efd39fea-0d2b-4ae3-883f-65c40e95a1f8" providerId="ADAL" clId="{51349554-ED1D-45F3-A29F-3766BECB7A58}" dt="2023-05-11T16:41:26.687" v="42" actId="790"/>
          <ac:spMkLst>
            <pc:docMk/>
            <pc:sldMk cId="3287330072" sldId="328"/>
            <ac:spMk id="16" creationId="{EC4771F5-181E-3F2B-9FCA-675DAADEC993}"/>
          </ac:spMkLst>
        </pc:spChg>
        <pc:spChg chg="mod">
          <ac:chgData name="Leila Scatena Raposo" userId="efd39fea-0d2b-4ae3-883f-65c40e95a1f8" providerId="ADAL" clId="{51349554-ED1D-45F3-A29F-3766BECB7A58}" dt="2023-05-11T16:41:26.687" v="42" actId="790"/>
          <ac:spMkLst>
            <pc:docMk/>
            <pc:sldMk cId="3287330072" sldId="328"/>
            <ac:spMk id="17" creationId="{765ABEB2-0C4E-0C7F-7E80-0340856984D0}"/>
          </ac:spMkLst>
        </pc:spChg>
        <pc:spChg chg="mod">
          <ac:chgData name="Leila Scatena Raposo" userId="efd39fea-0d2b-4ae3-883f-65c40e95a1f8" providerId="ADAL" clId="{51349554-ED1D-45F3-A29F-3766BECB7A58}" dt="2023-05-11T16:41:26.687" v="42" actId="790"/>
          <ac:spMkLst>
            <pc:docMk/>
            <pc:sldMk cId="3287330072" sldId="328"/>
            <ac:spMk id="18" creationId="{AC7ABC66-039C-3F39-2654-AA72B9642D15}"/>
          </ac:spMkLst>
        </pc:spChg>
        <pc:spChg chg="mod">
          <ac:chgData name="Leila Scatena Raposo" userId="efd39fea-0d2b-4ae3-883f-65c40e95a1f8" providerId="ADAL" clId="{51349554-ED1D-45F3-A29F-3766BECB7A58}" dt="2023-05-11T16:41:26.687" v="42" actId="790"/>
          <ac:spMkLst>
            <pc:docMk/>
            <pc:sldMk cId="3287330072" sldId="328"/>
            <ac:spMk id="19" creationId="{201BB706-0463-CA5F-F331-860D44E23879}"/>
          </ac:spMkLst>
        </pc:spChg>
        <pc:spChg chg="mod">
          <ac:chgData name="Leila Scatena Raposo" userId="efd39fea-0d2b-4ae3-883f-65c40e95a1f8" providerId="ADAL" clId="{51349554-ED1D-45F3-A29F-3766BECB7A58}" dt="2023-05-11T16:41:26.687" v="42" actId="790"/>
          <ac:spMkLst>
            <pc:docMk/>
            <pc:sldMk cId="3287330072" sldId="328"/>
            <ac:spMk id="24" creationId="{F88A4163-DAFB-3F15-ECCE-6B03E945ED39}"/>
          </ac:spMkLst>
        </pc:spChg>
        <pc:spChg chg="mod">
          <ac:chgData name="Leila Scatena Raposo" userId="efd39fea-0d2b-4ae3-883f-65c40e95a1f8" providerId="ADAL" clId="{51349554-ED1D-45F3-A29F-3766BECB7A58}" dt="2023-05-11T16:41:26.687" v="42" actId="790"/>
          <ac:spMkLst>
            <pc:docMk/>
            <pc:sldMk cId="3287330072" sldId="328"/>
            <ac:spMk id="25" creationId="{A4631022-3973-9196-0507-FF77B9EC6ADE}"/>
          </ac:spMkLst>
        </pc:spChg>
        <pc:picChg chg="add mod">
          <ac:chgData name="Leila Scatena Raposo" userId="efd39fea-0d2b-4ae3-883f-65c40e95a1f8" providerId="ADAL" clId="{51349554-ED1D-45F3-A29F-3766BECB7A58}" dt="2023-05-18T16:56:37.227" v="445" actId="1076"/>
          <ac:picMkLst>
            <pc:docMk/>
            <pc:sldMk cId="3287330072" sldId="328"/>
            <ac:picMk id="9" creationId="{3D329652-23B0-B0A9-20D8-3B47B8D10220}"/>
          </ac:picMkLst>
        </pc:picChg>
        <pc:picChg chg="add mod">
          <ac:chgData name="Leila Scatena Raposo" userId="efd39fea-0d2b-4ae3-883f-65c40e95a1f8" providerId="ADAL" clId="{51349554-ED1D-45F3-A29F-3766BECB7A58}" dt="2023-05-18T16:57:01.547" v="448" actId="1076"/>
          <ac:picMkLst>
            <pc:docMk/>
            <pc:sldMk cId="3287330072" sldId="328"/>
            <ac:picMk id="13" creationId="{5828A72B-98C9-DD57-671F-64AC7F2EFAB8}"/>
          </ac:picMkLst>
        </pc:picChg>
        <pc:picChg chg="add mod">
          <ac:chgData name="Leila Scatena Raposo" userId="efd39fea-0d2b-4ae3-883f-65c40e95a1f8" providerId="ADAL" clId="{51349554-ED1D-45F3-A29F-3766BECB7A58}" dt="2023-05-18T16:57:30.211" v="451" actId="1076"/>
          <ac:picMkLst>
            <pc:docMk/>
            <pc:sldMk cId="3287330072" sldId="328"/>
            <ac:picMk id="15" creationId="{B04213A2-629F-3733-91A3-AC5D69EC1820}"/>
          </ac:picMkLst>
        </pc:picChg>
        <pc:picChg chg="add mod">
          <ac:chgData name="Leila Scatena Raposo" userId="efd39fea-0d2b-4ae3-883f-65c40e95a1f8" providerId="ADAL" clId="{51349554-ED1D-45F3-A29F-3766BECB7A58}" dt="2023-05-18T16:58:20.165" v="454" actId="1076"/>
          <ac:picMkLst>
            <pc:docMk/>
            <pc:sldMk cId="3287330072" sldId="328"/>
            <ac:picMk id="21" creationId="{E828875D-6C39-22D4-3978-AA3723EFBDBA}"/>
          </ac:picMkLst>
        </pc:picChg>
      </pc:sldChg>
      <pc:sldChg chg="addSp delSp modSp mod">
        <pc:chgData name="Leila Scatena Raposo" userId="efd39fea-0d2b-4ae3-883f-65c40e95a1f8" providerId="ADAL" clId="{51349554-ED1D-45F3-A29F-3766BECB7A58}" dt="2023-05-18T17:00:42.993" v="477" actId="1076"/>
        <pc:sldMkLst>
          <pc:docMk/>
          <pc:sldMk cId="4180483286" sldId="331"/>
        </pc:sldMkLst>
        <pc:picChg chg="add mod">
          <ac:chgData name="Leila Scatena Raposo" userId="efd39fea-0d2b-4ae3-883f-65c40e95a1f8" providerId="ADAL" clId="{51349554-ED1D-45F3-A29F-3766BECB7A58}" dt="2023-05-18T16:58:53.388" v="457" actId="1076"/>
          <ac:picMkLst>
            <pc:docMk/>
            <pc:sldMk cId="4180483286" sldId="331"/>
            <ac:picMk id="21" creationId="{891F29F3-9FAC-6B87-20D0-75FF35C0A900}"/>
          </ac:picMkLst>
        </pc:picChg>
        <pc:picChg chg="add del mod">
          <ac:chgData name="Leila Scatena Raposo" userId="efd39fea-0d2b-4ae3-883f-65c40e95a1f8" providerId="ADAL" clId="{51349554-ED1D-45F3-A29F-3766BECB7A58}" dt="2023-05-18T16:59:27.521" v="463" actId="478"/>
          <ac:picMkLst>
            <pc:docMk/>
            <pc:sldMk cId="4180483286" sldId="331"/>
            <ac:picMk id="23" creationId="{2E6ABD14-C005-4EF3-08B7-2FD53C1BA16D}"/>
          </ac:picMkLst>
        </pc:picChg>
        <pc:picChg chg="add del mod">
          <ac:chgData name="Leila Scatena Raposo" userId="efd39fea-0d2b-4ae3-883f-65c40e95a1f8" providerId="ADAL" clId="{51349554-ED1D-45F3-A29F-3766BECB7A58}" dt="2023-05-18T16:59:36.439" v="467" actId="478"/>
          <ac:picMkLst>
            <pc:docMk/>
            <pc:sldMk cId="4180483286" sldId="331"/>
            <ac:picMk id="25" creationId="{D8D8DCD7-A713-6925-4143-C99FB625A75D}"/>
          </ac:picMkLst>
        </pc:picChg>
        <pc:picChg chg="add mod">
          <ac:chgData name="Leila Scatena Raposo" userId="efd39fea-0d2b-4ae3-883f-65c40e95a1f8" providerId="ADAL" clId="{51349554-ED1D-45F3-A29F-3766BECB7A58}" dt="2023-05-18T16:59:57.639" v="470" actId="1076"/>
          <ac:picMkLst>
            <pc:docMk/>
            <pc:sldMk cId="4180483286" sldId="331"/>
            <ac:picMk id="27" creationId="{FB475CD2-5819-3F75-28E7-F7987BA05385}"/>
          </ac:picMkLst>
        </pc:picChg>
        <pc:picChg chg="add mod">
          <ac:chgData name="Leila Scatena Raposo" userId="efd39fea-0d2b-4ae3-883f-65c40e95a1f8" providerId="ADAL" clId="{51349554-ED1D-45F3-A29F-3766BECB7A58}" dt="2023-05-18T17:00:19.869" v="474" actId="14100"/>
          <ac:picMkLst>
            <pc:docMk/>
            <pc:sldMk cId="4180483286" sldId="331"/>
            <ac:picMk id="29" creationId="{91A4BFB3-2A69-7C83-3DDE-046E4C6CCF68}"/>
          </ac:picMkLst>
        </pc:picChg>
        <pc:picChg chg="add mod">
          <ac:chgData name="Leila Scatena Raposo" userId="efd39fea-0d2b-4ae3-883f-65c40e95a1f8" providerId="ADAL" clId="{51349554-ED1D-45F3-A29F-3766BECB7A58}" dt="2023-05-18T17:00:42.993" v="477" actId="1076"/>
          <ac:picMkLst>
            <pc:docMk/>
            <pc:sldMk cId="4180483286" sldId="331"/>
            <ac:picMk id="31" creationId="{892EB761-62FC-338E-5EDE-233DB36CE4EF}"/>
          </ac:picMkLst>
        </pc:picChg>
      </pc:sldChg>
      <pc:sldChg chg="addSp modSp mod">
        <pc:chgData name="Leila Scatena Raposo" userId="efd39fea-0d2b-4ae3-883f-65c40e95a1f8" providerId="ADAL" clId="{51349554-ED1D-45F3-A29F-3766BECB7A58}" dt="2023-05-18T17:34:34.952" v="780" actId="1076"/>
        <pc:sldMkLst>
          <pc:docMk/>
          <pc:sldMk cId="3761630166" sldId="332"/>
        </pc:sldMkLst>
        <pc:spChg chg="add mod">
          <ac:chgData name="Leila Scatena Raposo" userId="efd39fea-0d2b-4ae3-883f-65c40e95a1f8" providerId="ADAL" clId="{51349554-ED1D-45F3-A29F-3766BECB7A58}" dt="2023-05-18T17:32:11.455" v="751" actId="1076"/>
          <ac:spMkLst>
            <pc:docMk/>
            <pc:sldMk cId="3761630166" sldId="332"/>
            <ac:spMk id="16" creationId="{BF2AAE43-73B9-7053-ABF7-60AFAA372010}"/>
          </ac:spMkLst>
        </pc:spChg>
        <pc:spChg chg="add mod">
          <ac:chgData name="Leila Scatena Raposo" userId="efd39fea-0d2b-4ae3-883f-65c40e95a1f8" providerId="ADAL" clId="{51349554-ED1D-45F3-A29F-3766BECB7A58}" dt="2023-05-18T17:32:42.436" v="757" actId="1076"/>
          <ac:spMkLst>
            <pc:docMk/>
            <pc:sldMk cId="3761630166" sldId="332"/>
            <ac:spMk id="17" creationId="{AADE1D34-50A1-65A5-78D9-3C70C960034E}"/>
          </ac:spMkLst>
        </pc:spChg>
        <pc:spChg chg="add mod">
          <ac:chgData name="Leila Scatena Raposo" userId="efd39fea-0d2b-4ae3-883f-65c40e95a1f8" providerId="ADAL" clId="{51349554-ED1D-45F3-A29F-3766BECB7A58}" dt="2023-05-18T17:33:38.693" v="766" actId="1076"/>
          <ac:spMkLst>
            <pc:docMk/>
            <pc:sldMk cId="3761630166" sldId="332"/>
            <ac:spMk id="18" creationId="{46081853-8B26-1F4E-F893-6357319ABAC6}"/>
          </ac:spMkLst>
        </pc:spChg>
        <pc:spChg chg="add mod">
          <ac:chgData name="Leila Scatena Raposo" userId="efd39fea-0d2b-4ae3-883f-65c40e95a1f8" providerId="ADAL" clId="{51349554-ED1D-45F3-A29F-3766BECB7A58}" dt="2023-05-18T17:34:08.975" v="775" actId="1076"/>
          <ac:spMkLst>
            <pc:docMk/>
            <pc:sldMk cId="3761630166" sldId="332"/>
            <ac:spMk id="19" creationId="{34CDAA6F-3305-814A-F696-7EE18C690159}"/>
          </ac:spMkLst>
        </pc:spChg>
        <pc:spChg chg="add mod">
          <ac:chgData name="Leila Scatena Raposo" userId="efd39fea-0d2b-4ae3-883f-65c40e95a1f8" providerId="ADAL" clId="{51349554-ED1D-45F3-A29F-3766BECB7A58}" dt="2023-05-18T17:34:34.952" v="780" actId="1076"/>
          <ac:spMkLst>
            <pc:docMk/>
            <pc:sldMk cId="3761630166" sldId="332"/>
            <ac:spMk id="20" creationId="{F9DDEB4A-EA06-1F6C-4DF8-4AEC3226978B}"/>
          </ac:spMkLst>
        </pc:spChg>
      </pc:sldChg>
      <pc:sldChg chg="addSp delSp modSp mod">
        <pc:chgData name="Leila Scatena Raposo" userId="efd39fea-0d2b-4ae3-883f-65c40e95a1f8" providerId="ADAL" clId="{51349554-ED1D-45F3-A29F-3766BECB7A58}" dt="2023-05-18T18:22:16.898" v="875" actId="1076"/>
        <pc:sldMkLst>
          <pc:docMk/>
          <pc:sldMk cId="1961343286" sldId="333"/>
        </pc:sldMkLst>
        <pc:spChg chg="add del mod">
          <ac:chgData name="Leila Scatena Raposo" userId="efd39fea-0d2b-4ae3-883f-65c40e95a1f8" providerId="ADAL" clId="{51349554-ED1D-45F3-A29F-3766BECB7A58}" dt="2023-05-18T18:22:09.143" v="872" actId="478"/>
          <ac:spMkLst>
            <pc:docMk/>
            <pc:sldMk cId="1961343286" sldId="333"/>
            <ac:spMk id="16" creationId="{A991AD85-2186-D752-32BB-14F5CE998107}"/>
          </ac:spMkLst>
        </pc:spChg>
        <pc:spChg chg="add mod">
          <ac:chgData name="Leila Scatena Raposo" userId="efd39fea-0d2b-4ae3-883f-65c40e95a1f8" providerId="ADAL" clId="{51349554-ED1D-45F3-A29F-3766BECB7A58}" dt="2023-05-18T18:21:04.140" v="860" actId="1076"/>
          <ac:spMkLst>
            <pc:docMk/>
            <pc:sldMk cId="1961343286" sldId="333"/>
            <ac:spMk id="17" creationId="{AD1045EF-1E42-8CE2-2D13-5DBC7FB4F4CE}"/>
          </ac:spMkLst>
        </pc:spChg>
        <pc:spChg chg="add mod">
          <ac:chgData name="Leila Scatena Raposo" userId="efd39fea-0d2b-4ae3-883f-65c40e95a1f8" providerId="ADAL" clId="{51349554-ED1D-45F3-A29F-3766BECB7A58}" dt="2023-05-18T18:21:44.490" v="871" actId="1076"/>
          <ac:spMkLst>
            <pc:docMk/>
            <pc:sldMk cId="1961343286" sldId="333"/>
            <ac:spMk id="18" creationId="{BBCBD6B1-E6AB-94CA-BEDE-67B5E5373BFE}"/>
          </ac:spMkLst>
        </pc:spChg>
        <pc:spChg chg="add mod">
          <ac:chgData name="Leila Scatena Raposo" userId="efd39fea-0d2b-4ae3-883f-65c40e95a1f8" providerId="ADAL" clId="{51349554-ED1D-45F3-A29F-3766BECB7A58}" dt="2023-05-18T18:21:23.475" v="865" actId="1076"/>
          <ac:spMkLst>
            <pc:docMk/>
            <pc:sldMk cId="1961343286" sldId="333"/>
            <ac:spMk id="19" creationId="{A6F1B553-E3F7-CF01-576B-605F7ECAD95E}"/>
          </ac:spMkLst>
        </pc:spChg>
        <pc:spChg chg="add mod">
          <ac:chgData name="Leila Scatena Raposo" userId="efd39fea-0d2b-4ae3-883f-65c40e95a1f8" providerId="ADAL" clId="{51349554-ED1D-45F3-A29F-3766BECB7A58}" dt="2023-05-18T18:19:51.344" v="844" actId="1076"/>
          <ac:spMkLst>
            <pc:docMk/>
            <pc:sldMk cId="1961343286" sldId="333"/>
            <ac:spMk id="20" creationId="{873F8AF6-913D-3847-38C5-F0DE7B28E99D}"/>
          </ac:spMkLst>
        </pc:spChg>
        <pc:picChg chg="add mod">
          <ac:chgData name="Leila Scatena Raposo" userId="efd39fea-0d2b-4ae3-883f-65c40e95a1f8" providerId="ADAL" clId="{51349554-ED1D-45F3-A29F-3766BECB7A58}" dt="2023-05-18T18:22:16.898" v="875" actId="1076"/>
          <ac:picMkLst>
            <pc:docMk/>
            <pc:sldMk cId="1961343286" sldId="333"/>
            <ac:picMk id="22" creationId="{DEBA643D-C8C9-930B-50AF-A39573D663F7}"/>
          </ac:picMkLst>
        </pc:picChg>
      </pc:sldChg>
      <pc:sldChg chg="addSp delSp modSp mod">
        <pc:chgData name="Leila Scatena Raposo" userId="efd39fea-0d2b-4ae3-883f-65c40e95a1f8" providerId="ADAL" clId="{51349554-ED1D-45F3-A29F-3766BECB7A58}" dt="2023-05-18T18:28:38.157" v="939" actId="478"/>
        <pc:sldMkLst>
          <pc:docMk/>
          <pc:sldMk cId="3942378775" sldId="334"/>
        </pc:sldMkLst>
        <pc:spChg chg="add mod">
          <ac:chgData name="Leila Scatena Raposo" userId="efd39fea-0d2b-4ae3-883f-65c40e95a1f8" providerId="ADAL" clId="{51349554-ED1D-45F3-A29F-3766BECB7A58}" dt="2023-05-18T18:27:20.788" v="921" actId="1076"/>
          <ac:spMkLst>
            <pc:docMk/>
            <pc:sldMk cId="3942378775" sldId="334"/>
            <ac:spMk id="22" creationId="{74E1F130-3D81-3A85-935D-D03C6DE12837}"/>
          </ac:spMkLst>
        </pc:spChg>
        <pc:spChg chg="add mod">
          <ac:chgData name="Leila Scatena Raposo" userId="efd39fea-0d2b-4ae3-883f-65c40e95a1f8" providerId="ADAL" clId="{51349554-ED1D-45F3-A29F-3766BECB7A58}" dt="2023-05-18T18:28:34.984" v="938" actId="1076"/>
          <ac:spMkLst>
            <pc:docMk/>
            <pc:sldMk cId="3942378775" sldId="334"/>
            <ac:spMk id="23" creationId="{AE171D3A-D2FB-E398-4BCD-D5E1BF81BAE5}"/>
          </ac:spMkLst>
        </pc:spChg>
        <pc:spChg chg="add del mod">
          <ac:chgData name="Leila Scatena Raposo" userId="efd39fea-0d2b-4ae3-883f-65c40e95a1f8" providerId="ADAL" clId="{51349554-ED1D-45F3-A29F-3766BECB7A58}" dt="2023-05-18T18:28:38.157" v="939" actId="478"/>
          <ac:spMkLst>
            <pc:docMk/>
            <pc:sldMk cId="3942378775" sldId="334"/>
            <ac:spMk id="28" creationId="{D3EBF636-6819-374C-54CF-EAC1BC4BB0B1}"/>
          </ac:spMkLst>
        </pc:spChg>
        <pc:picChg chg="add mod">
          <ac:chgData name="Leila Scatena Raposo" userId="efd39fea-0d2b-4ae3-883f-65c40e95a1f8" providerId="ADAL" clId="{51349554-ED1D-45F3-A29F-3766BECB7A58}" dt="2023-05-18T18:26:00.204" v="909" actId="1076"/>
          <ac:picMkLst>
            <pc:docMk/>
            <pc:sldMk cId="3942378775" sldId="334"/>
            <ac:picMk id="19" creationId="{39AE7053-612F-E26A-9145-58BF9A877727}"/>
          </ac:picMkLst>
        </pc:picChg>
        <pc:picChg chg="add mod">
          <ac:chgData name="Leila Scatena Raposo" userId="efd39fea-0d2b-4ae3-883f-65c40e95a1f8" providerId="ADAL" clId="{51349554-ED1D-45F3-A29F-3766BECB7A58}" dt="2023-05-18T18:26:25.320" v="914" actId="1076"/>
          <ac:picMkLst>
            <pc:docMk/>
            <pc:sldMk cId="3942378775" sldId="334"/>
            <ac:picMk id="21" creationId="{9769F906-22B1-11B0-FC69-F6B65DA6F767}"/>
          </ac:picMkLst>
        </pc:picChg>
        <pc:picChg chg="add mod">
          <ac:chgData name="Leila Scatena Raposo" userId="efd39fea-0d2b-4ae3-883f-65c40e95a1f8" providerId="ADAL" clId="{51349554-ED1D-45F3-A29F-3766BECB7A58}" dt="2023-05-18T18:27:40.349" v="926" actId="1076"/>
          <ac:picMkLst>
            <pc:docMk/>
            <pc:sldMk cId="3942378775" sldId="334"/>
            <ac:picMk id="25" creationId="{84E8F614-1938-DCC2-D3A6-A3658E34F052}"/>
          </ac:picMkLst>
        </pc:picChg>
        <pc:picChg chg="add mod">
          <ac:chgData name="Leila Scatena Raposo" userId="efd39fea-0d2b-4ae3-883f-65c40e95a1f8" providerId="ADAL" clId="{51349554-ED1D-45F3-A29F-3766BECB7A58}" dt="2023-05-18T18:28:00.892" v="930" actId="1076"/>
          <ac:picMkLst>
            <pc:docMk/>
            <pc:sldMk cId="3942378775" sldId="334"/>
            <ac:picMk id="27" creationId="{60C81363-ECD8-8CD2-0C89-D34616CBA03C}"/>
          </ac:picMkLst>
        </pc:picChg>
      </pc:sldChg>
      <pc:sldChg chg="addSp delSp modSp mod">
        <pc:chgData name="Leila Scatena Raposo" userId="efd39fea-0d2b-4ae3-883f-65c40e95a1f8" providerId="ADAL" clId="{51349554-ED1D-45F3-A29F-3766BECB7A58}" dt="2023-05-18T18:31:14.353" v="980" actId="478"/>
        <pc:sldMkLst>
          <pc:docMk/>
          <pc:sldMk cId="1994880376" sldId="335"/>
        </pc:sldMkLst>
        <pc:spChg chg="add del mod">
          <ac:chgData name="Leila Scatena Raposo" userId="efd39fea-0d2b-4ae3-883f-65c40e95a1f8" providerId="ADAL" clId="{51349554-ED1D-45F3-A29F-3766BECB7A58}" dt="2023-05-18T18:31:14.353" v="980" actId="478"/>
          <ac:spMkLst>
            <pc:docMk/>
            <pc:sldMk cId="1994880376" sldId="335"/>
            <ac:spMk id="18" creationId="{4E9DFBE7-C49C-A5B3-C34B-1C1B4D5D6E01}"/>
          </ac:spMkLst>
        </pc:spChg>
        <pc:spChg chg="add del mod">
          <ac:chgData name="Leila Scatena Raposo" userId="efd39fea-0d2b-4ae3-883f-65c40e95a1f8" providerId="ADAL" clId="{51349554-ED1D-45F3-A29F-3766BECB7A58}" dt="2023-05-18T18:31:11.723" v="979" actId="478"/>
          <ac:spMkLst>
            <pc:docMk/>
            <pc:sldMk cId="1994880376" sldId="335"/>
            <ac:spMk id="19" creationId="{CDCC8E74-0280-8C65-8A22-3C99BAD83DEC}"/>
          </ac:spMkLst>
        </pc:spChg>
        <pc:spChg chg="add del mod">
          <ac:chgData name="Leila Scatena Raposo" userId="efd39fea-0d2b-4ae3-883f-65c40e95a1f8" providerId="ADAL" clId="{51349554-ED1D-45F3-A29F-3766BECB7A58}" dt="2023-05-18T18:31:10.156" v="978" actId="478"/>
          <ac:spMkLst>
            <pc:docMk/>
            <pc:sldMk cId="1994880376" sldId="335"/>
            <ac:spMk id="20" creationId="{601CF228-E9AF-2FD2-071C-1C9F9D6E750F}"/>
          </ac:spMkLst>
        </pc:spChg>
        <pc:spChg chg="add del mod">
          <ac:chgData name="Leila Scatena Raposo" userId="efd39fea-0d2b-4ae3-883f-65c40e95a1f8" providerId="ADAL" clId="{51349554-ED1D-45F3-A29F-3766BECB7A58}" dt="2023-05-18T18:31:08.338" v="977" actId="478"/>
          <ac:spMkLst>
            <pc:docMk/>
            <pc:sldMk cId="1994880376" sldId="335"/>
            <ac:spMk id="21" creationId="{3F0C0DAC-A473-3994-4693-82450DAF22A2}"/>
          </ac:spMkLst>
        </pc:spChg>
        <pc:spChg chg="add del mod">
          <ac:chgData name="Leila Scatena Raposo" userId="efd39fea-0d2b-4ae3-883f-65c40e95a1f8" providerId="ADAL" clId="{51349554-ED1D-45F3-A29F-3766BECB7A58}" dt="2023-05-18T18:31:06.531" v="976" actId="478"/>
          <ac:spMkLst>
            <pc:docMk/>
            <pc:sldMk cId="1994880376" sldId="335"/>
            <ac:spMk id="22" creationId="{F4E87FDF-1832-C127-185E-E2E4F91DFBE1}"/>
          </ac:spMkLst>
        </pc:spChg>
        <pc:spChg chg="add mod">
          <ac:chgData name="Leila Scatena Raposo" userId="efd39fea-0d2b-4ae3-883f-65c40e95a1f8" providerId="ADAL" clId="{51349554-ED1D-45F3-A29F-3766BECB7A58}" dt="2023-05-18T18:29:34.466" v="958" actId="1076"/>
          <ac:spMkLst>
            <pc:docMk/>
            <pc:sldMk cId="1994880376" sldId="335"/>
            <ac:spMk id="23" creationId="{AFD8FCB6-A923-7E47-53AA-EC04A3A3B408}"/>
          </ac:spMkLst>
        </pc:spChg>
        <pc:picChg chg="add mod">
          <ac:chgData name="Leila Scatena Raposo" userId="efd39fea-0d2b-4ae3-883f-65c40e95a1f8" providerId="ADAL" clId="{51349554-ED1D-45F3-A29F-3766BECB7A58}" dt="2023-05-18T18:29:02.274" v="949" actId="1076"/>
          <ac:picMkLst>
            <pc:docMk/>
            <pc:sldMk cId="1994880376" sldId="335"/>
            <ac:picMk id="25" creationId="{E733B775-4AA4-06F0-B0FE-0720FBE56863}"/>
          </ac:picMkLst>
        </pc:picChg>
        <pc:picChg chg="add mod">
          <ac:chgData name="Leila Scatena Raposo" userId="efd39fea-0d2b-4ae3-883f-65c40e95a1f8" providerId="ADAL" clId="{51349554-ED1D-45F3-A29F-3766BECB7A58}" dt="2023-05-18T18:29:56.463" v="962" actId="1076"/>
          <ac:picMkLst>
            <pc:docMk/>
            <pc:sldMk cId="1994880376" sldId="335"/>
            <ac:picMk id="27" creationId="{7A151AE8-36C0-07FD-119F-45D2583C7444}"/>
          </ac:picMkLst>
        </pc:picChg>
        <pc:picChg chg="add mod">
          <ac:chgData name="Leila Scatena Raposo" userId="efd39fea-0d2b-4ae3-883f-65c40e95a1f8" providerId="ADAL" clId="{51349554-ED1D-45F3-A29F-3766BECB7A58}" dt="2023-05-18T18:30:22.577" v="967" actId="1076"/>
          <ac:picMkLst>
            <pc:docMk/>
            <pc:sldMk cId="1994880376" sldId="335"/>
            <ac:picMk id="29" creationId="{16E1D2F1-BCA4-3885-B660-C2B6189C2D86}"/>
          </ac:picMkLst>
        </pc:picChg>
        <pc:picChg chg="add mod">
          <ac:chgData name="Leila Scatena Raposo" userId="efd39fea-0d2b-4ae3-883f-65c40e95a1f8" providerId="ADAL" clId="{51349554-ED1D-45F3-A29F-3766BECB7A58}" dt="2023-05-18T18:30:43.066" v="970" actId="1076"/>
          <ac:picMkLst>
            <pc:docMk/>
            <pc:sldMk cId="1994880376" sldId="335"/>
            <ac:picMk id="31" creationId="{7CB9ECF0-6D50-C2CB-AA75-2938EE0D3D2B}"/>
          </ac:picMkLst>
        </pc:picChg>
        <pc:picChg chg="add mod">
          <ac:chgData name="Leila Scatena Raposo" userId="efd39fea-0d2b-4ae3-883f-65c40e95a1f8" providerId="ADAL" clId="{51349554-ED1D-45F3-A29F-3766BECB7A58}" dt="2023-05-18T18:30:59.616" v="974" actId="1076"/>
          <ac:picMkLst>
            <pc:docMk/>
            <pc:sldMk cId="1994880376" sldId="335"/>
            <ac:picMk id="33" creationId="{D7E88A36-F28F-D588-CBA2-2958FEAA1457}"/>
          </ac:picMkLst>
        </pc:picChg>
      </pc:sldChg>
      <pc:sldChg chg="addSp modSp mod">
        <pc:chgData name="Leila Scatena Raposo" userId="efd39fea-0d2b-4ae3-883f-65c40e95a1f8" providerId="ADAL" clId="{51349554-ED1D-45F3-A29F-3766BECB7A58}" dt="2023-05-18T18:34:41.562" v="1031" actId="1076"/>
        <pc:sldMkLst>
          <pc:docMk/>
          <pc:sldMk cId="3412726050" sldId="336"/>
        </pc:sldMkLst>
        <pc:spChg chg="mod">
          <ac:chgData name="Leila Scatena Raposo" userId="efd39fea-0d2b-4ae3-883f-65c40e95a1f8" providerId="ADAL" clId="{51349554-ED1D-45F3-A29F-3766BECB7A58}" dt="2023-05-11T16:31:46.214" v="30" actId="790"/>
          <ac:spMkLst>
            <pc:docMk/>
            <pc:sldMk cId="3412726050" sldId="336"/>
            <ac:spMk id="2" creationId="{4BEB3A73-3786-A3B1-2EC5-9EAEFD59015D}"/>
          </ac:spMkLst>
        </pc:spChg>
        <pc:spChg chg="mod">
          <ac:chgData name="Leila Scatena Raposo" userId="efd39fea-0d2b-4ae3-883f-65c40e95a1f8" providerId="ADAL" clId="{51349554-ED1D-45F3-A29F-3766BECB7A58}" dt="2023-05-11T16:31:46.214" v="30" actId="790"/>
          <ac:spMkLst>
            <pc:docMk/>
            <pc:sldMk cId="3412726050" sldId="336"/>
            <ac:spMk id="3" creationId="{FDB4BE6D-CD9D-0066-8CA6-DD3BA1B8E13B}"/>
          </ac:spMkLst>
        </pc:spChg>
        <pc:spChg chg="mod">
          <ac:chgData name="Leila Scatena Raposo" userId="efd39fea-0d2b-4ae3-883f-65c40e95a1f8" providerId="ADAL" clId="{51349554-ED1D-45F3-A29F-3766BECB7A58}" dt="2023-05-11T16:31:46.214" v="30" actId="790"/>
          <ac:spMkLst>
            <pc:docMk/>
            <pc:sldMk cId="3412726050" sldId="336"/>
            <ac:spMk id="4" creationId="{889F4E11-E221-B4BB-64F9-2CB7578025FC}"/>
          </ac:spMkLst>
        </pc:spChg>
        <pc:spChg chg="mod">
          <ac:chgData name="Leila Scatena Raposo" userId="efd39fea-0d2b-4ae3-883f-65c40e95a1f8" providerId="ADAL" clId="{51349554-ED1D-45F3-A29F-3766BECB7A58}" dt="2023-05-11T16:31:46.214" v="30" actId="790"/>
          <ac:spMkLst>
            <pc:docMk/>
            <pc:sldMk cId="3412726050" sldId="336"/>
            <ac:spMk id="5" creationId="{1DE601EF-0151-EC7D-F8F8-7717600DB785}"/>
          </ac:spMkLst>
        </pc:spChg>
        <pc:spChg chg="mod">
          <ac:chgData name="Leila Scatena Raposo" userId="efd39fea-0d2b-4ae3-883f-65c40e95a1f8" providerId="ADAL" clId="{51349554-ED1D-45F3-A29F-3766BECB7A58}" dt="2023-05-11T16:31:46.214" v="30" actId="790"/>
          <ac:spMkLst>
            <pc:docMk/>
            <pc:sldMk cId="3412726050" sldId="336"/>
            <ac:spMk id="6" creationId="{0E069508-4015-1FF7-16E9-7781D2B13E7D}"/>
          </ac:spMkLst>
        </pc:spChg>
        <pc:spChg chg="mod">
          <ac:chgData name="Leila Scatena Raposo" userId="efd39fea-0d2b-4ae3-883f-65c40e95a1f8" providerId="ADAL" clId="{51349554-ED1D-45F3-A29F-3766BECB7A58}" dt="2023-05-11T16:31:46.214" v="30" actId="790"/>
          <ac:spMkLst>
            <pc:docMk/>
            <pc:sldMk cId="3412726050" sldId="336"/>
            <ac:spMk id="7" creationId="{6BE557DF-6AD3-3D90-8313-F7BA77EA60F5}"/>
          </ac:spMkLst>
        </pc:spChg>
        <pc:spChg chg="mod">
          <ac:chgData name="Leila Scatena Raposo" userId="efd39fea-0d2b-4ae3-883f-65c40e95a1f8" providerId="ADAL" clId="{51349554-ED1D-45F3-A29F-3766BECB7A58}" dt="2023-05-11T16:31:46.214" v="30" actId="790"/>
          <ac:spMkLst>
            <pc:docMk/>
            <pc:sldMk cId="3412726050" sldId="336"/>
            <ac:spMk id="8" creationId="{8DBEF928-06BE-D145-696F-7523A89E29EC}"/>
          </ac:spMkLst>
        </pc:spChg>
        <pc:spChg chg="mod">
          <ac:chgData name="Leila Scatena Raposo" userId="efd39fea-0d2b-4ae3-883f-65c40e95a1f8" providerId="ADAL" clId="{51349554-ED1D-45F3-A29F-3766BECB7A58}" dt="2023-05-11T16:31:46.214" v="30" actId="790"/>
          <ac:spMkLst>
            <pc:docMk/>
            <pc:sldMk cId="3412726050" sldId="336"/>
            <ac:spMk id="9" creationId="{6BF1C5C7-5B63-376B-FBEB-25CE3C62271E}"/>
          </ac:spMkLst>
        </pc:spChg>
        <pc:spChg chg="add mod">
          <ac:chgData name="Leila Scatena Raposo" userId="efd39fea-0d2b-4ae3-883f-65c40e95a1f8" providerId="ADAL" clId="{51349554-ED1D-45F3-A29F-3766BECB7A58}" dt="2023-05-18T18:34:41.562" v="1031" actId="1076"/>
          <ac:spMkLst>
            <pc:docMk/>
            <pc:sldMk cId="3412726050" sldId="336"/>
            <ac:spMk id="18" creationId="{18CA346B-1F94-46D3-4373-292EEE3DC0C2}"/>
          </ac:spMkLst>
        </pc:spChg>
        <pc:spChg chg="add mod">
          <ac:chgData name="Leila Scatena Raposo" userId="efd39fea-0d2b-4ae3-883f-65c40e95a1f8" providerId="ADAL" clId="{51349554-ED1D-45F3-A29F-3766BECB7A58}" dt="2023-05-18T18:33:05.920" v="1006" actId="1076"/>
          <ac:spMkLst>
            <pc:docMk/>
            <pc:sldMk cId="3412726050" sldId="336"/>
            <ac:spMk id="19" creationId="{50A6B68D-222A-FBF2-3076-AF41F409F594}"/>
          </ac:spMkLst>
        </pc:spChg>
        <pc:spChg chg="add mod">
          <ac:chgData name="Leila Scatena Raposo" userId="efd39fea-0d2b-4ae3-883f-65c40e95a1f8" providerId="ADAL" clId="{51349554-ED1D-45F3-A29F-3766BECB7A58}" dt="2023-05-18T18:32:30.599" v="999" actId="1076"/>
          <ac:spMkLst>
            <pc:docMk/>
            <pc:sldMk cId="3412726050" sldId="336"/>
            <ac:spMk id="20" creationId="{FAF5D67D-F73A-CCCF-86E6-B624007C4758}"/>
          </ac:spMkLst>
        </pc:spChg>
        <pc:spChg chg="add mod">
          <ac:chgData name="Leila Scatena Raposo" userId="efd39fea-0d2b-4ae3-883f-65c40e95a1f8" providerId="ADAL" clId="{51349554-ED1D-45F3-A29F-3766BECB7A58}" dt="2023-05-18T18:31:58.927" v="992" actId="1076"/>
          <ac:spMkLst>
            <pc:docMk/>
            <pc:sldMk cId="3412726050" sldId="336"/>
            <ac:spMk id="21" creationId="{3F52565B-DEFD-E641-4B3B-7DBADEEC02A3}"/>
          </ac:spMkLst>
        </pc:spChg>
        <pc:spChg chg="add mod">
          <ac:chgData name="Leila Scatena Raposo" userId="efd39fea-0d2b-4ae3-883f-65c40e95a1f8" providerId="ADAL" clId="{51349554-ED1D-45F3-A29F-3766BECB7A58}" dt="2023-05-18T18:34:13.271" v="1024" actId="1076"/>
          <ac:spMkLst>
            <pc:docMk/>
            <pc:sldMk cId="3412726050" sldId="336"/>
            <ac:spMk id="22" creationId="{1C8883BA-EA20-5E1F-8915-94FEFC40F0DA}"/>
          </ac:spMkLst>
        </pc:spChg>
        <pc:spChg chg="add mod">
          <ac:chgData name="Leila Scatena Raposo" userId="efd39fea-0d2b-4ae3-883f-65c40e95a1f8" providerId="ADAL" clId="{51349554-ED1D-45F3-A29F-3766BECB7A58}" dt="2023-05-18T18:33:40.024" v="1016" actId="1076"/>
          <ac:spMkLst>
            <pc:docMk/>
            <pc:sldMk cId="3412726050" sldId="336"/>
            <ac:spMk id="23" creationId="{F31C0784-B3DE-5EDC-6B18-E710A4D91581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6:50:14.008" v="428"/>
        <pc:sldMkLst>
          <pc:docMk/>
          <pc:sldMk cId="2821643148" sldId="337"/>
        </pc:sldMkLst>
        <pc:spChg chg="mod">
          <ac:chgData name="Leila Scatena Raposo" userId="efd39fea-0d2b-4ae3-883f-65c40e95a1f8" providerId="ADAL" clId="{51349554-ED1D-45F3-A29F-3766BECB7A58}" dt="2023-05-11T16:32:39.887" v="32" actId="790"/>
          <ac:spMkLst>
            <pc:docMk/>
            <pc:sldMk cId="2821643148" sldId="337"/>
            <ac:spMk id="2" creationId="{4BEB3A73-3786-A3B1-2EC5-9EAEFD59015D}"/>
          </ac:spMkLst>
        </pc:spChg>
        <pc:spChg chg="mod">
          <ac:chgData name="Leila Scatena Raposo" userId="efd39fea-0d2b-4ae3-883f-65c40e95a1f8" providerId="ADAL" clId="{51349554-ED1D-45F3-A29F-3766BECB7A58}" dt="2023-05-11T16:32:39.887" v="32" actId="790"/>
          <ac:spMkLst>
            <pc:docMk/>
            <pc:sldMk cId="2821643148" sldId="337"/>
            <ac:spMk id="3" creationId="{FDB4BE6D-CD9D-0066-8CA6-DD3BA1B8E13B}"/>
          </ac:spMkLst>
        </pc:spChg>
        <pc:spChg chg="mod">
          <ac:chgData name="Leila Scatena Raposo" userId="efd39fea-0d2b-4ae3-883f-65c40e95a1f8" providerId="ADAL" clId="{51349554-ED1D-45F3-A29F-3766BECB7A58}" dt="2023-05-11T16:32:39.887" v="32" actId="790"/>
          <ac:spMkLst>
            <pc:docMk/>
            <pc:sldMk cId="2821643148" sldId="337"/>
            <ac:spMk id="4" creationId="{CA2C9AD2-A6F4-2782-FB36-2D5E7186A154}"/>
          </ac:spMkLst>
        </pc:spChg>
        <pc:spChg chg="mod">
          <ac:chgData name="Leila Scatena Raposo" userId="efd39fea-0d2b-4ae3-883f-65c40e95a1f8" providerId="ADAL" clId="{51349554-ED1D-45F3-A29F-3766BECB7A58}" dt="2023-05-11T16:32:39.887" v="32" actId="790"/>
          <ac:spMkLst>
            <pc:docMk/>
            <pc:sldMk cId="2821643148" sldId="337"/>
            <ac:spMk id="5" creationId="{A3552CF3-06E1-C739-8423-1268E937158B}"/>
          </ac:spMkLst>
        </pc:spChg>
        <pc:spChg chg="mod">
          <ac:chgData name="Leila Scatena Raposo" userId="efd39fea-0d2b-4ae3-883f-65c40e95a1f8" providerId="ADAL" clId="{51349554-ED1D-45F3-A29F-3766BECB7A58}" dt="2023-05-11T16:32:39.887" v="32" actId="790"/>
          <ac:spMkLst>
            <pc:docMk/>
            <pc:sldMk cId="2821643148" sldId="337"/>
            <ac:spMk id="6" creationId="{61C70085-D67A-C2AC-C06B-0BC9CE44F927}"/>
          </ac:spMkLst>
        </pc:spChg>
        <pc:spChg chg="mod">
          <ac:chgData name="Leila Scatena Raposo" userId="efd39fea-0d2b-4ae3-883f-65c40e95a1f8" providerId="ADAL" clId="{51349554-ED1D-45F3-A29F-3766BECB7A58}" dt="2023-05-11T16:32:39.887" v="32" actId="790"/>
          <ac:spMkLst>
            <pc:docMk/>
            <pc:sldMk cId="2821643148" sldId="337"/>
            <ac:spMk id="7" creationId="{DC884F63-CD92-F62F-7DAB-D102AB749FBE}"/>
          </ac:spMkLst>
        </pc:spChg>
        <pc:spChg chg="mod">
          <ac:chgData name="Leila Scatena Raposo" userId="efd39fea-0d2b-4ae3-883f-65c40e95a1f8" providerId="ADAL" clId="{51349554-ED1D-45F3-A29F-3766BECB7A58}" dt="2023-05-11T16:32:39.887" v="32" actId="790"/>
          <ac:spMkLst>
            <pc:docMk/>
            <pc:sldMk cId="2821643148" sldId="337"/>
            <ac:spMk id="8" creationId="{2AB5EC64-4B43-913B-0123-AA0B7B6D919A}"/>
          </ac:spMkLst>
        </pc:spChg>
        <pc:spChg chg="mod">
          <ac:chgData name="Leila Scatena Raposo" userId="efd39fea-0d2b-4ae3-883f-65c40e95a1f8" providerId="ADAL" clId="{51349554-ED1D-45F3-A29F-3766BECB7A58}" dt="2023-05-11T16:32:39.887" v="32" actId="790"/>
          <ac:spMkLst>
            <pc:docMk/>
            <pc:sldMk cId="2821643148" sldId="337"/>
            <ac:spMk id="9" creationId="{63831798-2DB3-5209-56D2-81F67DC9C17D}"/>
          </ac:spMkLst>
        </pc:spChg>
        <pc:spChg chg="add mod">
          <ac:chgData name="Leila Scatena Raposo" userId="efd39fea-0d2b-4ae3-883f-65c40e95a1f8" providerId="ADAL" clId="{51349554-ED1D-45F3-A29F-3766BECB7A58}" dt="2023-05-18T16:50:14.008" v="428"/>
          <ac:spMkLst>
            <pc:docMk/>
            <pc:sldMk cId="2821643148" sldId="337"/>
            <ac:spMk id="18" creationId="{14B5A206-EF45-E8EE-59D7-F8A3F8CBEFD1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8:43:54.807" v="1134" actId="1076"/>
        <pc:sldMkLst>
          <pc:docMk/>
          <pc:sldMk cId="432961237" sldId="338"/>
        </pc:sldMkLst>
        <pc:spChg chg="mod">
          <ac:chgData name="Leila Scatena Raposo" userId="efd39fea-0d2b-4ae3-883f-65c40e95a1f8" providerId="ADAL" clId="{51349554-ED1D-45F3-A29F-3766BECB7A58}" dt="2023-05-11T16:33:14.757" v="34" actId="790"/>
          <ac:spMkLst>
            <pc:docMk/>
            <pc:sldMk cId="432961237" sldId="338"/>
            <ac:spMk id="2" creationId="{4BEB3A73-3786-A3B1-2EC5-9EAEFD59015D}"/>
          </ac:spMkLst>
        </pc:spChg>
        <pc:spChg chg="mod">
          <ac:chgData name="Leila Scatena Raposo" userId="efd39fea-0d2b-4ae3-883f-65c40e95a1f8" providerId="ADAL" clId="{51349554-ED1D-45F3-A29F-3766BECB7A58}" dt="2023-05-11T16:33:14.757" v="34" actId="790"/>
          <ac:spMkLst>
            <pc:docMk/>
            <pc:sldMk cId="432961237" sldId="338"/>
            <ac:spMk id="3" creationId="{FDB4BE6D-CD9D-0066-8CA6-DD3BA1B8E13B}"/>
          </ac:spMkLst>
        </pc:spChg>
        <pc:spChg chg="mod">
          <ac:chgData name="Leila Scatena Raposo" userId="efd39fea-0d2b-4ae3-883f-65c40e95a1f8" providerId="ADAL" clId="{51349554-ED1D-45F3-A29F-3766BECB7A58}" dt="2023-05-11T16:33:14.757" v="34" actId="790"/>
          <ac:spMkLst>
            <pc:docMk/>
            <pc:sldMk cId="432961237" sldId="338"/>
            <ac:spMk id="11" creationId="{784B53D0-87E5-2D88-9C77-BB91FC6936E3}"/>
          </ac:spMkLst>
        </pc:spChg>
        <pc:spChg chg="mod">
          <ac:chgData name="Leila Scatena Raposo" userId="efd39fea-0d2b-4ae3-883f-65c40e95a1f8" providerId="ADAL" clId="{51349554-ED1D-45F3-A29F-3766BECB7A58}" dt="2023-05-11T16:33:14.757" v="34" actId="790"/>
          <ac:spMkLst>
            <pc:docMk/>
            <pc:sldMk cId="432961237" sldId="338"/>
            <ac:spMk id="13" creationId="{BB55F3E3-0C50-C643-A83B-6F90644C6C6C}"/>
          </ac:spMkLst>
        </pc:spChg>
        <pc:spChg chg="mod">
          <ac:chgData name="Leila Scatena Raposo" userId="efd39fea-0d2b-4ae3-883f-65c40e95a1f8" providerId="ADAL" clId="{51349554-ED1D-45F3-A29F-3766BECB7A58}" dt="2023-05-11T16:33:14.757" v="34" actId="790"/>
          <ac:spMkLst>
            <pc:docMk/>
            <pc:sldMk cId="432961237" sldId="338"/>
            <ac:spMk id="14" creationId="{FC577C5B-8981-C79A-3400-1781BB7D9B66}"/>
          </ac:spMkLst>
        </pc:spChg>
        <pc:spChg chg="mod">
          <ac:chgData name="Leila Scatena Raposo" userId="efd39fea-0d2b-4ae3-883f-65c40e95a1f8" providerId="ADAL" clId="{51349554-ED1D-45F3-A29F-3766BECB7A58}" dt="2023-05-11T16:33:14.757" v="34" actId="790"/>
          <ac:spMkLst>
            <pc:docMk/>
            <pc:sldMk cId="432961237" sldId="338"/>
            <ac:spMk id="15" creationId="{0AC5929E-6DD6-7D0E-9FD8-A92F20886F94}"/>
          </ac:spMkLst>
        </pc:spChg>
        <pc:spChg chg="mod">
          <ac:chgData name="Leila Scatena Raposo" userId="efd39fea-0d2b-4ae3-883f-65c40e95a1f8" providerId="ADAL" clId="{51349554-ED1D-45F3-A29F-3766BECB7A58}" dt="2023-05-11T16:33:14.757" v="34" actId="790"/>
          <ac:spMkLst>
            <pc:docMk/>
            <pc:sldMk cId="432961237" sldId="338"/>
            <ac:spMk id="16" creationId="{8CEF2AB7-0977-8FCD-C2B3-99B0A40A3FA4}"/>
          </ac:spMkLst>
        </pc:spChg>
        <pc:spChg chg="mod">
          <ac:chgData name="Leila Scatena Raposo" userId="efd39fea-0d2b-4ae3-883f-65c40e95a1f8" providerId="ADAL" clId="{51349554-ED1D-45F3-A29F-3766BECB7A58}" dt="2023-05-11T16:33:14.757" v="34" actId="790"/>
          <ac:spMkLst>
            <pc:docMk/>
            <pc:sldMk cId="432961237" sldId="338"/>
            <ac:spMk id="17" creationId="{35B920EB-0DD8-F90D-2F80-2AA319EAF9D9}"/>
          </ac:spMkLst>
        </pc:spChg>
        <pc:spChg chg="add mod">
          <ac:chgData name="Leila Scatena Raposo" userId="efd39fea-0d2b-4ae3-883f-65c40e95a1f8" providerId="ADAL" clId="{51349554-ED1D-45F3-A29F-3766BECB7A58}" dt="2023-05-18T18:43:54.807" v="1134" actId="1076"/>
          <ac:spMkLst>
            <pc:docMk/>
            <pc:sldMk cId="432961237" sldId="338"/>
            <ac:spMk id="18" creationId="{1792A9CF-3F4A-0917-48D5-B8DED9BC09E6}"/>
          </ac:spMkLst>
        </pc:spChg>
        <pc:spChg chg="add mod">
          <ac:chgData name="Leila Scatena Raposo" userId="efd39fea-0d2b-4ae3-883f-65c40e95a1f8" providerId="ADAL" clId="{51349554-ED1D-45F3-A29F-3766BECB7A58}" dt="2023-05-18T18:42:46.574" v="1122" actId="1076"/>
          <ac:spMkLst>
            <pc:docMk/>
            <pc:sldMk cId="432961237" sldId="338"/>
            <ac:spMk id="19" creationId="{6C64C610-FF1F-CEF4-7330-D3E736F4EE13}"/>
          </ac:spMkLst>
        </pc:spChg>
        <pc:spChg chg="add mod">
          <ac:chgData name="Leila Scatena Raposo" userId="efd39fea-0d2b-4ae3-883f-65c40e95a1f8" providerId="ADAL" clId="{51349554-ED1D-45F3-A29F-3766BECB7A58}" dt="2023-05-18T18:43:25.548" v="1128" actId="1076"/>
          <ac:spMkLst>
            <pc:docMk/>
            <pc:sldMk cId="432961237" sldId="338"/>
            <ac:spMk id="20" creationId="{3D27C6F3-9013-57FA-E8FB-186E92BCF778}"/>
          </ac:spMkLst>
        </pc:spChg>
        <pc:spChg chg="add mod">
          <ac:chgData name="Leila Scatena Raposo" userId="efd39fea-0d2b-4ae3-883f-65c40e95a1f8" providerId="ADAL" clId="{51349554-ED1D-45F3-A29F-3766BECB7A58}" dt="2023-05-18T18:41:06.502" v="1101" actId="1076"/>
          <ac:spMkLst>
            <pc:docMk/>
            <pc:sldMk cId="432961237" sldId="338"/>
            <ac:spMk id="21" creationId="{811C7E01-E3CD-46AF-D03C-C1793D8688C5}"/>
          </ac:spMkLst>
        </pc:spChg>
        <pc:spChg chg="add mod">
          <ac:chgData name="Leila Scatena Raposo" userId="efd39fea-0d2b-4ae3-883f-65c40e95a1f8" providerId="ADAL" clId="{51349554-ED1D-45F3-A29F-3766BECB7A58}" dt="2023-05-18T18:41:53.372" v="1111" actId="1076"/>
          <ac:spMkLst>
            <pc:docMk/>
            <pc:sldMk cId="432961237" sldId="338"/>
            <ac:spMk id="22" creationId="{84274F05-62A7-37CC-8D04-21D3F59C3A70}"/>
          </ac:spMkLst>
        </pc:spChg>
        <pc:spChg chg="add mod">
          <ac:chgData name="Leila Scatena Raposo" userId="efd39fea-0d2b-4ae3-883f-65c40e95a1f8" providerId="ADAL" clId="{51349554-ED1D-45F3-A29F-3766BECB7A58}" dt="2023-05-18T18:42:21.310" v="1117" actId="1076"/>
          <ac:spMkLst>
            <pc:docMk/>
            <pc:sldMk cId="432961237" sldId="338"/>
            <ac:spMk id="23" creationId="{B23B473C-A78A-CA96-9AED-6AADE8BB56E5}"/>
          </ac:spMkLst>
        </pc:spChg>
      </pc:sldChg>
      <pc:sldChg chg="addSp modSp">
        <pc:chgData name="Leila Scatena Raposo" userId="efd39fea-0d2b-4ae3-883f-65c40e95a1f8" providerId="ADAL" clId="{51349554-ED1D-45F3-A29F-3766BECB7A58}" dt="2023-05-18T16:50:22.270" v="430"/>
        <pc:sldMkLst>
          <pc:docMk/>
          <pc:sldMk cId="1711805436" sldId="339"/>
        </pc:sldMkLst>
        <pc:spChg chg="add mod">
          <ac:chgData name="Leila Scatena Raposo" userId="efd39fea-0d2b-4ae3-883f-65c40e95a1f8" providerId="ADAL" clId="{51349554-ED1D-45F3-A29F-3766BECB7A58}" dt="2023-05-18T16:50:22.270" v="430"/>
          <ac:spMkLst>
            <pc:docMk/>
            <pc:sldMk cId="1711805436" sldId="339"/>
            <ac:spMk id="9" creationId="{CE33CC7E-99B5-A982-13FC-C210E4327C1D}"/>
          </ac:spMkLst>
        </pc:spChg>
      </pc:sldChg>
      <pc:sldChg chg="modSp mod">
        <pc:chgData name="Leila Scatena Raposo" userId="efd39fea-0d2b-4ae3-883f-65c40e95a1f8" providerId="ADAL" clId="{51349554-ED1D-45F3-A29F-3766BECB7A58}" dt="2023-05-11T16:38:14.037" v="39" actId="790"/>
        <pc:sldMkLst>
          <pc:docMk/>
          <pc:sldMk cId="823849205" sldId="341"/>
        </pc:sldMkLst>
        <pc:spChg chg="mod">
          <ac:chgData name="Leila Scatena Raposo" userId="efd39fea-0d2b-4ae3-883f-65c40e95a1f8" providerId="ADAL" clId="{51349554-ED1D-45F3-A29F-3766BECB7A58}" dt="2023-05-11T16:38:14.037" v="39" actId="790"/>
          <ac:spMkLst>
            <pc:docMk/>
            <pc:sldMk cId="823849205" sldId="341"/>
            <ac:spMk id="7" creationId="{1B6050ED-CB3F-661F-1FF5-5CEC8E892A44}"/>
          </ac:spMkLst>
        </pc:spChg>
      </pc:sldChg>
      <pc:sldChg chg="addSp modSp">
        <pc:chgData name="Leila Scatena Raposo" userId="efd39fea-0d2b-4ae3-883f-65c40e95a1f8" providerId="ADAL" clId="{51349554-ED1D-45F3-A29F-3766BECB7A58}" dt="2023-05-18T16:47:33.275" v="405"/>
        <pc:sldMkLst>
          <pc:docMk/>
          <pc:sldMk cId="171611832" sldId="342"/>
        </pc:sldMkLst>
        <pc:spChg chg="add mod">
          <ac:chgData name="Leila Scatena Raposo" userId="efd39fea-0d2b-4ae3-883f-65c40e95a1f8" providerId="ADAL" clId="{51349554-ED1D-45F3-A29F-3766BECB7A58}" dt="2023-05-18T16:47:33.275" v="405"/>
          <ac:spMkLst>
            <pc:docMk/>
            <pc:sldMk cId="171611832" sldId="342"/>
            <ac:spMk id="4" creationId="{ACA6DC64-C11C-C232-25D9-99C9600B5051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6:47:37.974" v="407" actId="1076"/>
        <pc:sldMkLst>
          <pc:docMk/>
          <pc:sldMk cId="2890599222" sldId="343"/>
        </pc:sldMkLst>
        <pc:spChg chg="add mod">
          <ac:chgData name="Leila Scatena Raposo" userId="efd39fea-0d2b-4ae3-883f-65c40e95a1f8" providerId="ADAL" clId="{51349554-ED1D-45F3-A29F-3766BECB7A58}" dt="2023-05-18T16:47:37.974" v="407" actId="1076"/>
          <ac:spMkLst>
            <pc:docMk/>
            <pc:sldMk cId="2890599222" sldId="343"/>
            <ac:spMk id="4" creationId="{CE19CEFB-34EA-906A-FE01-D4378044FE78}"/>
          </ac:spMkLst>
        </pc:spChg>
      </pc:sldChg>
      <pc:sldChg chg="modSp mod">
        <pc:chgData name="Leila Scatena Raposo" userId="efd39fea-0d2b-4ae3-883f-65c40e95a1f8" providerId="ADAL" clId="{51349554-ED1D-45F3-A29F-3766BECB7A58}" dt="2023-05-11T16:39:47.607" v="40" actId="113"/>
        <pc:sldMkLst>
          <pc:docMk/>
          <pc:sldMk cId="212732989" sldId="344"/>
        </pc:sldMkLst>
        <pc:spChg chg="mod">
          <ac:chgData name="Leila Scatena Raposo" userId="efd39fea-0d2b-4ae3-883f-65c40e95a1f8" providerId="ADAL" clId="{51349554-ED1D-45F3-A29F-3766BECB7A58}" dt="2023-05-11T16:39:47.607" v="40" actId="113"/>
          <ac:spMkLst>
            <pc:docMk/>
            <pc:sldMk cId="212732989" sldId="344"/>
            <ac:spMk id="27" creationId="{C4F12C82-E628-BB14-D3D4-57BE86360AC0}"/>
          </ac:spMkLst>
        </pc:spChg>
      </pc:sldChg>
      <pc:sldChg chg="modSp mod">
        <pc:chgData name="Leila Scatena Raposo" userId="efd39fea-0d2b-4ae3-883f-65c40e95a1f8" providerId="ADAL" clId="{51349554-ED1D-45F3-A29F-3766BECB7A58}" dt="2023-05-11T16:40:06.550" v="41" actId="790"/>
        <pc:sldMkLst>
          <pc:docMk/>
          <pc:sldMk cId="464621734" sldId="345"/>
        </pc:sldMkLst>
        <pc:spChg chg="mod">
          <ac:chgData name="Leila Scatena Raposo" userId="efd39fea-0d2b-4ae3-883f-65c40e95a1f8" providerId="ADAL" clId="{51349554-ED1D-45F3-A29F-3766BECB7A58}" dt="2023-05-11T16:40:06.550" v="41" actId="790"/>
          <ac:spMkLst>
            <pc:docMk/>
            <pc:sldMk cId="464621734" sldId="345"/>
            <ac:spMk id="8" creationId="{5F27E056-903C-F00D-D676-22E9B61FF4A4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6:47:53.120" v="409" actId="1076"/>
        <pc:sldMkLst>
          <pc:docMk/>
          <pc:sldMk cId="3881765018" sldId="346"/>
        </pc:sldMkLst>
        <pc:spChg chg="add mod">
          <ac:chgData name="Leila Scatena Raposo" userId="efd39fea-0d2b-4ae3-883f-65c40e95a1f8" providerId="ADAL" clId="{51349554-ED1D-45F3-A29F-3766BECB7A58}" dt="2023-05-18T16:47:53.120" v="409" actId="1076"/>
          <ac:spMkLst>
            <pc:docMk/>
            <pc:sldMk cId="3881765018" sldId="346"/>
            <ac:spMk id="14" creationId="{44E2C34A-CC29-66ED-AD2E-5F3E30BE0FBF}"/>
          </ac:spMkLst>
        </pc:spChg>
        <pc:spChg chg="mod">
          <ac:chgData name="Leila Scatena Raposo" userId="efd39fea-0d2b-4ae3-883f-65c40e95a1f8" providerId="ADAL" clId="{51349554-ED1D-45F3-A29F-3766BECB7A58}" dt="2023-05-11T16:05:55.408" v="3" actId="20577"/>
          <ac:spMkLst>
            <pc:docMk/>
            <pc:sldMk cId="3881765018" sldId="346"/>
            <ac:spMk id="39" creationId="{91705001-E083-F802-D69E-484ABCBED9CE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6:48:20.347" v="414" actId="1076"/>
        <pc:sldMkLst>
          <pc:docMk/>
          <pc:sldMk cId="1464893451" sldId="350"/>
        </pc:sldMkLst>
        <pc:spChg chg="add mod">
          <ac:chgData name="Leila Scatena Raposo" userId="efd39fea-0d2b-4ae3-883f-65c40e95a1f8" providerId="ADAL" clId="{51349554-ED1D-45F3-A29F-3766BECB7A58}" dt="2023-05-18T16:48:20.347" v="414" actId="1076"/>
          <ac:spMkLst>
            <pc:docMk/>
            <pc:sldMk cId="1464893451" sldId="350"/>
            <ac:spMk id="5" creationId="{FAD77940-B9C3-B54E-C185-1270B031C26F}"/>
          </ac:spMkLst>
        </pc:spChg>
      </pc:sldChg>
      <pc:sldChg chg="modSp mod">
        <pc:chgData name="Leila Scatena Raposo" userId="efd39fea-0d2b-4ae3-883f-65c40e95a1f8" providerId="ADAL" clId="{51349554-ED1D-45F3-A29F-3766BECB7A58}" dt="2023-05-11T16:44:52.790" v="45" actId="790"/>
        <pc:sldMkLst>
          <pc:docMk/>
          <pc:sldMk cId="2564821263" sldId="351"/>
        </pc:sldMkLst>
        <pc:spChg chg="mod">
          <ac:chgData name="Leila Scatena Raposo" userId="efd39fea-0d2b-4ae3-883f-65c40e95a1f8" providerId="ADAL" clId="{51349554-ED1D-45F3-A29F-3766BECB7A58}" dt="2023-05-11T16:44:52.790" v="45" actId="790"/>
          <ac:spMkLst>
            <pc:docMk/>
            <pc:sldMk cId="2564821263" sldId="351"/>
            <ac:spMk id="2" creationId="{4BEB3A73-3786-A3B1-2EC5-9EAEFD59015D}"/>
          </ac:spMkLst>
        </pc:spChg>
        <pc:spChg chg="mod">
          <ac:chgData name="Leila Scatena Raposo" userId="efd39fea-0d2b-4ae3-883f-65c40e95a1f8" providerId="ADAL" clId="{51349554-ED1D-45F3-A29F-3766BECB7A58}" dt="2023-05-11T16:44:52.790" v="45" actId="790"/>
          <ac:spMkLst>
            <pc:docMk/>
            <pc:sldMk cId="2564821263" sldId="351"/>
            <ac:spMk id="3" creationId="{E1BDE829-1155-ECDA-B763-E7107CE06F58}"/>
          </ac:spMkLst>
        </pc:spChg>
        <pc:spChg chg="mod">
          <ac:chgData name="Leila Scatena Raposo" userId="efd39fea-0d2b-4ae3-883f-65c40e95a1f8" providerId="ADAL" clId="{51349554-ED1D-45F3-A29F-3766BECB7A58}" dt="2023-05-11T16:44:52.790" v="45" actId="790"/>
          <ac:spMkLst>
            <pc:docMk/>
            <pc:sldMk cId="2564821263" sldId="351"/>
            <ac:spMk id="7" creationId="{8F0CE080-163F-B5B7-97AE-C6895E519C00}"/>
          </ac:spMkLst>
        </pc:spChg>
        <pc:spChg chg="mod">
          <ac:chgData name="Leila Scatena Raposo" userId="efd39fea-0d2b-4ae3-883f-65c40e95a1f8" providerId="ADAL" clId="{51349554-ED1D-45F3-A29F-3766BECB7A58}" dt="2023-05-11T16:44:52.790" v="45" actId="790"/>
          <ac:spMkLst>
            <pc:docMk/>
            <pc:sldMk cId="2564821263" sldId="351"/>
            <ac:spMk id="9" creationId="{8FD1C76B-1FE3-19A5-7886-A7212C44D843}"/>
          </ac:spMkLst>
        </pc:spChg>
        <pc:spChg chg="mod">
          <ac:chgData name="Leila Scatena Raposo" userId="efd39fea-0d2b-4ae3-883f-65c40e95a1f8" providerId="ADAL" clId="{51349554-ED1D-45F3-A29F-3766BECB7A58}" dt="2023-05-11T16:44:52.790" v="45" actId="790"/>
          <ac:spMkLst>
            <pc:docMk/>
            <pc:sldMk cId="2564821263" sldId="351"/>
            <ac:spMk id="11" creationId="{0A15F9C9-0E21-870D-8D0F-5FD3B7A8B30F}"/>
          </ac:spMkLst>
        </pc:spChg>
        <pc:spChg chg="mod">
          <ac:chgData name="Leila Scatena Raposo" userId="efd39fea-0d2b-4ae3-883f-65c40e95a1f8" providerId="ADAL" clId="{51349554-ED1D-45F3-A29F-3766BECB7A58}" dt="2023-05-11T16:44:52.790" v="45" actId="790"/>
          <ac:spMkLst>
            <pc:docMk/>
            <pc:sldMk cId="2564821263" sldId="351"/>
            <ac:spMk id="13" creationId="{49BEAF4D-CB51-08D5-A200-BC1705E210B7}"/>
          </ac:spMkLst>
        </pc:spChg>
        <pc:spChg chg="mod">
          <ac:chgData name="Leila Scatena Raposo" userId="efd39fea-0d2b-4ae3-883f-65c40e95a1f8" providerId="ADAL" clId="{51349554-ED1D-45F3-A29F-3766BECB7A58}" dt="2023-05-11T16:44:52.790" v="45" actId="790"/>
          <ac:spMkLst>
            <pc:docMk/>
            <pc:sldMk cId="2564821263" sldId="351"/>
            <ac:spMk id="14" creationId="{AEB98E26-9DCA-1BC6-D66E-4C9A7394DE33}"/>
          </ac:spMkLst>
        </pc:spChg>
        <pc:spChg chg="mod">
          <ac:chgData name="Leila Scatena Raposo" userId="efd39fea-0d2b-4ae3-883f-65c40e95a1f8" providerId="ADAL" clId="{51349554-ED1D-45F3-A29F-3766BECB7A58}" dt="2023-05-11T16:44:52.790" v="45" actId="790"/>
          <ac:spMkLst>
            <pc:docMk/>
            <pc:sldMk cId="2564821263" sldId="351"/>
            <ac:spMk id="16" creationId="{021E8CC8-D7E3-222D-4D05-28BDAF013784}"/>
          </ac:spMkLst>
        </pc:spChg>
        <pc:spChg chg="mod">
          <ac:chgData name="Leila Scatena Raposo" userId="efd39fea-0d2b-4ae3-883f-65c40e95a1f8" providerId="ADAL" clId="{51349554-ED1D-45F3-A29F-3766BECB7A58}" dt="2023-05-11T16:44:52.790" v="45" actId="790"/>
          <ac:spMkLst>
            <pc:docMk/>
            <pc:sldMk cId="2564821263" sldId="351"/>
            <ac:spMk id="17" creationId="{EBEFD470-BF1F-7484-B7E7-CFC4D45218B2}"/>
          </ac:spMkLst>
        </pc:spChg>
        <pc:spChg chg="mod">
          <ac:chgData name="Leila Scatena Raposo" userId="efd39fea-0d2b-4ae3-883f-65c40e95a1f8" providerId="ADAL" clId="{51349554-ED1D-45F3-A29F-3766BECB7A58}" dt="2023-05-11T16:44:52.790" v="45" actId="790"/>
          <ac:spMkLst>
            <pc:docMk/>
            <pc:sldMk cId="2564821263" sldId="351"/>
            <ac:spMk id="24" creationId="{7A314659-1120-28FE-6F4A-031F059FDA5D}"/>
          </ac:spMkLst>
        </pc:spChg>
        <pc:spChg chg="mod">
          <ac:chgData name="Leila Scatena Raposo" userId="efd39fea-0d2b-4ae3-883f-65c40e95a1f8" providerId="ADAL" clId="{51349554-ED1D-45F3-A29F-3766BECB7A58}" dt="2023-05-11T16:44:52.790" v="45" actId="790"/>
          <ac:spMkLst>
            <pc:docMk/>
            <pc:sldMk cId="2564821263" sldId="351"/>
            <ac:spMk id="25" creationId="{3FDC6061-2CA6-B0FD-2CB2-237C985DF1DA}"/>
          </ac:spMkLst>
        </pc:spChg>
        <pc:spChg chg="mod">
          <ac:chgData name="Leila Scatena Raposo" userId="efd39fea-0d2b-4ae3-883f-65c40e95a1f8" providerId="ADAL" clId="{51349554-ED1D-45F3-A29F-3766BECB7A58}" dt="2023-05-11T16:44:52.790" v="45" actId="790"/>
          <ac:spMkLst>
            <pc:docMk/>
            <pc:sldMk cId="2564821263" sldId="351"/>
            <ac:spMk id="26" creationId="{4FF807F6-700B-93B6-9178-DC470F75A292}"/>
          </ac:spMkLst>
        </pc:spChg>
        <pc:spChg chg="mod">
          <ac:chgData name="Leila Scatena Raposo" userId="efd39fea-0d2b-4ae3-883f-65c40e95a1f8" providerId="ADAL" clId="{51349554-ED1D-45F3-A29F-3766BECB7A58}" dt="2023-05-11T16:44:52.790" v="45" actId="790"/>
          <ac:spMkLst>
            <pc:docMk/>
            <pc:sldMk cId="2564821263" sldId="351"/>
            <ac:spMk id="27" creationId="{6D226F23-1DF5-6A9C-4788-F38806D7E86E}"/>
          </ac:spMkLst>
        </pc:spChg>
        <pc:spChg chg="mod">
          <ac:chgData name="Leila Scatena Raposo" userId="efd39fea-0d2b-4ae3-883f-65c40e95a1f8" providerId="ADAL" clId="{51349554-ED1D-45F3-A29F-3766BECB7A58}" dt="2023-05-11T16:44:52.790" v="45" actId="790"/>
          <ac:spMkLst>
            <pc:docMk/>
            <pc:sldMk cId="2564821263" sldId="351"/>
            <ac:spMk id="28" creationId="{8434D961-B769-E9C8-712F-FD0A23DC612E}"/>
          </ac:spMkLst>
        </pc:spChg>
      </pc:sldChg>
      <pc:sldChg chg="modSp mod">
        <pc:chgData name="Leila Scatena Raposo" userId="efd39fea-0d2b-4ae3-883f-65c40e95a1f8" providerId="ADAL" clId="{51349554-ED1D-45F3-A29F-3766BECB7A58}" dt="2023-05-11T16:45:53.531" v="47" actId="790"/>
        <pc:sldMkLst>
          <pc:docMk/>
          <pc:sldMk cId="78026195" sldId="352"/>
        </pc:sldMkLst>
        <pc:spChg chg="mod">
          <ac:chgData name="Leila Scatena Raposo" userId="efd39fea-0d2b-4ae3-883f-65c40e95a1f8" providerId="ADAL" clId="{51349554-ED1D-45F3-A29F-3766BECB7A58}" dt="2023-05-11T16:45:53.531" v="47" actId="790"/>
          <ac:spMkLst>
            <pc:docMk/>
            <pc:sldMk cId="78026195" sldId="352"/>
            <ac:spMk id="2" creationId="{4BEB3A73-3786-A3B1-2EC5-9EAEFD59015D}"/>
          </ac:spMkLst>
        </pc:spChg>
        <pc:spChg chg="mod">
          <ac:chgData name="Leila Scatena Raposo" userId="efd39fea-0d2b-4ae3-883f-65c40e95a1f8" providerId="ADAL" clId="{51349554-ED1D-45F3-A29F-3766BECB7A58}" dt="2023-05-11T16:45:53.531" v="47" actId="790"/>
          <ac:spMkLst>
            <pc:docMk/>
            <pc:sldMk cId="78026195" sldId="352"/>
            <ac:spMk id="3" creationId="{E1BDE829-1155-ECDA-B763-E7107CE06F58}"/>
          </ac:spMkLst>
        </pc:spChg>
        <pc:spChg chg="mod">
          <ac:chgData name="Leila Scatena Raposo" userId="efd39fea-0d2b-4ae3-883f-65c40e95a1f8" providerId="ADAL" clId="{51349554-ED1D-45F3-A29F-3766BECB7A58}" dt="2023-05-11T16:45:53.531" v="47" actId="790"/>
          <ac:spMkLst>
            <pc:docMk/>
            <pc:sldMk cId="78026195" sldId="352"/>
            <ac:spMk id="7" creationId="{8F0CE080-163F-B5B7-97AE-C6895E519C00}"/>
          </ac:spMkLst>
        </pc:spChg>
        <pc:spChg chg="mod">
          <ac:chgData name="Leila Scatena Raposo" userId="efd39fea-0d2b-4ae3-883f-65c40e95a1f8" providerId="ADAL" clId="{51349554-ED1D-45F3-A29F-3766BECB7A58}" dt="2023-05-11T16:45:53.531" v="47" actId="790"/>
          <ac:spMkLst>
            <pc:docMk/>
            <pc:sldMk cId="78026195" sldId="352"/>
            <ac:spMk id="9" creationId="{8FD1C76B-1FE3-19A5-7886-A7212C44D843}"/>
          </ac:spMkLst>
        </pc:spChg>
        <pc:spChg chg="mod">
          <ac:chgData name="Leila Scatena Raposo" userId="efd39fea-0d2b-4ae3-883f-65c40e95a1f8" providerId="ADAL" clId="{51349554-ED1D-45F3-A29F-3766BECB7A58}" dt="2023-05-11T16:45:53.531" v="47" actId="790"/>
          <ac:spMkLst>
            <pc:docMk/>
            <pc:sldMk cId="78026195" sldId="352"/>
            <ac:spMk id="11" creationId="{0A15F9C9-0E21-870D-8D0F-5FD3B7A8B30F}"/>
          </ac:spMkLst>
        </pc:spChg>
        <pc:spChg chg="mod">
          <ac:chgData name="Leila Scatena Raposo" userId="efd39fea-0d2b-4ae3-883f-65c40e95a1f8" providerId="ADAL" clId="{51349554-ED1D-45F3-A29F-3766BECB7A58}" dt="2023-05-11T16:45:53.531" v="47" actId="790"/>
          <ac:spMkLst>
            <pc:docMk/>
            <pc:sldMk cId="78026195" sldId="352"/>
            <ac:spMk id="17" creationId="{EBEFD470-BF1F-7484-B7E7-CFC4D45218B2}"/>
          </ac:spMkLst>
        </pc:spChg>
        <pc:spChg chg="mod">
          <ac:chgData name="Leila Scatena Raposo" userId="efd39fea-0d2b-4ae3-883f-65c40e95a1f8" providerId="ADAL" clId="{51349554-ED1D-45F3-A29F-3766BECB7A58}" dt="2023-05-11T16:45:53.531" v="47" actId="790"/>
          <ac:spMkLst>
            <pc:docMk/>
            <pc:sldMk cId="78026195" sldId="352"/>
            <ac:spMk id="19" creationId="{5FCB76FB-C200-8EA6-E578-0EEE31169B1D}"/>
          </ac:spMkLst>
        </pc:spChg>
        <pc:spChg chg="mod">
          <ac:chgData name="Leila Scatena Raposo" userId="efd39fea-0d2b-4ae3-883f-65c40e95a1f8" providerId="ADAL" clId="{51349554-ED1D-45F3-A29F-3766BECB7A58}" dt="2023-05-11T16:45:53.531" v="47" actId="790"/>
          <ac:spMkLst>
            <pc:docMk/>
            <pc:sldMk cId="78026195" sldId="352"/>
            <ac:spMk id="20" creationId="{13BD1589-5185-82C8-283B-FB379C3C3238}"/>
          </ac:spMkLst>
        </pc:spChg>
        <pc:spChg chg="mod">
          <ac:chgData name="Leila Scatena Raposo" userId="efd39fea-0d2b-4ae3-883f-65c40e95a1f8" providerId="ADAL" clId="{51349554-ED1D-45F3-A29F-3766BECB7A58}" dt="2023-05-11T16:45:53.531" v="47" actId="790"/>
          <ac:spMkLst>
            <pc:docMk/>
            <pc:sldMk cId="78026195" sldId="352"/>
            <ac:spMk id="21" creationId="{8F6C7535-E273-8038-B60B-496C24928445}"/>
          </ac:spMkLst>
        </pc:spChg>
        <pc:spChg chg="mod">
          <ac:chgData name="Leila Scatena Raposo" userId="efd39fea-0d2b-4ae3-883f-65c40e95a1f8" providerId="ADAL" clId="{51349554-ED1D-45F3-A29F-3766BECB7A58}" dt="2023-05-11T16:45:53.531" v="47" actId="790"/>
          <ac:spMkLst>
            <pc:docMk/>
            <pc:sldMk cId="78026195" sldId="352"/>
            <ac:spMk id="22" creationId="{3533B1C9-440F-7692-74D3-D5A2983C0635}"/>
          </ac:spMkLst>
        </pc:spChg>
        <pc:spChg chg="mod">
          <ac:chgData name="Leila Scatena Raposo" userId="efd39fea-0d2b-4ae3-883f-65c40e95a1f8" providerId="ADAL" clId="{51349554-ED1D-45F3-A29F-3766BECB7A58}" dt="2023-05-11T16:45:53.531" v="47" actId="790"/>
          <ac:spMkLst>
            <pc:docMk/>
            <pc:sldMk cId="78026195" sldId="352"/>
            <ac:spMk id="23" creationId="{E7C9DB39-DAE4-D951-6705-9137B3647452}"/>
          </ac:spMkLst>
        </pc:spChg>
        <pc:spChg chg="mod">
          <ac:chgData name="Leila Scatena Raposo" userId="efd39fea-0d2b-4ae3-883f-65c40e95a1f8" providerId="ADAL" clId="{51349554-ED1D-45F3-A29F-3766BECB7A58}" dt="2023-05-11T16:45:53.531" v="47" actId="790"/>
          <ac:spMkLst>
            <pc:docMk/>
            <pc:sldMk cId="78026195" sldId="352"/>
            <ac:spMk id="29" creationId="{B3A2B766-8E59-1C63-3C25-BCA9E6CD34DB}"/>
          </ac:spMkLst>
        </pc:spChg>
        <pc:spChg chg="mod">
          <ac:chgData name="Leila Scatena Raposo" userId="efd39fea-0d2b-4ae3-883f-65c40e95a1f8" providerId="ADAL" clId="{51349554-ED1D-45F3-A29F-3766BECB7A58}" dt="2023-05-11T16:45:53.531" v="47" actId="790"/>
          <ac:spMkLst>
            <pc:docMk/>
            <pc:sldMk cId="78026195" sldId="352"/>
            <ac:spMk id="30" creationId="{A8861444-90C9-C130-262E-BDB34F7C985D}"/>
          </ac:spMkLst>
        </pc:spChg>
        <pc:spChg chg="mod">
          <ac:chgData name="Leila Scatena Raposo" userId="efd39fea-0d2b-4ae3-883f-65c40e95a1f8" providerId="ADAL" clId="{51349554-ED1D-45F3-A29F-3766BECB7A58}" dt="2023-05-11T16:45:53.531" v="47" actId="790"/>
          <ac:spMkLst>
            <pc:docMk/>
            <pc:sldMk cId="78026195" sldId="352"/>
            <ac:spMk id="31" creationId="{C6E27DFE-6E36-EF2D-8672-0FBB24856643}"/>
          </ac:spMkLst>
        </pc:spChg>
      </pc:sldChg>
      <pc:sldChg chg="addSp delSp modSp mod">
        <pc:chgData name="Leila Scatena Raposo" userId="efd39fea-0d2b-4ae3-883f-65c40e95a1f8" providerId="ADAL" clId="{51349554-ED1D-45F3-A29F-3766BECB7A58}" dt="2023-05-12T13:43:37.471" v="353" actId="1076"/>
        <pc:sldMkLst>
          <pc:docMk/>
          <pc:sldMk cId="3871728511" sldId="357"/>
        </pc:sldMkLst>
        <pc:spChg chg="mod">
          <ac:chgData name="Leila Scatena Raposo" userId="efd39fea-0d2b-4ae3-883f-65c40e95a1f8" providerId="ADAL" clId="{51349554-ED1D-45F3-A29F-3766BECB7A58}" dt="2023-05-12T13:40:37.474" v="126" actId="20577"/>
          <ac:spMkLst>
            <pc:docMk/>
            <pc:sldMk cId="3871728511" sldId="357"/>
            <ac:spMk id="2" creationId="{DA346CDA-E9C1-765C-1881-8A43E9EBD694}"/>
          </ac:spMkLst>
        </pc:spChg>
        <pc:spChg chg="add mod">
          <ac:chgData name="Leila Scatena Raposo" userId="efd39fea-0d2b-4ae3-883f-65c40e95a1f8" providerId="ADAL" clId="{51349554-ED1D-45F3-A29F-3766BECB7A58}" dt="2023-05-12T13:43:25.266" v="351" actId="1076"/>
          <ac:spMkLst>
            <pc:docMk/>
            <pc:sldMk cId="3871728511" sldId="357"/>
            <ac:spMk id="3" creationId="{0EC64F11-E821-DEB1-C21D-22EAACC28277}"/>
          </ac:spMkLst>
        </pc:spChg>
        <pc:spChg chg="add mod">
          <ac:chgData name="Leila Scatena Raposo" userId="efd39fea-0d2b-4ae3-883f-65c40e95a1f8" providerId="ADAL" clId="{51349554-ED1D-45F3-A29F-3766BECB7A58}" dt="2023-05-12T13:43:28.492" v="352" actId="1076"/>
          <ac:spMkLst>
            <pc:docMk/>
            <pc:sldMk cId="3871728511" sldId="357"/>
            <ac:spMk id="4" creationId="{F8A7F620-C24C-F0E8-2923-0E013522EC02}"/>
          </ac:spMkLst>
        </pc:spChg>
        <pc:spChg chg="add mod">
          <ac:chgData name="Leila Scatena Raposo" userId="efd39fea-0d2b-4ae3-883f-65c40e95a1f8" providerId="ADAL" clId="{51349554-ED1D-45F3-A29F-3766BECB7A58}" dt="2023-05-12T13:43:37.471" v="353" actId="1076"/>
          <ac:spMkLst>
            <pc:docMk/>
            <pc:sldMk cId="3871728511" sldId="357"/>
            <ac:spMk id="5" creationId="{ECFE73E0-A0A7-5015-0E86-F3D57867D032}"/>
          </ac:spMkLst>
        </pc:spChg>
        <pc:spChg chg="del mod">
          <ac:chgData name="Leila Scatena Raposo" userId="efd39fea-0d2b-4ae3-883f-65c40e95a1f8" providerId="ADAL" clId="{51349554-ED1D-45F3-A29F-3766BECB7A58}" dt="2023-05-12T13:40:10.436" v="87" actId="478"/>
          <ac:spMkLst>
            <pc:docMk/>
            <pc:sldMk cId="3871728511" sldId="357"/>
            <ac:spMk id="14" creationId="{D91D53AB-9AD7-6D26-8BA2-325F3E0FF5B8}"/>
          </ac:spMkLst>
        </pc:spChg>
        <pc:spChg chg="del mod">
          <ac:chgData name="Leila Scatena Raposo" userId="efd39fea-0d2b-4ae3-883f-65c40e95a1f8" providerId="ADAL" clId="{51349554-ED1D-45F3-A29F-3766BECB7A58}" dt="2023-05-12T13:40:17.314" v="92" actId="478"/>
          <ac:spMkLst>
            <pc:docMk/>
            <pc:sldMk cId="3871728511" sldId="357"/>
            <ac:spMk id="15" creationId="{EC6F8748-483D-AD6C-203D-A5C0580B914E}"/>
          </ac:spMkLst>
        </pc:spChg>
        <pc:spChg chg="del mod">
          <ac:chgData name="Leila Scatena Raposo" userId="efd39fea-0d2b-4ae3-883f-65c40e95a1f8" providerId="ADAL" clId="{51349554-ED1D-45F3-A29F-3766BECB7A58}" dt="2023-05-12T13:40:19.135" v="93" actId="478"/>
          <ac:spMkLst>
            <pc:docMk/>
            <pc:sldMk cId="3871728511" sldId="357"/>
            <ac:spMk id="16" creationId="{0D386432-3D15-00C1-84F3-A00DB8F5CE5B}"/>
          </ac:spMkLst>
        </pc:spChg>
        <pc:spChg chg="mod">
          <ac:chgData name="Leila Scatena Raposo" userId="efd39fea-0d2b-4ae3-883f-65c40e95a1f8" providerId="ADAL" clId="{51349554-ED1D-45F3-A29F-3766BECB7A58}" dt="2023-05-12T13:41:30.344" v="204" actId="14100"/>
          <ac:spMkLst>
            <pc:docMk/>
            <pc:sldMk cId="3871728511" sldId="357"/>
            <ac:spMk id="17" creationId="{53622B7F-62BB-7C1D-921F-34C665E017A0}"/>
          </ac:spMkLst>
        </pc:spChg>
        <pc:spChg chg="del mod">
          <ac:chgData name="Leila Scatena Raposo" userId="efd39fea-0d2b-4ae3-883f-65c40e95a1f8" providerId="ADAL" clId="{51349554-ED1D-45F3-A29F-3766BECB7A58}" dt="2023-05-12T13:40:47.394" v="128" actId="478"/>
          <ac:spMkLst>
            <pc:docMk/>
            <pc:sldMk cId="3871728511" sldId="357"/>
            <ac:spMk id="18" creationId="{121DEDC4-9C5C-4B33-8517-262741F010D2}"/>
          </ac:spMkLst>
        </pc:spChg>
        <pc:spChg chg="del mod">
          <ac:chgData name="Leila Scatena Raposo" userId="efd39fea-0d2b-4ae3-883f-65c40e95a1f8" providerId="ADAL" clId="{51349554-ED1D-45F3-A29F-3766BECB7A58}" dt="2023-05-12T13:40:20.734" v="94" actId="478"/>
          <ac:spMkLst>
            <pc:docMk/>
            <pc:sldMk cId="3871728511" sldId="357"/>
            <ac:spMk id="19" creationId="{4CB8E641-5467-5114-2225-9A14B14DBB4B}"/>
          </ac:spMkLst>
        </pc:spChg>
        <pc:spChg chg="add mod">
          <ac:chgData name="Leila Scatena Raposo" userId="efd39fea-0d2b-4ae3-883f-65c40e95a1f8" providerId="ADAL" clId="{51349554-ED1D-45F3-A29F-3766BECB7A58}" dt="2023-05-12T13:43:14.102" v="346" actId="20577"/>
          <ac:spMkLst>
            <pc:docMk/>
            <pc:sldMk cId="3871728511" sldId="357"/>
            <ac:spMk id="20" creationId="{6BE371E4-FCB7-1669-7217-DC88B44F7CDF}"/>
          </ac:spMkLst>
        </pc:spChg>
        <pc:spChg chg="add mod">
          <ac:chgData name="Leila Scatena Raposo" userId="efd39fea-0d2b-4ae3-883f-65c40e95a1f8" providerId="ADAL" clId="{51349554-ED1D-45F3-A29F-3766BECB7A58}" dt="2023-05-12T13:43:16.622" v="350" actId="20577"/>
          <ac:spMkLst>
            <pc:docMk/>
            <pc:sldMk cId="3871728511" sldId="357"/>
            <ac:spMk id="21" creationId="{9D5320EE-CB95-D3DB-9C57-322FBEFDD4DD}"/>
          </ac:spMkLst>
        </pc:spChg>
        <pc:picChg chg="del">
          <ac:chgData name="Leila Scatena Raposo" userId="efd39fea-0d2b-4ae3-883f-65c40e95a1f8" providerId="ADAL" clId="{51349554-ED1D-45F3-A29F-3766BECB7A58}" dt="2023-05-12T13:40:07.670" v="85" actId="478"/>
          <ac:picMkLst>
            <pc:docMk/>
            <pc:sldMk cId="3871728511" sldId="357"/>
            <ac:picMk id="6" creationId="{2584A5F9-B632-3760-9B81-F551F47DBE3D}"/>
          </ac:picMkLst>
        </pc:picChg>
        <pc:picChg chg="del">
          <ac:chgData name="Leila Scatena Raposo" userId="efd39fea-0d2b-4ae3-883f-65c40e95a1f8" providerId="ADAL" clId="{51349554-ED1D-45F3-A29F-3766BECB7A58}" dt="2023-05-12T13:40:13.880" v="88" actId="478"/>
          <ac:picMkLst>
            <pc:docMk/>
            <pc:sldMk cId="3871728511" sldId="357"/>
            <ac:picMk id="7" creationId="{92CCAA08-0E55-F2C3-7E88-2028461F86F2}"/>
          </ac:picMkLst>
        </pc:picChg>
        <pc:picChg chg="del">
          <ac:chgData name="Leila Scatena Raposo" userId="efd39fea-0d2b-4ae3-883f-65c40e95a1f8" providerId="ADAL" clId="{51349554-ED1D-45F3-A29F-3766BECB7A58}" dt="2023-05-12T13:40:15.443" v="90" actId="478"/>
          <ac:picMkLst>
            <pc:docMk/>
            <pc:sldMk cId="3871728511" sldId="357"/>
            <ac:picMk id="8" creationId="{34829D10-AEA2-BFB3-0852-43BC067A7879}"/>
          </ac:picMkLst>
        </pc:picChg>
        <pc:picChg chg="del">
          <ac:chgData name="Leila Scatena Raposo" userId="efd39fea-0d2b-4ae3-883f-65c40e95a1f8" providerId="ADAL" clId="{51349554-ED1D-45F3-A29F-3766BECB7A58}" dt="2023-05-12T13:40:08.600" v="86" actId="478"/>
          <ac:picMkLst>
            <pc:docMk/>
            <pc:sldMk cId="3871728511" sldId="357"/>
            <ac:picMk id="10" creationId="{04865685-C302-33E1-FE0A-AC83FB6B12C4}"/>
          </ac:picMkLst>
        </pc:picChg>
        <pc:picChg chg="del">
          <ac:chgData name="Leila Scatena Raposo" userId="efd39fea-0d2b-4ae3-883f-65c40e95a1f8" providerId="ADAL" clId="{51349554-ED1D-45F3-A29F-3766BECB7A58}" dt="2023-05-12T13:40:14.632" v="89" actId="478"/>
          <ac:picMkLst>
            <pc:docMk/>
            <pc:sldMk cId="3871728511" sldId="357"/>
            <ac:picMk id="12" creationId="{EDFAFF75-369F-2723-7292-DD9D1F15B5A9}"/>
          </ac:picMkLst>
        </pc:picChg>
        <pc:picChg chg="del">
          <ac:chgData name="Leila Scatena Raposo" userId="efd39fea-0d2b-4ae3-883f-65c40e95a1f8" providerId="ADAL" clId="{51349554-ED1D-45F3-A29F-3766BECB7A58}" dt="2023-05-12T13:40:16.162" v="91" actId="478"/>
          <ac:picMkLst>
            <pc:docMk/>
            <pc:sldMk cId="3871728511" sldId="357"/>
            <ac:picMk id="13" creationId="{9FA8B15C-CDE5-7AA9-92DF-8BCE31AF2632}"/>
          </ac:picMkLst>
        </pc:picChg>
      </pc:sldChg>
      <pc:sldChg chg="addSp modSp mod">
        <pc:chgData name="Leila Scatena Raposo" userId="efd39fea-0d2b-4ae3-883f-65c40e95a1f8" providerId="ADAL" clId="{51349554-ED1D-45F3-A29F-3766BECB7A58}" dt="2023-05-18T16:42:07.069" v="364" actId="1076"/>
        <pc:sldMkLst>
          <pc:docMk/>
          <pc:sldMk cId="4292438315" sldId="359"/>
        </pc:sldMkLst>
        <pc:spChg chg="mod">
          <ac:chgData name="Leila Scatena Raposo" userId="efd39fea-0d2b-4ae3-883f-65c40e95a1f8" providerId="ADAL" clId="{51349554-ED1D-45F3-A29F-3766BECB7A58}" dt="2023-05-11T16:35:49.943" v="37" actId="790"/>
          <ac:spMkLst>
            <pc:docMk/>
            <pc:sldMk cId="4292438315" sldId="359"/>
            <ac:spMk id="2" creationId="{DA346CDA-E9C1-765C-1881-8A43E9EBD694}"/>
          </ac:spMkLst>
        </pc:spChg>
        <pc:spChg chg="add mod">
          <ac:chgData name="Leila Scatena Raposo" userId="efd39fea-0d2b-4ae3-883f-65c40e95a1f8" providerId="ADAL" clId="{51349554-ED1D-45F3-A29F-3766BECB7A58}" dt="2023-05-18T16:42:07.069" v="364" actId="1076"/>
          <ac:spMkLst>
            <pc:docMk/>
            <pc:sldMk cId="4292438315" sldId="359"/>
            <ac:spMk id="3" creationId="{B0B0D9B0-1CF4-B95C-DF73-E583EFF54747}"/>
          </ac:spMkLst>
        </pc:spChg>
        <pc:spChg chg="mod">
          <ac:chgData name="Leila Scatena Raposo" userId="efd39fea-0d2b-4ae3-883f-65c40e95a1f8" providerId="ADAL" clId="{51349554-ED1D-45F3-A29F-3766BECB7A58}" dt="2023-05-11T16:35:49.943" v="37" actId="790"/>
          <ac:spMkLst>
            <pc:docMk/>
            <pc:sldMk cId="4292438315" sldId="359"/>
            <ac:spMk id="15" creationId="{44675605-886D-981E-1C14-B9CC16D78310}"/>
          </ac:spMkLst>
        </pc:spChg>
        <pc:spChg chg="mod">
          <ac:chgData name="Leila Scatena Raposo" userId="efd39fea-0d2b-4ae3-883f-65c40e95a1f8" providerId="ADAL" clId="{51349554-ED1D-45F3-A29F-3766BECB7A58}" dt="2023-05-11T16:35:49.943" v="37" actId="790"/>
          <ac:spMkLst>
            <pc:docMk/>
            <pc:sldMk cId="4292438315" sldId="359"/>
            <ac:spMk id="16" creationId="{209B5B42-000A-EA11-B158-114136BDDFFD}"/>
          </ac:spMkLst>
        </pc:spChg>
        <pc:spChg chg="mod">
          <ac:chgData name="Leila Scatena Raposo" userId="efd39fea-0d2b-4ae3-883f-65c40e95a1f8" providerId="ADAL" clId="{51349554-ED1D-45F3-A29F-3766BECB7A58}" dt="2023-05-11T16:35:49.943" v="37" actId="790"/>
          <ac:spMkLst>
            <pc:docMk/>
            <pc:sldMk cId="4292438315" sldId="359"/>
            <ac:spMk id="17" creationId="{48F57653-0271-5CBE-B8C6-C5E2C474E899}"/>
          </ac:spMkLst>
        </pc:spChg>
        <pc:spChg chg="mod">
          <ac:chgData name="Leila Scatena Raposo" userId="efd39fea-0d2b-4ae3-883f-65c40e95a1f8" providerId="ADAL" clId="{51349554-ED1D-45F3-A29F-3766BECB7A58}" dt="2023-05-11T16:35:49.943" v="37" actId="790"/>
          <ac:spMkLst>
            <pc:docMk/>
            <pc:sldMk cId="4292438315" sldId="359"/>
            <ac:spMk id="18" creationId="{A016F932-5B14-F23A-C3C7-19C90106F340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6:42:50.539" v="369" actId="1076"/>
        <pc:sldMkLst>
          <pc:docMk/>
          <pc:sldMk cId="1458137248" sldId="360"/>
        </pc:sldMkLst>
        <pc:spChg chg="add mod">
          <ac:chgData name="Leila Scatena Raposo" userId="efd39fea-0d2b-4ae3-883f-65c40e95a1f8" providerId="ADAL" clId="{51349554-ED1D-45F3-A29F-3766BECB7A58}" dt="2023-05-18T16:42:50.539" v="369" actId="1076"/>
          <ac:spMkLst>
            <pc:docMk/>
            <pc:sldMk cId="1458137248" sldId="360"/>
            <ac:spMk id="3" creationId="{EE9E345C-4F86-893F-46D6-789A01809A7B}"/>
          </ac:spMkLst>
        </pc:spChg>
      </pc:sldChg>
      <pc:sldChg chg="addSp modSp add mod">
        <pc:chgData name="Leila Scatena Raposo" userId="efd39fea-0d2b-4ae3-883f-65c40e95a1f8" providerId="ADAL" clId="{51349554-ED1D-45F3-A29F-3766BECB7A58}" dt="2023-05-18T16:41:43.814" v="360" actId="1076"/>
        <pc:sldMkLst>
          <pc:docMk/>
          <pc:sldMk cId="3554651329" sldId="362"/>
        </pc:sldMkLst>
        <pc:spChg chg="add mod">
          <ac:chgData name="Leila Scatena Raposo" userId="efd39fea-0d2b-4ae3-883f-65c40e95a1f8" providerId="ADAL" clId="{51349554-ED1D-45F3-A29F-3766BECB7A58}" dt="2023-05-18T16:41:43.814" v="360" actId="1076"/>
          <ac:spMkLst>
            <pc:docMk/>
            <pc:sldMk cId="3554651329" sldId="362"/>
            <ac:spMk id="3" creationId="{C702A008-87B3-4488-CCEC-5AC0C0B0B5F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5/23/25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7714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smtClean="0"/>
              <a:t>5/23/25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9095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smtClean="0"/>
              <a:t>5/23/25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8924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smtClean="0"/>
              <a:t>5/23/25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7651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5/23/25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9815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smtClean="0"/>
              <a:t>5/23/25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1870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smtClean="0"/>
              <a:t>5/23/25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807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smtClean="0"/>
              <a:t>5/23/25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9280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smtClean="0"/>
              <a:t>5/23/25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204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smtClean="0"/>
              <a:t>5/23/25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67503" cy="320040"/>
          </a:xfrm>
        </p:spPr>
        <p:txBody>
          <a:bodyPr/>
          <a:lstStyle>
            <a:lvl1pPr>
              <a:defRPr>
                <a:solidFill>
                  <a:srgbClr val="FFFFFF">
                    <a:alpha val="69804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747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9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smtClean="0"/>
              <a:t>5/23/25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8523" y="6236208"/>
            <a:ext cx="5103729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288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5/23/25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034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8D508C-A317-451C-AB61-8A699E3570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01406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DE0B95C-AFAC-64E7-0AFE-943A4F4751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2567226"/>
            <a:ext cx="8991600" cy="1723549"/>
          </a:xfrm>
        </p:spPr>
        <p:txBody>
          <a:bodyPr>
            <a:normAutofit/>
          </a:bodyPr>
          <a:lstStyle/>
          <a:p>
            <a:r>
              <a:rPr lang="pt-BR" sz="4000" b="1" dirty="0"/>
              <a:t>LÍNGUA INGLESA</a:t>
            </a:r>
            <a:endParaRPr lang="pt-BR" sz="4000" b="1" i="1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DE6392D-CB40-B4D6-2F08-5702781EA3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79219" y="5174901"/>
            <a:ext cx="3995955" cy="1061307"/>
          </a:xfrm>
        </p:spPr>
        <p:txBody>
          <a:bodyPr>
            <a:normAutofit/>
          </a:bodyPr>
          <a:lstStyle/>
          <a:p>
            <a:pPr algn="r"/>
            <a:r>
              <a:rPr lang="pt-BR" sz="3200" b="1" dirty="0">
                <a:solidFill>
                  <a:srgbClr val="FFFFFF"/>
                </a:solidFill>
              </a:rPr>
              <a:t>ENSINO MÉDIO</a:t>
            </a:r>
          </a:p>
        </p:txBody>
      </p:sp>
    </p:spTree>
    <p:extLst>
      <p:ext uri="{BB962C8B-B14F-4D97-AF65-F5344CB8AC3E}">
        <p14:creationId xmlns:p14="http://schemas.microsoft.com/office/powerpoint/2010/main" val="31565391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8F529570-E6C9-0083-F815-85F47B2E5339}"/>
              </a:ext>
            </a:extLst>
          </p:cNvPr>
          <p:cNvSpPr txBox="1"/>
          <p:nvPr/>
        </p:nvSpPr>
        <p:spPr>
          <a:xfrm>
            <a:off x="1456535" y="1444591"/>
            <a:ext cx="10390643" cy="8925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Observe, nos quadros a seguir, as formas afirmativa e negativa do verbo </a:t>
            </a:r>
            <a:r>
              <a:rPr lang="pt-BR" sz="2600" b="1" i="1" dirty="0" err="1">
                <a:solidFill>
                  <a:srgbClr val="2F2F2E"/>
                </a:solidFill>
                <a:effectLst/>
                <a:latin typeface="+mj-lt"/>
              </a:rPr>
              <a:t>be</a:t>
            </a:r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 no </a:t>
            </a:r>
            <a:r>
              <a:rPr lang="pt-BR" sz="2600" i="1" dirty="0" err="1">
                <a:solidFill>
                  <a:srgbClr val="2F2F2E"/>
                </a:solidFill>
                <a:effectLst/>
                <a:latin typeface="+mj-lt"/>
              </a:rPr>
              <a:t>simple</a:t>
            </a:r>
            <a:r>
              <a:rPr lang="pt-BR" sz="2600" i="1" dirty="0">
                <a:solidFill>
                  <a:srgbClr val="2F2F2E"/>
                </a:solidFill>
                <a:effectLst/>
                <a:latin typeface="+mj-lt"/>
              </a:rPr>
              <a:t> past</a:t>
            </a:r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.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8451F3B1-CB2D-BE93-5D38-02F27C363DA3}"/>
              </a:ext>
            </a:extLst>
          </p:cNvPr>
          <p:cNvSpPr/>
          <p:nvPr/>
        </p:nvSpPr>
        <p:spPr>
          <a:xfrm rot="20515144">
            <a:off x="-822495" y="-1001072"/>
            <a:ext cx="6248441" cy="196117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78F9AED1-10FB-2F81-2A68-FCA52C749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0511431">
            <a:off x="267307" y="386578"/>
            <a:ext cx="3323415" cy="1012012"/>
          </a:xfrm>
          <a:custGeom>
            <a:avLst/>
            <a:gdLst>
              <a:gd name="connsiteX0" fmla="*/ 0 w 3323415"/>
              <a:gd name="connsiteY0" fmla="*/ 0 h 1012012"/>
              <a:gd name="connsiteX1" fmla="*/ 3323415 w 3323415"/>
              <a:gd name="connsiteY1" fmla="*/ 0 h 1012012"/>
              <a:gd name="connsiteX2" fmla="*/ 3323415 w 3323415"/>
              <a:gd name="connsiteY2" fmla="*/ 1012012 h 1012012"/>
              <a:gd name="connsiteX3" fmla="*/ 0 w 3323415"/>
              <a:gd name="connsiteY3" fmla="*/ 1012012 h 1012012"/>
              <a:gd name="connsiteX4" fmla="*/ 0 w 3323415"/>
              <a:gd name="connsiteY4" fmla="*/ 0 h 1012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23415" h="1012012" fill="none" extrusionOk="0">
                <a:moveTo>
                  <a:pt x="0" y="0"/>
                </a:moveTo>
                <a:cubicBezTo>
                  <a:pt x="1120904" y="-49533"/>
                  <a:pt x="2377966" y="-14809"/>
                  <a:pt x="3323415" y="0"/>
                </a:cubicBezTo>
                <a:cubicBezTo>
                  <a:pt x="3354819" y="263338"/>
                  <a:pt x="3351241" y="709393"/>
                  <a:pt x="3323415" y="1012012"/>
                </a:cubicBezTo>
                <a:cubicBezTo>
                  <a:pt x="2825949" y="963781"/>
                  <a:pt x="549133" y="1096467"/>
                  <a:pt x="0" y="1012012"/>
                </a:cubicBezTo>
                <a:cubicBezTo>
                  <a:pt x="-55865" y="562789"/>
                  <a:pt x="37435" y="395220"/>
                  <a:pt x="0" y="0"/>
                </a:cubicBezTo>
                <a:close/>
              </a:path>
              <a:path w="3323415" h="1012012" stroke="0" extrusionOk="0">
                <a:moveTo>
                  <a:pt x="0" y="0"/>
                </a:moveTo>
                <a:cubicBezTo>
                  <a:pt x="1275843" y="118645"/>
                  <a:pt x="2274791" y="116012"/>
                  <a:pt x="3323415" y="0"/>
                </a:cubicBezTo>
                <a:cubicBezTo>
                  <a:pt x="3300232" y="114098"/>
                  <a:pt x="3382386" y="570088"/>
                  <a:pt x="3323415" y="1012012"/>
                </a:cubicBezTo>
                <a:cubicBezTo>
                  <a:pt x="2710589" y="1146612"/>
                  <a:pt x="575238" y="854816"/>
                  <a:pt x="0" y="1012012"/>
                </a:cubicBezTo>
                <a:cubicBezTo>
                  <a:pt x="33327" y="669177"/>
                  <a:pt x="85370" y="284425"/>
                  <a:pt x="0" y="0"/>
                </a:cubicBezTo>
                <a:close/>
              </a:path>
            </a:pathLst>
          </a:custGeom>
          <a:solidFill>
            <a:schemeClr val="tx1"/>
          </a:solidFill>
          <a:ln>
            <a:noFill/>
            <a:extLst>
              <a:ext uri="{C807C97D-BFC1-408E-A445-0C87EB9F89A2}">
                <ask:lineSketchStyleProps xmlns:ask="http://schemas.microsoft.com/office/drawing/2018/sketchyshapes" sd="1219033472"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>
            <a:noAutofit/>
          </a:bodyPr>
          <a:lstStyle/>
          <a:p>
            <a:r>
              <a:rPr lang="pt-BR" sz="3500" b="1" dirty="0">
                <a:solidFill>
                  <a:schemeClr val="bg1"/>
                </a:solidFill>
              </a:rPr>
              <a:t>LANGUAGE REFERENCE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E4FB38E-4B9D-0934-6E11-CC2617C7B13A}"/>
              </a:ext>
            </a:extLst>
          </p:cNvPr>
          <p:cNvSpPr txBox="1">
            <a:spLocks/>
          </p:cNvSpPr>
          <p:nvPr/>
        </p:nvSpPr>
        <p:spPr>
          <a:xfrm>
            <a:off x="6096000" y="307455"/>
            <a:ext cx="5751182" cy="870182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/>
              <a:t>UNIT 5: SIMPLE PAST </a:t>
            </a:r>
          </a:p>
          <a:p>
            <a:r>
              <a:rPr lang="pt-BR" sz="4000" b="1" dirty="0"/>
              <a:t>(BE, REGULAR VERBS)</a:t>
            </a:r>
            <a:endParaRPr lang="pt-BR" sz="4000" b="1" i="1" dirty="0"/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D2BA1251-0DF1-6848-7887-9CECA2C9DE82}"/>
              </a:ext>
            </a:extLst>
          </p:cNvPr>
          <p:cNvSpPr/>
          <p:nvPr/>
        </p:nvSpPr>
        <p:spPr>
          <a:xfrm>
            <a:off x="581891" y="2857501"/>
            <a:ext cx="11265287" cy="2668659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9B6EE8F4-074B-F75C-211D-D4E1EBBEF3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0427143"/>
              </p:ext>
            </p:extLst>
          </p:nvPr>
        </p:nvGraphicFramePr>
        <p:xfrm>
          <a:off x="581891" y="2864501"/>
          <a:ext cx="11265287" cy="2703118"/>
        </p:xfrm>
        <a:graphic>
          <a:graphicData uri="http://schemas.openxmlformats.org/drawingml/2006/table">
            <a:tbl>
              <a:tblPr firstRow="1" firstCol="1" bandRow="1">
                <a:tableStyleId>{72833802-FEF1-4C79-8D5D-14CF1EAF98D9}</a:tableStyleId>
              </a:tblPr>
              <a:tblGrid>
                <a:gridCol w="2124196">
                  <a:extLst>
                    <a:ext uri="{9D8B030D-6E8A-4147-A177-3AD203B41FA5}">
                      <a16:colId xmlns:a16="http://schemas.microsoft.com/office/drawing/2014/main" val="2073365684"/>
                    </a:ext>
                  </a:extLst>
                </a:gridCol>
                <a:gridCol w="1084390">
                  <a:extLst>
                    <a:ext uri="{9D8B030D-6E8A-4147-A177-3AD203B41FA5}">
                      <a16:colId xmlns:a16="http://schemas.microsoft.com/office/drawing/2014/main" val="2153885089"/>
                    </a:ext>
                  </a:extLst>
                </a:gridCol>
                <a:gridCol w="2260823">
                  <a:extLst>
                    <a:ext uri="{9D8B030D-6E8A-4147-A177-3AD203B41FA5}">
                      <a16:colId xmlns:a16="http://schemas.microsoft.com/office/drawing/2014/main" val="2663622328"/>
                    </a:ext>
                  </a:extLst>
                </a:gridCol>
                <a:gridCol w="2227746">
                  <a:extLst>
                    <a:ext uri="{9D8B030D-6E8A-4147-A177-3AD203B41FA5}">
                      <a16:colId xmlns:a16="http://schemas.microsoft.com/office/drawing/2014/main" val="3149015949"/>
                    </a:ext>
                  </a:extLst>
                </a:gridCol>
                <a:gridCol w="1457236">
                  <a:extLst>
                    <a:ext uri="{9D8B030D-6E8A-4147-A177-3AD203B41FA5}">
                      <a16:colId xmlns:a16="http://schemas.microsoft.com/office/drawing/2014/main" val="1667611132"/>
                    </a:ext>
                  </a:extLst>
                </a:gridCol>
                <a:gridCol w="2110896">
                  <a:extLst>
                    <a:ext uri="{9D8B030D-6E8A-4147-A177-3AD203B41FA5}">
                      <a16:colId xmlns:a16="http://schemas.microsoft.com/office/drawing/2014/main" val="3571995598"/>
                    </a:ext>
                  </a:extLst>
                </a:gridCol>
              </a:tblGrid>
              <a:tr h="409634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400">
                          <a:effectLst/>
                        </a:rPr>
                        <a:t>Forma afirmativa</a:t>
                      </a:r>
                      <a:endParaRPr lang="pt-BR" sz="2400" b="1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400" dirty="0">
                          <a:effectLst/>
                        </a:rPr>
                        <a:t>Forma negativa</a:t>
                      </a:r>
                      <a:endParaRPr lang="pt-BR" sz="2400" b="1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9218542"/>
                  </a:ext>
                </a:extLst>
              </a:tr>
              <a:tr h="903251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b="0" dirty="0" err="1">
                          <a:effectLst/>
                        </a:rPr>
                        <a:t>I</a:t>
                      </a:r>
                      <a:r>
                        <a:rPr lang="pt-BR" sz="2400" b="0" dirty="0">
                          <a:effectLst/>
                        </a:rPr>
                        <a:t>/He/She/It</a:t>
                      </a:r>
                      <a:endParaRPr lang="pt-BR" sz="2400" b="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b="1" dirty="0" err="1">
                          <a:effectLst/>
                        </a:rPr>
                        <a:t>was</a:t>
                      </a:r>
                      <a:endParaRPr lang="pt-BR" sz="2400" b="1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dirty="0" err="1">
                          <a:effectLst/>
                        </a:rPr>
                        <a:t>born</a:t>
                      </a:r>
                      <a:r>
                        <a:rPr lang="pt-BR" sz="2400" dirty="0">
                          <a:effectLst/>
                        </a:rPr>
                        <a:t> in 1918.</a:t>
                      </a: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dirty="0">
                          <a:effectLst/>
                        </a:rPr>
                        <a:t> </a:t>
                      </a:r>
                      <a:endParaRPr lang="pt-BR" sz="240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>
                          <a:effectLst/>
                        </a:rPr>
                        <a:t>I/He/She/It</a:t>
                      </a:r>
                      <a:endParaRPr lang="pt-BR" sz="24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b="1" dirty="0" err="1">
                          <a:effectLst/>
                        </a:rPr>
                        <a:t>wasn’t</a:t>
                      </a:r>
                      <a:endParaRPr lang="pt-BR" sz="2400" b="1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dirty="0" err="1">
                          <a:effectLst/>
                        </a:rPr>
                        <a:t>born</a:t>
                      </a:r>
                      <a:r>
                        <a:rPr lang="pt-BR" sz="2400" dirty="0">
                          <a:effectLst/>
                        </a:rPr>
                        <a:t> in 1918.</a:t>
                      </a:r>
                      <a:endParaRPr lang="pt-BR" sz="240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6406501"/>
                  </a:ext>
                </a:extLst>
              </a:tr>
              <a:tr h="903251">
                <a:tc row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b="0" dirty="0" err="1">
                          <a:effectLst/>
                        </a:rPr>
                        <a:t>You</a:t>
                      </a:r>
                      <a:r>
                        <a:rPr lang="pt-BR" sz="2400" b="0" dirty="0">
                          <a:effectLst/>
                        </a:rPr>
                        <a:t>/</a:t>
                      </a:r>
                      <a:r>
                        <a:rPr lang="pt-BR" sz="2400" b="0" dirty="0" err="1">
                          <a:effectLst/>
                        </a:rPr>
                        <a:t>We</a:t>
                      </a:r>
                      <a:r>
                        <a:rPr lang="pt-BR" sz="2400" b="0" dirty="0">
                          <a:effectLst/>
                        </a:rPr>
                        <a:t>/They</a:t>
                      </a: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b="0" dirty="0">
                          <a:effectLst/>
                        </a:rPr>
                        <a:t> </a:t>
                      </a:r>
                      <a:endParaRPr lang="pt-BR" sz="2400" b="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b="1" dirty="0" err="1">
                          <a:effectLst/>
                        </a:rPr>
                        <a:t>were</a:t>
                      </a: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b="1" dirty="0">
                          <a:effectLst/>
                        </a:rPr>
                        <a:t> </a:t>
                      </a:r>
                      <a:endParaRPr lang="pt-BR" sz="2400" b="1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>
                          <a:effectLst/>
                        </a:rPr>
                        <a:t>You/We/They</a:t>
                      </a:r>
                      <a:endParaRPr lang="pt-BR" sz="24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b="1" dirty="0" err="1">
                          <a:effectLst/>
                        </a:rPr>
                        <a:t>weren’t</a:t>
                      </a:r>
                      <a:endParaRPr lang="pt-BR" sz="2400" b="1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8270282"/>
                  </a:ext>
                </a:extLst>
              </a:tr>
              <a:tr h="424741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n-US" sz="2400" b="1" dirty="0">
                          <a:effectLst/>
                          <a:highlight>
                            <a:srgbClr val="FFF2CC"/>
                          </a:highlight>
                        </a:rPr>
                        <a:t>wasn’t </a:t>
                      </a:r>
                      <a:r>
                        <a:rPr lang="en-US" sz="2400" dirty="0">
                          <a:effectLst/>
                          <a:highlight>
                            <a:srgbClr val="FFF2CC"/>
                          </a:highlight>
                        </a:rPr>
                        <a:t>= was not; </a:t>
                      </a:r>
                      <a:r>
                        <a:rPr lang="en-US" sz="2400" b="1" dirty="0">
                          <a:effectLst/>
                          <a:highlight>
                            <a:srgbClr val="FFF2CC"/>
                          </a:highlight>
                        </a:rPr>
                        <a:t>weren’t </a:t>
                      </a:r>
                      <a:r>
                        <a:rPr lang="en-US" sz="2400" dirty="0">
                          <a:effectLst/>
                          <a:highlight>
                            <a:srgbClr val="FFF2CC"/>
                          </a:highlight>
                        </a:rPr>
                        <a:t>= were not</a:t>
                      </a:r>
                      <a:endParaRPr lang="pt-BR" sz="2400" dirty="0">
                        <a:solidFill>
                          <a:srgbClr val="000000"/>
                        </a:solidFill>
                        <a:effectLst/>
                        <a:highlight>
                          <a:srgbClr val="FFF2CC"/>
                        </a:highlight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09387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65670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8F529570-E6C9-0083-F815-85F47B2E5339}"/>
              </a:ext>
            </a:extLst>
          </p:cNvPr>
          <p:cNvSpPr txBox="1"/>
          <p:nvPr/>
        </p:nvSpPr>
        <p:spPr>
          <a:xfrm>
            <a:off x="1456535" y="1444591"/>
            <a:ext cx="10390643" cy="1292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Observe, nos quadros a seguir, a forma interrogativa e as respostas curtas do </a:t>
            </a:r>
            <a:r>
              <a:rPr lang="pt-BR" sz="2600" i="1" dirty="0" err="1">
                <a:solidFill>
                  <a:srgbClr val="2F2F2E"/>
                </a:solidFill>
                <a:effectLst/>
                <a:latin typeface="+mj-lt"/>
              </a:rPr>
              <a:t>simple</a:t>
            </a:r>
            <a:r>
              <a:rPr lang="pt-BR" sz="2600" i="1" dirty="0">
                <a:solidFill>
                  <a:srgbClr val="2F2F2E"/>
                </a:solidFill>
                <a:effectLst/>
                <a:latin typeface="+mj-lt"/>
              </a:rPr>
              <a:t> past</a:t>
            </a:r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. Note que, em frases interrogativas, usamos </a:t>
            </a:r>
            <a:r>
              <a:rPr lang="pt-BR" sz="2600" b="1" i="1" dirty="0" err="1">
                <a:solidFill>
                  <a:srgbClr val="2F2F2E"/>
                </a:solidFill>
                <a:effectLst/>
                <a:latin typeface="+mj-lt"/>
              </a:rPr>
              <a:t>was</a:t>
            </a:r>
            <a:r>
              <a:rPr lang="pt-BR" sz="2600" b="1" i="1" dirty="0">
                <a:solidFill>
                  <a:srgbClr val="2F2F2E"/>
                </a:solidFill>
                <a:effectLst/>
                <a:latin typeface="+mj-lt"/>
              </a:rPr>
              <a:t>/</a:t>
            </a:r>
            <a:r>
              <a:rPr lang="pt-BR" sz="2600" b="1" i="1" dirty="0" err="1">
                <a:solidFill>
                  <a:srgbClr val="2F2F2E"/>
                </a:solidFill>
                <a:effectLst/>
                <a:latin typeface="+mj-lt"/>
              </a:rPr>
              <a:t>were</a:t>
            </a:r>
            <a:r>
              <a:rPr lang="pt-BR" sz="2600" b="1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antes do sujeito.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8451F3B1-CB2D-BE93-5D38-02F27C363DA3}"/>
              </a:ext>
            </a:extLst>
          </p:cNvPr>
          <p:cNvSpPr/>
          <p:nvPr/>
        </p:nvSpPr>
        <p:spPr>
          <a:xfrm rot="20515144">
            <a:off x="-822495" y="-1001072"/>
            <a:ext cx="6248441" cy="196117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78F9AED1-10FB-2F81-2A68-FCA52C749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0511431">
            <a:off x="267307" y="386578"/>
            <a:ext cx="3323415" cy="1012012"/>
          </a:xfrm>
          <a:custGeom>
            <a:avLst/>
            <a:gdLst>
              <a:gd name="connsiteX0" fmla="*/ 0 w 3323415"/>
              <a:gd name="connsiteY0" fmla="*/ 0 h 1012012"/>
              <a:gd name="connsiteX1" fmla="*/ 3323415 w 3323415"/>
              <a:gd name="connsiteY1" fmla="*/ 0 h 1012012"/>
              <a:gd name="connsiteX2" fmla="*/ 3323415 w 3323415"/>
              <a:gd name="connsiteY2" fmla="*/ 1012012 h 1012012"/>
              <a:gd name="connsiteX3" fmla="*/ 0 w 3323415"/>
              <a:gd name="connsiteY3" fmla="*/ 1012012 h 1012012"/>
              <a:gd name="connsiteX4" fmla="*/ 0 w 3323415"/>
              <a:gd name="connsiteY4" fmla="*/ 0 h 1012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23415" h="1012012" fill="none" extrusionOk="0">
                <a:moveTo>
                  <a:pt x="0" y="0"/>
                </a:moveTo>
                <a:cubicBezTo>
                  <a:pt x="1120904" y="-49533"/>
                  <a:pt x="2377966" y="-14809"/>
                  <a:pt x="3323415" y="0"/>
                </a:cubicBezTo>
                <a:cubicBezTo>
                  <a:pt x="3354819" y="263338"/>
                  <a:pt x="3351241" y="709393"/>
                  <a:pt x="3323415" y="1012012"/>
                </a:cubicBezTo>
                <a:cubicBezTo>
                  <a:pt x="2825949" y="963781"/>
                  <a:pt x="549133" y="1096467"/>
                  <a:pt x="0" y="1012012"/>
                </a:cubicBezTo>
                <a:cubicBezTo>
                  <a:pt x="-55865" y="562789"/>
                  <a:pt x="37435" y="395220"/>
                  <a:pt x="0" y="0"/>
                </a:cubicBezTo>
                <a:close/>
              </a:path>
              <a:path w="3323415" h="1012012" stroke="0" extrusionOk="0">
                <a:moveTo>
                  <a:pt x="0" y="0"/>
                </a:moveTo>
                <a:cubicBezTo>
                  <a:pt x="1275843" y="118645"/>
                  <a:pt x="2274791" y="116012"/>
                  <a:pt x="3323415" y="0"/>
                </a:cubicBezTo>
                <a:cubicBezTo>
                  <a:pt x="3300232" y="114098"/>
                  <a:pt x="3382386" y="570088"/>
                  <a:pt x="3323415" y="1012012"/>
                </a:cubicBezTo>
                <a:cubicBezTo>
                  <a:pt x="2710589" y="1146612"/>
                  <a:pt x="575238" y="854816"/>
                  <a:pt x="0" y="1012012"/>
                </a:cubicBezTo>
                <a:cubicBezTo>
                  <a:pt x="33327" y="669177"/>
                  <a:pt x="85370" y="284425"/>
                  <a:pt x="0" y="0"/>
                </a:cubicBezTo>
                <a:close/>
              </a:path>
            </a:pathLst>
          </a:custGeom>
          <a:solidFill>
            <a:schemeClr val="tx1"/>
          </a:solidFill>
          <a:ln>
            <a:noFill/>
            <a:extLst>
              <a:ext uri="{C807C97D-BFC1-408E-A445-0C87EB9F89A2}">
                <ask:lineSketchStyleProps xmlns:ask="http://schemas.microsoft.com/office/drawing/2018/sketchyshapes" sd="1219033472"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>
            <a:noAutofit/>
          </a:bodyPr>
          <a:lstStyle/>
          <a:p>
            <a:r>
              <a:rPr lang="pt-BR" sz="3500" b="1" dirty="0">
                <a:solidFill>
                  <a:schemeClr val="bg1"/>
                </a:solidFill>
              </a:rPr>
              <a:t>LANGUAGE REFERENCE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E4FB38E-4B9D-0934-6E11-CC2617C7B13A}"/>
              </a:ext>
            </a:extLst>
          </p:cNvPr>
          <p:cNvSpPr txBox="1">
            <a:spLocks/>
          </p:cNvSpPr>
          <p:nvPr/>
        </p:nvSpPr>
        <p:spPr>
          <a:xfrm>
            <a:off x="6096000" y="307455"/>
            <a:ext cx="5751182" cy="870182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/>
              <a:t>UNIT 5: SIMPLE PAST </a:t>
            </a:r>
          </a:p>
          <a:p>
            <a:r>
              <a:rPr lang="pt-BR" sz="4000" b="1" dirty="0"/>
              <a:t>(BE, REGULAR VERBS)</a:t>
            </a:r>
            <a:endParaRPr lang="pt-BR" sz="4000" b="1" i="1" dirty="0"/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D2BA1251-0DF1-6848-7887-9CECA2C9DE82}"/>
              </a:ext>
            </a:extLst>
          </p:cNvPr>
          <p:cNvSpPr/>
          <p:nvPr/>
        </p:nvSpPr>
        <p:spPr>
          <a:xfrm>
            <a:off x="581891" y="3304310"/>
            <a:ext cx="11265287" cy="2668659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189B76C5-CC8E-6961-8812-3E2AA80254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7601776"/>
              </p:ext>
            </p:extLst>
          </p:nvPr>
        </p:nvGraphicFramePr>
        <p:xfrm>
          <a:off x="581892" y="3304309"/>
          <a:ext cx="11265284" cy="2668658"/>
        </p:xfrm>
        <a:graphic>
          <a:graphicData uri="http://schemas.openxmlformats.org/drawingml/2006/table">
            <a:tbl>
              <a:tblPr firstRow="1" firstCol="1" bandRow="1">
                <a:tableStyleId>{72833802-FEF1-4C79-8D5D-14CF1EAF98D9}</a:tableStyleId>
              </a:tblPr>
              <a:tblGrid>
                <a:gridCol w="2283776">
                  <a:extLst>
                    <a:ext uri="{9D8B030D-6E8A-4147-A177-3AD203B41FA5}">
                      <a16:colId xmlns:a16="http://schemas.microsoft.com/office/drawing/2014/main" val="3946118699"/>
                    </a:ext>
                  </a:extLst>
                </a:gridCol>
                <a:gridCol w="1910559">
                  <a:extLst>
                    <a:ext uri="{9D8B030D-6E8A-4147-A177-3AD203B41FA5}">
                      <a16:colId xmlns:a16="http://schemas.microsoft.com/office/drawing/2014/main" val="3952192197"/>
                    </a:ext>
                  </a:extLst>
                </a:gridCol>
                <a:gridCol w="2246051">
                  <a:extLst>
                    <a:ext uri="{9D8B030D-6E8A-4147-A177-3AD203B41FA5}">
                      <a16:colId xmlns:a16="http://schemas.microsoft.com/office/drawing/2014/main" val="3746914822"/>
                    </a:ext>
                  </a:extLst>
                </a:gridCol>
                <a:gridCol w="863659">
                  <a:extLst>
                    <a:ext uri="{9D8B030D-6E8A-4147-A177-3AD203B41FA5}">
                      <a16:colId xmlns:a16="http://schemas.microsoft.com/office/drawing/2014/main" val="256652613"/>
                    </a:ext>
                  </a:extLst>
                </a:gridCol>
                <a:gridCol w="2283776">
                  <a:extLst>
                    <a:ext uri="{9D8B030D-6E8A-4147-A177-3AD203B41FA5}">
                      <a16:colId xmlns:a16="http://schemas.microsoft.com/office/drawing/2014/main" val="843541050"/>
                    </a:ext>
                  </a:extLst>
                </a:gridCol>
                <a:gridCol w="1677463">
                  <a:extLst>
                    <a:ext uri="{9D8B030D-6E8A-4147-A177-3AD203B41FA5}">
                      <a16:colId xmlns:a16="http://schemas.microsoft.com/office/drawing/2014/main" val="3604351912"/>
                    </a:ext>
                  </a:extLst>
                </a:gridCol>
              </a:tblGrid>
              <a:tr h="493280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400">
                          <a:effectLst/>
                        </a:rPr>
                        <a:t>Forma interrogativa</a:t>
                      </a:r>
                      <a:endParaRPr lang="pt-BR" sz="2400" b="1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400">
                          <a:effectLst/>
                        </a:rPr>
                        <a:t>Respostas curtas</a:t>
                      </a:r>
                      <a:endParaRPr lang="pt-BR" sz="2400" b="1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4177221"/>
                  </a:ext>
                </a:extLst>
              </a:tr>
              <a:tr h="511469">
                <a:tc row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>
                          <a:effectLst/>
                        </a:rPr>
                        <a:t>Was</a:t>
                      </a:r>
                      <a:endParaRPr lang="pt-BR" sz="24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>
                          <a:effectLst/>
                        </a:rPr>
                        <a:t>I/he/she/it</a:t>
                      </a:r>
                      <a:endParaRPr lang="pt-BR" sz="24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>
                          <a:effectLst/>
                        </a:rPr>
                        <a:t>born in 1918?</a:t>
                      </a:r>
                      <a:endParaRPr lang="pt-BR" sz="24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>
                          <a:effectLst/>
                        </a:rPr>
                        <a:t>Yes,</a:t>
                      </a:r>
                      <a:endParaRPr lang="pt-BR" sz="24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>
                          <a:effectLst/>
                        </a:rPr>
                        <a:t>I/he/she/it</a:t>
                      </a:r>
                      <a:endParaRPr lang="pt-BR" sz="24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>
                          <a:effectLst/>
                        </a:rPr>
                        <a:t>was.</a:t>
                      </a:r>
                      <a:endParaRPr lang="pt-BR" sz="24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1528790"/>
                  </a:ext>
                </a:extLst>
              </a:tr>
              <a:tr h="57622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>
                          <a:effectLst/>
                        </a:rPr>
                        <a:t>you/we/they</a:t>
                      </a:r>
                      <a:endParaRPr lang="pt-BR" sz="24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>
                          <a:effectLst/>
                        </a:rPr>
                        <a:t>were.</a:t>
                      </a:r>
                      <a:endParaRPr lang="pt-BR" sz="24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2801964"/>
                  </a:ext>
                </a:extLst>
              </a:tr>
              <a:tr h="511469">
                <a:tc row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>
                          <a:effectLst/>
                        </a:rPr>
                        <a:t>Were</a:t>
                      </a:r>
                      <a:endParaRPr lang="pt-BR" sz="24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>
                          <a:effectLst/>
                        </a:rPr>
                        <a:t>you/we/they</a:t>
                      </a:r>
                      <a:endParaRPr lang="pt-BR" sz="24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dirty="0">
                          <a:effectLst/>
                        </a:rPr>
                        <a:t>No,</a:t>
                      </a:r>
                      <a:endParaRPr lang="pt-BR" sz="240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>
                          <a:effectLst/>
                        </a:rPr>
                        <a:t>I/he/she/it</a:t>
                      </a:r>
                      <a:endParaRPr lang="pt-BR" sz="24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>
                          <a:effectLst/>
                        </a:rPr>
                        <a:t>wasn’t.</a:t>
                      </a:r>
                      <a:endParaRPr lang="pt-BR" sz="24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9787217"/>
                  </a:ext>
                </a:extLst>
              </a:tr>
              <a:tr h="57622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>
                          <a:effectLst/>
                        </a:rPr>
                        <a:t>you/we/they</a:t>
                      </a:r>
                      <a:endParaRPr lang="pt-BR" sz="24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dirty="0" err="1">
                          <a:effectLst/>
                        </a:rPr>
                        <a:t>weren’t</a:t>
                      </a:r>
                      <a:r>
                        <a:rPr lang="pt-BR" sz="2400" dirty="0">
                          <a:effectLst/>
                        </a:rPr>
                        <a:t>.</a:t>
                      </a:r>
                      <a:endParaRPr lang="pt-BR" sz="240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90106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60585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8F529570-E6C9-0083-F815-85F47B2E5339}"/>
              </a:ext>
            </a:extLst>
          </p:cNvPr>
          <p:cNvSpPr txBox="1"/>
          <p:nvPr/>
        </p:nvSpPr>
        <p:spPr>
          <a:xfrm>
            <a:off x="1456535" y="1444591"/>
            <a:ext cx="10390643" cy="1292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Todos os verbos regulares no </a:t>
            </a:r>
            <a:r>
              <a:rPr lang="pt-BR" sz="2600" i="1" dirty="0" err="1">
                <a:solidFill>
                  <a:srgbClr val="2F2F2E"/>
                </a:solidFill>
                <a:effectLst/>
                <a:latin typeface="+mj-lt"/>
              </a:rPr>
              <a:t>simple</a:t>
            </a:r>
            <a:r>
              <a:rPr lang="pt-BR" sz="2600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600" i="1" dirty="0" err="1">
                <a:solidFill>
                  <a:srgbClr val="2F2F2E"/>
                </a:solidFill>
                <a:effectLst/>
                <a:latin typeface="+mj-lt"/>
              </a:rPr>
              <a:t>past</a:t>
            </a:r>
            <a:r>
              <a:rPr lang="pt-BR" sz="2600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são formados com o acréscimo da terminação </a:t>
            </a:r>
            <a:r>
              <a:rPr lang="pt-BR" sz="2600" b="1" i="1" dirty="0">
                <a:solidFill>
                  <a:srgbClr val="2F2F2E"/>
                </a:solidFill>
                <a:effectLst/>
                <a:latin typeface="+mj-lt"/>
              </a:rPr>
              <a:t>-ed</a:t>
            </a:r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. Observe,  no quadro a seguir, as regras ortográficas para verbos regulares no </a:t>
            </a:r>
            <a:r>
              <a:rPr lang="pt-BR" sz="2600" i="1" dirty="0" err="1">
                <a:solidFill>
                  <a:srgbClr val="2F2F2E"/>
                </a:solidFill>
                <a:effectLst/>
                <a:latin typeface="+mj-lt"/>
              </a:rPr>
              <a:t>simple</a:t>
            </a:r>
            <a:r>
              <a:rPr lang="pt-BR" sz="2600" i="1" dirty="0">
                <a:solidFill>
                  <a:srgbClr val="2F2F2E"/>
                </a:solidFill>
                <a:effectLst/>
                <a:latin typeface="+mj-lt"/>
              </a:rPr>
              <a:t> past</a:t>
            </a:r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.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8451F3B1-CB2D-BE93-5D38-02F27C363DA3}"/>
              </a:ext>
            </a:extLst>
          </p:cNvPr>
          <p:cNvSpPr/>
          <p:nvPr/>
        </p:nvSpPr>
        <p:spPr>
          <a:xfrm rot="20515144">
            <a:off x="-822495" y="-1001072"/>
            <a:ext cx="6248441" cy="196117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78F9AED1-10FB-2F81-2A68-FCA52C749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0511431">
            <a:off x="267307" y="386578"/>
            <a:ext cx="3323415" cy="1012012"/>
          </a:xfrm>
          <a:custGeom>
            <a:avLst/>
            <a:gdLst>
              <a:gd name="connsiteX0" fmla="*/ 0 w 3323415"/>
              <a:gd name="connsiteY0" fmla="*/ 0 h 1012012"/>
              <a:gd name="connsiteX1" fmla="*/ 3323415 w 3323415"/>
              <a:gd name="connsiteY1" fmla="*/ 0 h 1012012"/>
              <a:gd name="connsiteX2" fmla="*/ 3323415 w 3323415"/>
              <a:gd name="connsiteY2" fmla="*/ 1012012 h 1012012"/>
              <a:gd name="connsiteX3" fmla="*/ 0 w 3323415"/>
              <a:gd name="connsiteY3" fmla="*/ 1012012 h 1012012"/>
              <a:gd name="connsiteX4" fmla="*/ 0 w 3323415"/>
              <a:gd name="connsiteY4" fmla="*/ 0 h 1012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23415" h="1012012" fill="none" extrusionOk="0">
                <a:moveTo>
                  <a:pt x="0" y="0"/>
                </a:moveTo>
                <a:cubicBezTo>
                  <a:pt x="1120904" y="-49533"/>
                  <a:pt x="2377966" y="-14809"/>
                  <a:pt x="3323415" y="0"/>
                </a:cubicBezTo>
                <a:cubicBezTo>
                  <a:pt x="3354819" y="263338"/>
                  <a:pt x="3351241" y="709393"/>
                  <a:pt x="3323415" y="1012012"/>
                </a:cubicBezTo>
                <a:cubicBezTo>
                  <a:pt x="2825949" y="963781"/>
                  <a:pt x="549133" y="1096467"/>
                  <a:pt x="0" y="1012012"/>
                </a:cubicBezTo>
                <a:cubicBezTo>
                  <a:pt x="-55865" y="562789"/>
                  <a:pt x="37435" y="395220"/>
                  <a:pt x="0" y="0"/>
                </a:cubicBezTo>
                <a:close/>
              </a:path>
              <a:path w="3323415" h="1012012" stroke="0" extrusionOk="0">
                <a:moveTo>
                  <a:pt x="0" y="0"/>
                </a:moveTo>
                <a:cubicBezTo>
                  <a:pt x="1275843" y="118645"/>
                  <a:pt x="2274791" y="116012"/>
                  <a:pt x="3323415" y="0"/>
                </a:cubicBezTo>
                <a:cubicBezTo>
                  <a:pt x="3300232" y="114098"/>
                  <a:pt x="3382386" y="570088"/>
                  <a:pt x="3323415" y="1012012"/>
                </a:cubicBezTo>
                <a:cubicBezTo>
                  <a:pt x="2710589" y="1146612"/>
                  <a:pt x="575238" y="854816"/>
                  <a:pt x="0" y="1012012"/>
                </a:cubicBezTo>
                <a:cubicBezTo>
                  <a:pt x="33327" y="669177"/>
                  <a:pt x="85370" y="284425"/>
                  <a:pt x="0" y="0"/>
                </a:cubicBezTo>
                <a:close/>
              </a:path>
            </a:pathLst>
          </a:custGeom>
          <a:solidFill>
            <a:schemeClr val="tx1"/>
          </a:solidFill>
          <a:ln>
            <a:noFill/>
            <a:extLst>
              <a:ext uri="{C807C97D-BFC1-408E-A445-0C87EB9F89A2}">
                <ask:lineSketchStyleProps xmlns:ask="http://schemas.microsoft.com/office/drawing/2018/sketchyshapes" sd="1219033472"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>
            <a:noAutofit/>
          </a:bodyPr>
          <a:lstStyle/>
          <a:p>
            <a:r>
              <a:rPr lang="pt-BR" sz="3500" b="1" dirty="0">
                <a:solidFill>
                  <a:schemeClr val="bg1"/>
                </a:solidFill>
              </a:rPr>
              <a:t>LANGUAGE REFERENCE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E4FB38E-4B9D-0934-6E11-CC2617C7B13A}"/>
              </a:ext>
            </a:extLst>
          </p:cNvPr>
          <p:cNvSpPr txBox="1">
            <a:spLocks/>
          </p:cNvSpPr>
          <p:nvPr/>
        </p:nvSpPr>
        <p:spPr>
          <a:xfrm>
            <a:off x="6096000" y="307455"/>
            <a:ext cx="5751182" cy="870182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/>
              <a:t>UNIT 5: SIMPLE PAST </a:t>
            </a:r>
          </a:p>
          <a:p>
            <a:r>
              <a:rPr lang="pt-BR" sz="4000" b="1" dirty="0"/>
              <a:t>(BE, REGULAR VERBS)</a:t>
            </a:r>
            <a:endParaRPr lang="pt-BR" sz="4000" b="1" i="1" dirty="0"/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D2BA1251-0DF1-6848-7887-9CECA2C9DE82}"/>
              </a:ext>
            </a:extLst>
          </p:cNvPr>
          <p:cNvSpPr/>
          <p:nvPr/>
        </p:nvSpPr>
        <p:spPr>
          <a:xfrm>
            <a:off x="581888" y="3085441"/>
            <a:ext cx="11265287" cy="276610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0D9209D3-2460-355C-D7E7-AAD0E2B82D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5923177"/>
              </p:ext>
            </p:extLst>
          </p:nvPr>
        </p:nvGraphicFramePr>
        <p:xfrm>
          <a:off x="581890" y="3075211"/>
          <a:ext cx="11265285" cy="2766106"/>
        </p:xfrm>
        <a:graphic>
          <a:graphicData uri="http://schemas.openxmlformats.org/drawingml/2006/table">
            <a:tbl>
              <a:tblPr firstRow="1" firstCol="1" bandRow="1">
                <a:tableStyleId>{72833802-FEF1-4C79-8D5D-14CF1EAF98D9}</a:tableStyleId>
              </a:tblPr>
              <a:tblGrid>
                <a:gridCol w="2358736">
                  <a:extLst>
                    <a:ext uri="{9D8B030D-6E8A-4147-A177-3AD203B41FA5}">
                      <a16:colId xmlns:a16="http://schemas.microsoft.com/office/drawing/2014/main" val="613159536"/>
                    </a:ext>
                  </a:extLst>
                </a:gridCol>
                <a:gridCol w="2878282">
                  <a:extLst>
                    <a:ext uri="{9D8B030D-6E8A-4147-A177-3AD203B41FA5}">
                      <a16:colId xmlns:a16="http://schemas.microsoft.com/office/drawing/2014/main" val="404696209"/>
                    </a:ext>
                  </a:extLst>
                </a:gridCol>
                <a:gridCol w="3886200">
                  <a:extLst>
                    <a:ext uri="{9D8B030D-6E8A-4147-A177-3AD203B41FA5}">
                      <a16:colId xmlns:a16="http://schemas.microsoft.com/office/drawing/2014/main" val="4135731711"/>
                    </a:ext>
                  </a:extLst>
                </a:gridCol>
                <a:gridCol w="2142067">
                  <a:extLst>
                    <a:ext uri="{9D8B030D-6E8A-4147-A177-3AD203B41FA5}">
                      <a16:colId xmlns:a16="http://schemas.microsoft.com/office/drawing/2014/main" val="1246015634"/>
                    </a:ext>
                  </a:extLst>
                </a:gridCol>
              </a:tblGrid>
              <a:tr h="237198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pt-BR" sz="2000">
                          <a:effectLst/>
                        </a:rPr>
                        <a:t> </a:t>
                      </a:r>
                      <a:endParaRPr lang="pt-BR" sz="2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000">
                          <a:effectLst/>
                        </a:rPr>
                        <a:t>Exemplos</a:t>
                      </a:r>
                      <a:endParaRPr lang="pt-BR" sz="2000" b="1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pt-BR" sz="2000" dirty="0">
                          <a:effectLst/>
                        </a:rPr>
                        <a:t> </a:t>
                      </a:r>
                      <a:endParaRPr lang="pt-BR" sz="20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000">
                          <a:effectLst/>
                        </a:rPr>
                        <a:t>Exemplos</a:t>
                      </a:r>
                      <a:endParaRPr lang="pt-BR" sz="2000" b="1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355636"/>
                  </a:ext>
                </a:extLst>
              </a:tr>
              <a:tr h="1354271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b="0" dirty="0">
                          <a:effectLst/>
                        </a:rPr>
                        <a:t>A maioria dos verbos:</a:t>
                      </a: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b="0" dirty="0">
                          <a:effectLst/>
                        </a:rPr>
                        <a:t>verbo + </a:t>
                      </a:r>
                      <a:r>
                        <a:rPr lang="pt-BR" sz="2000" b="1" dirty="0" err="1">
                          <a:solidFill>
                            <a:schemeClr val="accent2"/>
                          </a:solidFill>
                          <a:effectLst/>
                        </a:rPr>
                        <a:t>ed</a:t>
                      </a:r>
                      <a:endParaRPr lang="pt-BR" sz="2000" b="1" dirty="0">
                        <a:solidFill>
                          <a:schemeClr val="accent2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dirty="0" err="1">
                          <a:effectLst/>
                        </a:rPr>
                        <a:t>attend</a:t>
                      </a:r>
                      <a:r>
                        <a:rPr lang="pt-BR" sz="2000" dirty="0">
                          <a:effectLst/>
                        </a:rPr>
                        <a:t>        </a:t>
                      </a:r>
                      <a:r>
                        <a:rPr lang="pt-BR" sz="2000" dirty="0" err="1">
                          <a:effectLst/>
                        </a:rPr>
                        <a:t>attend</a:t>
                      </a:r>
                      <a:r>
                        <a:rPr lang="pt-BR" sz="2000" b="1" dirty="0" err="1">
                          <a:effectLst/>
                        </a:rPr>
                        <a:t>ed</a:t>
                      </a:r>
                      <a:endParaRPr lang="pt-BR" sz="2000" b="1" dirty="0">
                        <a:effectLst/>
                      </a:endParaRP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dirty="0" err="1">
                          <a:effectLst/>
                        </a:rPr>
                        <a:t>enjoy</a:t>
                      </a:r>
                      <a:r>
                        <a:rPr lang="pt-BR" sz="2000" dirty="0">
                          <a:effectLst/>
                        </a:rPr>
                        <a:t>       </a:t>
                      </a:r>
                      <a:r>
                        <a:rPr lang="pt-BR" sz="2000" dirty="0" err="1">
                          <a:effectLst/>
                        </a:rPr>
                        <a:t>enjoy</a:t>
                      </a:r>
                      <a:r>
                        <a:rPr lang="pt-BR" sz="2000" b="1" dirty="0" err="1">
                          <a:effectLst/>
                        </a:rPr>
                        <a:t>ed</a:t>
                      </a:r>
                      <a:endParaRPr lang="pt-BR" sz="2000" b="1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dirty="0">
                          <a:effectLst/>
                        </a:rPr>
                        <a:t>Verbos terminados em consoante + vogal + consoante</a:t>
                      </a:r>
                      <a:r>
                        <a:rPr lang="pt-BR" sz="2000" b="1" dirty="0">
                          <a:effectLst/>
                        </a:rPr>
                        <a:t>*</a:t>
                      </a:r>
                      <a:r>
                        <a:rPr lang="pt-BR" sz="2000" dirty="0">
                          <a:effectLst/>
                        </a:rPr>
                        <a:t>:</a:t>
                      </a: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dirty="0">
                          <a:effectLst/>
                        </a:rPr>
                        <a:t>verbo + </a:t>
                      </a:r>
                      <a:r>
                        <a:rPr lang="pt-BR" sz="2000" b="1" dirty="0">
                          <a:solidFill>
                            <a:schemeClr val="accent2"/>
                          </a:solidFill>
                          <a:effectLst/>
                        </a:rPr>
                        <a:t>última consoante </a:t>
                      </a:r>
                      <a:r>
                        <a:rPr lang="pt-BR" sz="2000" dirty="0">
                          <a:effectLst/>
                        </a:rPr>
                        <a:t>+ </a:t>
                      </a:r>
                      <a:r>
                        <a:rPr lang="pt-BR" sz="2000" b="1" dirty="0" err="1">
                          <a:solidFill>
                            <a:schemeClr val="accent2"/>
                          </a:solidFill>
                          <a:effectLst/>
                        </a:rPr>
                        <a:t>ed</a:t>
                      </a:r>
                      <a:endParaRPr lang="pt-BR" sz="2000" b="1" dirty="0">
                        <a:solidFill>
                          <a:schemeClr val="accent2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dirty="0" err="1">
                          <a:effectLst/>
                        </a:rPr>
                        <a:t>plan</a:t>
                      </a:r>
                      <a:r>
                        <a:rPr lang="pt-BR" sz="2000" dirty="0">
                          <a:effectLst/>
                        </a:rPr>
                        <a:t>      </a:t>
                      </a:r>
                      <a:r>
                        <a:rPr lang="pt-BR" sz="2000" dirty="0" err="1">
                          <a:effectLst/>
                        </a:rPr>
                        <a:t>plann</a:t>
                      </a:r>
                      <a:r>
                        <a:rPr lang="pt-BR" sz="2000" b="1" dirty="0" err="1">
                          <a:effectLst/>
                        </a:rPr>
                        <a:t>ed</a:t>
                      </a:r>
                      <a:endParaRPr lang="pt-BR" sz="2000" b="1" dirty="0">
                        <a:effectLst/>
                      </a:endParaRP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dirty="0">
                          <a:effectLst/>
                        </a:rPr>
                        <a:t>shop      </a:t>
                      </a:r>
                      <a:r>
                        <a:rPr lang="pt-BR" sz="2000" dirty="0" err="1">
                          <a:effectLst/>
                        </a:rPr>
                        <a:t>shopp</a:t>
                      </a:r>
                      <a:r>
                        <a:rPr lang="pt-BR" sz="2000" b="1" dirty="0" err="1">
                          <a:effectLst/>
                        </a:rPr>
                        <a:t>ed</a:t>
                      </a:r>
                      <a:endParaRPr lang="pt-BR" sz="2000" b="1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6815660"/>
                  </a:ext>
                </a:extLst>
              </a:tr>
              <a:tr h="1077190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b="0" dirty="0">
                          <a:effectLst/>
                        </a:rPr>
                        <a:t>Verbos terminados em </a:t>
                      </a:r>
                      <a:r>
                        <a:rPr lang="pt-BR" sz="2000" b="1" dirty="0">
                          <a:effectLst/>
                        </a:rPr>
                        <a:t>e</a:t>
                      </a:r>
                      <a:r>
                        <a:rPr lang="pt-BR" sz="2000" b="0" dirty="0">
                          <a:effectLst/>
                        </a:rPr>
                        <a:t>: verbo + </a:t>
                      </a:r>
                      <a:r>
                        <a:rPr lang="pt-BR" sz="2000" b="1" dirty="0" err="1">
                          <a:solidFill>
                            <a:schemeClr val="accent2"/>
                          </a:solidFill>
                          <a:effectLst/>
                        </a:rPr>
                        <a:t>d</a:t>
                      </a:r>
                      <a:endParaRPr lang="pt-BR" sz="2000" b="1" dirty="0">
                        <a:solidFill>
                          <a:schemeClr val="accent2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dirty="0" err="1">
                          <a:effectLst/>
                        </a:rPr>
                        <a:t>graduate</a:t>
                      </a:r>
                      <a:r>
                        <a:rPr lang="pt-BR" sz="2000" dirty="0">
                          <a:effectLst/>
                        </a:rPr>
                        <a:t>        </a:t>
                      </a:r>
                      <a:r>
                        <a:rPr lang="pt-BR" sz="2000" dirty="0" err="1">
                          <a:effectLst/>
                        </a:rPr>
                        <a:t>graduat</a:t>
                      </a:r>
                      <a:r>
                        <a:rPr lang="pt-BR" sz="2000" b="1" dirty="0" err="1">
                          <a:effectLst/>
                        </a:rPr>
                        <a:t>ed</a:t>
                      </a:r>
                      <a:endParaRPr lang="pt-BR" sz="2000" b="1" dirty="0">
                        <a:effectLst/>
                      </a:endParaRP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dirty="0">
                          <a:effectLst/>
                        </a:rPr>
                        <a:t>use         </a:t>
                      </a:r>
                      <a:r>
                        <a:rPr lang="pt-BR" sz="2000" dirty="0" err="1">
                          <a:effectLst/>
                        </a:rPr>
                        <a:t>us</a:t>
                      </a:r>
                      <a:r>
                        <a:rPr lang="pt-BR" sz="2000" b="1" dirty="0" err="1">
                          <a:effectLst/>
                        </a:rPr>
                        <a:t>ed</a:t>
                      </a:r>
                      <a:endParaRPr lang="pt-BR" sz="2000" b="1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dirty="0">
                          <a:effectLst/>
                        </a:rPr>
                        <a:t>Verbos terminados em consoante + </a:t>
                      </a:r>
                      <a:r>
                        <a:rPr lang="pt-BR" sz="2000" b="1" dirty="0" err="1">
                          <a:effectLst/>
                        </a:rPr>
                        <a:t>y</a:t>
                      </a:r>
                      <a:r>
                        <a:rPr lang="pt-BR" sz="2000" dirty="0">
                          <a:effectLst/>
                        </a:rPr>
                        <a:t>: verbo – </a:t>
                      </a:r>
                      <a:r>
                        <a:rPr lang="pt-BR" sz="2000" b="1" dirty="0" err="1">
                          <a:solidFill>
                            <a:schemeClr val="accent2"/>
                          </a:solidFill>
                          <a:effectLst/>
                        </a:rPr>
                        <a:t>y</a:t>
                      </a:r>
                      <a:r>
                        <a:rPr lang="pt-BR" sz="2000" dirty="0">
                          <a:effectLst/>
                        </a:rPr>
                        <a:t> + </a:t>
                      </a:r>
                      <a:r>
                        <a:rPr lang="pt-BR" sz="2000" b="1" dirty="0" err="1">
                          <a:solidFill>
                            <a:schemeClr val="accent2"/>
                          </a:solidFill>
                          <a:effectLst/>
                        </a:rPr>
                        <a:t>ied</a:t>
                      </a:r>
                      <a:endParaRPr lang="pt-BR" sz="2000" b="1" dirty="0">
                        <a:solidFill>
                          <a:schemeClr val="accent2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dirty="0" err="1">
                          <a:effectLst/>
                        </a:rPr>
                        <a:t>study</a:t>
                      </a:r>
                      <a:r>
                        <a:rPr lang="pt-BR" sz="2000" dirty="0">
                          <a:effectLst/>
                        </a:rPr>
                        <a:t>      </a:t>
                      </a:r>
                      <a:r>
                        <a:rPr lang="pt-BR" sz="2000" dirty="0" err="1">
                          <a:effectLst/>
                        </a:rPr>
                        <a:t>stud</a:t>
                      </a:r>
                      <a:r>
                        <a:rPr lang="pt-BR" sz="2000" b="1" dirty="0" err="1">
                          <a:effectLst/>
                        </a:rPr>
                        <a:t>ied</a:t>
                      </a:r>
                      <a:endParaRPr lang="pt-BR" sz="2000" b="1" dirty="0">
                        <a:effectLst/>
                      </a:endParaRP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dirty="0" err="1">
                          <a:effectLst/>
                        </a:rPr>
                        <a:t>try</a:t>
                      </a:r>
                      <a:r>
                        <a:rPr lang="pt-BR" sz="2000" dirty="0">
                          <a:effectLst/>
                        </a:rPr>
                        <a:t>      </a:t>
                      </a:r>
                      <a:r>
                        <a:rPr lang="pt-BR" sz="2000" dirty="0" err="1">
                          <a:effectLst/>
                        </a:rPr>
                        <a:t>tr</a:t>
                      </a:r>
                      <a:r>
                        <a:rPr lang="pt-BR" sz="2000" b="1" dirty="0" err="1">
                          <a:effectLst/>
                        </a:rPr>
                        <a:t>ied</a:t>
                      </a:r>
                      <a:endParaRPr lang="pt-BR" sz="2000" b="1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6199582"/>
                  </a:ext>
                </a:extLst>
              </a:tr>
            </a:tbl>
          </a:graphicData>
        </a:graphic>
      </p:graphicFrame>
      <p:grpSp>
        <p:nvGrpSpPr>
          <p:cNvPr id="8" name="Agrupar 7">
            <a:extLst>
              <a:ext uri="{FF2B5EF4-FFF2-40B4-BE49-F238E27FC236}">
                <a16:creationId xmlns:a16="http://schemas.microsoft.com/office/drawing/2014/main" id="{FCF56661-0037-A628-C4CD-F9DED4F10FE7}"/>
              </a:ext>
            </a:extLst>
          </p:cNvPr>
          <p:cNvGrpSpPr/>
          <p:nvPr/>
        </p:nvGrpSpPr>
        <p:grpSpPr>
          <a:xfrm>
            <a:off x="4056974" y="3709510"/>
            <a:ext cx="502677" cy="997527"/>
            <a:chOff x="4547305" y="3349336"/>
            <a:chExt cx="610834" cy="1148931"/>
          </a:xfrm>
        </p:grpSpPr>
        <p:pic>
          <p:nvPicPr>
            <p:cNvPr id="11" name="Gráfico 10" descr="Seta de linha: curva ligeira com preenchimento sólido">
              <a:extLst>
                <a:ext uri="{FF2B5EF4-FFF2-40B4-BE49-F238E27FC236}">
                  <a16:creationId xmlns:a16="http://schemas.microsoft.com/office/drawing/2014/main" id="{3A1ED7E5-8314-00F3-497E-086335DA40A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547305" y="3349336"/>
              <a:ext cx="610834" cy="610834"/>
            </a:xfrm>
            <a:prstGeom prst="rect">
              <a:avLst/>
            </a:prstGeom>
          </p:spPr>
        </p:pic>
        <p:pic>
          <p:nvPicPr>
            <p:cNvPr id="12" name="Gráfico 11" descr="Seta de linha: curva ligeira com preenchimento sólido">
              <a:extLst>
                <a:ext uri="{FF2B5EF4-FFF2-40B4-BE49-F238E27FC236}">
                  <a16:creationId xmlns:a16="http://schemas.microsoft.com/office/drawing/2014/main" id="{BB1391E5-6163-B97B-264C-C2D601479F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547305" y="3887433"/>
              <a:ext cx="610834" cy="610834"/>
            </a:xfrm>
            <a:prstGeom prst="rect">
              <a:avLst/>
            </a:prstGeom>
          </p:spPr>
        </p:pic>
      </p:grpSp>
      <p:grpSp>
        <p:nvGrpSpPr>
          <p:cNvPr id="13" name="Agrupar 12">
            <a:extLst>
              <a:ext uri="{FF2B5EF4-FFF2-40B4-BE49-F238E27FC236}">
                <a16:creationId xmlns:a16="http://schemas.microsoft.com/office/drawing/2014/main" id="{2EF89EF9-969D-571B-D2EF-76864DF1E626}"/>
              </a:ext>
            </a:extLst>
          </p:cNvPr>
          <p:cNvGrpSpPr/>
          <p:nvPr/>
        </p:nvGrpSpPr>
        <p:grpSpPr>
          <a:xfrm>
            <a:off x="4098539" y="4949915"/>
            <a:ext cx="502677" cy="997527"/>
            <a:chOff x="4547305" y="3349336"/>
            <a:chExt cx="610834" cy="1148931"/>
          </a:xfrm>
        </p:grpSpPr>
        <p:pic>
          <p:nvPicPr>
            <p:cNvPr id="14" name="Gráfico 13" descr="Seta de linha: curva ligeira com preenchimento sólido">
              <a:extLst>
                <a:ext uri="{FF2B5EF4-FFF2-40B4-BE49-F238E27FC236}">
                  <a16:creationId xmlns:a16="http://schemas.microsoft.com/office/drawing/2014/main" id="{3CCB2D85-DE8D-D7B8-9934-AD771071A85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547305" y="3349336"/>
              <a:ext cx="610834" cy="610834"/>
            </a:xfrm>
            <a:prstGeom prst="rect">
              <a:avLst/>
            </a:prstGeom>
          </p:spPr>
        </p:pic>
        <p:pic>
          <p:nvPicPr>
            <p:cNvPr id="15" name="Gráfico 14" descr="Seta de linha: curva ligeira com preenchimento sólido">
              <a:extLst>
                <a:ext uri="{FF2B5EF4-FFF2-40B4-BE49-F238E27FC236}">
                  <a16:creationId xmlns:a16="http://schemas.microsoft.com/office/drawing/2014/main" id="{F6B0B9BD-927C-5830-2785-5DC80B77A87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547305" y="3887433"/>
              <a:ext cx="610834" cy="610834"/>
            </a:xfrm>
            <a:prstGeom prst="rect">
              <a:avLst/>
            </a:prstGeom>
          </p:spPr>
        </p:pic>
      </p:grp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0578F1BE-D6C1-5D30-A8C0-D441A2045954}"/>
              </a:ext>
            </a:extLst>
          </p:cNvPr>
          <p:cNvSpPr txBox="1"/>
          <p:nvPr/>
        </p:nvSpPr>
        <p:spPr>
          <a:xfrm>
            <a:off x="581887" y="5961509"/>
            <a:ext cx="11265288" cy="369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2F2F2E"/>
                </a:solidFill>
                <a:effectLst/>
                <a:latin typeface="+mj-lt"/>
              </a:rPr>
              <a:t>*</a:t>
            </a:r>
            <a:r>
              <a:rPr lang="pt-BR" dirty="0">
                <a:solidFill>
                  <a:srgbClr val="2F2F2E"/>
                </a:solidFill>
                <a:effectLst/>
                <a:latin typeface="+mj-lt"/>
              </a:rPr>
              <a:t>Não dobramos a última consoante quando a primeira sílaba for tônica, como em </a:t>
            </a:r>
            <a:r>
              <a:rPr lang="pt-BR" b="1" i="1" dirty="0" err="1">
                <a:solidFill>
                  <a:srgbClr val="2F2F2E"/>
                </a:solidFill>
                <a:effectLst/>
                <a:latin typeface="+mj-lt"/>
              </a:rPr>
              <a:t>happened</a:t>
            </a:r>
            <a:r>
              <a:rPr lang="pt-BR" b="1" i="1" dirty="0">
                <a:solidFill>
                  <a:srgbClr val="2F2F2E"/>
                </a:solidFill>
                <a:effectLst/>
                <a:latin typeface="+mj-lt"/>
              </a:rPr>
              <a:t>, </a:t>
            </a:r>
            <a:r>
              <a:rPr lang="pt-BR" b="1" i="1" dirty="0" err="1">
                <a:solidFill>
                  <a:srgbClr val="2F2F2E"/>
                </a:solidFill>
                <a:effectLst/>
                <a:latin typeface="+mj-lt"/>
              </a:rPr>
              <a:t>listened</a:t>
            </a:r>
            <a:r>
              <a:rPr lang="pt-BR" b="1" i="1" dirty="0">
                <a:solidFill>
                  <a:srgbClr val="2F2F2E"/>
                </a:solidFill>
                <a:effectLst/>
                <a:latin typeface="+mj-lt"/>
              </a:rPr>
              <a:t>, </a:t>
            </a:r>
            <a:r>
              <a:rPr lang="pt-BR" b="1" i="1" dirty="0" err="1">
                <a:solidFill>
                  <a:srgbClr val="2F2F2E"/>
                </a:solidFill>
                <a:effectLst/>
                <a:latin typeface="+mj-lt"/>
              </a:rPr>
              <a:t>offered</a:t>
            </a:r>
            <a:r>
              <a:rPr lang="pt-BR" b="1" i="1" dirty="0">
                <a:solidFill>
                  <a:srgbClr val="2F2F2E"/>
                </a:solidFill>
                <a:effectLst/>
                <a:latin typeface="+mj-lt"/>
              </a:rPr>
              <a:t>, </a:t>
            </a:r>
            <a:r>
              <a:rPr lang="pt-BR" b="1" i="1" dirty="0" err="1">
                <a:solidFill>
                  <a:srgbClr val="2F2F2E"/>
                </a:solidFill>
                <a:effectLst/>
                <a:latin typeface="+mj-lt"/>
              </a:rPr>
              <a:t>visited</a:t>
            </a:r>
            <a:r>
              <a:rPr lang="pt-BR" dirty="0">
                <a:solidFill>
                  <a:srgbClr val="2F2F2E"/>
                </a:solidFill>
                <a:effectLst/>
                <a:latin typeface="+mj-lt"/>
              </a:rPr>
              <a:t>.</a:t>
            </a:r>
          </a:p>
        </p:txBody>
      </p:sp>
      <p:grpSp>
        <p:nvGrpSpPr>
          <p:cNvPr id="17" name="Agrupar 16">
            <a:extLst>
              <a:ext uri="{FF2B5EF4-FFF2-40B4-BE49-F238E27FC236}">
                <a16:creationId xmlns:a16="http://schemas.microsoft.com/office/drawing/2014/main" id="{8A891B5D-0908-FDF6-4CDB-118926434458}"/>
              </a:ext>
            </a:extLst>
          </p:cNvPr>
          <p:cNvGrpSpPr/>
          <p:nvPr/>
        </p:nvGrpSpPr>
        <p:grpSpPr>
          <a:xfrm>
            <a:off x="10454311" y="3751362"/>
            <a:ext cx="383407" cy="997527"/>
            <a:chOff x="4547305" y="3349336"/>
            <a:chExt cx="610834" cy="1148931"/>
          </a:xfrm>
        </p:grpSpPr>
        <p:pic>
          <p:nvPicPr>
            <p:cNvPr id="18" name="Gráfico 17" descr="Seta de linha: curva ligeira com preenchimento sólido">
              <a:extLst>
                <a:ext uri="{FF2B5EF4-FFF2-40B4-BE49-F238E27FC236}">
                  <a16:creationId xmlns:a16="http://schemas.microsoft.com/office/drawing/2014/main" id="{3E22EDB9-2E35-756C-1212-FA60FA00A1F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547305" y="3349336"/>
              <a:ext cx="610834" cy="610834"/>
            </a:xfrm>
            <a:prstGeom prst="rect">
              <a:avLst/>
            </a:prstGeom>
          </p:spPr>
        </p:pic>
        <p:pic>
          <p:nvPicPr>
            <p:cNvPr id="19" name="Gráfico 18" descr="Seta de linha: curva ligeira com preenchimento sólido">
              <a:extLst>
                <a:ext uri="{FF2B5EF4-FFF2-40B4-BE49-F238E27FC236}">
                  <a16:creationId xmlns:a16="http://schemas.microsoft.com/office/drawing/2014/main" id="{CF8924AB-1BF5-5B06-E66D-A38643DC365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547305" y="3887433"/>
              <a:ext cx="610834" cy="610834"/>
            </a:xfrm>
            <a:prstGeom prst="rect">
              <a:avLst/>
            </a:prstGeom>
          </p:spPr>
        </p:pic>
      </p:grpSp>
      <p:grpSp>
        <p:nvGrpSpPr>
          <p:cNvPr id="20" name="Agrupar 19">
            <a:extLst>
              <a:ext uri="{FF2B5EF4-FFF2-40B4-BE49-F238E27FC236}">
                <a16:creationId xmlns:a16="http://schemas.microsoft.com/office/drawing/2014/main" id="{9D97BA85-AC49-3F7E-AAEF-3D2BD8E64392}"/>
              </a:ext>
            </a:extLst>
          </p:cNvPr>
          <p:cNvGrpSpPr/>
          <p:nvPr/>
        </p:nvGrpSpPr>
        <p:grpSpPr>
          <a:xfrm>
            <a:off x="10541235" y="4927925"/>
            <a:ext cx="383407" cy="997527"/>
            <a:chOff x="4547305" y="3349336"/>
            <a:chExt cx="610834" cy="1148931"/>
          </a:xfrm>
        </p:grpSpPr>
        <p:pic>
          <p:nvPicPr>
            <p:cNvPr id="21" name="Gráfico 20" descr="Seta de linha: curva ligeira com preenchimento sólido">
              <a:extLst>
                <a:ext uri="{FF2B5EF4-FFF2-40B4-BE49-F238E27FC236}">
                  <a16:creationId xmlns:a16="http://schemas.microsoft.com/office/drawing/2014/main" id="{C83CA93B-46E9-782B-EA05-7CEF1BED21A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547305" y="3349336"/>
              <a:ext cx="610834" cy="610834"/>
            </a:xfrm>
            <a:prstGeom prst="rect">
              <a:avLst/>
            </a:prstGeom>
          </p:spPr>
        </p:pic>
        <p:pic>
          <p:nvPicPr>
            <p:cNvPr id="22" name="Gráfico 21" descr="Seta de linha: curva ligeira com preenchimento sólido">
              <a:extLst>
                <a:ext uri="{FF2B5EF4-FFF2-40B4-BE49-F238E27FC236}">
                  <a16:creationId xmlns:a16="http://schemas.microsoft.com/office/drawing/2014/main" id="{C16BDF40-D512-421F-03F9-1253D942AC9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547305" y="3887433"/>
              <a:ext cx="610834" cy="61083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085579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9586B5C4-C426-4416-F00C-B8BA46F67FCC}"/>
              </a:ext>
            </a:extLst>
          </p:cNvPr>
          <p:cNvSpPr txBox="1"/>
          <p:nvPr/>
        </p:nvSpPr>
        <p:spPr>
          <a:xfrm>
            <a:off x="1456535" y="1444591"/>
            <a:ext cx="10390643" cy="1292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Observe, nos quadros a seguir, as formas afirmativa e negativa do </a:t>
            </a:r>
            <a:r>
              <a:rPr lang="pt-BR" sz="2600" i="1" dirty="0" err="1">
                <a:solidFill>
                  <a:srgbClr val="2F2F2E"/>
                </a:solidFill>
                <a:effectLst/>
                <a:latin typeface="+mj-lt"/>
              </a:rPr>
              <a:t>simple</a:t>
            </a:r>
            <a:r>
              <a:rPr lang="pt-BR" sz="2600" i="1" dirty="0">
                <a:solidFill>
                  <a:srgbClr val="2F2F2E"/>
                </a:solidFill>
                <a:effectLst/>
                <a:latin typeface="+mj-lt"/>
              </a:rPr>
              <a:t> past</a:t>
            </a:r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. Note que, em frases negativas, usamos </a:t>
            </a:r>
            <a:r>
              <a:rPr lang="pt-BR" sz="2600" b="1" i="1" dirty="0" err="1">
                <a:solidFill>
                  <a:srgbClr val="2F2F2E"/>
                </a:solidFill>
                <a:effectLst/>
                <a:latin typeface="+mj-lt"/>
              </a:rPr>
              <a:t>did</a:t>
            </a:r>
            <a:r>
              <a:rPr lang="pt-BR" sz="2600" b="1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600" b="1" i="1" dirty="0" err="1">
                <a:solidFill>
                  <a:srgbClr val="2F2F2E"/>
                </a:solidFill>
                <a:effectLst/>
                <a:latin typeface="+mj-lt"/>
              </a:rPr>
              <a:t>not</a:t>
            </a:r>
            <a:r>
              <a:rPr lang="pt-BR" sz="2600" b="1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ou </a:t>
            </a:r>
            <a:r>
              <a:rPr lang="pt-BR" sz="2600" b="1" i="1" dirty="0" err="1">
                <a:solidFill>
                  <a:srgbClr val="2F2F2E"/>
                </a:solidFill>
                <a:effectLst/>
                <a:latin typeface="+mj-lt"/>
              </a:rPr>
              <a:t>didn’t</a:t>
            </a:r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 antes do verbo principal em sua forma básica.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8451F3B1-CB2D-BE93-5D38-02F27C363DA3}"/>
              </a:ext>
            </a:extLst>
          </p:cNvPr>
          <p:cNvSpPr/>
          <p:nvPr/>
        </p:nvSpPr>
        <p:spPr>
          <a:xfrm rot="20515144">
            <a:off x="-822495" y="-1001072"/>
            <a:ext cx="6248441" cy="196117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78F9AED1-10FB-2F81-2A68-FCA52C749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0511431">
            <a:off x="267307" y="386578"/>
            <a:ext cx="3323415" cy="1012012"/>
          </a:xfrm>
          <a:custGeom>
            <a:avLst/>
            <a:gdLst>
              <a:gd name="connsiteX0" fmla="*/ 0 w 3323415"/>
              <a:gd name="connsiteY0" fmla="*/ 0 h 1012012"/>
              <a:gd name="connsiteX1" fmla="*/ 3323415 w 3323415"/>
              <a:gd name="connsiteY1" fmla="*/ 0 h 1012012"/>
              <a:gd name="connsiteX2" fmla="*/ 3323415 w 3323415"/>
              <a:gd name="connsiteY2" fmla="*/ 1012012 h 1012012"/>
              <a:gd name="connsiteX3" fmla="*/ 0 w 3323415"/>
              <a:gd name="connsiteY3" fmla="*/ 1012012 h 1012012"/>
              <a:gd name="connsiteX4" fmla="*/ 0 w 3323415"/>
              <a:gd name="connsiteY4" fmla="*/ 0 h 1012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23415" h="1012012" fill="none" extrusionOk="0">
                <a:moveTo>
                  <a:pt x="0" y="0"/>
                </a:moveTo>
                <a:cubicBezTo>
                  <a:pt x="1120904" y="-49533"/>
                  <a:pt x="2377966" y="-14809"/>
                  <a:pt x="3323415" y="0"/>
                </a:cubicBezTo>
                <a:cubicBezTo>
                  <a:pt x="3354819" y="263338"/>
                  <a:pt x="3351241" y="709393"/>
                  <a:pt x="3323415" y="1012012"/>
                </a:cubicBezTo>
                <a:cubicBezTo>
                  <a:pt x="2825949" y="963781"/>
                  <a:pt x="549133" y="1096467"/>
                  <a:pt x="0" y="1012012"/>
                </a:cubicBezTo>
                <a:cubicBezTo>
                  <a:pt x="-55865" y="562789"/>
                  <a:pt x="37435" y="395220"/>
                  <a:pt x="0" y="0"/>
                </a:cubicBezTo>
                <a:close/>
              </a:path>
              <a:path w="3323415" h="1012012" stroke="0" extrusionOk="0">
                <a:moveTo>
                  <a:pt x="0" y="0"/>
                </a:moveTo>
                <a:cubicBezTo>
                  <a:pt x="1275843" y="118645"/>
                  <a:pt x="2274791" y="116012"/>
                  <a:pt x="3323415" y="0"/>
                </a:cubicBezTo>
                <a:cubicBezTo>
                  <a:pt x="3300232" y="114098"/>
                  <a:pt x="3382386" y="570088"/>
                  <a:pt x="3323415" y="1012012"/>
                </a:cubicBezTo>
                <a:cubicBezTo>
                  <a:pt x="2710589" y="1146612"/>
                  <a:pt x="575238" y="854816"/>
                  <a:pt x="0" y="1012012"/>
                </a:cubicBezTo>
                <a:cubicBezTo>
                  <a:pt x="33327" y="669177"/>
                  <a:pt x="85370" y="284425"/>
                  <a:pt x="0" y="0"/>
                </a:cubicBezTo>
                <a:close/>
              </a:path>
            </a:pathLst>
          </a:custGeom>
          <a:solidFill>
            <a:schemeClr val="tx1"/>
          </a:solidFill>
          <a:ln>
            <a:noFill/>
            <a:extLst>
              <a:ext uri="{C807C97D-BFC1-408E-A445-0C87EB9F89A2}">
                <ask:lineSketchStyleProps xmlns:ask="http://schemas.microsoft.com/office/drawing/2018/sketchyshapes" sd="1219033472"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>
            <a:noAutofit/>
          </a:bodyPr>
          <a:lstStyle/>
          <a:p>
            <a:r>
              <a:rPr lang="pt-BR" sz="3500" b="1" dirty="0">
                <a:solidFill>
                  <a:schemeClr val="bg1"/>
                </a:solidFill>
              </a:rPr>
              <a:t>LANGUAGE REFERENCE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81E7D309-558E-B5EF-C34D-F2B8B23EB232}"/>
              </a:ext>
            </a:extLst>
          </p:cNvPr>
          <p:cNvSpPr txBox="1">
            <a:spLocks/>
          </p:cNvSpPr>
          <p:nvPr/>
        </p:nvSpPr>
        <p:spPr>
          <a:xfrm>
            <a:off x="6096000" y="307455"/>
            <a:ext cx="5751182" cy="870182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/>
              <a:t>UNIT 6: SIMPLE PAST </a:t>
            </a:r>
          </a:p>
          <a:p>
            <a:r>
              <a:rPr lang="pt-BR" sz="4000" b="1" dirty="0"/>
              <a:t>(IRREGULAR VERBS)</a:t>
            </a:r>
            <a:endParaRPr lang="pt-BR" sz="4000" b="1" i="1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C78F77AF-876B-C4D3-634F-AF66286481A6}"/>
              </a:ext>
            </a:extLst>
          </p:cNvPr>
          <p:cNvSpPr/>
          <p:nvPr/>
        </p:nvSpPr>
        <p:spPr>
          <a:xfrm>
            <a:off x="581891" y="3300163"/>
            <a:ext cx="11265287" cy="2668659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E5D2AF09-0422-3504-DD72-AF60A3D096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7943982"/>
              </p:ext>
            </p:extLst>
          </p:nvPr>
        </p:nvGraphicFramePr>
        <p:xfrm>
          <a:off x="581891" y="3300163"/>
          <a:ext cx="11265287" cy="2675736"/>
        </p:xfrm>
        <a:graphic>
          <a:graphicData uri="http://schemas.openxmlformats.org/drawingml/2006/table">
            <a:tbl>
              <a:tblPr firstRow="1" firstCol="1" bandRow="1">
                <a:tableStyleId>{72833802-FEF1-4C79-8D5D-14CF1EAF98D9}</a:tableStyleId>
              </a:tblPr>
              <a:tblGrid>
                <a:gridCol w="2245295">
                  <a:extLst>
                    <a:ext uri="{9D8B030D-6E8A-4147-A177-3AD203B41FA5}">
                      <a16:colId xmlns:a16="http://schemas.microsoft.com/office/drawing/2014/main" val="3665355272"/>
                    </a:ext>
                  </a:extLst>
                </a:gridCol>
                <a:gridCol w="1401914">
                  <a:extLst>
                    <a:ext uri="{9D8B030D-6E8A-4147-A177-3AD203B41FA5}">
                      <a16:colId xmlns:a16="http://schemas.microsoft.com/office/drawing/2014/main" val="2283548323"/>
                    </a:ext>
                  </a:extLst>
                </a:gridCol>
                <a:gridCol w="2022089">
                  <a:extLst>
                    <a:ext uri="{9D8B030D-6E8A-4147-A177-3AD203B41FA5}">
                      <a16:colId xmlns:a16="http://schemas.microsoft.com/office/drawing/2014/main" val="2382745101"/>
                    </a:ext>
                  </a:extLst>
                </a:gridCol>
                <a:gridCol w="2243858">
                  <a:extLst>
                    <a:ext uri="{9D8B030D-6E8A-4147-A177-3AD203B41FA5}">
                      <a16:colId xmlns:a16="http://schemas.microsoft.com/office/drawing/2014/main" val="2505525171"/>
                    </a:ext>
                  </a:extLst>
                </a:gridCol>
                <a:gridCol w="1358390">
                  <a:extLst>
                    <a:ext uri="{9D8B030D-6E8A-4147-A177-3AD203B41FA5}">
                      <a16:colId xmlns:a16="http://schemas.microsoft.com/office/drawing/2014/main" val="2738270567"/>
                    </a:ext>
                  </a:extLst>
                </a:gridCol>
                <a:gridCol w="1993741">
                  <a:extLst>
                    <a:ext uri="{9D8B030D-6E8A-4147-A177-3AD203B41FA5}">
                      <a16:colId xmlns:a16="http://schemas.microsoft.com/office/drawing/2014/main" val="224241472"/>
                    </a:ext>
                  </a:extLst>
                </a:gridCol>
              </a:tblGrid>
              <a:tr h="366011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400" dirty="0">
                          <a:effectLst/>
                        </a:rPr>
                        <a:t>Forma afirmativa</a:t>
                      </a:r>
                      <a:endParaRPr lang="pt-BR" sz="2400" b="1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400">
                          <a:effectLst/>
                        </a:rPr>
                        <a:t>Forma negativa</a:t>
                      </a:r>
                      <a:endParaRPr lang="pt-BR" sz="2400" b="1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3570870"/>
                  </a:ext>
                </a:extLst>
              </a:tr>
              <a:tr h="1819692">
                <a:tc row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n-US" sz="2400" b="0" dirty="0">
                          <a:effectLst/>
                        </a:rPr>
                        <a:t>I/You/He/She/It</a:t>
                      </a:r>
                      <a:endParaRPr lang="pt-BR" sz="2400" b="0" dirty="0">
                        <a:effectLst/>
                      </a:endParaRP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n-US" sz="2400" b="0" dirty="0">
                          <a:effectLst/>
                        </a:rPr>
                        <a:t>We/You/They</a:t>
                      </a: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b="0" dirty="0">
                          <a:effectLst/>
                        </a:rPr>
                        <a:t> </a:t>
                      </a:r>
                      <a:endParaRPr lang="pt-BR" sz="2400" b="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dirty="0" err="1">
                          <a:effectLst/>
                        </a:rPr>
                        <a:t>became</a:t>
                      </a: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dirty="0">
                          <a:effectLst/>
                        </a:rPr>
                        <a:t> </a:t>
                      </a:r>
                      <a:endParaRPr lang="pt-BR" sz="240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dirty="0" err="1">
                          <a:effectLst/>
                        </a:rPr>
                        <a:t>influential</a:t>
                      </a:r>
                      <a:r>
                        <a:rPr lang="pt-BR" sz="2400" dirty="0">
                          <a:effectLst/>
                        </a:rPr>
                        <a:t> in 2015.</a:t>
                      </a: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dirty="0">
                          <a:effectLst/>
                        </a:rPr>
                        <a:t> </a:t>
                      </a:r>
                      <a:endParaRPr lang="pt-BR" sz="240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n-US" sz="2400" dirty="0">
                          <a:effectLst/>
                        </a:rPr>
                        <a:t>I/You/He/She/It</a:t>
                      </a:r>
                      <a:endParaRPr lang="pt-BR" sz="2400" dirty="0">
                        <a:effectLst/>
                      </a:endParaRP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n-US" sz="2400" dirty="0">
                          <a:effectLst/>
                        </a:rPr>
                        <a:t>We/You/They</a:t>
                      </a:r>
                      <a:endParaRPr lang="pt-BR" sz="240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b="1" dirty="0" err="1">
                          <a:solidFill>
                            <a:schemeClr val="accent2"/>
                          </a:solidFill>
                          <a:effectLst/>
                        </a:rPr>
                        <a:t>didn’t</a:t>
                      </a:r>
                      <a:r>
                        <a:rPr lang="pt-BR" sz="2400" b="1" dirty="0">
                          <a:solidFill>
                            <a:schemeClr val="accent2"/>
                          </a:solidFill>
                          <a:effectLst/>
                        </a:rPr>
                        <a:t> </a:t>
                      </a:r>
                      <a:r>
                        <a:rPr lang="pt-BR" sz="2400" dirty="0" err="1">
                          <a:effectLst/>
                        </a:rPr>
                        <a:t>become</a:t>
                      </a:r>
                      <a:endParaRPr lang="pt-BR" sz="240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>
                          <a:effectLst/>
                        </a:rPr>
                        <a:t>influential in 2015.</a:t>
                      </a:r>
                      <a:endParaRPr lang="pt-BR" sz="24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6489336"/>
                  </a:ext>
                </a:extLst>
              </a:tr>
              <a:tr h="482956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b="1" dirty="0" err="1">
                          <a:solidFill>
                            <a:schemeClr val="accent2"/>
                          </a:solidFill>
                          <a:effectLst/>
                          <a:highlight>
                            <a:srgbClr val="FFF2CC"/>
                          </a:highlight>
                        </a:rPr>
                        <a:t>didn’t</a:t>
                      </a:r>
                      <a:r>
                        <a:rPr lang="pt-BR" sz="2400" b="1" dirty="0">
                          <a:effectLst/>
                          <a:highlight>
                            <a:srgbClr val="FFF2CC"/>
                          </a:highlight>
                        </a:rPr>
                        <a:t> </a:t>
                      </a:r>
                      <a:r>
                        <a:rPr lang="pt-BR" sz="2400" dirty="0">
                          <a:effectLst/>
                          <a:highlight>
                            <a:srgbClr val="FFF2CC"/>
                          </a:highlight>
                        </a:rPr>
                        <a:t>= </a:t>
                      </a:r>
                      <a:r>
                        <a:rPr lang="pt-BR" sz="2400" dirty="0" err="1">
                          <a:effectLst/>
                          <a:highlight>
                            <a:srgbClr val="FFF2CC"/>
                          </a:highlight>
                        </a:rPr>
                        <a:t>did</a:t>
                      </a:r>
                      <a:r>
                        <a:rPr lang="pt-BR" sz="2400" dirty="0">
                          <a:effectLst/>
                          <a:highlight>
                            <a:srgbClr val="FFF2CC"/>
                          </a:highlight>
                        </a:rPr>
                        <a:t> </a:t>
                      </a:r>
                      <a:r>
                        <a:rPr lang="pt-BR" sz="2400" dirty="0" err="1">
                          <a:effectLst/>
                          <a:highlight>
                            <a:srgbClr val="FFF2CC"/>
                          </a:highlight>
                        </a:rPr>
                        <a:t>not</a:t>
                      </a:r>
                      <a:endParaRPr lang="pt-BR" sz="2400" dirty="0">
                        <a:solidFill>
                          <a:srgbClr val="000000"/>
                        </a:solidFill>
                        <a:effectLst/>
                        <a:highlight>
                          <a:srgbClr val="FFF2CC"/>
                        </a:highlight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94501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44430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9586B5C4-C426-4416-F00C-B8BA46F67FCC}"/>
              </a:ext>
            </a:extLst>
          </p:cNvPr>
          <p:cNvSpPr txBox="1"/>
          <p:nvPr/>
        </p:nvSpPr>
        <p:spPr>
          <a:xfrm>
            <a:off x="1456535" y="1444591"/>
            <a:ext cx="10390643" cy="1292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Observe, nos quadros a seguir, a forma interrogativa e as respostas curtas do </a:t>
            </a:r>
            <a:r>
              <a:rPr lang="pt-BR" sz="2600" i="1" dirty="0" err="1">
                <a:solidFill>
                  <a:srgbClr val="2F2F2E"/>
                </a:solidFill>
                <a:effectLst/>
                <a:latin typeface="+mj-lt"/>
              </a:rPr>
              <a:t>simple</a:t>
            </a:r>
            <a:r>
              <a:rPr lang="pt-BR" sz="2600" i="1" dirty="0">
                <a:solidFill>
                  <a:srgbClr val="2F2F2E"/>
                </a:solidFill>
                <a:effectLst/>
                <a:latin typeface="+mj-lt"/>
              </a:rPr>
              <a:t> past</a:t>
            </a:r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. Note que, em frases interrogativas, usamos </a:t>
            </a:r>
            <a:r>
              <a:rPr lang="pt-BR" sz="2600" b="1" i="1" dirty="0" err="1">
                <a:solidFill>
                  <a:srgbClr val="2F2F2E"/>
                </a:solidFill>
                <a:effectLst/>
                <a:latin typeface="+mj-lt"/>
              </a:rPr>
              <a:t>did</a:t>
            </a:r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 antes do sujeito e o verbo principal é usado em sua forma básica.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8451F3B1-CB2D-BE93-5D38-02F27C363DA3}"/>
              </a:ext>
            </a:extLst>
          </p:cNvPr>
          <p:cNvSpPr/>
          <p:nvPr/>
        </p:nvSpPr>
        <p:spPr>
          <a:xfrm rot="20515144">
            <a:off x="-822495" y="-1001072"/>
            <a:ext cx="6248441" cy="196117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78F9AED1-10FB-2F81-2A68-FCA52C749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0511431">
            <a:off x="267307" y="386578"/>
            <a:ext cx="3323415" cy="1012012"/>
          </a:xfrm>
          <a:custGeom>
            <a:avLst/>
            <a:gdLst>
              <a:gd name="connsiteX0" fmla="*/ 0 w 3323415"/>
              <a:gd name="connsiteY0" fmla="*/ 0 h 1012012"/>
              <a:gd name="connsiteX1" fmla="*/ 3323415 w 3323415"/>
              <a:gd name="connsiteY1" fmla="*/ 0 h 1012012"/>
              <a:gd name="connsiteX2" fmla="*/ 3323415 w 3323415"/>
              <a:gd name="connsiteY2" fmla="*/ 1012012 h 1012012"/>
              <a:gd name="connsiteX3" fmla="*/ 0 w 3323415"/>
              <a:gd name="connsiteY3" fmla="*/ 1012012 h 1012012"/>
              <a:gd name="connsiteX4" fmla="*/ 0 w 3323415"/>
              <a:gd name="connsiteY4" fmla="*/ 0 h 1012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23415" h="1012012" fill="none" extrusionOk="0">
                <a:moveTo>
                  <a:pt x="0" y="0"/>
                </a:moveTo>
                <a:cubicBezTo>
                  <a:pt x="1120904" y="-49533"/>
                  <a:pt x="2377966" y="-14809"/>
                  <a:pt x="3323415" y="0"/>
                </a:cubicBezTo>
                <a:cubicBezTo>
                  <a:pt x="3354819" y="263338"/>
                  <a:pt x="3351241" y="709393"/>
                  <a:pt x="3323415" y="1012012"/>
                </a:cubicBezTo>
                <a:cubicBezTo>
                  <a:pt x="2825949" y="963781"/>
                  <a:pt x="549133" y="1096467"/>
                  <a:pt x="0" y="1012012"/>
                </a:cubicBezTo>
                <a:cubicBezTo>
                  <a:pt x="-55865" y="562789"/>
                  <a:pt x="37435" y="395220"/>
                  <a:pt x="0" y="0"/>
                </a:cubicBezTo>
                <a:close/>
              </a:path>
              <a:path w="3323415" h="1012012" stroke="0" extrusionOk="0">
                <a:moveTo>
                  <a:pt x="0" y="0"/>
                </a:moveTo>
                <a:cubicBezTo>
                  <a:pt x="1275843" y="118645"/>
                  <a:pt x="2274791" y="116012"/>
                  <a:pt x="3323415" y="0"/>
                </a:cubicBezTo>
                <a:cubicBezTo>
                  <a:pt x="3300232" y="114098"/>
                  <a:pt x="3382386" y="570088"/>
                  <a:pt x="3323415" y="1012012"/>
                </a:cubicBezTo>
                <a:cubicBezTo>
                  <a:pt x="2710589" y="1146612"/>
                  <a:pt x="575238" y="854816"/>
                  <a:pt x="0" y="1012012"/>
                </a:cubicBezTo>
                <a:cubicBezTo>
                  <a:pt x="33327" y="669177"/>
                  <a:pt x="85370" y="284425"/>
                  <a:pt x="0" y="0"/>
                </a:cubicBezTo>
                <a:close/>
              </a:path>
            </a:pathLst>
          </a:custGeom>
          <a:solidFill>
            <a:schemeClr val="tx1"/>
          </a:solidFill>
          <a:ln>
            <a:noFill/>
            <a:extLst>
              <a:ext uri="{C807C97D-BFC1-408E-A445-0C87EB9F89A2}">
                <ask:lineSketchStyleProps xmlns:ask="http://schemas.microsoft.com/office/drawing/2018/sketchyshapes" sd="1219033472"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>
            <a:noAutofit/>
          </a:bodyPr>
          <a:lstStyle/>
          <a:p>
            <a:r>
              <a:rPr lang="pt-BR" sz="3500" b="1" dirty="0">
                <a:solidFill>
                  <a:schemeClr val="bg1"/>
                </a:solidFill>
              </a:rPr>
              <a:t>LANGUAGE REFERENCE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81E7D309-558E-B5EF-C34D-F2B8B23EB232}"/>
              </a:ext>
            </a:extLst>
          </p:cNvPr>
          <p:cNvSpPr txBox="1">
            <a:spLocks/>
          </p:cNvSpPr>
          <p:nvPr/>
        </p:nvSpPr>
        <p:spPr>
          <a:xfrm>
            <a:off x="6096000" y="307455"/>
            <a:ext cx="5751182" cy="870182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/>
              <a:t>UNIT 6: SIMPLE PAST </a:t>
            </a:r>
          </a:p>
          <a:p>
            <a:r>
              <a:rPr lang="pt-BR" sz="4000" b="1" dirty="0"/>
              <a:t>(IRREGULAR VERBS)</a:t>
            </a:r>
            <a:endParaRPr lang="pt-BR" sz="4000" b="1" i="1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C78F77AF-876B-C4D3-634F-AF66286481A6}"/>
              </a:ext>
            </a:extLst>
          </p:cNvPr>
          <p:cNvSpPr/>
          <p:nvPr/>
        </p:nvSpPr>
        <p:spPr>
          <a:xfrm>
            <a:off x="581891" y="3300163"/>
            <a:ext cx="11265287" cy="2668659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EDEE24AD-40E6-8677-92D7-3300E4FA10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260419"/>
              </p:ext>
            </p:extLst>
          </p:nvPr>
        </p:nvGraphicFramePr>
        <p:xfrm>
          <a:off x="581890" y="3300161"/>
          <a:ext cx="11265287" cy="2672024"/>
        </p:xfrm>
        <a:graphic>
          <a:graphicData uri="http://schemas.openxmlformats.org/drawingml/2006/table">
            <a:tbl>
              <a:tblPr firstRow="1" firstCol="1" bandRow="1">
                <a:tableStyleId>{72833802-FEF1-4C79-8D5D-14CF1EAF98D9}</a:tableStyleId>
              </a:tblPr>
              <a:tblGrid>
                <a:gridCol w="1018310">
                  <a:extLst>
                    <a:ext uri="{9D8B030D-6E8A-4147-A177-3AD203B41FA5}">
                      <a16:colId xmlns:a16="http://schemas.microsoft.com/office/drawing/2014/main" val="3133790373"/>
                    </a:ext>
                  </a:extLst>
                </a:gridCol>
                <a:gridCol w="2254827">
                  <a:extLst>
                    <a:ext uri="{9D8B030D-6E8A-4147-A177-3AD203B41FA5}">
                      <a16:colId xmlns:a16="http://schemas.microsoft.com/office/drawing/2014/main" val="3097803203"/>
                    </a:ext>
                  </a:extLst>
                </a:gridCol>
                <a:gridCol w="1340428">
                  <a:extLst>
                    <a:ext uri="{9D8B030D-6E8A-4147-A177-3AD203B41FA5}">
                      <a16:colId xmlns:a16="http://schemas.microsoft.com/office/drawing/2014/main" val="2416582557"/>
                    </a:ext>
                  </a:extLst>
                </a:gridCol>
                <a:gridCol w="2026227">
                  <a:extLst>
                    <a:ext uri="{9D8B030D-6E8A-4147-A177-3AD203B41FA5}">
                      <a16:colId xmlns:a16="http://schemas.microsoft.com/office/drawing/2014/main" val="413535141"/>
                    </a:ext>
                  </a:extLst>
                </a:gridCol>
                <a:gridCol w="1174173">
                  <a:extLst>
                    <a:ext uri="{9D8B030D-6E8A-4147-A177-3AD203B41FA5}">
                      <a16:colId xmlns:a16="http://schemas.microsoft.com/office/drawing/2014/main" val="1450726413"/>
                    </a:ext>
                  </a:extLst>
                </a:gridCol>
                <a:gridCol w="2192481">
                  <a:extLst>
                    <a:ext uri="{9D8B030D-6E8A-4147-A177-3AD203B41FA5}">
                      <a16:colId xmlns:a16="http://schemas.microsoft.com/office/drawing/2014/main" val="3041350644"/>
                    </a:ext>
                  </a:extLst>
                </a:gridCol>
                <a:gridCol w="1258841">
                  <a:extLst>
                    <a:ext uri="{9D8B030D-6E8A-4147-A177-3AD203B41FA5}">
                      <a16:colId xmlns:a16="http://schemas.microsoft.com/office/drawing/2014/main" val="1905813525"/>
                    </a:ext>
                  </a:extLst>
                </a:gridCol>
              </a:tblGrid>
              <a:tr h="365697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400">
                          <a:effectLst/>
                        </a:rPr>
                        <a:t>Forma interrogativa</a:t>
                      </a:r>
                      <a:endParaRPr lang="pt-BR" sz="2400" b="1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400">
                          <a:effectLst/>
                        </a:rPr>
                        <a:t>Respostas curtas</a:t>
                      </a:r>
                      <a:endParaRPr lang="pt-BR" sz="2400" b="1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3932615"/>
                  </a:ext>
                </a:extLst>
              </a:tr>
              <a:tr h="1151481">
                <a:tc row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>
                          <a:effectLst/>
                        </a:rPr>
                        <a:t>Did</a:t>
                      </a:r>
                      <a:endParaRPr lang="pt-BR" sz="24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n-US" sz="2400">
                          <a:effectLst/>
                        </a:rPr>
                        <a:t>I/you/he/she/it</a:t>
                      </a:r>
                      <a:endParaRPr lang="pt-BR" sz="2400">
                        <a:effectLst/>
                      </a:endParaRP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n-US" sz="2400">
                          <a:effectLst/>
                        </a:rPr>
                        <a:t>we/you/they</a:t>
                      </a:r>
                      <a:endParaRPr lang="pt-BR" sz="24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>
                          <a:effectLst/>
                        </a:rPr>
                        <a:t>become</a:t>
                      </a:r>
                      <a:endParaRPr lang="pt-BR" sz="24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dirty="0" err="1">
                          <a:effectLst/>
                        </a:rPr>
                        <a:t>influential</a:t>
                      </a:r>
                      <a:r>
                        <a:rPr lang="pt-BR" sz="2400" dirty="0">
                          <a:effectLst/>
                        </a:rPr>
                        <a:t> in 2018?</a:t>
                      </a:r>
                      <a:endParaRPr lang="pt-BR" sz="240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>
                          <a:effectLst/>
                        </a:rPr>
                        <a:t>Yes,</a:t>
                      </a:r>
                      <a:endParaRPr lang="pt-BR" sz="24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n-US" sz="2400">
                          <a:effectLst/>
                        </a:rPr>
                        <a:t>I/you/he/she/it</a:t>
                      </a:r>
                      <a:endParaRPr lang="pt-BR" sz="2400">
                        <a:effectLst/>
                      </a:endParaRP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n-US" sz="2400">
                          <a:effectLst/>
                        </a:rPr>
                        <a:t>we/you/they</a:t>
                      </a:r>
                      <a:endParaRPr lang="pt-BR" sz="24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>
                          <a:effectLst/>
                        </a:rPr>
                        <a:t>did.</a:t>
                      </a:r>
                      <a:endParaRPr lang="pt-BR" sz="24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65202"/>
                  </a:ext>
                </a:extLst>
              </a:tr>
              <a:tr h="115148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dirty="0">
                          <a:effectLst/>
                        </a:rPr>
                        <a:t>No,</a:t>
                      </a:r>
                      <a:endParaRPr lang="pt-BR" sz="240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n-US" sz="2400">
                          <a:effectLst/>
                        </a:rPr>
                        <a:t>I/you/he/she/it</a:t>
                      </a:r>
                      <a:endParaRPr lang="pt-BR" sz="2400">
                        <a:effectLst/>
                      </a:endParaRP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n-US" sz="2400">
                          <a:effectLst/>
                        </a:rPr>
                        <a:t>we/you/they</a:t>
                      </a:r>
                      <a:endParaRPr lang="pt-BR" sz="24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dirty="0" err="1">
                          <a:effectLst/>
                        </a:rPr>
                        <a:t>didn’t</a:t>
                      </a:r>
                      <a:r>
                        <a:rPr lang="pt-BR" sz="2400" dirty="0">
                          <a:effectLst/>
                        </a:rPr>
                        <a:t>.</a:t>
                      </a:r>
                      <a:endParaRPr lang="pt-BR" sz="240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95674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22758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6A5515F8-298F-5791-0D97-027E9A542A97}"/>
              </a:ext>
            </a:extLst>
          </p:cNvPr>
          <p:cNvSpPr txBox="1"/>
          <p:nvPr/>
        </p:nvSpPr>
        <p:spPr>
          <a:xfrm>
            <a:off x="1456535" y="1444591"/>
            <a:ext cx="10390643" cy="8925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Observe, no quadro a seguir, como os adjetivos nos graus comparativo e superlativo são formados.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8451F3B1-CB2D-BE93-5D38-02F27C363DA3}"/>
              </a:ext>
            </a:extLst>
          </p:cNvPr>
          <p:cNvSpPr/>
          <p:nvPr/>
        </p:nvSpPr>
        <p:spPr>
          <a:xfrm rot="20515144">
            <a:off x="-822495" y="-1001072"/>
            <a:ext cx="6248441" cy="196117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78F9AED1-10FB-2F81-2A68-FCA52C749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0511431">
            <a:off x="267307" y="386578"/>
            <a:ext cx="3323415" cy="1012012"/>
          </a:xfrm>
          <a:custGeom>
            <a:avLst/>
            <a:gdLst>
              <a:gd name="connsiteX0" fmla="*/ 0 w 3323415"/>
              <a:gd name="connsiteY0" fmla="*/ 0 h 1012012"/>
              <a:gd name="connsiteX1" fmla="*/ 3323415 w 3323415"/>
              <a:gd name="connsiteY1" fmla="*/ 0 h 1012012"/>
              <a:gd name="connsiteX2" fmla="*/ 3323415 w 3323415"/>
              <a:gd name="connsiteY2" fmla="*/ 1012012 h 1012012"/>
              <a:gd name="connsiteX3" fmla="*/ 0 w 3323415"/>
              <a:gd name="connsiteY3" fmla="*/ 1012012 h 1012012"/>
              <a:gd name="connsiteX4" fmla="*/ 0 w 3323415"/>
              <a:gd name="connsiteY4" fmla="*/ 0 h 1012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23415" h="1012012" fill="none" extrusionOk="0">
                <a:moveTo>
                  <a:pt x="0" y="0"/>
                </a:moveTo>
                <a:cubicBezTo>
                  <a:pt x="1120904" y="-49533"/>
                  <a:pt x="2377966" y="-14809"/>
                  <a:pt x="3323415" y="0"/>
                </a:cubicBezTo>
                <a:cubicBezTo>
                  <a:pt x="3354819" y="263338"/>
                  <a:pt x="3351241" y="709393"/>
                  <a:pt x="3323415" y="1012012"/>
                </a:cubicBezTo>
                <a:cubicBezTo>
                  <a:pt x="2825949" y="963781"/>
                  <a:pt x="549133" y="1096467"/>
                  <a:pt x="0" y="1012012"/>
                </a:cubicBezTo>
                <a:cubicBezTo>
                  <a:pt x="-55865" y="562789"/>
                  <a:pt x="37435" y="395220"/>
                  <a:pt x="0" y="0"/>
                </a:cubicBezTo>
                <a:close/>
              </a:path>
              <a:path w="3323415" h="1012012" stroke="0" extrusionOk="0">
                <a:moveTo>
                  <a:pt x="0" y="0"/>
                </a:moveTo>
                <a:cubicBezTo>
                  <a:pt x="1275843" y="118645"/>
                  <a:pt x="2274791" y="116012"/>
                  <a:pt x="3323415" y="0"/>
                </a:cubicBezTo>
                <a:cubicBezTo>
                  <a:pt x="3300232" y="114098"/>
                  <a:pt x="3382386" y="570088"/>
                  <a:pt x="3323415" y="1012012"/>
                </a:cubicBezTo>
                <a:cubicBezTo>
                  <a:pt x="2710589" y="1146612"/>
                  <a:pt x="575238" y="854816"/>
                  <a:pt x="0" y="1012012"/>
                </a:cubicBezTo>
                <a:cubicBezTo>
                  <a:pt x="33327" y="669177"/>
                  <a:pt x="85370" y="284425"/>
                  <a:pt x="0" y="0"/>
                </a:cubicBezTo>
                <a:close/>
              </a:path>
            </a:pathLst>
          </a:custGeom>
          <a:solidFill>
            <a:schemeClr val="tx1"/>
          </a:solidFill>
          <a:ln>
            <a:noFill/>
            <a:extLst>
              <a:ext uri="{C807C97D-BFC1-408E-A445-0C87EB9F89A2}">
                <ask:lineSketchStyleProps xmlns:ask="http://schemas.microsoft.com/office/drawing/2018/sketchyshapes" sd="1219033472"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>
            <a:noAutofit/>
          </a:bodyPr>
          <a:lstStyle/>
          <a:p>
            <a:r>
              <a:rPr lang="pt-BR" sz="3500" b="1" dirty="0">
                <a:solidFill>
                  <a:schemeClr val="bg1"/>
                </a:solidFill>
              </a:rPr>
              <a:t>LANGUAGE REFERENCE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C4134347-0AEE-BEB7-636E-EC669CFB50CC}"/>
              </a:ext>
            </a:extLst>
          </p:cNvPr>
          <p:cNvSpPr txBox="1">
            <a:spLocks/>
          </p:cNvSpPr>
          <p:nvPr/>
        </p:nvSpPr>
        <p:spPr>
          <a:xfrm>
            <a:off x="6096000" y="307455"/>
            <a:ext cx="5751182" cy="870182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/>
              <a:t>UNIT 7: making </a:t>
            </a:r>
          </a:p>
          <a:p>
            <a:r>
              <a:rPr lang="pt-BR" sz="4000" b="1" dirty="0" err="1"/>
              <a:t>comparisons</a:t>
            </a:r>
            <a:endParaRPr lang="pt-BR" sz="4000" b="1" i="1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D20E8919-F55B-C5A1-7286-565704714271}"/>
              </a:ext>
            </a:extLst>
          </p:cNvPr>
          <p:cNvSpPr/>
          <p:nvPr/>
        </p:nvSpPr>
        <p:spPr>
          <a:xfrm>
            <a:off x="581891" y="2604097"/>
            <a:ext cx="11265287" cy="3848737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C95F7F1E-5DE1-38B3-FCDF-FE1D547E0D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1526097"/>
              </p:ext>
            </p:extLst>
          </p:nvPr>
        </p:nvGraphicFramePr>
        <p:xfrm>
          <a:off x="581890" y="2604097"/>
          <a:ext cx="11265286" cy="3852801"/>
        </p:xfrm>
        <a:graphic>
          <a:graphicData uri="http://schemas.openxmlformats.org/drawingml/2006/table">
            <a:tbl>
              <a:tblPr firstRow="1" firstCol="1" bandRow="1">
                <a:tableStyleId>{72833802-FEF1-4C79-8D5D-14CF1EAF98D9}</a:tableStyleId>
              </a:tblPr>
              <a:tblGrid>
                <a:gridCol w="1620983">
                  <a:extLst>
                    <a:ext uri="{9D8B030D-6E8A-4147-A177-3AD203B41FA5}">
                      <a16:colId xmlns:a16="http://schemas.microsoft.com/office/drawing/2014/main" val="1211981791"/>
                    </a:ext>
                  </a:extLst>
                </a:gridCol>
                <a:gridCol w="4769427">
                  <a:extLst>
                    <a:ext uri="{9D8B030D-6E8A-4147-A177-3AD203B41FA5}">
                      <a16:colId xmlns:a16="http://schemas.microsoft.com/office/drawing/2014/main" val="3421392153"/>
                    </a:ext>
                  </a:extLst>
                </a:gridCol>
                <a:gridCol w="4874876">
                  <a:extLst>
                    <a:ext uri="{9D8B030D-6E8A-4147-A177-3AD203B41FA5}">
                      <a16:colId xmlns:a16="http://schemas.microsoft.com/office/drawing/2014/main" val="404822516"/>
                    </a:ext>
                  </a:extLst>
                </a:gridCol>
              </a:tblGrid>
              <a:tr h="163073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pt-BR" sz="2000">
                          <a:effectLst/>
                        </a:rPr>
                        <a:t> </a:t>
                      </a:r>
                      <a:endParaRPr lang="pt-BR" sz="2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952" marR="3995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000">
                          <a:effectLst/>
                        </a:rPr>
                        <a:t>Comparativo</a:t>
                      </a:r>
                      <a:endParaRPr lang="pt-BR" sz="2000" b="1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9952" marR="3995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000">
                          <a:effectLst/>
                        </a:rPr>
                        <a:t>Superlativo</a:t>
                      </a:r>
                      <a:endParaRPr lang="pt-BR" sz="2000" b="1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9952" marR="3995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6963646"/>
                  </a:ext>
                </a:extLst>
              </a:tr>
              <a:tr h="724637">
                <a:tc rowSpan="4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dirty="0">
                          <a:effectLst/>
                        </a:rPr>
                        <a:t>Adjetivos curtos </a:t>
                      </a: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dirty="0">
                          <a:effectLst/>
                        </a:rPr>
                        <a:t>(uma ou duas sílabas)</a:t>
                      </a:r>
                      <a:endParaRPr lang="pt-BR" sz="200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9952" marR="3995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1800" dirty="0">
                          <a:effectLst/>
                        </a:rPr>
                        <a:t>a maioria dos adjetivos: adjetivo </a:t>
                      </a:r>
                      <a:r>
                        <a:rPr lang="pt-BR" sz="1800" b="1" dirty="0">
                          <a:effectLst/>
                        </a:rPr>
                        <a:t>+</a:t>
                      </a:r>
                      <a:r>
                        <a:rPr lang="pt-BR" sz="1800" dirty="0">
                          <a:effectLst/>
                        </a:rPr>
                        <a:t> </a:t>
                      </a:r>
                      <a:r>
                        <a:rPr lang="pt-BR" sz="1800" b="1" dirty="0" err="1">
                          <a:solidFill>
                            <a:schemeClr val="accent2"/>
                          </a:solidFill>
                          <a:effectLst/>
                        </a:rPr>
                        <a:t>er</a:t>
                      </a:r>
                      <a:endParaRPr lang="pt-BR" sz="1800" b="1" dirty="0">
                        <a:solidFill>
                          <a:schemeClr val="accent2"/>
                        </a:solidFill>
                        <a:effectLst/>
                      </a:endParaRP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1800" dirty="0" err="1">
                          <a:effectLst/>
                        </a:rPr>
                        <a:t>great</a:t>
                      </a:r>
                      <a:r>
                        <a:rPr lang="pt-BR" sz="1800" dirty="0">
                          <a:effectLst/>
                        </a:rPr>
                        <a:t>/</a:t>
                      </a:r>
                      <a:r>
                        <a:rPr lang="pt-BR" sz="1800" dirty="0" err="1">
                          <a:effectLst/>
                        </a:rPr>
                        <a:t>great</a:t>
                      </a:r>
                      <a:r>
                        <a:rPr lang="pt-BR" sz="1800" b="1" dirty="0" err="1">
                          <a:effectLst/>
                        </a:rPr>
                        <a:t>er</a:t>
                      </a:r>
                      <a:r>
                        <a:rPr lang="pt-BR" sz="1800" dirty="0">
                          <a:effectLst/>
                        </a:rPr>
                        <a:t>; </a:t>
                      </a:r>
                      <a:r>
                        <a:rPr lang="pt-BR" sz="1800" dirty="0" err="1">
                          <a:effectLst/>
                        </a:rPr>
                        <a:t>strong</a:t>
                      </a:r>
                      <a:r>
                        <a:rPr lang="pt-BR" sz="1800" dirty="0">
                          <a:effectLst/>
                        </a:rPr>
                        <a:t>/</a:t>
                      </a:r>
                      <a:r>
                        <a:rPr lang="pt-BR" sz="1800" dirty="0" err="1">
                          <a:effectLst/>
                        </a:rPr>
                        <a:t>strong</a:t>
                      </a:r>
                      <a:r>
                        <a:rPr lang="pt-BR" sz="1800" b="1" dirty="0" err="1">
                          <a:effectLst/>
                        </a:rPr>
                        <a:t>er</a:t>
                      </a:r>
                      <a:endParaRPr lang="pt-BR" sz="1800" b="1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9952" marR="3995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1800" dirty="0">
                          <a:effectLst/>
                        </a:rPr>
                        <a:t>a maioria dos adjetivos: adjetivo </a:t>
                      </a:r>
                      <a:r>
                        <a:rPr lang="pt-BR" sz="1800" b="1" dirty="0">
                          <a:effectLst/>
                        </a:rPr>
                        <a:t>+</a:t>
                      </a:r>
                      <a:r>
                        <a:rPr lang="pt-BR" sz="1800" dirty="0">
                          <a:effectLst/>
                        </a:rPr>
                        <a:t> </a:t>
                      </a:r>
                      <a:r>
                        <a:rPr lang="pt-BR" sz="1800" b="1" dirty="0">
                          <a:effectLst/>
                        </a:rPr>
                        <a:t>est</a:t>
                      </a: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1800" dirty="0" err="1">
                          <a:effectLst/>
                        </a:rPr>
                        <a:t>great</a:t>
                      </a:r>
                      <a:r>
                        <a:rPr lang="pt-BR" sz="1800" dirty="0">
                          <a:effectLst/>
                        </a:rPr>
                        <a:t>/</a:t>
                      </a:r>
                      <a:r>
                        <a:rPr lang="pt-BR" sz="1800" dirty="0" err="1">
                          <a:effectLst/>
                        </a:rPr>
                        <a:t>great</a:t>
                      </a:r>
                      <a:r>
                        <a:rPr lang="pt-BR" sz="1800" b="1" dirty="0" err="1">
                          <a:effectLst/>
                        </a:rPr>
                        <a:t>est</a:t>
                      </a:r>
                      <a:r>
                        <a:rPr lang="pt-BR" sz="1800" dirty="0">
                          <a:effectLst/>
                        </a:rPr>
                        <a:t>; </a:t>
                      </a:r>
                      <a:r>
                        <a:rPr lang="pt-BR" sz="1800" dirty="0" err="1">
                          <a:effectLst/>
                        </a:rPr>
                        <a:t>strong</a:t>
                      </a:r>
                      <a:r>
                        <a:rPr lang="pt-BR" sz="1800" dirty="0">
                          <a:effectLst/>
                        </a:rPr>
                        <a:t>/</a:t>
                      </a:r>
                      <a:r>
                        <a:rPr lang="pt-BR" sz="1800" dirty="0" err="1">
                          <a:effectLst/>
                        </a:rPr>
                        <a:t>strong</a:t>
                      </a:r>
                      <a:r>
                        <a:rPr lang="pt-BR" sz="1800" b="1" dirty="0" err="1">
                          <a:effectLst/>
                        </a:rPr>
                        <a:t>est</a:t>
                      </a:r>
                      <a:r>
                        <a:rPr lang="pt-BR" sz="1800" b="1" dirty="0">
                          <a:effectLst/>
                        </a:rPr>
                        <a:t> </a:t>
                      </a:r>
                      <a:endParaRPr lang="pt-BR" sz="1800" b="1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9952" marR="3995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6572304"/>
                  </a:ext>
                </a:extLst>
              </a:tr>
              <a:tr h="537549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1800" dirty="0">
                          <a:effectLst/>
                        </a:rPr>
                        <a:t>adjetivos terminados em </a:t>
                      </a:r>
                      <a:r>
                        <a:rPr lang="pt-BR" sz="1800" b="1" dirty="0">
                          <a:effectLst/>
                        </a:rPr>
                        <a:t>e</a:t>
                      </a:r>
                      <a:r>
                        <a:rPr lang="pt-BR" sz="1800" dirty="0">
                          <a:effectLst/>
                        </a:rPr>
                        <a:t>: adjetivo </a:t>
                      </a:r>
                      <a:r>
                        <a:rPr lang="pt-BR" sz="1800" b="1" dirty="0">
                          <a:effectLst/>
                        </a:rPr>
                        <a:t>+</a:t>
                      </a:r>
                      <a:r>
                        <a:rPr lang="pt-BR" sz="1800" dirty="0">
                          <a:effectLst/>
                        </a:rPr>
                        <a:t> </a:t>
                      </a:r>
                      <a:r>
                        <a:rPr lang="pt-BR" sz="1800" b="1" dirty="0" err="1">
                          <a:solidFill>
                            <a:schemeClr val="accent2"/>
                          </a:solidFill>
                          <a:effectLst/>
                        </a:rPr>
                        <a:t>r</a:t>
                      </a:r>
                      <a:endParaRPr lang="pt-BR" sz="1800" b="1" dirty="0">
                        <a:solidFill>
                          <a:schemeClr val="accent2"/>
                        </a:solidFill>
                        <a:effectLst/>
                      </a:endParaRP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1800" dirty="0" err="1">
                          <a:effectLst/>
                        </a:rPr>
                        <a:t>large</a:t>
                      </a:r>
                      <a:r>
                        <a:rPr lang="pt-BR" sz="1800" dirty="0">
                          <a:effectLst/>
                        </a:rPr>
                        <a:t>/</a:t>
                      </a:r>
                      <a:r>
                        <a:rPr lang="pt-BR" sz="1800" dirty="0" err="1">
                          <a:effectLst/>
                        </a:rPr>
                        <a:t>larg</a:t>
                      </a:r>
                      <a:r>
                        <a:rPr lang="pt-BR" sz="1800" b="1" dirty="0" err="1">
                          <a:effectLst/>
                        </a:rPr>
                        <a:t>er</a:t>
                      </a:r>
                      <a:r>
                        <a:rPr lang="pt-BR" sz="1800" dirty="0">
                          <a:effectLst/>
                        </a:rPr>
                        <a:t>; late/lat</a:t>
                      </a:r>
                      <a:r>
                        <a:rPr lang="pt-BR" sz="1800" b="1" dirty="0">
                          <a:effectLst/>
                        </a:rPr>
                        <a:t>er</a:t>
                      </a:r>
                      <a:endParaRPr lang="pt-BR" sz="1800" b="1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9952" marR="3995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1800" dirty="0">
                          <a:effectLst/>
                        </a:rPr>
                        <a:t>adjetivos terminados em </a:t>
                      </a:r>
                      <a:r>
                        <a:rPr lang="pt-BR" sz="1800" b="1" dirty="0">
                          <a:effectLst/>
                        </a:rPr>
                        <a:t>e</a:t>
                      </a:r>
                      <a:r>
                        <a:rPr lang="pt-BR" sz="1800" dirty="0">
                          <a:effectLst/>
                        </a:rPr>
                        <a:t>: adjetivo </a:t>
                      </a:r>
                      <a:r>
                        <a:rPr lang="pt-BR" sz="1800" b="1" dirty="0">
                          <a:effectLst/>
                        </a:rPr>
                        <a:t>+</a:t>
                      </a:r>
                      <a:r>
                        <a:rPr lang="pt-BR" sz="1800" dirty="0">
                          <a:effectLst/>
                        </a:rPr>
                        <a:t> </a:t>
                      </a:r>
                      <a:r>
                        <a:rPr lang="pt-BR" sz="1800" b="1" dirty="0" err="1">
                          <a:solidFill>
                            <a:schemeClr val="accent2"/>
                          </a:solidFill>
                          <a:effectLst/>
                        </a:rPr>
                        <a:t>st</a:t>
                      </a:r>
                      <a:endParaRPr lang="pt-BR" sz="1800" b="1" dirty="0">
                        <a:solidFill>
                          <a:schemeClr val="accent2"/>
                        </a:solidFill>
                        <a:effectLst/>
                      </a:endParaRP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1800" dirty="0" err="1">
                          <a:effectLst/>
                        </a:rPr>
                        <a:t>large</a:t>
                      </a:r>
                      <a:r>
                        <a:rPr lang="pt-BR" sz="1800" dirty="0">
                          <a:effectLst/>
                        </a:rPr>
                        <a:t>/</a:t>
                      </a:r>
                      <a:r>
                        <a:rPr lang="pt-BR" sz="1800" dirty="0" err="1">
                          <a:effectLst/>
                        </a:rPr>
                        <a:t>larg</a:t>
                      </a:r>
                      <a:r>
                        <a:rPr lang="pt-BR" sz="1800" b="1" dirty="0" err="1">
                          <a:effectLst/>
                        </a:rPr>
                        <a:t>est</a:t>
                      </a:r>
                      <a:r>
                        <a:rPr lang="pt-BR" sz="1800" dirty="0">
                          <a:effectLst/>
                        </a:rPr>
                        <a:t>; late/</a:t>
                      </a:r>
                      <a:r>
                        <a:rPr lang="pt-BR" sz="1800" dirty="0" err="1">
                          <a:effectLst/>
                        </a:rPr>
                        <a:t>lat</a:t>
                      </a:r>
                      <a:r>
                        <a:rPr lang="pt-BR" sz="1800" b="1" dirty="0" err="1">
                          <a:effectLst/>
                        </a:rPr>
                        <a:t>est</a:t>
                      </a:r>
                      <a:r>
                        <a:rPr lang="pt-BR" sz="1800" b="1" dirty="0">
                          <a:effectLst/>
                        </a:rPr>
                        <a:t> </a:t>
                      </a:r>
                      <a:endParaRPr lang="pt-BR" sz="1800" b="1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9952" marR="3995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808536"/>
                  </a:ext>
                </a:extLst>
              </a:tr>
              <a:tr h="72388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1800" dirty="0">
                          <a:effectLst/>
                        </a:rPr>
                        <a:t>adjetivos terminados em </a:t>
                      </a:r>
                      <a:r>
                        <a:rPr lang="pt-BR" sz="1800" b="1" dirty="0">
                          <a:effectLst/>
                        </a:rPr>
                        <a:t>consoante + vogal + consoante</a:t>
                      </a:r>
                      <a:r>
                        <a:rPr lang="pt-BR" sz="1800" dirty="0">
                          <a:effectLst/>
                        </a:rPr>
                        <a:t>: adjetivo + </a:t>
                      </a:r>
                      <a:r>
                        <a:rPr lang="pt-BR" sz="1800" b="1" dirty="0">
                          <a:solidFill>
                            <a:schemeClr val="accent2"/>
                          </a:solidFill>
                          <a:effectLst/>
                        </a:rPr>
                        <a:t>última consoante + </a:t>
                      </a:r>
                      <a:r>
                        <a:rPr lang="pt-BR" sz="1800" b="1" dirty="0" err="1">
                          <a:solidFill>
                            <a:schemeClr val="accent2"/>
                          </a:solidFill>
                          <a:effectLst/>
                        </a:rPr>
                        <a:t>er</a:t>
                      </a:r>
                      <a:endParaRPr lang="pt-BR" sz="1800" b="1" dirty="0">
                        <a:solidFill>
                          <a:schemeClr val="accent2"/>
                        </a:solidFill>
                        <a:effectLst/>
                      </a:endParaRP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1800" dirty="0">
                          <a:effectLst/>
                        </a:rPr>
                        <a:t>big/</a:t>
                      </a:r>
                      <a:r>
                        <a:rPr lang="pt-BR" sz="1800" dirty="0" err="1">
                          <a:effectLst/>
                        </a:rPr>
                        <a:t>big</a:t>
                      </a:r>
                      <a:r>
                        <a:rPr lang="pt-BR" sz="1800" b="1" dirty="0" err="1">
                          <a:effectLst/>
                        </a:rPr>
                        <a:t>ger</a:t>
                      </a:r>
                      <a:r>
                        <a:rPr lang="pt-BR" sz="1800" dirty="0">
                          <a:effectLst/>
                        </a:rPr>
                        <a:t>; hot/</a:t>
                      </a:r>
                      <a:r>
                        <a:rPr lang="pt-BR" sz="1800" dirty="0" err="1">
                          <a:effectLst/>
                        </a:rPr>
                        <a:t>hot</a:t>
                      </a:r>
                      <a:r>
                        <a:rPr lang="pt-BR" sz="1800" b="1" dirty="0" err="1">
                          <a:effectLst/>
                        </a:rPr>
                        <a:t>ter</a:t>
                      </a:r>
                      <a:endParaRPr lang="pt-BR" sz="1800" b="1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9952" marR="3995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1800" dirty="0">
                          <a:effectLst/>
                        </a:rPr>
                        <a:t>adjetivos terminados em </a:t>
                      </a:r>
                      <a:r>
                        <a:rPr lang="pt-BR" sz="1800" b="1" dirty="0">
                          <a:effectLst/>
                        </a:rPr>
                        <a:t>consoante + vogal + consoante</a:t>
                      </a:r>
                      <a:r>
                        <a:rPr lang="pt-BR" sz="1800" dirty="0">
                          <a:effectLst/>
                        </a:rPr>
                        <a:t>: adjetivo + </a:t>
                      </a:r>
                      <a:r>
                        <a:rPr lang="pt-BR" sz="1800" b="1" dirty="0">
                          <a:solidFill>
                            <a:schemeClr val="accent2"/>
                          </a:solidFill>
                          <a:effectLst/>
                        </a:rPr>
                        <a:t>última consoante + est</a:t>
                      </a: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1800" dirty="0">
                          <a:effectLst/>
                        </a:rPr>
                        <a:t>big </a:t>
                      </a:r>
                      <a:r>
                        <a:rPr lang="pt-BR" sz="1800" dirty="0">
                          <a:effectLst/>
                          <a:sym typeface="Symbol" pitchFamily="2" charset="2"/>
                        </a:rPr>
                        <a:t></a:t>
                      </a:r>
                      <a:r>
                        <a:rPr lang="pt-BR" sz="1800" dirty="0">
                          <a:effectLst/>
                        </a:rPr>
                        <a:t> </a:t>
                      </a:r>
                      <a:r>
                        <a:rPr lang="pt-BR" sz="1800" dirty="0" err="1">
                          <a:effectLst/>
                        </a:rPr>
                        <a:t>biggest</a:t>
                      </a:r>
                      <a:r>
                        <a:rPr lang="pt-BR" sz="1800" dirty="0">
                          <a:effectLst/>
                        </a:rPr>
                        <a:t>; hot </a:t>
                      </a:r>
                      <a:r>
                        <a:rPr lang="pt-BR" sz="1800" dirty="0">
                          <a:effectLst/>
                          <a:sym typeface="Symbol" pitchFamily="2" charset="2"/>
                        </a:rPr>
                        <a:t></a:t>
                      </a:r>
                      <a:r>
                        <a:rPr lang="pt-BR" sz="1800" dirty="0">
                          <a:effectLst/>
                        </a:rPr>
                        <a:t> </a:t>
                      </a:r>
                      <a:r>
                        <a:rPr lang="pt-BR" sz="1800" dirty="0" err="1">
                          <a:effectLst/>
                        </a:rPr>
                        <a:t>hottest</a:t>
                      </a:r>
                      <a:endParaRPr lang="pt-BR" sz="180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9952" marR="3995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378424"/>
                  </a:ext>
                </a:extLst>
              </a:tr>
              <a:tr h="69971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s-ES" sz="1800" dirty="0">
                          <a:effectLst/>
                        </a:rPr>
                        <a:t>adjetivos terminados em </a:t>
                      </a:r>
                      <a:r>
                        <a:rPr lang="pt-BR" sz="1800" b="1" dirty="0" err="1">
                          <a:effectLst/>
                        </a:rPr>
                        <a:t>y</a:t>
                      </a:r>
                      <a:r>
                        <a:rPr lang="es-ES" sz="1800" dirty="0">
                          <a:effectLst/>
                        </a:rPr>
                        <a:t>: adjetivo </a:t>
                      </a:r>
                      <a:r>
                        <a:rPr lang="pt-BR" sz="1800" b="1" dirty="0">
                          <a:solidFill>
                            <a:schemeClr val="accent2"/>
                          </a:solidFill>
                          <a:effectLst/>
                        </a:rPr>
                        <a:t>– </a:t>
                      </a:r>
                      <a:r>
                        <a:rPr lang="es-ES" sz="1800" b="1" dirty="0">
                          <a:solidFill>
                            <a:schemeClr val="accent2"/>
                          </a:solidFill>
                          <a:effectLst/>
                        </a:rPr>
                        <a:t>y </a:t>
                      </a:r>
                      <a:r>
                        <a:rPr lang="pt-BR" sz="1800" b="1" dirty="0">
                          <a:solidFill>
                            <a:schemeClr val="accent2"/>
                          </a:solidFill>
                          <a:effectLst/>
                        </a:rPr>
                        <a:t>+ </a:t>
                      </a:r>
                      <a:r>
                        <a:rPr lang="es-ES" sz="1800" b="1" dirty="0" err="1">
                          <a:solidFill>
                            <a:schemeClr val="accent2"/>
                          </a:solidFill>
                          <a:effectLst/>
                        </a:rPr>
                        <a:t>ier</a:t>
                      </a:r>
                      <a:endParaRPr lang="pt-BR" sz="1800" b="1" dirty="0">
                        <a:solidFill>
                          <a:schemeClr val="accent2"/>
                        </a:solidFill>
                        <a:effectLst/>
                      </a:endParaRP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1800" dirty="0" err="1">
                          <a:effectLst/>
                        </a:rPr>
                        <a:t>happy</a:t>
                      </a:r>
                      <a:r>
                        <a:rPr lang="pt-BR" sz="1800" dirty="0">
                          <a:effectLst/>
                        </a:rPr>
                        <a:t>/</a:t>
                      </a:r>
                      <a:r>
                        <a:rPr lang="pt-BR" sz="1800" dirty="0" err="1">
                          <a:effectLst/>
                        </a:rPr>
                        <a:t>happ</a:t>
                      </a:r>
                      <a:r>
                        <a:rPr lang="pt-BR" sz="1800" b="1" dirty="0" err="1">
                          <a:effectLst/>
                        </a:rPr>
                        <a:t>ier</a:t>
                      </a:r>
                      <a:r>
                        <a:rPr lang="pt-BR" sz="1800" dirty="0">
                          <a:effectLst/>
                        </a:rPr>
                        <a:t>; heavy/</a:t>
                      </a:r>
                      <a:r>
                        <a:rPr lang="pt-BR" sz="1800" dirty="0" err="1">
                          <a:effectLst/>
                        </a:rPr>
                        <a:t>heav</a:t>
                      </a:r>
                      <a:r>
                        <a:rPr lang="pt-BR" sz="1800" b="1" dirty="0" err="1">
                          <a:effectLst/>
                        </a:rPr>
                        <a:t>ier</a:t>
                      </a:r>
                      <a:endParaRPr lang="pt-BR" sz="1800" b="1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9952" marR="3995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s-ES" sz="1800" dirty="0">
                          <a:effectLst/>
                        </a:rPr>
                        <a:t>adjetivos terminados em </a:t>
                      </a:r>
                      <a:r>
                        <a:rPr lang="pt-BR" sz="1800" b="1" dirty="0" err="1">
                          <a:effectLst/>
                        </a:rPr>
                        <a:t>y</a:t>
                      </a:r>
                      <a:r>
                        <a:rPr lang="es-ES" sz="1800" dirty="0">
                          <a:effectLst/>
                        </a:rPr>
                        <a:t>: adjetivo </a:t>
                      </a:r>
                      <a:r>
                        <a:rPr lang="pt-BR" sz="1800" b="1" dirty="0">
                          <a:solidFill>
                            <a:schemeClr val="accent2"/>
                          </a:solidFill>
                          <a:effectLst/>
                        </a:rPr>
                        <a:t>– </a:t>
                      </a:r>
                      <a:r>
                        <a:rPr lang="es-ES" sz="1800" b="1" dirty="0">
                          <a:solidFill>
                            <a:schemeClr val="accent2"/>
                          </a:solidFill>
                          <a:effectLst/>
                        </a:rPr>
                        <a:t>y </a:t>
                      </a:r>
                      <a:r>
                        <a:rPr lang="pt-BR" sz="1800" b="1" dirty="0">
                          <a:solidFill>
                            <a:schemeClr val="accent2"/>
                          </a:solidFill>
                          <a:effectLst/>
                        </a:rPr>
                        <a:t>+ </a:t>
                      </a:r>
                      <a:r>
                        <a:rPr lang="es-ES" sz="1800" b="1" dirty="0" err="1">
                          <a:solidFill>
                            <a:schemeClr val="accent2"/>
                          </a:solidFill>
                          <a:effectLst/>
                        </a:rPr>
                        <a:t>iest</a:t>
                      </a:r>
                      <a:endParaRPr lang="pt-BR" sz="1800" b="1" dirty="0">
                        <a:solidFill>
                          <a:schemeClr val="accent2"/>
                        </a:solidFill>
                        <a:effectLst/>
                      </a:endParaRP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1800" dirty="0" err="1">
                          <a:effectLst/>
                        </a:rPr>
                        <a:t>happy</a:t>
                      </a:r>
                      <a:r>
                        <a:rPr lang="pt-BR" sz="1800" dirty="0">
                          <a:effectLst/>
                        </a:rPr>
                        <a:t>/</a:t>
                      </a:r>
                      <a:r>
                        <a:rPr lang="pt-BR" sz="1800" dirty="0" err="1">
                          <a:effectLst/>
                        </a:rPr>
                        <a:t>happ</a:t>
                      </a:r>
                      <a:r>
                        <a:rPr lang="pt-BR" sz="1800" b="1" dirty="0" err="1">
                          <a:effectLst/>
                        </a:rPr>
                        <a:t>iest</a:t>
                      </a:r>
                      <a:r>
                        <a:rPr lang="pt-BR" sz="1800" dirty="0">
                          <a:effectLst/>
                        </a:rPr>
                        <a:t>; heavy/</a:t>
                      </a:r>
                      <a:r>
                        <a:rPr lang="pt-BR" sz="1800" dirty="0" err="1">
                          <a:effectLst/>
                        </a:rPr>
                        <a:t>heav</a:t>
                      </a:r>
                      <a:r>
                        <a:rPr lang="pt-BR" sz="1800" b="1" dirty="0" err="1">
                          <a:effectLst/>
                        </a:rPr>
                        <a:t>iest</a:t>
                      </a:r>
                      <a:endParaRPr lang="pt-BR" sz="1800" b="1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9952" marR="3995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26977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29069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6A5515F8-298F-5791-0D97-027E9A542A97}"/>
              </a:ext>
            </a:extLst>
          </p:cNvPr>
          <p:cNvSpPr txBox="1"/>
          <p:nvPr/>
        </p:nvSpPr>
        <p:spPr>
          <a:xfrm>
            <a:off x="1456535" y="1444591"/>
            <a:ext cx="10390643" cy="8925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Observe, no quadro a seguir, como os adjetivos nos graus comparativo e superlativo são formados.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8451F3B1-CB2D-BE93-5D38-02F27C363DA3}"/>
              </a:ext>
            </a:extLst>
          </p:cNvPr>
          <p:cNvSpPr/>
          <p:nvPr/>
        </p:nvSpPr>
        <p:spPr>
          <a:xfrm rot="20515144">
            <a:off x="-822495" y="-1001072"/>
            <a:ext cx="6248441" cy="196117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78F9AED1-10FB-2F81-2A68-FCA52C749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0511431">
            <a:off x="267307" y="386578"/>
            <a:ext cx="3323415" cy="1012012"/>
          </a:xfrm>
          <a:custGeom>
            <a:avLst/>
            <a:gdLst>
              <a:gd name="connsiteX0" fmla="*/ 0 w 3323415"/>
              <a:gd name="connsiteY0" fmla="*/ 0 h 1012012"/>
              <a:gd name="connsiteX1" fmla="*/ 3323415 w 3323415"/>
              <a:gd name="connsiteY1" fmla="*/ 0 h 1012012"/>
              <a:gd name="connsiteX2" fmla="*/ 3323415 w 3323415"/>
              <a:gd name="connsiteY2" fmla="*/ 1012012 h 1012012"/>
              <a:gd name="connsiteX3" fmla="*/ 0 w 3323415"/>
              <a:gd name="connsiteY3" fmla="*/ 1012012 h 1012012"/>
              <a:gd name="connsiteX4" fmla="*/ 0 w 3323415"/>
              <a:gd name="connsiteY4" fmla="*/ 0 h 1012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23415" h="1012012" fill="none" extrusionOk="0">
                <a:moveTo>
                  <a:pt x="0" y="0"/>
                </a:moveTo>
                <a:cubicBezTo>
                  <a:pt x="1120904" y="-49533"/>
                  <a:pt x="2377966" y="-14809"/>
                  <a:pt x="3323415" y="0"/>
                </a:cubicBezTo>
                <a:cubicBezTo>
                  <a:pt x="3354819" y="263338"/>
                  <a:pt x="3351241" y="709393"/>
                  <a:pt x="3323415" y="1012012"/>
                </a:cubicBezTo>
                <a:cubicBezTo>
                  <a:pt x="2825949" y="963781"/>
                  <a:pt x="549133" y="1096467"/>
                  <a:pt x="0" y="1012012"/>
                </a:cubicBezTo>
                <a:cubicBezTo>
                  <a:pt x="-55865" y="562789"/>
                  <a:pt x="37435" y="395220"/>
                  <a:pt x="0" y="0"/>
                </a:cubicBezTo>
                <a:close/>
              </a:path>
              <a:path w="3323415" h="1012012" stroke="0" extrusionOk="0">
                <a:moveTo>
                  <a:pt x="0" y="0"/>
                </a:moveTo>
                <a:cubicBezTo>
                  <a:pt x="1275843" y="118645"/>
                  <a:pt x="2274791" y="116012"/>
                  <a:pt x="3323415" y="0"/>
                </a:cubicBezTo>
                <a:cubicBezTo>
                  <a:pt x="3300232" y="114098"/>
                  <a:pt x="3382386" y="570088"/>
                  <a:pt x="3323415" y="1012012"/>
                </a:cubicBezTo>
                <a:cubicBezTo>
                  <a:pt x="2710589" y="1146612"/>
                  <a:pt x="575238" y="854816"/>
                  <a:pt x="0" y="1012012"/>
                </a:cubicBezTo>
                <a:cubicBezTo>
                  <a:pt x="33327" y="669177"/>
                  <a:pt x="85370" y="284425"/>
                  <a:pt x="0" y="0"/>
                </a:cubicBezTo>
                <a:close/>
              </a:path>
            </a:pathLst>
          </a:custGeom>
          <a:solidFill>
            <a:schemeClr val="tx1"/>
          </a:solidFill>
          <a:ln>
            <a:noFill/>
            <a:extLst>
              <a:ext uri="{C807C97D-BFC1-408E-A445-0C87EB9F89A2}">
                <ask:lineSketchStyleProps xmlns:ask="http://schemas.microsoft.com/office/drawing/2018/sketchyshapes" sd="1219033472"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>
            <a:noAutofit/>
          </a:bodyPr>
          <a:lstStyle/>
          <a:p>
            <a:r>
              <a:rPr lang="pt-BR" sz="3500" b="1" dirty="0">
                <a:solidFill>
                  <a:schemeClr val="bg1"/>
                </a:solidFill>
              </a:rPr>
              <a:t>LANGUAGE REFERENCE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C4134347-0AEE-BEB7-636E-EC669CFB50CC}"/>
              </a:ext>
            </a:extLst>
          </p:cNvPr>
          <p:cNvSpPr txBox="1">
            <a:spLocks/>
          </p:cNvSpPr>
          <p:nvPr/>
        </p:nvSpPr>
        <p:spPr>
          <a:xfrm>
            <a:off x="6096000" y="307455"/>
            <a:ext cx="5751182" cy="870182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/>
              <a:t>UNIT 7: making </a:t>
            </a:r>
          </a:p>
          <a:p>
            <a:r>
              <a:rPr lang="pt-BR" sz="4000" b="1" dirty="0" err="1"/>
              <a:t>comparisons</a:t>
            </a:r>
            <a:endParaRPr lang="pt-BR" sz="4000" b="1" i="1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D20E8919-F55B-C5A1-7286-565704714271}"/>
              </a:ext>
            </a:extLst>
          </p:cNvPr>
          <p:cNvSpPr/>
          <p:nvPr/>
        </p:nvSpPr>
        <p:spPr>
          <a:xfrm>
            <a:off x="581891" y="2915825"/>
            <a:ext cx="11265287" cy="297383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C95F7F1E-5DE1-38B3-FCDF-FE1D547E0D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063477"/>
              </p:ext>
            </p:extLst>
          </p:nvPr>
        </p:nvGraphicFramePr>
        <p:xfrm>
          <a:off x="581890" y="2915825"/>
          <a:ext cx="11265286" cy="2974975"/>
        </p:xfrm>
        <a:graphic>
          <a:graphicData uri="http://schemas.openxmlformats.org/drawingml/2006/table">
            <a:tbl>
              <a:tblPr firstRow="1" firstCol="1" bandRow="1">
                <a:tableStyleId>{72833802-FEF1-4C79-8D5D-14CF1EAF98D9}</a:tableStyleId>
              </a:tblPr>
              <a:tblGrid>
                <a:gridCol w="2493819">
                  <a:extLst>
                    <a:ext uri="{9D8B030D-6E8A-4147-A177-3AD203B41FA5}">
                      <a16:colId xmlns:a16="http://schemas.microsoft.com/office/drawing/2014/main" val="1211981791"/>
                    </a:ext>
                  </a:extLst>
                </a:gridCol>
                <a:gridCol w="4239491">
                  <a:extLst>
                    <a:ext uri="{9D8B030D-6E8A-4147-A177-3AD203B41FA5}">
                      <a16:colId xmlns:a16="http://schemas.microsoft.com/office/drawing/2014/main" val="3421392153"/>
                    </a:ext>
                  </a:extLst>
                </a:gridCol>
                <a:gridCol w="4531976">
                  <a:extLst>
                    <a:ext uri="{9D8B030D-6E8A-4147-A177-3AD203B41FA5}">
                      <a16:colId xmlns:a16="http://schemas.microsoft.com/office/drawing/2014/main" val="404822516"/>
                    </a:ext>
                  </a:extLst>
                </a:gridCol>
              </a:tblGrid>
              <a:tr h="163073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pt-BR" sz="2000">
                          <a:effectLst/>
                        </a:rPr>
                        <a:t> </a:t>
                      </a:r>
                      <a:endParaRPr lang="pt-BR" sz="20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9952" marR="3995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000">
                          <a:effectLst/>
                        </a:rPr>
                        <a:t>Comparativo</a:t>
                      </a:r>
                      <a:endParaRPr lang="pt-BR" sz="2000" b="1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9952" marR="3995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000">
                          <a:effectLst/>
                        </a:rPr>
                        <a:t>Superlativo</a:t>
                      </a:r>
                      <a:endParaRPr lang="pt-BR" sz="2000" b="1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9952" marR="3995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6963646"/>
                  </a:ext>
                </a:extLst>
              </a:tr>
              <a:tr h="723884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>
                          <a:effectLst/>
                        </a:rPr>
                        <a:t>Adjetivos longos (três ou mais sílabas)</a:t>
                      </a:r>
                      <a:endParaRPr lang="pt-BR" sz="20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9952" marR="3995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dirty="0">
                          <a:effectLst/>
                        </a:rPr>
                        <a:t>a maioria dos adjetivos: </a:t>
                      </a: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b="1" dirty="0">
                          <a:solidFill>
                            <a:schemeClr val="accent2"/>
                          </a:solidFill>
                          <a:effectLst/>
                        </a:rPr>
                        <a:t>more</a:t>
                      </a:r>
                      <a:r>
                        <a:rPr lang="pt-BR" sz="2000" dirty="0">
                          <a:effectLst/>
                        </a:rPr>
                        <a:t> + adjetivo</a:t>
                      </a: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n-US" sz="2000" dirty="0">
                          <a:effectLst/>
                        </a:rPr>
                        <a:t>important/</a:t>
                      </a:r>
                      <a:r>
                        <a:rPr lang="en-US" sz="2000" b="1" dirty="0">
                          <a:effectLst/>
                        </a:rPr>
                        <a:t>more</a:t>
                      </a:r>
                      <a:r>
                        <a:rPr lang="en-US" sz="2000" dirty="0">
                          <a:effectLst/>
                        </a:rPr>
                        <a:t> important</a:t>
                      </a:r>
                      <a:endParaRPr lang="pt-BR" sz="2000" dirty="0">
                        <a:effectLst/>
                      </a:endParaRP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n-US" sz="2000" dirty="0">
                          <a:effectLst/>
                        </a:rPr>
                        <a:t>interesting</a:t>
                      </a:r>
                      <a:r>
                        <a:rPr lang="pt-BR" sz="2000" dirty="0">
                          <a:effectLst/>
                        </a:rPr>
                        <a:t>/</a:t>
                      </a:r>
                      <a:r>
                        <a:rPr lang="en-US" sz="2000" b="1" dirty="0">
                          <a:effectLst/>
                        </a:rPr>
                        <a:t>more</a:t>
                      </a:r>
                      <a:r>
                        <a:rPr lang="en-US" sz="2000" dirty="0">
                          <a:effectLst/>
                        </a:rPr>
                        <a:t> interesting</a:t>
                      </a:r>
                      <a:endParaRPr lang="pt-BR" sz="200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9952" marR="3995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dirty="0">
                          <a:effectLst/>
                        </a:rPr>
                        <a:t>a maioria dos adjetivos: </a:t>
                      </a: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b="1" dirty="0" err="1">
                          <a:solidFill>
                            <a:schemeClr val="accent2"/>
                          </a:solidFill>
                          <a:effectLst/>
                        </a:rPr>
                        <a:t>most</a:t>
                      </a:r>
                      <a:r>
                        <a:rPr lang="pt-BR" sz="2000" dirty="0">
                          <a:effectLst/>
                        </a:rPr>
                        <a:t> + adjetivo</a:t>
                      </a: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n-US" sz="2000" dirty="0">
                          <a:effectLst/>
                        </a:rPr>
                        <a:t>important/</a:t>
                      </a:r>
                      <a:r>
                        <a:rPr lang="en-US" sz="2000" b="1" dirty="0">
                          <a:effectLst/>
                        </a:rPr>
                        <a:t>most</a:t>
                      </a:r>
                      <a:r>
                        <a:rPr lang="en-US" sz="2000" dirty="0">
                          <a:effectLst/>
                        </a:rPr>
                        <a:t> important</a:t>
                      </a:r>
                      <a:endParaRPr lang="pt-BR" sz="2000" dirty="0">
                        <a:effectLst/>
                      </a:endParaRP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n-US" sz="2000" dirty="0">
                          <a:effectLst/>
                        </a:rPr>
                        <a:t>interesting</a:t>
                      </a:r>
                      <a:r>
                        <a:rPr lang="pt-PT" sz="2000" dirty="0">
                          <a:effectLst/>
                        </a:rPr>
                        <a:t>/</a:t>
                      </a:r>
                      <a:r>
                        <a:rPr lang="en-US" sz="2000" b="1" dirty="0">
                          <a:effectLst/>
                        </a:rPr>
                        <a:t>most</a:t>
                      </a:r>
                      <a:r>
                        <a:rPr lang="en-US" sz="2000" dirty="0">
                          <a:effectLst/>
                        </a:rPr>
                        <a:t> interesting</a:t>
                      </a:r>
                      <a:endParaRPr lang="pt-BR" sz="200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9952" marR="3995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755952"/>
                  </a:ext>
                </a:extLst>
              </a:tr>
              <a:tr h="351215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>
                          <a:effectLst/>
                        </a:rPr>
                        <a:t>Formas irregulares</a:t>
                      </a:r>
                      <a:endParaRPr lang="pt-BR" sz="20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9952" marR="3995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n-US" sz="2000" dirty="0">
                          <a:effectLst/>
                        </a:rPr>
                        <a:t>good/</a:t>
                      </a:r>
                      <a:r>
                        <a:rPr lang="en-US" sz="2000" b="1" dirty="0">
                          <a:solidFill>
                            <a:schemeClr val="accent2"/>
                          </a:solidFill>
                          <a:effectLst/>
                        </a:rPr>
                        <a:t>better</a:t>
                      </a:r>
                      <a:r>
                        <a:rPr lang="en-US" sz="2000" dirty="0">
                          <a:effectLst/>
                        </a:rPr>
                        <a:t>; bad</a:t>
                      </a:r>
                      <a:r>
                        <a:rPr lang="pt-PT" sz="2000" dirty="0">
                          <a:effectLst/>
                        </a:rPr>
                        <a:t>/</a:t>
                      </a:r>
                      <a:r>
                        <a:rPr lang="en-US" sz="2000" b="1" dirty="0">
                          <a:solidFill>
                            <a:schemeClr val="accent2"/>
                          </a:solidFill>
                          <a:effectLst/>
                        </a:rPr>
                        <a:t>worse</a:t>
                      </a:r>
                      <a:r>
                        <a:rPr lang="en-US" sz="2000" dirty="0">
                          <a:effectLst/>
                        </a:rPr>
                        <a:t>; </a:t>
                      </a:r>
                      <a:endParaRPr lang="pt-BR" sz="2000" dirty="0">
                        <a:effectLst/>
                      </a:endParaRP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dirty="0" err="1">
                          <a:effectLst/>
                        </a:rPr>
                        <a:t>far</a:t>
                      </a:r>
                      <a:r>
                        <a:rPr lang="pt-BR" sz="2000" dirty="0">
                          <a:effectLst/>
                        </a:rPr>
                        <a:t>/</a:t>
                      </a:r>
                      <a:r>
                        <a:rPr lang="en-US" sz="2000" b="1" dirty="0">
                          <a:solidFill>
                            <a:schemeClr val="accent2"/>
                          </a:solidFill>
                          <a:effectLst/>
                        </a:rPr>
                        <a:t>farther/further</a:t>
                      </a:r>
                      <a:endParaRPr lang="pt-BR" sz="2000" b="1" dirty="0">
                        <a:solidFill>
                          <a:schemeClr val="accent2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9952" marR="3995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n-US" sz="2000" dirty="0">
                          <a:effectLst/>
                        </a:rPr>
                        <a:t>good/</a:t>
                      </a:r>
                      <a:r>
                        <a:rPr lang="en-US" sz="2000" b="1" dirty="0">
                          <a:solidFill>
                            <a:schemeClr val="accent2"/>
                          </a:solidFill>
                          <a:effectLst/>
                        </a:rPr>
                        <a:t>best</a:t>
                      </a:r>
                      <a:r>
                        <a:rPr lang="en-US" sz="2000" dirty="0">
                          <a:effectLst/>
                        </a:rPr>
                        <a:t>; bad</a:t>
                      </a:r>
                      <a:r>
                        <a:rPr lang="pt-PT" sz="2000" dirty="0">
                          <a:effectLst/>
                        </a:rPr>
                        <a:t>/</a:t>
                      </a:r>
                      <a:r>
                        <a:rPr lang="en-US" sz="2000" b="1" dirty="0">
                          <a:solidFill>
                            <a:schemeClr val="accent2"/>
                          </a:solidFill>
                          <a:effectLst/>
                        </a:rPr>
                        <a:t>worst</a:t>
                      </a:r>
                      <a:r>
                        <a:rPr lang="en-US" sz="2000" dirty="0">
                          <a:effectLst/>
                        </a:rPr>
                        <a:t>; </a:t>
                      </a:r>
                      <a:endParaRPr lang="pt-BR" sz="2000" dirty="0">
                        <a:effectLst/>
                      </a:endParaRP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dirty="0" err="1">
                          <a:effectLst/>
                        </a:rPr>
                        <a:t>far</a:t>
                      </a:r>
                      <a:r>
                        <a:rPr lang="pt-PT" sz="2000" dirty="0">
                          <a:effectLst/>
                        </a:rPr>
                        <a:t>/</a:t>
                      </a:r>
                      <a:r>
                        <a:rPr lang="pt-PT" sz="2000" b="1" dirty="0">
                          <a:solidFill>
                            <a:schemeClr val="accent2"/>
                          </a:solidFill>
                          <a:effectLst/>
                        </a:rPr>
                        <a:t>f</a:t>
                      </a:r>
                      <a:r>
                        <a:rPr lang="en-US" sz="2000" b="1" dirty="0" err="1">
                          <a:solidFill>
                            <a:schemeClr val="accent2"/>
                          </a:solidFill>
                          <a:effectLst/>
                        </a:rPr>
                        <a:t>arthest</a:t>
                      </a:r>
                      <a:r>
                        <a:rPr lang="en-US" sz="2000" b="1" dirty="0">
                          <a:solidFill>
                            <a:schemeClr val="accent2"/>
                          </a:solidFill>
                          <a:effectLst/>
                        </a:rPr>
                        <a:t>/furthest</a:t>
                      </a:r>
                      <a:endParaRPr lang="pt-BR" sz="2000" b="1" dirty="0">
                        <a:solidFill>
                          <a:schemeClr val="accent2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39952" marR="3995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42372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07378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2AD54D22-D27F-01D6-7C9B-16095CD5D24E}"/>
              </a:ext>
            </a:extLst>
          </p:cNvPr>
          <p:cNvSpPr txBox="1"/>
          <p:nvPr/>
        </p:nvSpPr>
        <p:spPr>
          <a:xfrm>
            <a:off x="1456535" y="1444591"/>
            <a:ext cx="10390643" cy="1292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Observe, nos quadros a seguir, as formas afirmativa e negativa do futuro com </a:t>
            </a:r>
            <a:r>
              <a:rPr lang="pt-BR" sz="2600" b="1" i="1" dirty="0" err="1">
                <a:solidFill>
                  <a:srgbClr val="2F2F2E"/>
                </a:solidFill>
                <a:effectLst/>
                <a:latin typeface="+mj-lt"/>
              </a:rPr>
              <a:t>will</a:t>
            </a:r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. Note que, em frases negativas, usamos </a:t>
            </a:r>
            <a:r>
              <a:rPr lang="pt-BR" sz="2600" b="1" i="1" dirty="0" err="1">
                <a:solidFill>
                  <a:srgbClr val="2F2F2E"/>
                </a:solidFill>
                <a:effectLst/>
                <a:latin typeface="+mj-lt"/>
              </a:rPr>
              <a:t>will</a:t>
            </a:r>
            <a:r>
              <a:rPr lang="pt-BR" sz="2600" b="1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600" b="1" i="1" dirty="0" err="1">
                <a:solidFill>
                  <a:srgbClr val="2F2F2E"/>
                </a:solidFill>
                <a:effectLst/>
                <a:latin typeface="+mj-lt"/>
              </a:rPr>
              <a:t>not</a:t>
            </a:r>
            <a:r>
              <a:rPr lang="pt-BR" sz="2600" b="1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ou </a:t>
            </a:r>
            <a:r>
              <a:rPr lang="pt-BR" sz="2600" b="1" i="1" dirty="0" err="1">
                <a:solidFill>
                  <a:srgbClr val="2F2F2E"/>
                </a:solidFill>
                <a:effectLst/>
                <a:latin typeface="+mj-lt"/>
              </a:rPr>
              <a:t>won’t</a:t>
            </a:r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 antes do verbo principal em sua forma básica.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8451F3B1-CB2D-BE93-5D38-02F27C363DA3}"/>
              </a:ext>
            </a:extLst>
          </p:cNvPr>
          <p:cNvSpPr/>
          <p:nvPr/>
        </p:nvSpPr>
        <p:spPr>
          <a:xfrm rot="20515144">
            <a:off x="-822495" y="-1001072"/>
            <a:ext cx="6248441" cy="196117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78F9AED1-10FB-2F81-2A68-FCA52C749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0511431">
            <a:off x="267307" y="386578"/>
            <a:ext cx="3323415" cy="1012012"/>
          </a:xfrm>
          <a:custGeom>
            <a:avLst/>
            <a:gdLst>
              <a:gd name="connsiteX0" fmla="*/ 0 w 3323415"/>
              <a:gd name="connsiteY0" fmla="*/ 0 h 1012012"/>
              <a:gd name="connsiteX1" fmla="*/ 3323415 w 3323415"/>
              <a:gd name="connsiteY1" fmla="*/ 0 h 1012012"/>
              <a:gd name="connsiteX2" fmla="*/ 3323415 w 3323415"/>
              <a:gd name="connsiteY2" fmla="*/ 1012012 h 1012012"/>
              <a:gd name="connsiteX3" fmla="*/ 0 w 3323415"/>
              <a:gd name="connsiteY3" fmla="*/ 1012012 h 1012012"/>
              <a:gd name="connsiteX4" fmla="*/ 0 w 3323415"/>
              <a:gd name="connsiteY4" fmla="*/ 0 h 1012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23415" h="1012012" fill="none" extrusionOk="0">
                <a:moveTo>
                  <a:pt x="0" y="0"/>
                </a:moveTo>
                <a:cubicBezTo>
                  <a:pt x="1120904" y="-49533"/>
                  <a:pt x="2377966" y="-14809"/>
                  <a:pt x="3323415" y="0"/>
                </a:cubicBezTo>
                <a:cubicBezTo>
                  <a:pt x="3354819" y="263338"/>
                  <a:pt x="3351241" y="709393"/>
                  <a:pt x="3323415" y="1012012"/>
                </a:cubicBezTo>
                <a:cubicBezTo>
                  <a:pt x="2825949" y="963781"/>
                  <a:pt x="549133" y="1096467"/>
                  <a:pt x="0" y="1012012"/>
                </a:cubicBezTo>
                <a:cubicBezTo>
                  <a:pt x="-55865" y="562789"/>
                  <a:pt x="37435" y="395220"/>
                  <a:pt x="0" y="0"/>
                </a:cubicBezTo>
                <a:close/>
              </a:path>
              <a:path w="3323415" h="1012012" stroke="0" extrusionOk="0">
                <a:moveTo>
                  <a:pt x="0" y="0"/>
                </a:moveTo>
                <a:cubicBezTo>
                  <a:pt x="1275843" y="118645"/>
                  <a:pt x="2274791" y="116012"/>
                  <a:pt x="3323415" y="0"/>
                </a:cubicBezTo>
                <a:cubicBezTo>
                  <a:pt x="3300232" y="114098"/>
                  <a:pt x="3382386" y="570088"/>
                  <a:pt x="3323415" y="1012012"/>
                </a:cubicBezTo>
                <a:cubicBezTo>
                  <a:pt x="2710589" y="1146612"/>
                  <a:pt x="575238" y="854816"/>
                  <a:pt x="0" y="1012012"/>
                </a:cubicBezTo>
                <a:cubicBezTo>
                  <a:pt x="33327" y="669177"/>
                  <a:pt x="85370" y="284425"/>
                  <a:pt x="0" y="0"/>
                </a:cubicBezTo>
                <a:close/>
              </a:path>
            </a:pathLst>
          </a:custGeom>
          <a:solidFill>
            <a:schemeClr val="tx1"/>
          </a:solidFill>
          <a:ln>
            <a:noFill/>
            <a:extLst>
              <a:ext uri="{C807C97D-BFC1-408E-A445-0C87EB9F89A2}">
                <ask:lineSketchStyleProps xmlns:ask="http://schemas.microsoft.com/office/drawing/2018/sketchyshapes" sd="1219033472"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>
            <a:noAutofit/>
          </a:bodyPr>
          <a:lstStyle/>
          <a:p>
            <a:r>
              <a:rPr lang="pt-BR" sz="3500" b="1" dirty="0">
                <a:solidFill>
                  <a:schemeClr val="bg1"/>
                </a:solidFill>
              </a:rPr>
              <a:t>LANGUAGE REFERENCE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3BEBF9D0-223B-E9CA-BCE4-B704B319DED2}"/>
              </a:ext>
            </a:extLst>
          </p:cNvPr>
          <p:cNvSpPr txBox="1">
            <a:spLocks/>
          </p:cNvSpPr>
          <p:nvPr/>
        </p:nvSpPr>
        <p:spPr>
          <a:xfrm>
            <a:off x="6096000" y="307455"/>
            <a:ext cx="5751182" cy="870182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/>
              <a:t>UNIT 8: future </a:t>
            </a:r>
            <a:r>
              <a:rPr lang="pt-BR" sz="4000" b="1" dirty="0" err="1"/>
              <a:t>with</a:t>
            </a:r>
            <a:r>
              <a:rPr lang="pt-BR" sz="4000" b="1" dirty="0"/>
              <a:t> </a:t>
            </a:r>
            <a:r>
              <a:rPr lang="pt-BR" sz="4000" b="1" dirty="0" err="1"/>
              <a:t>will</a:t>
            </a:r>
            <a:r>
              <a:rPr lang="pt-BR" sz="4000" b="1" dirty="0"/>
              <a:t>/</a:t>
            </a:r>
          </a:p>
          <a:p>
            <a:r>
              <a:rPr lang="pt-BR" sz="4000" b="1" i="1" dirty="0"/>
              <a:t>Be </a:t>
            </a:r>
            <a:r>
              <a:rPr lang="pt-BR" sz="4000" b="1" i="1" dirty="0" err="1"/>
              <a:t>going</a:t>
            </a:r>
            <a:r>
              <a:rPr lang="pt-BR" sz="4000" b="1" i="1" dirty="0"/>
              <a:t> </a:t>
            </a:r>
            <a:r>
              <a:rPr lang="pt-BR" sz="4000" b="1" i="1" dirty="0" err="1"/>
              <a:t>to</a:t>
            </a:r>
            <a:endParaRPr lang="pt-BR" sz="4000" b="1" i="1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E13DAEBF-B2A2-98E2-3B48-43874ED0E885}"/>
              </a:ext>
            </a:extLst>
          </p:cNvPr>
          <p:cNvSpPr/>
          <p:nvPr/>
        </p:nvSpPr>
        <p:spPr>
          <a:xfrm>
            <a:off x="581891" y="2915825"/>
            <a:ext cx="11265287" cy="297383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24E06278-C1FB-F5C2-DB86-0630E4D01A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9002430"/>
              </p:ext>
            </p:extLst>
          </p:nvPr>
        </p:nvGraphicFramePr>
        <p:xfrm>
          <a:off x="581892" y="2915825"/>
          <a:ext cx="11265286" cy="2973832"/>
        </p:xfrm>
        <a:graphic>
          <a:graphicData uri="http://schemas.openxmlformats.org/drawingml/2006/table">
            <a:tbl>
              <a:tblPr firstRow="1" firstCol="1" bandRow="1">
                <a:tableStyleId>{72833802-FEF1-4C79-8D5D-14CF1EAF98D9}</a:tableStyleId>
              </a:tblPr>
              <a:tblGrid>
                <a:gridCol w="2637675">
                  <a:extLst>
                    <a:ext uri="{9D8B030D-6E8A-4147-A177-3AD203B41FA5}">
                      <a16:colId xmlns:a16="http://schemas.microsoft.com/office/drawing/2014/main" val="1864552069"/>
                    </a:ext>
                  </a:extLst>
                </a:gridCol>
                <a:gridCol w="1324265">
                  <a:extLst>
                    <a:ext uri="{9D8B030D-6E8A-4147-A177-3AD203B41FA5}">
                      <a16:colId xmlns:a16="http://schemas.microsoft.com/office/drawing/2014/main" val="399085409"/>
                    </a:ext>
                  </a:extLst>
                </a:gridCol>
                <a:gridCol w="1551617">
                  <a:extLst>
                    <a:ext uri="{9D8B030D-6E8A-4147-A177-3AD203B41FA5}">
                      <a16:colId xmlns:a16="http://schemas.microsoft.com/office/drawing/2014/main" val="1374242774"/>
                    </a:ext>
                  </a:extLst>
                </a:gridCol>
                <a:gridCol w="2432032">
                  <a:extLst>
                    <a:ext uri="{9D8B030D-6E8A-4147-A177-3AD203B41FA5}">
                      <a16:colId xmlns:a16="http://schemas.microsoft.com/office/drawing/2014/main" val="2023743754"/>
                    </a:ext>
                  </a:extLst>
                </a:gridCol>
                <a:gridCol w="1693323">
                  <a:extLst>
                    <a:ext uri="{9D8B030D-6E8A-4147-A177-3AD203B41FA5}">
                      <a16:colId xmlns:a16="http://schemas.microsoft.com/office/drawing/2014/main" val="778365505"/>
                    </a:ext>
                  </a:extLst>
                </a:gridCol>
                <a:gridCol w="1626374">
                  <a:extLst>
                    <a:ext uri="{9D8B030D-6E8A-4147-A177-3AD203B41FA5}">
                      <a16:colId xmlns:a16="http://schemas.microsoft.com/office/drawing/2014/main" val="2299794396"/>
                    </a:ext>
                  </a:extLst>
                </a:gridCol>
              </a:tblGrid>
              <a:tr h="549688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400" b="1" dirty="0">
                          <a:effectLst/>
                        </a:rPr>
                        <a:t>Forma afirmativa</a:t>
                      </a:r>
                      <a:endParaRPr lang="pt-BR" sz="2400" b="1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400" b="1" dirty="0">
                          <a:effectLst/>
                        </a:rPr>
                        <a:t>Forma negativa</a:t>
                      </a:r>
                      <a:endParaRPr lang="pt-BR" sz="2400" b="1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8750007"/>
                  </a:ext>
                </a:extLst>
              </a:tr>
              <a:tr h="1854186">
                <a:tc row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n-US" sz="2400" b="0" dirty="0">
                          <a:effectLst/>
                        </a:rPr>
                        <a:t>I/You/He/She/It/We/You/They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b="1" dirty="0" err="1">
                          <a:effectLst/>
                        </a:rPr>
                        <a:t>will</a:t>
                      </a:r>
                      <a:r>
                        <a:rPr lang="pt-BR" sz="2400" b="0" dirty="0">
                          <a:effectLst/>
                        </a:rPr>
                        <a:t> </a:t>
                      </a:r>
                      <a:r>
                        <a:rPr lang="pt-BR" sz="2400" b="0" dirty="0" err="1">
                          <a:effectLst/>
                        </a:rPr>
                        <a:t>be</a:t>
                      </a: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b="0" dirty="0">
                          <a:effectLst/>
                        </a:rPr>
                        <a:t> </a:t>
                      </a:r>
                      <a:endParaRPr lang="pt-BR" sz="2400" b="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b="0" dirty="0" err="1">
                          <a:effectLst/>
                        </a:rPr>
                        <a:t>there</a:t>
                      </a:r>
                      <a:r>
                        <a:rPr lang="pt-BR" sz="2400" b="0" dirty="0">
                          <a:effectLst/>
                        </a:rPr>
                        <a:t> </a:t>
                      </a:r>
                      <a:r>
                        <a:rPr lang="pt-BR" sz="2400" b="0" dirty="0" err="1">
                          <a:effectLst/>
                        </a:rPr>
                        <a:t>tomorrow</a:t>
                      </a:r>
                      <a:r>
                        <a:rPr lang="pt-BR" sz="2400" b="0" dirty="0">
                          <a:effectLst/>
                        </a:rPr>
                        <a:t>.</a:t>
                      </a: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b="0" dirty="0">
                          <a:effectLst/>
                        </a:rPr>
                        <a:t> </a:t>
                      </a:r>
                      <a:endParaRPr lang="pt-BR" sz="2400" b="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n-US" sz="2400" b="0">
                          <a:effectLst/>
                        </a:rPr>
                        <a:t>I/You/He/She/It/We/You/They</a:t>
                      </a:r>
                      <a:endParaRPr lang="pt-BR" sz="2400" b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b="1" dirty="0" err="1">
                          <a:solidFill>
                            <a:schemeClr val="accent2"/>
                          </a:solidFill>
                          <a:effectLst/>
                        </a:rPr>
                        <a:t>won’t</a:t>
                      </a:r>
                      <a:r>
                        <a:rPr lang="pt-BR" sz="2400" b="1" dirty="0">
                          <a:solidFill>
                            <a:schemeClr val="accent2"/>
                          </a:solidFill>
                          <a:effectLst/>
                        </a:rPr>
                        <a:t> </a:t>
                      </a:r>
                      <a:r>
                        <a:rPr lang="pt-BR" sz="2400" b="0" dirty="0" err="1">
                          <a:effectLst/>
                        </a:rPr>
                        <a:t>be</a:t>
                      </a:r>
                      <a:endParaRPr lang="pt-BR" sz="2400" b="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b="0">
                          <a:effectLst/>
                        </a:rPr>
                        <a:t>there tomorrow.</a:t>
                      </a:r>
                      <a:endParaRPr lang="pt-BR" sz="2400" b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244616"/>
                  </a:ext>
                </a:extLst>
              </a:tr>
              <a:tr h="569958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b="1" dirty="0" err="1">
                          <a:solidFill>
                            <a:schemeClr val="accent2"/>
                          </a:solidFill>
                          <a:effectLst/>
                          <a:highlight>
                            <a:srgbClr val="FFF2CC"/>
                          </a:highlight>
                        </a:rPr>
                        <a:t>won’t</a:t>
                      </a:r>
                      <a:r>
                        <a:rPr lang="pt-BR" sz="2400" b="0" dirty="0">
                          <a:effectLst/>
                          <a:highlight>
                            <a:srgbClr val="FFF2CC"/>
                          </a:highlight>
                        </a:rPr>
                        <a:t> = </a:t>
                      </a:r>
                      <a:r>
                        <a:rPr lang="pt-BR" sz="2400" b="0" dirty="0" err="1">
                          <a:effectLst/>
                          <a:highlight>
                            <a:srgbClr val="FFF2CC"/>
                          </a:highlight>
                        </a:rPr>
                        <a:t>will</a:t>
                      </a:r>
                      <a:r>
                        <a:rPr lang="pt-BR" sz="2400" b="0" dirty="0">
                          <a:effectLst/>
                          <a:highlight>
                            <a:srgbClr val="FFF2CC"/>
                          </a:highlight>
                        </a:rPr>
                        <a:t> </a:t>
                      </a:r>
                      <a:r>
                        <a:rPr lang="pt-BR" sz="2400" b="0" dirty="0" err="1">
                          <a:effectLst/>
                          <a:highlight>
                            <a:srgbClr val="FFF2CC"/>
                          </a:highlight>
                        </a:rPr>
                        <a:t>not</a:t>
                      </a:r>
                      <a:endParaRPr lang="pt-BR" sz="2400" b="0" dirty="0">
                        <a:solidFill>
                          <a:srgbClr val="000000"/>
                        </a:solidFill>
                        <a:effectLst/>
                        <a:highlight>
                          <a:srgbClr val="FFF2CC"/>
                        </a:highlight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1447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22623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2AD54D22-D27F-01D6-7C9B-16095CD5D24E}"/>
              </a:ext>
            </a:extLst>
          </p:cNvPr>
          <p:cNvSpPr txBox="1"/>
          <p:nvPr/>
        </p:nvSpPr>
        <p:spPr>
          <a:xfrm>
            <a:off x="1456535" y="1444591"/>
            <a:ext cx="10390643" cy="1292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Observe, nos quadros a seguir, a forma interrogativa e as respostas curtas do futuro com </a:t>
            </a:r>
            <a:r>
              <a:rPr lang="pt-BR" sz="2600" b="1" i="1" dirty="0" err="1">
                <a:solidFill>
                  <a:srgbClr val="2F2F2E"/>
                </a:solidFill>
                <a:effectLst/>
                <a:latin typeface="+mj-lt"/>
              </a:rPr>
              <a:t>will</a:t>
            </a:r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. Note que,  em frases interrogativas, usamos </a:t>
            </a:r>
            <a:r>
              <a:rPr lang="pt-BR" sz="2600" b="1" i="1" dirty="0" err="1">
                <a:solidFill>
                  <a:srgbClr val="2F2F2E"/>
                </a:solidFill>
                <a:effectLst/>
                <a:latin typeface="+mj-lt"/>
              </a:rPr>
              <a:t>will</a:t>
            </a:r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 antes do sujeito e o verbo principal está em sua forma básica.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8451F3B1-CB2D-BE93-5D38-02F27C363DA3}"/>
              </a:ext>
            </a:extLst>
          </p:cNvPr>
          <p:cNvSpPr/>
          <p:nvPr/>
        </p:nvSpPr>
        <p:spPr>
          <a:xfrm rot="20515144">
            <a:off x="-822495" y="-1001072"/>
            <a:ext cx="6248441" cy="196117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78F9AED1-10FB-2F81-2A68-FCA52C749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0511431">
            <a:off x="267307" y="386578"/>
            <a:ext cx="3323415" cy="1012012"/>
          </a:xfrm>
          <a:custGeom>
            <a:avLst/>
            <a:gdLst>
              <a:gd name="connsiteX0" fmla="*/ 0 w 3323415"/>
              <a:gd name="connsiteY0" fmla="*/ 0 h 1012012"/>
              <a:gd name="connsiteX1" fmla="*/ 3323415 w 3323415"/>
              <a:gd name="connsiteY1" fmla="*/ 0 h 1012012"/>
              <a:gd name="connsiteX2" fmla="*/ 3323415 w 3323415"/>
              <a:gd name="connsiteY2" fmla="*/ 1012012 h 1012012"/>
              <a:gd name="connsiteX3" fmla="*/ 0 w 3323415"/>
              <a:gd name="connsiteY3" fmla="*/ 1012012 h 1012012"/>
              <a:gd name="connsiteX4" fmla="*/ 0 w 3323415"/>
              <a:gd name="connsiteY4" fmla="*/ 0 h 1012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23415" h="1012012" fill="none" extrusionOk="0">
                <a:moveTo>
                  <a:pt x="0" y="0"/>
                </a:moveTo>
                <a:cubicBezTo>
                  <a:pt x="1120904" y="-49533"/>
                  <a:pt x="2377966" y="-14809"/>
                  <a:pt x="3323415" y="0"/>
                </a:cubicBezTo>
                <a:cubicBezTo>
                  <a:pt x="3354819" y="263338"/>
                  <a:pt x="3351241" y="709393"/>
                  <a:pt x="3323415" y="1012012"/>
                </a:cubicBezTo>
                <a:cubicBezTo>
                  <a:pt x="2825949" y="963781"/>
                  <a:pt x="549133" y="1096467"/>
                  <a:pt x="0" y="1012012"/>
                </a:cubicBezTo>
                <a:cubicBezTo>
                  <a:pt x="-55865" y="562789"/>
                  <a:pt x="37435" y="395220"/>
                  <a:pt x="0" y="0"/>
                </a:cubicBezTo>
                <a:close/>
              </a:path>
              <a:path w="3323415" h="1012012" stroke="0" extrusionOk="0">
                <a:moveTo>
                  <a:pt x="0" y="0"/>
                </a:moveTo>
                <a:cubicBezTo>
                  <a:pt x="1275843" y="118645"/>
                  <a:pt x="2274791" y="116012"/>
                  <a:pt x="3323415" y="0"/>
                </a:cubicBezTo>
                <a:cubicBezTo>
                  <a:pt x="3300232" y="114098"/>
                  <a:pt x="3382386" y="570088"/>
                  <a:pt x="3323415" y="1012012"/>
                </a:cubicBezTo>
                <a:cubicBezTo>
                  <a:pt x="2710589" y="1146612"/>
                  <a:pt x="575238" y="854816"/>
                  <a:pt x="0" y="1012012"/>
                </a:cubicBezTo>
                <a:cubicBezTo>
                  <a:pt x="33327" y="669177"/>
                  <a:pt x="85370" y="284425"/>
                  <a:pt x="0" y="0"/>
                </a:cubicBezTo>
                <a:close/>
              </a:path>
            </a:pathLst>
          </a:custGeom>
          <a:solidFill>
            <a:schemeClr val="tx1"/>
          </a:solidFill>
          <a:ln>
            <a:noFill/>
            <a:extLst>
              <a:ext uri="{C807C97D-BFC1-408E-A445-0C87EB9F89A2}">
                <ask:lineSketchStyleProps xmlns:ask="http://schemas.microsoft.com/office/drawing/2018/sketchyshapes" sd="1219033472"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>
            <a:noAutofit/>
          </a:bodyPr>
          <a:lstStyle/>
          <a:p>
            <a:r>
              <a:rPr lang="pt-BR" sz="3500" b="1" dirty="0">
                <a:solidFill>
                  <a:schemeClr val="bg1"/>
                </a:solidFill>
              </a:rPr>
              <a:t>LANGUAGE REFERENCE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3BEBF9D0-223B-E9CA-BCE4-B704B319DED2}"/>
              </a:ext>
            </a:extLst>
          </p:cNvPr>
          <p:cNvSpPr txBox="1">
            <a:spLocks/>
          </p:cNvSpPr>
          <p:nvPr/>
        </p:nvSpPr>
        <p:spPr>
          <a:xfrm>
            <a:off x="6096000" y="307455"/>
            <a:ext cx="5751182" cy="870182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/>
              <a:t>UNIT 8: future </a:t>
            </a:r>
            <a:r>
              <a:rPr lang="pt-BR" sz="4000" b="1" dirty="0" err="1"/>
              <a:t>with</a:t>
            </a:r>
            <a:r>
              <a:rPr lang="pt-BR" sz="4000" b="1" dirty="0"/>
              <a:t> </a:t>
            </a:r>
            <a:r>
              <a:rPr lang="pt-BR" sz="4000" b="1" dirty="0" err="1"/>
              <a:t>will</a:t>
            </a:r>
            <a:r>
              <a:rPr lang="pt-BR" sz="4000" b="1" dirty="0"/>
              <a:t>/</a:t>
            </a:r>
          </a:p>
          <a:p>
            <a:r>
              <a:rPr lang="pt-BR" sz="4000" b="1" i="1" dirty="0"/>
              <a:t>Be </a:t>
            </a:r>
            <a:r>
              <a:rPr lang="pt-BR" sz="4000" b="1" i="1" dirty="0" err="1"/>
              <a:t>going</a:t>
            </a:r>
            <a:r>
              <a:rPr lang="pt-BR" sz="4000" b="1" i="1" dirty="0"/>
              <a:t> </a:t>
            </a:r>
            <a:r>
              <a:rPr lang="pt-BR" sz="4000" b="1" i="1" dirty="0" err="1"/>
              <a:t>to</a:t>
            </a:r>
            <a:endParaRPr lang="pt-BR" sz="4000" b="1" i="1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E13DAEBF-B2A2-98E2-3B48-43874ED0E885}"/>
              </a:ext>
            </a:extLst>
          </p:cNvPr>
          <p:cNvSpPr/>
          <p:nvPr/>
        </p:nvSpPr>
        <p:spPr>
          <a:xfrm>
            <a:off x="581891" y="3313247"/>
            <a:ext cx="11265287" cy="257641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1EE9A99F-121D-A710-082D-D18921E2DE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8685731"/>
              </p:ext>
            </p:extLst>
          </p:nvPr>
        </p:nvGraphicFramePr>
        <p:xfrm>
          <a:off x="581891" y="3334335"/>
          <a:ext cx="11265287" cy="2576410"/>
        </p:xfrm>
        <a:graphic>
          <a:graphicData uri="http://schemas.openxmlformats.org/drawingml/2006/table">
            <a:tbl>
              <a:tblPr firstRow="1" firstCol="1" bandRow="1">
                <a:tableStyleId>{72833802-FEF1-4C79-8D5D-14CF1EAF98D9}</a:tableStyleId>
              </a:tblPr>
              <a:tblGrid>
                <a:gridCol w="1028700">
                  <a:extLst>
                    <a:ext uri="{9D8B030D-6E8A-4147-A177-3AD203B41FA5}">
                      <a16:colId xmlns:a16="http://schemas.microsoft.com/office/drawing/2014/main" val="2965739608"/>
                    </a:ext>
                  </a:extLst>
                </a:gridCol>
                <a:gridCol w="2086006">
                  <a:extLst>
                    <a:ext uri="{9D8B030D-6E8A-4147-A177-3AD203B41FA5}">
                      <a16:colId xmlns:a16="http://schemas.microsoft.com/office/drawing/2014/main" val="3841074776"/>
                    </a:ext>
                  </a:extLst>
                </a:gridCol>
                <a:gridCol w="813058">
                  <a:extLst>
                    <a:ext uri="{9D8B030D-6E8A-4147-A177-3AD203B41FA5}">
                      <a16:colId xmlns:a16="http://schemas.microsoft.com/office/drawing/2014/main" val="1311669493"/>
                    </a:ext>
                  </a:extLst>
                </a:gridCol>
                <a:gridCol w="1753303">
                  <a:extLst>
                    <a:ext uri="{9D8B030D-6E8A-4147-A177-3AD203B41FA5}">
                      <a16:colId xmlns:a16="http://schemas.microsoft.com/office/drawing/2014/main" val="3882575630"/>
                    </a:ext>
                  </a:extLst>
                </a:gridCol>
                <a:gridCol w="1197715">
                  <a:extLst>
                    <a:ext uri="{9D8B030D-6E8A-4147-A177-3AD203B41FA5}">
                      <a16:colId xmlns:a16="http://schemas.microsoft.com/office/drawing/2014/main" val="1696511158"/>
                    </a:ext>
                  </a:extLst>
                </a:gridCol>
                <a:gridCol w="2571339">
                  <a:extLst>
                    <a:ext uri="{9D8B030D-6E8A-4147-A177-3AD203B41FA5}">
                      <a16:colId xmlns:a16="http://schemas.microsoft.com/office/drawing/2014/main" val="7590481"/>
                    </a:ext>
                  </a:extLst>
                </a:gridCol>
                <a:gridCol w="1815166">
                  <a:extLst>
                    <a:ext uri="{9D8B030D-6E8A-4147-A177-3AD203B41FA5}">
                      <a16:colId xmlns:a16="http://schemas.microsoft.com/office/drawing/2014/main" val="89529767"/>
                    </a:ext>
                  </a:extLst>
                </a:gridCol>
              </a:tblGrid>
              <a:tr h="327193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400" dirty="0">
                          <a:effectLst/>
                        </a:rPr>
                        <a:t>Forma interrogativa</a:t>
                      </a:r>
                      <a:endParaRPr lang="pt-BR" sz="2400" b="1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400">
                          <a:effectLst/>
                        </a:rPr>
                        <a:t>Respostas curtas</a:t>
                      </a:r>
                      <a:endParaRPr lang="pt-BR" sz="2400" b="1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7697686"/>
                  </a:ext>
                </a:extLst>
              </a:tr>
              <a:tr h="1103674">
                <a:tc row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>
                          <a:effectLst/>
                        </a:rPr>
                        <a:t>Will</a:t>
                      </a:r>
                      <a:endParaRPr lang="pt-BR" sz="24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n-US" sz="2400">
                          <a:effectLst/>
                        </a:rPr>
                        <a:t>I/you/he/she/it/we/you/they</a:t>
                      </a:r>
                      <a:endParaRPr lang="pt-BR" sz="24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dirty="0" err="1">
                          <a:effectLst/>
                        </a:rPr>
                        <a:t>be</a:t>
                      </a:r>
                      <a:endParaRPr lang="pt-BR" sz="240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dirty="0" err="1">
                          <a:effectLst/>
                        </a:rPr>
                        <a:t>there</a:t>
                      </a:r>
                      <a:r>
                        <a:rPr lang="pt-BR" sz="2400" dirty="0">
                          <a:effectLst/>
                        </a:rPr>
                        <a:t> </a:t>
                      </a:r>
                      <a:r>
                        <a:rPr lang="pt-BR" sz="2400" dirty="0" err="1">
                          <a:effectLst/>
                        </a:rPr>
                        <a:t>tomorrow</a:t>
                      </a:r>
                      <a:r>
                        <a:rPr lang="pt-BR" sz="2400" dirty="0">
                          <a:effectLst/>
                        </a:rPr>
                        <a:t>?</a:t>
                      </a:r>
                      <a:endParaRPr lang="pt-BR" sz="240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>
                          <a:effectLst/>
                        </a:rPr>
                        <a:t>Yes,</a:t>
                      </a:r>
                      <a:endParaRPr lang="pt-BR" sz="24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n-US" sz="2400" dirty="0">
                          <a:effectLst/>
                        </a:rPr>
                        <a:t>I/you/he/she/it/</a:t>
                      </a: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n-US" sz="2400" dirty="0">
                          <a:effectLst/>
                        </a:rPr>
                        <a:t>we/you/they</a:t>
                      </a:r>
                      <a:endParaRPr lang="pt-BR" sz="240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>
                          <a:effectLst/>
                        </a:rPr>
                        <a:t>will.</a:t>
                      </a:r>
                      <a:endParaRPr lang="pt-BR" sz="24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5780517"/>
                  </a:ext>
                </a:extLst>
              </a:tr>
              <a:tr h="110367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dirty="0">
                          <a:effectLst/>
                        </a:rPr>
                        <a:t>No,</a:t>
                      </a:r>
                      <a:endParaRPr lang="pt-BR" sz="240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n-US" sz="2400" dirty="0">
                          <a:effectLst/>
                        </a:rPr>
                        <a:t>I/you/he/she/it/</a:t>
                      </a: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n-US" sz="2400" dirty="0">
                          <a:effectLst/>
                        </a:rPr>
                        <a:t>we/you/they</a:t>
                      </a:r>
                      <a:endParaRPr lang="pt-BR" sz="240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dirty="0" err="1">
                          <a:effectLst/>
                        </a:rPr>
                        <a:t>won’t</a:t>
                      </a:r>
                      <a:r>
                        <a:rPr lang="pt-BR" sz="2400" dirty="0">
                          <a:effectLst/>
                        </a:rPr>
                        <a:t>.</a:t>
                      </a:r>
                      <a:endParaRPr lang="pt-BR" sz="240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64250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97207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2AD54D22-D27F-01D6-7C9B-16095CD5D24E}"/>
              </a:ext>
            </a:extLst>
          </p:cNvPr>
          <p:cNvSpPr txBox="1"/>
          <p:nvPr/>
        </p:nvSpPr>
        <p:spPr>
          <a:xfrm>
            <a:off x="1456535" y="1444591"/>
            <a:ext cx="10390643" cy="8925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Observe, nos quadros a seguir, as formas afirmativa e negativa do futuro com </a:t>
            </a:r>
            <a:r>
              <a:rPr lang="pt-BR" sz="2600" b="1" i="1" dirty="0" err="1">
                <a:solidFill>
                  <a:srgbClr val="2F2F2E"/>
                </a:solidFill>
                <a:effectLst/>
                <a:latin typeface="+mj-lt"/>
              </a:rPr>
              <a:t>be</a:t>
            </a:r>
            <a:r>
              <a:rPr lang="pt-BR" sz="2600" b="1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600" b="1" i="1" dirty="0" err="1">
                <a:solidFill>
                  <a:srgbClr val="2F2F2E"/>
                </a:solidFill>
                <a:effectLst/>
                <a:latin typeface="+mj-lt"/>
              </a:rPr>
              <a:t>going</a:t>
            </a:r>
            <a:r>
              <a:rPr lang="pt-BR" sz="2600" b="1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600" b="1" i="1" dirty="0" err="1">
                <a:solidFill>
                  <a:srgbClr val="2F2F2E"/>
                </a:solidFill>
                <a:effectLst/>
                <a:latin typeface="+mj-lt"/>
              </a:rPr>
              <a:t>to</a:t>
            </a:r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.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8451F3B1-CB2D-BE93-5D38-02F27C363DA3}"/>
              </a:ext>
            </a:extLst>
          </p:cNvPr>
          <p:cNvSpPr/>
          <p:nvPr/>
        </p:nvSpPr>
        <p:spPr>
          <a:xfrm rot="20515144">
            <a:off x="-822495" y="-1001072"/>
            <a:ext cx="6248441" cy="196117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78F9AED1-10FB-2F81-2A68-FCA52C749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0511431">
            <a:off x="267307" y="386578"/>
            <a:ext cx="3323415" cy="1012012"/>
          </a:xfrm>
          <a:custGeom>
            <a:avLst/>
            <a:gdLst>
              <a:gd name="connsiteX0" fmla="*/ 0 w 3323415"/>
              <a:gd name="connsiteY0" fmla="*/ 0 h 1012012"/>
              <a:gd name="connsiteX1" fmla="*/ 3323415 w 3323415"/>
              <a:gd name="connsiteY1" fmla="*/ 0 h 1012012"/>
              <a:gd name="connsiteX2" fmla="*/ 3323415 w 3323415"/>
              <a:gd name="connsiteY2" fmla="*/ 1012012 h 1012012"/>
              <a:gd name="connsiteX3" fmla="*/ 0 w 3323415"/>
              <a:gd name="connsiteY3" fmla="*/ 1012012 h 1012012"/>
              <a:gd name="connsiteX4" fmla="*/ 0 w 3323415"/>
              <a:gd name="connsiteY4" fmla="*/ 0 h 1012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23415" h="1012012" fill="none" extrusionOk="0">
                <a:moveTo>
                  <a:pt x="0" y="0"/>
                </a:moveTo>
                <a:cubicBezTo>
                  <a:pt x="1120904" y="-49533"/>
                  <a:pt x="2377966" y="-14809"/>
                  <a:pt x="3323415" y="0"/>
                </a:cubicBezTo>
                <a:cubicBezTo>
                  <a:pt x="3354819" y="263338"/>
                  <a:pt x="3351241" y="709393"/>
                  <a:pt x="3323415" y="1012012"/>
                </a:cubicBezTo>
                <a:cubicBezTo>
                  <a:pt x="2825949" y="963781"/>
                  <a:pt x="549133" y="1096467"/>
                  <a:pt x="0" y="1012012"/>
                </a:cubicBezTo>
                <a:cubicBezTo>
                  <a:pt x="-55865" y="562789"/>
                  <a:pt x="37435" y="395220"/>
                  <a:pt x="0" y="0"/>
                </a:cubicBezTo>
                <a:close/>
              </a:path>
              <a:path w="3323415" h="1012012" stroke="0" extrusionOk="0">
                <a:moveTo>
                  <a:pt x="0" y="0"/>
                </a:moveTo>
                <a:cubicBezTo>
                  <a:pt x="1275843" y="118645"/>
                  <a:pt x="2274791" y="116012"/>
                  <a:pt x="3323415" y="0"/>
                </a:cubicBezTo>
                <a:cubicBezTo>
                  <a:pt x="3300232" y="114098"/>
                  <a:pt x="3382386" y="570088"/>
                  <a:pt x="3323415" y="1012012"/>
                </a:cubicBezTo>
                <a:cubicBezTo>
                  <a:pt x="2710589" y="1146612"/>
                  <a:pt x="575238" y="854816"/>
                  <a:pt x="0" y="1012012"/>
                </a:cubicBezTo>
                <a:cubicBezTo>
                  <a:pt x="33327" y="669177"/>
                  <a:pt x="85370" y="284425"/>
                  <a:pt x="0" y="0"/>
                </a:cubicBezTo>
                <a:close/>
              </a:path>
            </a:pathLst>
          </a:custGeom>
          <a:solidFill>
            <a:schemeClr val="tx1"/>
          </a:solidFill>
          <a:ln>
            <a:noFill/>
            <a:extLst>
              <a:ext uri="{C807C97D-BFC1-408E-A445-0C87EB9F89A2}">
                <ask:lineSketchStyleProps xmlns:ask="http://schemas.microsoft.com/office/drawing/2018/sketchyshapes" sd="1219033472"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>
            <a:noAutofit/>
          </a:bodyPr>
          <a:lstStyle/>
          <a:p>
            <a:r>
              <a:rPr lang="pt-BR" sz="3500" b="1" dirty="0">
                <a:solidFill>
                  <a:schemeClr val="bg1"/>
                </a:solidFill>
              </a:rPr>
              <a:t>LANGUAGE REFERENCE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3BEBF9D0-223B-E9CA-BCE4-B704B319DED2}"/>
              </a:ext>
            </a:extLst>
          </p:cNvPr>
          <p:cNvSpPr txBox="1">
            <a:spLocks/>
          </p:cNvSpPr>
          <p:nvPr/>
        </p:nvSpPr>
        <p:spPr>
          <a:xfrm>
            <a:off x="6096000" y="307455"/>
            <a:ext cx="5751182" cy="870182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/>
              <a:t>UNIT 8: future </a:t>
            </a:r>
            <a:r>
              <a:rPr lang="pt-BR" sz="4000" b="1" dirty="0" err="1"/>
              <a:t>with</a:t>
            </a:r>
            <a:r>
              <a:rPr lang="pt-BR" sz="4000" b="1" dirty="0"/>
              <a:t> </a:t>
            </a:r>
            <a:r>
              <a:rPr lang="pt-BR" sz="4000" b="1" dirty="0" err="1"/>
              <a:t>will</a:t>
            </a:r>
            <a:r>
              <a:rPr lang="pt-BR" sz="4000" b="1" dirty="0"/>
              <a:t>/</a:t>
            </a:r>
          </a:p>
          <a:p>
            <a:r>
              <a:rPr lang="pt-BR" sz="4000" b="1" i="1" dirty="0"/>
              <a:t>Be </a:t>
            </a:r>
            <a:r>
              <a:rPr lang="pt-BR" sz="4000" b="1" i="1" dirty="0" err="1"/>
              <a:t>going</a:t>
            </a:r>
            <a:r>
              <a:rPr lang="pt-BR" sz="4000" b="1" i="1" dirty="0"/>
              <a:t> </a:t>
            </a:r>
            <a:r>
              <a:rPr lang="pt-BR" sz="4000" b="1" i="1" dirty="0" err="1"/>
              <a:t>to</a:t>
            </a:r>
            <a:endParaRPr lang="pt-BR" sz="4000" b="1" i="1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E13DAEBF-B2A2-98E2-3B48-43874ED0E885}"/>
              </a:ext>
            </a:extLst>
          </p:cNvPr>
          <p:cNvSpPr/>
          <p:nvPr/>
        </p:nvSpPr>
        <p:spPr>
          <a:xfrm>
            <a:off x="581891" y="2915825"/>
            <a:ext cx="11265287" cy="297383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9E541C93-CF9E-50C0-3674-CDA6D63745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5009304"/>
              </p:ext>
            </p:extLst>
          </p:nvPr>
        </p:nvGraphicFramePr>
        <p:xfrm>
          <a:off x="581891" y="2915825"/>
          <a:ext cx="11265287" cy="2973832"/>
        </p:xfrm>
        <a:graphic>
          <a:graphicData uri="http://schemas.openxmlformats.org/drawingml/2006/table">
            <a:tbl>
              <a:tblPr firstRow="1" firstCol="1" bandRow="1">
                <a:tableStyleId>{72833802-FEF1-4C79-8D5D-14CF1EAF98D9}</a:tableStyleId>
              </a:tblPr>
              <a:tblGrid>
                <a:gridCol w="2098964">
                  <a:extLst>
                    <a:ext uri="{9D8B030D-6E8A-4147-A177-3AD203B41FA5}">
                      <a16:colId xmlns:a16="http://schemas.microsoft.com/office/drawing/2014/main" val="1426741579"/>
                    </a:ext>
                  </a:extLst>
                </a:gridCol>
                <a:gridCol w="820881">
                  <a:extLst>
                    <a:ext uri="{9D8B030D-6E8A-4147-A177-3AD203B41FA5}">
                      <a16:colId xmlns:a16="http://schemas.microsoft.com/office/drawing/2014/main" val="1585574360"/>
                    </a:ext>
                  </a:extLst>
                </a:gridCol>
                <a:gridCol w="1631373">
                  <a:extLst>
                    <a:ext uri="{9D8B030D-6E8A-4147-A177-3AD203B41FA5}">
                      <a16:colId xmlns:a16="http://schemas.microsoft.com/office/drawing/2014/main" val="1324558389"/>
                    </a:ext>
                  </a:extLst>
                </a:gridCol>
                <a:gridCol w="976746">
                  <a:extLst>
                    <a:ext uri="{9D8B030D-6E8A-4147-A177-3AD203B41FA5}">
                      <a16:colId xmlns:a16="http://schemas.microsoft.com/office/drawing/2014/main" val="295666181"/>
                    </a:ext>
                  </a:extLst>
                </a:gridCol>
                <a:gridCol w="2119745">
                  <a:extLst>
                    <a:ext uri="{9D8B030D-6E8A-4147-A177-3AD203B41FA5}">
                      <a16:colId xmlns:a16="http://schemas.microsoft.com/office/drawing/2014/main" val="87982085"/>
                    </a:ext>
                  </a:extLst>
                </a:gridCol>
                <a:gridCol w="1122218">
                  <a:extLst>
                    <a:ext uri="{9D8B030D-6E8A-4147-A177-3AD203B41FA5}">
                      <a16:colId xmlns:a16="http://schemas.microsoft.com/office/drawing/2014/main" val="911765633"/>
                    </a:ext>
                  </a:extLst>
                </a:gridCol>
                <a:gridCol w="1641764">
                  <a:extLst>
                    <a:ext uri="{9D8B030D-6E8A-4147-A177-3AD203B41FA5}">
                      <a16:colId xmlns:a16="http://schemas.microsoft.com/office/drawing/2014/main" val="1336374113"/>
                    </a:ext>
                  </a:extLst>
                </a:gridCol>
                <a:gridCol w="853596">
                  <a:extLst>
                    <a:ext uri="{9D8B030D-6E8A-4147-A177-3AD203B41FA5}">
                      <a16:colId xmlns:a16="http://schemas.microsoft.com/office/drawing/2014/main" val="3319235919"/>
                    </a:ext>
                  </a:extLst>
                </a:gridCol>
              </a:tblGrid>
              <a:tr h="390520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400">
                          <a:effectLst/>
                        </a:rPr>
                        <a:t>Forma afirmativa</a:t>
                      </a:r>
                      <a:endParaRPr lang="pt-BR" sz="2400" b="1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400">
                          <a:effectLst/>
                        </a:rPr>
                        <a:t>Forma negativa</a:t>
                      </a:r>
                      <a:endParaRPr lang="pt-BR" sz="2400" b="1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624942"/>
                  </a:ext>
                </a:extLst>
              </a:tr>
              <a:tr h="861104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200" b="0" dirty="0" err="1">
                          <a:effectLst/>
                        </a:rPr>
                        <a:t>I</a:t>
                      </a:r>
                      <a:endParaRPr lang="pt-BR" sz="2200" b="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200" dirty="0" err="1">
                          <a:effectLst/>
                        </a:rPr>
                        <a:t>am</a:t>
                      </a:r>
                      <a:endParaRPr lang="pt-BR" sz="220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200" dirty="0" err="1">
                          <a:effectLst/>
                        </a:rPr>
                        <a:t>going</a:t>
                      </a:r>
                      <a:r>
                        <a:rPr lang="pt-BR" sz="2200" dirty="0">
                          <a:effectLst/>
                        </a:rPr>
                        <a:t> </a:t>
                      </a:r>
                      <a:r>
                        <a:rPr lang="pt-BR" sz="2200" dirty="0" err="1">
                          <a:effectLst/>
                        </a:rPr>
                        <a:t>to</a:t>
                      </a:r>
                      <a:r>
                        <a:rPr lang="pt-BR" sz="2200" dirty="0">
                          <a:effectLst/>
                        </a:rPr>
                        <a:t> </a:t>
                      </a:r>
                      <a:r>
                        <a:rPr lang="pt-BR" sz="2200" dirty="0" err="1">
                          <a:effectLst/>
                        </a:rPr>
                        <a:t>be</a:t>
                      </a:r>
                      <a:endParaRPr lang="pt-BR" sz="220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200" dirty="0">
                          <a:effectLst/>
                        </a:rPr>
                        <a:t>late.</a:t>
                      </a:r>
                      <a:endParaRPr lang="pt-BR" sz="220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200" dirty="0" err="1">
                          <a:effectLst/>
                        </a:rPr>
                        <a:t>I</a:t>
                      </a:r>
                      <a:endParaRPr lang="pt-BR" sz="220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200">
                          <a:effectLst/>
                        </a:rPr>
                        <a:t>’m not</a:t>
                      </a:r>
                      <a:endParaRPr lang="pt-BR" sz="22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200">
                          <a:effectLst/>
                        </a:rPr>
                        <a:t>going to be</a:t>
                      </a:r>
                      <a:endParaRPr lang="pt-BR" sz="22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200">
                          <a:effectLst/>
                        </a:rPr>
                        <a:t>late.</a:t>
                      </a:r>
                      <a:endParaRPr lang="pt-BR" sz="22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0328929"/>
                  </a:ext>
                </a:extLst>
              </a:tr>
              <a:tr h="861104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200" b="0" dirty="0">
                          <a:effectLst/>
                        </a:rPr>
                        <a:t>He/She/It</a:t>
                      </a:r>
                      <a:endParaRPr lang="pt-BR" sz="2200" b="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200">
                          <a:effectLst/>
                        </a:rPr>
                        <a:t>is</a:t>
                      </a:r>
                      <a:endParaRPr lang="pt-BR" sz="22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200" dirty="0">
                          <a:effectLst/>
                        </a:rPr>
                        <a:t>He/She/It</a:t>
                      </a:r>
                      <a:endParaRPr lang="pt-BR" sz="220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200" dirty="0" err="1">
                          <a:effectLst/>
                        </a:rPr>
                        <a:t>isn’t</a:t>
                      </a:r>
                      <a:endParaRPr lang="pt-BR" sz="220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3843517"/>
                  </a:ext>
                </a:extLst>
              </a:tr>
              <a:tr h="861104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b="0" dirty="0" err="1">
                          <a:effectLst/>
                        </a:rPr>
                        <a:t>You</a:t>
                      </a:r>
                      <a:r>
                        <a:rPr lang="pt-BR" sz="2400" b="0" dirty="0">
                          <a:effectLst/>
                        </a:rPr>
                        <a:t>/</a:t>
                      </a:r>
                      <a:r>
                        <a:rPr lang="pt-BR" sz="2400" b="0" dirty="0" err="1">
                          <a:effectLst/>
                        </a:rPr>
                        <a:t>We</a:t>
                      </a:r>
                      <a:r>
                        <a:rPr lang="pt-BR" sz="2400" b="0" dirty="0">
                          <a:effectLst/>
                        </a:rPr>
                        <a:t>/They</a:t>
                      </a:r>
                      <a:endParaRPr lang="pt-BR" sz="2400" b="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>
                          <a:effectLst/>
                        </a:rPr>
                        <a:t>are</a:t>
                      </a:r>
                      <a:endParaRPr lang="pt-BR" sz="24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dirty="0" err="1">
                          <a:effectLst/>
                        </a:rPr>
                        <a:t>You</a:t>
                      </a:r>
                      <a:r>
                        <a:rPr lang="pt-BR" sz="2400" dirty="0">
                          <a:effectLst/>
                        </a:rPr>
                        <a:t>/</a:t>
                      </a:r>
                      <a:r>
                        <a:rPr lang="pt-BR" sz="2400" dirty="0" err="1">
                          <a:effectLst/>
                        </a:rPr>
                        <a:t>We</a:t>
                      </a:r>
                      <a:r>
                        <a:rPr lang="pt-BR" sz="2400" dirty="0">
                          <a:effectLst/>
                        </a:rPr>
                        <a:t>/They</a:t>
                      </a:r>
                      <a:endParaRPr lang="pt-BR" sz="240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dirty="0" err="1">
                          <a:effectLst/>
                        </a:rPr>
                        <a:t>aren’t</a:t>
                      </a:r>
                      <a:endParaRPr lang="pt-BR" sz="240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9571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4007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ângulo 16">
            <a:extLst>
              <a:ext uri="{FF2B5EF4-FFF2-40B4-BE49-F238E27FC236}">
                <a16:creationId xmlns:a16="http://schemas.microsoft.com/office/drawing/2014/main" id="{F882CF0F-144C-A966-BAA8-D92C35144148}"/>
              </a:ext>
            </a:extLst>
          </p:cNvPr>
          <p:cNvSpPr/>
          <p:nvPr/>
        </p:nvSpPr>
        <p:spPr>
          <a:xfrm>
            <a:off x="1456535" y="5247096"/>
            <a:ext cx="10390642" cy="143104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E7817463-8F01-6443-FD3D-B86D30EC0F68}"/>
              </a:ext>
            </a:extLst>
          </p:cNvPr>
          <p:cNvSpPr/>
          <p:nvPr/>
        </p:nvSpPr>
        <p:spPr>
          <a:xfrm>
            <a:off x="1456535" y="1433945"/>
            <a:ext cx="10390643" cy="361846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7449572A-67EB-93B5-A18E-B65A16AFD748}"/>
              </a:ext>
            </a:extLst>
          </p:cNvPr>
          <p:cNvSpPr txBox="1"/>
          <p:nvPr/>
        </p:nvSpPr>
        <p:spPr>
          <a:xfrm>
            <a:off x="1456539" y="1511382"/>
            <a:ext cx="10390643" cy="13388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sz="2700" dirty="0">
                <a:solidFill>
                  <a:srgbClr val="2F2F2E"/>
                </a:solidFill>
                <a:effectLst/>
                <a:latin typeface="+mj-lt"/>
              </a:rPr>
              <a:t>Podemos usar o imperativo para dar </a:t>
            </a:r>
            <a:r>
              <a:rPr lang="pt-BR" sz="2700" b="1" dirty="0">
                <a:solidFill>
                  <a:srgbClr val="2F2F2E"/>
                </a:solidFill>
                <a:effectLst/>
                <a:latin typeface="+mj-lt"/>
              </a:rPr>
              <a:t>dicas, conselhos, instruções, ordens </a:t>
            </a:r>
            <a:r>
              <a:rPr lang="pt-BR" sz="2700" dirty="0">
                <a:solidFill>
                  <a:srgbClr val="2F2F2E"/>
                </a:solidFill>
                <a:effectLst/>
                <a:latin typeface="+mj-lt"/>
              </a:rPr>
              <a:t>e</a:t>
            </a:r>
            <a:r>
              <a:rPr lang="pt-BR" sz="2700" b="1" dirty="0">
                <a:solidFill>
                  <a:srgbClr val="2F2F2E"/>
                </a:solidFill>
                <a:effectLst/>
                <a:latin typeface="+mj-lt"/>
              </a:rPr>
              <a:t> alertas</a:t>
            </a:r>
            <a:r>
              <a:rPr lang="pt-BR" sz="2700" dirty="0">
                <a:solidFill>
                  <a:srgbClr val="2F2F2E"/>
                </a:solidFill>
                <a:effectLst/>
                <a:latin typeface="+mj-lt"/>
              </a:rPr>
              <a:t>. É muito comum encontrar, por exemplo, verbos no imperativo em placas de trânsito como as seguintes.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2A5715E-AED7-EAFB-5ED4-D222377B7D8E}"/>
              </a:ext>
            </a:extLst>
          </p:cNvPr>
          <p:cNvSpPr txBox="1">
            <a:spLocks/>
          </p:cNvSpPr>
          <p:nvPr/>
        </p:nvSpPr>
        <p:spPr>
          <a:xfrm>
            <a:off x="6096000" y="307455"/>
            <a:ext cx="5751182" cy="759344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 fontScale="8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/>
              <a:t>UNIT 1: IMPERATIVE</a:t>
            </a:r>
            <a:endParaRPr lang="pt-BR" sz="4000" b="1" i="1" dirty="0"/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8451F3B1-CB2D-BE93-5D38-02F27C363DA3}"/>
              </a:ext>
            </a:extLst>
          </p:cNvPr>
          <p:cNvSpPr/>
          <p:nvPr/>
        </p:nvSpPr>
        <p:spPr>
          <a:xfrm rot="20515144">
            <a:off x="-822495" y="-1001072"/>
            <a:ext cx="6248441" cy="196117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78F9AED1-10FB-2F81-2A68-FCA52C749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0511431">
            <a:off x="267307" y="386578"/>
            <a:ext cx="3323415" cy="1012012"/>
          </a:xfrm>
          <a:custGeom>
            <a:avLst/>
            <a:gdLst>
              <a:gd name="connsiteX0" fmla="*/ 0 w 3323415"/>
              <a:gd name="connsiteY0" fmla="*/ 0 h 1012012"/>
              <a:gd name="connsiteX1" fmla="*/ 3323415 w 3323415"/>
              <a:gd name="connsiteY1" fmla="*/ 0 h 1012012"/>
              <a:gd name="connsiteX2" fmla="*/ 3323415 w 3323415"/>
              <a:gd name="connsiteY2" fmla="*/ 1012012 h 1012012"/>
              <a:gd name="connsiteX3" fmla="*/ 0 w 3323415"/>
              <a:gd name="connsiteY3" fmla="*/ 1012012 h 1012012"/>
              <a:gd name="connsiteX4" fmla="*/ 0 w 3323415"/>
              <a:gd name="connsiteY4" fmla="*/ 0 h 1012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23415" h="1012012" fill="none" extrusionOk="0">
                <a:moveTo>
                  <a:pt x="0" y="0"/>
                </a:moveTo>
                <a:cubicBezTo>
                  <a:pt x="1120904" y="-49533"/>
                  <a:pt x="2377966" y="-14809"/>
                  <a:pt x="3323415" y="0"/>
                </a:cubicBezTo>
                <a:cubicBezTo>
                  <a:pt x="3354819" y="263338"/>
                  <a:pt x="3351241" y="709393"/>
                  <a:pt x="3323415" y="1012012"/>
                </a:cubicBezTo>
                <a:cubicBezTo>
                  <a:pt x="2825949" y="963781"/>
                  <a:pt x="549133" y="1096467"/>
                  <a:pt x="0" y="1012012"/>
                </a:cubicBezTo>
                <a:cubicBezTo>
                  <a:pt x="-55865" y="562789"/>
                  <a:pt x="37435" y="395220"/>
                  <a:pt x="0" y="0"/>
                </a:cubicBezTo>
                <a:close/>
              </a:path>
              <a:path w="3323415" h="1012012" stroke="0" extrusionOk="0">
                <a:moveTo>
                  <a:pt x="0" y="0"/>
                </a:moveTo>
                <a:cubicBezTo>
                  <a:pt x="1275843" y="118645"/>
                  <a:pt x="2274791" y="116012"/>
                  <a:pt x="3323415" y="0"/>
                </a:cubicBezTo>
                <a:cubicBezTo>
                  <a:pt x="3300232" y="114098"/>
                  <a:pt x="3382386" y="570088"/>
                  <a:pt x="3323415" y="1012012"/>
                </a:cubicBezTo>
                <a:cubicBezTo>
                  <a:pt x="2710589" y="1146612"/>
                  <a:pt x="575238" y="854816"/>
                  <a:pt x="0" y="1012012"/>
                </a:cubicBezTo>
                <a:cubicBezTo>
                  <a:pt x="33327" y="669177"/>
                  <a:pt x="85370" y="284425"/>
                  <a:pt x="0" y="0"/>
                </a:cubicBezTo>
                <a:close/>
              </a:path>
            </a:pathLst>
          </a:custGeom>
          <a:solidFill>
            <a:schemeClr val="tx1"/>
          </a:solidFill>
          <a:ln>
            <a:noFill/>
            <a:extLst>
              <a:ext uri="{C807C97D-BFC1-408E-A445-0C87EB9F89A2}">
                <ask:lineSketchStyleProps xmlns:ask="http://schemas.microsoft.com/office/drawing/2018/sketchyshapes" sd="1219033472"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>
            <a:noAutofit/>
          </a:bodyPr>
          <a:lstStyle/>
          <a:p>
            <a:r>
              <a:rPr lang="pt-BR" sz="3500" b="1" dirty="0">
                <a:solidFill>
                  <a:schemeClr val="bg1"/>
                </a:solidFill>
              </a:rPr>
              <a:t>LANGUAGE REFERENCE</a:t>
            </a:r>
          </a:p>
        </p:txBody>
      </p:sp>
      <p:pic>
        <p:nvPicPr>
          <p:cNvPr id="13" name="Imagem 12" descr="Texto&#10;&#10;Descrição gerada automaticamente">
            <a:extLst>
              <a:ext uri="{FF2B5EF4-FFF2-40B4-BE49-F238E27FC236}">
                <a16:creationId xmlns:a16="http://schemas.microsoft.com/office/drawing/2014/main" id="{03E092D8-8CC2-49FF-234A-0052DBCA58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3601" y="2854936"/>
            <a:ext cx="7796513" cy="1705032"/>
          </a:xfrm>
          <a:prstGeom prst="rect">
            <a:avLst/>
          </a:prstGeom>
        </p:spPr>
      </p:pic>
      <p:sp>
        <p:nvSpPr>
          <p:cNvPr id="14" name="CaixaDeTexto 13">
            <a:extLst>
              <a:ext uri="{FF2B5EF4-FFF2-40B4-BE49-F238E27FC236}">
                <a16:creationId xmlns:a16="http://schemas.microsoft.com/office/drawing/2014/main" id="{16E141E4-B522-5E3F-7CFE-E70712F9463C}"/>
              </a:ext>
            </a:extLst>
          </p:cNvPr>
          <p:cNvSpPr txBox="1"/>
          <p:nvPr/>
        </p:nvSpPr>
        <p:spPr>
          <a:xfrm>
            <a:off x="1456539" y="4559968"/>
            <a:ext cx="10390643" cy="4924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Analise, nos quadros a seguir, as formas afirmativa e negativa do imperativo.</a:t>
            </a:r>
          </a:p>
        </p:txBody>
      </p:sp>
      <p:graphicFrame>
        <p:nvGraphicFramePr>
          <p:cNvPr id="15" name="Tabela 14">
            <a:extLst>
              <a:ext uri="{FF2B5EF4-FFF2-40B4-BE49-F238E27FC236}">
                <a16:creationId xmlns:a16="http://schemas.microsoft.com/office/drawing/2014/main" id="{180F21B9-21EE-A3E7-4CE6-A455855CE5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9416079"/>
              </p:ext>
            </p:extLst>
          </p:nvPr>
        </p:nvGraphicFramePr>
        <p:xfrm>
          <a:off x="1456535" y="5247936"/>
          <a:ext cx="10390643" cy="1431042"/>
        </p:xfrm>
        <a:graphic>
          <a:graphicData uri="http://schemas.openxmlformats.org/drawingml/2006/table">
            <a:tbl>
              <a:tblPr firstRow="1" firstCol="1" bandRow="1">
                <a:tableStyleId>{72833802-FEF1-4C79-8D5D-14CF1EAF98D9}</a:tableStyleId>
              </a:tblPr>
              <a:tblGrid>
                <a:gridCol w="1146331">
                  <a:extLst>
                    <a:ext uri="{9D8B030D-6E8A-4147-A177-3AD203B41FA5}">
                      <a16:colId xmlns:a16="http://schemas.microsoft.com/office/drawing/2014/main" val="2644839962"/>
                    </a:ext>
                  </a:extLst>
                </a:gridCol>
                <a:gridCol w="3013364">
                  <a:extLst>
                    <a:ext uri="{9D8B030D-6E8A-4147-A177-3AD203B41FA5}">
                      <a16:colId xmlns:a16="http://schemas.microsoft.com/office/drawing/2014/main" val="1515861860"/>
                    </a:ext>
                  </a:extLst>
                </a:gridCol>
                <a:gridCol w="2109354">
                  <a:extLst>
                    <a:ext uri="{9D8B030D-6E8A-4147-A177-3AD203B41FA5}">
                      <a16:colId xmlns:a16="http://schemas.microsoft.com/office/drawing/2014/main" val="1064289628"/>
                    </a:ext>
                  </a:extLst>
                </a:gridCol>
                <a:gridCol w="4121594">
                  <a:extLst>
                    <a:ext uri="{9D8B030D-6E8A-4147-A177-3AD203B41FA5}">
                      <a16:colId xmlns:a16="http://schemas.microsoft.com/office/drawing/2014/main" val="3332831686"/>
                    </a:ext>
                  </a:extLst>
                </a:gridCol>
              </a:tblGrid>
              <a:tr h="240811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400" dirty="0">
                          <a:effectLst/>
                        </a:rPr>
                        <a:t>Forma afirmativa</a:t>
                      </a:r>
                      <a:endParaRPr lang="pt-BR" sz="2400" b="1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400" dirty="0">
                          <a:effectLst/>
                        </a:rPr>
                        <a:t>Forma negativa</a:t>
                      </a:r>
                      <a:endParaRPr lang="pt-BR" sz="2400" b="1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8411942"/>
                  </a:ext>
                </a:extLst>
              </a:tr>
              <a:tr h="530990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pt-BR" sz="2400" dirty="0" err="1">
                          <a:effectLst/>
                        </a:rPr>
                        <a:t>Think</a:t>
                      </a:r>
                      <a:endParaRPr lang="pt-BR" sz="240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pt-BR" sz="2400">
                          <a:effectLst/>
                        </a:rPr>
                        <a:t>before you post.</a:t>
                      </a:r>
                      <a:endParaRPr lang="pt-BR" sz="24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l">
                        <a:lnSpc>
                          <a:spcPct val="150000"/>
                        </a:lnSpc>
                      </a:pPr>
                      <a:r>
                        <a:rPr lang="pt-BR" sz="2400" b="1">
                          <a:effectLst/>
                        </a:rPr>
                        <a:t>Don’t share</a:t>
                      </a:r>
                      <a:endParaRPr lang="pt-BR" sz="2400" b="1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pt-BR" sz="2400" dirty="0" err="1">
                          <a:effectLst/>
                        </a:rPr>
                        <a:t>your</a:t>
                      </a:r>
                      <a:r>
                        <a:rPr lang="pt-BR" sz="2400" dirty="0">
                          <a:effectLst/>
                        </a:rPr>
                        <a:t> </a:t>
                      </a:r>
                      <a:r>
                        <a:rPr lang="pt-BR" sz="2400" dirty="0" err="1">
                          <a:effectLst/>
                        </a:rPr>
                        <a:t>password</a:t>
                      </a:r>
                      <a:r>
                        <a:rPr lang="pt-BR" sz="2400" dirty="0">
                          <a:effectLst/>
                        </a:rPr>
                        <a:t> </a:t>
                      </a:r>
                      <a:r>
                        <a:rPr lang="pt-BR" sz="2400" dirty="0" err="1">
                          <a:effectLst/>
                        </a:rPr>
                        <a:t>with</a:t>
                      </a:r>
                      <a:r>
                        <a:rPr lang="pt-BR" sz="2400" dirty="0">
                          <a:effectLst/>
                        </a:rPr>
                        <a:t> </a:t>
                      </a:r>
                      <a:r>
                        <a:rPr lang="pt-BR" sz="2400" dirty="0" err="1">
                          <a:effectLst/>
                        </a:rPr>
                        <a:t>anyone</a:t>
                      </a:r>
                      <a:r>
                        <a:rPr lang="pt-BR" sz="2400" dirty="0">
                          <a:effectLst/>
                        </a:rPr>
                        <a:t>.</a:t>
                      </a:r>
                      <a:endParaRPr lang="pt-BR" sz="240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0642835"/>
                  </a:ext>
                </a:extLst>
              </a:tr>
              <a:tr h="530990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pt-BR" sz="2400">
                          <a:effectLst/>
                        </a:rPr>
                        <a:t>Be</a:t>
                      </a:r>
                      <a:endParaRPr lang="pt-BR" sz="24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pt-BR" sz="2400">
                          <a:effectLst/>
                        </a:rPr>
                        <a:t>a smart digital citizen.</a:t>
                      </a:r>
                      <a:endParaRPr lang="pt-BR" sz="24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l">
                        <a:lnSpc>
                          <a:spcPct val="150000"/>
                        </a:lnSpc>
                      </a:pPr>
                      <a:r>
                        <a:rPr lang="pt-BR" sz="2400" b="1" dirty="0">
                          <a:effectLst/>
                        </a:rPr>
                        <a:t>Do </a:t>
                      </a:r>
                      <a:r>
                        <a:rPr lang="pt-BR" sz="2400" b="1" dirty="0" err="1">
                          <a:effectLst/>
                        </a:rPr>
                        <a:t>not</a:t>
                      </a:r>
                      <a:r>
                        <a:rPr lang="pt-BR" sz="2400" b="1" dirty="0">
                          <a:effectLst/>
                        </a:rPr>
                        <a:t> </a:t>
                      </a:r>
                      <a:r>
                        <a:rPr lang="pt-BR" sz="2400" b="1" dirty="0" err="1">
                          <a:effectLst/>
                        </a:rPr>
                        <a:t>send</a:t>
                      </a:r>
                      <a:endParaRPr lang="pt-BR" sz="2400" b="1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pt-BR" sz="2400" dirty="0" err="1">
                          <a:effectLst/>
                        </a:rPr>
                        <a:t>insulting</a:t>
                      </a:r>
                      <a:r>
                        <a:rPr lang="pt-BR" sz="2400" dirty="0">
                          <a:effectLst/>
                        </a:rPr>
                        <a:t> </a:t>
                      </a:r>
                      <a:r>
                        <a:rPr lang="pt-BR" sz="2400" dirty="0" err="1">
                          <a:effectLst/>
                        </a:rPr>
                        <a:t>messages</a:t>
                      </a:r>
                      <a:r>
                        <a:rPr lang="pt-BR" sz="2400" dirty="0">
                          <a:effectLst/>
                        </a:rPr>
                        <a:t>.</a:t>
                      </a:r>
                      <a:endParaRPr lang="pt-BR" sz="240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17655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86587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2AD54D22-D27F-01D6-7C9B-16095CD5D24E}"/>
              </a:ext>
            </a:extLst>
          </p:cNvPr>
          <p:cNvSpPr txBox="1"/>
          <p:nvPr/>
        </p:nvSpPr>
        <p:spPr>
          <a:xfrm>
            <a:off x="1456535" y="1444591"/>
            <a:ext cx="10390643" cy="1292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Observe, nos quadros a seguir, a forma interrogativa e as respostas curtas do futuro com </a:t>
            </a:r>
            <a:r>
              <a:rPr lang="pt-BR" sz="2600" b="1" i="1" dirty="0" err="1">
                <a:solidFill>
                  <a:srgbClr val="2F2F2E"/>
                </a:solidFill>
                <a:effectLst/>
                <a:latin typeface="+mj-lt"/>
              </a:rPr>
              <a:t>be</a:t>
            </a:r>
            <a:r>
              <a:rPr lang="pt-BR" sz="2600" b="1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600" b="1" i="1" dirty="0" err="1">
                <a:solidFill>
                  <a:srgbClr val="2F2F2E"/>
                </a:solidFill>
                <a:effectLst/>
                <a:latin typeface="+mj-lt"/>
              </a:rPr>
              <a:t>going</a:t>
            </a:r>
            <a:r>
              <a:rPr lang="pt-BR" sz="2600" b="1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600" b="1" i="1" dirty="0" err="1">
                <a:solidFill>
                  <a:srgbClr val="2F2F2E"/>
                </a:solidFill>
                <a:effectLst/>
                <a:latin typeface="+mj-lt"/>
              </a:rPr>
              <a:t>to</a:t>
            </a:r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.  Note que, em frases interrogativas, usamos </a:t>
            </a:r>
            <a:r>
              <a:rPr lang="pt-BR" sz="2600" b="1" i="1" dirty="0" err="1">
                <a:solidFill>
                  <a:srgbClr val="2F2F2E"/>
                </a:solidFill>
                <a:effectLst/>
                <a:latin typeface="+mj-lt"/>
              </a:rPr>
              <a:t>am</a:t>
            </a:r>
            <a:r>
              <a:rPr lang="pt-BR" sz="2600" b="1" i="1" dirty="0">
                <a:solidFill>
                  <a:srgbClr val="2F2F2E"/>
                </a:solidFill>
                <a:effectLst/>
                <a:latin typeface="+mj-lt"/>
              </a:rPr>
              <a:t>/</a:t>
            </a:r>
            <a:r>
              <a:rPr lang="pt-BR" sz="2600" b="1" i="1" dirty="0" err="1">
                <a:solidFill>
                  <a:srgbClr val="2F2F2E"/>
                </a:solidFill>
                <a:effectLst/>
                <a:latin typeface="+mj-lt"/>
              </a:rPr>
              <a:t>is</a:t>
            </a:r>
            <a:r>
              <a:rPr lang="pt-BR" sz="2600" b="1" i="1" dirty="0">
                <a:solidFill>
                  <a:srgbClr val="2F2F2E"/>
                </a:solidFill>
                <a:effectLst/>
                <a:latin typeface="+mj-lt"/>
              </a:rPr>
              <a:t>/are </a:t>
            </a:r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antes do sujeito.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8451F3B1-CB2D-BE93-5D38-02F27C363DA3}"/>
              </a:ext>
            </a:extLst>
          </p:cNvPr>
          <p:cNvSpPr/>
          <p:nvPr/>
        </p:nvSpPr>
        <p:spPr>
          <a:xfrm rot="20515144">
            <a:off x="-822495" y="-1001072"/>
            <a:ext cx="6248441" cy="196117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78F9AED1-10FB-2F81-2A68-FCA52C749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0511431">
            <a:off x="267307" y="386578"/>
            <a:ext cx="3323415" cy="1012012"/>
          </a:xfrm>
          <a:custGeom>
            <a:avLst/>
            <a:gdLst>
              <a:gd name="connsiteX0" fmla="*/ 0 w 3323415"/>
              <a:gd name="connsiteY0" fmla="*/ 0 h 1012012"/>
              <a:gd name="connsiteX1" fmla="*/ 3323415 w 3323415"/>
              <a:gd name="connsiteY1" fmla="*/ 0 h 1012012"/>
              <a:gd name="connsiteX2" fmla="*/ 3323415 w 3323415"/>
              <a:gd name="connsiteY2" fmla="*/ 1012012 h 1012012"/>
              <a:gd name="connsiteX3" fmla="*/ 0 w 3323415"/>
              <a:gd name="connsiteY3" fmla="*/ 1012012 h 1012012"/>
              <a:gd name="connsiteX4" fmla="*/ 0 w 3323415"/>
              <a:gd name="connsiteY4" fmla="*/ 0 h 1012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23415" h="1012012" fill="none" extrusionOk="0">
                <a:moveTo>
                  <a:pt x="0" y="0"/>
                </a:moveTo>
                <a:cubicBezTo>
                  <a:pt x="1120904" y="-49533"/>
                  <a:pt x="2377966" y="-14809"/>
                  <a:pt x="3323415" y="0"/>
                </a:cubicBezTo>
                <a:cubicBezTo>
                  <a:pt x="3354819" y="263338"/>
                  <a:pt x="3351241" y="709393"/>
                  <a:pt x="3323415" y="1012012"/>
                </a:cubicBezTo>
                <a:cubicBezTo>
                  <a:pt x="2825949" y="963781"/>
                  <a:pt x="549133" y="1096467"/>
                  <a:pt x="0" y="1012012"/>
                </a:cubicBezTo>
                <a:cubicBezTo>
                  <a:pt x="-55865" y="562789"/>
                  <a:pt x="37435" y="395220"/>
                  <a:pt x="0" y="0"/>
                </a:cubicBezTo>
                <a:close/>
              </a:path>
              <a:path w="3323415" h="1012012" stroke="0" extrusionOk="0">
                <a:moveTo>
                  <a:pt x="0" y="0"/>
                </a:moveTo>
                <a:cubicBezTo>
                  <a:pt x="1275843" y="118645"/>
                  <a:pt x="2274791" y="116012"/>
                  <a:pt x="3323415" y="0"/>
                </a:cubicBezTo>
                <a:cubicBezTo>
                  <a:pt x="3300232" y="114098"/>
                  <a:pt x="3382386" y="570088"/>
                  <a:pt x="3323415" y="1012012"/>
                </a:cubicBezTo>
                <a:cubicBezTo>
                  <a:pt x="2710589" y="1146612"/>
                  <a:pt x="575238" y="854816"/>
                  <a:pt x="0" y="1012012"/>
                </a:cubicBezTo>
                <a:cubicBezTo>
                  <a:pt x="33327" y="669177"/>
                  <a:pt x="85370" y="284425"/>
                  <a:pt x="0" y="0"/>
                </a:cubicBezTo>
                <a:close/>
              </a:path>
            </a:pathLst>
          </a:custGeom>
          <a:solidFill>
            <a:schemeClr val="tx1"/>
          </a:solidFill>
          <a:ln>
            <a:noFill/>
            <a:extLst>
              <a:ext uri="{C807C97D-BFC1-408E-A445-0C87EB9F89A2}">
                <ask:lineSketchStyleProps xmlns:ask="http://schemas.microsoft.com/office/drawing/2018/sketchyshapes" sd="1219033472"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>
            <a:noAutofit/>
          </a:bodyPr>
          <a:lstStyle/>
          <a:p>
            <a:r>
              <a:rPr lang="pt-BR" sz="3500" b="1" dirty="0">
                <a:solidFill>
                  <a:schemeClr val="bg1"/>
                </a:solidFill>
              </a:rPr>
              <a:t>LANGUAGE REFERENCE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3BEBF9D0-223B-E9CA-BCE4-B704B319DED2}"/>
              </a:ext>
            </a:extLst>
          </p:cNvPr>
          <p:cNvSpPr txBox="1">
            <a:spLocks/>
          </p:cNvSpPr>
          <p:nvPr/>
        </p:nvSpPr>
        <p:spPr>
          <a:xfrm>
            <a:off x="6096000" y="307455"/>
            <a:ext cx="5751182" cy="870182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/>
              <a:t>UNIT 8: future </a:t>
            </a:r>
            <a:r>
              <a:rPr lang="pt-BR" sz="4000" b="1" dirty="0" err="1"/>
              <a:t>with</a:t>
            </a:r>
            <a:r>
              <a:rPr lang="pt-BR" sz="4000" b="1" dirty="0"/>
              <a:t> </a:t>
            </a:r>
            <a:r>
              <a:rPr lang="pt-BR" sz="4000" b="1" dirty="0" err="1"/>
              <a:t>will</a:t>
            </a:r>
            <a:r>
              <a:rPr lang="pt-BR" sz="4000" b="1" dirty="0"/>
              <a:t>/</a:t>
            </a:r>
          </a:p>
          <a:p>
            <a:r>
              <a:rPr lang="pt-BR" sz="4000" b="1" i="1" dirty="0"/>
              <a:t>Be </a:t>
            </a:r>
            <a:r>
              <a:rPr lang="pt-BR" sz="4000" b="1" i="1" dirty="0" err="1"/>
              <a:t>going</a:t>
            </a:r>
            <a:r>
              <a:rPr lang="pt-BR" sz="4000" b="1" i="1" dirty="0"/>
              <a:t> </a:t>
            </a:r>
            <a:r>
              <a:rPr lang="pt-BR" sz="4000" b="1" i="1" dirty="0" err="1"/>
              <a:t>to</a:t>
            </a:r>
            <a:endParaRPr lang="pt-BR" sz="4000" b="1" i="1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E13DAEBF-B2A2-98E2-3B48-43874ED0E885}"/>
              </a:ext>
            </a:extLst>
          </p:cNvPr>
          <p:cNvSpPr/>
          <p:nvPr/>
        </p:nvSpPr>
        <p:spPr>
          <a:xfrm>
            <a:off x="581891" y="3118923"/>
            <a:ext cx="11265287" cy="3526539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2A1D5A4E-912A-123A-A847-D49B52003B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3473297"/>
              </p:ext>
            </p:extLst>
          </p:nvPr>
        </p:nvGraphicFramePr>
        <p:xfrm>
          <a:off x="581891" y="3118084"/>
          <a:ext cx="11265286" cy="3526754"/>
        </p:xfrm>
        <a:graphic>
          <a:graphicData uri="http://schemas.openxmlformats.org/drawingml/2006/table">
            <a:tbl>
              <a:tblPr firstRow="1" firstCol="1" bandRow="1">
                <a:tableStyleId>{72833802-FEF1-4C79-8D5D-14CF1EAF98D9}</a:tableStyleId>
              </a:tblPr>
              <a:tblGrid>
                <a:gridCol w="872835">
                  <a:extLst>
                    <a:ext uri="{9D8B030D-6E8A-4147-A177-3AD203B41FA5}">
                      <a16:colId xmlns:a16="http://schemas.microsoft.com/office/drawing/2014/main" val="1242697461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2839288677"/>
                    </a:ext>
                  </a:extLst>
                </a:gridCol>
                <a:gridCol w="1745673">
                  <a:extLst>
                    <a:ext uri="{9D8B030D-6E8A-4147-A177-3AD203B41FA5}">
                      <a16:colId xmlns:a16="http://schemas.microsoft.com/office/drawing/2014/main" val="3271124435"/>
                    </a:ext>
                  </a:extLst>
                </a:gridCol>
                <a:gridCol w="987136">
                  <a:extLst>
                    <a:ext uri="{9D8B030D-6E8A-4147-A177-3AD203B41FA5}">
                      <a16:colId xmlns:a16="http://schemas.microsoft.com/office/drawing/2014/main" val="3980462164"/>
                    </a:ext>
                  </a:extLst>
                </a:gridCol>
                <a:gridCol w="1818409">
                  <a:extLst>
                    <a:ext uri="{9D8B030D-6E8A-4147-A177-3AD203B41FA5}">
                      <a16:colId xmlns:a16="http://schemas.microsoft.com/office/drawing/2014/main" val="3967506533"/>
                    </a:ext>
                  </a:extLst>
                </a:gridCol>
                <a:gridCol w="2369128">
                  <a:extLst>
                    <a:ext uri="{9D8B030D-6E8A-4147-A177-3AD203B41FA5}">
                      <a16:colId xmlns:a16="http://schemas.microsoft.com/office/drawing/2014/main" val="3031414077"/>
                    </a:ext>
                  </a:extLst>
                </a:gridCol>
                <a:gridCol w="1529005">
                  <a:extLst>
                    <a:ext uri="{9D8B030D-6E8A-4147-A177-3AD203B41FA5}">
                      <a16:colId xmlns:a16="http://schemas.microsoft.com/office/drawing/2014/main" val="2398064411"/>
                    </a:ext>
                  </a:extLst>
                </a:gridCol>
              </a:tblGrid>
              <a:tr h="306913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000" dirty="0">
                          <a:effectLst/>
                        </a:rPr>
                        <a:t>Forma interrogativa</a:t>
                      </a:r>
                      <a:endParaRPr lang="pt-BR" sz="2000" b="1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000">
                          <a:effectLst/>
                        </a:rPr>
                        <a:t>Respostas curtas</a:t>
                      </a:r>
                      <a:endParaRPr lang="pt-BR" sz="2000" b="1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32832"/>
                  </a:ext>
                </a:extLst>
              </a:tr>
              <a:tr h="402694">
                <a:tc row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b="0" dirty="0">
                          <a:effectLst/>
                        </a:rPr>
                        <a:t>Am</a:t>
                      </a:r>
                      <a:endParaRPr lang="pt-BR" sz="2000" b="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>
                          <a:effectLst/>
                        </a:rPr>
                        <a:t>I</a:t>
                      </a:r>
                      <a:endParaRPr lang="pt-BR" sz="20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dirty="0" err="1">
                          <a:effectLst/>
                        </a:rPr>
                        <a:t>going</a:t>
                      </a:r>
                      <a:r>
                        <a:rPr lang="pt-BR" sz="2000" dirty="0">
                          <a:effectLst/>
                        </a:rPr>
                        <a:t> </a:t>
                      </a:r>
                      <a:r>
                        <a:rPr lang="pt-BR" sz="2000" dirty="0" err="1">
                          <a:effectLst/>
                        </a:rPr>
                        <a:t>to</a:t>
                      </a:r>
                      <a:r>
                        <a:rPr lang="pt-BR" sz="2000" dirty="0">
                          <a:effectLst/>
                        </a:rPr>
                        <a:t> </a:t>
                      </a:r>
                      <a:r>
                        <a:rPr lang="pt-BR" sz="2000" dirty="0" err="1">
                          <a:effectLst/>
                        </a:rPr>
                        <a:t>be</a:t>
                      </a:r>
                      <a:endParaRPr lang="pt-BR" sz="200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dirty="0">
                          <a:effectLst/>
                        </a:rPr>
                        <a:t>late?</a:t>
                      </a:r>
                      <a:endParaRPr lang="pt-BR" sz="200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dirty="0">
                          <a:effectLst/>
                        </a:rPr>
                        <a:t>Yes,</a:t>
                      </a:r>
                      <a:endParaRPr lang="pt-BR" sz="200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>
                          <a:effectLst/>
                        </a:rPr>
                        <a:t>I</a:t>
                      </a:r>
                      <a:endParaRPr lang="pt-BR" sz="20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>
                          <a:effectLst/>
                        </a:rPr>
                        <a:t>am.</a:t>
                      </a:r>
                      <a:endParaRPr lang="pt-BR" sz="20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9904498"/>
                  </a:ext>
                </a:extLst>
              </a:tr>
              <a:tr h="41924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>
                          <a:effectLst/>
                        </a:rPr>
                        <a:t>he/she/it</a:t>
                      </a:r>
                      <a:endParaRPr lang="pt-BR" sz="20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>
                          <a:effectLst/>
                        </a:rPr>
                        <a:t>is.</a:t>
                      </a:r>
                      <a:endParaRPr lang="pt-BR" sz="20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2093308"/>
                  </a:ext>
                </a:extLst>
              </a:tr>
              <a:tr h="791374">
                <a:tc row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b="0" dirty="0" err="1">
                          <a:effectLst/>
                        </a:rPr>
                        <a:t>Is</a:t>
                      </a:r>
                      <a:endParaRPr lang="pt-BR" sz="2000" b="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dirty="0" err="1">
                          <a:effectLst/>
                        </a:rPr>
                        <a:t>he</a:t>
                      </a:r>
                      <a:r>
                        <a:rPr lang="pt-BR" sz="2000" dirty="0">
                          <a:effectLst/>
                        </a:rPr>
                        <a:t>/</a:t>
                      </a:r>
                      <a:r>
                        <a:rPr lang="pt-BR" sz="2000" dirty="0" err="1">
                          <a:effectLst/>
                        </a:rPr>
                        <a:t>she</a:t>
                      </a:r>
                      <a:r>
                        <a:rPr lang="pt-BR" sz="2000" dirty="0">
                          <a:effectLst/>
                        </a:rPr>
                        <a:t>/it</a:t>
                      </a:r>
                      <a:endParaRPr lang="pt-BR" sz="200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>
                          <a:effectLst/>
                        </a:rPr>
                        <a:t>you/we/they</a:t>
                      </a:r>
                      <a:endParaRPr lang="pt-BR" sz="20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>
                          <a:effectLst/>
                        </a:rPr>
                        <a:t>are.</a:t>
                      </a:r>
                      <a:endParaRPr lang="pt-BR" sz="20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1817586"/>
                  </a:ext>
                </a:extLst>
              </a:tr>
              <a:tr h="40269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dirty="0">
                          <a:effectLst/>
                        </a:rPr>
                        <a:t>No,</a:t>
                      </a:r>
                      <a:endParaRPr lang="pt-BR" sz="200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>
                          <a:effectLst/>
                        </a:rPr>
                        <a:t>I</a:t>
                      </a:r>
                      <a:endParaRPr lang="pt-BR" sz="20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>
                          <a:effectLst/>
                        </a:rPr>
                        <a:t>’m not.</a:t>
                      </a:r>
                      <a:endParaRPr lang="pt-BR" sz="20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8515411"/>
                  </a:ext>
                </a:extLst>
              </a:tr>
              <a:tr h="402694">
                <a:tc row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b="0" dirty="0">
                          <a:effectLst/>
                        </a:rPr>
                        <a:t>Are</a:t>
                      </a:r>
                      <a:endParaRPr lang="pt-BR" sz="2000" b="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>
                          <a:effectLst/>
                        </a:rPr>
                        <a:t>you/we/they</a:t>
                      </a:r>
                      <a:endParaRPr lang="pt-BR" sz="20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>
                          <a:effectLst/>
                        </a:rPr>
                        <a:t>he/she/it</a:t>
                      </a:r>
                      <a:endParaRPr lang="pt-BR" sz="20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>
                          <a:effectLst/>
                        </a:rPr>
                        <a:t>isn’t.</a:t>
                      </a:r>
                      <a:endParaRPr lang="pt-BR" sz="20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1261100"/>
                  </a:ext>
                </a:extLst>
              </a:tr>
              <a:tr h="79137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>
                          <a:effectLst/>
                        </a:rPr>
                        <a:t>you/we/they</a:t>
                      </a:r>
                      <a:endParaRPr lang="pt-BR" sz="20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dirty="0" err="1">
                          <a:effectLst/>
                        </a:rPr>
                        <a:t>aren’t</a:t>
                      </a:r>
                      <a:r>
                        <a:rPr lang="pt-BR" sz="2000" dirty="0">
                          <a:effectLst/>
                        </a:rPr>
                        <a:t>.</a:t>
                      </a:r>
                      <a:endParaRPr lang="pt-BR" sz="200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26491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28149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560ED0E1-97F7-9D3B-DE31-56D61754A258}"/>
              </a:ext>
            </a:extLst>
          </p:cNvPr>
          <p:cNvSpPr txBox="1"/>
          <p:nvPr/>
        </p:nvSpPr>
        <p:spPr>
          <a:xfrm>
            <a:off x="1456535" y="1444591"/>
            <a:ext cx="10390643" cy="8925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Observe, no quadro a seguir, como é formada a oração condicional do </a:t>
            </a:r>
            <a:r>
              <a:rPr lang="pt-BR" sz="2600" b="1" dirty="0">
                <a:solidFill>
                  <a:srgbClr val="2F2F2E"/>
                </a:solidFill>
                <a:effectLst/>
                <a:latin typeface="+mj-lt"/>
              </a:rPr>
              <a:t>tipo 1 (</a:t>
            </a:r>
            <a:r>
              <a:rPr lang="pt-BR" sz="2600" b="1" i="1" dirty="0" err="1">
                <a:solidFill>
                  <a:srgbClr val="2F2F2E"/>
                </a:solidFill>
                <a:effectLst/>
                <a:latin typeface="+mj-lt"/>
              </a:rPr>
              <a:t>first</a:t>
            </a:r>
            <a:r>
              <a:rPr lang="pt-BR" sz="2600" b="1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600" b="1" i="1" dirty="0" err="1">
                <a:solidFill>
                  <a:srgbClr val="2F2F2E"/>
                </a:solidFill>
                <a:effectLst/>
                <a:latin typeface="+mj-lt"/>
              </a:rPr>
              <a:t>conditional</a:t>
            </a:r>
            <a:r>
              <a:rPr lang="pt-BR" sz="2600" b="1" dirty="0">
                <a:solidFill>
                  <a:srgbClr val="2F2F2E"/>
                </a:solidFill>
                <a:effectLst/>
                <a:latin typeface="+mj-lt"/>
              </a:rPr>
              <a:t>).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8451F3B1-CB2D-BE93-5D38-02F27C363DA3}"/>
              </a:ext>
            </a:extLst>
          </p:cNvPr>
          <p:cNvSpPr/>
          <p:nvPr/>
        </p:nvSpPr>
        <p:spPr>
          <a:xfrm rot="20515144">
            <a:off x="-822495" y="-1001072"/>
            <a:ext cx="6248441" cy="196117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78F9AED1-10FB-2F81-2A68-FCA52C749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0511431">
            <a:off x="267307" y="386578"/>
            <a:ext cx="3323415" cy="1012012"/>
          </a:xfrm>
          <a:custGeom>
            <a:avLst/>
            <a:gdLst>
              <a:gd name="connsiteX0" fmla="*/ 0 w 3323415"/>
              <a:gd name="connsiteY0" fmla="*/ 0 h 1012012"/>
              <a:gd name="connsiteX1" fmla="*/ 3323415 w 3323415"/>
              <a:gd name="connsiteY1" fmla="*/ 0 h 1012012"/>
              <a:gd name="connsiteX2" fmla="*/ 3323415 w 3323415"/>
              <a:gd name="connsiteY2" fmla="*/ 1012012 h 1012012"/>
              <a:gd name="connsiteX3" fmla="*/ 0 w 3323415"/>
              <a:gd name="connsiteY3" fmla="*/ 1012012 h 1012012"/>
              <a:gd name="connsiteX4" fmla="*/ 0 w 3323415"/>
              <a:gd name="connsiteY4" fmla="*/ 0 h 1012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23415" h="1012012" fill="none" extrusionOk="0">
                <a:moveTo>
                  <a:pt x="0" y="0"/>
                </a:moveTo>
                <a:cubicBezTo>
                  <a:pt x="1120904" y="-49533"/>
                  <a:pt x="2377966" y="-14809"/>
                  <a:pt x="3323415" y="0"/>
                </a:cubicBezTo>
                <a:cubicBezTo>
                  <a:pt x="3354819" y="263338"/>
                  <a:pt x="3351241" y="709393"/>
                  <a:pt x="3323415" y="1012012"/>
                </a:cubicBezTo>
                <a:cubicBezTo>
                  <a:pt x="2825949" y="963781"/>
                  <a:pt x="549133" y="1096467"/>
                  <a:pt x="0" y="1012012"/>
                </a:cubicBezTo>
                <a:cubicBezTo>
                  <a:pt x="-55865" y="562789"/>
                  <a:pt x="37435" y="395220"/>
                  <a:pt x="0" y="0"/>
                </a:cubicBezTo>
                <a:close/>
              </a:path>
              <a:path w="3323415" h="1012012" stroke="0" extrusionOk="0">
                <a:moveTo>
                  <a:pt x="0" y="0"/>
                </a:moveTo>
                <a:cubicBezTo>
                  <a:pt x="1275843" y="118645"/>
                  <a:pt x="2274791" y="116012"/>
                  <a:pt x="3323415" y="0"/>
                </a:cubicBezTo>
                <a:cubicBezTo>
                  <a:pt x="3300232" y="114098"/>
                  <a:pt x="3382386" y="570088"/>
                  <a:pt x="3323415" y="1012012"/>
                </a:cubicBezTo>
                <a:cubicBezTo>
                  <a:pt x="2710589" y="1146612"/>
                  <a:pt x="575238" y="854816"/>
                  <a:pt x="0" y="1012012"/>
                </a:cubicBezTo>
                <a:cubicBezTo>
                  <a:pt x="33327" y="669177"/>
                  <a:pt x="85370" y="284425"/>
                  <a:pt x="0" y="0"/>
                </a:cubicBezTo>
                <a:close/>
              </a:path>
            </a:pathLst>
          </a:custGeom>
          <a:solidFill>
            <a:schemeClr val="tx1"/>
          </a:solidFill>
          <a:ln>
            <a:noFill/>
            <a:extLst>
              <a:ext uri="{C807C97D-BFC1-408E-A445-0C87EB9F89A2}">
                <ask:lineSketchStyleProps xmlns:ask="http://schemas.microsoft.com/office/drawing/2018/sketchyshapes" sd="1219033472"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>
            <a:noAutofit/>
          </a:bodyPr>
          <a:lstStyle/>
          <a:p>
            <a:r>
              <a:rPr lang="pt-BR" sz="3500" b="1" dirty="0">
                <a:solidFill>
                  <a:schemeClr val="bg1"/>
                </a:solidFill>
              </a:rPr>
              <a:t>LANGUAGE REFERENCE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119ACCC7-3BAB-46EC-99D5-73F74A80A427}"/>
              </a:ext>
            </a:extLst>
          </p:cNvPr>
          <p:cNvSpPr txBox="1">
            <a:spLocks/>
          </p:cNvSpPr>
          <p:nvPr/>
        </p:nvSpPr>
        <p:spPr>
          <a:xfrm>
            <a:off x="6096000" y="307455"/>
            <a:ext cx="5751182" cy="870182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/>
              <a:t>UNIT 9: </a:t>
            </a:r>
            <a:r>
              <a:rPr lang="pt-BR" sz="4000" b="1" dirty="0" err="1"/>
              <a:t>if</a:t>
            </a:r>
            <a:r>
              <a:rPr lang="pt-BR" sz="4000" b="1" dirty="0"/>
              <a:t> </a:t>
            </a:r>
            <a:r>
              <a:rPr lang="pt-BR" sz="4000" b="1" dirty="0" err="1"/>
              <a:t>clauses</a:t>
            </a:r>
            <a:r>
              <a:rPr lang="pt-BR" sz="4000" b="1" dirty="0"/>
              <a:t> </a:t>
            </a:r>
          </a:p>
          <a:p>
            <a:r>
              <a:rPr lang="pt-BR" sz="4000" b="1" dirty="0"/>
              <a:t>(</a:t>
            </a:r>
            <a:r>
              <a:rPr lang="pt-BR" sz="4000" b="1" dirty="0" err="1"/>
              <a:t>types</a:t>
            </a:r>
            <a:r>
              <a:rPr lang="pt-BR" sz="4000" b="1" dirty="0"/>
              <a:t> 1 </a:t>
            </a:r>
            <a:r>
              <a:rPr lang="pt-BR" sz="4000" b="1" dirty="0" err="1"/>
              <a:t>and</a:t>
            </a:r>
            <a:r>
              <a:rPr lang="pt-BR" sz="4000" b="1" dirty="0"/>
              <a:t> 2)</a:t>
            </a:r>
            <a:endParaRPr lang="pt-BR" sz="4000" b="1" i="1" dirty="0"/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894BAA31-115A-D035-8150-9ED79B36E858}"/>
              </a:ext>
            </a:extLst>
          </p:cNvPr>
          <p:cNvSpPr/>
          <p:nvPr/>
        </p:nvSpPr>
        <p:spPr>
          <a:xfrm>
            <a:off x="581891" y="2915825"/>
            <a:ext cx="11265287" cy="297383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3C232A90-6092-8652-497C-955BAB8831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735929"/>
              </p:ext>
            </p:extLst>
          </p:nvPr>
        </p:nvGraphicFramePr>
        <p:xfrm>
          <a:off x="581891" y="2915826"/>
          <a:ext cx="11265287" cy="2973832"/>
        </p:xfrm>
        <a:graphic>
          <a:graphicData uri="http://schemas.openxmlformats.org/drawingml/2006/table">
            <a:tbl>
              <a:tblPr firstRow="1" firstCol="1" bandRow="1">
                <a:tableStyleId>{72833802-FEF1-4C79-8D5D-14CF1EAF98D9}</a:tableStyleId>
              </a:tblPr>
              <a:tblGrid>
                <a:gridCol w="3747987">
                  <a:extLst>
                    <a:ext uri="{9D8B030D-6E8A-4147-A177-3AD203B41FA5}">
                      <a16:colId xmlns:a16="http://schemas.microsoft.com/office/drawing/2014/main" val="1109672049"/>
                    </a:ext>
                  </a:extLst>
                </a:gridCol>
                <a:gridCol w="7517300">
                  <a:extLst>
                    <a:ext uri="{9D8B030D-6E8A-4147-A177-3AD203B41FA5}">
                      <a16:colId xmlns:a16="http://schemas.microsoft.com/office/drawing/2014/main" val="2599934159"/>
                    </a:ext>
                  </a:extLst>
                </a:gridCol>
              </a:tblGrid>
              <a:tr h="1104441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dirty="0">
                          <a:effectLst/>
                        </a:rPr>
                        <a:t>Oração condicional </a:t>
                      </a: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i="1" dirty="0">
                          <a:effectLst/>
                        </a:rPr>
                        <a:t>(</a:t>
                      </a:r>
                      <a:r>
                        <a:rPr lang="pt-BR" sz="2400" i="1" dirty="0" err="1">
                          <a:effectLst/>
                        </a:rPr>
                        <a:t>if</a:t>
                      </a:r>
                      <a:r>
                        <a:rPr lang="pt-BR" sz="2400" i="1" dirty="0">
                          <a:effectLst/>
                        </a:rPr>
                        <a:t> </a:t>
                      </a:r>
                      <a:r>
                        <a:rPr lang="pt-BR" sz="2400" i="1" dirty="0" err="1">
                          <a:effectLst/>
                        </a:rPr>
                        <a:t>clause</a:t>
                      </a:r>
                      <a:r>
                        <a:rPr lang="pt-BR" sz="2400" i="1" dirty="0">
                          <a:effectLst/>
                        </a:rPr>
                        <a:t>)</a:t>
                      </a:r>
                      <a:endParaRPr lang="pt-BR" sz="2400" i="1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dirty="0">
                          <a:effectLst/>
                        </a:rPr>
                        <a:t>Oração principal </a:t>
                      </a: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i="1" dirty="0">
                          <a:effectLst/>
                        </a:rPr>
                        <a:t>(</a:t>
                      </a:r>
                      <a:r>
                        <a:rPr lang="pt-BR" sz="2400" i="1" dirty="0" err="1">
                          <a:effectLst/>
                        </a:rPr>
                        <a:t>main</a:t>
                      </a:r>
                      <a:r>
                        <a:rPr lang="pt-BR" sz="2400" i="1" dirty="0">
                          <a:effectLst/>
                        </a:rPr>
                        <a:t> </a:t>
                      </a:r>
                      <a:r>
                        <a:rPr lang="pt-BR" sz="2400" i="1" dirty="0" err="1">
                          <a:effectLst/>
                        </a:rPr>
                        <a:t>clause</a:t>
                      </a:r>
                      <a:r>
                        <a:rPr lang="pt-BR" sz="2400" i="1" dirty="0">
                          <a:effectLst/>
                        </a:rPr>
                        <a:t>)</a:t>
                      </a:r>
                      <a:endParaRPr lang="pt-BR" sz="2400" i="1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573753"/>
                  </a:ext>
                </a:extLst>
              </a:tr>
              <a:tr h="1869391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dirty="0" err="1">
                          <a:effectLst/>
                        </a:rPr>
                        <a:t>If</a:t>
                      </a:r>
                      <a:r>
                        <a:rPr lang="pt-BR" sz="2400" dirty="0">
                          <a:effectLst/>
                        </a:rPr>
                        <a:t> + </a:t>
                      </a:r>
                      <a:r>
                        <a:rPr lang="pt-BR" sz="2400" b="0" dirty="0">
                          <a:effectLst/>
                        </a:rPr>
                        <a:t>verbo no </a:t>
                      </a:r>
                      <a:r>
                        <a:rPr lang="pt-BR" sz="2400" i="1" dirty="0" err="1">
                          <a:effectLst/>
                        </a:rPr>
                        <a:t>simple</a:t>
                      </a:r>
                      <a:r>
                        <a:rPr lang="pt-BR" sz="2400" i="1" dirty="0">
                          <a:effectLst/>
                        </a:rPr>
                        <a:t> </a:t>
                      </a:r>
                      <a:r>
                        <a:rPr lang="pt-BR" sz="2400" i="1" dirty="0" err="1">
                          <a:effectLst/>
                        </a:rPr>
                        <a:t>present</a:t>
                      </a:r>
                      <a:r>
                        <a:rPr lang="pt-BR" sz="2400" dirty="0">
                          <a:effectLst/>
                        </a:rPr>
                        <a:t>,</a:t>
                      </a:r>
                      <a:endParaRPr lang="pt-BR" sz="240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b="1" dirty="0" err="1">
                          <a:effectLst/>
                        </a:rPr>
                        <a:t>will</a:t>
                      </a:r>
                      <a:r>
                        <a:rPr lang="pt-BR" sz="2400" b="1" dirty="0">
                          <a:effectLst/>
                        </a:rPr>
                        <a:t> (</a:t>
                      </a:r>
                      <a:r>
                        <a:rPr lang="pt-BR" sz="2400" b="1" dirty="0" err="1">
                          <a:effectLst/>
                        </a:rPr>
                        <a:t>not</a:t>
                      </a:r>
                      <a:r>
                        <a:rPr lang="pt-BR" sz="2400" b="1" dirty="0">
                          <a:effectLst/>
                        </a:rPr>
                        <a:t>) </a:t>
                      </a:r>
                      <a:r>
                        <a:rPr lang="pt-BR" sz="2400" dirty="0">
                          <a:effectLst/>
                        </a:rPr>
                        <a:t>+ forma básica do verbo principal OU</a:t>
                      </a: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n-US" sz="2400" b="1" dirty="0">
                          <a:effectLst/>
                        </a:rPr>
                        <a:t>can/may/might/should/be likely </a:t>
                      </a:r>
                      <a:r>
                        <a:rPr lang="en-US" sz="2400" dirty="0">
                          <a:effectLst/>
                        </a:rPr>
                        <a:t>+ forma </a:t>
                      </a:r>
                      <a:r>
                        <a:rPr lang="en-US" sz="2400" dirty="0" err="1">
                          <a:effectLst/>
                        </a:rPr>
                        <a:t>básica</a:t>
                      </a:r>
                      <a:r>
                        <a:rPr lang="en-US" sz="2400" dirty="0">
                          <a:effectLst/>
                        </a:rPr>
                        <a:t> do verbo principal.</a:t>
                      </a:r>
                      <a:endParaRPr lang="pt-BR" sz="240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28888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65855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560ED0E1-97F7-9D3B-DE31-56D61754A258}"/>
              </a:ext>
            </a:extLst>
          </p:cNvPr>
          <p:cNvSpPr txBox="1"/>
          <p:nvPr/>
        </p:nvSpPr>
        <p:spPr>
          <a:xfrm>
            <a:off x="1456535" y="1444591"/>
            <a:ext cx="10390643" cy="8925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Observe, no quadro a seguir, como é formada a oração condicional do </a:t>
            </a:r>
            <a:r>
              <a:rPr lang="pt-BR" sz="2600" b="1" dirty="0">
                <a:solidFill>
                  <a:srgbClr val="2F2F2E"/>
                </a:solidFill>
                <a:effectLst/>
                <a:latin typeface="+mj-lt"/>
              </a:rPr>
              <a:t>tipo I1 (</a:t>
            </a:r>
            <a:r>
              <a:rPr lang="pt-BR" sz="2600" b="1" i="1" dirty="0" err="1">
                <a:solidFill>
                  <a:srgbClr val="2F2F2E"/>
                </a:solidFill>
                <a:effectLst/>
                <a:latin typeface="+mj-lt"/>
              </a:rPr>
              <a:t>second</a:t>
            </a:r>
            <a:r>
              <a:rPr lang="pt-BR" sz="2600" b="1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600" b="1" i="1" dirty="0" err="1">
                <a:solidFill>
                  <a:srgbClr val="2F2F2E"/>
                </a:solidFill>
                <a:effectLst/>
                <a:latin typeface="+mj-lt"/>
              </a:rPr>
              <a:t>conditional</a:t>
            </a:r>
            <a:r>
              <a:rPr lang="pt-BR" sz="2600" b="1" dirty="0">
                <a:solidFill>
                  <a:srgbClr val="2F2F2E"/>
                </a:solidFill>
                <a:effectLst/>
                <a:latin typeface="+mj-lt"/>
              </a:rPr>
              <a:t>).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8451F3B1-CB2D-BE93-5D38-02F27C363DA3}"/>
              </a:ext>
            </a:extLst>
          </p:cNvPr>
          <p:cNvSpPr/>
          <p:nvPr/>
        </p:nvSpPr>
        <p:spPr>
          <a:xfrm rot="20515144">
            <a:off x="-822495" y="-1001072"/>
            <a:ext cx="6248441" cy="196117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78F9AED1-10FB-2F81-2A68-FCA52C749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0511431">
            <a:off x="267307" y="386578"/>
            <a:ext cx="3323415" cy="1012012"/>
          </a:xfrm>
          <a:custGeom>
            <a:avLst/>
            <a:gdLst>
              <a:gd name="connsiteX0" fmla="*/ 0 w 3323415"/>
              <a:gd name="connsiteY0" fmla="*/ 0 h 1012012"/>
              <a:gd name="connsiteX1" fmla="*/ 3323415 w 3323415"/>
              <a:gd name="connsiteY1" fmla="*/ 0 h 1012012"/>
              <a:gd name="connsiteX2" fmla="*/ 3323415 w 3323415"/>
              <a:gd name="connsiteY2" fmla="*/ 1012012 h 1012012"/>
              <a:gd name="connsiteX3" fmla="*/ 0 w 3323415"/>
              <a:gd name="connsiteY3" fmla="*/ 1012012 h 1012012"/>
              <a:gd name="connsiteX4" fmla="*/ 0 w 3323415"/>
              <a:gd name="connsiteY4" fmla="*/ 0 h 1012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23415" h="1012012" fill="none" extrusionOk="0">
                <a:moveTo>
                  <a:pt x="0" y="0"/>
                </a:moveTo>
                <a:cubicBezTo>
                  <a:pt x="1120904" y="-49533"/>
                  <a:pt x="2377966" y="-14809"/>
                  <a:pt x="3323415" y="0"/>
                </a:cubicBezTo>
                <a:cubicBezTo>
                  <a:pt x="3354819" y="263338"/>
                  <a:pt x="3351241" y="709393"/>
                  <a:pt x="3323415" y="1012012"/>
                </a:cubicBezTo>
                <a:cubicBezTo>
                  <a:pt x="2825949" y="963781"/>
                  <a:pt x="549133" y="1096467"/>
                  <a:pt x="0" y="1012012"/>
                </a:cubicBezTo>
                <a:cubicBezTo>
                  <a:pt x="-55865" y="562789"/>
                  <a:pt x="37435" y="395220"/>
                  <a:pt x="0" y="0"/>
                </a:cubicBezTo>
                <a:close/>
              </a:path>
              <a:path w="3323415" h="1012012" stroke="0" extrusionOk="0">
                <a:moveTo>
                  <a:pt x="0" y="0"/>
                </a:moveTo>
                <a:cubicBezTo>
                  <a:pt x="1275843" y="118645"/>
                  <a:pt x="2274791" y="116012"/>
                  <a:pt x="3323415" y="0"/>
                </a:cubicBezTo>
                <a:cubicBezTo>
                  <a:pt x="3300232" y="114098"/>
                  <a:pt x="3382386" y="570088"/>
                  <a:pt x="3323415" y="1012012"/>
                </a:cubicBezTo>
                <a:cubicBezTo>
                  <a:pt x="2710589" y="1146612"/>
                  <a:pt x="575238" y="854816"/>
                  <a:pt x="0" y="1012012"/>
                </a:cubicBezTo>
                <a:cubicBezTo>
                  <a:pt x="33327" y="669177"/>
                  <a:pt x="85370" y="284425"/>
                  <a:pt x="0" y="0"/>
                </a:cubicBezTo>
                <a:close/>
              </a:path>
            </a:pathLst>
          </a:custGeom>
          <a:solidFill>
            <a:schemeClr val="tx1"/>
          </a:solidFill>
          <a:ln>
            <a:noFill/>
            <a:extLst>
              <a:ext uri="{C807C97D-BFC1-408E-A445-0C87EB9F89A2}">
                <ask:lineSketchStyleProps xmlns:ask="http://schemas.microsoft.com/office/drawing/2018/sketchyshapes" sd="1219033472"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>
            <a:noAutofit/>
          </a:bodyPr>
          <a:lstStyle/>
          <a:p>
            <a:r>
              <a:rPr lang="pt-BR" sz="3500" b="1" dirty="0">
                <a:solidFill>
                  <a:schemeClr val="bg1"/>
                </a:solidFill>
              </a:rPr>
              <a:t>LANGUAGE REFERENCE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119ACCC7-3BAB-46EC-99D5-73F74A80A427}"/>
              </a:ext>
            </a:extLst>
          </p:cNvPr>
          <p:cNvSpPr txBox="1">
            <a:spLocks/>
          </p:cNvSpPr>
          <p:nvPr/>
        </p:nvSpPr>
        <p:spPr>
          <a:xfrm>
            <a:off x="6096000" y="307455"/>
            <a:ext cx="5751182" cy="870182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/>
              <a:t>UNIT 9: </a:t>
            </a:r>
            <a:r>
              <a:rPr lang="pt-BR" sz="4000" b="1" dirty="0" err="1"/>
              <a:t>if</a:t>
            </a:r>
            <a:r>
              <a:rPr lang="pt-BR" sz="4000" b="1" dirty="0"/>
              <a:t> </a:t>
            </a:r>
            <a:r>
              <a:rPr lang="pt-BR" sz="4000" b="1" dirty="0" err="1"/>
              <a:t>clauses</a:t>
            </a:r>
            <a:r>
              <a:rPr lang="pt-BR" sz="4000" b="1" dirty="0"/>
              <a:t> </a:t>
            </a:r>
          </a:p>
          <a:p>
            <a:r>
              <a:rPr lang="pt-BR" sz="4000" b="1" dirty="0"/>
              <a:t>(</a:t>
            </a:r>
            <a:r>
              <a:rPr lang="pt-BR" sz="4000" b="1" dirty="0" err="1"/>
              <a:t>types</a:t>
            </a:r>
            <a:r>
              <a:rPr lang="pt-BR" sz="4000" b="1" dirty="0"/>
              <a:t> 1 </a:t>
            </a:r>
            <a:r>
              <a:rPr lang="pt-BR" sz="4000" b="1" dirty="0" err="1"/>
              <a:t>and</a:t>
            </a:r>
            <a:r>
              <a:rPr lang="pt-BR" sz="4000" b="1" dirty="0"/>
              <a:t> 2)</a:t>
            </a:r>
            <a:endParaRPr lang="pt-BR" sz="4000" b="1" i="1" dirty="0"/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894BAA31-115A-D035-8150-9ED79B36E858}"/>
              </a:ext>
            </a:extLst>
          </p:cNvPr>
          <p:cNvSpPr/>
          <p:nvPr/>
        </p:nvSpPr>
        <p:spPr>
          <a:xfrm>
            <a:off x="581891" y="2915825"/>
            <a:ext cx="11265287" cy="297383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9A794943-33EC-1348-C1E5-173A8D2C39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7705685"/>
              </p:ext>
            </p:extLst>
          </p:nvPr>
        </p:nvGraphicFramePr>
        <p:xfrm>
          <a:off x="581891" y="2915826"/>
          <a:ext cx="11265287" cy="2973832"/>
        </p:xfrm>
        <a:graphic>
          <a:graphicData uri="http://schemas.openxmlformats.org/drawingml/2006/table">
            <a:tbl>
              <a:tblPr firstRow="1" firstCol="1" bandRow="1">
                <a:tableStyleId>{72833802-FEF1-4C79-8D5D-14CF1EAF98D9}</a:tableStyleId>
              </a:tblPr>
              <a:tblGrid>
                <a:gridCol w="3747987">
                  <a:extLst>
                    <a:ext uri="{9D8B030D-6E8A-4147-A177-3AD203B41FA5}">
                      <a16:colId xmlns:a16="http://schemas.microsoft.com/office/drawing/2014/main" val="1109672049"/>
                    </a:ext>
                  </a:extLst>
                </a:gridCol>
                <a:gridCol w="7517300">
                  <a:extLst>
                    <a:ext uri="{9D8B030D-6E8A-4147-A177-3AD203B41FA5}">
                      <a16:colId xmlns:a16="http://schemas.microsoft.com/office/drawing/2014/main" val="2599934159"/>
                    </a:ext>
                  </a:extLst>
                </a:gridCol>
              </a:tblGrid>
              <a:tr h="1104441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dirty="0">
                          <a:effectLst/>
                        </a:rPr>
                        <a:t>Oração condicional </a:t>
                      </a: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i="1" dirty="0">
                          <a:effectLst/>
                        </a:rPr>
                        <a:t>(</a:t>
                      </a:r>
                      <a:r>
                        <a:rPr lang="pt-BR" sz="2400" i="1" dirty="0" err="1">
                          <a:effectLst/>
                        </a:rPr>
                        <a:t>if</a:t>
                      </a:r>
                      <a:r>
                        <a:rPr lang="pt-BR" sz="2400" i="1" dirty="0">
                          <a:effectLst/>
                        </a:rPr>
                        <a:t> </a:t>
                      </a:r>
                      <a:r>
                        <a:rPr lang="pt-BR" sz="2400" i="1" dirty="0" err="1">
                          <a:effectLst/>
                        </a:rPr>
                        <a:t>clause</a:t>
                      </a:r>
                      <a:r>
                        <a:rPr lang="pt-BR" sz="2400" i="1" dirty="0">
                          <a:effectLst/>
                        </a:rPr>
                        <a:t>)</a:t>
                      </a:r>
                      <a:endParaRPr lang="pt-BR" sz="2400" i="1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dirty="0">
                          <a:effectLst/>
                        </a:rPr>
                        <a:t>Oração principal </a:t>
                      </a: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i="1" dirty="0">
                          <a:effectLst/>
                        </a:rPr>
                        <a:t>(</a:t>
                      </a:r>
                      <a:r>
                        <a:rPr lang="pt-BR" sz="2400" i="1" dirty="0" err="1">
                          <a:effectLst/>
                        </a:rPr>
                        <a:t>main</a:t>
                      </a:r>
                      <a:r>
                        <a:rPr lang="pt-BR" sz="2400" i="1" dirty="0">
                          <a:effectLst/>
                        </a:rPr>
                        <a:t> </a:t>
                      </a:r>
                      <a:r>
                        <a:rPr lang="pt-BR" sz="2400" i="1" dirty="0" err="1">
                          <a:effectLst/>
                        </a:rPr>
                        <a:t>clause</a:t>
                      </a:r>
                      <a:r>
                        <a:rPr lang="pt-BR" sz="2400" i="1" dirty="0">
                          <a:effectLst/>
                        </a:rPr>
                        <a:t>)</a:t>
                      </a:r>
                      <a:endParaRPr lang="pt-BR" sz="2400" i="1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573753"/>
                  </a:ext>
                </a:extLst>
              </a:tr>
              <a:tr h="1869391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dirty="0" err="1">
                          <a:effectLst/>
                        </a:rPr>
                        <a:t>If</a:t>
                      </a:r>
                      <a:r>
                        <a:rPr lang="pt-BR" sz="2400" dirty="0">
                          <a:effectLst/>
                        </a:rPr>
                        <a:t> + </a:t>
                      </a:r>
                      <a:r>
                        <a:rPr lang="pt-BR" sz="2400" b="0" dirty="0">
                          <a:effectLst/>
                        </a:rPr>
                        <a:t>verbo no </a:t>
                      </a:r>
                      <a:r>
                        <a:rPr lang="pt-BR" sz="2400" i="1" dirty="0" err="1">
                          <a:effectLst/>
                        </a:rPr>
                        <a:t>simple</a:t>
                      </a:r>
                      <a:r>
                        <a:rPr lang="pt-BR" sz="2400" i="1" dirty="0">
                          <a:effectLst/>
                        </a:rPr>
                        <a:t> </a:t>
                      </a:r>
                      <a:r>
                        <a:rPr lang="pt-BR" sz="2400" i="1" dirty="0" err="1">
                          <a:effectLst/>
                        </a:rPr>
                        <a:t>past</a:t>
                      </a:r>
                      <a:r>
                        <a:rPr lang="pt-BR" sz="2400" dirty="0">
                          <a:effectLst/>
                        </a:rPr>
                        <a:t>,</a:t>
                      </a:r>
                      <a:endParaRPr lang="pt-BR" sz="240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b="1" dirty="0" err="1">
                          <a:effectLst/>
                        </a:rPr>
                        <a:t>would</a:t>
                      </a:r>
                      <a:r>
                        <a:rPr lang="pt-BR" sz="2400" b="1" dirty="0">
                          <a:effectLst/>
                        </a:rPr>
                        <a:t> (</a:t>
                      </a:r>
                      <a:r>
                        <a:rPr lang="pt-BR" sz="2400" b="1" dirty="0" err="1">
                          <a:effectLst/>
                        </a:rPr>
                        <a:t>not</a:t>
                      </a:r>
                      <a:r>
                        <a:rPr lang="pt-BR" sz="2400" b="1" dirty="0">
                          <a:effectLst/>
                        </a:rPr>
                        <a:t>) </a:t>
                      </a:r>
                      <a:r>
                        <a:rPr lang="pt-BR" sz="2400" dirty="0">
                          <a:effectLst/>
                        </a:rPr>
                        <a:t>+ forma básica do verbo principal</a:t>
                      </a:r>
                      <a:endParaRPr lang="pt-BR" sz="240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28888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54668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7FFD1B7E-1E42-5C7D-6CB6-99EBE84FC3A4}"/>
              </a:ext>
            </a:extLst>
          </p:cNvPr>
          <p:cNvSpPr txBox="1"/>
          <p:nvPr/>
        </p:nvSpPr>
        <p:spPr>
          <a:xfrm>
            <a:off x="2078182" y="1444591"/>
            <a:ext cx="9768996" cy="52937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Os verbos modais são usados </a:t>
            </a:r>
            <a:r>
              <a:rPr lang="pt-BR" sz="2600" b="1" dirty="0">
                <a:solidFill>
                  <a:srgbClr val="2F2F2E"/>
                </a:solidFill>
                <a:effectLst/>
                <a:latin typeface="+mj-lt"/>
              </a:rPr>
              <a:t>antes</a:t>
            </a:r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 do verbo principal em sua </a:t>
            </a:r>
            <a:r>
              <a:rPr lang="pt-BR" sz="2600" b="1" dirty="0">
                <a:solidFill>
                  <a:srgbClr val="2F2F2E"/>
                </a:solidFill>
                <a:effectLst/>
                <a:latin typeface="+mj-lt"/>
              </a:rPr>
              <a:t>forma básica: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600" i="1" dirty="0">
                <a:solidFill>
                  <a:srgbClr val="2F2F2E"/>
                </a:solidFill>
                <a:latin typeface="+mj-lt"/>
              </a:rPr>
              <a:t>“Mental </a:t>
            </a:r>
            <a:r>
              <a:rPr lang="pt-BR" sz="2600" i="1" dirty="0" err="1">
                <a:solidFill>
                  <a:srgbClr val="2F2F2E"/>
                </a:solidFill>
                <a:latin typeface="+mj-lt"/>
              </a:rPr>
              <a:t>health</a:t>
            </a:r>
            <a:r>
              <a:rPr lang="pt-BR" sz="2600" i="1" dirty="0">
                <a:solidFill>
                  <a:srgbClr val="2F2F2E"/>
                </a:solidFill>
                <a:latin typeface="+mj-lt"/>
              </a:rPr>
              <a:t> </a:t>
            </a:r>
            <a:r>
              <a:rPr lang="pt-BR" sz="2600" b="1" i="1" dirty="0" err="1">
                <a:solidFill>
                  <a:schemeClr val="accent2"/>
                </a:solidFill>
                <a:latin typeface="+mj-lt"/>
              </a:rPr>
              <a:t>should</a:t>
            </a:r>
            <a:r>
              <a:rPr lang="pt-BR" sz="2600" i="1" dirty="0">
                <a:solidFill>
                  <a:srgbClr val="2F2F2E"/>
                </a:solidFill>
                <a:latin typeface="+mj-lt"/>
              </a:rPr>
              <a:t> </a:t>
            </a:r>
            <a:r>
              <a:rPr lang="pt-BR" sz="2600" b="1" i="1" dirty="0" err="1">
                <a:solidFill>
                  <a:srgbClr val="2F2F2E"/>
                </a:solidFill>
                <a:latin typeface="+mj-lt"/>
              </a:rPr>
              <a:t>be</a:t>
            </a:r>
            <a:r>
              <a:rPr lang="pt-BR" sz="2600" i="1" dirty="0">
                <a:solidFill>
                  <a:srgbClr val="2F2F2E"/>
                </a:solidFill>
                <a:latin typeface="+mj-lt"/>
              </a:rPr>
              <a:t> a </a:t>
            </a:r>
            <a:r>
              <a:rPr lang="pt-BR" sz="2600" i="1" dirty="0" err="1">
                <a:solidFill>
                  <a:srgbClr val="2F2F2E"/>
                </a:solidFill>
                <a:latin typeface="+mj-lt"/>
              </a:rPr>
              <a:t>priority</a:t>
            </a:r>
            <a:r>
              <a:rPr lang="pt-BR" sz="2600" i="1" dirty="0">
                <a:solidFill>
                  <a:srgbClr val="2F2F2E"/>
                </a:solidFill>
                <a:latin typeface="+mj-lt"/>
              </a:rPr>
              <a:t> in </a:t>
            </a:r>
            <a:r>
              <a:rPr lang="pt-BR" sz="2600" i="1" dirty="0" err="1">
                <a:solidFill>
                  <a:srgbClr val="2F2F2E"/>
                </a:solidFill>
                <a:latin typeface="+mj-lt"/>
              </a:rPr>
              <a:t>sports</a:t>
            </a:r>
            <a:r>
              <a:rPr lang="pt-BR" sz="2600" i="1" dirty="0">
                <a:solidFill>
                  <a:srgbClr val="2F2F2E"/>
                </a:solidFill>
                <a:latin typeface="+mj-lt"/>
              </a:rPr>
              <a:t>.”</a:t>
            </a:r>
          </a:p>
          <a:p>
            <a:r>
              <a:rPr lang="pt-BR" sz="2600" dirty="0">
                <a:solidFill>
                  <a:srgbClr val="2F2F2E"/>
                </a:solidFill>
                <a:latin typeface="+mj-lt"/>
              </a:rPr>
              <a:t>(</a:t>
            </a:r>
            <a:r>
              <a:rPr lang="pt-BR" sz="2600" dirty="0" err="1">
                <a:solidFill>
                  <a:schemeClr val="accent2"/>
                </a:solidFill>
                <a:latin typeface="+mj-lt"/>
              </a:rPr>
              <a:t>should</a:t>
            </a:r>
            <a:r>
              <a:rPr lang="pt-BR" sz="2600" dirty="0">
                <a:solidFill>
                  <a:srgbClr val="2F2F2E"/>
                </a:solidFill>
                <a:latin typeface="+mj-lt"/>
              </a:rPr>
              <a:t> expressa uma recomendação, um aconselhamento)</a:t>
            </a:r>
          </a:p>
          <a:p>
            <a:endParaRPr lang="pt-BR" sz="2600" i="1" dirty="0">
              <a:solidFill>
                <a:srgbClr val="2F2F2E"/>
              </a:solidFill>
              <a:effectLst/>
              <a:latin typeface="+mj-lt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600" i="1" dirty="0" err="1">
                <a:solidFill>
                  <a:srgbClr val="2F2F2E"/>
                </a:solidFill>
                <a:effectLst/>
                <a:latin typeface="+mj-lt"/>
              </a:rPr>
              <a:t>Athletes</a:t>
            </a:r>
            <a:r>
              <a:rPr lang="pt-BR" sz="2600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600" b="1" i="1" dirty="0">
                <a:solidFill>
                  <a:schemeClr val="accent2"/>
                </a:solidFill>
                <a:effectLst/>
                <a:latin typeface="+mj-lt"/>
              </a:rPr>
              <a:t>must/</a:t>
            </a:r>
            <a:r>
              <a:rPr lang="pt-BR" sz="2600" b="1" i="1" dirty="0" err="1">
                <a:solidFill>
                  <a:schemeClr val="accent2"/>
                </a:solidFill>
                <a:effectLst/>
                <a:latin typeface="+mj-lt"/>
              </a:rPr>
              <a:t>have</a:t>
            </a:r>
            <a:r>
              <a:rPr lang="pt-BR" sz="2600" b="1" i="1" dirty="0">
                <a:solidFill>
                  <a:schemeClr val="accent2"/>
                </a:solidFill>
                <a:effectLst/>
                <a:latin typeface="+mj-lt"/>
              </a:rPr>
              <a:t> </a:t>
            </a:r>
            <a:r>
              <a:rPr lang="pt-BR" sz="2600" b="1" i="1" dirty="0" err="1">
                <a:solidFill>
                  <a:schemeClr val="accent2"/>
                </a:solidFill>
                <a:effectLst/>
                <a:latin typeface="+mj-lt"/>
              </a:rPr>
              <a:t>to</a:t>
            </a:r>
            <a:r>
              <a:rPr lang="pt-BR" sz="2600" b="1" i="1" dirty="0">
                <a:solidFill>
                  <a:schemeClr val="accent2"/>
                </a:solidFill>
                <a:effectLst/>
                <a:latin typeface="+mj-lt"/>
              </a:rPr>
              <a:t> </a:t>
            </a:r>
            <a:r>
              <a:rPr lang="pt-BR" sz="2600" b="1" i="1" dirty="0" err="1">
                <a:solidFill>
                  <a:srgbClr val="2F2F2E"/>
                </a:solidFill>
                <a:effectLst/>
                <a:latin typeface="+mj-lt"/>
              </a:rPr>
              <a:t>prioritize</a:t>
            </a:r>
            <a:r>
              <a:rPr lang="pt-BR" sz="2600" b="1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600" i="1" dirty="0" err="1">
                <a:solidFill>
                  <a:srgbClr val="2F2F2E"/>
                </a:solidFill>
                <a:effectLst/>
                <a:latin typeface="+mj-lt"/>
              </a:rPr>
              <a:t>their</a:t>
            </a:r>
            <a:r>
              <a:rPr lang="pt-BR" sz="2600" i="1" dirty="0">
                <a:solidFill>
                  <a:srgbClr val="2F2F2E"/>
                </a:solidFill>
                <a:effectLst/>
                <a:latin typeface="+mj-lt"/>
              </a:rPr>
              <a:t> mental </a:t>
            </a:r>
            <a:r>
              <a:rPr lang="pt-BR" sz="2600" i="1" dirty="0" err="1">
                <a:solidFill>
                  <a:srgbClr val="2F2F2E"/>
                </a:solidFill>
                <a:effectLst/>
                <a:latin typeface="+mj-lt"/>
              </a:rPr>
              <a:t>health</a:t>
            </a:r>
            <a:r>
              <a:rPr lang="pt-BR" sz="2600" i="1" dirty="0">
                <a:solidFill>
                  <a:srgbClr val="2F2F2E"/>
                </a:solidFill>
                <a:effectLst/>
                <a:latin typeface="+mj-lt"/>
              </a:rPr>
              <a:t>.</a:t>
            </a:r>
          </a:p>
          <a:p>
            <a:r>
              <a:rPr lang="pt-BR" sz="2600" dirty="0">
                <a:solidFill>
                  <a:srgbClr val="2F2F2E"/>
                </a:solidFill>
                <a:latin typeface="+mj-lt"/>
              </a:rPr>
              <a:t>(</a:t>
            </a:r>
            <a:r>
              <a:rPr lang="pt-BR" sz="2600" dirty="0">
                <a:solidFill>
                  <a:schemeClr val="accent2"/>
                </a:solidFill>
                <a:latin typeface="+mj-lt"/>
              </a:rPr>
              <a:t>must/</a:t>
            </a:r>
            <a:r>
              <a:rPr lang="pt-BR" sz="2600" dirty="0" err="1">
                <a:solidFill>
                  <a:schemeClr val="accent2"/>
                </a:solidFill>
                <a:latin typeface="+mj-lt"/>
              </a:rPr>
              <a:t>have</a:t>
            </a:r>
            <a:r>
              <a:rPr lang="pt-BR" sz="2600" dirty="0">
                <a:solidFill>
                  <a:schemeClr val="accent2"/>
                </a:solidFill>
                <a:latin typeface="+mj-lt"/>
              </a:rPr>
              <a:t> </a:t>
            </a:r>
            <a:r>
              <a:rPr lang="pt-BR" sz="2600" dirty="0" err="1">
                <a:solidFill>
                  <a:schemeClr val="accent2"/>
                </a:solidFill>
                <a:latin typeface="+mj-lt"/>
              </a:rPr>
              <a:t>to</a:t>
            </a:r>
            <a:r>
              <a:rPr lang="pt-BR" sz="2600" dirty="0">
                <a:solidFill>
                  <a:srgbClr val="2F2F2E"/>
                </a:solidFill>
                <a:latin typeface="+mj-lt"/>
              </a:rPr>
              <a:t> expressa uma obrigação, uma necessidade forte)</a:t>
            </a:r>
          </a:p>
          <a:p>
            <a:endParaRPr lang="pt-BR" sz="2600" i="1" dirty="0">
              <a:solidFill>
                <a:srgbClr val="2F2F2E"/>
              </a:solidFill>
              <a:latin typeface="+mj-lt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600" i="1" dirty="0" err="1">
                <a:solidFill>
                  <a:srgbClr val="2F2F2E"/>
                </a:solidFill>
                <a:effectLst/>
                <a:latin typeface="+mj-lt"/>
              </a:rPr>
              <a:t>You</a:t>
            </a:r>
            <a:r>
              <a:rPr lang="pt-BR" sz="2600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600" b="1" i="1" dirty="0" err="1">
                <a:solidFill>
                  <a:schemeClr val="accent2"/>
                </a:solidFill>
                <a:effectLst/>
                <a:latin typeface="+mj-lt"/>
              </a:rPr>
              <a:t>mustn’t</a:t>
            </a:r>
            <a:r>
              <a:rPr lang="pt-BR" sz="2600" b="1" i="1" dirty="0">
                <a:solidFill>
                  <a:srgbClr val="2F2F2E"/>
                </a:solidFill>
                <a:effectLst/>
                <a:latin typeface="+mj-lt"/>
              </a:rPr>
              <a:t> take </a:t>
            </a:r>
            <a:r>
              <a:rPr lang="pt-BR" sz="2600" i="1" dirty="0" err="1">
                <a:solidFill>
                  <a:srgbClr val="2F2F2E"/>
                </a:solidFill>
                <a:effectLst/>
                <a:latin typeface="+mj-lt"/>
              </a:rPr>
              <a:t>medication</a:t>
            </a:r>
            <a:r>
              <a:rPr lang="pt-BR" sz="2600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600" i="1" dirty="0" err="1">
                <a:solidFill>
                  <a:srgbClr val="2F2F2E"/>
                </a:solidFill>
                <a:effectLst/>
                <a:latin typeface="+mj-lt"/>
              </a:rPr>
              <a:t>without</a:t>
            </a:r>
            <a:r>
              <a:rPr lang="pt-BR" sz="2600" i="1" dirty="0">
                <a:solidFill>
                  <a:srgbClr val="2F2F2E"/>
                </a:solidFill>
                <a:effectLst/>
                <a:latin typeface="+mj-lt"/>
              </a:rPr>
              <a:t> a </a:t>
            </a:r>
            <a:r>
              <a:rPr lang="pt-BR" sz="2600" i="1" dirty="0" err="1">
                <a:solidFill>
                  <a:srgbClr val="2F2F2E"/>
                </a:solidFill>
                <a:effectLst/>
                <a:latin typeface="+mj-lt"/>
              </a:rPr>
              <a:t>prescription</a:t>
            </a:r>
            <a:r>
              <a:rPr lang="pt-BR" sz="2600" i="1" dirty="0">
                <a:solidFill>
                  <a:srgbClr val="2F2F2E"/>
                </a:solidFill>
                <a:effectLst/>
                <a:latin typeface="+mj-lt"/>
              </a:rPr>
              <a:t>.</a:t>
            </a:r>
          </a:p>
          <a:p>
            <a:r>
              <a:rPr lang="pt-BR" sz="2600" dirty="0">
                <a:solidFill>
                  <a:srgbClr val="2F2F2E"/>
                </a:solidFill>
                <a:latin typeface="+mj-lt"/>
              </a:rPr>
              <a:t>(</a:t>
            </a:r>
            <a:r>
              <a:rPr lang="pt-BR" sz="2600" dirty="0" err="1">
                <a:solidFill>
                  <a:schemeClr val="accent2"/>
                </a:solidFill>
                <a:latin typeface="+mj-lt"/>
              </a:rPr>
              <a:t>mustn’t</a:t>
            </a:r>
            <a:r>
              <a:rPr lang="pt-BR" sz="2600" dirty="0">
                <a:solidFill>
                  <a:srgbClr val="2F2F2E"/>
                </a:solidFill>
                <a:latin typeface="+mj-lt"/>
              </a:rPr>
              <a:t> indica proibição)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t-BR" sz="2600" i="1" dirty="0">
              <a:solidFill>
                <a:srgbClr val="2F2F2E"/>
              </a:solidFill>
              <a:effectLst/>
              <a:latin typeface="+mj-lt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600" i="1" dirty="0" err="1">
                <a:solidFill>
                  <a:srgbClr val="2F2F2E"/>
                </a:solidFill>
                <a:effectLst/>
                <a:latin typeface="+mj-lt"/>
              </a:rPr>
              <a:t>Athletes</a:t>
            </a:r>
            <a:r>
              <a:rPr lang="pt-BR" sz="2600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600" b="1" i="1" dirty="0" err="1">
                <a:solidFill>
                  <a:schemeClr val="accent2"/>
                </a:solidFill>
                <a:effectLst/>
                <a:latin typeface="+mj-lt"/>
              </a:rPr>
              <a:t>don’t</a:t>
            </a:r>
            <a:r>
              <a:rPr lang="pt-BR" sz="2600" b="1" i="1" dirty="0">
                <a:solidFill>
                  <a:schemeClr val="accent2"/>
                </a:solidFill>
                <a:effectLst/>
                <a:latin typeface="+mj-lt"/>
              </a:rPr>
              <a:t> </a:t>
            </a:r>
            <a:r>
              <a:rPr lang="pt-BR" sz="2600" b="1" i="1" dirty="0" err="1">
                <a:solidFill>
                  <a:schemeClr val="accent2"/>
                </a:solidFill>
                <a:effectLst/>
                <a:latin typeface="+mj-lt"/>
              </a:rPr>
              <a:t>have</a:t>
            </a:r>
            <a:r>
              <a:rPr lang="pt-BR" sz="2600" b="1" i="1" dirty="0">
                <a:solidFill>
                  <a:schemeClr val="accent2"/>
                </a:solidFill>
                <a:effectLst/>
                <a:latin typeface="+mj-lt"/>
              </a:rPr>
              <a:t> </a:t>
            </a:r>
            <a:r>
              <a:rPr lang="pt-BR" sz="2600" b="1" i="1" dirty="0" err="1">
                <a:solidFill>
                  <a:schemeClr val="accent2"/>
                </a:solidFill>
                <a:effectLst/>
                <a:latin typeface="+mj-lt"/>
              </a:rPr>
              <a:t>to</a:t>
            </a:r>
            <a:r>
              <a:rPr lang="pt-BR" sz="2600" b="1" i="1" dirty="0">
                <a:solidFill>
                  <a:schemeClr val="accent2"/>
                </a:solidFill>
                <a:effectLst/>
                <a:latin typeface="+mj-lt"/>
              </a:rPr>
              <a:t> </a:t>
            </a:r>
            <a:r>
              <a:rPr lang="pt-BR" sz="2600" b="1" i="1" dirty="0">
                <a:solidFill>
                  <a:srgbClr val="2F2F2E"/>
                </a:solidFill>
                <a:effectLst/>
                <a:latin typeface="+mj-lt"/>
              </a:rPr>
              <a:t>face </a:t>
            </a:r>
            <a:r>
              <a:rPr lang="pt-BR" sz="2600" i="1" dirty="0">
                <a:solidFill>
                  <a:srgbClr val="2F2F2E"/>
                </a:solidFill>
                <a:effectLst/>
                <a:latin typeface="+mj-lt"/>
              </a:rPr>
              <a:t>mental </a:t>
            </a:r>
            <a:r>
              <a:rPr lang="pt-BR" sz="2600" i="1" dirty="0" err="1">
                <a:solidFill>
                  <a:srgbClr val="2F2F2E"/>
                </a:solidFill>
                <a:effectLst/>
                <a:latin typeface="+mj-lt"/>
              </a:rPr>
              <a:t>health</a:t>
            </a:r>
            <a:r>
              <a:rPr lang="pt-BR" sz="2600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600" i="1" dirty="0" err="1">
                <a:solidFill>
                  <a:srgbClr val="2F2F2E"/>
                </a:solidFill>
                <a:effectLst/>
                <a:latin typeface="+mj-lt"/>
              </a:rPr>
              <a:t>issues</a:t>
            </a:r>
            <a:r>
              <a:rPr lang="pt-BR" sz="2600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600" i="1" dirty="0" err="1">
                <a:solidFill>
                  <a:srgbClr val="2F2F2E"/>
                </a:solidFill>
                <a:effectLst/>
                <a:latin typeface="+mj-lt"/>
              </a:rPr>
              <a:t>alone</a:t>
            </a:r>
            <a:r>
              <a:rPr lang="pt-BR" sz="2600" i="1" dirty="0">
                <a:solidFill>
                  <a:srgbClr val="2F2F2E"/>
                </a:solidFill>
                <a:effectLst/>
                <a:latin typeface="+mj-lt"/>
              </a:rPr>
              <a:t>.</a:t>
            </a:r>
          </a:p>
          <a:p>
            <a:r>
              <a:rPr lang="pt-BR" sz="2600" dirty="0">
                <a:solidFill>
                  <a:srgbClr val="2F2F2E"/>
                </a:solidFill>
                <a:latin typeface="+mj-lt"/>
              </a:rPr>
              <a:t>(</a:t>
            </a:r>
            <a:r>
              <a:rPr lang="pt-BR" sz="2600" dirty="0" err="1">
                <a:solidFill>
                  <a:schemeClr val="accent2"/>
                </a:solidFill>
                <a:latin typeface="+mj-lt"/>
              </a:rPr>
              <a:t>don’t</a:t>
            </a:r>
            <a:r>
              <a:rPr lang="pt-BR" sz="2600" dirty="0">
                <a:solidFill>
                  <a:schemeClr val="accent2"/>
                </a:solidFill>
                <a:latin typeface="+mj-lt"/>
              </a:rPr>
              <a:t> </a:t>
            </a:r>
            <a:r>
              <a:rPr lang="pt-BR" sz="2600" dirty="0" err="1">
                <a:solidFill>
                  <a:schemeClr val="accent2"/>
                </a:solidFill>
                <a:latin typeface="+mj-lt"/>
              </a:rPr>
              <a:t>have</a:t>
            </a:r>
            <a:r>
              <a:rPr lang="pt-BR" sz="2600" dirty="0">
                <a:solidFill>
                  <a:schemeClr val="accent2"/>
                </a:solidFill>
                <a:latin typeface="+mj-lt"/>
              </a:rPr>
              <a:t> </a:t>
            </a:r>
            <a:r>
              <a:rPr lang="pt-BR" sz="2600" dirty="0" err="1">
                <a:solidFill>
                  <a:schemeClr val="accent2"/>
                </a:solidFill>
                <a:latin typeface="+mj-lt"/>
              </a:rPr>
              <a:t>to</a:t>
            </a:r>
            <a:r>
              <a:rPr lang="pt-BR" sz="2600" dirty="0">
                <a:solidFill>
                  <a:srgbClr val="2F2F2E"/>
                </a:solidFill>
                <a:latin typeface="+mj-lt"/>
              </a:rPr>
              <a:t> indica ausência de necessidade ou obrigatoriedade)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8451F3B1-CB2D-BE93-5D38-02F27C363DA3}"/>
              </a:ext>
            </a:extLst>
          </p:cNvPr>
          <p:cNvSpPr/>
          <p:nvPr/>
        </p:nvSpPr>
        <p:spPr>
          <a:xfrm rot="20515144">
            <a:off x="-822495" y="-1001072"/>
            <a:ext cx="6248441" cy="196117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78F9AED1-10FB-2F81-2A68-FCA52C749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0511431">
            <a:off x="267307" y="386578"/>
            <a:ext cx="3323415" cy="1012012"/>
          </a:xfrm>
          <a:custGeom>
            <a:avLst/>
            <a:gdLst>
              <a:gd name="connsiteX0" fmla="*/ 0 w 3323415"/>
              <a:gd name="connsiteY0" fmla="*/ 0 h 1012012"/>
              <a:gd name="connsiteX1" fmla="*/ 3323415 w 3323415"/>
              <a:gd name="connsiteY1" fmla="*/ 0 h 1012012"/>
              <a:gd name="connsiteX2" fmla="*/ 3323415 w 3323415"/>
              <a:gd name="connsiteY2" fmla="*/ 1012012 h 1012012"/>
              <a:gd name="connsiteX3" fmla="*/ 0 w 3323415"/>
              <a:gd name="connsiteY3" fmla="*/ 1012012 h 1012012"/>
              <a:gd name="connsiteX4" fmla="*/ 0 w 3323415"/>
              <a:gd name="connsiteY4" fmla="*/ 0 h 1012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23415" h="1012012" fill="none" extrusionOk="0">
                <a:moveTo>
                  <a:pt x="0" y="0"/>
                </a:moveTo>
                <a:cubicBezTo>
                  <a:pt x="1120904" y="-49533"/>
                  <a:pt x="2377966" y="-14809"/>
                  <a:pt x="3323415" y="0"/>
                </a:cubicBezTo>
                <a:cubicBezTo>
                  <a:pt x="3354819" y="263338"/>
                  <a:pt x="3351241" y="709393"/>
                  <a:pt x="3323415" y="1012012"/>
                </a:cubicBezTo>
                <a:cubicBezTo>
                  <a:pt x="2825949" y="963781"/>
                  <a:pt x="549133" y="1096467"/>
                  <a:pt x="0" y="1012012"/>
                </a:cubicBezTo>
                <a:cubicBezTo>
                  <a:pt x="-55865" y="562789"/>
                  <a:pt x="37435" y="395220"/>
                  <a:pt x="0" y="0"/>
                </a:cubicBezTo>
                <a:close/>
              </a:path>
              <a:path w="3323415" h="1012012" stroke="0" extrusionOk="0">
                <a:moveTo>
                  <a:pt x="0" y="0"/>
                </a:moveTo>
                <a:cubicBezTo>
                  <a:pt x="1275843" y="118645"/>
                  <a:pt x="2274791" y="116012"/>
                  <a:pt x="3323415" y="0"/>
                </a:cubicBezTo>
                <a:cubicBezTo>
                  <a:pt x="3300232" y="114098"/>
                  <a:pt x="3382386" y="570088"/>
                  <a:pt x="3323415" y="1012012"/>
                </a:cubicBezTo>
                <a:cubicBezTo>
                  <a:pt x="2710589" y="1146612"/>
                  <a:pt x="575238" y="854816"/>
                  <a:pt x="0" y="1012012"/>
                </a:cubicBezTo>
                <a:cubicBezTo>
                  <a:pt x="33327" y="669177"/>
                  <a:pt x="85370" y="284425"/>
                  <a:pt x="0" y="0"/>
                </a:cubicBezTo>
                <a:close/>
              </a:path>
            </a:pathLst>
          </a:custGeom>
          <a:solidFill>
            <a:schemeClr val="tx1"/>
          </a:solidFill>
          <a:ln>
            <a:noFill/>
            <a:extLst>
              <a:ext uri="{C807C97D-BFC1-408E-A445-0C87EB9F89A2}">
                <ask:lineSketchStyleProps xmlns:ask="http://schemas.microsoft.com/office/drawing/2018/sketchyshapes" sd="1219033472"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>
            <a:noAutofit/>
          </a:bodyPr>
          <a:lstStyle/>
          <a:p>
            <a:r>
              <a:rPr lang="pt-BR" sz="3500" b="1" dirty="0">
                <a:solidFill>
                  <a:schemeClr val="bg1"/>
                </a:solidFill>
              </a:rPr>
              <a:t>LANGUAGE REFERENCE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EFB1BA18-C638-67ED-164E-7E1A3941DF4D}"/>
              </a:ext>
            </a:extLst>
          </p:cNvPr>
          <p:cNvSpPr txBox="1">
            <a:spLocks/>
          </p:cNvSpPr>
          <p:nvPr/>
        </p:nvSpPr>
        <p:spPr>
          <a:xfrm>
            <a:off x="6096000" y="307455"/>
            <a:ext cx="5751182" cy="870182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/>
              <a:t>UNIT 10: modal </a:t>
            </a:r>
            <a:r>
              <a:rPr lang="pt-BR" sz="4000" b="1" dirty="0" err="1"/>
              <a:t>verbs</a:t>
            </a:r>
            <a:r>
              <a:rPr lang="pt-BR" sz="4000" b="1" dirty="0"/>
              <a:t> </a:t>
            </a:r>
          </a:p>
          <a:p>
            <a:r>
              <a:rPr lang="pt-BR" sz="4000" b="1" dirty="0"/>
              <a:t>(</a:t>
            </a:r>
            <a:r>
              <a:rPr lang="pt-BR" sz="4000" b="1" dirty="0" err="1"/>
              <a:t>have</a:t>
            </a:r>
            <a:r>
              <a:rPr lang="pt-BR" sz="4000" b="1" dirty="0"/>
              <a:t> </a:t>
            </a:r>
            <a:r>
              <a:rPr lang="pt-BR" sz="4000" b="1" dirty="0" err="1"/>
              <a:t>to</a:t>
            </a:r>
            <a:r>
              <a:rPr lang="pt-BR" sz="4000" b="1" dirty="0"/>
              <a:t>, </a:t>
            </a:r>
            <a:r>
              <a:rPr lang="pt-BR" sz="4000" b="1" dirty="0" err="1"/>
              <a:t>should</a:t>
            </a:r>
            <a:r>
              <a:rPr lang="pt-BR" sz="4000" b="1" dirty="0"/>
              <a:t>, must)</a:t>
            </a:r>
            <a:endParaRPr lang="pt-BR" sz="4000" b="1" i="1" dirty="0"/>
          </a:p>
        </p:txBody>
      </p:sp>
    </p:spTree>
    <p:extLst>
      <p:ext uri="{BB962C8B-B14F-4D97-AF65-F5344CB8AC3E}">
        <p14:creationId xmlns:p14="http://schemas.microsoft.com/office/powerpoint/2010/main" val="5793008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482C935-A324-31D1-17A8-C99A106F4148}"/>
              </a:ext>
            </a:extLst>
          </p:cNvPr>
          <p:cNvSpPr txBox="1"/>
          <p:nvPr/>
        </p:nvSpPr>
        <p:spPr>
          <a:xfrm>
            <a:off x="1456535" y="1444591"/>
            <a:ext cx="10390643" cy="1292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Observe, nos quadros a seguir, as formas afirmativa e negativa do </a:t>
            </a:r>
            <a:r>
              <a:rPr lang="pt-BR" sz="2600" i="1" dirty="0" err="1">
                <a:solidFill>
                  <a:srgbClr val="2F2F2E"/>
                </a:solidFill>
                <a:effectLst/>
                <a:latin typeface="+mj-lt"/>
              </a:rPr>
              <a:t>present</a:t>
            </a:r>
            <a:r>
              <a:rPr lang="pt-BR" sz="2600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600" i="1" dirty="0" err="1">
                <a:solidFill>
                  <a:srgbClr val="2F2F2E"/>
                </a:solidFill>
                <a:effectLst/>
                <a:latin typeface="+mj-lt"/>
              </a:rPr>
              <a:t>perfect</a:t>
            </a:r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. Note que, em frases negativas, usamos </a:t>
            </a:r>
            <a:r>
              <a:rPr lang="pt-BR" sz="2600" b="1" dirty="0" err="1">
                <a:solidFill>
                  <a:srgbClr val="2F2F2E"/>
                </a:solidFill>
                <a:effectLst/>
                <a:latin typeface="+mj-lt"/>
              </a:rPr>
              <a:t>haven’t</a:t>
            </a:r>
            <a:r>
              <a:rPr lang="pt-BR" sz="2600" b="1" dirty="0">
                <a:solidFill>
                  <a:srgbClr val="2F2F2E"/>
                </a:solidFill>
                <a:effectLst/>
                <a:latin typeface="+mj-lt"/>
              </a:rPr>
              <a:t>/</a:t>
            </a:r>
            <a:r>
              <a:rPr lang="pt-BR" sz="2600" b="1" dirty="0" err="1">
                <a:solidFill>
                  <a:srgbClr val="2F2F2E"/>
                </a:solidFill>
                <a:effectLst/>
                <a:latin typeface="+mj-lt"/>
              </a:rPr>
              <a:t>hasn’t</a:t>
            </a:r>
            <a:r>
              <a:rPr lang="pt-BR" sz="2600" b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antes do particípio passado do verbo principal.</a:t>
            </a:r>
            <a:endParaRPr lang="pt-BR" sz="2600" b="1" dirty="0">
              <a:solidFill>
                <a:srgbClr val="2F2F2E"/>
              </a:solidFill>
              <a:effectLst/>
              <a:latin typeface="+mj-lt"/>
            </a:endParaRP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8451F3B1-CB2D-BE93-5D38-02F27C363DA3}"/>
              </a:ext>
            </a:extLst>
          </p:cNvPr>
          <p:cNvSpPr/>
          <p:nvPr/>
        </p:nvSpPr>
        <p:spPr>
          <a:xfrm rot="20515144">
            <a:off x="-822495" y="-1001072"/>
            <a:ext cx="6248441" cy="196117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78F9AED1-10FB-2F81-2A68-FCA52C749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0511431">
            <a:off x="267307" y="386578"/>
            <a:ext cx="3323415" cy="1012012"/>
          </a:xfrm>
          <a:custGeom>
            <a:avLst/>
            <a:gdLst>
              <a:gd name="connsiteX0" fmla="*/ 0 w 3323415"/>
              <a:gd name="connsiteY0" fmla="*/ 0 h 1012012"/>
              <a:gd name="connsiteX1" fmla="*/ 3323415 w 3323415"/>
              <a:gd name="connsiteY1" fmla="*/ 0 h 1012012"/>
              <a:gd name="connsiteX2" fmla="*/ 3323415 w 3323415"/>
              <a:gd name="connsiteY2" fmla="*/ 1012012 h 1012012"/>
              <a:gd name="connsiteX3" fmla="*/ 0 w 3323415"/>
              <a:gd name="connsiteY3" fmla="*/ 1012012 h 1012012"/>
              <a:gd name="connsiteX4" fmla="*/ 0 w 3323415"/>
              <a:gd name="connsiteY4" fmla="*/ 0 h 1012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23415" h="1012012" fill="none" extrusionOk="0">
                <a:moveTo>
                  <a:pt x="0" y="0"/>
                </a:moveTo>
                <a:cubicBezTo>
                  <a:pt x="1120904" y="-49533"/>
                  <a:pt x="2377966" y="-14809"/>
                  <a:pt x="3323415" y="0"/>
                </a:cubicBezTo>
                <a:cubicBezTo>
                  <a:pt x="3354819" y="263338"/>
                  <a:pt x="3351241" y="709393"/>
                  <a:pt x="3323415" y="1012012"/>
                </a:cubicBezTo>
                <a:cubicBezTo>
                  <a:pt x="2825949" y="963781"/>
                  <a:pt x="549133" y="1096467"/>
                  <a:pt x="0" y="1012012"/>
                </a:cubicBezTo>
                <a:cubicBezTo>
                  <a:pt x="-55865" y="562789"/>
                  <a:pt x="37435" y="395220"/>
                  <a:pt x="0" y="0"/>
                </a:cubicBezTo>
                <a:close/>
              </a:path>
              <a:path w="3323415" h="1012012" stroke="0" extrusionOk="0">
                <a:moveTo>
                  <a:pt x="0" y="0"/>
                </a:moveTo>
                <a:cubicBezTo>
                  <a:pt x="1275843" y="118645"/>
                  <a:pt x="2274791" y="116012"/>
                  <a:pt x="3323415" y="0"/>
                </a:cubicBezTo>
                <a:cubicBezTo>
                  <a:pt x="3300232" y="114098"/>
                  <a:pt x="3382386" y="570088"/>
                  <a:pt x="3323415" y="1012012"/>
                </a:cubicBezTo>
                <a:cubicBezTo>
                  <a:pt x="2710589" y="1146612"/>
                  <a:pt x="575238" y="854816"/>
                  <a:pt x="0" y="1012012"/>
                </a:cubicBezTo>
                <a:cubicBezTo>
                  <a:pt x="33327" y="669177"/>
                  <a:pt x="85370" y="284425"/>
                  <a:pt x="0" y="0"/>
                </a:cubicBezTo>
                <a:close/>
              </a:path>
            </a:pathLst>
          </a:custGeom>
          <a:solidFill>
            <a:schemeClr val="tx1"/>
          </a:solidFill>
          <a:ln>
            <a:noFill/>
            <a:extLst>
              <a:ext uri="{C807C97D-BFC1-408E-A445-0C87EB9F89A2}">
                <ask:lineSketchStyleProps xmlns:ask="http://schemas.microsoft.com/office/drawing/2018/sketchyshapes" sd="1219033472"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>
            <a:noAutofit/>
          </a:bodyPr>
          <a:lstStyle/>
          <a:p>
            <a:r>
              <a:rPr lang="pt-BR" sz="3500" b="1" dirty="0">
                <a:solidFill>
                  <a:schemeClr val="bg1"/>
                </a:solidFill>
              </a:rPr>
              <a:t>LANGUAGE REFERENCE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E4FB38E-4B9D-0934-6E11-CC2617C7B13A}"/>
              </a:ext>
            </a:extLst>
          </p:cNvPr>
          <p:cNvSpPr txBox="1">
            <a:spLocks/>
          </p:cNvSpPr>
          <p:nvPr/>
        </p:nvSpPr>
        <p:spPr>
          <a:xfrm>
            <a:off x="6096000" y="307455"/>
            <a:ext cx="5751182" cy="759344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/>
              <a:t>UNIT 11: </a:t>
            </a:r>
            <a:r>
              <a:rPr lang="pt-BR" sz="4000" b="1" dirty="0" err="1"/>
              <a:t>Present</a:t>
            </a:r>
            <a:r>
              <a:rPr lang="pt-BR" sz="4000" b="1" dirty="0"/>
              <a:t> </a:t>
            </a:r>
            <a:r>
              <a:rPr lang="pt-BR" sz="4000" b="1" dirty="0" err="1"/>
              <a:t>perfect</a:t>
            </a:r>
            <a:endParaRPr lang="pt-BR" sz="4000" b="1" i="1" dirty="0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B4541382-1D00-3BED-8DFD-5EEC9C31DCFB}"/>
              </a:ext>
            </a:extLst>
          </p:cNvPr>
          <p:cNvSpPr/>
          <p:nvPr/>
        </p:nvSpPr>
        <p:spPr>
          <a:xfrm>
            <a:off x="581891" y="2915825"/>
            <a:ext cx="11265287" cy="297383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CEB458D9-A849-C994-AA99-BF37D1D65E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1081225"/>
              </p:ext>
            </p:extLst>
          </p:nvPr>
        </p:nvGraphicFramePr>
        <p:xfrm>
          <a:off x="581890" y="2915825"/>
          <a:ext cx="11265287" cy="2982524"/>
        </p:xfrm>
        <a:graphic>
          <a:graphicData uri="http://schemas.openxmlformats.org/drawingml/2006/table">
            <a:tbl>
              <a:tblPr firstRow="1" firstCol="1" bandRow="1">
                <a:tableStyleId>{72833802-FEF1-4C79-8D5D-14CF1EAF98D9}</a:tableStyleId>
              </a:tblPr>
              <a:tblGrid>
                <a:gridCol w="2265219">
                  <a:extLst>
                    <a:ext uri="{9D8B030D-6E8A-4147-A177-3AD203B41FA5}">
                      <a16:colId xmlns:a16="http://schemas.microsoft.com/office/drawing/2014/main" val="171473877"/>
                    </a:ext>
                  </a:extLst>
                </a:gridCol>
                <a:gridCol w="997527">
                  <a:extLst>
                    <a:ext uri="{9D8B030D-6E8A-4147-A177-3AD203B41FA5}">
                      <a16:colId xmlns:a16="http://schemas.microsoft.com/office/drawing/2014/main" val="3134670972"/>
                    </a:ext>
                  </a:extLst>
                </a:gridCol>
                <a:gridCol w="1039091">
                  <a:extLst>
                    <a:ext uri="{9D8B030D-6E8A-4147-A177-3AD203B41FA5}">
                      <a16:colId xmlns:a16="http://schemas.microsoft.com/office/drawing/2014/main" val="170378150"/>
                    </a:ext>
                  </a:extLst>
                </a:gridCol>
                <a:gridCol w="1219542">
                  <a:extLst>
                    <a:ext uri="{9D8B030D-6E8A-4147-A177-3AD203B41FA5}">
                      <a16:colId xmlns:a16="http://schemas.microsoft.com/office/drawing/2014/main" val="298869508"/>
                    </a:ext>
                  </a:extLst>
                </a:gridCol>
                <a:gridCol w="2251022">
                  <a:extLst>
                    <a:ext uri="{9D8B030D-6E8A-4147-A177-3AD203B41FA5}">
                      <a16:colId xmlns:a16="http://schemas.microsoft.com/office/drawing/2014/main" val="1692786659"/>
                    </a:ext>
                  </a:extLst>
                </a:gridCol>
                <a:gridCol w="1392382">
                  <a:extLst>
                    <a:ext uri="{9D8B030D-6E8A-4147-A177-3AD203B41FA5}">
                      <a16:colId xmlns:a16="http://schemas.microsoft.com/office/drawing/2014/main" val="483314948"/>
                    </a:ext>
                  </a:extLst>
                </a:gridCol>
                <a:gridCol w="924791">
                  <a:extLst>
                    <a:ext uri="{9D8B030D-6E8A-4147-A177-3AD203B41FA5}">
                      <a16:colId xmlns:a16="http://schemas.microsoft.com/office/drawing/2014/main" val="985824817"/>
                    </a:ext>
                  </a:extLst>
                </a:gridCol>
                <a:gridCol w="1175713">
                  <a:extLst>
                    <a:ext uri="{9D8B030D-6E8A-4147-A177-3AD203B41FA5}">
                      <a16:colId xmlns:a16="http://schemas.microsoft.com/office/drawing/2014/main" val="4179039445"/>
                    </a:ext>
                  </a:extLst>
                </a:gridCol>
              </a:tblGrid>
              <a:tr h="461280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400">
                          <a:effectLst/>
                        </a:rPr>
                        <a:t>Forma afirmativa</a:t>
                      </a:r>
                      <a:endParaRPr lang="pt-BR" sz="2400" b="1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400">
                          <a:effectLst/>
                        </a:rPr>
                        <a:t>Forma negativa</a:t>
                      </a:r>
                      <a:endParaRPr lang="pt-BR" sz="2400" b="1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6816424"/>
                  </a:ext>
                </a:extLst>
              </a:tr>
              <a:tr h="1017131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b="0" dirty="0" err="1">
                          <a:effectLst/>
                        </a:rPr>
                        <a:t>I</a:t>
                      </a:r>
                      <a:r>
                        <a:rPr lang="pt-BR" sz="2400" b="0" dirty="0">
                          <a:effectLst/>
                        </a:rPr>
                        <a:t>/</a:t>
                      </a:r>
                      <a:r>
                        <a:rPr lang="pt-BR" sz="2400" b="0" dirty="0" err="1">
                          <a:effectLst/>
                        </a:rPr>
                        <a:t>You</a:t>
                      </a:r>
                      <a:r>
                        <a:rPr lang="pt-BR" sz="2400" b="0" dirty="0">
                          <a:effectLst/>
                        </a:rPr>
                        <a:t>/</a:t>
                      </a:r>
                      <a:r>
                        <a:rPr lang="pt-BR" sz="2400" b="0" dirty="0" err="1">
                          <a:effectLst/>
                        </a:rPr>
                        <a:t>We</a:t>
                      </a:r>
                      <a:r>
                        <a:rPr lang="pt-BR" sz="2400" b="0" dirty="0">
                          <a:effectLst/>
                        </a:rPr>
                        <a:t>/They</a:t>
                      </a:r>
                      <a:endParaRPr lang="pt-BR" sz="2400" b="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b="1" dirty="0" err="1">
                          <a:effectLst/>
                        </a:rPr>
                        <a:t>have</a:t>
                      </a:r>
                      <a:endParaRPr lang="pt-BR" sz="2400" b="1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dirty="0" err="1">
                          <a:effectLst/>
                        </a:rPr>
                        <a:t>seen</a:t>
                      </a: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dirty="0">
                          <a:effectLst/>
                        </a:rPr>
                        <a:t> </a:t>
                      </a:r>
                      <a:endParaRPr lang="pt-BR" sz="240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dirty="0" err="1">
                          <a:effectLst/>
                        </a:rPr>
                        <a:t>the</a:t>
                      </a:r>
                      <a:r>
                        <a:rPr lang="pt-BR" sz="2400" dirty="0">
                          <a:effectLst/>
                        </a:rPr>
                        <a:t> </a:t>
                      </a:r>
                      <a:r>
                        <a:rPr lang="pt-BR" sz="2400" dirty="0" err="1">
                          <a:effectLst/>
                        </a:rPr>
                        <a:t>movie</a:t>
                      </a:r>
                      <a:r>
                        <a:rPr lang="pt-BR" sz="2400" dirty="0">
                          <a:effectLst/>
                        </a:rPr>
                        <a:t>.</a:t>
                      </a: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dirty="0">
                          <a:effectLst/>
                        </a:rPr>
                        <a:t> </a:t>
                      </a:r>
                      <a:endParaRPr lang="pt-BR" sz="240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dirty="0" err="1">
                          <a:effectLst/>
                        </a:rPr>
                        <a:t>I</a:t>
                      </a:r>
                      <a:r>
                        <a:rPr lang="pt-BR" sz="2400" dirty="0">
                          <a:effectLst/>
                        </a:rPr>
                        <a:t>/</a:t>
                      </a:r>
                      <a:r>
                        <a:rPr lang="pt-BR" sz="2400" dirty="0" err="1">
                          <a:effectLst/>
                        </a:rPr>
                        <a:t>You</a:t>
                      </a:r>
                      <a:r>
                        <a:rPr lang="pt-BR" sz="2400" dirty="0">
                          <a:effectLst/>
                        </a:rPr>
                        <a:t>/</a:t>
                      </a:r>
                      <a:r>
                        <a:rPr lang="pt-BR" sz="2400" dirty="0" err="1">
                          <a:effectLst/>
                        </a:rPr>
                        <a:t>We</a:t>
                      </a:r>
                      <a:r>
                        <a:rPr lang="pt-BR" sz="2400" dirty="0">
                          <a:effectLst/>
                        </a:rPr>
                        <a:t>/They</a:t>
                      </a:r>
                      <a:endParaRPr lang="pt-BR" sz="240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b="1" dirty="0" err="1">
                          <a:solidFill>
                            <a:schemeClr val="accent2"/>
                          </a:solidFill>
                          <a:effectLst/>
                        </a:rPr>
                        <a:t>haven’t</a:t>
                      </a:r>
                      <a:endParaRPr lang="pt-BR" sz="2400" b="1" dirty="0">
                        <a:solidFill>
                          <a:schemeClr val="accent2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>
                          <a:effectLst/>
                        </a:rPr>
                        <a:t>seen</a:t>
                      </a:r>
                      <a:endParaRPr lang="pt-BR" sz="24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dirty="0" err="1">
                          <a:effectLst/>
                        </a:rPr>
                        <a:t>the</a:t>
                      </a:r>
                      <a:r>
                        <a:rPr lang="pt-BR" sz="2400" dirty="0">
                          <a:effectLst/>
                        </a:rPr>
                        <a:t> </a:t>
                      </a:r>
                      <a:r>
                        <a:rPr lang="pt-BR" sz="2400" dirty="0" err="1">
                          <a:effectLst/>
                        </a:rPr>
                        <a:t>movie</a:t>
                      </a:r>
                      <a:r>
                        <a:rPr lang="pt-BR" sz="2400" dirty="0">
                          <a:effectLst/>
                        </a:rPr>
                        <a:t>.</a:t>
                      </a:r>
                      <a:endParaRPr lang="pt-BR" sz="240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9303842"/>
                  </a:ext>
                </a:extLst>
              </a:tr>
              <a:tr h="1017131">
                <a:tc row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b="0" dirty="0">
                          <a:effectLst/>
                        </a:rPr>
                        <a:t>He/She/It</a:t>
                      </a: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b="0" dirty="0">
                          <a:effectLst/>
                        </a:rPr>
                        <a:t> </a:t>
                      </a:r>
                      <a:endParaRPr lang="pt-BR" sz="2400" b="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b="1" dirty="0" err="1">
                          <a:effectLst/>
                        </a:rPr>
                        <a:t>has</a:t>
                      </a: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b="1" dirty="0">
                          <a:effectLst/>
                        </a:rPr>
                        <a:t> </a:t>
                      </a:r>
                      <a:endParaRPr lang="pt-BR" sz="2400" b="1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>
                          <a:effectLst/>
                        </a:rPr>
                        <a:t>He/She/It</a:t>
                      </a:r>
                      <a:endParaRPr lang="pt-BR" sz="24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b="1" dirty="0" err="1">
                          <a:solidFill>
                            <a:schemeClr val="accent2"/>
                          </a:solidFill>
                          <a:effectLst/>
                        </a:rPr>
                        <a:t>hasn’t</a:t>
                      </a:r>
                      <a:endParaRPr lang="pt-BR" sz="2400" b="1" dirty="0">
                        <a:solidFill>
                          <a:schemeClr val="accent2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0400293"/>
                  </a:ext>
                </a:extLst>
              </a:tr>
              <a:tr h="478290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n-US" sz="2400" b="1" dirty="0">
                          <a:solidFill>
                            <a:schemeClr val="accent2"/>
                          </a:solidFill>
                          <a:effectLst/>
                          <a:highlight>
                            <a:srgbClr val="FFF2CC"/>
                          </a:highlight>
                        </a:rPr>
                        <a:t>haven’t</a:t>
                      </a:r>
                      <a:r>
                        <a:rPr lang="en-US" sz="2400" dirty="0">
                          <a:solidFill>
                            <a:schemeClr val="accent2"/>
                          </a:solidFill>
                          <a:effectLst/>
                          <a:highlight>
                            <a:srgbClr val="FFF2CC"/>
                          </a:highlight>
                        </a:rPr>
                        <a:t>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highlight>
                            <a:srgbClr val="FFF2CC"/>
                          </a:highlight>
                        </a:rPr>
                        <a:t>= have not;</a:t>
                      </a:r>
                      <a:r>
                        <a:rPr lang="en-US" sz="2400" dirty="0">
                          <a:solidFill>
                            <a:schemeClr val="accent2"/>
                          </a:solidFill>
                          <a:effectLst/>
                          <a:highlight>
                            <a:srgbClr val="FFF2CC"/>
                          </a:highlight>
                        </a:rPr>
                        <a:t> </a:t>
                      </a:r>
                      <a:r>
                        <a:rPr lang="en-US" sz="2400" b="1" dirty="0">
                          <a:solidFill>
                            <a:schemeClr val="accent2"/>
                          </a:solidFill>
                          <a:effectLst/>
                          <a:highlight>
                            <a:srgbClr val="FFF2CC"/>
                          </a:highlight>
                        </a:rPr>
                        <a:t>hasn’t</a:t>
                      </a:r>
                      <a:r>
                        <a:rPr lang="en-US" sz="2400" dirty="0">
                          <a:solidFill>
                            <a:schemeClr val="accent2"/>
                          </a:solidFill>
                          <a:effectLst/>
                          <a:highlight>
                            <a:srgbClr val="FFF2CC"/>
                          </a:highlight>
                        </a:rPr>
                        <a:t>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highlight>
                            <a:srgbClr val="FFF2CC"/>
                          </a:highlight>
                        </a:rPr>
                        <a:t>= has not</a:t>
                      </a:r>
                      <a:endParaRPr lang="pt-BR" sz="2400" dirty="0">
                        <a:solidFill>
                          <a:schemeClr val="tx1"/>
                        </a:solidFill>
                        <a:effectLst/>
                        <a:highlight>
                          <a:srgbClr val="FFF2CC"/>
                        </a:highlight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16878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31348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482C935-A324-31D1-17A8-C99A106F4148}"/>
              </a:ext>
            </a:extLst>
          </p:cNvPr>
          <p:cNvSpPr txBox="1"/>
          <p:nvPr/>
        </p:nvSpPr>
        <p:spPr>
          <a:xfrm>
            <a:off x="1456535" y="1444591"/>
            <a:ext cx="10390643" cy="1292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Observe, nos quadros a seguir, a forma interrogativa e as respostas curtas do </a:t>
            </a:r>
            <a:r>
              <a:rPr lang="pt-BR" sz="2600" i="1" dirty="0" err="1">
                <a:solidFill>
                  <a:srgbClr val="2F2F2E"/>
                </a:solidFill>
                <a:effectLst/>
                <a:latin typeface="+mj-lt"/>
              </a:rPr>
              <a:t>present</a:t>
            </a:r>
            <a:r>
              <a:rPr lang="pt-BR" sz="2600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600" i="1" dirty="0" err="1">
                <a:solidFill>
                  <a:srgbClr val="2F2F2E"/>
                </a:solidFill>
                <a:effectLst/>
                <a:latin typeface="+mj-lt"/>
              </a:rPr>
              <a:t>perfect</a:t>
            </a:r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. Note que,  em frases interrogativas, usamos </a:t>
            </a:r>
            <a:r>
              <a:rPr lang="pt-BR" sz="2600" b="1" i="1" dirty="0" err="1">
                <a:solidFill>
                  <a:srgbClr val="2F2F2E"/>
                </a:solidFill>
                <a:effectLst/>
                <a:latin typeface="+mj-lt"/>
              </a:rPr>
              <a:t>have</a:t>
            </a:r>
            <a:r>
              <a:rPr lang="pt-BR" sz="2600" b="1" i="1" dirty="0">
                <a:solidFill>
                  <a:srgbClr val="2F2F2E"/>
                </a:solidFill>
                <a:effectLst/>
                <a:latin typeface="+mj-lt"/>
              </a:rPr>
              <a:t>/</a:t>
            </a:r>
            <a:r>
              <a:rPr lang="pt-BR" sz="2600" b="1" i="1" dirty="0" err="1">
                <a:solidFill>
                  <a:srgbClr val="2F2F2E"/>
                </a:solidFill>
                <a:effectLst/>
                <a:latin typeface="+mj-lt"/>
              </a:rPr>
              <a:t>has</a:t>
            </a:r>
            <a:r>
              <a:rPr lang="pt-BR" sz="2600" b="1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antes do sujeito.</a:t>
            </a:r>
            <a:endParaRPr lang="pt-BR" sz="2600" b="1" dirty="0">
              <a:solidFill>
                <a:srgbClr val="2F2F2E"/>
              </a:solidFill>
              <a:effectLst/>
              <a:latin typeface="+mj-lt"/>
            </a:endParaRP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8451F3B1-CB2D-BE93-5D38-02F27C363DA3}"/>
              </a:ext>
            </a:extLst>
          </p:cNvPr>
          <p:cNvSpPr/>
          <p:nvPr/>
        </p:nvSpPr>
        <p:spPr>
          <a:xfrm rot="20515144">
            <a:off x="-822495" y="-1001072"/>
            <a:ext cx="6248441" cy="196117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78F9AED1-10FB-2F81-2A68-FCA52C749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0511431">
            <a:off x="267307" y="386578"/>
            <a:ext cx="3323415" cy="1012012"/>
          </a:xfrm>
          <a:custGeom>
            <a:avLst/>
            <a:gdLst>
              <a:gd name="connsiteX0" fmla="*/ 0 w 3323415"/>
              <a:gd name="connsiteY0" fmla="*/ 0 h 1012012"/>
              <a:gd name="connsiteX1" fmla="*/ 3323415 w 3323415"/>
              <a:gd name="connsiteY1" fmla="*/ 0 h 1012012"/>
              <a:gd name="connsiteX2" fmla="*/ 3323415 w 3323415"/>
              <a:gd name="connsiteY2" fmla="*/ 1012012 h 1012012"/>
              <a:gd name="connsiteX3" fmla="*/ 0 w 3323415"/>
              <a:gd name="connsiteY3" fmla="*/ 1012012 h 1012012"/>
              <a:gd name="connsiteX4" fmla="*/ 0 w 3323415"/>
              <a:gd name="connsiteY4" fmla="*/ 0 h 1012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23415" h="1012012" fill="none" extrusionOk="0">
                <a:moveTo>
                  <a:pt x="0" y="0"/>
                </a:moveTo>
                <a:cubicBezTo>
                  <a:pt x="1120904" y="-49533"/>
                  <a:pt x="2377966" y="-14809"/>
                  <a:pt x="3323415" y="0"/>
                </a:cubicBezTo>
                <a:cubicBezTo>
                  <a:pt x="3354819" y="263338"/>
                  <a:pt x="3351241" y="709393"/>
                  <a:pt x="3323415" y="1012012"/>
                </a:cubicBezTo>
                <a:cubicBezTo>
                  <a:pt x="2825949" y="963781"/>
                  <a:pt x="549133" y="1096467"/>
                  <a:pt x="0" y="1012012"/>
                </a:cubicBezTo>
                <a:cubicBezTo>
                  <a:pt x="-55865" y="562789"/>
                  <a:pt x="37435" y="395220"/>
                  <a:pt x="0" y="0"/>
                </a:cubicBezTo>
                <a:close/>
              </a:path>
              <a:path w="3323415" h="1012012" stroke="0" extrusionOk="0">
                <a:moveTo>
                  <a:pt x="0" y="0"/>
                </a:moveTo>
                <a:cubicBezTo>
                  <a:pt x="1275843" y="118645"/>
                  <a:pt x="2274791" y="116012"/>
                  <a:pt x="3323415" y="0"/>
                </a:cubicBezTo>
                <a:cubicBezTo>
                  <a:pt x="3300232" y="114098"/>
                  <a:pt x="3382386" y="570088"/>
                  <a:pt x="3323415" y="1012012"/>
                </a:cubicBezTo>
                <a:cubicBezTo>
                  <a:pt x="2710589" y="1146612"/>
                  <a:pt x="575238" y="854816"/>
                  <a:pt x="0" y="1012012"/>
                </a:cubicBezTo>
                <a:cubicBezTo>
                  <a:pt x="33327" y="669177"/>
                  <a:pt x="85370" y="284425"/>
                  <a:pt x="0" y="0"/>
                </a:cubicBezTo>
                <a:close/>
              </a:path>
            </a:pathLst>
          </a:custGeom>
          <a:solidFill>
            <a:schemeClr val="tx1"/>
          </a:solidFill>
          <a:ln>
            <a:noFill/>
            <a:extLst>
              <a:ext uri="{C807C97D-BFC1-408E-A445-0C87EB9F89A2}">
                <ask:lineSketchStyleProps xmlns:ask="http://schemas.microsoft.com/office/drawing/2018/sketchyshapes" sd="1219033472"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>
            <a:noAutofit/>
          </a:bodyPr>
          <a:lstStyle/>
          <a:p>
            <a:r>
              <a:rPr lang="pt-BR" sz="3500" b="1" dirty="0">
                <a:solidFill>
                  <a:schemeClr val="bg1"/>
                </a:solidFill>
              </a:rPr>
              <a:t>LANGUAGE REFERENCE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E4FB38E-4B9D-0934-6E11-CC2617C7B13A}"/>
              </a:ext>
            </a:extLst>
          </p:cNvPr>
          <p:cNvSpPr txBox="1">
            <a:spLocks/>
          </p:cNvSpPr>
          <p:nvPr/>
        </p:nvSpPr>
        <p:spPr>
          <a:xfrm>
            <a:off x="6096000" y="307455"/>
            <a:ext cx="5751182" cy="759344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/>
              <a:t>UNIT 11: </a:t>
            </a:r>
            <a:r>
              <a:rPr lang="pt-BR" sz="4000" b="1" dirty="0" err="1"/>
              <a:t>Present</a:t>
            </a:r>
            <a:r>
              <a:rPr lang="pt-BR" sz="4000" b="1" dirty="0"/>
              <a:t> </a:t>
            </a:r>
            <a:r>
              <a:rPr lang="pt-BR" sz="4000" b="1" dirty="0" err="1"/>
              <a:t>perfect</a:t>
            </a:r>
            <a:endParaRPr lang="pt-BR" sz="4000" b="1" i="1" dirty="0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B4541382-1D00-3BED-8DFD-5EEC9C31DCFB}"/>
              </a:ext>
            </a:extLst>
          </p:cNvPr>
          <p:cNvSpPr/>
          <p:nvPr/>
        </p:nvSpPr>
        <p:spPr>
          <a:xfrm>
            <a:off x="581891" y="2915825"/>
            <a:ext cx="11265287" cy="2973832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7EFECA6C-F5EB-DC1C-CA60-EE46FC6781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0539723"/>
              </p:ext>
            </p:extLst>
          </p:nvPr>
        </p:nvGraphicFramePr>
        <p:xfrm>
          <a:off x="581892" y="2906275"/>
          <a:ext cx="11265286" cy="2986889"/>
        </p:xfrm>
        <a:graphic>
          <a:graphicData uri="http://schemas.openxmlformats.org/drawingml/2006/table">
            <a:tbl>
              <a:tblPr firstRow="1" firstCol="1" bandRow="1">
                <a:tableStyleId>{72833802-FEF1-4C79-8D5D-14CF1EAF98D9}</a:tableStyleId>
              </a:tblPr>
              <a:tblGrid>
                <a:gridCol w="1101435">
                  <a:extLst>
                    <a:ext uri="{9D8B030D-6E8A-4147-A177-3AD203B41FA5}">
                      <a16:colId xmlns:a16="http://schemas.microsoft.com/office/drawing/2014/main" val="4249032830"/>
                    </a:ext>
                  </a:extLst>
                </a:gridCol>
                <a:gridCol w="2182091">
                  <a:extLst>
                    <a:ext uri="{9D8B030D-6E8A-4147-A177-3AD203B41FA5}">
                      <a16:colId xmlns:a16="http://schemas.microsoft.com/office/drawing/2014/main" val="1817588262"/>
                    </a:ext>
                  </a:extLst>
                </a:gridCol>
                <a:gridCol w="1257300">
                  <a:extLst>
                    <a:ext uri="{9D8B030D-6E8A-4147-A177-3AD203B41FA5}">
                      <a16:colId xmlns:a16="http://schemas.microsoft.com/office/drawing/2014/main" val="2383030175"/>
                    </a:ext>
                  </a:extLst>
                </a:gridCol>
                <a:gridCol w="1804637">
                  <a:extLst>
                    <a:ext uri="{9D8B030D-6E8A-4147-A177-3AD203B41FA5}">
                      <a16:colId xmlns:a16="http://schemas.microsoft.com/office/drawing/2014/main" val="2788478008"/>
                    </a:ext>
                  </a:extLst>
                </a:gridCol>
                <a:gridCol w="899493">
                  <a:extLst>
                    <a:ext uri="{9D8B030D-6E8A-4147-A177-3AD203B41FA5}">
                      <a16:colId xmlns:a16="http://schemas.microsoft.com/office/drawing/2014/main" val="3953248509"/>
                    </a:ext>
                  </a:extLst>
                </a:gridCol>
                <a:gridCol w="2335222">
                  <a:extLst>
                    <a:ext uri="{9D8B030D-6E8A-4147-A177-3AD203B41FA5}">
                      <a16:colId xmlns:a16="http://schemas.microsoft.com/office/drawing/2014/main" val="441792691"/>
                    </a:ext>
                  </a:extLst>
                </a:gridCol>
                <a:gridCol w="1685108">
                  <a:extLst>
                    <a:ext uri="{9D8B030D-6E8A-4147-A177-3AD203B41FA5}">
                      <a16:colId xmlns:a16="http://schemas.microsoft.com/office/drawing/2014/main" val="2928382318"/>
                    </a:ext>
                  </a:extLst>
                </a:gridCol>
              </a:tblGrid>
              <a:tr h="372073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400">
                          <a:effectLst/>
                        </a:rPr>
                        <a:t>Forma interrogativa</a:t>
                      </a:r>
                      <a:endParaRPr lang="pt-BR" sz="2400" b="1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400">
                          <a:effectLst/>
                        </a:rPr>
                        <a:t>Respostas curtas</a:t>
                      </a:r>
                      <a:endParaRPr lang="pt-BR" sz="2400" b="1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890889"/>
                  </a:ext>
                </a:extLst>
              </a:tr>
              <a:tr h="820426">
                <a:tc row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>
                          <a:effectLst/>
                        </a:rPr>
                        <a:t>Have</a:t>
                      </a:r>
                      <a:endParaRPr lang="pt-BR" sz="24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n-US" sz="2400">
                          <a:effectLst/>
                        </a:rPr>
                        <a:t>I/you/we/they</a:t>
                      </a:r>
                      <a:endParaRPr lang="pt-BR" sz="24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>
                          <a:effectLst/>
                        </a:rPr>
                        <a:t>seen</a:t>
                      </a:r>
                      <a:endParaRPr lang="pt-BR" sz="24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dirty="0" err="1">
                          <a:effectLst/>
                        </a:rPr>
                        <a:t>the</a:t>
                      </a:r>
                      <a:r>
                        <a:rPr lang="pt-BR" sz="2400" dirty="0">
                          <a:effectLst/>
                        </a:rPr>
                        <a:t> </a:t>
                      </a:r>
                      <a:r>
                        <a:rPr lang="pt-BR" sz="2400" dirty="0" err="1">
                          <a:effectLst/>
                        </a:rPr>
                        <a:t>movie</a:t>
                      </a:r>
                      <a:r>
                        <a:rPr lang="pt-BR" sz="2400" dirty="0">
                          <a:effectLst/>
                        </a:rPr>
                        <a:t>?</a:t>
                      </a:r>
                      <a:endParaRPr lang="pt-BR" sz="240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>
                          <a:effectLst/>
                        </a:rPr>
                        <a:t>Yes,</a:t>
                      </a:r>
                      <a:endParaRPr lang="pt-BR" sz="24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n-US" sz="2400">
                          <a:effectLst/>
                        </a:rPr>
                        <a:t>I/you/we/they</a:t>
                      </a:r>
                      <a:endParaRPr lang="pt-BR" sz="24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>
                          <a:effectLst/>
                        </a:rPr>
                        <a:t>have.</a:t>
                      </a:r>
                      <a:endParaRPr lang="pt-BR" sz="24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4824461"/>
                  </a:ext>
                </a:extLst>
              </a:tr>
              <a:tr h="48045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>
                          <a:effectLst/>
                        </a:rPr>
                        <a:t>he/she/it</a:t>
                      </a:r>
                      <a:endParaRPr lang="pt-BR" sz="24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>
                          <a:effectLst/>
                        </a:rPr>
                        <a:t>has.</a:t>
                      </a:r>
                      <a:endParaRPr lang="pt-BR" sz="24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7325081"/>
                  </a:ext>
                </a:extLst>
              </a:tr>
              <a:tr h="820426">
                <a:tc row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>
                          <a:effectLst/>
                        </a:rPr>
                        <a:t>Has</a:t>
                      </a:r>
                      <a:endParaRPr lang="pt-BR" sz="24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>
                          <a:effectLst/>
                        </a:rPr>
                        <a:t>he/she/it</a:t>
                      </a:r>
                      <a:endParaRPr lang="pt-BR" sz="24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dirty="0">
                          <a:effectLst/>
                        </a:rPr>
                        <a:t>No,</a:t>
                      </a:r>
                      <a:endParaRPr lang="pt-BR" sz="240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n-US" sz="2400">
                          <a:effectLst/>
                        </a:rPr>
                        <a:t>I/you/we/they</a:t>
                      </a:r>
                      <a:endParaRPr lang="pt-BR" sz="24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>
                          <a:effectLst/>
                        </a:rPr>
                        <a:t>haven’t.</a:t>
                      </a:r>
                      <a:endParaRPr lang="pt-BR" sz="24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093494"/>
                  </a:ext>
                </a:extLst>
              </a:tr>
              <a:tr h="48045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>
                          <a:effectLst/>
                        </a:rPr>
                        <a:t>he/she/it</a:t>
                      </a:r>
                      <a:endParaRPr lang="pt-BR" sz="24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dirty="0" err="1">
                          <a:effectLst/>
                        </a:rPr>
                        <a:t>hasn’t</a:t>
                      </a:r>
                      <a:r>
                        <a:rPr lang="pt-BR" sz="2400" dirty="0">
                          <a:effectLst/>
                        </a:rPr>
                        <a:t>.</a:t>
                      </a:r>
                      <a:endParaRPr lang="pt-BR" sz="240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2081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291772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>
            <a:extLst>
              <a:ext uri="{FF2B5EF4-FFF2-40B4-BE49-F238E27FC236}">
                <a16:creationId xmlns:a16="http://schemas.microsoft.com/office/drawing/2014/main" id="{8451F3B1-CB2D-BE93-5D38-02F27C363DA3}"/>
              </a:ext>
            </a:extLst>
          </p:cNvPr>
          <p:cNvSpPr/>
          <p:nvPr/>
        </p:nvSpPr>
        <p:spPr>
          <a:xfrm rot="20515144">
            <a:off x="-822495" y="-1001072"/>
            <a:ext cx="6248441" cy="196117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78F9AED1-10FB-2F81-2A68-FCA52C749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0511431">
            <a:off x="267307" y="386578"/>
            <a:ext cx="3323415" cy="1012012"/>
          </a:xfrm>
          <a:custGeom>
            <a:avLst/>
            <a:gdLst>
              <a:gd name="connsiteX0" fmla="*/ 0 w 3323415"/>
              <a:gd name="connsiteY0" fmla="*/ 0 h 1012012"/>
              <a:gd name="connsiteX1" fmla="*/ 3323415 w 3323415"/>
              <a:gd name="connsiteY1" fmla="*/ 0 h 1012012"/>
              <a:gd name="connsiteX2" fmla="*/ 3323415 w 3323415"/>
              <a:gd name="connsiteY2" fmla="*/ 1012012 h 1012012"/>
              <a:gd name="connsiteX3" fmla="*/ 0 w 3323415"/>
              <a:gd name="connsiteY3" fmla="*/ 1012012 h 1012012"/>
              <a:gd name="connsiteX4" fmla="*/ 0 w 3323415"/>
              <a:gd name="connsiteY4" fmla="*/ 0 h 1012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23415" h="1012012" fill="none" extrusionOk="0">
                <a:moveTo>
                  <a:pt x="0" y="0"/>
                </a:moveTo>
                <a:cubicBezTo>
                  <a:pt x="1120904" y="-49533"/>
                  <a:pt x="2377966" y="-14809"/>
                  <a:pt x="3323415" y="0"/>
                </a:cubicBezTo>
                <a:cubicBezTo>
                  <a:pt x="3354819" y="263338"/>
                  <a:pt x="3351241" y="709393"/>
                  <a:pt x="3323415" y="1012012"/>
                </a:cubicBezTo>
                <a:cubicBezTo>
                  <a:pt x="2825949" y="963781"/>
                  <a:pt x="549133" y="1096467"/>
                  <a:pt x="0" y="1012012"/>
                </a:cubicBezTo>
                <a:cubicBezTo>
                  <a:pt x="-55865" y="562789"/>
                  <a:pt x="37435" y="395220"/>
                  <a:pt x="0" y="0"/>
                </a:cubicBezTo>
                <a:close/>
              </a:path>
              <a:path w="3323415" h="1012012" stroke="0" extrusionOk="0">
                <a:moveTo>
                  <a:pt x="0" y="0"/>
                </a:moveTo>
                <a:cubicBezTo>
                  <a:pt x="1275843" y="118645"/>
                  <a:pt x="2274791" y="116012"/>
                  <a:pt x="3323415" y="0"/>
                </a:cubicBezTo>
                <a:cubicBezTo>
                  <a:pt x="3300232" y="114098"/>
                  <a:pt x="3382386" y="570088"/>
                  <a:pt x="3323415" y="1012012"/>
                </a:cubicBezTo>
                <a:cubicBezTo>
                  <a:pt x="2710589" y="1146612"/>
                  <a:pt x="575238" y="854816"/>
                  <a:pt x="0" y="1012012"/>
                </a:cubicBezTo>
                <a:cubicBezTo>
                  <a:pt x="33327" y="669177"/>
                  <a:pt x="85370" y="284425"/>
                  <a:pt x="0" y="0"/>
                </a:cubicBezTo>
                <a:close/>
              </a:path>
            </a:pathLst>
          </a:custGeom>
          <a:solidFill>
            <a:schemeClr val="tx1"/>
          </a:solidFill>
          <a:ln>
            <a:noFill/>
            <a:extLst>
              <a:ext uri="{C807C97D-BFC1-408E-A445-0C87EB9F89A2}">
                <ask:lineSketchStyleProps xmlns:ask="http://schemas.microsoft.com/office/drawing/2018/sketchyshapes" sd="1219033472"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>
            <a:noAutofit/>
          </a:bodyPr>
          <a:lstStyle/>
          <a:p>
            <a:r>
              <a:rPr lang="pt-BR" sz="3500" b="1" dirty="0">
                <a:solidFill>
                  <a:schemeClr val="bg1"/>
                </a:solidFill>
              </a:rPr>
              <a:t>LANGUAGE REFERENCE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2A4C482D-C38B-4CE4-773B-AD1E93E53A62}"/>
              </a:ext>
            </a:extLst>
          </p:cNvPr>
          <p:cNvSpPr txBox="1">
            <a:spLocks/>
          </p:cNvSpPr>
          <p:nvPr/>
        </p:nvSpPr>
        <p:spPr>
          <a:xfrm>
            <a:off x="6096000" y="307455"/>
            <a:ext cx="5751182" cy="870182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/>
              <a:t>UNIT 12: </a:t>
            </a:r>
            <a:r>
              <a:rPr lang="pt-BR" sz="4000" b="1" dirty="0" err="1"/>
              <a:t>present</a:t>
            </a:r>
            <a:r>
              <a:rPr lang="pt-BR" sz="4000" b="1" dirty="0"/>
              <a:t> </a:t>
            </a:r>
            <a:r>
              <a:rPr lang="pt-BR" sz="4000" b="1" dirty="0" err="1"/>
              <a:t>perfect</a:t>
            </a:r>
            <a:r>
              <a:rPr lang="pt-BR" sz="4000" b="1" dirty="0"/>
              <a:t> </a:t>
            </a:r>
          </a:p>
          <a:p>
            <a:r>
              <a:rPr lang="pt-BR" sz="4000" b="1" dirty="0" err="1"/>
              <a:t>x</a:t>
            </a:r>
            <a:r>
              <a:rPr lang="pt-BR" sz="4000" b="1" dirty="0"/>
              <a:t> </a:t>
            </a:r>
            <a:r>
              <a:rPr lang="pt-BR" sz="4000" b="1" dirty="0" err="1"/>
              <a:t>simple</a:t>
            </a:r>
            <a:r>
              <a:rPr lang="pt-BR" sz="4000" b="1" dirty="0"/>
              <a:t> </a:t>
            </a:r>
            <a:r>
              <a:rPr lang="pt-BR" sz="4000" b="1" dirty="0" err="1"/>
              <a:t>past</a:t>
            </a:r>
            <a:endParaRPr lang="pt-BR" sz="4000" b="1" i="1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FB9F05-0E3A-0404-64A4-28C55E47092F}"/>
              </a:ext>
            </a:extLst>
          </p:cNvPr>
          <p:cNvSpPr txBox="1"/>
          <p:nvPr/>
        </p:nvSpPr>
        <p:spPr>
          <a:xfrm>
            <a:off x="2078186" y="1660738"/>
            <a:ext cx="9768996" cy="44935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O </a:t>
            </a:r>
            <a:r>
              <a:rPr lang="pt-BR" sz="2600" i="1" dirty="0" err="1">
                <a:solidFill>
                  <a:srgbClr val="2F2F2E"/>
                </a:solidFill>
                <a:effectLst/>
                <a:latin typeface="+mj-lt"/>
              </a:rPr>
              <a:t>present</a:t>
            </a:r>
            <a:r>
              <a:rPr lang="pt-BR" sz="2600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600" i="1" dirty="0" err="1">
                <a:solidFill>
                  <a:srgbClr val="2F2F2E"/>
                </a:solidFill>
                <a:effectLst/>
                <a:latin typeface="+mj-lt"/>
              </a:rPr>
              <a:t>perfect</a:t>
            </a:r>
            <a:r>
              <a:rPr lang="pt-BR" sz="2600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costuma ser usado para indicar uma ação que começou no passado e continua até o presente.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600" i="1" dirty="0">
                <a:solidFill>
                  <a:srgbClr val="2F2F2E"/>
                </a:solidFill>
                <a:effectLst/>
                <a:latin typeface="+mj-lt"/>
              </a:rPr>
              <a:t>People </a:t>
            </a:r>
            <a:r>
              <a:rPr lang="pt-BR" sz="2600" b="1" i="1" dirty="0" err="1">
                <a:solidFill>
                  <a:srgbClr val="2F2F2E"/>
                </a:solidFill>
                <a:effectLst/>
                <a:latin typeface="+mj-lt"/>
              </a:rPr>
              <a:t>have</a:t>
            </a:r>
            <a:r>
              <a:rPr lang="pt-BR" sz="2600" b="1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600" b="1" i="1" dirty="0" err="1">
                <a:solidFill>
                  <a:srgbClr val="2F2F2E"/>
                </a:solidFill>
                <a:effectLst/>
                <a:latin typeface="+mj-lt"/>
              </a:rPr>
              <a:t>practiced</a:t>
            </a:r>
            <a:r>
              <a:rPr lang="pt-BR" sz="2600" b="1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600" i="1" dirty="0" err="1">
                <a:solidFill>
                  <a:srgbClr val="2F2F2E"/>
                </a:solidFill>
                <a:effectLst/>
                <a:latin typeface="+mj-lt"/>
              </a:rPr>
              <a:t>acts</a:t>
            </a:r>
            <a:r>
              <a:rPr lang="pt-BR" sz="2600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600" i="1" dirty="0" err="1">
                <a:solidFill>
                  <a:srgbClr val="2F2F2E"/>
                </a:solidFill>
                <a:effectLst/>
                <a:latin typeface="+mj-lt"/>
              </a:rPr>
              <a:t>of</a:t>
            </a:r>
            <a:r>
              <a:rPr lang="pt-BR" sz="2600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600" i="1" dirty="0" err="1">
                <a:solidFill>
                  <a:srgbClr val="2F2F2E"/>
                </a:solidFill>
                <a:effectLst/>
                <a:latin typeface="+mj-lt"/>
              </a:rPr>
              <a:t>kindness</a:t>
            </a:r>
            <a:r>
              <a:rPr lang="pt-BR" sz="2600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600" i="1" dirty="0" err="1">
                <a:solidFill>
                  <a:srgbClr val="2F2F2E"/>
                </a:solidFill>
                <a:effectLst/>
                <a:latin typeface="+mj-lt"/>
              </a:rPr>
              <a:t>since</a:t>
            </a:r>
            <a:r>
              <a:rPr lang="pt-BR" sz="2600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600" i="1" dirty="0" err="1">
                <a:solidFill>
                  <a:srgbClr val="2F2F2E"/>
                </a:solidFill>
                <a:effectLst/>
                <a:latin typeface="+mj-lt"/>
              </a:rPr>
              <a:t>the</a:t>
            </a:r>
            <a:r>
              <a:rPr lang="pt-BR" sz="2600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600" i="1" dirty="0" err="1">
                <a:solidFill>
                  <a:srgbClr val="2F2F2E"/>
                </a:solidFill>
                <a:effectLst/>
                <a:latin typeface="+mj-lt"/>
              </a:rPr>
              <a:t>beginning</a:t>
            </a:r>
            <a:r>
              <a:rPr lang="pt-BR" sz="2600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600" i="1" dirty="0" err="1">
                <a:solidFill>
                  <a:srgbClr val="2F2F2E"/>
                </a:solidFill>
                <a:effectLst/>
                <a:latin typeface="+mj-lt"/>
              </a:rPr>
              <a:t>of</a:t>
            </a:r>
            <a:r>
              <a:rPr lang="pt-BR" sz="2600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600" i="1" dirty="0" err="1">
                <a:solidFill>
                  <a:srgbClr val="2F2F2E"/>
                </a:solidFill>
                <a:effectLst/>
                <a:latin typeface="+mj-lt"/>
              </a:rPr>
              <a:t>human</a:t>
            </a:r>
            <a:r>
              <a:rPr lang="pt-BR" sz="2600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600" i="1" dirty="0" err="1">
                <a:solidFill>
                  <a:srgbClr val="2F2F2E"/>
                </a:solidFill>
                <a:effectLst/>
                <a:latin typeface="+mj-lt"/>
              </a:rPr>
              <a:t>civilization</a:t>
            </a:r>
            <a:r>
              <a:rPr lang="pt-BR" sz="2600" i="1" dirty="0">
                <a:solidFill>
                  <a:srgbClr val="2F2F2E"/>
                </a:solidFill>
                <a:effectLst/>
                <a:latin typeface="+mj-lt"/>
              </a:rPr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t-BR" sz="2600" i="1" dirty="0">
              <a:solidFill>
                <a:srgbClr val="2F2F2E"/>
              </a:solidFill>
              <a:effectLst/>
              <a:latin typeface="+mj-lt"/>
            </a:endParaRPr>
          </a:p>
          <a:p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Observe que usamos, em geral, </a:t>
            </a:r>
            <a:r>
              <a:rPr lang="pt-BR" sz="2600" b="1" i="1" dirty="0" err="1">
                <a:solidFill>
                  <a:schemeClr val="accent2"/>
                </a:solidFill>
                <a:effectLst/>
                <a:latin typeface="+mj-lt"/>
              </a:rPr>
              <a:t>since</a:t>
            </a:r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 no </a:t>
            </a:r>
            <a:r>
              <a:rPr lang="pt-BR" sz="2600" i="1" dirty="0" err="1">
                <a:solidFill>
                  <a:srgbClr val="2F2F2E"/>
                </a:solidFill>
                <a:effectLst/>
                <a:latin typeface="+mj-lt"/>
              </a:rPr>
              <a:t>present</a:t>
            </a:r>
            <a:r>
              <a:rPr lang="pt-BR" sz="2600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600" i="1" dirty="0" err="1">
                <a:solidFill>
                  <a:srgbClr val="2F2F2E"/>
                </a:solidFill>
                <a:effectLst/>
                <a:latin typeface="+mj-lt"/>
              </a:rPr>
              <a:t>perfect</a:t>
            </a:r>
            <a:r>
              <a:rPr lang="pt-BR" sz="2600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para indicar quando uma ação foi iniciada. Para indicar a duração de uma ação, usamos, geralmente, </a:t>
            </a:r>
            <a:r>
              <a:rPr lang="pt-BR" sz="2600" b="1" i="1" dirty="0">
                <a:solidFill>
                  <a:schemeClr val="accent2"/>
                </a:solidFill>
                <a:effectLst/>
                <a:latin typeface="+mj-lt"/>
              </a:rPr>
              <a:t>for</a:t>
            </a:r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600" i="1" dirty="0">
                <a:solidFill>
                  <a:srgbClr val="2F2F2E"/>
                </a:solidFill>
                <a:latin typeface="+mj-lt"/>
              </a:rPr>
              <a:t>People </a:t>
            </a:r>
            <a:r>
              <a:rPr lang="pt-BR" sz="2600" b="1" i="1" dirty="0" err="1">
                <a:solidFill>
                  <a:srgbClr val="2F2F2E"/>
                </a:solidFill>
                <a:latin typeface="+mj-lt"/>
              </a:rPr>
              <a:t>have</a:t>
            </a:r>
            <a:r>
              <a:rPr lang="pt-BR" sz="2600" b="1" i="1" dirty="0">
                <a:solidFill>
                  <a:srgbClr val="2F2F2E"/>
                </a:solidFill>
                <a:latin typeface="+mj-lt"/>
              </a:rPr>
              <a:t> </a:t>
            </a:r>
            <a:r>
              <a:rPr lang="pt-BR" sz="2600" b="1" i="1" dirty="0" err="1">
                <a:solidFill>
                  <a:srgbClr val="2F2F2E"/>
                </a:solidFill>
                <a:latin typeface="+mj-lt"/>
              </a:rPr>
              <a:t>practiced</a:t>
            </a:r>
            <a:r>
              <a:rPr lang="pt-BR" sz="2600" b="1" i="1" dirty="0">
                <a:solidFill>
                  <a:srgbClr val="2F2F2E"/>
                </a:solidFill>
                <a:latin typeface="+mj-lt"/>
              </a:rPr>
              <a:t> </a:t>
            </a:r>
            <a:r>
              <a:rPr lang="pt-BR" sz="2600" i="1" dirty="0" err="1">
                <a:solidFill>
                  <a:srgbClr val="2F2F2E"/>
                </a:solidFill>
                <a:latin typeface="+mj-lt"/>
              </a:rPr>
              <a:t>acts</a:t>
            </a:r>
            <a:r>
              <a:rPr lang="pt-BR" sz="2600" i="1" dirty="0">
                <a:solidFill>
                  <a:srgbClr val="2F2F2E"/>
                </a:solidFill>
                <a:latin typeface="+mj-lt"/>
              </a:rPr>
              <a:t> </a:t>
            </a:r>
            <a:r>
              <a:rPr lang="pt-BR" sz="2600" i="1" dirty="0" err="1">
                <a:solidFill>
                  <a:srgbClr val="2F2F2E"/>
                </a:solidFill>
                <a:latin typeface="+mj-lt"/>
              </a:rPr>
              <a:t>of</a:t>
            </a:r>
            <a:r>
              <a:rPr lang="pt-BR" sz="2600" i="1" dirty="0">
                <a:solidFill>
                  <a:srgbClr val="2F2F2E"/>
                </a:solidFill>
                <a:latin typeface="+mj-lt"/>
              </a:rPr>
              <a:t> </a:t>
            </a:r>
            <a:r>
              <a:rPr lang="pt-BR" sz="2600" i="1" dirty="0" err="1">
                <a:solidFill>
                  <a:srgbClr val="2F2F2E"/>
                </a:solidFill>
                <a:latin typeface="+mj-lt"/>
              </a:rPr>
              <a:t>kindness</a:t>
            </a:r>
            <a:r>
              <a:rPr lang="pt-BR" sz="2600" i="1" dirty="0">
                <a:solidFill>
                  <a:srgbClr val="2F2F2E"/>
                </a:solidFill>
                <a:latin typeface="+mj-lt"/>
              </a:rPr>
              <a:t> </a:t>
            </a:r>
            <a:r>
              <a:rPr lang="pt-BR" sz="2600" b="1" i="1" dirty="0" err="1">
                <a:solidFill>
                  <a:schemeClr val="accent2"/>
                </a:solidFill>
                <a:latin typeface="+mj-lt"/>
              </a:rPr>
              <a:t>since</a:t>
            </a:r>
            <a:r>
              <a:rPr lang="pt-BR" sz="2600" i="1" dirty="0">
                <a:solidFill>
                  <a:srgbClr val="2F2F2E"/>
                </a:solidFill>
                <a:latin typeface="+mj-lt"/>
              </a:rPr>
              <a:t> </a:t>
            </a:r>
            <a:r>
              <a:rPr lang="pt-BR" sz="2600" i="1" dirty="0" err="1">
                <a:solidFill>
                  <a:srgbClr val="2F2F2E"/>
                </a:solidFill>
                <a:latin typeface="+mj-lt"/>
              </a:rPr>
              <a:t>the</a:t>
            </a:r>
            <a:r>
              <a:rPr lang="pt-BR" sz="2600" i="1" dirty="0">
                <a:solidFill>
                  <a:srgbClr val="2F2F2E"/>
                </a:solidFill>
                <a:latin typeface="+mj-lt"/>
              </a:rPr>
              <a:t> </a:t>
            </a:r>
            <a:r>
              <a:rPr lang="pt-BR" sz="2600" i="1" dirty="0" err="1">
                <a:solidFill>
                  <a:srgbClr val="2F2F2E"/>
                </a:solidFill>
                <a:latin typeface="+mj-lt"/>
              </a:rPr>
              <a:t>beginning</a:t>
            </a:r>
            <a:r>
              <a:rPr lang="pt-BR" sz="2600" i="1" dirty="0">
                <a:solidFill>
                  <a:srgbClr val="2F2F2E"/>
                </a:solidFill>
                <a:latin typeface="+mj-lt"/>
              </a:rPr>
              <a:t> </a:t>
            </a:r>
            <a:r>
              <a:rPr lang="pt-BR" sz="2600" i="1" dirty="0" err="1">
                <a:solidFill>
                  <a:srgbClr val="2F2F2E"/>
                </a:solidFill>
                <a:latin typeface="+mj-lt"/>
              </a:rPr>
              <a:t>of</a:t>
            </a:r>
            <a:r>
              <a:rPr lang="pt-BR" sz="2600" i="1" dirty="0">
                <a:solidFill>
                  <a:srgbClr val="2F2F2E"/>
                </a:solidFill>
                <a:latin typeface="+mj-lt"/>
              </a:rPr>
              <a:t> </a:t>
            </a:r>
            <a:r>
              <a:rPr lang="pt-BR" sz="2600" i="1" dirty="0" err="1">
                <a:solidFill>
                  <a:srgbClr val="2F2F2E"/>
                </a:solidFill>
                <a:latin typeface="+mj-lt"/>
              </a:rPr>
              <a:t>human</a:t>
            </a:r>
            <a:r>
              <a:rPr lang="pt-BR" sz="2600" i="1" dirty="0">
                <a:solidFill>
                  <a:srgbClr val="2F2F2E"/>
                </a:solidFill>
                <a:latin typeface="+mj-lt"/>
              </a:rPr>
              <a:t> </a:t>
            </a:r>
            <a:r>
              <a:rPr lang="pt-BR" sz="2600" i="1" dirty="0" err="1">
                <a:solidFill>
                  <a:srgbClr val="2F2F2E"/>
                </a:solidFill>
                <a:latin typeface="+mj-lt"/>
              </a:rPr>
              <a:t>civilization</a:t>
            </a:r>
            <a:r>
              <a:rPr lang="pt-BR" sz="2600" i="1" dirty="0">
                <a:solidFill>
                  <a:srgbClr val="2F2F2E"/>
                </a:solidFill>
                <a:latin typeface="+mj-lt"/>
              </a:rPr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600" i="1" dirty="0">
                <a:solidFill>
                  <a:srgbClr val="2F2F2E"/>
                </a:solidFill>
                <a:latin typeface="+mj-lt"/>
              </a:rPr>
              <a:t>People </a:t>
            </a:r>
            <a:r>
              <a:rPr lang="pt-BR" sz="2600" b="1" i="1" dirty="0" err="1">
                <a:solidFill>
                  <a:srgbClr val="2F2F2E"/>
                </a:solidFill>
                <a:latin typeface="+mj-lt"/>
              </a:rPr>
              <a:t>have</a:t>
            </a:r>
            <a:r>
              <a:rPr lang="pt-BR" sz="2600" b="1" i="1" dirty="0">
                <a:solidFill>
                  <a:srgbClr val="2F2F2E"/>
                </a:solidFill>
                <a:latin typeface="+mj-lt"/>
              </a:rPr>
              <a:t> </a:t>
            </a:r>
            <a:r>
              <a:rPr lang="pt-BR" sz="2600" b="1" i="1" dirty="0" err="1">
                <a:solidFill>
                  <a:srgbClr val="2F2F2E"/>
                </a:solidFill>
                <a:latin typeface="+mj-lt"/>
              </a:rPr>
              <a:t>practiced</a:t>
            </a:r>
            <a:r>
              <a:rPr lang="pt-BR" sz="2600" b="1" i="1" dirty="0">
                <a:solidFill>
                  <a:srgbClr val="2F2F2E"/>
                </a:solidFill>
                <a:latin typeface="+mj-lt"/>
              </a:rPr>
              <a:t> </a:t>
            </a:r>
            <a:r>
              <a:rPr lang="pt-BR" sz="2600" i="1" dirty="0" err="1">
                <a:solidFill>
                  <a:srgbClr val="2F2F2E"/>
                </a:solidFill>
                <a:latin typeface="+mj-lt"/>
              </a:rPr>
              <a:t>acts</a:t>
            </a:r>
            <a:r>
              <a:rPr lang="pt-BR" sz="2600" i="1" dirty="0">
                <a:solidFill>
                  <a:srgbClr val="2F2F2E"/>
                </a:solidFill>
                <a:latin typeface="+mj-lt"/>
              </a:rPr>
              <a:t> </a:t>
            </a:r>
            <a:r>
              <a:rPr lang="pt-BR" sz="2600" i="1" dirty="0" err="1">
                <a:solidFill>
                  <a:srgbClr val="2F2F2E"/>
                </a:solidFill>
                <a:latin typeface="+mj-lt"/>
              </a:rPr>
              <a:t>of</a:t>
            </a:r>
            <a:r>
              <a:rPr lang="pt-BR" sz="2600" i="1" dirty="0">
                <a:solidFill>
                  <a:srgbClr val="2F2F2E"/>
                </a:solidFill>
                <a:latin typeface="+mj-lt"/>
              </a:rPr>
              <a:t> </a:t>
            </a:r>
            <a:r>
              <a:rPr lang="pt-BR" sz="2600" i="1" dirty="0" err="1">
                <a:solidFill>
                  <a:srgbClr val="2F2F2E"/>
                </a:solidFill>
                <a:latin typeface="+mj-lt"/>
              </a:rPr>
              <a:t>kindness</a:t>
            </a:r>
            <a:r>
              <a:rPr lang="pt-BR" sz="2600" i="1" dirty="0">
                <a:solidFill>
                  <a:srgbClr val="2F2F2E"/>
                </a:solidFill>
                <a:latin typeface="+mj-lt"/>
              </a:rPr>
              <a:t> </a:t>
            </a:r>
            <a:r>
              <a:rPr lang="pt-BR" sz="2600" b="1" i="1" dirty="0">
                <a:solidFill>
                  <a:schemeClr val="accent2"/>
                </a:solidFill>
                <a:latin typeface="+mj-lt"/>
              </a:rPr>
              <a:t>for</a:t>
            </a:r>
            <a:r>
              <a:rPr lang="pt-BR" sz="2600" i="1" dirty="0">
                <a:solidFill>
                  <a:srgbClr val="2F2F2E"/>
                </a:solidFill>
                <a:latin typeface="+mj-lt"/>
              </a:rPr>
              <a:t> </a:t>
            </a:r>
            <a:r>
              <a:rPr lang="pt-BR" sz="2600" i="1" dirty="0" err="1">
                <a:solidFill>
                  <a:srgbClr val="2F2F2E"/>
                </a:solidFill>
                <a:latin typeface="+mj-lt"/>
              </a:rPr>
              <a:t>thousands</a:t>
            </a:r>
            <a:r>
              <a:rPr lang="pt-BR" sz="2600" i="1" dirty="0">
                <a:solidFill>
                  <a:srgbClr val="2F2F2E"/>
                </a:solidFill>
                <a:latin typeface="+mj-lt"/>
              </a:rPr>
              <a:t> </a:t>
            </a:r>
            <a:r>
              <a:rPr lang="pt-BR" sz="2600" i="1" dirty="0" err="1">
                <a:solidFill>
                  <a:srgbClr val="2F2F2E"/>
                </a:solidFill>
                <a:latin typeface="+mj-lt"/>
              </a:rPr>
              <a:t>of</a:t>
            </a:r>
            <a:r>
              <a:rPr lang="pt-BR" sz="2600" i="1" dirty="0">
                <a:solidFill>
                  <a:srgbClr val="2F2F2E"/>
                </a:solidFill>
                <a:latin typeface="+mj-lt"/>
              </a:rPr>
              <a:t> </a:t>
            </a:r>
            <a:r>
              <a:rPr lang="pt-BR" sz="2600" i="1" dirty="0" err="1">
                <a:solidFill>
                  <a:srgbClr val="2F2F2E"/>
                </a:solidFill>
                <a:latin typeface="+mj-lt"/>
              </a:rPr>
              <a:t>years</a:t>
            </a:r>
            <a:r>
              <a:rPr lang="pt-BR" sz="2600" i="1" dirty="0">
                <a:solidFill>
                  <a:srgbClr val="2F2F2E"/>
                </a:solidFill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915450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>
            <a:extLst>
              <a:ext uri="{FF2B5EF4-FFF2-40B4-BE49-F238E27FC236}">
                <a16:creationId xmlns:a16="http://schemas.microsoft.com/office/drawing/2014/main" id="{8451F3B1-CB2D-BE93-5D38-02F27C363DA3}"/>
              </a:ext>
            </a:extLst>
          </p:cNvPr>
          <p:cNvSpPr/>
          <p:nvPr/>
        </p:nvSpPr>
        <p:spPr>
          <a:xfrm rot="20515144">
            <a:off x="-822495" y="-1001072"/>
            <a:ext cx="6248441" cy="196117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78F9AED1-10FB-2F81-2A68-FCA52C749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0511431">
            <a:off x="267307" y="386578"/>
            <a:ext cx="3323415" cy="1012012"/>
          </a:xfrm>
          <a:custGeom>
            <a:avLst/>
            <a:gdLst>
              <a:gd name="connsiteX0" fmla="*/ 0 w 3323415"/>
              <a:gd name="connsiteY0" fmla="*/ 0 h 1012012"/>
              <a:gd name="connsiteX1" fmla="*/ 3323415 w 3323415"/>
              <a:gd name="connsiteY1" fmla="*/ 0 h 1012012"/>
              <a:gd name="connsiteX2" fmla="*/ 3323415 w 3323415"/>
              <a:gd name="connsiteY2" fmla="*/ 1012012 h 1012012"/>
              <a:gd name="connsiteX3" fmla="*/ 0 w 3323415"/>
              <a:gd name="connsiteY3" fmla="*/ 1012012 h 1012012"/>
              <a:gd name="connsiteX4" fmla="*/ 0 w 3323415"/>
              <a:gd name="connsiteY4" fmla="*/ 0 h 1012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23415" h="1012012" fill="none" extrusionOk="0">
                <a:moveTo>
                  <a:pt x="0" y="0"/>
                </a:moveTo>
                <a:cubicBezTo>
                  <a:pt x="1120904" y="-49533"/>
                  <a:pt x="2377966" y="-14809"/>
                  <a:pt x="3323415" y="0"/>
                </a:cubicBezTo>
                <a:cubicBezTo>
                  <a:pt x="3354819" y="263338"/>
                  <a:pt x="3351241" y="709393"/>
                  <a:pt x="3323415" y="1012012"/>
                </a:cubicBezTo>
                <a:cubicBezTo>
                  <a:pt x="2825949" y="963781"/>
                  <a:pt x="549133" y="1096467"/>
                  <a:pt x="0" y="1012012"/>
                </a:cubicBezTo>
                <a:cubicBezTo>
                  <a:pt x="-55865" y="562789"/>
                  <a:pt x="37435" y="395220"/>
                  <a:pt x="0" y="0"/>
                </a:cubicBezTo>
                <a:close/>
              </a:path>
              <a:path w="3323415" h="1012012" stroke="0" extrusionOk="0">
                <a:moveTo>
                  <a:pt x="0" y="0"/>
                </a:moveTo>
                <a:cubicBezTo>
                  <a:pt x="1275843" y="118645"/>
                  <a:pt x="2274791" y="116012"/>
                  <a:pt x="3323415" y="0"/>
                </a:cubicBezTo>
                <a:cubicBezTo>
                  <a:pt x="3300232" y="114098"/>
                  <a:pt x="3382386" y="570088"/>
                  <a:pt x="3323415" y="1012012"/>
                </a:cubicBezTo>
                <a:cubicBezTo>
                  <a:pt x="2710589" y="1146612"/>
                  <a:pt x="575238" y="854816"/>
                  <a:pt x="0" y="1012012"/>
                </a:cubicBezTo>
                <a:cubicBezTo>
                  <a:pt x="33327" y="669177"/>
                  <a:pt x="85370" y="284425"/>
                  <a:pt x="0" y="0"/>
                </a:cubicBezTo>
                <a:close/>
              </a:path>
            </a:pathLst>
          </a:custGeom>
          <a:solidFill>
            <a:schemeClr val="tx1"/>
          </a:solidFill>
          <a:ln>
            <a:noFill/>
            <a:extLst>
              <a:ext uri="{C807C97D-BFC1-408E-A445-0C87EB9F89A2}">
                <ask:lineSketchStyleProps xmlns:ask="http://schemas.microsoft.com/office/drawing/2018/sketchyshapes" sd="1219033472"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>
            <a:noAutofit/>
          </a:bodyPr>
          <a:lstStyle/>
          <a:p>
            <a:r>
              <a:rPr lang="pt-BR" sz="3500" b="1" dirty="0">
                <a:solidFill>
                  <a:schemeClr val="bg1"/>
                </a:solidFill>
              </a:rPr>
              <a:t>LANGUAGE REFERENCE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2A4C482D-C38B-4CE4-773B-AD1E93E53A62}"/>
              </a:ext>
            </a:extLst>
          </p:cNvPr>
          <p:cNvSpPr txBox="1">
            <a:spLocks/>
          </p:cNvSpPr>
          <p:nvPr/>
        </p:nvSpPr>
        <p:spPr>
          <a:xfrm>
            <a:off x="6096000" y="307455"/>
            <a:ext cx="5751182" cy="870182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/>
              <a:t>UNIT 12: </a:t>
            </a:r>
            <a:r>
              <a:rPr lang="pt-BR" sz="4000" b="1" dirty="0" err="1"/>
              <a:t>present</a:t>
            </a:r>
            <a:r>
              <a:rPr lang="pt-BR" sz="4000" b="1" dirty="0"/>
              <a:t> </a:t>
            </a:r>
            <a:r>
              <a:rPr lang="pt-BR" sz="4000" b="1" dirty="0" err="1"/>
              <a:t>perfect</a:t>
            </a:r>
            <a:r>
              <a:rPr lang="pt-BR" sz="4000" b="1" dirty="0"/>
              <a:t> </a:t>
            </a:r>
          </a:p>
          <a:p>
            <a:r>
              <a:rPr lang="pt-BR" sz="4000" b="1" dirty="0" err="1"/>
              <a:t>x</a:t>
            </a:r>
            <a:r>
              <a:rPr lang="pt-BR" sz="4000" b="1" dirty="0"/>
              <a:t> </a:t>
            </a:r>
            <a:r>
              <a:rPr lang="pt-BR" sz="4000" b="1" dirty="0" err="1"/>
              <a:t>simple</a:t>
            </a:r>
            <a:r>
              <a:rPr lang="pt-BR" sz="4000" b="1" dirty="0"/>
              <a:t> </a:t>
            </a:r>
            <a:r>
              <a:rPr lang="pt-BR" sz="4000" b="1" dirty="0" err="1"/>
              <a:t>past</a:t>
            </a:r>
            <a:endParaRPr lang="pt-BR" sz="4000" b="1" i="1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FB9F05-0E3A-0404-64A4-28C55E47092F}"/>
              </a:ext>
            </a:extLst>
          </p:cNvPr>
          <p:cNvSpPr txBox="1"/>
          <p:nvPr/>
        </p:nvSpPr>
        <p:spPr>
          <a:xfrm>
            <a:off x="2078186" y="1660738"/>
            <a:ext cx="9768996" cy="28931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O </a:t>
            </a:r>
            <a:r>
              <a:rPr lang="pt-BR" sz="2600" i="1" dirty="0" err="1">
                <a:solidFill>
                  <a:srgbClr val="2F2F2E"/>
                </a:solidFill>
                <a:effectLst/>
                <a:latin typeface="+mj-lt"/>
              </a:rPr>
              <a:t>simple</a:t>
            </a:r>
            <a:r>
              <a:rPr lang="pt-BR" sz="2600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600" i="1" dirty="0" err="1">
                <a:solidFill>
                  <a:srgbClr val="2F2F2E"/>
                </a:solidFill>
                <a:effectLst/>
                <a:latin typeface="+mj-lt"/>
              </a:rPr>
              <a:t>past</a:t>
            </a:r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 costuma ser usado para relatar eventos específicos e concluídos no passado.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600" i="1" dirty="0">
                <a:solidFill>
                  <a:srgbClr val="2F2F2E"/>
                </a:solidFill>
                <a:latin typeface="+mj-lt"/>
              </a:rPr>
              <a:t>“[…] </a:t>
            </a:r>
            <a:r>
              <a:rPr lang="pt-BR" sz="2600" i="1" dirty="0" err="1">
                <a:solidFill>
                  <a:srgbClr val="2F2F2E"/>
                </a:solidFill>
                <a:latin typeface="+mj-lt"/>
              </a:rPr>
              <a:t>researchers</a:t>
            </a:r>
            <a:r>
              <a:rPr lang="pt-BR" sz="2600" i="1" dirty="0">
                <a:solidFill>
                  <a:srgbClr val="2F2F2E"/>
                </a:solidFill>
                <a:latin typeface="+mj-lt"/>
              </a:rPr>
              <a:t> </a:t>
            </a:r>
            <a:r>
              <a:rPr lang="pt-BR" sz="2600" b="1" i="1" dirty="0" err="1">
                <a:solidFill>
                  <a:srgbClr val="2F2F2E"/>
                </a:solidFill>
                <a:latin typeface="+mj-lt"/>
              </a:rPr>
              <a:t>concluded</a:t>
            </a:r>
            <a:r>
              <a:rPr lang="pt-BR" sz="2600" i="1" dirty="0">
                <a:solidFill>
                  <a:srgbClr val="2F2F2E"/>
                </a:solidFill>
                <a:latin typeface="+mj-lt"/>
              </a:rPr>
              <a:t> </a:t>
            </a:r>
            <a:r>
              <a:rPr lang="pt-BR" sz="2600" i="1" dirty="0" err="1">
                <a:solidFill>
                  <a:srgbClr val="2F2F2E"/>
                </a:solidFill>
                <a:latin typeface="+mj-lt"/>
              </a:rPr>
              <a:t>that</a:t>
            </a:r>
            <a:r>
              <a:rPr lang="pt-BR" sz="2600" i="1" dirty="0">
                <a:solidFill>
                  <a:srgbClr val="2F2F2E"/>
                </a:solidFill>
                <a:latin typeface="+mj-lt"/>
              </a:rPr>
              <a:t> </a:t>
            </a:r>
            <a:r>
              <a:rPr lang="pt-BR" sz="2600" i="1" dirty="0" err="1">
                <a:solidFill>
                  <a:srgbClr val="2F2F2E"/>
                </a:solidFill>
                <a:latin typeface="+mj-lt"/>
              </a:rPr>
              <a:t>people</a:t>
            </a:r>
            <a:r>
              <a:rPr lang="pt-BR" sz="2600" i="1" dirty="0">
                <a:solidFill>
                  <a:srgbClr val="2F2F2E"/>
                </a:solidFill>
                <a:latin typeface="+mj-lt"/>
              </a:rPr>
              <a:t> </a:t>
            </a:r>
            <a:r>
              <a:rPr lang="pt-BR" sz="2600" i="1" dirty="0" err="1">
                <a:solidFill>
                  <a:srgbClr val="2F2F2E"/>
                </a:solidFill>
                <a:latin typeface="+mj-lt"/>
              </a:rPr>
              <a:t>who</a:t>
            </a:r>
            <a:r>
              <a:rPr lang="pt-BR" sz="2600" i="1" dirty="0">
                <a:solidFill>
                  <a:srgbClr val="2F2F2E"/>
                </a:solidFill>
                <a:latin typeface="+mj-lt"/>
              </a:rPr>
              <a:t> </a:t>
            </a:r>
            <a:r>
              <a:rPr lang="pt-BR" sz="2600" b="1" i="1" dirty="0" err="1">
                <a:solidFill>
                  <a:srgbClr val="2F2F2E"/>
                </a:solidFill>
                <a:latin typeface="+mj-lt"/>
              </a:rPr>
              <a:t>were</a:t>
            </a:r>
            <a:r>
              <a:rPr lang="pt-BR" sz="2600" i="1" dirty="0">
                <a:solidFill>
                  <a:srgbClr val="2F2F2E"/>
                </a:solidFill>
                <a:latin typeface="+mj-lt"/>
              </a:rPr>
              <a:t> </a:t>
            </a:r>
            <a:r>
              <a:rPr lang="pt-BR" sz="2600" i="1" dirty="0" err="1">
                <a:solidFill>
                  <a:srgbClr val="2F2F2E"/>
                </a:solidFill>
                <a:latin typeface="+mj-lt"/>
              </a:rPr>
              <a:t>kind</a:t>
            </a:r>
            <a:r>
              <a:rPr lang="pt-BR" sz="2600" i="1" dirty="0">
                <a:solidFill>
                  <a:srgbClr val="2F2F2E"/>
                </a:solidFill>
                <a:latin typeface="+mj-lt"/>
              </a:rPr>
              <a:t> </a:t>
            </a:r>
            <a:r>
              <a:rPr lang="pt-BR" sz="2600" b="1" i="1" dirty="0" err="1">
                <a:solidFill>
                  <a:srgbClr val="2F2F2E"/>
                </a:solidFill>
                <a:latin typeface="+mj-lt"/>
              </a:rPr>
              <a:t>tended</a:t>
            </a:r>
            <a:r>
              <a:rPr lang="pt-BR" sz="2600" i="1" dirty="0">
                <a:solidFill>
                  <a:srgbClr val="2F2F2E"/>
                </a:solidFill>
                <a:latin typeface="+mj-lt"/>
              </a:rPr>
              <a:t> </a:t>
            </a:r>
            <a:r>
              <a:rPr lang="pt-BR" sz="2600" i="1" dirty="0" err="1">
                <a:solidFill>
                  <a:srgbClr val="2F2F2E"/>
                </a:solidFill>
                <a:latin typeface="+mj-lt"/>
              </a:rPr>
              <a:t>to</a:t>
            </a:r>
            <a:r>
              <a:rPr lang="pt-BR" sz="2600" i="1" dirty="0">
                <a:solidFill>
                  <a:srgbClr val="2F2F2E"/>
                </a:solidFill>
                <a:latin typeface="+mj-lt"/>
              </a:rPr>
              <a:t> </a:t>
            </a:r>
            <a:r>
              <a:rPr lang="pt-BR" sz="2600" i="1" dirty="0" err="1">
                <a:solidFill>
                  <a:srgbClr val="2F2F2E"/>
                </a:solidFill>
                <a:latin typeface="+mj-lt"/>
              </a:rPr>
              <a:t>have</a:t>
            </a:r>
            <a:r>
              <a:rPr lang="pt-BR" sz="2600" i="1" dirty="0">
                <a:solidFill>
                  <a:srgbClr val="2F2F2E"/>
                </a:solidFill>
                <a:latin typeface="+mj-lt"/>
              </a:rPr>
              <a:t> more ‘</a:t>
            </a:r>
            <a:r>
              <a:rPr lang="pt-BR" sz="2600" i="1" dirty="0" err="1">
                <a:solidFill>
                  <a:srgbClr val="2F2F2E"/>
                </a:solidFill>
                <a:latin typeface="+mj-lt"/>
              </a:rPr>
              <a:t>eudaimonic</a:t>
            </a:r>
            <a:r>
              <a:rPr lang="pt-BR" sz="2600" i="1" dirty="0">
                <a:solidFill>
                  <a:srgbClr val="2F2F2E"/>
                </a:solidFill>
                <a:latin typeface="+mj-lt"/>
              </a:rPr>
              <a:t> </a:t>
            </a:r>
            <a:r>
              <a:rPr lang="pt-BR" sz="2600" i="1" dirty="0" err="1">
                <a:solidFill>
                  <a:srgbClr val="2F2F2E"/>
                </a:solidFill>
                <a:latin typeface="+mj-lt"/>
              </a:rPr>
              <a:t>happiness</a:t>
            </a:r>
            <a:r>
              <a:rPr lang="pt-BR" sz="2600" i="1" dirty="0">
                <a:solidFill>
                  <a:srgbClr val="2F2F2E"/>
                </a:solidFill>
                <a:latin typeface="+mj-lt"/>
              </a:rPr>
              <a:t>’ […]”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600" i="1" dirty="0">
                <a:solidFill>
                  <a:srgbClr val="2F2F2E"/>
                </a:solidFill>
                <a:latin typeface="+mj-lt"/>
              </a:rPr>
              <a:t>“[…] a 2010 Harvard Business </a:t>
            </a:r>
            <a:r>
              <a:rPr lang="pt-BR" sz="2600" i="1" dirty="0" err="1">
                <a:solidFill>
                  <a:srgbClr val="2F2F2E"/>
                </a:solidFill>
                <a:latin typeface="+mj-lt"/>
              </a:rPr>
              <a:t>School</a:t>
            </a:r>
            <a:r>
              <a:rPr lang="pt-BR" sz="2600" i="1" dirty="0">
                <a:solidFill>
                  <a:srgbClr val="2F2F2E"/>
                </a:solidFill>
                <a:latin typeface="+mj-lt"/>
              </a:rPr>
              <a:t> </a:t>
            </a:r>
            <a:r>
              <a:rPr lang="pt-BR" sz="2600" i="1" dirty="0" err="1">
                <a:solidFill>
                  <a:srgbClr val="2F2F2E"/>
                </a:solidFill>
                <a:latin typeface="+mj-lt"/>
              </a:rPr>
              <a:t>survey</a:t>
            </a:r>
            <a:r>
              <a:rPr lang="pt-BR" sz="2600" i="1" dirty="0">
                <a:solidFill>
                  <a:srgbClr val="2F2F2E"/>
                </a:solidFill>
                <a:latin typeface="+mj-lt"/>
              </a:rPr>
              <a:t> […] </a:t>
            </a:r>
            <a:r>
              <a:rPr lang="pt-BR" sz="2600" b="1" i="1" dirty="0" err="1">
                <a:solidFill>
                  <a:srgbClr val="2F2F2E"/>
                </a:solidFill>
                <a:latin typeface="+mj-lt"/>
              </a:rPr>
              <a:t>revealed</a:t>
            </a:r>
            <a:r>
              <a:rPr lang="pt-BR" sz="2600" i="1" dirty="0">
                <a:solidFill>
                  <a:srgbClr val="2F2F2E"/>
                </a:solidFill>
                <a:latin typeface="+mj-lt"/>
              </a:rPr>
              <a:t> </a:t>
            </a:r>
            <a:r>
              <a:rPr lang="pt-BR" sz="2600" i="1" dirty="0" err="1">
                <a:solidFill>
                  <a:srgbClr val="2F2F2E"/>
                </a:solidFill>
                <a:latin typeface="+mj-lt"/>
              </a:rPr>
              <a:t>that</a:t>
            </a:r>
            <a:r>
              <a:rPr lang="pt-BR" sz="2600" i="1" dirty="0">
                <a:solidFill>
                  <a:srgbClr val="2F2F2E"/>
                </a:solidFill>
                <a:latin typeface="+mj-lt"/>
              </a:rPr>
              <a:t> </a:t>
            </a:r>
            <a:r>
              <a:rPr lang="pt-BR" sz="2600" i="1" dirty="0" err="1">
                <a:solidFill>
                  <a:srgbClr val="2F2F2E"/>
                </a:solidFill>
                <a:latin typeface="+mj-lt"/>
              </a:rPr>
              <a:t>people</a:t>
            </a:r>
            <a:r>
              <a:rPr lang="pt-BR" sz="2600" i="1" dirty="0">
                <a:solidFill>
                  <a:srgbClr val="2F2F2E"/>
                </a:solidFill>
                <a:latin typeface="+mj-lt"/>
              </a:rPr>
              <a:t> </a:t>
            </a:r>
            <a:r>
              <a:rPr lang="pt-BR" sz="2600" i="1" dirty="0" err="1">
                <a:solidFill>
                  <a:srgbClr val="2F2F2E"/>
                </a:solidFill>
                <a:latin typeface="+mj-lt"/>
              </a:rPr>
              <a:t>who</a:t>
            </a:r>
            <a:r>
              <a:rPr lang="pt-BR" sz="2600" i="1" dirty="0">
                <a:solidFill>
                  <a:srgbClr val="2F2F2E"/>
                </a:solidFill>
                <a:latin typeface="+mj-lt"/>
              </a:rPr>
              <a:t> </a:t>
            </a:r>
            <a:r>
              <a:rPr lang="pt-BR" sz="2600" b="1" i="1" dirty="0" err="1">
                <a:solidFill>
                  <a:srgbClr val="2F2F2E"/>
                </a:solidFill>
                <a:latin typeface="+mj-lt"/>
              </a:rPr>
              <a:t>were</a:t>
            </a:r>
            <a:r>
              <a:rPr lang="pt-BR" sz="2600" i="1" dirty="0">
                <a:solidFill>
                  <a:srgbClr val="2F2F2E"/>
                </a:solidFill>
                <a:latin typeface="+mj-lt"/>
              </a:rPr>
              <a:t> more </a:t>
            </a:r>
            <a:r>
              <a:rPr lang="pt-BR" sz="2600" i="1" dirty="0" err="1">
                <a:solidFill>
                  <a:srgbClr val="2F2F2E"/>
                </a:solidFill>
                <a:latin typeface="+mj-lt"/>
              </a:rPr>
              <a:t>generous</a:t>
            </a:r>
            <a:r>
              <a:rPr lang="pt-BR" sz="2600" i="1" dirty="0">
                <a:solidFill>
                  <a:srgbClr val="2F2F2E"/>
                </a:solidFill>
                <a:latin typeface="+mj-lt"/>
              </a:rPr>
              <a:t> </a:t>
            </a:r>
            <a:r>
              <a:rPr lang="pt-BR" sz="2600" i="1" dirty="0" err="1">
                <a:solidFill>
                  <a:srgbClr val="2F2F2E"/>
                </a:solidFill>
                <a:latin typeface="+mj-lt"/>
              </a:rPr>
              <a:t>and</a:t>
            </a:r>
            <a:r>
              <a:rPr lang="pt-BR" sz="2600" i="1" dirty="0">
                <a:solidFill>
                  <a:srgbClr val="2F2F2E"/>
                </a:solidFill>
                <a:latin typeface="+mj-lt"/>
              </a:rPr>
              <a:t> </a:t>
            </a:r>
            <a:r>
              <a:rPr lang="pt-BR" sz="2600" i="1" dirty="0" err="1">
                <a:solidFill>
                  <a:srgbClr val="2F2F2E"/>
                </a:solidFill>
                <a:latin typeface="+mj-lt"/>
              </a:rPr>
              <a:t>altruistic</a:t>
            </a:r>
            <a:r>
              <a:rPr lang="pt-BR" sz="2600" i="1" dirty="0">
                <a:solidFill>
                  <a:srgbClr val="2F2F2E"/>
                </a:solidFill>
                <a:latin typeface="+mj-lt"/>
              </a:rPr>
              <a:t> […] </a:t>
            </a:r>
            <a:r>
              <a:rPr lang="pt-BR" sz="2600" b="1" i="1" dirty="0" err="1">
                <a:solidFill>
                  <a:srgbClr val="2F2F2E"/>
                </a:solidFill>
                <a:latin typeface="+mj-lt"/>
              </a:rPr>
              <a:t>were</a:t>
            </a:r>
            <a:r>
              <a:rPr lang="pt-BR" sz="2600" i="1" dirty="0">
                <a:solidFill>
                  <a:srgbClr val="2F2F2E"/>
                </a:solidFill>
                <a:latin typeface="+mj-lt"/>
              </a:rPr>
              <a:t> </a:t>
            </a:r>
            <a:r>
              <a:rPr lang="pt-BR" sz="2600" i="1" dirty="0" err="1">
                <a:solidFill>
                  <a:srgbClr val="2F2F2E"/>
                </a:solidFill>
                <a:latin typeface="+mj-lt"/>
              </a:rPr>
              <a:t>happier</a:t>
            </a:r>
            <a:r>
              <a:rPr lang="pt-BR" sz="2600" i="1" dirty="0">
                <a:solidFill>
                  <a:srgbClr val="2F2F2E"/>
                </a:solidFill>
                <a:latin typeface="+mj-lt"/>
              </a:rPr>
              <a:t> overall.”</a:t>
            </a:r>
          </a:p>
        </p:txBody>
      </p:sp>
    </p:spTree>
    <p:extLst>
      <p:ext uri="{BB962C8B-B14F-4D97-AF65-F5344CB8AC3E}">
        <p14:creationId xmlns:p14="http://schemas.microsoft.com/office/powerpoint/2010/main" val="201219175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>
            <a:extLst>
              <a:ext uri="{FF2B5EF4-FFF2-40B4-BE49-F238E27FC236}">
                <a16:creationId xmlns:a16="http://schemas.microsoft.com/office/drawing/2014/main" id="{8451F3B1-CB2D-BE93-5D38-02F27C363DA3}"/>
              </a:ext>
            </a:extLst>
          </p:cNvPr>
          <p:cNvSpPr/>
          <p:nvPr/>
        </p:nvSpPr>
        <p:spPr>
          <a:xfrm rot="20515144">
            <a:off x="-822495" y="-1001072"/>
            <a:ext cx="6248441" cy="196117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78F9AED1-10FB-2F81-2A68-FCA52C749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0511431">
            <a:off x="267307" y="386578"/>
            <a:ext cx="3323415" cy="1012012"/>
          </a:xfrm>
          <a:custGeom>
            <a:avLst/>
            <a:gdLst>
              <a:gd name="connsiteX0" fmla="*/ 0 w 3323415"/>
              <a:gd name="connsiteY0" fmla="*/ 0 h 1012012"/>
              <a:gd name="connsiteX1" fmla="*/ 3323415 w 3323415"/>
              <a:gd name="connsiteY1" fmla="*/ 0 h 1012012"/>
              <a:gd name="connsiteX2" fmla="*/ 3323415 w 3323415"/>
              <a:gd name="connsiteY2" fmla="*/ 1012012 h 1012012"/>
              <a:gd name="connsiteX3" fmla="*/ 0 w 3323415"/>
              <a:gd name="connsiteY3" fmla="*/ 1012012 h 1012012"/>
              <a:gd name="connsiteX4" fmla="*/ 0 w 3323415"/>
              <a:gd name="connsiteY4" fmla="*/ 0 h 1012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23415" h="1012012" fill="none" extrusionOk="0">
                <a:moveTo>
                  <a:pt x="0" y="0"/>
                </a:moveTo>
                <a:cubicBezTo>
                  <a:pt x="1120904" y="-49533"/>
                  <a:pt x="2377966" y="-14809"/>
                  <a:pt x="3323415" y="0"/>
                </a:cubicBezTo>
                <a:cubicBezTo>
                  <a:pt x="3354819" y="263338"/>
                  <a:pt x="3351241" y="709393"/>
                  <a:pt x="3323415" y="1012012"/>
                </a:cubicBezTo>
                <a:cubicBezTo>
                  <a:pt x="2825949" y="963781"/>
                  <a:pt x="549133" y="1096467"/>
                  <a:pt x="0" y="1012012"/>
                </a:cubicBezTo>
                <a:cubicBezTo>
                  <a:pt x="-55865" y="562789"/>
                  <a:pt x="37435" y="395220"/>
                  <a:pt x="0" y="0"/>
                </a:cubicBezTo>
                <a:close/>
              </a:path>
              <a:path w="3323415" h="1012012" stroke="0" extrusionOk="0">
                <a:moveTo>
                  <a:pt x="0" y="0"/>
                </a:moveTo>
                <a:cubicBezTo>
                  <a:pt x="1275843" y="118645"/>
                  <a:pt x="2274791" y="116012"/>
                  <a:pt x="3323415" y="0"/>
                </a:cubicBezTo>
                <a:cubicBezTo>
                  <a:pt x="3300232" y="114098"/>
                  <a:pt x="3382386" y="570088"/>
                  <a:pt x="3323415" y="1012012"/>
                </a:cubicBezTo>
                <a:cubicBezTo>
                  <a:pt x="2710589" y="1146612"/>
                  <a:pt x="575238" y="854816"/>
                  <a:pt x="0" y="1012012"/>
                </a:cubicBezTo>
                <a:cubicBezTo>
                  <a:pt x="33327" y="669177"/>
                  <a:pt x="85370" y="284425"/>
                  <a:pt x="0" y="0"/>
                </a:cubicBezTo>
                <a:close/>
              </a:path>
            </a:pathLst>
          </a:custGeom>
          <a:solidFill>
            <a:schemeClr val="tx1"/>
          </a:solidFill>
          <a:ln>
            <a:noFill/>
            <a:extLst>
              <a:ext uri="{C807C97D-BFC1-408E-A445-0C87EB9F89A2}">
                <ask:lineSketchStyleProps xmlns:ask="http://schemas.microsoft.com/office/drawing/2018/sketchyshapes" sd="1219033472"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>
            <a:noAutofit/>
          </a:bodyPr>
          <a:lstStyle/>
          <a:p>
            <a:r>
              <a:rPr lang="pt-BR" sz="3500" b="1" dirty="0">
                <a:solidFill>
                  <a:schemeClr val="bg1"/>
                </a:solidFill>
              </a:rPr>
              <a:t>LANGUAGE REFERENCE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2A4C482D-C38B-4CE4-773B-AD1E93E53A62}"/>
              </a:ext>
            </a:extLst>
          </p:cNvPr>
          <p:cNvSpPr txBox="1">
            <a:spLocks/>
          </p:cNvSpPr>
          <p:nvPr/>
        </p:nvSpPr>
        <p:spPr>
          <a:xfrm>
            <a:off x="6096000" y="307455"/>
            <a:ext cx="5751182" cy="870182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/>
              <a:t>UNIT 12: </a:t>
            </a:r>
            <a:r>
              <a:rPr lang="pt-BR" sz="4000" b="1" dirty="0" err="1"/>
              <a:t>present</a:t>
            </a:r>
            <a:r>
              <a:rPr lang="pt-BR" sz="4000" b="1" dirty="0"/>
              <a:t> </a:t>
            </a:r>
            <a:r>
              <a:rPr lang="pt-BR" sz="4000" b="1" dirty="0" err="1"/>
              <a:t>perfect</a:t>
            </a:r>
            <a:r>
              <a:rPr lang="pt-BR" sz="4000" b="1" dirty="0"/>
              <a:t> </a:t>
            </a:r>
          </a:p>
          <a:p>
            <a:r>
              <a:rPr lang="pt-BR" sz="4000" b="1" dirty="0" err="1"/>
              <a:t>x</a:t>
            </a:r>
            <a:r>
              <a:rPr lang="pt-BR" sz="4000" b="1" dirty="0"/>
              <a:t> </a:t>
            </a:r>
            <a:r>
              <a:rPr lang="pt-BR" sz="4000" b="1" dirty="0" err="1"/>
              <a:t>simple</a:t>
            </a:r>
            <a:r>
              <a:rPr lang="pt-BR" sz="4000" b="1" dirty="0"/>
              <a:t> </a:t>
            </a:r>
            <a:r>
              <a:rPr lang="pt-BR" sz="4000" b="1" dirty="0" err="1"/>
              <a:t>past</a:t>
            </a:r>
            <a:endParaRPr lang="pt-BR" sz="4000" b="1" i="1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FB9F05-0E3A-0404-64A4-28C55E47092F}"/>
              </a:ext>
            </a:extLst>
          </p:cNvPr>
          <p:cNvSpPr txBox="1"/>
          <p:nvPr/>
        </p:nvSpPr>
        <p:spPr>
          <a:xfrm>
            <a:off x="2078186" y="1660738"/>
            <a:ext cx="9768996" cy="4093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Observe que o </a:t>
            </a:r>
            <a:r>
              <a:rPr lang="pt-BR" sz="2600" i="1" dirty="0" err="1">
                <a:solidFill>
                  <a:srgbClr val="2F2F2E"/>
                </a:solidFill>
                <a:effectLst/>
                <a:latin typeface="+mj-lt"/>
              </a:rPr>
              <a:t>present</a:t>
            </a:r>
            <a:r>
              <a:rPr lang="pt-BR" sz="2600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600" i="1" dirty="0" err="1">
                <a:solidFill>
                  <a:srgbClr val="2F2F2E"/>
                </a:solidFill>
                <a:effectLst/>
                <a:latin typeface="+mj-lt"/>
              </a:rPr>
              <a:t>perfect</a:t>
            </a:r>
            <a:r>
              <a:rPr lang="pt-BR" sz="2600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é usado, geralmente, para falar de ações que aconteceram no passado, sem determinar o momento em que elas aconteceram,  como em </a:t>
            </a:r>
            <a:r>
              <a:rPr lang="pt-BR" sz="2600" b="1" i="1" dirty="0">
                <a:solidFill>
                  <a:schemeClr val="accent2"/>
                </a:solidFill>
                <a:effectLst/>
                <a:latin typeface="+mj-lt"/>
              </a:rPr>
              <a:t>over </a:t>
            </a:r>
            <a:r>
              <a:rPr lang="pt-BR" sz="2600" b="1" i="1" dirty="0" err="1">
                <a:solidFill>
                  <a:schemeClr val="accent2"/>
                </a:solidFill>
                <a:effectLst/>
                <a:latin typeface="+mj-lt"/>
              </a:rPr>
              <a:t>the</a:t>
            </a:r>
            <a:r>
              <a:rPr lang="pt-BR" sz="2600" b="1" i="1" dirty="0">
                <a:solidFill>
                  <a:schemeClr val="accent2"/>
                </a:solidFill>
                <a:effectLst/>
                <a:latin typeface="+mj-lt"/>
              </a:rPr>
              <a:t> </a:t>
            </a:r>
            <a:r>
              <a:rPr lang="pt-BR" sz="2600" b="1" i="1" dirty="0" err="1">
                <a:solidFill>
                  <a:schemeClr val="accent2"/>
                </a:solidFill>
                <a:effectLst/>
                <a:latin typeface="+mj-lt"/>
              </a:rPr>
              <a:t>years</a:t>
            </a:r>
            <a:r>
              <a:rPr lang="pt-BR" sz="2600" b="1" i="1" dirty="0">
                <a:solidFill>
                  <a:schemeClr val="accent2"/>
                </a:solidFill>
                <a:effectLst/>
                <a:latin typeface="+mj-lt"/>
              </a:rPr>
              <a:t>, </a:t>
            </a:r>
            <a:r>
              <a:rPr lang="pt-BR" sz="2600" b="1" i="1" dirty="0" err="1">
                <a:solidFill>
                  <a:schemeClr val="accent2"/>
                </a:solidFill>
                <a:effectLst/>
                <a:latin typeface="+mj-lt"/>
              </a:rPr>
              <a:t>recently</a:t>
            </a:r>
            <a:r>
              <a:rPr lang="pt-BR" sz="2600" b="1" i="1" dirty="0">
                <a:solidFill>
                  <a:schemeClr val="accent2"/>
                </a:solidFill>
                <a:effectLst/>
                <a:latin typeface="+mj-lt"/>
              </a:rPr>
              <a:t>, </a:t>
            </a:r>
            <a:r>
              <a:rPr lang="pt-BR" sz="2600" b="1" i="1" dirty="0" err="1">
                <a:solidFill>
                  <a:schemeClr val="accent2"/>
                </a:solidFill>
                <a:effectLst/>
                <a:latin typeface="+mj-lt"/>
              </a:rPr>
              <a:t>lately</a:t>
            </a:r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600" b="1" i="1" dirty="0">
                <a:solidFill>
                  <a:schemeClr val="accent2"/>
                </a:solidFill>
                <a:effectLst/>
                <a:latin typeface="+mj-lt"/>
              </a:rPr>
              <a:t>Over </a:t>
            </a:r>
            <a:r>
              <a:rPr lang="pt-BR" sz="2600" b="1" i="1" dirty="0" err="1">
                <a:solidFill>
                  <a:schemeClr val="accent2"/>
                </a:solidFill>
                <a:effectLst/>
                <a:latin typeface="+mj-lt"/>
              </a:rPr>
              <a:t>the</a:t>
            </a:r>
            <a:r>
              <a:rPr lang="pt-BR" sz="2600" b="1" i="1" dirty="0">
                <a:solidFill>
                  <a:schemeClr val="accent2"/>
                </a:solidFill>
                <a:effectLst/>
                <a:latin typeface="+mj-lt"/>
              </a:rPr>
              <a:t> </a:t>
            </a:r>
            <a:r>
              <a:rPr lang="pt-BR" sz="2600" b="1" i="1" dirty="0" err="1">
                <a:solidFill>
                  <a:schemeClr val="accent2"/>
                </a:solidFill>
                <a:effectLst/>
                <a:latin typeface="+mj-lt"/>
              </a:rPr>
              <a:t>years</a:t>
            </a:r>
            <a:r>
              <a:rPr lang="pt-BR" sz="2600" i="1" dirty="0">
                <a:solidFill>
                  <a:srgbClr val="2F2F2E"/>
                </a:solidFill>
                <a:effectLst/>
                <a:latin typeface="+mj-lt"/>
              </a:rPr>
              <a:t>, </a:t>
            </a:r>
            <a:r>
              <a:rPr lang="pt-BR" sz="2600" i="1" dirty="0" err="1">
                <a:solidFill>
                  <a:srgbClr val="2F2F2E"/>
                </a:solidFill>
                <a:effectLst/>
                <a:latin typeface="+mj-lt"/>
              </a:rPr>
              <a:t>being</a:t>
            </a:r>
            <a:r>
              <a:rPr lang="pt-BR" sz="2600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600" i="1" dirty="0" err="1">
                <a:solidFill>
                  <a:srgbClr val="2F2F2E"/>
                </a:solidFill>
                <a:effectLst/>
                <a:latin typeface="+mj-lt"/>
              </a:rPr>
              <a:t>kind</a:t>
            </a:r>
            <a:r>
              <a:rPr lang="pt-BR" sz="2600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600" b="1" i="1" dirty="0" err="1">
                <a:solidFill>
                  <a:srgbClr val="2F2F2E"/>
                </a:solidFill>
                <a:effectLst/>
                <a:latin typeface="+mj-lt"/>
              </a:rPr>
              <a:t>has</a:t>
            </a:r>
            <a:r>
              <a:rPr lang="pt-BR" sz="2600" b="1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600" b="1" i="1" dirty="0" err="1">
                <a:solidFill>
                  <a:srgbClr val="2F2F2E"/>
                </a:solidFill>
                <a:effectLst/>
                <a:latin typeface="+mj-lt"/>
              </a:rPr>
              <a:t>helped</a:t>
            </a:r>
            <a:r>
              <a:rPr lang="pt-BR" sz="2600" b="1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600" i="1" dirty="0" err="1">
                <a:solidFill>
                  <a:srgbClr val="2F2F2E"/>
                </a:solidFill>
                <a:effectLst/>
                <a:latin typeface="+mj-lt"/>
              </a:rPr>
              <a:t>people</a:t>
            </a:r>
            <a:r>
              <a:rPr lang="pt-BR" sz="2600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600" i="1" dirty="0" err="1">
                <a:solidFill>
                  <a:srgbClr val="2F2F2E"/>
                </a:solidFill>
                <a:effectLst/>
                <a:latin typeface="+mj-lt"/>
              </a:rPr>
              <a:t>feel</a:t>
            </a:r>
            <a:r>
              <a:rPr lang="pt-BR" sz="2600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600" i="1" dirty="0" err="1">
                <a:solidFill>
                  <a:srgbClr val="2F2F2E"/>
                </a:solidFill>
                <a:effectLst/>
                <a:latin typeface="+mj-lt"/>
              </a:rPr>
              <a:t>happier</a:t>
            </a:r>
            <a:r>
              <a:rPr lang="pt-BR" sz="2600" i="1" dirty="0">
                <a:solidFill>
                  <a:srgbClr val="2F2F2E"/>
                </a:solidFill>
                <a:effectLst/>
                <a:latin typeface="+mj-lt"/>
              </a:rPr>
              <a:t>.</a:t>
            </a:r>
          </a:p>
          <a:p>
            <a:endParaRPr lang="pt-BR" sz="2600" dirty="0">
              <a:solidFill>
                <a:srgbClr val="2F2F2E"/>
              </a:solidFill>
              <a:effectLst/>
              <a:latin typeface="+mj-lt"/>
            </a:endParaRPr>
          </a:p>
          <a:p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Já o </a:t>
            </a:r>
            <a:r>
              <a:rPr lang="pt-BR" sz="2600" i="1" dirty="0" err="1">
                <a:solidFill>
                  <a:srgbClr val="2F2F2E"/>
                </a:solidFill>
                <a:effectLst/>
                <a:latin typeface="+mj-lt"/>
              </a:rPr>
              <a:t>simple</a:t>
            </a:r>
            <a:r>
              <a:rPr lang="pt-BR" sz="2600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600" i="1" dirty="0" err="1">
                <a:solidFill>
                  <a:srgbClr val="2F2F2E"/>
                </a:solidFill>
                <a:effectLst/>
                <a:latin typeface="+mj-lt"/>
              </a:rPr>
              <a:t>past</a:t>
            </a:r>
            <a:r>
              <a:rPr lang="pt-BR" sz="2600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é usado, geralmente, para falar de ações que aconteceram no passado em um momento determinado, como em </a:t>
            </a:r>
            <a:r>
              <a:rPr lang="pt-BR" sz="2600" b="1" i="1" dirty="0">
                <a:solidFill>
                  <a:schemeClr val="accent2"/>
                </a:solidFill>
                <a:effectLst/>
                <a:latin typeface="+mj-lt"/>
              </a:rPr>
              <a:t>in 2010, </a:t>
            </a:r>
            <a:r>
              <a:rPr lang="pt-BR" sz="2600" b="1" i="1" dirty="0" err="1">
                <a:solidFill>
                  <a:schemeClr val="accent2"/>
                </a:solidFill>
                <a:effectLst/>
                <a:latin typeface="+mj-lt"/>
              </a:rPr>
              <a:t>last</a:t>
            </a:r>
            <a:r>
              <a:rPr lang="pt-BR" sz="2600" b="1" i="1" dirty="0">
                <a:solidFill>
                  <a:schemeClr val="accent2"/>
                </a:solidFill>
                <a:effectLst/>
                <a:latin typeface="+mj-lt"/>
              </a:rPr>
              <a:t> </a:t>
            </a:r>
            <a:r>
              <a:rPr lang="pt-BR" sz="2600" b="1" i="1" dirty="0" err="1">
                <a:solidFill>
                  <a:schemeClr val="accent2"/>
                </a:solidFill>
                <a:effectLst/>
                <a:latin typeface="+mj-lt"/>
              </a:rPr>
              <a:t>year</a:t>
            </a:r>
            <a:r>
              <a:rPr lang="pt-BR" sz="2600" b="1" i="1" dirty="0">
                <a:solidFill>
                  <a:schemeClr val="accent2"/>
                </a:solidFill>
                <a:effectLst/>
                <a:latin typeface="+mj-lt"/>
              </a:rPr>
              <a:t>, a </a:t>
            </a:r>
            <a:r>
              <a:rPr lang="pt-BR" sz="2600" b="1" i="1" dirty="0" err="1">
                <a:solidFill>
                  <a:schemeClr val="accent2"/>
                </a:solidFill>
                <a:effectLst/>
                <a:latin typeface="+mj-lt"/>
              </a:rPr>
              <a:t>month</a:t>
            </a:r>
            <a:r>
              <a:rPr lang="pt-BR" sz="2600" b="1" i="1" dirty="0">
                <a:solidFill>
                  <a:schemeClr val="accent2"/>
                </a:solidFill>
                <a:effectLst/>
                <a:latin typeface="+mj-lt"/>
              </a:rPr>
              <a:t> ago</a:t>
            </a:r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600" b="1" i="1" dirty="0">
                <a:solidFill>
                  <a:schemeClr val="accent2"/>
                </a:solidFill>
                <a:effectLst/>
                <a:latin typeface="+mj-lt"/>
              </a:rPr>
              <a:t>In 2010</a:t>
            </a:r>
            <a:r>
              <a:rPr lang="pt-BR" sz="2600" i="1" dirty="0">
                <a:solidFill>
                  <a:srgbClr val="2F2F2E"/>
                </a:solidFill>
                <a:effectLst/>
                <a:latin typeface="+mj-lt"/>
              </a:rPr>
              <a:t>, a Harvard </a:t>
            </a:r>
            <a:r>
              <a:rPr lang="pt-BR" sz="2600" i="1" dirty="0" err="1">
                <a:solidFill>
                  <a:srgbClr val="2F2F2E"/>
                </a:solidFill>
                <a:effectLst/>
                <a:latin typeface="+mj-lt"/>
              </a:rPr>
              <a:t>study</a:t>
            </a:r>
            <a:r>
              <a:rPr lang="pt-BR" sz="2600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600" b="1" i="1" dirty="0" err="1">
                <a:solidFill>
                  <a:srgbClr val="2F2F2E"/>
                </a:solidFill>
                <a:effectLst/>
                <a:latin typeface="+mj-lt"/>
              </a:rPr>
              <a:t>showed</a:t>
            </a:r>
            <a:r>
              <a:rPr lang="pt-BR" sz="2600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600" i="1" dirty="0" err="1">
                <a:solidFill>
                  <a:srgbClr val="2F2F2E"/>
                </a:solidFill>
                <a:effectLst/>
                <a:latin typeface="+mj-lt"/>
              </a:rPr>
              <a:t>that</a:t>
            </a:r>
            <a:r>
              <a:rPr lang="pt-BR" sz="2600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600" i="1" dirty="0" err="1">
                <a:solidFill>
                  <a:srgbClr val="2F2F2E"/>
                </a:solidFill>
                <a:effectLst/>
                <a:latin typeface="+mj-lt"/>
              </a:rPr>
              <a:t>generous</a:t>
            </a:r>
            <a:r>
              <a:rPr lang="pt-BR" sz="2600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600" i="1" dirty="0" err="1">
                <a:solidFill>
                  <a:srgbClr val="2F2F2E"/>
                </a:solidFill>
                <a:effectLst/>
                <a:latin typeface="+mj-lt"/>
              </a:rPr>
              <a:t>and</a:t>
            </a:r>
            <a:r>
              <a:rPr lang="pt-BR" sz="2600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600" i="1" dirty="0" err="1">
                <a:solidFill>
                  <a:srgbClr val="2F2F2E"/>
                </a:solidFill>
                <a:effectLst/>
                <a:latin typeface="+mj-lt"/>
              </a:rPr>
              <a:t>kind</a:t>
            </a:r>
            <a:r>
              <a:rPr lang="pt-BR" sz="2600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600" i="1" dirty="0" err="1">
                <a:solidFill>
                  <a:srgbClr val="2F2F2E"/>
                </a:solidFill>
                <a:effectLst/>
                <a:latin typeface="+mj-lt"/>
              </a:rPr>
              <a:t>people</a:t>
            </a:r>
            <a:r>
              <a:rPr lang="pt-BR" sz="2600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600" b="1" i="1" dirty="0" err="1">
                <a:solidFill>
                  <a:srgbClr val="2F2F2E"/>
                </a:solidFill>
                <a:effectLst/>
                <a:latin typeface="+mj-lt"/>
              </a:rPr>
              <a:t>were</a:t>
            </a:r>
            <a:r>
              <a:rPr lang="pt-BR" sz="2600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600" i="1" dirty="0" err="1">
                <a:solidFill>
                  <a:srgbClr val="2F2F2E"/>
                </a:solidFill>
                <a:effectLst/>
                <a:latin typeface="+mj-lt"/>
              </a:rPr>
              <a:t>happier</a:t>
            </a:r>
            <a:r>
              <a:rPr lang="pt-BR" sz="2600" i="1" dirty="0">
                <a:solidFill>
                  <a:srgbClr val="2F2F2E"/>
                </a:solidFill>
                <a:effectLst/>
                <a:latin typeface="+mj-lt"/>
              </a:rPr>
              <a:t>.</a:t>
            </a:r>
            <a:endParaRPr lang="pt-BR" sz="2600" i="1" dirty="0">
              <a:solidFill>
                <a:srgbClr val="2F2F2E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53835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tângulo 26">
            <a:extLst>
              <a:ext uri="{FF2B5EF4-FFF2-40B4-BE49-F238E27FC236}">
                <a16:creationId xmlns:a16="http://schemas.microsoft.com/office/drawing/2014/main" id="{774BC170-7CC2-1602-9B9F-0673E401B230}"/>
              </a:ext>
            </a:extLst>
          </p:cNvPr>
          <p:cNvSpPr/>
          <p:nvPr/>
        </p:nvSpPr>
        <p:spPr>
          <a:xfrm>
            <a:off x="380683" y="2603135"/>
            <a:ext cx="11431087" cy="358411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6A3C8EFD-ED53-F911-04D4-C82B5EC26CE9}"/>
              </a:ext>
            </a:extLst>
          </p:cNvPr>
          <p:cNvSpPr txBox="1"/>
          <p:nvPr/>
        </p:nvSpPr>
        <p:spPr>
          <a:xfrm>
            <a:off x="1456535" y="1444591"/>
            <a:ext cx="10390643" cy="8925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Observe, no quadro a seguir, as regras ortográficas para verbos na 3a pessoa do singular do </a:t>
            </a:r>
            <a:r>
              <a:rPr lang="pt-BR" sz="2600" i="1" dirty="0" err="1">
                <a:solidFill>
                  <a:srgbClr val="2F2F2E"/>
                </a:solidFill>
                <a:effectLst/>
                <a:latin typeface="+mj-lt"/>
              </a:rPr>
              <a:t>simple</a:t>
            </a:r>
            <a:r>
              <a:rPr lang="pt-BR" sz="2600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600" i="1" dirty="0" err="1">
                <a:solidFill>
                  <a:srgbClr val="2F2F2E"/>
                </a:solidFill>
                <a:effectLst/>
                <a:latin typeface="+mj-lt"/>
              </a:rPr>
              <a:t>present</a:t>
            </a:r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.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8451F3B1-CB2D-BE93-5D38-02F27C363DA3}"/>
              </a:ext>
            </a:extLst>
          </p:cNvPr>
          <p:cNvSpPr/>
          <p:nvPr/>
        </p:nvSpPr>
        <p:spPr>
          <a:xfrm rot="20515144">
            <a:off x="-822495" y="-1001072"/>
            <a:ext cx="6248441" cy="196117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78F9AED1-10FB-2F81-2A68-FCA52C749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0511431">
            <a:off x="267307" y="386578"/>
            <a:ext cx="3323415" cy="1012012"/>
          </a:xfrm>
          <a:custGeom>
            <a:avLst/>
            <a:gdLst>
              <a:gd name="connsiteX0" fmla="*/ 0 w 3323415"/>
              <a:gd name="connsiteY0" fmla="*/ 0 h 1012012"/>
              <a:gd name="connsiteX1" fmla="*/ 3323415 w 3323415"/>
              <a:gd name="connsiteY1" fmla="*/ 0 h 1012012"/>
              <a:gd name="connsiteX2" fmla="*/ 3323415 w 3323415"/>
              <a:gd name="connsiteY2" fmla="*/ 1012012 h 1012012"/>
              <a:gd name="connsiteX3" fmla="*/ 0 w 3323415"/>
              <a:gd name="connsiteY3" fmla="*/ 1012012 h 1012012"/>
              <a:gd name="connsiteX4" fmla="*/ 0 w 3323415"/>
              <a:gd name="connsiteY4" fmla="*/ 0 h 1012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23415" h="1012012" fill="none" extrusionOk="0">
                <a:moveTo>
                  <a:pt x="0" y="0"/>
                </a:moveTo>
                <a:cubicBezTo>
                  <a:pt x="1120904" y="-49533"/>
                  <a:pt x="2377966" y="-14809"/>
                  <a:pt x="3323415" y="0"/>
                </a:cubicBezTo>
                <a:cubicBezTo>
                  <a:pt x="3354819" y="263338"/>
                  <a:pt x="3351241" y="709393"/>
                  <a:pt x="3323415" y="1012012"/>
                </a:cubicBezTo>
                <a:cubicBezTo>
                  <a:pt x="2825949" y="963781"/>
                  <a:pt x="549133" y="1096467"/>
                  <a:pt x="0" y="1012012"/>
                </a:cubicBezTo>
                <a:cubicBezTo>
                  <a:pt x="-55865" y="562789"/>
                  <a:pt x="37435" y="395220"/>
                  <a:pt x="0" y="0"/>
                </a:cubicBezTo>
                <a:close/>
              </a:path>
              <a:path w="3323415" h="1012012" stroke="0" extrusionOk="0">
                <a:moveTo>
                  <a:pt x="0" y="0"/>
                </a:moveTo>
                <a:cubicBezTo>
                  <a:pt x="1275843" y="118645"/>
                  <a:pt x="2274791" y="116012"/>
                  <a:pt x="3323415" y="0"/>
                </a:cubicBezTo>
                <a:cubicBezTo>
                  <a:pt x="3300232" y="114098"/>
                  <a:pt x="3382386" y="570088"/>
                  <a:pt x="3323415" y="1012012"/>
                </a:cubicBezTo>
                <a:cubicBezTo>
                  <a:pt x="2710589" y="1146612"/>
                  <a:pt x="575238" y="854816"/>
                  <a:pt x="0" y="1012012"/>
                </a:cubicBezTo>
                <a:cubicBezTo>
                  <a:pt x="33327" y="669177"/>
                  <a:pt x="85370" y="284425"/>
                  <a:pt x="0" y="0"/>
                </a:cubicBezTo>
                <a:close/>
              </a:path>
            </a:pathLst>
          </a:custGeom>
          <a:solidFill>
            <a:schemeClr val="tx1"/>
          </a:solidFill>
          <a:ln>
            <a:noFill/>
            <a:extLst>
              <a:ext uri="{C807C97D-BFC1-408E-A445-0C87EB9F89A2}">
                <ask:lineSketchStyleProps xmlns:ask="http://schemas.microsoft.com/office/drawing/2018/sketchyshapes" sd="1219033472"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>
            <a:noAutofit/>
          </a:bodyPr>
          <a:lstStyle/>
          <a:p>
            <a:r>
              <a:rPr lang="pt-BR" sz="3500" b="1" dirty="0">
                <a:solidFill>
                  <a:schemeClr val="bg1"/>
                </a:solidFill>
              </a:rPr>
              <a:t>LANGUAGE REFERENCE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E4FB38E-4B9D-0934-6E11-CC2617C7B13A}"/>
              </a:ext>
            </a:extLst>
          </p:cNvPr>
          <p:cNvSpPr txBox="1">
            <a:spLocks/>
          </p:cNvSpPr>
          <p:nvPr/>
        </p:nvSpPr>
        <p:spPr>
          <a:xfrm>
            <a:off x="6096000" y="307455"/>
            <a:ext cx="5751182" cy="759344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 fontScale="7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/>
              <a:t>UNIT 2: SIMPLE PRESENT</a:t>
            </a:r>
            <a:endParaRPr lang="pt-BR" sz="4000" b="1" i="1" dirty="0"/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6CE5FE0A-C8F3-031D-EB95-A7FB5EE54D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0820682"/>
              </p:ext>
            </p:extLst>
          </p:nvPr>
        </p:nvGraphicFramePr>
        <p:xfrm>
          <a:off x="380229" y="2617089"/>
          <a:ext cx="11431542" cy="3570162"/>
        </p:xfrm>
        <a:graphic>
          <a:graphicData uri="http://schemas.openxmlformats.org/drawingml/2006/table">
            <a:tbl>
              <a:tblPr firstRow="1" firstCol="1" bandRow="1">
                <a:tableStyleId>{72833802-FEF1-4C79-8D5D-14CF1EAF98D9}</a:tableStyleId>
              </a:tblPr>
              <a:tblGrid>
                <a:gridCol w="3250739">
                  <a:extLst>
                    <a:ext uri="{9D8B030D-6E8A-4147-A177-3AD203B41FA5}">
                      <a16:colId xmlns:a16="http://schemas.microsoft.com/office/drawing/2014/main" val="3608849911"/>
                    </a:ext>
                  </a:extLst>
                </a:gridCol>
                <a:gridCol w="2613968">
                  <a:extLst>
                    <a:ext uri="{9D8B030D-6E8A-4147-A177-3AD203B41FA5}">
                      <a16:colId xmlns:a16="http://schemas.microsoft.com/office/drawing/2014/main" val="2332095421"/>
                    </a:ext>
                  </a:extLst>
                </a:gridCol>
                <a:gridCol w="2784764">
                  <a:extLst>
                    <a:ext uri="{9D8B030D-6E8A-4147-A177-3AD203B41FA5}">
                      <a16:colId xmlns:a16="http://schemas.microsoft.com/office/drawing/2014/main" val="4282400891"/>
                    </a:ext>
                  </a:extLst>
                </a:gridCol>
                <a:gridCol w="2782071">
                  <a:extLst>
                    <a:ext uri="{9D8B030D-6E8A-4147-A177-3AD203B41FA5}">
                      <a16:colId xmlns:a16="http://schemas.microsoft.com/office/drawing/2014/main" val="1953469884"/>
                    </a:ext>
                  </a:extLst>
                </a:gridCol>
              </a:tblGrid>
              <a:tr h="308216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pt-BR" sz="2400">
                          <a:effectLst/>
                        </a:rPr>
                        <a:t> </a:t>
                      </a:r>
                      <a:endParaRPr lang="pt-BR" sz="2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400">
                          <a:effectLst/>
                        </a:rPr>
                        <a:t>Exemplos</a:t>
                      </a:r>
                      <a:endParaRPr lang="pt-BR" sz="2400" b="1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pt-BR" sz="2400">
                          <a:effectLst/>
                        </a:rPr>
                        <a:t> </a:t>
                      </a:r>
                      <a:endParaRPr lang="pt-BR" sz="2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400">
                          <a:effectLst/>
                        </a:rPr>
                        <a:t>Exemplos</a:t>
                      </a:r>
                      <a:endParaRPr lang="pt-BR" sz="2400" b="1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5032609"/>
                  </a:ext>
                </a:extLst>
              </a:tr>
              <a:tr h="1039659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b="0" dirty="0">
                          <a:effectLst/>
                        </a:rPr>
                        <a:t>A maioria dos verbos:</a:t>
                      </a: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b="0" dirty="0">
                          <a:effectLst/>
                        </a:rPr>
                        <a:t>verbo + </a:t>
                      </a:r>
                      <a:r>
                        <a:rPr lang="pt-BR" sz="2400" b="1" dirty="0" err="1">
                          <a:solidFill>
                            <a:schemeClr val="accent2"/>
                          </a:solidFill>
                          <a:effectLst/>
                        </a:rPr>
                        <a:t>s</a:t>
                      </a:r>
                      <a:endParaRPr lang="pt-BR" sz="2400" b="1" dirty="0">
                        <a:solidFill>
                          <a:schemeClr val="accent2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dirty="0">
                          <a:effectLst/>
                        </a:rPr>
                        <a:t>take         take</a:t>
                      </a:r>
                      <a:r>
                        <a:rPr lang="pt-BR" sz="2400" b="1" dirty="0">
                          <a:effectLst/>
                        </a:rPr>
                        <a:t>s</a:t>
                      </a: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dirty="0">
                          <a:effectLst/>
                        </a:rPr>
                        <a:t>use        use</a:t>
                      </a:r>
                      <a:r>
                        <a:rPr lang="pt-BR" sz="2400" b="1" dirty="0">
                          <a:effectLst/>
                        </a:rPr>
                        <a:t>s</a:t>
                      </a:r>
                      <a:endParaRPr lang="pt-BR" sz="2400" b="1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dirty="0">
                          <a:effectLst/>
                        </a:rPr>
                        <a:t>Verbos terminados em consoante + </a:t>
                      </a:r>
                      <a:r>
                        <a:rPr lang="pt-BR" sz="2400" dirty="0" err="1">
                          <a:effectLst/>
                        </a:rPr>
                        <a:t>y</a:t>
                      </a:r>
                      <a:r>
                        <a:rPr lang="pt-BR" sz="2400" dirty="0">
                          <a:effectLst/>
                        </a:rPr>
                        <a:t>:</a:t>
                      </a: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dirty="0">
                          <a:effectLst/>
                        </a:rPr>
                        <a:t>verbo - </a:t>
                      </a:r>
                      <a:r>
                        <a:rPr lang="pt-BR" sz="2400" b="1" dirty="0" err="1">
                          <a:solidFill>
                            <a:schemeClr val="accent2"/>
                          </a:solidFill>
                          <a:effectLst/>
                        </a:rPr>
                        <a:t>y</a:t>
                      </a:r>
                      <a:r>
                        <a:rPr lang="pt-BR" sz="2400" dirty="0">
                          <a:effectLst/>
                        </a:rPr>
                        <a:t> + </a:t>
                      </a:r>
                      <a:r>
                        <a:rPr lang="pt-BR" sz="2400" b="1" dirty="0" err="1">
                          <a:solidFill>
                            <a:schemeClr val="accent2"/>
                          </a:solidFill>
                          <a:effectLst/>
                        </a:rPr>
                        <a:t>ies</a:t>
                      </a:r>
                      <a:endParaRPr lang="pt-BR" sz="2400" b="1" dirty="0">
                        <a:solidFill>
                          <a:schemeClr val="accent2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dirty="0" err="1">
                          <a:effectLst/>
                        </a:rPr>
                        <a:t>study</a:t>
                      </a:r>
                      <a:r>
                        <a:rPr lang="pt-BR" sz="2400" dirty="0">
                          <a:effectLst/>
                        </a:rPr>
                        <a:t>         </a:t>
                      </a:r>
                      <a:r>
                        <a:rPr lang="pt-BR" sz="2400" b="1" dirty="0" err="1">
                          <a:solidFill>
                            <a:schemeClr val="tx1"/>
                          </a:solidFill>
                          <a:effectLst/>
                        </a:rPr>
                        <a:t>studies</a:t>
                      </a:r>
                      <a:endParaRPr lang="pt-BR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dirty="0" err="1">
                          <a:effectLst/>
                        </a:rPr>
                        <a:t>try</a:t>
                      </a:r>
                      <a:r>
                        <a:rPr lang="pt-BR" sz="2400" dirty="0">
                          <a:effectLst/>
                        </a:rPr>
                        <a:t>        </a:t>
                      </a:r>
                      <a:r>
                        <a:rPr lang="pt-BR" sz="2400" b="1" dirty="0">
                          <a:effectLst/>
                        </a:rPr>
                        <a:t>tries</a:t>
                      </a:r>
                      <a:endParaRPr lang="pt-BR" sz="2400" b="1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7114785"/>
                  </a:ext>
                </a:extLst>
              </a:tr>
              <a:tr h="1399698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b="0" dirty="0">
                          <a:effectLst/>
                        </a:rPr>
                        <a:t>Verbos terminados em o, </a:t>
                      </a:r>
                      <a:r>
                        <a:rPr lang="pt-BR" sz="2400" b="0" dirty="0" err="1">
                          <a:effectLst/>
                        </a:rPr>
                        <a:t>s</a:t>
                      </a:r>
                      <a:r>
                        <a:rPr lang="pt-BR" sz="2400" b="0" dirty="0">
                          <a:effectLst/>
                        </a:rPr>
                        <a:t>, </a:t>
                      </a:r>
                      <a:r>
                        <a:rPr lang="pt-BR" sz="2400" b="0" dirty="0" err="1">
                          <a:effectLst/>
                        </a:rPr>
                        <a:t>z</a:t>
                      </a:r>
                      <a:r>
                        <a:rPr lang="pt-BR" sz="2400" b="0" dirty="0">
                          <a:effectLst/>
                        </a:rPr>
                        <a:t>, </a:t>
                      </a:r>
                      <a:r>
                        <a:rPr lang="pt-BR" sz="2400" b="0" dirty="0" err="1">
                          <a:effectLst/>
                        </a:rPr>
                        <a:t>x</a:t>
                      </a:r>
                      <a:r>
                        <a:rPr lang="pt-BR" sz="2400" b="0" dirty="0">
                          <a:effectLst/>
                        </a:rPr>
                        <a:t>, </a:t>
                      </a:r>
                      <a:r>
                        <a:rPr lang="pt-BR" sz="2400" b="0" dirty="0" err="1">
                          <a:effectLst/>
                        </a:rPr>
                        <a:t>sh</a:t>
                      </a:r>
                      <a:r>
                        <a:rPr lang="pt-BR" sz="2400" b="0" dirty="0">
                          <a:effectLst/>
                        </a:rPr>
                        <a:t>, </a:t>
                      </a:r>
                      <a:r>
                        <a:rPr lang="pt-BR" sz="2400" b="0" dirty="0" err="1">
                          <a:effectLst/>
                        </a:rPr>
                        <a:t>ch</a:t>
                      </a:r>
                      <a:r>
                        <a:rPr lang="pt-BR" sz="2400" b="0" dirty="0">
                          <a:effectLst/>
                        </a:rPr>
                        <a:t>:</a:t>
                      </a: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b="0" dirty="0">
                          <a:effectLst/>
                        </a:rPr>
                        <a:t>verbo + </a:t>
                      </a:r>
                      <a:r>
                        <a:rPr lang="pt-BR" sz="2400" b="1" dirty="0">
                          <a:solidFill>
                            <a:schemeClr val="accent2"/>
                          </a:solidFill>
                          <a:effectLst/>
                        </a:rPr>
                        <a:t>es</a:t>
                      </a:r>
                      <a:endParaRPr lang="pt-BR" sz="2400" b="1" dirty="0">
                        <a:solidFill>
                          <a:schemeClr val="accent2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dirty="0">
                          <a:effectLst/>
                        </a:rPr>
                        <a:t>go        </a:t>
                      </a:r>
                      <a:r>
                        <a:rPr lang="pt-BR" sz="2400" dirty="0" err="1">
                          <a:effectLst/>
                        </a:rPr>
                        <a:t>goes</a:t>
                      </a:r>
                      <a:endParaRPr lang="pt-BR" sz="2400" dirty="0">
                        <a:effectLst/>
                      </a:endParaRP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dirty="0" err="1">
                          <a:effectLst/>
                        </a:rPr>
                        <a:t>finish</a:t>
                      </a:r>
                      <a:r>
                        <a:rPr lang="pt-BR" sz="2400" dirty="0">
                          <a:effectLst/>
                        </a:rPr>
                        <a:t>       </a:t>
                      </a:r>
                      <a:r>
                        <a:rPr lang="pt-BR" sz="2400" dirty="0" err="1">
                          <a:effectLst/>
                        </a:rPr>
                        <a:t>finishes</a:t>
                      </a:r>
                      <a:endParaRPr lang="pt-BR" sz="240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>
                          <a:effectLst/>
                        </a:rPr>
                        <a:t>Exceção:</a:t>
                      </a:r>
                      <a:endParaRPr lang="pt-BR" sz="24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dirty="0" err="1">
                          <a:effectLst/>
                        </a:rPr>
                        <a:t>have</a:t>
                      </a:r>
                      <a:r>
                        <a:rPr lang="pt-BR" sz="2400" dirty="0">
                          <a:effectLst/>
                        </a:rPr>
                        <a:t>        </a:t>
                      </a:r>
                      <a:r>
                        <a:rPr lang="pt-BR" sz="2400" b="1" dirty="0" err="1">
                          <a:effectLst/>
                        </a:rPr>
                        <a:t>has</a:t>
                      </a:r>
                      <a:endParaRPr lang="pt-BR" sz="2400" b="1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2838727"/>
                  </a:ext>
                </a:extLst>
              </a:tr>
            </a:tbl>
          </a:graphicData>
        </a:graphic>
      </p:graphicFrame>
      <p:grpSp>
        <p:nvGrpSpPr>
          <p:cNvPr id="17" name="Agrupar 16">
            <a:extLst>
              <a:ext uri="{FF2B5EF4-FFF2-40B4-BE49-F238E27FC236}">
                <a16:creationId xmlns:a16="http://schemas.microsoft.com/office/drawing/2014/main" id="{8D0C9221-D8B9-A87B-5CF9-0BCD9F5C4174}"/>
              </a:ext>
            </a:extLst>
          </p:cNvPr>
          <p:cNvGrpSpPr/>
          <p:nvPr/>
        </p:nvGrpSpPr>
        <p:grpSpPr>
          <a:xfrm>
            <a:off x="4651214" y="3366490"/>
            <a:ext cx="610834" cy="1148931"/>
            <a:chOff x="4547305" y="3349336"/>
            <a:chExt cx="610834" cy="1148931"/>
          </a:xfrm>
        </p:grpSpPr>
        <p:pic>
          <p:nvPicPr>
            <p:cNvPr id="14" name="Gráfico 13" descr="Seta de linha: curva ligeira com preenchimento sólido">
              <a:extLst>
                <a:ext uri="{FF2B5EF4-FFF2-40B4-BE49-F238E27FC236}">
                  <a16:creationId xmlns:a16="http://schemas.microsoft.com/office/drawing/2014/main" id="{91CCEB2B-FF82-C306-4A8B-596BAE48598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547305" y="3349336"/>
              <a:ext cx="610834" cy="610834"/>
            </a:xfrm>
            <a:prstGeom prst="rect">
              <a:avLst/>
            </a:prstGeom>
          </p:spPr>
        </p:pic>
        <p:pic>
          <p:nvPicPr>
            <p:cNvPr id="15" name="Gráfico 14" descr="Seta de linha: curva ligeira com preenchimento sólido">
              <a:extLst>
                <a:ext uri="{FF2B5EF4-FFF2-40B4-BE49-F238E27FC236}">
                  <a16:creationId xmlns:a16="http://schemas.microsoft.com/office/drawing/2014/main" id="{BFBD660C-2C7A-7476-C086-3135C38EA39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547305" y="3887433"/>
              <a:ext cx="610834" cy="610834"/>
            </a:xfrm>
            <a:prstGeom prst="rect">
              <a:avLst/>
            </a:prstGeom>
          </p:spPr>
        </p:pic>
      </p:grpSp>
      <p:grpSp>
        <p:nvGrpSpPr>
          <p:cNvPr id="18" name="Agrupar 17">
            <a:extLst>
              <a:ext uri="{FF2B5EF4-FFF2-40B4-BE49-F238E27FC236}">
                <a16:creationId xmlns:a16="http://schemas.microsoft.com/office/drawing/2014/main" id="{37952EAA-0476-B2F4-CAA7-48279ED58A7C}"/>
              </a:ext>
            </a:extLst>
          </p:cNvPr>
          <p:cNvGrpSpPr/>
          <p:nvPr/>
        </p:nvGrpSpPr>
        <p:grpSpPr>
          <a:xfrm>
            <a:off x="4568086" y="4935682"/>
            <a:ext cx="610834" cy="1148931"/>
            <a:chOff x="4547305" y="3349336"/>
            <a:chExt cx="610834" cy="1148931"/>
          </a:xfrm>
        </p:grpSpPr>
        <p:pic>
          <p:nvPicPr>
            <p:cNvPr id="19" name="Gráfico 18" descr="Seta de linha: curva ligeira com preenchimento sólido">
              <a:extLst>
                <a:ext uri="{FF2B5EF4-FFF2-40B4-BE49-F238E27FC236}">
                  <a16:creationId xmlns:a16="http://schemas.microsoft.com/office/drawing/2014/main" id="{7915EF9B-C587-FFDC-2A7E-F8AB62FF988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547305" y="3349336"/>
              <a:ext cx="610834" cy="610834"/>
            </a:xfrm>
            <a:prstGeom prst="rect">
              <a:avLst/>
            </a:prstGeom>
          </p:spPr>
        </p:pic>
        <p:pic>
          <p:nvPicPr>
            <p:cNvPr id="20" name="Gráfico 19" descr="Seta de linha: curva ligeira com preenchimento sólido">
              <a:extLst>
                <a:ext uri="{FF2B5EF4-FFF2-40B4-BE49-F238E27FC236}">
                  <a16:creationId xmlns:a16="http://schemas.microsoft.com/office/drawing/2014/main" id="{89E61B4C-F00B-95B9-71F2-00FF51A9955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547305" y="3887433"/>
              <a:ext cx="610834" cy="610834"/>
            </a:xfrm>
            <a:prstGeom prst="rect">
              <a:avLst/>
            </a:prstGeom>
          </p:spPr>
        </p:pic>
      </p:grpSp>
      <p:grpSp>
        <p:nvGrpSpPr>
          <p:cNvPr id="21" name="Agrupar 20">
            <a:extLst>
              <a:ext uri="{FF2B5EF4-FFF2-40B4-BE49-F238E27FC236}">
                <a16:creationId xmlns:a16="http://schemas.microsoft.com/office/drawing/2014/main" id="{DFD3D93F-60B8-51F5-9D77-6172D076B8CF}"/>
              </a:ext>
            </a:extLst>
          </p:cNvPr>
          <p:cNvGrpSpPr/>
          <p:nvPr/>
        </p:nvGrpSpPr>
        <p:grpSpPr>
          <a:xfrm>
            <a:off x="10033705" y="3402858"/>
            <a:ext cx="610834" cy="1148931"/>
            <a:chOff x="4547305" y="3349336"/>
            <a:chExt cx="610834" cy="1148931"/>
          </a:xfrm>
        </p:grpSpPr>
        <p:pic>
          <p:nvPicPr>
            <p:cNvPr id="22" name="Gráfico 21" descr="Seta de linha: curva ligeira com preenchimento sólido">
              <a:extLst>
                <a:ext uri="{FF2B5EF4-FFF2-40B4-BE49-F238E27FC236}">
                  <a16:creationId xmlns:a16="http://schemas.microsoft.com/office/drawing/2014/main" id="{60A0637B-9161-DED0-0F48-98C33BC4F5F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547305" y="3349336"/>
              <a:ext cx="610834" cy="610834"/>
            </a:xfrm>
            <a:prstGeom prst="rect">
              <a:avLst/>
            </a:prstGeom>
          </p:spPr>
        </p:pic>
        <p:pic>
          <p:nvPicPr>
            <p:cNvPr id="23" name="Gráfico 22" descr="Seta de linha: curva ligeira com preenchimento sólido">
              <a:extLst>
                <a:ext uri="{FF2B5EF4-FFF2-40B4-BE49-F238E27FC236}">
                  <a16:creationId xmlns:a16="http://schemas.microsoft.com/office/drawing/2014/main" id="{2AFBC804-2C70-2E86-2E7B-A4435C153E8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547305" y="3887433"/>
              <a:ext cx="610834" cy="610834"/>
            </a:xfrm>
            <a:prstGeom prst="rect">
              <a:avLst/>
            </a:prstGeom>
          </p:spPr>
        </p:pic>
      </p:grpSp>
      <p:pic>
        <p:nvPicPr>
          <p:cNvPr id="25" name="Gráfico 24" descr="Seta de linha: curva ligeira com preenchimento sólido">
            <a:extLst>
              <a:ext uri="{FF2B5EF4-FFF2-40B4-BE49-F238E27FC236}">
                <a16:creationId xmlns:a16="http://schemas.microsoft.com/office/drawing/2014/main" id="{832F2B93-2F83-5664-F12F-8E698D8B44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85488" y="5241099"/>
            <a:ext cx="610834" cy="610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12802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id="{7AB16616-8ABF-EC28-34CB-2551C3AADBAE}"/>
              </a:ext>
            </a:extLst>
          </p:cNvPr>
          <p:cNvSpPr/>
          <p:nvPr/>
        </p:nvSpPr>
        <p:spPr>
          <a:xfrm>
            <a:off x="1456535" y="3323932"/>
            <a:ext cx="10390642" cy="2219484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6A3C8EFD-ED53-F911-04D4-C82B5EC26CE9}"/>
              </a:ext>
            </a:extLst>
          </p:cNvPr>
          <p:cNvSpPr txBox="1"/>
          <p:nvPr/>
        </p:nvSpPr>
        <p:spPr>
          <a:xfrm>
            <a:off x="1456535" y="1444591"/>
            <a:ext cx="10390643" cy="1292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Observe, nos quadros a seguir, as formas afirmativa e negativa do </a:t>
            </a:r>
            <a:r>
              <a:rPr lang="pt-BR" sz="2600" i="1" dirty="0" err="1">
                <a:solidFill>
                  <a:srgbClr val="2F2F2E"/>
                </a:solidFill>
                <a:effectLst/>
                <a:latin typeface="+mj-lt"/>
              </a:rPr>
              <a:t>simple</a:t>
            </a:r>
            <a:r>
              <a:rPr lang="pt-BR" sz="2600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600" i="1" dirty="0" err="1">
                <a:solidFill>
                  <a:srgbClr val="2F2F2E"/>
                </a:solidFill>
                <a:effectLst/>
                <a:latin typeface="+mj-lt"/>
              </a:rPr>
              <a:t>present</a:t>
            </a:r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. Note que, em frases negativas, usamos </a:t>
            </a:r>
            <a:r>
              <a:rPr lang="pt-BR" sz="2600" b="1" i="1" dirty="0" err="1">
                <a:solidFill>
                  <a:srgbClr val="2F2F2E"/>
                </a:solidFill>
                <a:effectLst/>
                <a:latin typeface="+mj-lt"/>
              </a:rPr>
              <a:t>don’t</a:t>
            </a:r>
            <a:r>
              <a:rPr lang="pt-BR" sz="2600" b="1" i="1" dirty="0">
                <a:solidFill>
                  <a:srgbClr val="2F2F2E"/>
                </a:solidFill>
                <a:effectLst/>
                <a:latin typeface="+mj-lt"/>
              </a:rPr>
              <a:t>/</a:t>
            </a:r>
            <a:r>
              <a:rPr lang="pt-BR" sz="2600" b="1" i="1" dirty="0" err="1">
                <a:solidFill>
                  <a:srgbClr val="2F2F2E"/>
                </a:solidFill>
                <a:effectLst/>
                <a:latin typeface="+mj-lt"/>
              </a:rPr>
              <a:t>doesn’t</a:t>
            </a:r>
            <a:r>
              <a:rPr lang="pt-BR" sz="2600" b="1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antes do verbo principal em sua forma básica.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8451F3B1-CB2D-BE93-5D38-02F27C363DA3}"/>
              </a:ext>
            </a:extLst>
          </p:cNvPr>
          <p:cNvSpPr/>
          <p:nvPr/>
        </p:nvSpPr>
        <p:spPr>
          <a:xfrm rot="20515144">
            <a:off x="-822495" y="-1001072"/>
            <a:ext cx="6248441" cy="196117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78F9AED1-10FB-2F81-2A68-FCA52C749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0511431">
            <a:off x="267307" y="386578"/>
            <a:ext cx="3323415" cy="1012012"/>
          </a:xfrm>
          <a:custGeom>
            <a:avLst/>
            <a:gdLst>
              <a:gd name="connsiteX0" fmla="*/ 0 w 3323415"/>
              <a:gd name="connsiteY0" fmla="*/ 0 h 1012012"/>
              <a:gd name="connsiteX1" fmla="*/ 3323415 w 3323415"/>
              <a:gd name="connsiteY1" fmla="*/ 0 h 1012012"/>
              <a:gd name="connsiteX2" fmla="*/ 3323415 w 3323415"/>
              <a:gd name="connsiteY2" fmla="*/ 1012012 h 1012012"/>
              <a:gd name="connsiteX3" fmla="*/ 0 w 3323415"/>
              <a:gd name="connsiteY3" fmla="*/ 1012012 h 1012012"/>
              <a:gd name="connsiteX4" fmla="*/ 0 w 3323415"/>
              <a:gd name="connsiteY4" fmla="*/ 0 h 1012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23415" h="1012012" fill="none" extrusionOk="0">
                <a:moveTo>
                  <a:pt x="0" y="0"/>
                </a:moveTo>
                <a:cubicBezTo>
                  <a:pt x="1120904" y="-49533"/>
                  <a:pt x="2377966" y="-14809"/>
                  <a:pt x="3323415" y="0"/>
                </a:cubicBezTo>
                <a:cubicBezTo>
                  <a:pt x="3354819" y="263338"/>
                  <a:pt x="3351241" y="709393"/>
                  <a:pt x="3323415" y="1012012"/>
                </a:cubicBezTo>
                <a:cubicBezTo>
                  <a:pt x="2825949" y="963781"/>
                  <a:pt x="549133" y="1096467"/>
                  <a:pt x="0" y="1012012"/>
                </a:cubicBezTo>
                <a:cubicBezTo>
                  <a:pt x="-55865" y="562789"/>
                  <a:pt x="37435" y="395220"/>
                  <a:pt x="0" y="0"/>
                </a:cubicBezTo>
                <a:close/>
              </a:path>
              <a:path w="3323415" h="1012012" stroke="0" extrusionOk="0">
                <a:moveTo>
                  <a:pt x="0" y="0"/>
                </a:moveTo>
                <a:cubicBezTo>
                  <a:pt x="1275843" y="118645"/>
                  <a:pt x="2274791" y="116012"/>
                  <a:pt x="3323415" y="0"/>
                </a:cubicBezTo>
                <a:cubicBezTo>
                  <a:pt x="3300232" y="114098"/>
                  <a:pt x="3382386" y="570088"/>
                  <a:pt x="3323415" y="1012012"/>
                </a:cubicBezTo>
                <a:cubicBezTo>
                  <a:pt x="2710589" y="1146612"/>
                  <a:pt x="575238" y="854816"/>
                  <a:pt x="0" y="1012012"/>
                </a:cubicBezTo>
                <a:cubicBezTo>
                  <a:pt x="33327" y="669177"/>
                  <a:pt x="85370" y="284425"/>
                  <a:pt x="0" y="0"/>
                </a:cubicBezTo>
                <a:close/>
              </a:path>
            </a:pathLst>
          </a:custGeom>
          <a:solidFill>
            <a:schemeClr val="tx1"/>
          </a:solidFill>
          <a:ln>
            <a:noFill/>
            <a:extLst>
              <a:ext uri="{C807C97D-BFC1-408E-A445-0C87EB9F89A2}">
                <ask:lineSketchStyleProps xmlns:ask="http://schemas.microsoft.com/office/drawing/2018/sketchyshapes" sd="1219033472"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>
            <a:noAutofit/>
          </a:bodyPr>
          <a:lstStyle/>
          <a:p>
            <a:r>
              <a:rPr lang="pt-BR" sz="3500" b="1" dirty="0">
                <a:solidFill>
                  <a:schemeClr val="bg1"/>
                </a:solidFill>
              </a:rPr>
              <a:t>LANGUAGE REFERENCE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E4FB38E-4B9D-0934-6E11-CC2617C7B13A}"/>
              </a:ext>
            </a:extLst>
          </p:cNvPr>
          <p:cNvSpPr txBox="1">
            <a:spLocks/>
          </p:cNvSpPr>
          <p:nvPr/>
        </p:nvSpPr>
        <p:spPr>
          <a:xfrm>
            <a:off x="6096000" y="307455"/>
            <a:ext cx="5751182" cy="759344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 fontScale="7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/>
              <a:t>UNIT 2: SIMPLE PRESENT</a:t>
            </a:r>
            <a:endParaRPr lang="pt-BR" sz="4000" b="1" i="1" dirty="0"/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8D194968-EDDA-0CC7-EDAB-D45282D4E7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2780925"/>
              </p:ext>
            </p:extLst>
          </p:nvPr>
        </p:nvGraphicFramePr>
        <p:xfrm>
          <a:off x="1456535" y="3323932"/>
          <a:ext cx="10390642" cy="2219484"/>
        </p:xfrm>
        <a:graphic>
          <a:graphicData uri="http://schemas.openxmlformats.org/drawingml/2006/table">
            <a:tbl>
              <a:tblPr firstRow="1" firstCol="1" bandRow="1">
                <a:tableStyleId>{72833802-FEF1-4C79-8D5D-14CF1EAF98D9}</a:tableStyleId>
              </a:tblPr>
              <a:tblGrid>
                <a:gridCol w="2520837">
                  <a:extLst>
                    <a:ext uri="{9D8B030D-6E8A-4147-A177-3AD203B41FA5}">
                      <a16:colId xmlns:a16="http://schemas.microsoft.com/office/drawing/2014/main" val="3425260977"/>
                    </a:ext>
                  </a:extLst>
                </a:gridCol>
                <a:gridCol w="1099408">
                  <a:extLst>
                    <a:ext uri="{9D8B030D-6E8A-4147-A177-3AD203B41FA5}">
                      <a16:colId xmlns:a16="http://schemas.microsoft.com/office/drawing/2014/main" val="233747925"/>
                    </a:ext>
                  </a:extLst>
                </a:gridCol>
                <a:gridCol w="1377152">
                  <a:extLst>
                    <a:ext uri="{9D8B030D-6E8A-4147-A177-3AD203B41FA5}">
                      <a16:colId xmlns:a16="http://schemas.microsoft.com/office/drawing/2014/main" val="3200415727"/>
                    </a:ext>
                  </a:extLst>
                </a:gridCol>
                <a:gridCol w="2357560">
                  <a:extLst>
                    <a:ext uri="{9D8B030D-6E8A-4147-A177-3AD203B41FA5}">
                      <a16:colId xmlns:a16="http://schemas.microsoft.com/office/drawing/2014/main" val="2856572944"/>
                    </a:ext>
                  </a:extLst>
                </a:gridCol>
                <a:gridCol w="1922318">
                  <a:extLst>
                    <a:ext uri="{9D8B030D-6E8A-4147-A177-3AD203B41FA5}">
                      <a16:colId xmlns:a16="http://schemas.microsoft.com/office/drawing/2014/main" val="391396732"/>
                    </a:ext>
                  </a:extLst>
                </a:gridCol>
                <a:gridCol w="1113367">
                  <a:extLst>
                    <a:ext uri="{9D8B030D-6E8A-4147-A177-3AD203B41FA5}">
                      <a16:colId xmlns:a16="http://schemas.microsoft.com/office/drawing/2014/main" val="2716310465"/>
                    </a:ext>
                  </a:extLst>
                </a:gridCol>
              </a:tblGrid>
              <a:tr h="309168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400" dirty="0">
                          <a:effectLst/>
                        </a:rPr>
                        <a:t>Forma afirmativa</a:t>
                      </a:r>
                      <a:endParaRPr lang="pt-BR" sz="2400" b="1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400">
                          <a:effectLst/>
                        </a:rPr>
                        <a:t>Forma negativa</a:t>
                      </a:r>
                      <a:endParaRPr lang="pt-BR" sz="2400" b="1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6654257"/>
                  </a:ext>
                </a:extLst>
              </a:tr>
              <a:tr h="681720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b="0" dirty="0" err="1">
                          <a:effectLst/>
                        </a:rPr>
                        <a:t>I</a:t>
                      </a:r>
                      <a:r>
                        <a:rPr lang="pt-BR" sz="2400" b="0" dirty="0">
                          <a:effectLst/>
                        </a:rPr>
                        <a:t>/</a:t>
                      </a:r>
                      <a:r>
                        <a:rPr lang="pt-BR" sz="2400" b="0" dirty="0" err="1">
                          <a:effectLst/>
                        </a:rPr>
                        <a:t>You</a:t>
                      </a:r>
                      <a:r>
                        <a:rPr lang="pt-BR" sz="2400" b="0" dirty="0">
                          <a:effectLst/>
                        </a:rPr>
                        <a:t>/</a:t>
                      </a:r>
                      <a:r>
                        <a:rPr lang="pt-BR" sz="2400" b="0" dirty="0" err="1">
                          <a:effectLst/>
                        </a:rPr>
                        <a:t>We</a:t>
                      </a:r>
                      <a:r>
                        <a:rPr lang="pt-BR" sz="2400" b="0" dirty="0">
                          <a:effectLst/>
                        </a:rPr>
                        <a:t>/They</a:t>
                      </a:r>
                      <a:endParaRPr lang="pt-BR" sz="2400" b="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dirty="0">
                          <a:effectLst/>
                        </a:rPr>
                        <a:t>use</a:t>
                      </a:r>
                      <a:endParaRPr lang="pt-BR" sz="240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dirty="0" err="1">
                          <a:effectLst/>
                        </a:rPr>
                        <a:t>plastic</a:t>
                      </a:r>
                      <a:r>
                        <a:rPr lang="pt-BR" sz="2400" dirty="0">
                          <a:effectLst/>
                        </a:rPr>
                        <a:t>.</a:t>
                      </a: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dirty="0">
                          <a:effectLst/>
                        </a:rPr>
                        <a:t> </a:t>
                      </a:r>
                      <a:endParaRPr lang="pt-BR" sz="240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dirty="0" err="1">
                          <a:effectLst/>
                        </a:rPr>
                        <a:t>I</a:t>
                      </a:r>
                      <a:r>
                        <a:rPr lang="pt-BR" sz="2400" dirty="0">
                          <a:effectLst/>
                        </a:rPr>
                        <a:t>/</a:t>
                      </a:r>
                      <a:r>
                        <a:rPr lang="pt-BR" sz="2400" dirty="0" err="1">
                          <a:effectLst/>
                        </a:rPr>
                        <a:t>You</a:t>
                      </a:r>
                      <a:r>
                        <a:rPr lang="pt-BR" sz="2400" dirty="0">
                          <a:effectLst/>
                        </a:rPr>
                        <a:t>/</a:t>
                      </a:r>
                      <a:r>
                        <a:rPr lang="pt-BR" sz="2400" dirty="0" err="1">
                          <a:effectLst/>
                        </a:rPr>
                        <a:t>We</a:t>
                      </a:r>
                      <a:r>
                        <a:rPr lang="pt-BR" sz="2400" dirty="0">
                          <a:effectLst/>
                        </a:rPr>
                        <a:t>/They</a:t>
                      </a:r>
                      <a:endParaRPr lang="pt-BR" sz="240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pt-BR" sz="2400">
                          <a:effectLst/>
                        </a:rPr>
                        <a:t>don’t use</a:t>
                      </a:r>
                      <a:endParaRPr lang="pt-BR" sz="24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pt-BR" sz="2400">
                          <a:effectLst/>
                        </a:rPr>
                        <a:t>plastic.</a:t>
                      </a:r>
                      <a:endParaRPr lang="pt-BR" sz="24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5274202"/>
                  </a:ext>
                </a:extLst>
              </a:tr>
              <a:tr h="681720">
                <a:tc row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b="0" dirty="0">
                          <a:effectLst/>
                        </a:rPr>
                        <a:t>He/She/It</a:t>
                      </a: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dirty="0">
                          <a:effectLst/>
                        </a:rPr>
                        <a:t> </a:t>
                      </a:r>
                      <a:endParaRPr lang="pt-BR" sz="240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dirty="0">
                          <a:effectLst/>
                        </a:rPr>
                        <a:t>uses</a:t>
                      </a: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dirty="0">
                          <a:effectLst/>
                        </a:rPr>
                        <a:t> </a:t>
                      </a:r>
                      <a:endParaRPr lang="pt-BR" sz="240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dirty="0">
                          <a:effectLst/>
                        </a:rPr>
                        <a:t>He/She/It</a:t>
                      </a:r>
                      <a:endParaRPr lang="pt-BR" sz="240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pt-BR" sz="2400">
                          <a:effectLst/>
                        </a:rPr>
                        <a:t>doesn’t use</a:t>
                      </a:r>
                      <a:endParaRPr lang="pt-BR" sz="24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5717209"/>
                  </a:ext>
                </a:extLst>
              </a:tr>
              <a:tr h="320568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n-US" sz="2400" b="1" dirty="0">
                          <a:effectLst/>
                          <a:highlight>
                            <a:srgbClr val="FFF2CC"/>
                          </a:highlight>
                        </a:rPr>
                        <a:t>don’t</a:t>
                      </a:r>
                      <a:r>
                        <a:rPr lang="en-US" sz="2400" dirty="0">
                          <a:effectLst/>
                          <a:highlight>
                            <a:srgbClr val="FFF2CC"/>
                          </a:highlight>
                        </a:rPr>
                        <a:t> = do not; </a:t>
                      </a:r>
                      <a:r>
                        <a:rPr lang="en-US" sz="2400" b="1" dirty="0">
                          <a:effectLst/>
                          <a:highlight>
                            <a:srgbClr val="FFF2CC"/>
                          </a:highlight>
                        </a:rPr>
                        <a:t>doesn’t</a:t>
                      </a:r>
                      <a:r>
                        <a:rPr lang="en-US" sz="2400" dirty="0">
                          <a:effectLst/>
                          <a:highlight>
                            <a:srgbClr val="FFF2CC"/>
                          </a:highlight>
                        </a:rPr>
                        <a:t> = does not</a:t>
                      </a:r>
                      <a:endParaRPr lang="pt-BR" sz="2400" dirty="0">
                        <a:solidFill>
                          <a:srgbClr val="000000"/>
                        </a:solidFill>
                        <a:effectLst/>
                        <a:highlight>
                          <a:srgbClr val="FFF2CC"/>
                        </a:highlight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22016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64801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id="{5E35D7D6-3EFF-4BD8-EC81-30196789EA1F}"/>
              </a:ext>
            </a:extLst>
          </p:cNvPr>
          <p:cNvSpPr/>
          <p:nvPr/>
        </p:nvSpPr>
        <p:spPr>
          <a:xfrm>
            <a:off x="1456534" y="3302081"/>
            <a:ext cx="10390643" cy="2526104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6A3C8EFD-ED53-F911-04D4-C82B5EC26CE9}"/>
              </a:ext>
            </a:extLst>
          </p:cNvPr>
          <p:cNvSpPr txBox="1"/>
          <p:nvPr/>
        </p:nvSpPr>
        <p:spPr>
          <a:xfrm>
            <a:off x="1456535" y="1444591"/>
            <a:ext cx="10390643" cy="1292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Observe, nos quadros a seguir, a forma interrogativa e as respostas curtas do </a:t>
            </a:r>
            <a:r>
              <a:rPr lang="pt-BR" sz="2600" i="1" dirty="0" err="1">
                <a:solidFill>
                  <a:srgbClr val="2F2F2E"/>
                </a:solidFill>
                <a:effectLst/>
                <a:latin typeface="+mj-lt"/>
              </a:rPr>
              <a:t>simple</a:t>
            </a:r>
            <a:r>
              <a:rPr lang="pt-BR" sz="2600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600" i="1" dirty="0" err="1">
                <a:solidFill>
                  <a:srgbClr val="2F2F2E"/>
                </a:solidFill>
                <a:effectLst/>
                <a:latin typeface="+mj-lt"/>
              </a:rPr>
              <a:t>present</a:t>
            </a:r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. Note que, em frases interrogativas, usamos </a:t>
            </a:r>
            <a:r>
              <a:rPr lang="pt-BR" sz="2600" b="1" i="1" dirty="0">
                <a:solidFill>
                  <a:srgbClr val="2F2F2E"/>
                </a:solidFill>
                <a:effectLst/>
                <a:latin typeface="+mj-lt"/>
              </a:rPr>
              <a:t>do/does </a:t>
            </a:r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antes do sujeito e o verbo principal é usado em sua forma básica.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8451F3B1-CB2D-BE93-5D38-02F27C363DA3}"/>
              </a:ext>
            </a:extLst>
          </p:cNvPr>
          <p:cNvSpPr/>
          <p:nvPr/>
        </p:nvSpPr>
        <p:spPr>
          <a:xfrm rot="20515144">
            <a:off x="-822495" y="-1001072"/>
            <a:ext cx="6248441" cy="196117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78F9AED1-10FB-2F81-2A68-FCA52C749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0511431">
            <a:off x="267307" y="386578"/>
            <a:ext cx="3323415" cy="1012012"/>
          </a:xfrm>
          <a:custGeom>
            <a:avLst/>
            <a:gdLst>
              <a:gd name="connsiteX0" fmla="*/ 0 w 3323415"/>
              <a:gd name="connsiteY0" fmla="*/ 0 h 1012012"/>
              <a:gd name="connsiteX1" fmla="*/ 3323415 w 3323415"/>
              <a:gd name="connsiteY1" fmla="*/ 0 h 1012012"/>
              <a:gd name="connsiteX2" fmla="*/ 3323415 w 3323415"/>
              <a:gd name="connsiteY2" fmla="*/ 1012012 h 1012012"/>
              <a:gd name="connsiteX3" fmla="*/ 0 w 3323415"/>
              <a:gd name="connsiteY3" fmla="*/ 1012012 h 1012012"/>
              <a:gd name="connsiteX4" fmla="*/ 0 w 3323415"/>
              <a:gd name="connsiteY4" fmla="*/ 0 h 1012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23415" h="1012012" fill="none" extrusionOk="0">
                <a:moveTo>
                  <a:pt x="0" y="0"/>
                </a:moveTo>
                <a:cubicBezTo>
                  <a:pt x="1120904" y="-49533"/>
                  <a:pt x="2377966" y="-14809"/>
                  <a:pt x="3323415" y="0"/>
                </a:cubicBezTo>
                <a:cubicBezTo>
                  <a:pt x="3354819" y="263338"/>
                  <a:pt x="3351241" y="709393"/>
                  <a:pt x="3323415" y="1012012"/>
                </a:cubicBezTo>
                <a:cubicBezTo>
                  <a:pt x="2825949" y="963781"/>
                  <a:pt x="549133" y="1096467"/>
                  <a:pt x="0" y="1012012"/>
                </a:cubicBezTo>
                <a:cubicBezTo>
                  <a:pt x="-55865" y="562789"/>
                  <a:pt x="37435" y="395220"/>
                  <a:pt x="0" y="0"/>
                </a:cubicBezTo>
                <a:close/>
              </a:path>
              <a:path w="3323415" h="1012012" stroke="0" extrusionOk="0">
                <a:moveTo>
                  <a:pt x="0" y="0"/>
                </a:moveTo>
                <a:cubicBezTo>
                  <a:pt x="1275843" y="118645"/>
                  <a:pt x="2274791" y="116012"/>
                  <a:pt x="3323415" y="0"/>
                </a:cubicBezTo>
                <a:cubicBezTo>
                  <a:pt x="3300232" y="114098"/>
                  <a:pt x="3382386" y="570088"/>
                  <a:pt x="3323415" y="1012012"/>
                </a:cubicBezTo>
                <a:cubicBezTo>
                  <a:pt x="2710589" y="1146612"/>
                  <a:pt x="575238" y="854816"/>
                  <a:pt x="0" y="1012012"/>
                </a:cubicBezTo>
                <a:cubicBezTo>
                  <a:pt x="33327" y="669177"/>
                  <a:pt x="85370" y="284425"/>
                  <a:pt x="0" y="0"/>
                </a:cubicBezTo>
                <a:close/>
              </a:path>
            </a:pathLst>
          </a:custGeom>
          <a:solidFill>
            <a:schemeClr val="tx1"/>
          </a:solidFill>
          <a:ln>
            <a:noFill/>
            <a:extLst>
              <a:ext uri="{C807C97D-BFC1-408E-A445-0C87EB9F89A2}">
                <ask:lineSketchStyleProps xmlns:ask="http://schemas.microsoft.com/office/drawing/2018/sketchyshapes" sd="1219033472"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>
            <a:noAutofit/>
          </a:bodyPr>
          <a:lstStyle/>
          <a:p>
            <a:r>
              <a:rPr lang="pt-BR" sz="3500" b="1" dirty="0">
                <a:solidFill>
                  <a:schemeClr val="bg1"/>
                </a:solidFill>
              </a:rPr>
              <a:t>LANGUAGE REFERENCE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E4FB38E-4B9D-0934-6E11-CC2617C7B13A}"/>
              </a:ext>
            </a:extLst>
          </p:cNvPr>
          <p:cNvSpPr txBox="1">
            <a:spLocks/>
          </p:cNvSpPr>
          <p:nvPr/>
        </p:nvSpPr>
        <p:spPr>
          <a:xfrm>
            <a:off x="6096000" y="307455"/>
            <a:ext cx="5751182" cy="759344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 fontScale="7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/>
              <a:t>UNIT 2: SIMPLE PRESENT</a:t>
            </a:r>
            <a:endParaRPr lang="pt-BR" sz="4000" b="1" i="1" dirty="0"/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9EAB7B9C-E713-164E-1322-59FA382CEF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4668498"/>
              </p:ext>
            </p:extLst>
          </p:nvPr>
        </p:nvGraphicFramePr>
        <p:xfrm>
          <a:off x="1456535" y="3302081"/>
          <a:ext cx="10390643" cy="2526104"/>
        </p:xfrm>
        <a:graphic>
          <a:graphicData uri="http://schemas.openxmlformats.org/drawingml/2006/table">
            <a:tbl>
              <a:tblPr firstRow="1" firstCol="1" bandRow="1">
                <a:tableStyleId>{72833802-FEF1-4C79-8D5D-14CF1EAF98D9}</a:tableStyleId>
              </a:tblPr>
              <a:tblGrid>
                <a:gridCol w="1234381">
                  <a:extLst>
                    <a:ext uri="{9D8B030D-6E8A-4147-A177-3AD203B41FA5}">
                      <a16:colId xmlns:a16="http://schemas.microsoft.com/office/drawing/2014/main" val="3629824405"/>
                    </a:ext>
                  </a:extLst>
                </a:gridCol>
                <a:gridCol w="2388909">
                  <a:extLst>
                    <a:ext uri="{9D8B030D-6E8A-4147-A177-3AD203B41FA5}">
                      <a16:colId xmlns:a16="http://schemas.microsoft.com/office/drawing/2014/main" val="1808481389"/>
                    </a:ext>
                  </a:extLst>
                </a:gridCol>
                <a:gridCol w="876333">
                  <a:extLst>
                    <a:ext uri="{9D8B030D-6E8A-4147-A177-3AD203B41FA5}">
                      <a16:colId xmlns:a16="http://schemas.microsoft.com/office/drawing/2014/main" val="3301307014"/>
                    </a:ext>
                  </a:extLst>
                </a:gridCol>
                <a:gridCol w="1344512">
                  <a:extLst>
                    <a:ext uri="{9D8B030D-6E8A-4147-A177-3AD203B41FA5}">
                      <a16:colId xmlns:a16="http://schemas.microsoft.com/office/drawing/2014/main" val="3028777767"/>
                    </a:ext>
                  </a:extLst>
                </a:gridCol>
                <a:gridCol w="813826">
                  <a:extLst>
                    <a:ext uri="{9D8B030D-6E8A-4147-A177-3AD203B41FA5}">
                      <a16:colId xmlns:a16="http://schemas.microsoft.com/office/drawing/2014/main" val="1809636595"/>
                    </a:ext>
                  </a:extLst>
                </a:gridCol>
                <a:gridCol w="2152006">
                  <a:extLst>
                    <a:ext uri="{9D8B030D-6E8A-4147-A177-3AD203B41FA5}">
                      <a16:colId xmlns:a16="http://schemas.microsoft.com/office/drawing/2014/main" val="3927839086"/>
                    </a:ext>
                  </a:extLst>
                </a:gridCol>
                <a:gridCol w="1580676">
                  <a:extLst>
                    <a:ext uri="{9D8B030D-6E8A-4147-A177-3AD203B41FA5}">
                      <a16:colId xmlns:a16="http://schemas.microsoft.com/office/drawing/2014/main" val="3301444315"/>
                    </a:ext>
                  </a:extLst>
                </a:gridCol>
              </a:tblGrid>
              <a:tr h="268270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400" dirty="0">
                          <a:effectLst/>
                        </a:rPr>
                        <a:t>Forma interrogativa</a:t>
                      </a:r>
                      <a:endParaRPr lang="pt-BR" sz="2400" b="1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400">
                          <a:effectLst/>
                        </a:rPr>
                        <a:t>Respostas curtas</a:t>
                      </a:r>
                      <a:endParaRPr lang="pt-BR" sz="2400" b="1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2564083"/>
                  </a:ext>
                </a:extLst>
              </a:tr>
              <a:tr h="591539">
                <a:tc row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>
                          <a:effectLst/>
                        </a:rPr>
                        <a:t>Do</a:t>
                      </a:r>
                      <a:endParaRPr lang="pt-BR" sz="24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>
                          <a:effectLst/>
                        </a:rPr>
                        <a:t>I/you/we/they</a:t>
                      </a:r>
                      <a:endParaRPr lang="pt-BR" sz="24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dirty="0">
                          <a:effectLst/>
                        </a:rPr>
                        <a:t>use</a:t>
                      </a:r>
                      <a:endParaRPr lang="pt-BR" sz="240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dirty="0" err="1">
                          <a:effectLst/>
                        </a:rPr>
                        <a:t>plastic</a:t>
                      </a:r>
                      <a:r>
                        <a:rPr lang="pt-BR" sz="2400" dirty="0">
                          <a:effectLst/>
                        </a:rPr>
                        <a:t>?</a:t>
                      </a:r>
                      <a:endParaRPr lang="pt-BR" sz="240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dirty="0">
                          <a:effectLst/>
                        </a:rPr>
                        <a:t>Yes,</a:t>
                      </a:r>
                      <a:endParaRPr lang="pt-BR" sz="240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>
                          <a:effectLst/>
                        </a:rPr>
                        <a:t>I/you/we/they</a:t>
                      </a:r>
                      <a:endParaRPr lang="pt-BR" sz="24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>
                          <a:effectLst/>
                        </a:rPr>
                        <a:t>do.</a:t>
                      </a:r>
                      <a:endParaRPr lang="pt-BR" sz="24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7195473"/>
                  </a:ext>
                </a:extLst>
              </a:tr>
              <a:tr h="27816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>
                          <a:effectLst/>
                        </a:rPr>
                        <a:t>he/she/it</a:t>
                      </a:r>
                      <a:endParaRPr lang="pt-BR" sz="24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>
                          <a:effectLst/>
                        </a:rPr>
                        <a:t>does.</a:t>
                      </a:r>
                      <a:endParaRPr lang="pt-BR" sz="24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5230096"/>
                  </a:ext>
                </a:extLst>
              </a:tr>
              <a:tr h="591539">
                <a:tc row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>
                          <a:effectLst/>
                        </a:rPr>
                        <a:t>Does</a:t>
                      </a:r>
                      <a:endParaRPr lang="pt-BR" sz="24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>
                          <a:effectLst/>
                        </a:rPr>
                        <a:t>he/she/it</a:t>
                      </a:r>
                      <a:endParaRPr lang="pt-BR" sz="24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dirty="0">
                          <a:effectLst/>
                        </a:rPr>
                        <a:t>No,</a:t>
                      </a:r>
                      <a:endParaRPr lang="pt-BR" sz="240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dirty="0" err="1">
                          <a:effectLst/>
                        </a:rPr>
                        <a:t>I</a:t>
                      </a:r>
                      <a:r>
                        <a:rPr lang="pt-BR" sz="2400" dirty="0">
                          <a:effectLst/>
                        </a:rPr>
                        <a:t>/</a:t>
                      </a:r>
                      <a:r>
                        <a:rPr lang="pt-BR" sz="2400" dirty="0" err="1">
                          <a:effectLst/>
                        </a:rPr>
                        <a:t>you</a:t>
                      </a:r>
                      <a:r>
                        <a:rPr lang="pt-BR" sz="2400" dirty="0">
                          <a:effectLst/>
                        </a:rPr>
                        <a:t>/</a:t>
                      </a:r>
                      <a:r>
                        <a:rPr lang="pt-BR" sz="2400" dirty="0" err="1">
                          <a:effectLst/>
                        </a:rPr>
                        <a:t>we</a:t>
                      </a:r>
                      <a:r>
                        <a:rPr lang="pt-BR" sz="2400" dirty="0">
                          <a:effectLst/>
                        </a:rPr>
                        <a:t>/</a:t>
                      </a:r>
                      <a:r>
                        <a:rPr lang="pt-BR" sz="2400" dirty="0" err="1">
                          <a:effectLst/>
                        </a:rPr>
                        <a:t>they</a:t>
                      </a:r>
                      <a:endParaRPr lang="pt-BR" sz="240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>
                          <a:effectLst/>
                        </a:rPr>
                        <a:t>don’t.</a:t>
                      </a:r>
                      <a:endParaRPr lang="pt-BR" sz="240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5349626"/>
                  </a:ext>
                </a:extLst>
              </a:tr>
              <a:tr h="27816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dirty="0" err="1">
                          <a:effectLst/>
                        </a:rPr>
                        <a:t>he</a:t>
                      </a:r>
                      <a:r>
                        <a:rPr lang="pt-BR" sz="2400" dirty="0">
                          <a:effectLst/>
                        </a:rPr>
                        <a:t>/</a:t>
                      </a:r>
                      <a:r>
                        <a:rPr lang="pt-BR" sz="2400" dirty="0" err="1">
                          <a:effectLst/>
                        </a:rPr>
                        <a:t>she</a:t>
                      </a:r>
                      <a:r>
                        <a:rPr lang="pt-BR" sz="2400" dirty="0">
                          <a:effectLst/>
                        </a:rPr>
                        <a:t>/it</a:t>
                      </a:r>
                      <a:endParaRPr lang="pt-BR" sz="240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400" dirty="0" err="1">
                          <a:effectLst/>
                        </a:rPr>
                        <a:t>doesn’t</a:t>
                      </a:r>
                      <a:r>
                        <a:rPr lang="pt-BR" sz="2400" dirty="0">
                          <a:effectLst/>
                        </a:rPr>
                        <a:t>.</a:t>
                      </a:r>
                      <a:endParaRPr lang="pt-BR" sz="240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23550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57524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tângulo 19">
            <a:extLst>
              <a:ext uri="{FF2B5EF4-FFF2-40B4-BE49-F238E27FC236}">
                <a16:creationId xmlns:a16="http://schemas.microsoft.com/office/drawing/2014/main" id="{A4C13B7E-F672-A866-17C7-E6B4B1C78F38}"/>
              </a:ext>
            </a:extLst>
          </p:cNvPr>
          <p:cNvSpPr/>
          <p:nvPr/>
        </p:nvSpPr>
        <p:spPr>
          <a:xfrm>
            <a:off x="394855" y="2867891"/>
            <a:ext cx="11452323" cy="2639053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6A3C8EFD-ED53-F911-04D4-C82B5EC26CE9}"/>
              </a:ext>
            </a:extLst>
          </p:cNvPr>
          <p:cNvSpPr txBox="1"/>
          <p:nvPr/>
        </p:nvSpPr>
        <p:spPr>
          <a:xfrm>
            <a:off x="1456535" y="1444591"/>
            <a:ext cx="10390643" cy="8925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Observe, no quadro a seguir, as regras ortográficas para as formas verbais terminadas em </a:t>
            </a:r>
            <a:r>
              <a:rPr lang="pt-BR" sz="2600" b="1" i="1" dirty="0">
                <a:solidFill>
                  <a:srgbClr val="2F2F2E"/>
                </a:solidFill>
                <a:effectLst/>
                <a:latin typeface="+mj-lt"/>
              </a:rPr>
              <a:t>-ing</a:t>
            </a:r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.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8451F3B1-CB2D-BE93-5D38-02F27C363DA3}"/>
              </a:ext>
            </a:extLst>
          </p:cNvPr>
          <p:cNvSpPr/>
          <p:nvPr/>
        </p:nvSpPr>
        <p:spPr>
          <a:xfrm rot="20515144">
            <a:off x="-822495" y="-1001072"/>
            <a:ext cx="6248441" cy="196117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78F9AED1-10FB-2F81-2A68-FCA52C749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0511431">
            <a:off x="267307" y="386578"/>
            <a:ext cx="3323415" cy="1012012"/>
          </a:xfrm>
          <a:custGeom>
            <a:avLst/>
            <a:gdLst>
              <a:gd name="connsiteX0" fmla="*/ 0 w 3323415"/>
              <a:gd name="connsiteY0" fmla="*/ 0 h 1012012"/>
              <a:gd name="connsiteX1" fmla="*/ 3323415 w 3323415"/>
              <a:gd name="connsiteY1" fmla="*/ 0 h 1012012"/>
              <a:gd name="connsiteX2" fmla="*/ 3323415 w 3323415"/>
              <a:gd name="connsiteY2" fmla="*/ 1012012 h 1012012"/>
              <a:gd name="connsiteX3" fmla="*/ 0 w 3323415"/>
              <a:gd name="connsiteY3" fmla="*/ 1012012 h 1012012"/>
              <a:gd name="connsiteX4" fmla="*/ 0 w 3323415"/>
              <a:gd name="connsiteY4" fmla="*/ 0 h 1012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23415" h="1012012" fill="none" extrusionOk="0">
                <a:moveTo>
                  <a:pt x="0" y="0"/>
                </a:moveTo>
                <a:cubicBezTo>
                  <a:pt x="1120904" y="-49533"/>
                  <a:pt x="2377966" y="-14809"/>
                  <a:pt x="3323415" y="0"/>
                </a:cubicBezTo>
                <a:cubicBezTo>
                  <a:pt x="3354819" y="263338"/>
                  <a:pt x="3351241" y="709393"/>
                  <a:pt x="3323415" y="1012012"/>
                </a:cubicBezTo>
                <a:cubicBezTo>
                  <a:pt x="2825949" y="963781"/>
                  <a:pt x="549133" y="1096467"/>
                  <a:pt x="0" y="1012012"/>
                </a:cubicBezTo>
                <a:cubicBezTo>
                  <a:pt x="-55865" y="562789"/>
                  <a:pt x="37435" y="395220"/>
                  <a:pt x="0" y="0"/>
                </a:cubicBezTo>
                <a:close/>
              </a:path>
              <a:path w="3323415" h="1012012" stroke="0" extrusionOk="0">
                <a:moveTo>
                  <a:pt x="0" y="0"/>
                </a:moveTo>
                <a:cubicBezTo>
                  <a:pt x="1275843" y="118645"/>
                  <a:pt x="2274791" y="116012"/>
                  <a:pt x="3323415" y="0"/>
                </a:cubicBezTo>
                <a:cubicBezTo>
                  <a:pt x="3300232" y="114098"/>
                  <a:pt x="3382386" y="570088"/>
                  <a:pt x="3323415" y="1012012"/>
                </a:cubicBezTo>
                <a:cubicBezTo>
                  <a:pt x="2710589" y="1146612"/>
                  <a:pt x="575238" y="854816"/>
                  <a:pt x="0" y="1012012"/>
                </a:cubicBezTo>
                <a:cubicBezTo>
                  <a:pt x="33327" y="669177"/>
                  <a:pt x="85370" y="284425"/>
                  <a:pt x="0" y="0"/>
                </a:cubicBezTo>
                <a:close/>
              </a:path>
            </a:pathLst>
          </a:custGeom>
          <a:solidFill>
            <a:schemeClr val="tx1"/>
          </a:solidFill>
          <a:ln>
            <a:noFill/>
            <a:extLst>
              <a:ext uri="{C807C97D-BFC1-408E-A445-0C87EB9F89A2}">
                <ask:lineSketchStyleProps xmlns:ask="http://schemas.microsoft.com/office/drawing/2018/sketchyshapes" sd="1219033472"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>
            <a:noAutofit/>
          </a:bodyPr>
          <a:lstStyle/>
          <a:p>
            <a:r>
              <a:rPr lang="pt-BR" sz="3500" b="1" dirty="0">
                <a:solidFill>
                  <a:schemeClr val="bg1"/>
                </a:solidFill>
              </a:rPr>
              <a:t>LANGUAGE REFERENCE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E4FB38E-4B9D-0934-6E11-CC2617C7B13A}"/>
              </a:ext>
            </a:extLst>
          </p:cNvPr>
          <p:cNvSpPr txBox="1">
            <a:spLocks/>
          </p:cNvSpPr>
          <p:nvPr/>
        </p:nvSpPr>
        <p:spPr>
          <a:xfrm>
            <a:off x="6096000" y="307455"/>
            <a:ext cx="5751182" cy="759344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/>
              <a:t>UNIT 3: PRESENT </a:t>
            </a:r>
            <a:r>
              <a:rPr lang="pt-BR" sz="4000" b="1" dirty="0" err="1"/>
              <a:t>continuous</a:t>
            </a:r>
            <a:endParaRPr lang="pt-BR" sz="4000" b="1" i="1" dirty="0"/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5C85EBE2-1194-3AC4-3D96-172B8D41A2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4577305"/>
              </p:ext>
            </p:extLst>
          </p:nvPr>
        </p:nvGraphicFramePr>
        <p:xfrm>
          <a:off x="394855" y="2867891"/>
          <a:ext cx="11452323" cy="2639053"/>
        </p:xfrm>
        <a:graphic>
          <a:graphicData uri="http://schemas.openxmlformats.org/drawingml/2006/table">
            <a:tbl>
              <a:tblPr firstRow="1" firstCol="1" bandRow="1">
                <a:tableStyleId>{72833802-FEF1-4C79-8D5D-14CF1EAF98D9}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1306298282"/>
                    </a:ext>
                  </a:extLst>
                </a:gridCol>
                <a:gridCol w="2223654">
                  <a:extLst>
                    <a:ext uri="{9D8B030D-6E8A-4147-A177-3AD203B41FA5}">
                      <a16:colId xmlns:a16="http://schemas.microsoft.com/office/drawing/2014/main" val="313907566"/>
                    </a:ext>
                  </a:extLst>
                </a:gridCol>
                <a:gridCol w="3959316">
                  <a:extLst>
                    <a:ext uri="{9D8B030D-6E8A-4147-A177-3AD203B41FA5}">
                      <a16:colId xmlns:a16="http://schemas.microsoft.com/office/drawing/2014/main" val="1165408436"/>
                    </a:ext>
                  </a:extLst>
                </a:gridCol>
                <a:gridCol w="2640453">
                  <a:extLst>
                    <a:ext uri="{9D8B030D-6E8A-4147-A177-3AD203B41FA5}">
                      <a16:colId xmlns:a16="http://schemas.microsoft.com/office/drawing/2014/main" val="1025606082"/>
                    </a:ext>
                  </a:extLst>
                </a:gridCol>
              </a:tblGrid>
              <a:tr h="252466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pt-BR" sz="2000" b="0" dirty="0">
                          <a:effectLst/>
                        </a:rPr>
                        <a:t> </a:t>
                      </a:r>
                      <a:endParaRPr lang="pt-BR" sz="2000" b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000" b="1" dirty="0">
                          <a:effectLst/>
                        </a:rPr>
                        <a:t>Exemplos</a:t>
                      </a:r>
                      <a:endParaRPr lang="pt-BR" sz="2000" b="1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pt-BR" sz="2000" b="1" dirty="0">
                          <a:effectLst/>
                        </a:rPr>
                        <a:t> </a:t>
                      </a:r>
                      <a:endParaRPr lang="pt-BR" sz="20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000" b="1" dirty="0">
                          <a:effectLst/>
                        </a:rPr>
                        <a:t>Exemplos</a:t>
                      </a:r>
                      <a:endParaRPr lang="pt-BR" sz="2000" b="1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0862473"/>
                  </a:ext>
                </a:extLst>
              </a:tr>
              <a:tr h="1441443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b="0" dirty="0">
                          <a:effectLst/>
                        </a:rPr>
                        <a:t>A maioria dos verbos:</a:t>
                      </a: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b="0" dirty="0">
                          <a:effectLst/>
                        </a:rPr>
                        <a:t>verbo + </a:t>
                      </a:r>
                      <a:r>
                        <a:rPr lang="pt-BR" sz="2000" b="1" dirty="0" err="1">
                          <a:solidFill>
                            <a:schemeClr val="accent2"/>
                          </a:solidFill>
                          <a:effectLst/>
                        </a:rPr>
                        <a:t>ing</a:t>
                      </a:r>
                      <a:endParaRPr lang="pt-BR" sz="2000" b="1" dirty="0">
                        <a:solidFill>
                          <a:schemeClr val="accent2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b="0" dirty="0">
                          <a:effectLst/>
                        </a:rPr>
                        <a:t>do         </a:t>
                      </a:r>
                      <a:r>
                        <a:rPr lang="pt-BR" sz="2000" b="0" dirty="0" err="1">
                          <a:effectLst/>
                        </a:rPr>
                        <a:t>do</a:t>
                      </a:r>
                      <a:r>
                        <a:rPr lang="pt-BR" sz="2000" b="1" dirty="0" err="1">
                          <a:effectLst/>
                        </a:rPr>
                        <a:t>ing</a:t>
                      </a:r>
                      <a:endParaRPr lang="pt-BR" sz="2000" b="1" dirty="0">
                        <a:effectLst/>
                      </a:endParaRP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b="0" dirty="0" err="1">
                          <a:effectLst/>
                        </a:rPr>
                        <a:t>read</a:t>
                      </a:r>
                      <a:r>
                        <a:rPr lang="pt-BR" sz="2000" b="0" dirty="0">
                          <a:effectLst/>
                        </a:rPr>
                        <a:t>        </a:t>
                      </a:r>
                      <a:r>
                        <a:rPr lang="pt-BR" sz="2000" b="0" dirty="0" err="1">
                          <a:effectLst/>
                        </a:rPr>
                        <a:t>read</a:t>
                      </a:r>
                      <a:r>
                        <a:rPr lang="pt-BR" sz="2000" b="1" dirty="0" err="1">
                          <a:effectLst/>
                        </a:rPr>
                        <a:t>ing</a:t>
                      </a:r>
                      <a:endParaRPr lang="pt-BR" sz="2000" b="1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b="0" dirty="0">
                          <a:effectLst/>
                        </a:rPr>
                        <a:t>Verbos terminados em consoante + vogal + consoante:</a:t>
                      </a: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b="0" dirty="0">
                          <a:effectLst/>
                        </a:rPr>
                        <a:t>verbo + </a:t>
                      </a:r>
                      <a:r>
                        <a:rPr lang="pt-BR" sz="2000" b="1" dirty="0">
                          <a:solidFill>
                            <a:schemeClr val="accent2"/>
                          </a:solidFill>
                          <a:effectLst/>
                        </a:rPr>
                        <a:t>última consoante </a:t>
                      </a:r>
                      <a:r>
                        <a:rPr lang="pt-BR" sz="2000" b="0" dirty="0">
                          <a:effectLst/>
                        </a:rPr>
                        <a:t>+ </a:t>
                      </a:r>
                      <a:r>
                        <a:rPr lang="pt-BR" sz="2000" b="1" dirty="0" err="1">
                          <a:solidFill>
                            <a:schemeClr val="accent2"/>
                          </a:solidFill>
                          <a:effectLst/>
                        </a:rPr>
                        <a:t>ing</a:t>
                      </a:r>
                      <a:endParaRPr lang="pt-BR" sz="2000" b="1" dirty="0">
                        <a:solidFill>
                          <a:schemeClr val="accent2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b="0" dirty="0" err="1">
                          <a:effectLst/>
                        </a:rPr>
                        <a:t>put</a:t>
                      </a:r>
                      <a:r>
                        <a:rPr lang="pt-BR" sz="2000" b="0" dirty="0">
                          <a:effectLst/>
                        </a:rPr>
                        <a:t>         </a:t>
                      </a:r>
                      <a:r>
                        <a:rPr lang="pt-BR" sz="2000" b="0" dirty="0" err="1">
                          <a:effectLst/>
                        </a:rPr>
                        <a:t>put</a:t>
                      </a:r>
                      <a:r>
                        <a:rPr lang="pt-BR" sz="2000" b="1" dirty="0" err="1">
                          <a:effectLst/>
                        </a:rPr>
                        <a:t>ting</a:t>
                      </a:r>
                      <a:endParaRPr lang="pt-BR" sz="2000" b="1" dirty="0">
                        <a:effectLst/>
                      </a:endParaRP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b="0" dirty="0" err="1">
                          <a:effectLst/>
                        </a:rPr>
                        <a:t>swim</a:t>
                      </a:r>
                      <a:r>
                        <a:rPr lang="pt-BR" sz="2000" b="0" dirty="0">
                          <a:effectLst/>
                        </a:rPr>
                        <a:t>         </a:t>
                      </a:r>
                      <a:r>
                        <a:rPr lang="pt-BR" sz="2000" b="0" dirty="0" err="1">
                          <a:effectLst/>
                        </a:rPr>
                        <a:t>swim</a:t>
                      </a:r>
                      <a:r>
                        <a:rPr lang="pt-BR" sz="2000" b="1" dirty="0" err="1">
                          <a:effectLst/>
                        </a:rPr>
                        <a:t>ming</a:t>
                      </a:r>
                      <a:endParaRPr lang="pt-BR" sz="2000" b="1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2242534"/>
                  </a:ext>
                </a:extLst>
              </a:tr>
              <a:tr h="787340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b="0" dirty="0">
                          <a:effectLst/>
                        </a:rPr>
                        <a:t>Verbos terminados em </a:t>
                      </a:r>
                      <a:r>
                        <a:rPr lang="pt-BR" sz="2000" b="1" dirty="0">
                          <a:effectLst/>
                        </a:rPr>
                        <a:t>e</a:t>
                      </a:r>
                      <a:r>
                        <a:rPr lang="pt-BR" sz="2000" b="0" dirty="0">
                          <a:effectLst/>
                        </a:rPr>
                        <a:t>: verbo - </a:t>
                      </a:r>
                      <a:r>
                        <a:rPr lang="pt-BR" sz="2000" b="1" dirty="0">
                          <a:solidFill>
                            <a:schemeClr val="accent2"/>
                          </a:solidFill>
                          <a:effectLst/>
                        </a:rPr>
                        <a:t>e</a:t>
                      </a:r>
                      <a:r>
                        <a:rPr lang="pt-BR" sz="2000" b="0" dirty="0">
                          <a:effectLst/>
                        </a:rPr>
                        <a:t> + </a:t>
                      </a:r>
                      <a:r>
                        <a:rPr lang="pt-BR" sz="2000" b="1" dirty="0" err="1">
                          <a:solidFill>
                            <a:schemeClr val="accent2"/>
                          </a:solidFill>
                          <a:effectLst/>
                        </a:rPr>
                        <a:t>ing</a:t>
                      </a:r>
                      <a:endParaRPr lang="pt-BR" sz="2000" b="1" dirty="0">
                        <a:solidFill>
                          <a:schemeClr val="accent2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b="0" dirty="0">
                          <a:effectLst/>
                        </a:rPr>
                        <a:t>come       </a:t>
                      </a:r>
                      <a:r>
                        <a:rPr lang="pt-BR" sz="2000" b="0" dirty="0" err="1">
                          <a:effectLst/>
                        </a:rPr>
                        <a:t>com</a:t>
                      </a:r>
                      <a:r>
                        <a:rPr lang="pt-BR" sz="2000" b="1" dirty="0" err="1">
                          <a:effectLst/>
                        </a:rPr>
                        <a:t>ing</a:t>
                      </a:r>
                      <a:endParaRPr lang="pt-BR" sz="2000" b="1" dirty="0">
                        <a:effectLst/>
                      </a:endParaRP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b="0" dirty="0">
                          <a:effectLst/>
                        </a:rPr>
                        <a:t>use        </a:t>
                      </a:r>
                      <a:r>
                        <a:rPr lang="pt-BR" sz="2000" b="0" dirty="0" err="1">
                          <a:effectLst/>
                        </a:rPr>
                        <a:t>us</a:t>
                      </a:r>
                      <a:r>
                        <a:rPr lang="pt-BR" sz="2000" b="1" dirty="0" err="1">
                          <a:effectLst/>
                        </a:rPr>
                        <a:t>ing</a:t>
                      </a:r>
                      <a:endParaRPr lang="pt-BR" sz="2000" b="1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b="0" dirty="0">
                          <a:effectLst/>
                        </a:rPr>
                        <a:t>Verbos terminados em </a:t>
                      </a:r>
                      <a:r>
                        <a:rPr lang="pt-BR" sz="2000" b="1" dirty="0" err="1">
                          <a:effectLst/>
                        </a:rPr>
                        <a:t>ie</a:t>
                      </a:r>
                      <a:r>
                        <a:rPr lang="pt-BR" sz="2000" b="0" dirty="0">
                          <a:effectLst/>
                        </a:rPr>
                        <a:t>:</a:t>
                      </a: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b="0" dirty="0">
                          <a:effectLst/>
                        </a:rPr>
                        <a:t>verbo - </a:t>
                      </a:r>
                      <a:r>
                        <a:rPr lang="pt-BR" sz="2000" b="1" dirty="0" err="1">
                          <a:solidFill>
                            <a:schemeClr val="accent2"/>
                          </a:solidFill>
                          <a:effectLst/>
                        </a:rPr>
                        <a:t>ie</a:t>
                      </a:r>
                      <a:r>
                        <a:rPr lang="pt-BR" sz="2000" b="0" dirty="0">
                          <a:effectLst/>
                        </a:rPr>
                        <a:t> + </a:t>
                      </a:r>
                      <a:r>
                        <a:rPr lang="pt-BR" sz="2000" b="1" dirty="0" err="1">
                          <a:solidFill>
                            <a:schemeClr val="accent2"/>
                          </a:solidFill>
                          <a:effectLst/>
                        </a:rPr>
                        <a:t>y</a:t>
                      </a:r>
                      <a:r>
                        <a:rPr lang="pt-BR" sz="2000" b="0" dirty="0">
                          <a:effectLst/>
                        </a:rPr>
                        <a:t> + </a:t>
                      </a:r>
                      <a:r>
                        <a:rPr lang="pt-BR" sz="2000" b="1" dirty="0" err="1">
                          <a:solidFill>
                            <a:schemeClr val="accent2"/>
                          </a:solidFill>
                          <a:effectLst/>
                        </a:rPr>
                        <a:t>ing</a:t>
                      </a:r>
                      <a:endParaRPr lang="pt-BR" sz="2000" b="1" dirty="0">
                        <a:solidFill>
                          <a:schemeClr val="accent2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b="0" dirty="0">
                          <a:effectLst/>
                        </a:rPr>
                        <a:t>die        </a:t>
                      </a:r>
                      <a:r>
                        <a:rPr lang="pt-BR" sz="2000" b="0" dirty="0" err="1">
                          <a:effectLst/>
                        </a:rPr>
                        <a:t>d</a:t>
                      </a:r>
                      <a:r>
                        <a:rPr lang="pt-BR" sz="2000" b="1" dirty="0" err="1">
                          <a:effectLst/>
                        </a:rPr>
                        <a:t>ying</a:t>
                      </a:r>
                      <a:endParaRPr lang="pt-BR" sz="2000" b="1" dirty="0">
                        <a:effectLst/>
                      </a:endParaRP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b="0" dirty="0">
                          <a:effectLst/>
                        </a:rPr>
                        <a:t>lie        </a:t>
                      </a:r>
                      <a:r>
                        <a:rPr lang="pt-BR" sz="2000" b="0" dirty="0" err="1">
                          <a:effectLst/>
                        </a:rPr>
                        <a:t>l</a:t>
                      </a:r>
                      <a:r>
                        <a:rPr lang="pt-BR" sz="2000" b="1" dirty="0" err="1">
                          <a:effectLst/>
                        </a:rPr>
                        <a:t>ying</a:t>
                      </a:r>
                      <a:endParaRPr lang="pt-BR" sz="2000" b="1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8985867"/>
                  </a:ext>
                </a:extLst>
              </a:tr>
            </a:tbl>
          </a:graphicData>
        </a:graphic>
      </p:graphicFrame>
      <p:grpSp>
        <p:nvGrpSpPr>
          <p:cNvPr id="5" name="Agrupar 4">
            <a:extLst>
              <a:ext uri="{FF2B5EF4-FFF2-40B4-BE49-F238E27FC236}">
                <a16:creationId xmlns:a16="http://schemas.microsoft.com/office/drawing/2014/main" id="{EDF733BC-3BF3-19B1-09A3-1E7BA686DE08}"/>
              </a:ext>
            </a:extLst>
          </p:cNvPr>
          <p:cNvGrpSpPr/>
          <p:nvPr/>
        </p:nvGrpSpPr>
        <p:grpSpPr>
          <a:xfrm>
            <a:off x="3757595" y="3553691"/>
            <a:ext cx="502677" cy="997527"/>
            <a:chOff x="4547305" y="3349336"/>
            <a:chExt cx="610834" cy="1148931"/>
          </a:xfrm>
        </p:grpSpPr>
        <p:pic>
          <p:nvPicPr>
            <p:cNvPr id="7" name="Gráfico 6" descr="Seta de linha: curva ligeira com preenchimento sólido">
              <a:extLst>
                <a:ext uri="{FF2B5EF4-FFF2-40B4-BE49-F238E27FC236}">
                  <a16:creationId xmlns:a16="http://schemas.microsoft.com/office/drawing/2014/main" id="{921644FC-7D59-A5A0-739B-8C98C10F7D2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547305" y="3349336"/>
              <a:ext cx="610834" cy="610834"/>
            </a:xfrm>
            <a:prstGeom prst="rect">
              <a:avLst/>
            </a:prstGeom>
          </p:spPr>
        </p:pic>
        <p:pic>
          <p:nvPicPr>
            <p:cNvPr id="8" name="Gráfico 7" descr="Seta de linha: curva ligeira com preenchimento sólido">
              <a:extLst>
                <a:ext uri="{FF2B5EF4-FFF2-40B4-BE49-F238E27FC236}">
                  <a16:creationId xmlns:a16="http://schemas.microsoft.com/office/drawing/2014/main" id="{1ACCEF04-B844-A560-B4B6-74B424AB80D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547305" y="3887433"/>
              <a:ext cx="610834" cy="610834"/>
            </a:xfrm>
            <a:prstGeom prst="rect">
              <a:avLst/>
            </a:prstGeom>
          </p:spPr>
        </p:pic>
      </p:grpSp>
      <p:grpSp>
        <p:nvGrpSpPr>
          <p:cNvPr id="11" name="Agrupar 10">
            <a:extLst>
              <a:ext uri="{FF2B5EF4-FFF2-40B4-BE49-F238E27FC236}">
                <a16:creationId xmlns:a16="http://schemas.microsoft.com/office/drawing/2014/main" id="{CC092D92-7862-FEC4-E27B-D5C5EF31966E}"/>
              </a:ext>
            </a:extLst>
          </p:cNvPr>
          <p:cNvGrpSpPr/>
          <p:nvPr/>
        </p:nvGrpSpPr>
        <p:grpSpPr>
          <a:xfrm>
            <a:off x="3840722" y="4721687"/>
            <a:ext cx="502677" cy="997527"/>
            <a:chOff x="4547305" y="3349336"/>
            <a:chExt cx="610834" cy="1148931"/>
          </a:xfrm>
        </p:grpSpPr>
        <p:pic>
          <p:nvPicPr>
            <p:cNvPr id="12" name="Gráfico 11" descr="Seta de linha: curva ligeira com preenchimento sólido">
              <a:extLst>
                <a:ext uri="{FF2B5EF4-FFF2-40B4-BE49-F238E27FC236}">
                  <a16:creationId xmlns:a16="http://schemas.microsoft.com/office/drawing/2014/main" id="{C4C1D2E7-BF48-FA55-4B15-5A3F3FF6B0E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547305" y="3349336"/>
              <a:ext cx="610834" cy="610834"/>
            </a:xfrm>
            <a:prstGeom prst="rect">
              <a:avLst/>
            </a:prstGeom>
          </p:spPr>
        </p:pic>
        <p:pic>
          <p:nvPicPr>
            <p:cNvPr id="13" name="Gráfico 12" descr="Seta de linha: curva ligeira com preenchimento sólido">
              <a:extLst>
                <a:ext uri="{FF2B5EF4-FFF2-40B4-BE49-F238E27FC236}">
                  <a16:creationId xmlns:a16="http://schemas.microsoft.com/office/drawing/2014/main" id="{86832E14-9625-D1B7-C016-5FF4BE9742F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547305" y="3887433"/>
              <a:ext cx="610834" cy="610834"/>
            </a:xfrm>
            <a:prstGeom prst="rect">
              <a:avLst/>
            </a:prstGeom>
          </p:spPr>
        </p:pic>
      </p:grpSp>
      <p:grpSp>
        <p:nvGrpSpPr>
          <p:cNvPr id="14" name="Agrupar 13">
            <a:extLst>
              <a:ext uri="{FF2B5EF4-FFF2-40B4-BE49-F238E27FC236}">
                <a16:creationId xmlns:a16="http://schemas.microsoft.com/office/drawing/2014/main" id="{1CEE2734-DCEF-E740-B103-42EE569D4B04}"/>
              </a:ext>
            </a:extLst>
          </p:cNvPr>
          <p:cNvGrpSpPr/>
          <p:nvPr/>
        </p:nvGrpSpPr>
        <p:grpSpPr>
          <a:xfrm>
            <a:off x="10071804" y="3569075"/>
            <a:ext cx="502677" cy="997527"/>
            <a:chOff x="4547305" y="3349336"/>
            <a:chExt cx="610834" cy="1148931"/>
          </a:xfrm>
        </p:grpSpPr>
        <p:pic>
          <p:nvPicPr>
            <p:cNvPr id="15" name="Gráfico 14" descr="Seta de linha: curva ligeira com preenchimento sólido">
              <a:extLst>
                <a:ext uri="{FF2B5EF4-FFF2-40B4-BE49-F238E27FC236}">
                  <a16:creationId xmlns:a16="http://schemas.microsoft.com/office/drawing/2014/main" id="{E1F6EDF0-6BCA-CBB5-92BD-9D1AF5CB26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547305" y="3349336"/>
              <a:ext cx="610834" cy="610834"/>
            </a:xfrm>
            <a:prstGeom prst="rect">
              <a:avLst/>
            </a:prstGeom>
          </p:spPr>
        </p:pic>
        <p:pic>
          <p:nvPicPr>
            <p:cNvPr id="16" name="Gráfico 15" descr="Seta de linha: curva ligeira com preenchimento sólido">
              <a:extLst>
                <a:ext uri="{FF2B5EF4-FFF2-40B4-BE49-F238E27FC236}">
                  <a16:creationId xmlns:a16="http://schemas.microsoft.com/office/drawing/2014/main" id="{4987B91D-23C4-EF7B-246A-A570CD17073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547305" y="3887433"/>
              <a:ext cx="610834" cy="610834"/>
            </a:xfrm>
            <a:prstGeom prst="rect">
              <a:avLst/>
            </a:prstGeom>
          </p:spPr>
        </p:pic>
      </p:grpSp>
      <p:grpSp>
        <p:nvGrpSpPr>
          <p:cNvPr id="17" name="Agrupar 16">
            <a:extLst>
              <a:ext uri="{FF2B5EF4-FFF2-40B4-BE49-F238E27FC236}">
                <a16:creationId xmlns:a16="http://schemas.microsoft.com/office/drawing/2014/main" id="{3CA8A34E-C2BA-1AEA-7CAE-2A4EAE0ACC9D}"/>
              </a:ext>
            </a:extLst>
          </p:cNvPr>
          <p:cNvGrpSpPr/>
          <p:nvPr/>
        </p:nvGrpSpPr>
        <p:grpSpPr>
          <a:xfrm>
            <a:off x="10165321" y="4716102"/>
            <a:ext cx="502677" cy="997527"/>
            <a:chOff x="4547305" y="3349336"/>
            <a:chExt cx="610834" cy="1148931"/>
          </a:xfrm>
        </p:grpSpPr>
        <p:pic>
          <p:nvPicPr>
            <p:cNvPr id="18" name="Gráfico 17" descr="Seta de linha: curva ligeira com preenchimento sólido">
              <a:extLst>
                <a:ext uri="{FF2B5EF4-FFF2-40B4-BE49-F238E27FC236}">
                  <a16:creationId xmlns:a16="http://schemas.microsoft.com/office/drawing/2014/main" id="{E31C20C1-3844-A2C8-05AF-9C7CCC1F370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547305" y="3349336"/>
              <a:ext cx="610834" cy="610834"/>
            </a:xfrm>
            <a:prstGeom prst="rect">
              <a:avLst/>
            </a:prstGeom>
          </p:spPr>
        </p:pic>
        <p:pic>
          <p:nvPicPr>
            <p:cNvPr id="19" name="Gráfico 18" descr="Seta de linha: curva ligeira com preenchimento sólido">
              <a:extLst>
                <a:ext uri="{FF2B5EF4-FFF2-40B4-BE49-F238E27FC236}">
                  <a16:creationId xmlns:a16="http://schemas.microsoft.com/office/drawing/2014/main" id="{7A8D301F-06EB-2C9B-4161-D6A140527A5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547305" y="3887433"/>
              <a:ext cx="610834" cy="61083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334008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tângulo 19">
            <a:extLst>
              <a:ext uri="{FF2B5EF4-FFF2-40B4-BE49-F238E27FC236}">
                <a16:creationId xmlns:a16="http://schemas.microsoft.com/office/drawing/2014/main" id="{FAACE787-61C6-E52E-BF02-81CEFF20B517}"/>
              </a:ext>
            </a:extLst>
          </p:cNvPr>
          <p:cNvSpPr/>
          <p:nvPr/>
        </p:nvSpPr>
        <p:spPr>
          <a:xfrm>
            <a:off x="581891" y="2857501"/>
            <a:ext cx="11265287" cy="2668659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6A3C8EFD-ED53-F911-04D4-C82B5EC26CE9}"/>
              </a:ext>
            </a:extLst>
          </p:cNvPr>
          <p:cNvSpPr txBox="1"/>
          <p:nvPr/>
        </p:nvSpPr>
        <p:spPr>
          <a:xfrm>
            <a:off x="1456535" y="1444591"/>
            <a:ext cx="10390643" cy="8925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Observe, nos quadros a seguir, as formas afirmativa e negativa do </a:t>
            </a:r>
            <a:r>
              <a:rPr lang="pt-BR" sz="2600" i="1" dirty="0" err="1">
                <a:solidFill>
                  <a:srgbClr val="2F2F2E"/>
                </a:solidFill>
                <a:effectLst/>
                <a:latin typeface="+mj-lt"/>
              </a:rPr>
              <a:t>present</a:t>
            </a:r>
            <a:r>
              <a:rPr lang="pt-BR" sz="2600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600" i="1" dirty="0" err="1">
                <a:solidFill>
                  <a:srgbClr val="2F2F2E"/>
                </a:solidFill>
                <a:effectLst/>
                <a:latin typeface="+mj-lt"/>
              </a:rPr>
              <a:t>continuous</a:t>
            </a:r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.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8451F3B1-CB2D-BE93-5D38-02F27C363DA3}"/>
              </a:ext>
            </a:extLst>
          </p:cNvPr>
          <p:cNvSpPr/>
          <p:nvPr/>
        </p:nvSpPr>
        <p:spPr>
          <a:xfrm rot="20515144">
            <a:off x="-822495" y="-1001072"/>
            <a:ext cx="6248441" cy="196117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78F9AED1-10FB-2F81-2A68-FCA52C749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0511431">
            <a:off x="267307" y="386578"/>
            <a:ext cx="3323415" cy="1012012"/>
          </a:xfrm>
          <a:custGeom>
            <a:avLst/>
            <a:gdLst>
              <a:gd name="connsiteX0" fmla="*/ 0 w 3323415"/>
              <a:gd name="connsiteY0" fmla="*/ 0 h 1012012"/>
              <a:gd name="connsiteX1" fmla="*/ 3323415 w 3323415"/>
              <a:gd name="connsiteY1" fmla="*/ 0 h 1012012"/>
              <a:gd name="connsiteX2" fmla="*/ 3323415 w 3323415"/>
              <a:gd name="connsiteY2" fmla="*/ 1012012 h 1012012"/>
              <a:gd name="connsiteX3" fmla="*/ 0 w 3323415"/>
              <a:gd name="connsiteY3" fmla="*/ 1012012 h 1012012"/>
              <a:gd name="connsiteX4" fmla="*/ 0 w 3323415"/>
              <a:gd name="connsiteY4" fmla="*/ 0 h 1012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23415" h="1012012" fill="none" extrusionOk="0">
                <a:moveTo>
                  <a:pt x="0" y="0"/>
                </a:moveTo>
                <a:cubicBezTo>
                  <a:pt x="1120904" y="-49533"/>
                  <a:pt x="2377966" y="-14809"/>
                  <a:pt x="3323415" y="0"/>
                </a:cubicBezTo>
                <a:cubicBezTo>
                  <a:pt x="3354819" y="263338"/>
                  <a:pt x="3351241" y="709393"/>
                  <a:pt x="3323415" y="1012012"/>
                </a:cubicBezTo>
                <a:cubicBezTo>
                  <a:pt x="2825949" y="963781"/>
                  <a:pt x="549133" y="1096467"/>
                  <a:pt x="0" y="1012012"/>
                </a:cubicBezTo>
                <a:cubicBezTo>
                  <a:pt x="-55865" y="562789"/>
                  <a:pt x="37435" y="395220"/>
                  <a:pt x="0" y="0"/>
                </a:cubicBezTo>
                <a:close/>
              </a:path>
              <a:path w="3323415" h="1012012" stroke="0" extrusionOk="0">
                <a:moveTo>
                  <a:pt x="0" y="0"/>
                </a:moveTo>
                <a:cubicBezTo>
                  <a:pt x="1275843" y="118645"/>
                  <a:pt x="2274791" y="116012"/>
                  <a:pt x="3323415" y="0"/>
                </a:cubicBezTo>
                <a:cubicBezTo>
                  <a:pt x="3300232" y="114098"/>
                  <a:pt x="3382386" y="570088"/>
                  <a:pt x="3323415" y="1012012"/>
                </a:cubicBezTo>
                <a:cubicBezTo>
                  <a:pt x="2710589" y="1146612"/>
                  <a:pt x="575238" y="854816"/>
                  <a:pt x="0" y="1012012"/>
                </a:cubicBezTo>
                <a:cubicBezTo>
                  <a:pt x="33327" y="669177"/>
                  <a:pt x="85370" y="284425"/>
                  <a:pt x="0" y="0"/>
                </a:cubicBezTo>
                <a:close/>
              </a:path>
            </a:pathLst>
          </a:custGeom>
          <a:solidFill>
            <a:schemeClr val="tx1"/>
          </a:solidFill>
          <a:ln>
            <a:noFill/>
            <a:extLst>
              <a:ext uri="{C807C97D-BFC1-408E-A445-0C87EB9F89A2}">
                <ask:lineSketchStyleProps xmlns:ask="http://schemas.microsoft.com/office/drawing/2018/sketchyshapes" sd="1219033472"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>
            <a:noAutofit/>
          </a:bodyPr>
          <a:lstStyle/>
          <a:p>
            <a:r>
              <a:rPr lang="pt-BR" sz="3500" b="1" dirty="0">
                <a:solidFill>
                  <a:schemeClr val="bg1"/>
                </a:solidFill>
              </a:rPr>
              <a:t>LANGUAGE REFERENCE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E4FB38E-4B9D-0934-6E11-CC2617C7B13A}"/>
              </a:ext>
            </a:extLst>
          </p:cNvPr>
          <p:cNvSpPr txBox="1">
            <a:spLocks/>
          </p:cNvSpPr>
          <p:nvPr/>
        </p:nvSpPr>
        <p:spPr>
          <a:xfrm>
            <a:off x="6096000" y="307455"/>
            <a:ext cx="5751182" cy="759344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/>
              <a:t>UNIT 3: PRESENT </a:t>
            </a:r>
            <a:r>
              <a:rPr lang="pt-BR" sz="4000" b="1" dirty="0" err="1"/>
              <a:t>continuous</a:t>
            </a:r>
            <a:endParaRPr lang="pt-BR" sz="4000" b="1" i="1" dirty="0"/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6E563A83-EADF-A80E-7D2B-B4130562A5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7021835"/>
              </p:ext>
            </p:extLst>
          </p:nvPr>
        </p:nvGraphicFramePr>
        <p:xfrm>
          <a:off x="581891" y="2857501"/>
          <a:ext cx="11265289" cy="2668659"/>
        </p:xfrm>
        <a:graphic>
          <a:graphicData uri="http://schemas.openxmlformats.org/drawingml/2006/table">
            <a:tbl>
              <a:tblPr firstRow="1" firstCol="1" bandRow="1">
                <a:tableStyleId>{72833802-FEF1-4C79-8D5D-14CF1EAF98D9}</a:tableStyleId>
              </a:tblPr>
              <a:tblGrid>
                <a:gridCol w="1858220">
                  <a:extLst>
                    <a:ext uri="{9D8B030D-6E8A-4147-A177-3AD203B41FA5}">
                      <a16:colId xmlns:a16="http://schemas.microsoft.com/office/drawing/2014/main" val="1737214735"/>
                    </a:ext>
                  </a:extLst>
                </a:gridCol>
                <a:gridCol w="651843">
                  <a:extLst>
                    <a:ext uri="{9D8B030D-6E8A-4147-A177-3AD203B41FA5}">
                      <a16:colId xmlns:a16="http://schemas.microsoft.com/office/drawing/2014/main" val="1854717857"/>
                    </a:ext>
                  </a:extLst>
                </a:gridCol>
                <a:gridCol w="1427655">
                  <a:extLst>
                    <a:ext uri="{9D8B030D-6E8A-4147-A177-3AD203B41FA5}">
                      <a16:colId xmlns:a16="http://schemas.microsoft.com/office/drawing/2014/main" val="918710273"/>
                    </a:ext>
                  </a:extLst>
                </a:gridCol>
                <a:gridCol w="1265028">
                  <a:extLst>
                    <a:ext uri="{9D8B030D-6E8A-4147-A177-3AD203B41FA5}">
                      <a16:colId xmlns:a16="http://schemas.microsoft.com/office/drawing/2014/main" val="2289728623"/>
                    </a:ext>
                  </a:extLst>
                </a:gridCol>
                <a:gridCol w="1888880">
                  <a:extLst>
                    <a:ext uri="{9D8B030D-6E8A-4147-A177-3AD203B41FA5}">
                      <a16:colId xmlns:a16="http://schemas.microsoft.com/office/drawing/2014/main" val="448409880"/>
                    </a:ext>
                  </a:extLst>
                </a:gridCol>
                <a:gridCol w="1519635">
                  <a:extLst>
                    <a:ext uri="{9D8B030D-6E8A-4147-A177-3AD203B41FA5}">
                      <a16:colId xmlns:a16="http://schemas.microsoft.com/office/drawing/2014/main" val="2315655332"/>
                    </a:ext>
                  </a:extLst>
                </a:gridCol>
                <a:gridCol w="1519635">
                  <a:extLst>
                    <a:ext uri="{9D8B030D-6E8A-4147-A177-3AD203B41FA5}">
                      <a16:colId xmlns:a16="http://schemas.microsoft.com/office/drawing/2014/main" val="901291386"/>
                    </a:ext>
                  </a:extLst>
                </a:gridCol>
                <a:gridCol w="1134393">
                  <a:extLst>
                    <a:ext uri="{9D8B030D-6E8A-4147-A177-3AD203B41FA5}">
                      <a16:colId xmlns:a16="http://schemas.microsoft.com/office/drawing/2014/main" val="498388801"/>
                    </a:ext>
                  </a:extLst>
                </a:gridCol>
              </a:tblGrid>
              <a:tr h="267707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000" b="1" dirty="0">
                          <a:effectLst/>
                        </a:rPr>
                        <a:t>Forma afirmativa</a:t>
                      </a:r>
                      <a:endParaRPr lang="pt-BR" sz="2000" b="1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000" b="1" dirty="0">
                          <a:effectLst/>
                        </a:rPr>
                        <a:t>Forma negativa</a:t>
                      </a:r>
                      <a:endParaRPr lang="pt-BR" sz="2000" b="1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3836701"/>
                  </a:ext>
                </a:extLst>
              </a:tr>
              <a:tr h="590298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b="0" dirty="0" err="1">
                          <a:effectLst/>
                        </a:rPr>
                        <a:t>I</a:t>
                      </a:r>
                      <a:endParaRPr lang="pt-BR" sz="2000" b="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b="0" dirty="0" err="1">
                          <a:effectLst/>
                        </a:rPr>
                        <a:t>am</a:t>
                      </a:r>
                      <a:endParaRPr lang="pt-BR" sz="2000" b="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b="0" dirty="0" err="1">
                          <a:effectLst/>
                        </a:rPr>
                        <a:t>becom</a:t>
                      </a:r>
                      <a:r>
                        <a:rPr lang="pt-BR" sz="2000" b="1" dirty="0" err="1">
                          <a:solidFill>
                            <a:schemeClr val="accent2"/>
                          </a:solidFill>
                          <a:effectLst/>
                        </a:rPr>
                        <a:t>ing</a:t>
                      </a: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b="0" dirty="0">
                          <a:effectLst/>
                        </a:rPr>
                        <a:t> </a:t>
                      </a:r>
                      <a:endParaRPr lang="pt-BR" sz="2000" b="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b="0" dirty="0">
                          <a:effectLst/>
                        </a:rPr>
                        <a:t>popular </a:t>
                      </a:r>
                      <a:r>
                        <a:rPr lang="pt-BR" sz="2000" b="0" dirty="0" err="1">
                          <a:effectLst/>
                        </a:rPr>
                        <a:t>on</a:t>
                      </a:r>
                      <a:r>
                        <a:rPr lang="pt-BR" sz="2000" b="0" dirty="0">
                          <a:effectLst/>
                        </a:rPr>
                        <a:t> </a:t>
                      </a:r>
                      <a:r>
                        <a:rPr lang="pt-BR" sz="2000" b="0" dirty="0" err="1">
                          <a:effectLst/>
                        </a:rPr>
                        <a:t>the</a:t>
                      </a:r>
                      <a:r>
                        <a:rPr lang="pt-BR" sz="2000" b="0" dirty="0">
                          <a:effectLst/>
                        </a:rPr>
                        <a:t> web.</a:t>
                      </a: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b="0" dirty="0">
                          <a:effectLst/>
                        </a:rPr>
                        <a:t> </a:t>
                      </a:r>
                      <a:endParaRPr lang="pt-BR" sz="2000" b="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b="0" dirty="0" err="1">
                          <a:effectLst/>
                        </a:rPr>
                        <a:t>I</a:t>
                      </a:r>
                      <a:endParaRPr lang="pt-BR" sz="2000" b="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b="0" dirty="0">
                          <a:effectLst/>
                        </a:rPr>
                        <a:t>’m </a:t>
                      </a:r>
                      <a:r>
                        <a:rPr lang="pt-BR" sz="2000" b="0" dirty="0" err="1">
                          <a:effectLst/>
                        </a:rPr>
                        <a:t>not</a:t>
                      </a:r>
                      <a:endParaRPr lang="pt-BR" sz="2000" b="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b="0" dirty="0" err="1">
                          <a:solidFill>
                            <a:schemeClr val="tx1"/>
                          </a:solidFill>
                          <a:effectLst/>
                        </a:rPr>
                        <a:t>becom</a:t>
                      </a:r>
                      <a:r>
                        <a:rPr lang="pt-BR" sz="2000" b="1" dirty="0" err="1">
                          <a:solidFill>
                            <a:schemeClr val="accent2"/>
                          </a:solidFill>
                          <a:effectLst/>
                        </a:rPr>
                        <a:t>ing</a:t>
                      </a:r>
                      <a:endParaRPr lang="pt-BR" sz="2000" b="1" dirty="0">
                        <a:solidFill>
                          <a:schemeClr val="accent2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b="0">
                          <a:effectLst/>
                        </a:rPr>
                        <a:t>popular on the web.</a:t>
                      </a:r>
                      <a:endParaRPr lang="pt-BR" sz="2000" b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0308513"/>
                  </a:ext>
                </a:extLst>
              </a:tr>
              <a:tr h="590298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b="0">
                          <a:effectLst/>
                        </a:rPr>
                        <a:t>He/She/It</a:t>
                      </a:r>
                      <a:endParaRPr lang="pt-BR" sz="2000" b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b="0" dirty="0" err="1">
                          <a:effectLst/>
                        </a:rPr>
                        <a:t>is</a:t>
                      </a:r>
                      <a:endParaRPr lang="pt-BR" sz="2000" b="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b="0" dirty="0">
                          <a:effectLst/>
                        </a:rPr>
                        <a:t>He/She/It</a:t>
                      </a:r>
                      <a:endParaRPr lang="pt-BR" sz="2000" b="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b="0">
                          <a:effectLst/>
                        </a:rPr>
                        <a:t>isn’t</a:t>
                      </a:r>
                      <a:endParaRPr lang="pt-BR" sz="2000" b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9294"/>
                  </a:ext>
                </a:extLst>
              </a:tr>
              <a:tr h="590298">
                <a:tc row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b="0" dirty="0" err="1">
                          <a:effectLst/>
                        </a:rPr>
                        <a:t>You</a:t>
                      </a:r>
                      <a:r>
                        <a:rPr lang="pt-BR" sz="2000" b="0" dirty="0">
                          <a:effectLst/>
                        </a:rPr>
                        <a:t>/</a:t>
                      </a:r>
                      <a:r>
                        <a:rPr lang="pt-BR" sz="2000" b="0" dirty="0" err="1">
                          <a:effectLst/>
                        </a:rPr>
                        <a:t>We</a:t>
                      </a:r>
                      <a:r>
                        <a:rPr lang="pt-BR" sz="2000" b="0" dirty="0">
                          <a:effectLst/>
                        </a:rPr>
                        <a:t>/They</a:t>
                      </a: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b="0" dirty="0">
                          <a:effectLst/>
                        </a:rPr>
                        <a:t> </a:t>
                      </a:r>
                      <a:endParaRPr lang="pt-BR" sz="2000" b="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b="0" dirty="0">
                          <a:effectLst/>
                        </a:rPr>
                        <a:t>are</a:t>
                      </a:r>
                    </a:p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b="0" dirty="0">
                          <a:effectLst/>
                        </a:rPr>
                        <a:t> </a:t>
                      </a:r>
                      <a:endParaRPr lang="pt-BR" sz="2000" b="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b="0" dirty="0" err="1">
                          <a:effectLst/>
                        </a:rPr>
                        <a:t>You</a:t>
                      </a:r>
                      <a:r>
                        <a:rPr lang="pt-BR" sz="2000" b="0" dirty="0">
                          <a:effectLst/>
                        </a:rPr>
                        <a:t>/</a:t>
                      </a:r>
                      <a:r>
                        <a:rPr lang="pt-BR" sz="2000" b="0" dirty="0" err="1">
                          <a:effectLst/>
                        </a:rPr>
                        <a:t>We</a:t>
                      </a:r>
                      <a:r>
                        <a:rPr lang="pt-BR" sz="2000" b="0" dirty="0">
                          <a:effectLst/>
                        </a:rPr>
                        <a:t>/They</a:t>
                      </a:r>
                      <a:endParaRPr lang="pt-BR" sz="2000" b="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b="0" dirty="0" err="1">
                          <a:effectLst/>
                        </a:rPr>
                        <a:t>aren’t</a:t>
                      </a:r>
                      <a:endParaRPr lang="pt-BR" sz="2000" b="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1784786"/>
                  </a:ext>
                </a:extLst>
              </a:tr>
              <a:tr h="590298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n-US" sz="2000" b="1" dirty="0">
                          <a:effectLst/>
                          <a:highlight>
                            <a:srgbClr val="FFF2CC"/>
                          </a:highlight>
                        </a:rPr>
                        <a:t>’m not </a:t>
                      </a:r>
                      <a:r>
                        <a:rPr lang="en-US" sz="2000" b="0" dirty="0">
                          <a:effectLst/>
                          <a:highlight>
                            <a:srgbClr val="FFF2CC"/>
                          </a:highlight>
                        </a:rPr>
                        <a:t>= am not; </a:t>
                      </a:r>
                      <a:r>
                        <a:rPr lang="en-US" sz="2000" b="1" dirty="0">
                          <a:effectLst/>
                          <a:highlight>
                            <a:srgbClr val="FFF2CC"/>
                          </a:highlight>
                        </a:rPr>
                        <a:t>isn’t </a:t>
                      </a:r>
                      <a:r>
                        <a:rPr lang="en-US" sz="2000" b="0" dirty="0">
                          <a:effectLst/>
                          <a:highlight>
                            <a:srgbClr val="FFF2CC"/>
                          </a:highlight>
                        </a:rPr>
                        <a:t>= is not; </a:t>
                      </a:r>
                      <a:r>
                        <a:rPr lang="en-US" sz="2000" b="1" dirty="0">
                          <a:effectLst/>
                          <a:highlight>
                            <a:srgbClr val="FFF2CC"/>
                          </a:highlight>
                        </a:rPr>
                        <a:t>aren’t</a:t>
                      </a:r>
                      <a:r>
                        <a:rPr lang="en-US" sz="2000" b="0" dirty="0">
                          <a:effectLst/>
                          <a:highlight>
                            <a:srgbClr val="FFF2CC"/>
                          </a:highlight>
                        </a:rPr>
                        <a:t> = are not</a:t>
                      </a:r>
                      <a:endParaRPr lang="pt-BR" sz="2000" b="0" dirty="0">
                        <a:solidFill>
                          <a:srgbClr val="000000"/>
                        </a:solidFill>
                        <a:effectLst/>
                        <a:highlight>
                          <a:srgbClr val="FFF2CC"/>
                        </a:highlight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23491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14528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68EC312B-1FCA-82D4-2A23-367348B89B85}"/>
              </a:ext>
            </a:extLst>
          </p:cNvPr>
          <p:cNvSpPr/>
          <p:nvPr/>
        </p:nvSpPr>
        <p:spPr>
          <a:xfrm>
            <a:off x="1456534" y="3115044"/>
            <a:ext cx="10390642" cy="3214055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6A3C8EFD-ED53-F911-04D4-C82B5EC26CE9}"/>
              </a:ext>
            </a:extLst>
          </p:cNvPr>
          <p:cNvSpPr txBox="1"/>
          <p:nvPr/>
        </p:nvSpPr>
        <p:spPr>
          <a:xfrm>
            <a:off x="1456535" y="1444591"/>
            <a:ext cx="10390643" cy="1292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Observe, nos quadros a seguir, a forma interrogativa e as respostas curtas do </a:t>
            </a:r>
            <a:r>
              <a:rPr lang="pt-BR" sz="2600" i="1" dirty="0" err="1">
                <a:solidFill>
                  <a:srgbClr val="2F2F2E"/>
                </a:solidFill>
                <a:effectLst/>
                <a:latin typeface="+mj-lt"/>
              </a:rPr>
              <a:t>present</a:t>
            </a:r>
            <a:r>
              <a:rPr lang="pt-BR" sz="2600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600" i="1" dirty="0" err="1">
                <a:solidFill>
                  <a:srgbClr val="2F2F2E"/>
                </a:solidFill>
                <a:effectLst/>
                <a:latin typeface="+mj-lt"/>
              </a:rPr>
              <a:t>continuous</a:t>
            </a:r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. Note que, em frases interrogativas, usamos </a:t>
            </a:r>
            <a:r>
              <a:rPr lang="pt-BR" sz="2600" b="1" i="1" dirty="0" err="1">
                <a:solidFill>
                  <a:srgbClr val="2F2F2E"/>
                </a:solidFill>
                <a:effectLst/>
                <a:latin typeface="+mj-lt"/>
              </a:rPr>
              <a:t>am</a:t>
            </a:r>
            <a:r>
              <a:rPr lang="pt-BR" sz="2600" b="1" i="1" dirty="0">
                <a:solidFill>
                  <a:srgbClr val="2F2F2E"/>
                </a:solidFill>
                <a:effectLst/>
                <a:latin typeface="+mj-lt"/>
              </a:rPr>
              <a:t>/</a:t>
            </a:r>
            <a:r>
              <a:rPr lang="pt-BR" sz="2600" b="1" i="1" dirty="0" err="1">
                <a:solidFill>
                  <a:srgbClr val="2F2F2E"/>
                </a:solidFill>
                <a:effectLst/>
                <a:latin typeface="+mj-lt"/>
              </a:rPr>
              <a:t>is</a:t>
            </a:r>
            <a:r>
              <a:rPr lang="pt-BR" sz="2600" b="1" i="1" dirty="0">
                <a:solidFill>
                  <a:srgbClr val="2F2F2E"/>
                </a:solidFill>
                <a:effectLst/>
                <a:latin typeface="+mj-lt"/>
              </a:rPr>
              <a:t>/are </a:t>
            </a:r>
            <a:r>
              <a:rPr lang="pt-BR" sz="2600" dirty="0">
                <a:solidFill>
                  <a:srgbClr val="2F2F2E"/>
                </a:solidFill>
                <a:effectLst/>
                <a:latin typeface="+mj-lt"/>
              </a:rPr>
              <a:t>antes do sujeito.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8451F3B1-CB2D-BE93-5D38-02F27C363DA3}"/>
              </a:ext>
            </a:extLst>
          </p:cNvPr>
          <p:cNvSpPr/>
          <p:nvPr/>
        </p:nvSpPr>
        <p:spPr>
          <a:xfrm rot="20515144">
            <a:off x="-822495" y="-1001072"/>
            <a:ext cx="6248441" cy="196117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78F9AED1-10FB-2F81-2A68-FCA52C749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0511431">
            <a:off x="267307" y="386578"/>
            <a:ext cx="3323415" cy="1012012"/>
          </a:xfrm>
          <a:custGeom>
            <a:avLst/>
            <a:gdLst>
              <a:gd name="connsiteX0" fmla="*/ 0 w 3323415"/>
              <a:gd name="connsiteY0" fmla="*/ 0 h 1012012"/>
              <a:gd name="connsiteX1" fmla="*/ 3323415 w 3323415"/>
              <a:gd name="connsiteY1" fmla="*/ 0 h 1012012"/>
              <a:gd name="connsiteX2" fmla="*/ 3323415 w 3323415"/>
              <a:gd name="connsiteY2" fmla="*/ 1012012 h 1012012"/>
              <a:gd name="connsiteX3" fmla="*/ 0 w 3323415"/>
              <a:gd name="connsiteY3" fmla="*/ 1012012 h 1012012"/>
              <a:gd name="connsiteX4" fmla="*/ 0 w 3323415"/>
              <a:gd name="connsiteY4" fmla="*/ 0 h 1012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23415" h="1012012" fill="none" extrusionOk="0">
                <a:moveTo>
                  <a:pt x="0" y="0"/>
                </a:moveTo>
                <a:cubicBezTo>
                  <a:pt x="1120904" y="-49533"/>
                  <a:pt x="2377966" y="-14809"/>
                  <a:pt x="3323415" y="0"/>
                </a:cubicBezTo>
                <a:cubicBezTo>
                  <a:pt x="3354819" y="263338"/>
                  <a:pt x="3351241" y="709393"/>
                  <a:pt x="3323415" y="1012012"/>
                </a:cubicBezTo>
                <a:cubicBezTo>
                  <a:pt x="2825949" y="963781"/>
                  <a:pt x="549133" y="1096467"/>
                  <a:pt x="0" y="1012012"/>
                </a:cubicBezTo>
                <a:cubicBezTo>
                  <a:pt x="-55865" y="562789"/>
                  <a:pt x="37435" y="395220"/>
                  <a:pt x="0" y="0"/>
                </a:cubicBezTo>
                <a:close/>
              </a:path>
              <a:path w="3323415" h="1012012" stroke="0" extrusionOk="0">
                <a:moveTo>
                  <a:pt x="0" y="0"/>
                </a:moveTo>
                <a:cubicBezTo>
                  <a:pt x="1275843" y="118645"/>
                  <a:pt x="2274791" y="116012"/>
                  <a:pt x="3323415" y="0"/>
                </a:cubicBezTo>
                <a:cubicBezTo>
                  <a:pt x="3300232" y="114098"/>
                  <a:pt x="3382386" y="570088"/>
                  <a:pt x="3323415" y="1012012"/>
                </a:cubicBezTo>
                <a:cubicBezTo>
                  <a:pt x="2710589" y="1146612"/>
                  <a:pt x="575238" y="854816"/>
                  <a:pt x="0" y="1012012"/>
                </a:cubicBezTo>
                <a:cubicBezTo>
                  <a:pt x="33327" y="669177"/>
                  <a:pt x="85370" y="284425"/>
                  <a:pt x="0" y="0"/>
                </a:cubicBezTo>
                <a:close/>
              </a:path>
            </a:pathLst>
          </a:custGeom>
          <a:solidFill>
            <a:schemeClr val="tx1"/>
          </a:solidFill>
          <a:ln>
            <a:noFill/>
            <a:extLst>
              <a:ext uri="{C807C97D-BFC1-408E-A445-0C87EB9F89A2}">
                <ask:lineSketchStyleProps xmlns:ask="http://schemas.microsoft.com/office/drawing/2018/sketchyshapes" sd="1219033472"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>
            <a:noAutofit/>
          </a:bodyPr>
          <a:lstStyle/>
          <a:p>
            <a:r>
              <a:rPr lang="pt-BR" sz="3500" b="1" dirty="0">
                <a:solidFill>
                  <a:schemeClr val="bg1"/>
                </a:solidFill>
              </a:rPr>
              <a:t>LANGUAGE REFERENCE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E4FB38E-4B9D-0934-6E11-CC2617C7B13A}"/>
              </a:ext>
            </a:extLst>
          </p:cNvPr>
          <p:cNvSpPr txBox="1">
            <a:spLocks/>
          </p:cNvSpPr>
          <p:nvPr/>
        </p:nvSpPr>
        <p:spPr>
          <a:xfrm>
            <a:off x="6096000" y="307455"/>
            <a:ext cx="5751182" cy="759344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/>
              <a:t>UNIT 3: PRESENT </a:t>
            </a:r>
            <a:r>
              <a:rPr lang="pt-BR" sz="4000" b="1" dirty="0" err="1"/>
              <a:t>continuous</a:t>
            </a:r>
            <a:endParaRPr lang="pt-BR" sz="4000" b="1" i="1" dirty="0"/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BC5E2E1F-42C3-9239-DB6D-419B5AB521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9548559"/>
              </p:ext>
            </p:extLst>
          </p:nvPr>
        </p:nvGraphicFramePr>
        <p:xfrm>
          <a:off x="1456534" y="3115045"/>
          <a:ext cx="10390642" cy="3214055"/>
        </p:xfrm>
        <a:graphic>
          <a:graphicData uri="http://schemas.openxmlformats.org/drawingml/2006/table">
            <a:tbl>
              <a:tblPr firstRow="1" firstCol="1" bandRow="1">
                <a:tableStyleId>{72833802-FEF1-4C79-8D5D-14CF1EAF98D9}</a:tableStyleId>
              </a:tblPr>
              <a:tblGrid>
                <a:gridCol w="1213930">
                  <a:extLst>
                    <a:ext uri="{9D8B030D-6E8A-4147-A177-3AD203B41FA5}">
                      <a16:colId xmlns:a16="http://schemas.microsoft.com/office/drawing/2014/main" val="3167919964"/>
                    </a:ext>
                  </a:extLst>
                </a:gridCol>
                <a:gridCol w="1641763">
                  <a:extLst>
                    <a:ext uri="{9D8B030D-6E8A-4147-A177-3AD203B41FA5}">
                      <a16:colId xmlns:a16="http://schemas.microsoft.com/office/drawing/2014/main" val="2448865024"/>
                    </a:ext>
                  </a:extLst>
                </a:gridCol>
                <a:gridCol w="1454728">
                  <a:extLst>
                    <a:ext uri="{9D8B030D-6E8A-4147-A177-3AD203B41FA5}">
                      <a16:colId xmlns:a16="http://schemas.microsoft.com/office/drawing/2014/main" val="194161190"/>
                    </a:ext>
                  </a:extLst>
                </a:gridCol>
                <a:gridCol w="1559176">
                  <a:extLst>
                    <a:ext uri="{9D8B030D-6E8A-4147-A177-3AD203B41FA5}">
                      <a16:colId xmlns:a16="http://schemas.microsoft.com/office/drawing/2014/main" val="642376913"/>
                    </a:ext>
                  </a:extLst>
                </a:gridCol>
                <a:gridCol w="1350278">
                  <a:extLst>
                    <a:ext uri="{9D8B030D-6E8A-4147-A177-3AD203B41FA5}">
                      <a16:colId xmlns:a16="http://schemas.microsoft.com/office/drawing/2014/main" val="2166771239"/>
                    </a:ext>
                  </a:extLst>
                </a:gridCol>
                <a:gridCol w="1931090">
                  <a:extLst>
                    <a:ext uri="{9D8B030D-6E8A-4147-A177-3AD203B41FA5}">
                      <a16:colId xmlns:a16="http://schemas.microsoft.com/office/drawing/2014/main" val="4227930692"/>
                    </a:ext>
                  </a:extLst>
                </a:gridCol>
                <a:gridCol w="1239677">
                  <a:extLst>
                    <a:ext uri="{9D8B030D-6E8A-4147-A177-3AD203B41FA5}">
                      <a16:colId xmlns:a16="http://schemas.microsoft.com/office/drawing/2014/main" val="2383832066"/>
                    </a:ext>
                  </a:extLst>
                </a:gridCol>
              </a:tblGrid>
              <a:tr h="239710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000" b="1" dirty="0">
                          <a:effectLst/>
                        </a:rPr>
                        <a:t>Forma interrogativa</a:t>
                      </a:r>
                      <a:endParaRPr lang="pt-BR" sz="2000" b="1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000" b="1" dirty="0">
                          <a:effectLst/>
                        </a:rPr>
                        <a:t>Respostas curtas</a:t>
                      </a:r>
                      <a:endParaRPr lang="pt-BR" sz="2000" b="1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0655469"/>
                  </a:ext>
                </a:extLst>
              </a:tr>
              <a:tr h="248549">
                <a:tc row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b="0">
                          <a:effectLst/>
                        </a:rPr>
                        <a:t>Am</a:t>
                      </a:r>
                      <a:endParaRPr lang="pt-BR" sz="2000" b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b="0" dirty="0" err="1">
                          <a:effectLst/>
                        </a:rPr>
                        <a:t>I</a:t>
                      </a:r>
                      <a:endParaRPr lang="pt-BR" sz="2000" b="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b="0" dirty="0" err="1">
                          <a:effectLst/>
                        </a:rPr>
                        <a:t>becom</a:t>
                      </a:r>
                      <a:r>
                        <a:rPr lang="pt-BR" sz="2000" b="1" dirty="0" err="1">
                          <a:effectLst/>
                        </a:rPr>
                        <a:t>ing</a:t>
                      </a:r>
                      <a:endParaRPr lang="pt-BR" sz="2000" b="1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b="0" dirty="0">
                          <a:effectLst/>
                        </a:rPr>
                        <a:t>popular </a:t>
                      </a:r>
                      <a:r>
                        <a:rPr lang="pt-BR" sz="2000" b="0" dirty="0" err="1">
                          <a:effectLst/>
                        </a:rPr>
                        <a:t>on</a:t>
                      </a:r>
                      <a:r>
                        <a:rPr lang="pt-BR" sz="2000" b="0" dirty="0">
                          <a:effectLst/>
                        </a:rPr>
                        <a:t> </a:t>
                      </a:r>
                      <a:r>
                        <a:rPr lang="pt-BR" sz="2000" b="0" dirty="0" err="1">
                          <a:effectLst/>
                        </a:rPr>
                        <a:t>the</a:t>
                      </a:r>
                      <a:r>
                        <a:rPr lang="pt-BR" sz="2000" b="0" dirty="0">
                          <a:effectLst/>
                        </a:rPr>
                        <a:t> web?</a:t>
                      </a:r>
                      <a:endParaRPr lang="pt-BR" sz="2000" b="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b="0" dirty="0">
                          <a:effectLst/>
                        </a:rPr>
                        <a:t>Yes,</a:t>
                      </a:r>
                      <a:endParaRPr lang="pt-BR" sz="2000" b="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b="0" dirty="0" err="1">
                          <a:effectLst/>
                        </a:rPr>
                        <a:t>I</a:t>
                      </a:r>
                      <a:endParaRPr lang="pt-BR" sz="2000" b="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b="0">
                          <a:effectLst/>
                        </a:rPr>
                        <a:t>am.</a:t>
                      </a:r>
                      <a:endParaRPr lang="pt-BR" sz="2000" b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2279679"/>
                  </a:ext>
                </a:extLst>
              </a:tr>
              <a:tr h="48123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b="0">
                          <a:effectLst/>
                        </a:rPr>
                        <a:t>he/she/it</a:t>
                      </a:r>
                      <a:endParaRPr lang="pt-BR" sz="2000" b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b="0">
                          <a:effectLst/>
                        </a:rPr>
                        <a:t>is.</a:t>
                      </a:r>
                      <a:endParaRPr lang="pt-BR" sz="2000" b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0264052"/>
                  </a:ext>
                </a:extLst>
              </a:tr>
              <a:tr h="528565">
                <a:tc row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b="0">
                          <a:effectLst/>
                        </a:rPr>
                        <a:t>Is</a:t>
                      </a:r>
                      <a:endParaRPr lang="pt-BR" sz="2000" b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b="0">
                          <a:effectLst/>
                        </a:rPr>
                        <a:t>he/she/it</a:t>
                      </a:r>
                      <a:endParaRPr lang="pt-BR" sz="2000" b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b="0">
                          <a:effectLst/>
                        </a:rPr>
                        <a:t>you/we/they</a:t>
                      </a:r>
                      <a:endParaRPr lang="pt-BR" sz="2000" b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b="0">
                          <a:effectLst/>
                        </a:rPr>
                        <a:t>are.</a:t>
                      </a:r>
                      <a:endParaRPr lang="pt-BR" sz="2000" b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0412360"/>
                  </a:ext>
                </a:extLst>
              </a:tr>
              <a:tr h="48123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b="0" dirty="0">
                          <a:effectLst/>
                        </a:rPr>
                        <a:t>No,</a:t>
                      </a:r>
                      <a:endParaRPr lang="pt-BR" sz="2000" b="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b="0">
                          <a:effectLst/>
                        </a:rPr>
                        <a:t>I</a:t>
                      </a:r>
                      <a:endParaRPr lang="pt-BR" sz="2000" b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b="0">
                          <a:effectLst/>
                        </a:rPr>
                        <a:t>’m not.</a:t>
                      </a:r>
                      <a:endParaRPr lang="pt-BR" sz="2000" b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3875345"/>
                  </a:ext>
                </a:extLst>
              </a:tr>
              <a:tr h="481231">
                <a:tc row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b="0">
                          <a:effectLst/>
                        </a:rPr>
                        <a:t>Are</a:t>
                      </a:r>
                      <a:endParaRPr lang="pt-BR" sz="2000" b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b="0">
                          <a:effectLst/>
                        </a:rPr>
                        <a:t>you/we/they</a:t>
                      </a:r>
                      <a:endParaRPr lang="pt-BR" sz="2000" b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b="0">
                          <a:effectLst/>
                        </a:rPr>
                        <a:t>he/she/it</a:t>
                      </a:r>
                      <a:endParaRPr lang="pt-BR" sz="2000" b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b="0">
                          <a:effectLst/>
                        </a:rPr>
                        <a:t>isn’t.</a:t>
                      </a:r>
                      <a:endParaRPr lang="pt-BR" sz="2000" b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5888243"/>
                  </a:ext>
                </a:extLst>
              </a:tr>
              <a:tr h="52856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b="0">
                          <a:effectLst/>
                        </a:rPr>
                        <a:t>you/we/they</a:t>
                      </a:r>
                      <a:endParaRPr lang="pt-BR" sz="2000" b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pt-BR" sz="2000" b="0" dirty="0" err="1">
                          <a:effectLst/>
                        </a:rPr>
                        <a:t>aren’t</a:t>
                      </a:r>
                      <a:r>
                        <a:rPr lang="pt-BR" sz="2000" b="0" dirty="0">
                          <a:effectLst/>
                        </a:rPr>
                        <a:t>.</a:t>
                      </a:r>
                      <a:endParaRPr lang="pt-BR" sz="2000" b="0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00795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61510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881643B4-1F5A-9A84-6BC9-297B1BC91FA5}"/>
              </a:ext>
            </a:extLst>
          </p:cNvPr>
          <p:cNvSpPr txBox="1"/>
          <p:nvPr/>
        </p:nvSpPr>
        <p:spPr>
          <a:xfrm>
            <a:off x="602677" y="1532397"/>
            <a:ext cx="11244505" cy="52629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sz="2400" b="1" dirty="0">
                <a:solidFill>
                  <a:srgbClr val="2F2F2E"/>
                </a:solidFill>
                <a:effectLst/>
                <a:latin typeface="+mj-lt"/>
              </a:rPr>
              <a:t>     O pronome relativo </a:t>
            </a:r>
            <a:r>
              <a:rPr lang="pt-BR" sz="2400" b="1" i="1" dirty="0" err="1">
                <a:solidFill>
                  <a:schemeClr val="accent2"/>
                </a:solidFill>
                <a:effectLst/>
                <a:latin typeface="+mj-lt"/>
              </a:rPr>
              <a:t>who</a:t>
            </a:r>
            <a:r>
              <a:rPr lang="pt-BR" sz="2400" b="1" dirty="0">
                <a:solidFill>
                  <a:srgbClr val="2F2F2E"/>
                </a:solidFill>
                <a:effectLst/>
                <a:latin typeface="+mj-lt"/>
              </a:rPr>
              <a:t> se refere a pessoas, como no exemplo a seguir.</a:t>
            </a:r>
          </a:p>
          <a:p>
            <a:r>
              <a:rPr lang="pt-BR" sz="2400" i="1" dirty="0">
                <a:solidFill>
                  <a:srgbClr val="2F2F2E"/>
                </a:solidFill>
                <a:effectLst/>
                <a:latin typeface="+mj-lt"/>
              </a:rPr>
              <a:t>• </a:t>
            </a:r>
            <a:r>
              <a:rPr lang="pt-BR" sz="2400" i="1" u="sng" dirty="0">
                <a:solidFill>
                  <a:srgbClr val="2F2F2E"/>
                </a:solidFill>
                <a:effectLst/>
                <a:latin typeface="+mj-lt"/>
              </a:rPr>
              <a:t>Otavio </a:t>
            </a:r>
            <a:r>
              <a:rPr lang="pt-BR" sz="2400" i="1" u="sng" dirty="0" err="1">
                <a:solidFill>
                  <a:srgbClr val="2F2F2E"/>
                </a:solidFill>
                <a:effectLst/>
                <a:latin typeface="+mj-lt"/>
              </a:rPr>
              <a:t>and</a:t>
            </a:r>
            <a:r>
              <a:rPr lang="pt-BR" sz="2400" i="1" u="sng" dirty="0">
                <a:solidFill>
                  <a:srgbClr val="2F2F2E"/>
                </a:solidFill>
                <a:effectLst/>
                <a:latin typeface="+mj-lt"/>
              </a:rPr>
              <a:t> Gustavo Pandolfo</a:t>
            </a:r>
            <a:r>
              <a:rPr lang="pt-BR" sz="2400" i="1" dirty="0">
                <a:solidFill>
                  <a:srgbClr val="2F2F2E"/>
                </a:solidFill>
                <a:effectLst/>
                <a:latin typeface="+mj-lt"/>
              </a:rPr>
              <a:t>, </a:t>
            </a:r>
            <a:r>
              <a:rPr lang="pt-BR" sz="2400" b="1" i="1" dirty="0" err="1">
                <a:solidFill>
                  <a:srgbClr val="2F2F2E"/>
                </a:solidFill>
                <a:effectLst/>
                <a:latin typeface="+mj-lt"/>
              </a:rPr>
              <a:t>who</a:t>
            </a:r>
            <a:r>
              <a:rPr lang="pt-BR" sz="2400" i="1" dirty="0">
                <a:solidFill>
                  <a:srgbClr val="2F2F2E"/>
                </a:solidFill>
                <a:effectLst/>
                <a:latin typeface="+mj-lt"/>
              </a:rPr>
              <a:t> are </a:t>
            </a:r>
            <a:r>
              <a:rPr lang="pt-BR" sz="2400" i="1" dirty="0" err="1">
                <a:solidFill>
                  <a:srgbClr val="2F2F2E"/>
                </a:solidFill>
                <a:effectLst/>
                <a:latin typeface="+mj-lt"/>
              </a:rPr>
              <a:t>twin</a:t>
            </a:r>
            <a:r>
              <a:rPr lang="pt-BR" sz="2400" i="1" dirty="0">
                <a:solidFill>
                  <a:srgbClr val="2F2F2E"/>
                </a:solidFill>
                <a:effectLst/>
                <a:latin typeface="+mj-lt"/>
              </a:rPr>
              <a:t> brothers, are </a:t>
            </a:r>
            <a:r>
              <a:rPr lang="pt-BR" sz="2400" i="1" dirty="0" err="1">
                <a:solidFill>
                  <a:srgbClr val="2F2F2E"/>
                </a:solidFill>
                <a:effectLst/>
                <a:latin typeface="+mj-lt"/>
              </a:rPr>
              <a:t>Brazilian</a:t>
            </a:r>
            <a:r>
              <a:rPr lang="pt-BR" sz="2400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400" i="1" dirty="0" err="1">
                <a:solidFill>
                  <a:srgbClr val="2F2F2E"/>
                </a:solidFill>
                <a:effectLst/>
                <a:latin typeface="+mj-lt"/>
              </a:rPr>
              <a:t>artists</a:t>
            </a:r>
            <a:r>
              <a:rPr lang="pt-BR" sz="2400" i="1" dirty="0">
                <a:solidFill>
                  <a:srgbClr val="2F2F2E"/>
                </a:solidFill>
                <a:effectLst/>
                <a:latin typeface="+mj-lt"/>
              </a:rPr>
              <a:t>.</a:t>
            </a:r>
          </a:p>
          <a:p>
            <a:endParaRPr lang="pt-BR" sz="2400" i="1" dirty="0">
              <a:solidFill>
                <a:srgbClr val="2F2F2E"/>
              </a:solidFill>
              <a:effectLst/>
              <a:latin typeface="+mj-lt"/>
            </a:endParaRPr>
          </a:p>
          <a:p>
            <a:r>
              <a:rPr lang="pt-BR" sz="2400" b="1" dirty="0">
                <a:solidFill>
                  <a:srgbClr val="2F2F2E"/>
                </a:solidFill>
                <a:effectLst/>
                <a:latin typeface="+mj-lt"/>
              </a:rPr>
              <a:t>O pronome relativo </a:t>
            </a:r>
            <a:r>
              <a:rPr lang="pt-BR" sz="2400" b="1" i="1" dirty="0" err="1">
                <a:solidFill>
                  <a:schemeClr val="accent2"/>
                </a:solidFill>
                <a:effectLst/>
                <a:latin typeface="+mj-lt"/>
              </a:rPr>
              <a:t>which</a:t>
            </a:r>
            <a:r>
              <a:rPr lang="pt-BR" sz="2400" b="1" dirty="0">
                <a:solidFill>
                  <a:srgbClr val="2F2F2E"/>
                </a:solidFill>
                <a:effectLst/>
                <a:latin typeface="+mj-lt"/>
              </a:rPr>
              <a:t> se refere a coisas, como no exemplo a seguir.</a:t>
            </a:r>
          </a:p>
          <a:p>
            <a:r>
              <a:rPr lang="pt-BR" sz="2400" i="1" dirty="0">
                <a:solidFill>
                  <a:srgbClr val="2F2F2E"/>
                </a:solidFill>
                <a:effectLst/>
                <a:latin typeface="+mj-lt"/>
              </a:rPr>
              <a:t>• The brothers </a:t>
            </a:r>
            <a:r>
              <a:rPr lang="pt-BR" sz="2400" i="1" dirty="0" err="1">
                <a:solidFill>
                  <a:srgbClr val="2F2F2E"/>
                </a:solidFill>
                <a:effectLst/>
                <a:latin typeface="+mj-lt"/>
              </a:rPr>
              <a:t>communicated</a:t>
            </a:r>
            <a:r>
              <a:rPr lang="pt-BR" sz="2400" i="1" dirty="0">
                <a:solidFill>
                  <a:srgbClr val="2F2F2E"/>
                </a:solidFill>
                <a:effectLst/>
                <a:latin typeface="+mj-lt"/>
              </a:rPr>
              <a:t> in </a:t>
            </a:r>
            <a:r>
              <a:rPr lang="pt-BR" sz="2400" i="1" u="sng" dirty="0">
                <a:solidFill>
                  <a:srgbClr val="2F2F2E"/>
                </a:solidFill>
                <a:effectLst/>
                <a:latin typeface="+mj-lt"/>
              </a:rPr>
              <a:t>a </a:t>
            </a:r>
            <a:r>
              <a:rPr lang="pt-BR" sz="2400" i="1" u="sng" dirty="0" err="1">
                <a:solidFill>
                  <a:srgbClr val="2F2F2E"/>
                </a:solidFill>
                <a:effectLst/>
                <a:latin typeface="+mj-lt"/>
              </a:rPr>
              <a:t>special</a:t>
            </a:r>
            <a:r>
              <a:rPr lang="pt-BR" sz="2400" i="1" u="sng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400" i="1" u="sng" dirty="0" err="1">
                <a:solidFill>
                  <a:srgbClr val="2F2F2E"/>
                </a:solidFill>
                <a:effectLst/>
                <a:latin typeface="+mj-lt"/>
              </a:rPr>
              <a:t>way</a:t>
            </a:r>
            <a:r>
              <a:rPr lang="pt-BR" sz="2400" i="1" dirty="0">
                <a:solidFill>
                  <a:srgbClr val="2F2F2E"/>
                </a:solidFill>
                <a:effectLst/>
                <a:latin typeface="+mj-lt"/>
              </a:rPr>
              <a:t>, </a:t>
            </a:r>
            <a:r>
              <a:rPr lang="pt-BR" sz="2400" b="1" i="1" dirty="0" err="1">
                <a:solidFill>
                  <a:srgbClr val="2F2F2E"/>
                </a:solidFill>
                <a:effectLst/>
                <a:latin typeface="+mj-lt"/>
              </a:rPr>
              <a:t>which</a:t>
            </a:r>
            <a:r>
              <a:rPr lang="pt-BR" sz="2400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400" i="1" dirty="0" err="1">
                <a:solidFill>
                  <a:srgbClr val="2F2F2E"/>
                </a:solidFill>
                <a:effectLst/>
                <a:latin typeface="+mj-lt"/>
              </a:rPr>
              <a:t>included</a:t>
            </a:r>
            <a:r>
              <a:rPr lang="pt-BR" sz="2400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400" i="1" dirty="0" err="1">
                <a:solidFill>
                  <a:srgbClr val="2F2F2E"/>
                </a:solidFill>
                <a:effectLst/>
                <a:latin typeface="+mj-lt"/>
              </a:rPr>
              <a:t>constantly</a:t>
            </a:r>
            <a:r>
              <a:rPr lang="pt-BR" sz="2400" i="1" dirty="0">
                <a:solidFill>
                  <a:srgbClr val="2F2F2E"/>
                </a:solidFill>
                <a:effectLst/>
                <a:latin typeface="+mj-lt"/>
              </a:rPr>
              <a:t> making </a:t>
            </a:r>
            <a:r>
              <a:rPr lang="pt-BR" sz="2400" i="1" dirty="0" err="1">
                <a:solidFill>
                  <a:srgbClr val="2F2F2E"/>
                </a:solidFill>
                <a:effectLst/>
                <a:latin typeface="+mj-lt"/>
              </a:rPr>
              <a:t>drawings</a:t>
            </a:r>
            <a:r>
              <a:rPr lang="pt-BR" sz="2400" i="1" dirty="0">
                <a:solidFill>
                  <a:srgbClr val="2F2F2E"/>
                </a:solidFill>
                <a:effectLst/>
                <a:latin typeface="+mj-lt"/>
              </a:rPr>
              <a:t>.</a:t>
            </a:r>
          </a:p>
          <a:p>
            <a:endParaRPr lang="pt-BR" sz="2400" i="1" dirty="0">
              <a:solidFill>
                <a:srgbClr val="2F2F2E"/>
              </a:solidFill>
              <a:effectLst/>
              <a:latin typeface="+mj-lt"/>
            </a:endParaRPr>
          </a:p>
          <a:p>
            <a:r>
              <a:rPr lang="pt-BR" sz="2400" b="1" dirty="0">
                <a:solidFill>
                  <a:srgbClr val="2F2F2E"/>
                </a:solidFill>
                <a:effectLst/>
                <a:latin typeface="+mj-lt"/>
              </a:rPr>
              <a:t>O pronome relativo </a:t>
            </a:r>
            <a:r>
              <a:rPr lang="pt-BR" sz="2400" b="1" i="1" dirty="0" err="1">
                <a:solidFill>
                  <a:schemeClr val="accent2"/>
                </a:solidFill>
                <a:effectLst/>
                <a:latin typeface="+mj-lt"/>
              </a:rPr>
              <a:t>that</a:t>
            </a:r>
            <a:r>
              <a:rPr lang="pt-BR" sz="2400" b="1" i="1" dirty="0">
                <a:solidFill>
                  <a:schemeClr val="accent2"/>
                </a:solidFill>
                <a:effectLst/>
                <a:latin typeface="+mj-lt"/>
              </a:rPr>
              <a:t> </a:t>
            </a:r>
            <a:r>
              <a:rPr lang="pt-BR" sz="2400" b="1" dirty="0">
                <a:solidFill>
                  <a:srgbClr val="2F2F2E"/>
                </a:solidFill>
                <a:effectLst/>
                <a:latin typeface="+mj-lt"/>
              </a:rPr>
              <a:t>pode se referir tanto a pessoas quanto a coisas, como nos exemplos a seguir.</a:t>
            </a:r>
          </a:p>
          <a:p>
            <a:r>
              <a:rPr lang="pt-BR" sz="2400" i="1" dirty="0">
                <a:solidFill>
                  <a:srgbClr val="2F2F2E"/>
                </a:solidFill>
                <a:effectLst/>
                <a:latin typeface="+mj-lt"/>
              </a:rPr>
              <a:t>• Otavio </a:t>
            </a:r>
            <a:r>
              <a:rPr lang="pt-BR" sz="2400" i="1" dirty="0" err="1">
                <a:solidFill>
                  <a:srgbClr val="2F2F2E"/>
                </a:solidFill>
                <a:effectLst/>
                <a:latin typeface="+mj-lt"/>
              </a:rPr>
              <a:t>and</a:t>
            </a:r>
            <a:r>
              <a:rPr lang="pt-BR" sz="2400" i="1" dirty="0">
                <a:solidFill>
                  <a:srgbClr val="2F2F2E"/>
                </a:solidFill>
                <a:effectLst/>
                <a:latin typeface="+mj-lt"/>
              </a:rPr>
              <a:t> Gustavo Pandolfo are </a:t>
            </a:r>
            <a:r>
              <a:rPr lang="pt-BR" sz="2400" i="1" u="sng" dirty="0">
                <a:solidFill>
                  <a:srgbClr val="2F2F2E"/>
                </a:solidFill>
                <a:effectLst/>
                <a:latin typeface="+mj-lt"/>
              </a:rPr>
              <a:t>brothers</a:t>
            </a:r>
            <a:r>
              <a:rPr lang="pt-BR" sz="2400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400" b="1" i="1" dirty="0" err="1">
                <a:solidFill>
                  <a:srgbClr val="2F2F2E"/>
                </a:solidFill>
                <a:effectLst/>
                <a:latin typeface="+mj-lt"/>
              </a:rPr>
              <a:t>that</a:t>
            </a:r>
            <a:r>
              <a:rPr lang="pt-BR" sz="2400" b="1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400" i="1" dirty="0" err="1">
                <a:solidFill>
                  <a:srgbClr val="2F2F2E"/>
                </a:solidFill>
                <a:effectLst/>
                <a:latin typeface="+mj-lt"/>
              </a:rPr>
              <a:t>create</a:t>
            </a:r>
            <a:r>
              <a:rPr lang="pt-BR" sz="2400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400" i="1" dirty="0" err="1">
                <a:solidFill>
                  <a:srgbClr val="2F2F2E"/>
                </a:solidFill>
                <a:effectLst/>
                <a:latin typeface="+mj-lt"/>
              </a:rPr>
              <a:t>graffiti</a:t>
            </a:r>
            <a:r>
              <a:rPr lang="pt-BR" sz="2400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400" i="1" dirty="0" err="1">
                <a:solidFill>
                  <a:srgbClr val="2F2F2E"/>
                </a:solidFill>
                <a:effectLst/>
                <a:latin typeface="+mj-lt"/>
              </a:rPr>
              <a:t>together</a:t>
            </a:r>
            <a:r>
              <a:rPr lang="pt-BR" sz="2400" i="1" dirty="0">
                <a:solidFill>
                  <a:srgbClr val="2F2F2E"/>
                </a:solidFill>
                <a:effectLst/>
                <a:latin typeface="+mj-lt"/>
              </a:rPr>
              <a:t>.</a:t>
            </a:r>
          </a:p>
          <a:p>
            <a:r>
              <a:rPr lang="pt-BR" sz="2400" i="1" dirty="0">
                <a:solidFill>
                  <a:srgbClr val="2F2F2E"/>
                </a:solidFill>
                <a:effectLst/>
                <a:latin typeface="+mj-lt"/>
              </a:rPr>
              <a:t>• They </a:t>
            </a:r>
            <a:r>
              <a:rPr lang="pt-BR" sz="2400" i="1" dirty="0" err="1">
                <a:solidFill>
                  <a:srgbClr val="2F2F2E"/>
                </a:solidFill>
                <a:effectLst/>
                <a:latin typeface="+mj-lt"/>
              </a:rPr>
              <a:t>create</a:t>
            </a:r>
            <a:r>
              <a:rPr lang="pt-BR" sz="2400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400" i="1" u="sng" dirty="0" err="1">
                <a:solidFill>
                  <a:srgbClr val="2F2F2E"/>
                </a:solidFill>
                <a:effectLst/>
                <a:latin typeface="+mj-lt"/>
              </a:rPr>
              <a:t>art</a:t>
            </a:r>
            <a:r>
              <a:rPr lang="pt-BR" sz="2400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400" b="1" i="1" dirty="0" err="1">
                <a:solidFill>
                  <a:srgbClr val="2F2F2E"/>
                </a:solidFill>
                <a:effectLst/>
                <a:latin typeface="+mj-lt"/>
              </a:rPr>
              <a:t>that</a:t>
            </a:r>
            <a:r>
              <a:rPr lang="pt-BR" sz="2400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400" i="1" dirty="0" err="1">
                <a:solidFill>
                  <a:srgbClr val="2F2F2E"/>
                </a:solidFill>
                <a:effectLst/>
                <a:latin typeface="+mj-lt"/>
              </a:rPr>
              <a:t>portrays</a:t>
            </a:r>
            <a:r>
              <a:rPr lang="pt-BR" sz="2400" i="1" dirty="0">
                <a:solidFill>
                  <a:srgbClr val="2F2F2E"/>
                </a:solidFill>
                <a:effectLst/>
                <a:latin typeface="+mj-lt"/>
              </a:rPr>
              <a:t> a </a:t>
            </a:r>
            <a:r>
              <a:rPr lang="pt-BR" sz="2400" i="1" dirty="0" err="1">
                <a:solidFill>
                  <a:srgbClr val="2F2F2E"/>
                </a:solidFill>
                <a:effectLst/>
                <a:latin typeface="+mj-lt"/>
              </a:rPr>
              <a:t>colorful</a:t>
            </a:r>
            <a:r>
              <a:rPr lang="pt-BR" sz="2400" i="1" dirty="0">
                <a:solidFill>
                  <a:srgbClr val="2F2F2E"/>
                </a:solidFill>
                <a:effectLst/>
                <a:latin typeface="+mj-lt"/>
              </a:rPr>
              <a:t> world.</a:t>
            </a:r>
          </a:p>
          <a:p>
            <a:endParaRPr lang="pt-BR" sz="2400" i="1" dirty="0">
              <a:solidFill>
                <a:srgbClr val="2F2F2E"/>
              </a:solidFill>
              <a:effectLst/>
              <a:latin typeface="+mj-lt"/>
            </a:endParaRPr>
          </a:p>
          <a:p>
            <a:r>
              <a:rPr lang="pt-BR" sz="2400" b="1" dirty="0">
                <a:solidFill>
                  <a:srgbClr val="2F2F2E"/>
                </a:solidFill>
                <a:effectLst/>
                <a:latin typeface="+mj-lt"/>
              </a:rPr>
              <a:t>O pronome relativo </a:t>
            </a:r>
            <a:r>
              <a:rPr lang="pt-BR" sz="2400" b="1" i="1" dirty="0" err="1">
                <a:solidFill>
                  <a:schemeClr val="accent2"/>
                </a:solidFill>
                <a:effectLst/>
                <a:latin typeface="+mj-lt"/>
              </a:rPr>
              <a:t>whose</a:t>
            </a:r>
            <a:r>
              <a:rPr lang="pt-BR" sz="2400" b="1" dirty="0">
                <a:solidFill>
                  <a:srgbClr val="2F2F2E"/>
                </a:solidFill>
                <a:effectLst/>
                <a:latin typeface="+mj-lt"/>
              </a:rPr>
              <a:t> indica posse e pode se referir tanto a pessoas quanto a coisas, como no exemplo a seguir.</a:t>
            </a:r>
          </a:p>
          <a:p>
            <a:r>
              <a:rPr lang="pt-BR" sz="2400" i="1" dirty="0">
                <a:solidFill>
                  <a:srgbClr val="2F2F2E"/>
                </a:solidFill>
                <a:effectLst/>
                <a:latin typeface="+mj-lt"/>
              </a:rPr>
              <a:t>• They are </a:t>
            </a:r>
            <a:r>
              <a:rPr lang="pt-BR" sz="2400" i="1" u="sng" dirty="0" err="1">
                <a:solidFill>
                  <a:srgbClr val="2F2F2E"/>
                </a:solidFill>
                <a:effectLst/>
                <a:latin typeface="+mj-lt"/>
              </a:rPr>
              <a:t>the</a:t>
            </a:r>
            <a:r>
              <a:rPr lang="pt-BR" sz="2400" i="1" u="sng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400" i="1" u="sng" dirty="0" err="1">
                <a:solidFill>
                  <a:srgbClr val="2F2F2E"/>
                </a:solidFill>
                <a:effectLst/>
                <a:latin typeface="+mj-lt"/>
              </a:rPr>
              <a:t>artists</a:t>
            </a:r>
            <a:r>
              <a:rPr lang="pt-BR" sz="2400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400" b="1" i="1" dirty="0" err="1">
                <a:solidFill>
                  <a:srgbClr val="2F2F2E"/>
                </a:solidFill>
                <a:effectLst/>
                <a:latin typeface="+mj-lt"/>
              </a:rPr>
              <a:t>whose</a:t>
            </a:r>
            <a:r>
              <a:rPr lang="pt-BR" sz="2400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400" i="1" dirty="0" err="1">
                <a:solidFill>
                  <a:srgbClr val="2F2F2E"/>
                </a:solidFill>
                <a:effectLst/>
                <a:latin typeface="+mj-lt"/>
              </a:rPr>
              <a:t>paintings</a:t>
            </a:r>
            <a:r>
              <a:rPr lang="pt-BR" sz="2400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400" i="1" dirty="0" err="1">
                <a:solidFill>
                  <a:srgbClr val="2F2F2E"/>
                </a:solidFill>
                <a:effectLst/>
                <a:latin typeface="+mj-lt"/>
              </a:rPr>
              <a:t>portray</a:t>
            </a:r>
            <a:r>
              <a:rPr lang="pt-BR" sz="2400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400" i="1" dirty="0" err="1">
                <a:solidFill>
                  <a:srgbClr val="2F2F2E"/>
                </a:solidFill>
                <a:effectLst/>
                <a:latin typeface="+mj-lt"/>
              </a:rPr>
              <a:t>fantastic</a:t>
            </a:r>
            <a:r>
              <a:rPr lang="pt-BR" sz="2400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400" i="1" dirty="0" err="1">
                <a:solidFill>
                  <a:srgbClr val="2F2F2E"/>
                </a:solidFill>
                <a:effectLst/>
                <a:latin typeface="+mj-lt"/>
              </a:rPr>
              <a:t>characters</a:t>
            </a:r>
            <a:r>
              <a:rPr lang="pt-BR" sz="2400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400" i="1" dirty="0" err="1">
                <a:solidFill>
                  <a:srgbClr val="2F2F2E"/>
                </a:solidFill>
                <a:effectLst/>
                <a:latin typeface="+mj-lt"/>
              </a:rPr>
              <a:t>and</a:t>
            </a:r>
            <a:r>
              <a:rPr lang="pt-BR" sz="2400" i="1" dirty="0">
                <a:solidFill>
                  <a:srgbClr val="2F2F2E"/>
                </a:solidFill>
                <a:effectLst/>
                <a:latin typeface="+mj-lt"/>
              </a:rPr>
              <a:t> settings.</a:t>
            </a: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2A5715E-AED7-EAFB-5ED4-D222377B7D8E}"/>
              </a:ext>
            </a:extLst>
          </p:cNvPr>
          <p:cNvSpPr txBox="1">
            <a:spLocks/>
          </p:cNvSpPr>
          <p:nvPr/>
        </p:nvSpPr>
        <p:spPr>
          <a:xfrm>
            <a:off x="6096000" y="307455"/>
            <a:ext cx="5751182" cy="884036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/>
              <a:t>UNIT 4: RELATIVE </a:t>
            </a:r>
          </a:p>
          <a:p>
            <a:r>
              <a:rPr lang="pt-BR" sz="4000" b="1" dirty="0"/>
              <a:t>PRONOUNS</a:t>
            </a:r>
            <a:endParaRPr lang="pt-BR" sz="4000" b="1" i="1" dirty="0"/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8451F3B1-CB2D-BE93-5D38-02F27C363DA3}"/>
              </a:ext>
            </a:extLst>
          </p:cNvPr>
          <p:cNvSpPr/>
          <p:nvPr/>
        </p:nvSpPr>
        <p:spPr>
          <a:xfrm rot="20515144">
            <a:off x="-822495" y="-1001072"/>
            <a:ext cx="6248441" cy="196117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78F9AED1-10FB-2F81-2A68-FCA52C749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0511431">
            <a:off x="267307" y="386578"/>
            <a:ext cx="3323415" cy="1012012"/>
          </a:xfrm>
          <a:custGeom>
            <a:avLst/>
            <a:gdLst>
              <a:gd name="connsiteX0" fmla="*/ 0 w 3323415"/>
              <a:gd name="connsiteY0" fmla="*/ 0 h 1012012"/>
              <a:gd name="connsiteX1" fmla="*/ 3323415 w 3323415"/>
              <a:gd name="connsiteY1" fmla="*/ 0 h 1012012"/>
              <a:gd name="connsiteX2" fmla="*/ 3323415 w 3323415"/>
              <a:gd name="connsiteY2" fmla="*/ 1012012 h 1012012"/>
              <a:gd name="connsiteX3" fmla="*/ 0 w 3323415"/>
              <a:gd name="connsiteY3" fmla="*/ 1012012 h 1012012"/>
              <a:gd name="connsiteX4" fmla="*/ 0 w 3323415"/>
              <a:gd name="connsiteY4" fmla="*/ 0 h 1012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23415" h="1012012" fill="none" extrusionOk="0">
                <a:moveTo>
                  <a:pt x="0" y="0"/>
                </a:moveTo>
                <a:cubicBezTo>
                  <a:pt x="1120904" y="-49533"/>
                  <a:pt x="2377966" y="-14809"/>
                  <a:pt x="3323415" y="0"/>
                </a:cubicBezTo>
                <a:cubicBezTo>
                  <a:pt x="3354819" y="263338"/>
                  <a:pt x="3351241" y="709393"/>
                  <a:pt x="3323415" y="1012012"/>
                </a:cubicBezTo>
                <a:cubicBezTo>
                  <a:pt x="2825949" y="963781"/>
                  <a:pt x="549133" y="1096467"/>
                  <a:pt x="0" y="1012012"/>
                </a:cubicBezTo>
                <a:cubicBezTo>
                  <a:pt x="-55865" y="562789"/>
                  <a:pt x="37435" y="395220"/>
                  <a:pt x="0" y="0"/>
                </a:cubicBezTo>
                <a:close/>
              </a:path>
              <a:path w="3323415" h="1012012" stroke="0" extrusionOk="0">
                <a:moveTo>
                  <a:pt x="0" y="0"/>
                </a:moveTo>
                <a:cubicBezTo>
                  <a:pt x="1275843" y="118645"/>
                  <a:pt x="2274791" y="116012"/>
                  <a:pt x="3323415" y="0"/>
                </a:cubicBezTo>
                <a:cubicBezTo>
                  <a:pt x="3300232" y="114098"/>
                  <a:pt x="3382386" y="570088"/>
                  <a:pt x="3323415" y="1012012"/>
                </a:cubicBezTo>
                <a:cubicBezTo>
                  <a:pt x="2710589" y="1146612"/>
                  <a:pt x="575238" y="854816"/>
                  <a:pt x="0" y="1012012"/>
                </a:cubicBezTo>
                <a:cubicBezTo>
                  <a:pt x="33327" y="669177"/>
                  <a:pt x="85370" y="284425"/>
                  <a:pt x="0" y="0"/>
                </a:cubicBezTo>
                <a:close/>
              </a:path>
            </a:pathLst>
          </a:custGeom>
          <a:solidFill>
            <a:schemeClr val="tx1"/>
          </a:solidFill>
          <a:ln>
            <a:noFill/>
            <a:extLst>
              <a:ext uri="{C807C97D-BFC1-408E-A445-0C87EB9F89A2}">
                <ask:lineSketchStyleProps xmlns:ask="http://schemas.microsoft.com/office/drawing/2018/sketchyshapes" sd="1219033472"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>
            <a:noAutofit/>
          </a:bodyPr>
          <a:lstStyle/>
          <a:p>
            <a:r>
              <a:rPr lang="pt-BR" sz="3500" b="1" dirty="0">
                <a:solidFill>
                  <a:schemeClr val="bg1"/>
                </a:solidFill>
              </a:rPr>
              <a:t>LANGUAGE REFERENCE</a:t>
            </a:r>
          </a:p>
        </p:txBody>
      </p:sp>
    </p:spTree>
    <p:extLst>
      <p:ext uri="{BB962C8B-B14F-4D97-AF65-F5344CB8AC3E}">
        <p14:creationId xmlns:p14="http://schemas.microsoft.com/office/powerpoint/2010/main" val="3132719168"/>
      </p:ext>
    </p:extLst>
  </p:cSld>
  <p:clrMapOvr>
    <a:masterClrMapping/>
  </p:clrMapOvr>
</p:sld>
</file>

<file path=ppt/theme/theme1.xml><?xml version="1.0" encoding="utf-8"?>
<a:theme xmlns:a="http://schemas.openxmlformats.org/drawingml/2006/main" name="Pacote">
  <a:themeElements>
    <a:clrScheme name="Pacote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A6B727"/>
      </a:accent1>
      <a:accent2>
        <a:srgbClr val="418AB3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Pacote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cot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A425FB89-E954-4A2A-81DC-D90804A94DB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4123</TotalTime>
  <Words>2719</Words>
  <Application>Microsoft Macintosh PowerPoint</Application>
  <PresentationFormat>Widescreen</PresentationFormat>
  <Paragraphs>499</Paragraphs>
  <Slides>28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28</vt:i4>
      </vt:variant>
    </vt:vector>
  </HeadingPairs>
  <TitlesOfParts>
    <vt:vector size="35" baseType="lpstr">
      <vt:lpstr>Arial</vt:lpstr>
      <vt:lpstr>Gill Sans MT</vt:lpstr>
      <vt:lpstr>Roboto</vt:lpstr>
      <vt:lpstr>Roboto Light</vt:lpstr>
      <vt:lpstr>Symbol</vt:lpstr>
      <vt:lpstr>Times New Roman</vt:lpstr>
      <vt:lpstr>Pacote</vt:lpstr>
      <vt:lpstr>LÍNGUA INGLESA</vt:lpstr>
      <vt:lpstr>LANGUAGE REFERENCE</vt:lpstr>
      <vt:lpstr>LANGUAGE REFERENCE</vt:lpstr>
      <vt:lpstr>LANGUAGE REFERENCE</vt:lpstr>
      <vt:lpstr>LANGUAGE REFERENCE</vt:lpstr>
      <vt:lpstr>LANGUAGE REFERENCE</vt:lpstr>
      <vt:lpstr>LANGUAGE REFERENCE</vt:lpstr>
      <vt:lpstr>LANGUAGE REFERENCE</vt:lpstr>
      <vt:lpstr>LANGUAGE REFERENCE</vt:lpstr>
      <vt:lpstr>LANGUAGE REFERENCE</vt:lpstr>
      <vt:lpstr>LANGUAGE REFERENCE</vt:lpstr>
      <vt:lpstr>LANGUAGE REFERENCE</vt:lpstr>
      <vt:lpstr>LANGUAGE REFERENCE</vt:lpstr>
      <vt:lpstr>LANGUAGE REFERENCE</vt:lpstr>
      <vt:lpstr>LANGUAGE REFERENCE</vt:lpstr>
      <vt:lpstr>LANGUAGE REFERENCE</vt:lpstr>
      <vt:lpstr>LANGUAGE REFERENCE</vt:lpstr>
      <vt:lpstr>LANGUAGE REFERENCE</vt:lpstr>
      <vt:lpstr>LANGUAGE REFERENCE</vt:lpstr>
      <vt:lpstr>LANGUAGE REFERENCE</vt:lpstr>
      <vt:lpstr>LANGUAGE REFERENCE</vt:lpstr>
      <vt:lpstr>LANGUAGE REFERENCE</vt:lpstr>
      <vt:lpstr>LANGUAGE REFERENCE</vt:lpstr>
      <vt:lpstr>LANGUAGE REFERENCE</vt:lpstr>
      <vt:lpstr>LANGUAGE REFERENCE</vt:lpstr>
      <vt:lpstr>LANGUAGE REFERENCE</vt:lpstr>
      <vt:lpstr>LANGUAGE REFERENCE</vt:lpstr>
      <vt:lpstr>LANGUAGE REFERENCE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Língua inglesa</dc:title>
  <dc:creator>Claudio Franco</dc:creator>
  <cp:lastModifiedBy>Claudio Franco</cp:lastModifiedBy>
  <cp:revision>56</cp:revision>
  <dcterms:created xsi:type="dcterms:W3CDTF">2023-05-08T13:05:16Z</dcterms:created>
  <dcterms:modified xsi:type="dcterms:W3CDTF">2025-05-23T13:57:43Z</dcterms:modified>
</cp:coreProperties>
</file>