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427" r:id="rId3"/>
    <p:sldId id="428" r:id="rId4"/>
    <p:sldId id="430" r:id="rId5"/>
    <p:sldId id="42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49554-ED1D-45F3-A29F-3766BECB7A58}" v="336" dt="2023-05-18T18:40:36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404"/>
    <p:restoredTop sz="96327"/>
  </p:normalViewPr>
  <p:slideViewPr>
    <p:cSldViewPr snapToGrid="0">
      <p:cViewPr varScale="1">
        <p:scale>
          <a:sx n="113" d="100"/>
          <a:sy n="113" d="100"/>
        </p:scale>
        <p:origin x="17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51349554-ED1D-45F3-A29F-3766BECB7A58}"/>
    <pc:docChg chg="undo custSel addSld modSld">
      <pc:chgData name="Leila Scatena Raposo" userId="efd39fea-0d2b-4ae3-883f-65c40e95a1f8" providerId="ADAL" clId="{51349554-ED1D-45F3-A29F-3766BECB7A58}" dt="2023-05-18T18:43:54.807" v="1134" actId="1076"/>
      <pc:docMkLst>
        <pc:docMk/>
      </pc:docMkLst>
      <pc:sldChg chg="addSp modSp mod">
        <pc:chgData name="Leila Scatena Raposo" userId="efd39fea-0d2b-4ae3-883f-65c40e95a1f8" providerId="ADAL" clId="{51349554-ED1D-45F3-A29F-3766BECB7A58}" dt="2023-05-18T16:43:21.159" v="374" actId="1076"/>
        <pc:sldMkLst>
          <pc:docMk/>
          <pc:sldMk cId="2976504886" sldId="261"/>
        </pc:sldMkLst>
        <pc:spChg chg="add mod">
          <ac:chgData name="Leila Scatena Raposo" userId="efd39fea-0d2b-4ae3-883f-65c40e95a1f8" providerId="ADAL" clId="{51349554-ED1D-45F3-A29F-3766BECB7A58}" dt="2023-05-18T16:43:21.159" v="374" actId="1076"/>
          <ac:spMkLst>
            <pc:docMk/>
            <pc:sldMk cId="2976504886" sldId="261"/>
            <ac:spMk id="3" creationId="{0AE0584E-8667-9933-CB1D-E0018429DEE8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01.520" v="362" actId="1076"/>
        <pc:sldMkLst>
          <pc:docMk/>
          <pc:sldMk cId="1379502804" sldId="262"/>
        </pc:sldMkLst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1.520" v="362" actId="1076"/>
          <ac:spMkLst>
            <pc:docMk/>
            <pc:sldMk cId="1379502804" sldId="262"/>
            <ac:spMk id="4" creationId="{1D458D5D-139B-915F-4566-5B82A834F57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5" creationId="{11FB1345-104E-1440-752B-48C437C72BD3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6" creationId="{CE21E6E5-4C40-EE88-C0F2-B3CFC60ECD57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7" creationId="{5A5940EA-37BD-C374-7B40-A45431D9FA3B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8" creationId="{EBBBC5AE-2CB5-2C6D-4FFC-BD405079629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0" creationId="{C420FAB8-751E-8151-B1E6-6DFD008628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4:35.459" v="379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51349554-ED1D-45F3-A29F-3766BECB7A58}" dt="2023-05-18T16:44:35.459" v="379" actId="1076"/>
          <ac:spMkLst>
            <pc:docMk/>
            <pc:sldMk cId="1940239827" sldId="264"/>
            <ac:spMk id="4" creationId="{C76BEA96-EAE0-62BB-C11E-4F2E8E0C8B3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21.014" v="395" actId="1076"/>
        <pc:sldMkLst>
          <pc:docMk/>
          <pc:sldMk cId="944694673" sldId="265"/>
        </pc:sldMkLst>
        <pc:spChg chg="add mod">
          <ac:chgData name="Leila Scatena Raposo" userId="efd39fea-0d2b-4ae3-883f-65c40e95a1f8" providerId="ADAL" clId="{51349554-ED1D-45F3-A29F-3766BECB7A58}" dt="2023-05-18T16:45:22.697" v="384" actId="1076"/>
          <ac:spMkLst>
            <pc:docMk/>
            <pc:sldMk cId="944694673" sldId="265"/>
            <ac:spMk id="3" creationId="{7026663C-E5F6-1449-3D37-959ABCAAEC8E}"/>
          </ac:spMkLst>
        </pc:spChg>
        <pc:spChg chg="add mod">
          <ac:chgData name="Leila Scatena Raposo" userId="efd39fea-0d2b-4ae3-883f-65c40e95a1f8" providerId="ADAL" clId="{51349554-ED1D-45F3-A29F-3766BECB7A58}" dt="2023-05-18T16:46:21.014" v="395" actId="1076"/>
          <ac:spMkLst>
            <pc:docMk/>
            <pc:sldMk cId="944694673" sldId="265"/>
            <ac:spMk id="13" creationId="{FF093E6A-8EE8-A4D8-2261-3B5B64F0F20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08:41.847" v="539" actId="1076"/>
        <pc:sldMkLst>
          <pc:docMk/>
          <pc:sldMk cId="158620200" sldId="269"/>
        </pc:sldMkLst>
        <pc:spChg chg="add mod">
          <ac:chgData name="Leila Scatena Raposo" userId="efd39fea-0d2b-4ae3-883f-65c40e95a1f8" providerId="ADAL" clId="{51349554-ED1D-45F3-A29F-3766BECB7A58}" dt="2023-05-18T17:08:41.847" v="539" actId="1076"/>
          <ac:spMkLst>
            <pc:docMk/>
            <pc:sldMk cId="158620200" sldId="269"/>
            <ac:spMk id="5" creationId="{F2028B11-BC52-334E-9DCA-4DA72A11777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07.643" v="412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51349554-ED1D-45F3-A29F-3766BECB7A58}" dt="2023-05-18T16:48:07.643" v="412" actId="1076"/>
          <ac:spMkLst>
            <pc:docMk/>
            <pc:sldMk cId="4207755101" sldId="270"/>
            <ac:spMk id="3" creationId="{40BD66DB-60E3-4440-A14E-E9A98C23F328}"/>
          </ac:spMkLst>
        </pc:spChg>
        <pc:spChg chg="mod">
          <ac:chgData name="Leila Scatena Raposo" userId="efd39fea-0d2b-4ae3-883f-65c40e95a1f8" providerId="ADAL" clId="{51349554-ED1D-45F3-A29F-3766BECB7A58}" dt="2023-05-11T16:42:20.435" v="43" actId="790"/>
          <ac:spMkLst>
            <pc:docMk/>
            <pc:sldMk cId="4207755101" sldId="270"/>
            <ac:spMk id="5" creationId="{C750170A-CF8B-63F6-EF7C-55836A3A784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2:23.569" v="564" actId="1076"/>
        <pc:sldMkLst>
          <pc:docMk/>
          <pc:sldMk cId="278571072" sldId="271"/>
        </pc:sldMkLst>
        <pc:spChg chg="add mod">
          <ac:chgData name="Leila Scatena Raposo" userId="efd39fea-0d2b-4ae3-883f-65c40e95a1f8" providerId="ADAL" clId="{51349554-ED1D-45F3-A29F-3766BECB7A58}" dt="2023-05-18T17:12:23.569" v="564" actId="1076"/>
          <ac:spMkLst>
            <pc:docMk/>
            <pc:sldMk cId="278571072" sldId="271"/>
            <ac:spMk id="4" creationId="{0E29BDCE-3B54-A7E1-C55B-6B9B8F941CD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56.739" v="553" actId="1076"/>
        <pc:sldMkLst>
          <pc:docMk/>
          <pc:sldMk cId="3262428710" sldId="272"/>
        </pc:sldMkLst>
        <pc:spChg chg="add mod">
          <ac:chgData name="Leila Scatena Raposo" userId="efd39fea-0d2b-4ae3-883f-65c40e95a1f8" providerId="ADAL" clId="{51349554-ED1D-45F3-A29F-3766BECB7A58}" dt="2023-05-18T17:10:56.739" v="553" actId="1076"/>
          <ac:spMkLst>
            <pc:docMk/>
            <pc:sldMk cId="3262428710" sldId="272"/>
            <ac:spMk id="3" creationId="{DBB82DE1-CE3A-8664-0C3B-6A67C4ACF67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00.093" v="544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51349554-ED1D-45F3-A29F-3766BECB7A58}" dt="2023-05-18T17:10:00.093" v="544" actId="1076"/>
          <ac:spMkLst>
            <pc:docMk/>
            <pc:sldMk cId="4279154645" sldId="274"/>
            <ac:spMk id="3" creationId="{32FC9917-57D4-333C-F66C-1141AC6AFD6D}"/>
          </ac:spMkLst>
        </pc:spChg>
        <pc:spChg chg="mod">
          <ac:chgData name="Leila Scatena Raposo" userId="efd39fea-0d2b-4ae3-883f-65c40e95a1f8" providerId="ADAL" clId="{51349554-ED1D-45F3-A29F-3766BECB7A58}" dt="2023-05-11T16:44:22.976" v="44" actId="790"/>
          <ac:spMkLst>
            <pc:docMk/>
            <pc:sldMk cId="4279154645" sldId="274"/>
            <ac:spMk id="7" creationId="{D8EB3BEB-FE03-70F3-3124-7ABDAE71079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3:05.663" v="570" actId="1076"/>
        <pc:sldMkLst>
          <pc:docMk/>
          <pc:sldMk cId="3919682701" sldId="275"/>
        </pc:sldMkLst>
        <pc:spChg chg="add mod">
          <ac:chgData name="Leila Scatena Raposo" userId="efd39fea-0d2b-4ae3-883f-65c40e95a1f8" providerId="ADAL" clId="{51349554-ED1D-45F3-A29F-3766BECB7A58}" dt="2023-05-18T17:13:05.663" v="570" actId="1076"/>
          <ac:spMkLst>
            <pc:docMk/>
            <pc:sldMk cId="3919682701" sldId="275"/>
            <ac:spMk id="4" creationId="{4BC48EAA-9E30-BC36-74AB-FFC2A4C3BD2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4:00.163" v="575" actId="1076"/>
        <pc:sldMkLst>
          <pc:docMk/>
          <pc:sldMk cId="877656824" sldId="276"/>
        </pc:sldMkLst>
        <pc:spChg chg="mod">
          <ac:chgData name="Leila Scatena Raposo" userId="efd39fea-0d2b-4ae3-883f-65c40e95a1f8" providerId="ADAL" clId="{51349554-ED1D-45F3-A29F-3766BECB7A58}" dt="2023-05-11T16:46:36.840" v="48" actId="790"/>
          <ac:spMkLst>
            <pc:docMk/>
            <pc:sldMk cId="877656824" sldId="276"/>
            <ac:spMk id="3" creationId="{4548DA9D-BF47-38F1-F4F2-E0139D216CD0}"/>
          </ac:spMkLst>
        </pc:spChg>
        <pc:spChg chg="add mod">
          <ac:chgData name="Leila Scatena Raposo" userId="efd39fea-0d2b-4ae3-883f-65c40e95a1f8" providerId="ADAL" clId="{51349554-ED1D-45F3-A29F-3766BECB7A58}" dt="2023-05-18T17:14:00.163" v="575" actId="1076"/>
          <ac:spMkLst>
            <pc:docMk/>
            <pc:sldMk cId="877656824" sldId="276"/>
            <ac:spMk id="4" creationId="{25E7889D-D66A-8260-06DD-ABC43EBF71EE}"/>
          </ac:spMkLst>
        </pc:spChg>
      </pc:sldChg>
      <pc:sldChg chg="modSp mod">
        <pc:chgData name="Leila Scatena Raposo" userId="efd39fea-0d2b-4ae3-883f-65c40e95a1f8" providerId="ADAL" clId="{51349554-ED1D-45F3-A29F-3766BECB7A58}" dt="2023-05-11T16:15:47.258" v="4" actId="790"/>
        <pc:sldMkLst>
          <pc:docMk/>
          <pc:sldMk cId="4064943310" sldId="278"/>
        </pc:sldMkLst>
        <pc:spChg chg="mod">
          <ac:chgData name="Leila Scatena Raposo" userId="efd39fea-0d2b-4ae3-883f-65c40e95a1f8" providerId="ADAL" clId="{51349554-ED1D-45F3-A29F-3766BECB7A58}" dt="2023-05-11T16:15:47.258" v="4" actId="790"/>
          <ac:spMkLst>
            <pc:docMk/>
            <pc:sldMk cId="4064943310" sldId="278"/>
            <ac:spMk id="3" creationId="{911752A5-1A60-3DDC-C8E7-8D3C878B928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36.108" v="416" actId="1076"/>
        <pc:sldMkLst>
          <pc:docMk/>
          <pc:sldMk cId="3010035126" sldId="281"/>
        </pc:sldMkLst>
        <pc:spChg chg="add mod">
          <ac:chgData name="Leila Scatena Raposo" userId="efd39fea-0d2b-4ae3-883f-65c40e95a1f8" providerId="ADAL" clId="{51349554-ED1D-45F3-A29F-3766BECB7A58}" dt="2023-05-18T16:48:36.108" v="416" actId="1076"/>
          <ac:spMkLst>
            <pc:docMk/>
            <pc:sldMk cId="3010035126" sldId="281"/>
            <ac:spMk id="3" creationId="{30958F9F-C9A5-2AF4-1F90-01952438E9A6}"/>
          </ac:spMkLst>
        </pc:spChg>
        <pc:spChg chg="mod">
          <ac:chgData name="Leila Scatena Raposo" userId="efd39fea-0d2b-4ae3-883f-65c40e95a1f8" providerId="ADAL" clId="{51349554-ED1D-45F3-A29F-3766BECB7A58}" dt="2023-05-11T16:45:26.158" v="46" actId="790"/>
          <ac:spMkLst>
            <pc:docMk/>
            <pc:sldMk cId="3010035126" sldId="281"/>
            <ac:spMk id="27" creationId="{58C8E54D-71EA-C4BD-1848-48647E43909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1:31.643" v="558" actId="1076"/>
        <pc:sldMkLst>
          <pc:docMk/>
          <pc:sldMk cId="1757519773" sldId="282"/>
        </pc:sldMkLst>
        <pc:spChg chg="add mod">
          <ac:chgData name="Leila Scatena Raposo" userId="efd39fea-0d2b-4ae3-883f-65c40e95a1f8" providerId="ADAL" clId="{51349554-ED1D-45F3-A29F-3766BECB7A58}" dt="2023-05-18T17:11:31.643" v="558" actId="1076"/>
          <ac:spMkLst>
            <pc:docMk/>
            <pc:sldMk cId="1757519773" sldId="282"/>
            <ac:spMk id="14" creationId="{267D0673-E9AF-CE05-C824-3E4023951C87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2:26.386" v="565"/>
        <pc:sldMkLst>
          <pc:docMk/>
          <pc:sldMk cId="2587068182" sldId="283"/>
        </pc:sldMkLst>
        <pc:spChg chg="add mod">
          <ac:chgData name="Leila Scatena Raposo" userId="efd39fea-0d2b-4ae3-883f-65c40e95a1f8" providerId="ADAL" clId="{51349554-ED1D-45F3-A29F-3766BECB7A58}" dt="2023-05-18T17:12:26.386" v="565"/>
          <ac:spMkLst>
            <pc:docMk/>
            <pc:sldMk cId="2587068182" sldId="283"/>
            <ac:spMk id="3" creationId="{6383DEBD-167B-2982-8E15-D09DDD7F366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5:18.328" v="588" actId="1076"/>
        <pc:sldMkLst>
          <pc:docMk/>
          <pc:sldMk cId="2190953167" sldId="285"/>
        </pc:sldMkLst>
        <pc:spChg chg="add mod">
          <ac:chgData name="Leila Scatena Raposo" userId="efd39fea-0d2b-4ae3-883f-65c40e95a1f8" providerId="ADAL" clId="{51349554-ED1D-45F3-A29F-3766BECB7A58}" dt="2023-05-18T17:15:18.328" v="588" actId="1076"/>
          <ac:spMkLst>
            <pc:docMk/>
            <pc:sldMk cId="2190953167" sldId="285"/>
            <ac:spMk id="3" creationId="{F6E041FC-31D3-3E6B-A053-270EA0788AD2}"/>
          </ac:spMkLst>
        </pc:spChg>
        <pc:spChg chg="mod">
          <ac:chgData name="Leila Scatena Raposo" userId="efd39fea-0d2b-4ae3-883f-65c40e95a1f8" providerId="ADAL" clId="{51349554-ED1D-45F3-A29F-3766BECB7A58}" dt="2023-05-11T16:17:45.898" v="5" actId="790"/>
          <ac:spMkLst>
            <pc:docMk/>
            <pc:sldMk cId="2190953167" sldId="285"/>
            <ac:spMk id="8" creationId="{B1A39009-B2F9-C02E-C711-83E1C18C52E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9:18.722" v="418" actId="1076"/>
        <pc:sldMkLst>
          <pc:docMk/>
          <pc:sldMk cId="2337059321" sldId="286"/>
        </pc:sldMkLst>
        <pc:spChg chg="add mod">
          <ac:chgData name="Leila Scatena Raposo" userId="efd39fea-0d2b-4ae3-883f-65c40e95a1f8" providerId="ADAL" clId="{51349554-ED1D-45F3-A29F-3766BECB7A58}" dt="2023-05-18T16:49:18.722" v="418" actId="1076"/>
          <ac:spMkLst>
            <pc:docMk/>
            <pc:sldMk cId="2337059321" sldId="286"/>
            <ac:spMk id="4" creationId="{CF695B53-951E-05DB-7B3D-F587C3A46EC0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1:38.844" v="559"/>
        <pc:sldMkLst>
          <pc:docMk/>
          <pc:sldMk cId="4017113926" sldId="293"/>
        </pc:sldMkLst>
        <pc:spChg chg="add mod">
          <ac:chgData name="Leila Scatena Raposo" userId="efd39fea-0d2b-4ae3-883f-65c40e95a1f8" providerId="ADAL" clId="{51349554-ED1D-45F3-A29F-3766BECB7A58}" dt="2023-05-18T17:11:38.844" v="559"/>
          <ac:spMkLst>
            <pc:docMk/>
            <pc:sldMk cId="4017113926" sldId="293"/>
            <ac:spMk id="22" creationId="{581CE18F-DB79-5B5D-AA37-FEEE5A7B37B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1.203" v="419"/>
        <pc:sldMkLst>
          <pc:docMk/>
          <pc:sldMk cId="2290450197" sldId="299"/>
        </pc:sldMkLst>
        <pc:spChg chg="add mod">
          <ac:chgData name="Leila Scatena Raposo" userId="efd39fea-0d2b-4ae3-883f-65c40e95a1f8" providerId="ADAL" clId="{51349554-ED1D-45F3-A29F-3766BECB7A58}" dt="2023-05-18T16:49:21.203" v="419"/>
          <ac:spMkLst>
            <pc:docMk/>
            <pc:sldMk cId="2290450197" sldId="299"/>
            <ac:spMk id="9" creationId="{4B8B341D-CD12-0455-3A28-DD5E6B058269}"/>
          </ac:spMkLst>
        </pc:spChg>
        <pc:spChg chg="mod">
          <ac:chgData name="Leila Scatena Raposo" userId="efd39fea-0d2b-4ae3-883f-65c40e95a1f8" providerId="ADAL" clId="{51349554-ED1D-45F3-A29F-3766BECB7A58}" dt="2023-05-11T16:47:45.472" v="64" actId="20577"/>
          <ac:spMkLst>
            <pc:docMk/>
            <pc:sldMk cId="2290450197" sldId="299"/>
            <ac:spMk id="17" creationId="{AC1D8A90-47FC-8656-3CEE-152371DAAA83}"/>
          </ac:spMkLst>
        </pc:spChg>
        <pc:picChg chg="del">
          <ac:chgData name="Leila Scatena Raposo" userId="efd39fea-0d2b-4ae3-883f-65c40e95a1f8" providerId="ADAL" clId="{51349554-ED1D-45F3-A29F-3766BECB7A58}" dt="2023-05-11T16:48:22.511" v="81" actId="478"/>
          <ac:picMkLst>
            <pc:docMk/>
            <pc:sldMk cId="2290450197" sldId="299"/>
            <ac:picMk id="9" creationId="{CE48EE88-62B4-EA2F-09A1-B08A1777061A}"/>
          </ac:picMkLst>
        </pc:picChg>
        <pc:picChg chg="add mod">
          <ac:chgData name="Leila Scatena Raposo" userId="efd39fea-0d2b-4ae3-883f-65c40e95a1f8" providerId="ADAL" clId="{51349554-ED1D-45F3-A29F-3766BECB7A58}" dt="2023-05-11T16:48:28.708" v="83" actId="1076"/>
          <ac:picMkLst>
            <pc:docMk/>
            <pc:sldMk cId="2290450197" sldId="299"/>
            <ac:picMk id="18" creationId="{085ED584-6272-307A-31B3-5627A3E823B3}"/>
          </ac:picMkLst>
        </pc:picChg>
      </pc:sldChg>
      <pc:sldChg chg="addSp delSp mod">
        <pc:chgData name="Leila Scatena Raposo" userId="efd39fea-0d2b-4ae3-883f-65c40e95a1f8" providerId="ADAL" clId="{51349554-ED1D-45F3-A29F-3766BECB7A58}" dt="2023-05-11T16:26:22.506" v="22" actId="478"/>
        <pc:sldMkLst>
          <pc:docMk/>
          <pc:sldMk cId="3711763554" sldId="300"/>
        </pc:sldMkLst>
        <pc:graphicFrameChg chg="add del">
          <ac:chgData name="Leila Scatena Raposo" userId="efd39fea-0d2b-4ae3-883f-65c40e95a1f8" providerId="ADAL" clId="{51349554-ED1D-45F3-A29F-3766BECB7A58}" dt="2023-05-11T16:26:22.506" v="22" actId="478"/>
          <ac:graphicFrameMkLst>
            <pc:docMk/>
            <pc:sldMk cId="3711763554" sldId="300"/>
            <ac:graphicFrameMk id="8" creationId="{53859DD2-EB17-B1CC-9170-267BF5040901}"/>
          </ac:graphicFrameMkLst>
        </pc:graphicFrameChg>
      </pc:sldChg>
      <pc:sldChg chg="addSp delSp modSp mod">
        <pc:chgData name="Leila Scatena Raposo" userId="efd39fea-0d2b-4ae3-883f-65c40e95a1f8" providerId="ADAL" clId="{51349554-ED1D-45F3-A29F-3766BECB7A58}" dt="2023-05-18T17:18:56.983" v="614" actId="1076"/>
        <pc:sldMkLst>
          <pc:docMk/>
          <pc:sldMk cId="2803403353" sldId="302"/>
        </pc:sldMkLst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15:48.349" v="589" actId="478"/>
          <ac:spMkLst>
            <pc:docMk/>
            <pc:sldMk cId="2803403353" sldId="302"/>
            <ac:spMk id="4" creationId="{798F2FF9-0B9A-5523-0B58-1DB647A29B24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6" creationId="{079F5FC4-BDBC-BC83-092D-5EEBD2F3EFCC}"/>
          </ac:spMkLst>
        </pc:spChg>
        <pc:picChg chg="add mod">
          <ac:chgData name="Leila Scatena Raposo" userId="efd39fea-0d2b-4ae3-883f-65c40e95a1f8" providerId="ADAL" clId="{51349554-ED1D-45F3-A29F-3766BECB7A58}" dt="2023-05-18T17:17:42.206" v="603" actId="14100"/>
          <ac:picMkLst>
            <pc:docMk/>
            <pc:sldMk cId="2803403353" sldId="302"/>
            <ac:picMk id="6" creationId="{3C6214BA-656A-8019-9762-AA27DD94F292}"/>
          </ac:picMkLst>
        </pc:picChg>
        <pc:picChg chg="add mod">
          <ac:chgData name="Leila Scatena Raposo" userId="efd39fea-0d2b-4ae3-883f-65c40e95a1f8" providerId="ADAL" clId="{51349554-ED1D-45F3-A29F-3766BECB7A58}" dt="2023-05-18T17:17:28.643" v="600" actId="1076"/>
          <ac:picMkLst>
            <pc:docMk/>
            <pc:sldMk cId="2803403353" sldId="302"/>
            <ac:picMk id="8" creationId="{44CE478B-79C4-2DDB-2F43-2794E9C72DD6}"/>
          </ac:picMkLst>
        </pc:picChg>
        <pc:picChg chg="add mod">
          <ac:chgData name="Leila Scatena Raposo" userId="efd39fea-0d2b-4ae3-883f-65c40e95a1f8" providerId="ADAL" clId="{51349554-ED1D-45F3-A29F-3766BECB7A58}" dt="2023-05-18T17:18:08.039" v="608" actId="1076"/>
          <ac:picMkLst>
            <pc:docMk/>
            <pc:sldMk cId="2803403353" sldId="302"/>
            <ac:picMk id="17" creationId="{B56F11ED-0942-25F3-0380-FDEEFC0CC14B}"/>
          </ac:picMkLst>
        </pc:picChg>
        <pc:picChg chg="add mod">
          <ac:chgData name="Leila Scatena Raposo" userId="efd39fea-0d2b-4ae3-883f-65c40e95a1f8" providerId="ADAL" clId="{51349554-ED1D-45F3-A29F-3766BECB7A58}" dt="2023-05-18T17:18:31.665" v="611" actId="1076"/>
          <ac:picMkLst>
            <pc:docMk/>
            <pc:sldMk cId="2803403353" sldId="302"/>
            <ac:picMk id="24" creationId="{A16CEE95-CE2A-A43D-0CBE-F7C99C7DA9B5}"/>
          </ac:picMkLst>
        </pc:picChg>
        <pc:picChg chg="add mod">
          <ac:chgData name="Leila Scatena Raposo" userId="efd39fea-0d2b-4ae3-883f-65c40e95a1f8" providerId="ADAL" clId="{51349554-ED1D-45F3-A29F-3766BECB7A58}" dt="2023-05-18T17:18:56.983" v="614" actId="1076"/>
          <ac:picMkLst>
            <pc:docMk/>
            <pc:sldMk cId="2803403353" sldId="302"/>
            <ac:picMk id="26" creationId="{D665D384-A621-7B8E-7742-FB967709426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5:26.559" v="510" actId="1076"/>
        <pc:sldMkLst>
          <pc:docMk/>
          <pc:sldMk cId="4111704307" sldId="304"/>
        </pc:sldMkLst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1" creationId="{C4D08CAA-DE2D-6B9D-71EA-CDD7247358B4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2" creationId="{F612E6B1-22A8-ABF7-BCF7-E79D038686E8}"/>
          </ac:spMkLst>
        </pc:spChg>
        <pc:picChg chg="add mod">
          <ac:chgData name="Leila Scatena Raposo" userId="efd39fea-0d2b-4ae3-883f-65c40e95a1f8" providerId="ADAL" clId="{51349554-ED1D-45F3-A29F-3766BECB7A58}" dt="2023-05-18T17:01:30.719" v="479" actId="1076"/>
          <ac:picMkLst>
            <pc:docMk/>
            <pc:sldMk cId="4111704307" sldId="304"/>
            <ac:picMk id="23" creationId="{783D284D-C560-F7C4-CD69-140A01FC0C32}"/>
          </ac:picMkLst>
        </pc:picChg>
        <pc:picChg chg="add mod">
          <ac:chgData name="Leila Scatena Raposo" userId="efd39fea-0d2b-4ae3-883f-65c40e95a1f8" providerId="ADAL" clId="{51349554-ED1D-45F3-A29F-3766BECB7A58}" dt="2023-05-18T17:01:50.552" v="481" actId="1076"/>
          <ac:picMkLst>
            <pc:docMk/>
            <pc:sldMk cId="4111704307" sldId="304"/>
            <ac:picMk id="24" creationId="{9602EFB0-73CD-81F0-D340-8B06DC322B23}"/>
          </ac:picMkLst>
        </pc:picChg>
        <pc:picChg chg="add mod">
          <ac:chgData name="Leila Scatena Raposo" userId="efd39fea-0d2b-4ae3-883f-65c40e95a1f8" providerId="ADAL" clId="{51349554-ED1D-45F3-A29F-3766BECB7A58}" dt="2023-05-18T17:02:07.699" v="483" actId="1076"/>
          <ac:picMkLst>
            <pc:docMk/>
            <pc:sldMk cId="4111704307" sldId="304"/>
            <ac:picMk id="25" creationId="{E646F24F-F22E-9792-8AF9-2EE6B82C30F2}"/>
          </ac:picMkLst>
        </pc:picChg>
        <pc:picChg chg="add mod">
          <ac:chgData name="Leila Scatena Raposo" userId="efd39fea-0d2b-4ae3-883f-65c40e95a1f8" providerId="ADAL" clId="{51349554-ED1D-45F3-A29F-3766BECB7A58}" dt="2023-05-18T17:05:26.559" v="510" actId="1076"/>
          <ac:picMkLst>
            <pc:docMk/>
            <pc:sldMk cId="4111704307" sldId="304"/>
            <ac:picMk id="27" creationId="{79BE374E-1AF2-F52B-BDFA-B0A58881C9C3}"/>
          </ac:picMkLst>
        </pc:picChg>
      </pc:sldChg>
      <pc:sldChg chg="addSp modSp">
        <pc:chgData name="Leila Scatena Raposo" userId="efd39fea-0d2b-4ae3-883f-65c40e95a1f8" providerId="ADAL" clId="{51349554-ED1D-45F3-A29F-3766BECB7A58}" dt="2023-05-18T16:49:45.051" v="426"/>
        <pc:sldMkLst>
          <pc:docMk/>
          <pc:sldMk cId="1828805284" sldId="305"/>
        </pc:sldMkLst>
        <pc:spChg chg="add mod">
          <ac:chgData name="Leila Scatena Raposo" userId="efd39fea-0d2b-4ae3-883f-65c40e95a1f8" providerId="ADAL" clId="{51349554-ED1D-45F3-A29F-3766BECB7A58}" dt="2023-05-18T16:49:45.051" v="426"/>
          <ac:spMkLst>
            <pc:docMk/>
            <pc:sldMk cId="1828805284" sldId="305"/>
            <ac:spMk id="17" creationId="{3586805A-6268-B998-DDFC-EEBC337B0ABB}"/>
          </ac:spMkLst>
        </pc:spChg>
      </pc:sldChg>
      <pc:sldChg chg="modSp mod">
        <pc:chgData name="Leila Scatena Raposo" userId="efd39fea-0d2b-4ae3-883f-65c40e95a1f8" providerId="ADAL" clId="{51349554-ED1D-45F3-A29F-3766BECB7A58}" dt="2023-05-11T16:29:55.601" v="29" actId="790"/>
        <pc:sldMkLst>
          <pc:docMk/>
          <pc:sldMk cId="3441633383" sldId="306"/>
        </pc:sldMkLst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8" creationId="{1FBC8F50-D8EF-FED1-89CA-F6296F6132CA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9" creationId="{3431DDEE-A5EB-FAE2-12D6-D16DA6B4916E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1" creationId="{2DC069D1-1CF2-BB9C-E035-2DF22A213B15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3" creationId="{ECC85280-3ACF-3AA9-750E-9FB3F96651E1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4" creationId="{A932F01E-F73B-C8FF-9DE5-C867A17222F6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5" creationId="{CCD28950-1154-C084-859E-8DDA72B7290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6" creationId="{8E7C06E9-79D9-D105-AC0D-17CEC48CD06C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7" creationId="{EF06F421-83BD-B2FF-46D9-155D65D5FDF7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8" creationId="{72B3347D-FBC7-22D2-CFB4-909CB28D4F79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9" creationId="{B6157FC3-918B-013A-6B12-6FC679BC620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0" creationId="{0793320F-D41A-6D40-D0A7-3FE5B89D1EA0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1" creationId="{2345FE65-B594-6954-EF4A-071E7D599DE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2" creationId="{6A7BEB0E-4C2C-87E2-EDCA-616396396E76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31:11.285" v="739" actId="1076"/>
        <pc:sldMkLst>
          <pc:docMk/>
          <pc:sldMk cId="3951523987" sldId="307"/>
        </pc:sldMkLst>
        <pc:spChg chg="mod">
          <ac:chgData name="Leila Scatena Raposo" userId="efd39fea-0d2b-4ae3-883f-65c40e95a1f8" providerId="ADAL" clId="{51349554-ED1D-45F3-A29F-3766BECB7A58}" dt="2023-05-18T17:28:13.833" v="702" actId="1076"/>
          <ac:spMkLst>
            <pc:docMk/>
            <pc:sldMk cId="3951523987" sldId="307"/>
            <ac:spMk id="4" creationId="{47B6F0F8-573C-D5F1-6489-2D67A12332E4}"/>
          </ac:spMkLst>
        </pc:spChg>
        <pc:spChg chg="mod">
          <ac:chgData name="Leila Scatena Raposo" userId="efd39fea-0d2b-4ae3-883f-65c40e95a1f8" providerId="ADAL" clId="{51349554-ED1D-45F3-A29F-3766BECB7A58}" dt="2023-05-18T17:30:23.274" v="729" actId="1076"/>
          <ac:spMkLst>
            <pc:docMk/>
            <pc:sldMk cId="3951523987" sldId="307"/>
            <ac:spMk id="5" creationId="{E072F258-B346-9E9C-FAA1-9311F57D16AC}"/>
          </ac:spMkLst>
        </pc:spChg>
        <pc:spChg chg="add mod">
          <ac:chgData name="Leila Scatena Raposo" userId="efd39fea-0d2b-4ae3-883f-65c40e95a1f8" providerId="ADAL" clId="{51349554-ED1D-45F3-A29F-3766BECB7A58}" dt="2023-05-18T17:30:03.159" v="724" actId="1076"/>
          <ac:spMkLst>
            <pc:docMk/>
            <pc:sldMk cId="3951523987" sldId="307"/>
            <ac:spMk id="24" creationId="{EBEBE021-82B7-86B6-55F2-1128D8ACF858}"/>
          </ac:spMkLst>
        </pc:spChg>
        <pc:spChg chg="add mod">
          <ac:chgData name="Leila Scatena Raposo" userId="efd39fea-0d2b-4ae3-883f-65c40e95a1f8" providerId="ADAL" clId="{51349554-ED1D-45F3-A29F-3766BECB7A58}" dt="2023-05-18T17:31:11.285" v="739" actId="1076"/>
          <ac:spMkLst>
            <pc:docMk/>
            <pc:sldMk cId="3951523987" sldId="307"/>
            <ac:spMk id="26" creationId="{3600F2DB-E863-7307-218D-3CEB0DDADEF9}"/>
          </ac:spMkLst>
        </pc:spChg>
        <pc:picChg chg="add del mod">
          <ac:chgData name="Leila Scatena Raposo" userId="efd39fea-0d2b-4ae3-883f-65c40e95a1f8" providerId="ADAL" clId="{51349554-ED1D-45F3-A29F-3766BECB7A58}" dt="2023-05-18T17:28:17.375" v="704" actId="22"/>
          <ac:picMkLst>
            <pc:docMk/>
            <pc:sldMk cId="3951523987" sldId="307"/>
            <ac:picMk id="11" creationId="{9E1EABAE-ACCB-CF94-25D6-21A43D26E22E}"/>
          </ac:picMkLst>
        </pc:picChg>
        <pc:picChg chg="add mod">
          <ac:chgData name="Leila Scatena Raposo" userId="efd39fea-0d2b-4ae3-883f-65c40e95a1f8" providerId="ADAL" clId="{51349554-ED1D-45F3-A29F-3766BECB7A58}" dt="2023-05-18T17:28:28.945" v="708" actId="1076"/>
          <ac:picMkLst>
            <pc:docMk/>
            <pc:sldMk cId="3951523987" sldId="307"/>
            <ac:picMk id="14" creationId="{5246FBDA-7DCB-8AAD-CAAE-91BFC306808C}"/>
          </ac:picMkLst>
        </pc:picChg>
        <pc:picChg chg="add mod">
          <ac:chgData name="Leila Scatena Raposo" userId="efd39fea-0d2b-4ae3-883f-65c40e95a1f8" providerId="ADAL" clId="{51349554-ED1D-45F3-A29F-3766BECB7A58}" dt="2023-05-18T17:28:47.584" v="711" actId="1076"/>
          <ac:picMkLst>
            <pc:docMk/>
            <pc:sldMk cId="3951523987" sldId="307"/>
            <ac:picMk id="21" creationId="{8DEE56AF-878A-86B8-F31B-B0EC079ECBC9}"/>
          </ac:picMkLst>
        </pc:picChg>
        <pc:picChg chg="add mod">
          <ac:chgData name="Leila Scatena Raposo" userId="efd39fea-0d2b-4ae3-883f-65c40e95a1f8" providerId="ADAL" clId="{51349554-ED1D-45F3-A29F-3766BECB7A58}" dt="2023-05-18T17:29:07.633" v="714" actId="1076"/>
          <ac:picMkLst>
            <pc:docMk/>
            <pc:sldMk cId="3951523987" sldId="307"/>
            <ac:picMk id="23" creationId="{B6249193-00BC-A4FF-C498-9F312374DB8B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18:55.279" v="828" actId="478"/>
        <pc:sldMkLst>
          <pc:docMk/>
          <pc:sldMk cId="2047982128" sldId="308"/>
        </pc:sldMkLst>
        <pc:spChg chg="add mod">
          <ac:chgData name="Leila Scatena Raposo" userId="efd39fea-0d2b-4ae3-883f-65c40e95a1f8" providerId="ADAL" clId="{51349554-ED1D-45F3-A29F-3766BECB7A58}" dt="2023-05-18T18:16:34.268" v="789" actId="1076"/>
          <ac:spMkLst>
            <pc:docMk/>
            <pc:sldMk cId="2047982128" sldId="308"/>
            <ac:spMk id="9" creationId="{252FE92F-2B84-311F-21AD-B8CAC870EE98}"/>
          </ac:spMkLst>
        </pc:spChg>
        <pc:spChg chg="add mod">
          <ac:chgData name="Leila Scatena Raposo" userId="efd39fea-0d2b-4ae3-883f-65c40e95a1f8" providerId="ADAL" clId="{51349554-ED1D-45F3-A29F-3766BECB7A58}" dt="2023-05-18T18:17:13.403" v="802" actId="1076"/>
          <ac:spMkLst>
            <pc:docMk/>
            <pc:sldMk cId="2047982128" sldId="308"/>
            <ac:spMk id="11" creationId="{517BD0BC-5105-0692-4B9F-82E6AE6F9306}"/>
          </ac:spMkLst>
        </pc:spChg>
        <pc:spChg chg="add mod">
          <ac:chgData name="Leila Scatena Raposo" userId="efd39fea-0d2b-4ae3-883f-65c40e95a1f8" providerId="ADAL" clId="{51349554-ED1D-45F3-A29F-3766BECB7A58}" dt="2023-05-18T18:17:39.296" v="809" actId="1076"/>
          <ac:spMkLst>
            <pc:docMk/>
            <pc:sldMk cId="2047982128" sldId="308"/>
            <ac:spMk id="13" creationId="{4ADF0220-558B-781E-F1A3-ECBD2C6CB20B}"/>
          </ac:spMkLst>
        </pc:spChg>
        <pc:spChg chg="add del mod">
          <ac:chgData name="Leila Scatena Raposo" userId="efd39fea-0d2b-4ae3-883f-65c40e95a1f8" providerId="ADAL" clId="{51349554-ED1D-45F3-A29F-3766BECB7A58}" dt="2023-05-18T18:18:55.279" v="828" actId="478"/>
          <ac:spMkLst>
            <pc:docMk/>
            <pc:sldMk cId="2047982128" sldId="308"/>
            <ac:spMk id="14" creationId="{4CDA2FC2-BB2D-14E6-D303-AE9876C26FE2}"/>
          </ac:spMkLst>
        </pc:spChg>
        <pc:spChg chg="add mod">
          <ac:chgData name="Leila Scatena Raposo" userId="efd39fea-0d2b-4ae3-883f-65c40e95a1f8" providerId="ADAL" clId="{51349554-ED1D-45F3-A29F-3766BECB7A58}" dt="2023-05-18T18:18:23.845" v="820" actId="1076"/>
          <ac:spMkLst>
            <pc:docMk/>
            <pc:sldMk cId="2047982128" sldId="308"/>
            <ac:spMk id="15" creationId="{A9A65BBF-E445-ECD6-ECA5-AAA5805709F4}"/>
          </ac:spMkLst>
        </pc:spChg>
        <pc:spChg chg="add mod">
          <ac:chgData name="Leila Scatena Raposo" userId="efd39fea-0d2b-4ae3-883f-65c40e95a1f8" providerId="ADAL" clId="{51349554-ED1D-45F3-A29F-3766BECB7A58}" dt="2023-05-18T18:18:52.338" v="827" actId="1076"/>
          <ac:spMkLst>
            <pc:docMk/>
            <pc:sldMk cId="2047982128" sldId="308"/>
            <ac:spMk id="21" creationId="{C4D4EBE6-BB3B-B4AA-B335-960BB353D96F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25:32.512" v="904" actId="1076"/>
        <pc:sldMkLst>
          <pc:docMk/>
          <pc:sldMk cId="1701735090" sldId="309"/>
        </pc:sldMkLst>
        <pc:picChg chg="add mod">
          <ac:chgData name="Leila Scatena Raposo" userId="efd39fea-0d2b-4ae3-883f-65c40e95a1f8" providerId="ADAL" clId="{51349554-ED1D-45F3-A29F-3766BECB7A58}" dt="2023-05-18T18:22:55.431" v="878" actId="1076"/>
          <ac:picMkLst>
            <pc:docMk/>
            <pc:sldMk cId="1701735090" sldId="309"/>
            <ac:picMk id="13" creationId="{5FCE7908-D6EE-C558-CC54-71B5F1CE4957}"/>
          </ac:picMkLst>
        </pc:picChg>
        <pc:picChg chg="add mod">
          <ac:chgData name="Leila Scatena Raposo" userId="efd39fea-0d2b-4ae3-883f-65c40e95a1f8" providerId="ADAL" clId="{51349554-ED1D-45F3-A29F-3766BECB7A58}" dt="2023-05-18T18:23:18.326" v="881" actId="1076"/>
          <ac:picMkLst>
            <pc:docMk/>
            <pc:sldMk cId="1701735090" sldId="309"/>
            <ac:picMk id="15" creationId="{5C8AD641-BB76-4493-7F7F-050700804159}"/>
          </ac:picMkLst>
        </pc:picChg>
        <pc:picChg chg="add mod">
          <ac:chgData name="Leila Scatena Raposo" userId="efd39fea-0d2b-4ae3-883f-65c40e95a1f8" providerId="ADAL" clId="{51349554-ED1D-45F3-A29F-3766BECB7A58}" dt="2023-05-18T18:23:55.542" v="888" actId="1076"/>
          <ac:picMkLst>
            <pc:docMk/>
            <pc:sldMk cId="1701735090" sldId="309"/>
            <ac:picMk id="17" creationId="{48AE74CE-8591-53F2-B902-F54543A59C85}"/>
          </ac:picMkLst>
        </pc:picChg>
        <pc:picChg chg="add mod">
          <ac:chgData name="Leila Scatena Raposo" userId="efd39fea-0d2b-4ae3-883f-65c40e95a1f8" providerId="ADAL" clId="{51349554-ED1D-45F3-A29F-3766BECB7A58}" dt="2023-05-18T18:24:32.250" v="893" actId="1076"/>
          <ac:picMkLst>
            <pc:docMk/>
            <pc:sldMk cId="1701735090" sldId="309"/>
            <ac:picMk id="25" creationId="{A49E650B-ACD3-B7A9-3780-8EF31B50945A}"/>
          </ac:picMkLst>
        </pc:picChg>
        <pc:picChg chg="add mod">
          <ac:chgData name="Leila Scatena Raposo" userId="efd39fea-0d2b-4ae3-883f-65c40e95a1f8" providerId="ADAL" clId="{51349554-ED1D-45F3-A29F-3766BECB7A58}" dt="2023-05-18T18:24:59.756" v="898" actId="1076"/>
          <ac:picMkLst>
            <pc:docMk/>
            <pc:sldMk cId="1701735090" sldId="309"/>
            <ac:picMk id="27" creationId="{178347DD-B96B-8C80-7920-3D9A51278E2E}"/>
          </ac:picMkLst>
        </pc:picChg>
        <pc:picChg chg="add mod">
          <ac:chgData name="Leila Scatena Raposo" userId="efd39fea-0d2b-4ae3-883f-65c40e95a1f8" providerId="ADAL" clId="{51349554-ED1D-45F3-A29F-3766BECB7A58}" dt="2023-05-18T18:25:32.512" v="904" actId="1076"/>
          <ac:picMkLst>
            <pc:docMk/>
            <pc:sldMk cId="1701735090" sldId="309"/>
            <ac:picMk id="29" creationId="{BBD7ED77-B550-2CC0-584B-4A70922185FD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0:00.416" v="427"/>
        <pc:sldMkLst>
          <pc:docMk/>
          <pc:sldMk cId="2438466586" sldId="310"/>
        </pc:sldMkLst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00.416" v="427"/>
          <ac:spMkLst>
            <pc:docMk/>
            <pc:sldMk cId="2438466586" sldId="310"/>
            <ac:spMk id="11" creationId="{4920AFF5-1D54-51A0-27C4-E2F283029EB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0:15.698" v="1086" actId="1076"/>
        <pc:sldMkLst>
          <pc:docMk/>
          <pc:sldMk cId="2270909847" sldId="311"/>
        </pc:sldMkLst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3" creationId="{FDB4BE6D-CD9D-0066-8CA6-DD3BA1B8E13B}"/>
          </ac:spMkLst>
        </pc:spChg>
        <pc:spChg chg="add mod">
          <ac:chgData name="Leila Scatena Raposo" userId="efd39fea-0d2b-4ae3-883f-65c40e95a1f8" providerId="ADAL" clId="{51349554-ED1D-45F3-A29F-3766BECB7A58}" dt="2023-05-18T18:37:32.930" v="1052" actId="1076"/>
          <ac:spMkLst>
            <pc:docMk/>
            <pc:sldMk cId="2270909847" sldId="311"/>
            <ac:spMk id="4" creationId="{214ECFB8-190B-6B3C-63DA-4FA2B8056F57}"/>
          </ac:spMkLst>
        </pc:spChg>
        <pc:spChg chg="add mod">
          <ac:chgData name="Leila Scatena Raposo" userId="efd39fea-0d2b-4ae3-883f-65c40e95a1f8" providerId="ADAL" clId="{51349554-ED1D-45F3-A29F-3766BECB7A58}" dt="2023-05-18T18:39:43.648" v="1080" actId="1076"/>
          <ac:spMkLst>
            <pc:docMk/>
            <pc:sldMk cId="2270909847" sldId="311"/>
            <ac:spMk id="5" creationId="{92CE697B-8507-D666-1610-BE77C2AFFBDC}"/>
          </ac:spMkLst>
        </pc:spChg>
        <pc:spChg chg="add mod">
          <ac:chgData name="Leila Scatena Raposo" userId="efd39fea-0d2b-4ae3-883f-65c40e95a1f8" providerId="ADAL" clId="{51349554-ED1D-45F3-A29F-3766BECB7A58}" dt="2023-05-18T18:39:18.924" v="1074" actId="1076"/>
          <ac:spMkLst>
            <pc:docMk/>
            <pc:sldMk cId="2270909847" sldId="311"/>
            <ac:spMk id="6" creationId="{1CA32A08-0CF3-1548-8433-FB507F7B6809}"/>
          </ac:spMkLst>
        </pc:spChg>
        <pc:spChg chg="add mod">
          <ac:chgData name="Leila Scatena Raposo" userId="efd39fea-0d2b-4ae3-883f-65c40e95a1f8" providerId="ADAL" clId="{51349554-ED1D-45F3-A29F-3766BECB7A58}" dt="2023-05-18T18:38:07.078" v="1059" actId="1076"/>
          <ac:spMkLst>
            <pc:docMk/>
            <pc:sldMk cId="2270909847" sldId="311"/>
            <ac:spMk id="7" creationId="{F45B78B6-A4CA-18D0-A5ED-3AE5E7A61AA7}"/>
          </ac:spMkLst>
        </pc:spChg>
        <pc:spChg chg="add mod">
          <ac:chgData name="Leila Scatena Raposo" userId="efd39fea-0d2b-4ae3-883f-65c40e95a1f8" providerId="ADAL" clId="{51349554-ED1D-45F3-A29F-3766BECB7A58}" dt="2023-05-18T18:38:47.460" v="1069" actId="1076"/>
          <ac:spMkLst>
            <pc:docMk/>
            <pc:sldMk cId="2270909847" sldId="311"/>
            <ac:spMk id="8" creationId="{5EC56082-BE95-350D-449E-9A88E6A2AA11}"/>
          </ac:spMkLst>
        </pc:spChg>
        <pc:spChg chg="add mod">
          <ac:chgData name="Leila Scatena Raposo" userId="efd39fea-0d2b-4ae3-883f-65c40e95a1f8" providerId="ADAL" clId="{51349554-ED1D-45F3-A29F-3766BECB7A58}" dt="2023-05-18T18:40:15.698" v="1086" actId="1076"/>
          <ac:spMkLst>
            <pc:docMk/>
            <pc:sldMk cId="2270909847" sldId="311"/>
            <ac:spMk id="9" creationId="{84AE1D1A-C313-9924-E2D5-03E86238FB4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7" creationId="{35B920EB-0DD8-F90D-2F80-2AA319EAF9D9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19.886" v="429"/>
        <pc:sldMkLst>
          <pc:docMk/>
          <pc:sldMk cId="614427371" sldId="312"/>
        </pc:sldMkLst>
        <pc:spChg chg="add mod">
          <ac:chgData name="Leila Scatena Raposo" userId="efd39fea-0d2b-4ae3-883f-65c40e95a1f8" providerId="ADAL" clId="{51349554-ED1D-45F3-A29F-3766BECB7A58}" dt="2023-05-18T16:50:19.886" v="429"/>
          <ac:spMkLst>
            <pc:docMk/>
            <pc:sldMk cId="614427371" sldId="312"/>
            <ac:spMk id="11" creationId="{61B6F2D0-A20A-19D2-A3EC-F348ADF565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42.089" v="397" actId="1076"/>
        <pc:sldMkLst>
          <pc:docMk/>
          <pc:sldMk cId="2242792505" sldId="315"/>
        </pc:sldMkLst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51349554-ED1D-45F3-A29F-3766BECB7A58}" dt="2023-05-18T16:46:42.089" v="397" actId="1076"/>
          <ac:spMkLst>
            <pc:docMk/>
            <pc:sldMk cId="2242792505" sldId="315"/>
            <ac:spMk id="3" creationId="{28ACC38F-D74E-C9C0-A645-16EB368BB2AD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8" creationId="{B6103C95-B99D-A0FF-9FA9-35FC92FD17F6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9" creationId="{B22C04F9-7F05-DC41-021E-3DF99B153654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2" creationId="{8C366590-5B21-D9A8-11F4-34B733BC618C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3" creationId="{62D9192B-F784-C5B7-6B76-46E84ED9CC6B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5" creationId="{7FC9C492-C35C-A2E7-33E5-5E30721A8E33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6" creationId="{BF1E8285-3B12-C5F5-B051-959986CA1779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3.501" v="420"/>
        <pc:sldMkLst>
          <pc:docMk/>
          <pc:sldMk cId="4224564547" sldId="316"/>
        </pc:sldMkLst>
        <pc:spChg chg="add mod">
          <ac:chgData name="Leila Scatena Raposo" userId="efd39fea-0d2b-4ae3-883f-65c40e95a1f8" providerId="ADAL" clId="{51349554-ED1D-45F3-A29F-3766BECB7A58}" dt="2023-05-18T16:49:23.501" v="420"/>
          <ac:spMkLst>
            <pc:docMk/>
            <pc:sldMk cId="4224564547" sldId="316"/>
            <ac:spMk id="4" creationId="{23EB6671-065F-DB0B-4FF6-B4E632F412E7}"/>
          </ac:spMkLst>
        </pc:spChg>
        <pc:spChg chg="mod">
          <ac:chgData name="Leila Scatena Raposo" userId="efd39fea-0d2b-4ae3-883f-65c40e95a1f8" providerId="ADAL" clId="{51349554-ED1D-45F3-A29F-3766BECB7A58}" dt="2023-05-11T16:48:18.263" v="80" actId="20577"/>
          <ac:spMkLst>
            <pc:docMk/>
            <pc:sldMk cId="4224564547" sldId="316"/>
            <ac:spMk id="11" creationId="{A3C669C0-F614-5F3D-11E5-CF021A3B3740}"/>
          </ac:spMkLst>
        </pc:spChg>
        <pc:picChg chg="add del">
          <ac:chgData name="Leila Scatena Raposo" userId="efd39fea-0d2b-4ae3-883f-65c40e95a1f8" providerId="ADAL" clId="{51349554-ED1D-45F3-A29F-3766BECB7A58}" dt="2023-05-11T16:22:17.484" v="8" actId="22"/>
          <ac:picMkLst>
            <pc:docMk/>
            <pc:sldMk cId="4224564547" sldId="316"/>
            <ac:picMk id="5" creationId="{7250812B-1F49-6FC9-AD8E-9B94C07657E3}"/>
          </ac:picMkLst>
        </pc:picChg>
        <pc:picChg chg="add del mod">
          <ac:chgData name="Leila Scatena Raposo" userId="efd39fea-0d2b-4ae3-883f-65c40e95a1f8" providerId="ADAL" clId="{51349554-ED1D-45F3-A29F-3766BECB7A58}" dt="2023-05-11T16:48:00.419" v="67" actId="478"/>
          <ac:picMkLst>
            <pc:docMk/>
            <pc:sldMk cId="4224564547" sldId="316"/>
            <ac:picMk id="7" creationId="{DDB8B324-CB98-63E8-04B4-E96F7BD4670D}"/>
          </ac:picMkLst>
        </pc:picChg>
        <pc:picChg chg="add mod">
          <ac:chgData name="Leila Scatena Raposo" userId="efd39fea-0d2b-4ae3-883f-65c40e95a1f8" providerId="ADAL" clId="{51349554-ED1D-45F3-A29F-3766BECB7A58}" dt="2023-05-11T16:48:10.402" v="68" actId="1076"/>
          <ac:picMkLst>
            <pc:docMk/>
            <pc:sldMk cId="4224564547" sldId="316"/>
            <ac:picMk id="8" creationId="{D69CA556-E1AE-21B8-3CE2-C82123718838}"/>
          </ac:picMkLst>
        </pc:picChg>
        <pc:picChg chg="del">
          <ac:chgData name="Leila Scatena Raposo" userId="efd39fea-0d2b-4ae3-883f-65c40e95a1f8" providerId="ADAL" clId="{51349554-ED1D-45F3-A29F-3766BECB7A58}" dt="2023-05-11T16:22:12.068" v="6" actId="478"/>
          <ac:picMkLst>
            <pc:docMk/>
            <pc:sldMk cId="4224564547" sldId="316"/>
            <ac:picMk id="18" creationId="{410F12FF-5D1F-46DB-85F0-59853E80E1E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9:28.773" v="422" actId="1076"/>
        <pc:sldMkLst>
          <pc:docMk/>
          <pc:sldMk cId="580467922" sldId="317"/>
        </pc:sldMkLst>
        <pc:spChg chg="add mod">
          <ac:chgData name="Leila Scatena Raposo" userId="efd39fea-0d2b-4ae3-883f-65c40e95a1f8" providerId="ADAL" clId="{51349554-ED1D-45F3-A29F-3766BECB7A58}" dt="2023-05-18T16:49:28.773" v="422" actId="1076"/>
          <ac:spMkLst>
            <pc:docMk/>
            <pc:sldMk cId="580467922" sldId="317"/>
            <ac:spMk id="8" creationId="{9F909AC5-3DBF-E64E-0A60-1AF75814A60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18.163" v="404" actId="1076"/>
        <pc:sldMkLst>
          <pc:docMk/>
          <pc:sldMk cId="1926615916" sldId="320"/>
        </pc:sldMkLst>
        <pc:spChg chg="add mod">
          <ac:chgData name="Leila Scatena Raposo" userId="efd39fea-0d2b-4ae3-883f-65c40e95a1f8" providerId="ADAL" clId="{51349554-ED1D-45F3-A29F-3766BECB7A58}" dt="2023-05-18T16:47:18.163" v="404" actId="1076"/>
          <ac:spMkLst>
            <pc:docMk/>
            <pc:sldMk cId="1926615916" sldId="320"/>
            <ac:spMk id="6" creationId="{22F89E2E-1A12-8984-3994-9E6A9C174469}"/>
          </ac:spMkLst>
        </pc:spChg>
        <pc:spChg chg="mod">
          <ac:chgData name="Leila Scatena Raposo" userId="efd39fea-0d2b-4ae3-883f-65c40e95a1f8" providerId="ADAL" clId="{51349554-ED1D-45F3-A29F-3766BECB7A58}" dt="2023-05-11T16:02:00.939" v="0" actId="20577"/>
          <ac:spMkLst>
            <pc:docMk/>
            <pc:sldMk cId="1926615916" sldId="320"/>
            <ac:spMk id="11" creationId="{599012BD-8962-2041-7BC3-87E3D2F7374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22:16.915" v="658" actId="1076"/>
        <pc:sldMkLst>
          <pc:docMk/>
          <pc:sldMk cId="2205620328" sldId="321"/>
        </pc:sldMkLst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1:45.435" v="651" actId="478"/>
          <ac:spMkLst>
            <pc:docMk/>
            <pc:sldMk cId="2205620328" sldId="321"/>
            <ac:spMk id="9" creationId="{7AC5B01E-2B27-97DE-980A-3953589781E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0:33.281" v="634" actId="1076"/>
          <ac:spMkLst>
            <pc:docMk/>
            <pc:sldMk cId="2205620328" sldId="321"/>
            <ac:spMk id="23" creationId="{472E1176-6E3B-D5D3-FB43-6C8D5D9EA6A7}"/>
          </ac:spMkLst>
        </pc:spChg>
        <pc:spChg chg="add mod">
          <ac:chgData name="Leila Scatena Raposo" userId="efd39fea-0d2b-4ae3-883f-65c40e95a1f8" providerId="ADAL" clId="{51349554-ED1D-45F3-A29F-3766BECB7A58}" dt="2023-05-18T17:21:40.839" v="650" actId="1076"/>
          <ac:spMkLst>
            <pc:docMk/>
            <pc:sldMk cId="2205620328" sldId="321"/>
            <ac:spMk id="24" creationId="{99E34A70-A0F2-BB79-8E10-30B7AFD88666}"/>
          </ac:spMkLst>
        </pc:spChg>
        <pc:spChg chg="add mod">
          <ac:chgData name="Leila Scatena Raposo" userId="efd39fea-0d2b-4ae3-883f-65c40e95a1f8" providerId="ADAL" clId="{51349554-ED1D-45F3-A29F-3766BECB7A58}" dt="2023-05-18T17:22:16.915" v="658" actId="1076"/>
          <ac:spMkLst>
            <pc:docMk/>
            <pc:sldMk cId="2205620328" sldId="321"/>
            <ac:spMk id="25" creationId="{DAC21251-8E7D-7A44-9A35-9A1DE8F466D3}"/>
          </ac:spMkLst>
        </pc:spChg>
        <pc:picChg chg="add mod">
          <ac:chgData name="Leila Scatena Raposo" userId="efd39fea-0d2b-4ae3-883f-65c40e95a1f8" providerId="ADAL" clId="{51349554-ED1D-45F3-A29F-3766BECB7A58}" dt="2023-05-18T17:19:26.048" v="619" actId="1076"/>
          <ac:picMkLst>
            <pc:docMk/>
            <pc:sldMk cId="2205620328" sldId="321"/>
            <ac:picMk id="18" creationId="{973550B8-B23C-A78B-C827-78845030B43A}"/>
          </ac:picMkLst>
        </pc:picChg>
        <pc:picChg chg="add mod">
          <ac:chgData name="Leila Scatena Raposo" userId="efd39fea-0d2b-4ae3-883f-65c40e95a1f8" providerId="ADAL" clId="{51349554-ED1D-45F3-A29F-3766BECB7A58}" dt="2023-05-18T17:19:44.629" v="622" actId="1076"/>
          <ac:picMkLst>
            <pc:docMk/>
            <pc:sldMk cId="2205620328" sldId="321"/>
            <ac:picMk id="20" creationId="{7DAF6F80-30DB-237F-6616-41B9AEF5EF60}"/>
          </ac:picMkLst>
        </pc:picChg>
        <pc:picChg chg="add del mod">
          <ac:chgData name="Leila Scatena Raposo" userId="efd39fea-0d2b-4ae3-883f-65c40e95a1f8" providerId="ADAL" clId="{51349554-ED1D-45F3-A29F-3766BECB7A58}" dt="2023-05-18T17:20:06.658" v="627" actId="478"/>
          <ac:picMkLst>
            <pc:docMk/>
            <pc:sldMk cId="2205620328" sldId="321"/>
            <ac:picMk id="22" creationId="{B962D548-8B97-F2FF-8F94-DAA7C44D1BC9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26:06.413" v="698" actId="478"/>
        <pc:sldMkLst>
          <pc:docMk/>
          <pc:sldMk cId="4142764269" sldId="322"/>
        </pc:sldMkLst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6:06.413" v="698" actId="478"/>
          <ac:spMkLst>
            <pc:docMk/>
            <pc:sldMk cId="4142764269" sldId="322"/>
            <ac:spMk id="4" creationId="{7170213A-EF1A-7F9A-D7E3-5E38A857F86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3:42.209" v="679" actId="1076"/>
          <ac:spMkLst>
            <pc:docMk/>
            <pc:sldMk cId="4142764269" sldId="322"/>
            <ac:spMk id="17" creationId="{410CF46F-B791-F529-44FF-CBB8F08AF3C1}"/>
          </ac:spMkLst>
        </pc:spChg>
        <pc:spChg chg="add mod">
          <ac:chgData name="Leila Scatena Raposo" userId="efd39fea-0d2b-4ae3-883f-65c40e95a1f8" providerId="ADAL" clId="{51349554-ED1D-45F3-A29F-3766BECB7A58}" dt="2023-05-18T17:24:39.635" v="690" actId="1076"/>
          <ac:spMkLst>
            <pc:docMk/>
            <pc:sldMk cId="4142764269" sldId="322"/>
            <ac:spMk id="18" creationId="{F3ADB8BE-9B67-41A4-3225-2A7FC5BF23E5}"/>
          </ac:spMkLst>
        </pc:spChg>
        <pc:spChg chg="add mod">
          <ac:chgData name="Leila Scatena Raposo" userId="efd39fea-0d2b-4ae3-883f-65c40e95a1f8" providerId="ADAL" clId="{51349554-ED1D-45F3-A29F-3766BECB7A58}" dt="2023-05-18T17:26:02.405" v="697" actId="1076"/>
          <ac:spMkLst>
            <pc:docMk/>
            <pc:sldMk cId="4142764269" sldId="322"/>
            <ac:spMk id="19" creationId="{67BC0143-3D00-7412-C3C0-465F2114C54C}"/>
          </ac:spMkLst>
        </pc:spChg>
        <pc:spChg chg="add mod">
          <ac:chgData name="Leila Scatena Raposo" userId="efd39fea-0d2b-4ae3-883f-65c40e95a1f8" providerId="ADAL" clId="{51349554-ED1D-45F3-A29F-3766BECB7A58}" dt="2023-05-18T17:22:31.303" v="665" actId="1076"/>
          <ac:spMkLst>
            <pc:docMk/>
            <pc:sldMk cId="4142764269" sldId="322"/>
            <ac:spMk id="20" creationId="{91FD8D5F-3755-7DB3-D1AC-FB4ED0FEB76B}"/>
          </ac:spMkLst>
        </pc:spChg>
        <pc:picChg chg="add mod">
          <ac:chgData name="Leila Scatena Raposo" userId="efd39fea-0d2b-4ae3-883f-65c40e95a1f8" providerId="ADAL" clId="{51349554-ED1D-45F3-A29F-3766BECB7A58}" dt="2023-05-18T17:22:58.060" v="670" actId="1076"/>
          <ac:picMkLst>
            <pc:docMk/>
            <pc:sldMk cId="4142764269" sldId="322"/>
            <ac:picMk id="22" creationId="{A3F9019F-3689-5FDE-73F1-EB50D6755EEB}"/>
          </ac:picMkLst>
        </pc:picChg>
        <pc:picChg chg="add del mod">
          <ac:chgData name="Leila Scatena Raposo" userId="efd39fea-0d2b-4ae3-883f-65c40e95a1f8" providerId="ADAL" clId="{51349554-ED1D-45F3-A29F-3766BECB7A58}" dt="2023-05-18T17:23:15.250" v="673" actId="478"/>
          <ac:picMkLst>
            <pc:docMk/>
            <pc:sldMk cId="4142764269" sldId="322"/>
            <ac:picMk id="24" creationId="{3927B13F-FB4A-BFD9-6C5D-DA6B41F1E8DE}"/>
          </ac:picMkLst>
        </pc:picChg>
        <pc:picChg chg="add mod">
          <ac:chgData name="Leila Scatena Raposo" userId="efd39fea-0d2b-4ae3-883f-65c40e95a1f8" providerId="ADAL" clId="{51349554-ED1D-45F3-A29F-3766BECB7A58}" dt="2023-05-18T17:24:02.324" v="682" actId="1076"/>
          <ac:picMkLst>
            <pc:docMk/>
            <pc:sldMk cId="4142764269" sldId="322"/>
            <ac:picMk id="26" creationId="{43CE990A-2963-7324-A56F-9047CA55DD13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6:26.979" v="520" actId="1076"/>
        <pc:sldMkLst>
          <pc:docMk/>
          <pc:sldMk cId="4121394328" sldId="323"/>
        </pc:sldMkLst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9" creationId="{201BB706-0463-CA5F-F331-860D44E23879}"/>
          </ac:spMkLst>
        </pc:spChg>
        <pc:picChg chg="add mod">
          <ac:chgData name="Leila Scatena Raposo" userId="efd39fea-0d2b-4ae3-883f-65c40e95a1f8" providerId="ADAL" clId="{51349554-ED1D-45F3-A29F-3766BECB7A58}" dt="2023-05-18T17:02:33.141" v="485" actId="1076"/>
          <ac:picMkLst>
            <pc:docMk/>
            <pc:sldMk cId="4121394328" sldId="323"/>
            <ac:picMk id="4" creationId="{884CF478-95DF-19B1-E02C-DB5B03E17713}"/>
          </ac:picMkLst>
        </pc:picChg>
        <pc:picChg chg="add mod">
          <ac:chgData name="Leila Scatena Raposo" userId="efd39fea-0d2b-4ae3-883f-65c40e95a1f8" providerId="ADAL" clId="{51349554-ED1D-45F3-A29F-3766BECB7A58}" dt="2023-05-18T17:02:58.833" v="487" actId="1076"/>
          <ac:picMkLst>
            <pc:docMk/>
            <pc:sldMk cId="4121394328" sldId="323"/>
            <ac:picMk id="5" creationId="{B84DD89D-AA05-73A5-9049-B26FFBF90308}"/>
          </ac:picMkLst>
        </pc:picChg>
        <pc:picChg chg="add del mod">
          <ac:chgData name="Leila Scatena Raposo" userId="efd39fea-0d2b-4ae3-883f-65c40e95a1f8" providerId="ADAL" clId="{51349554-ED1D-45F3-A29F-3766BECB7A58}" dt="2023-05-18T17:03:01.477" v="488" actId="478"/>
          <ac:picMkLst>
            <pc:docMk/>
            <pc:sldMk cId="4121394328" sldId="323"/>
            <ac:picMk id="6" creationId="{5A1F9B58-7C5C-4C55-6C15-15FA8C30A8C3}"/>
          </ac:picMkLst>
        </pc:picChg>
        <pc:picChg chg="mod">
          <ac:chgData name="Leila Scatena Raposo" userId="efd39fea-0d2b-4ae3-883f-65c40e95a1f8" providerId="ADAL" clId="{51349554-ED1D-45F3-A29F-3766BECB7A58}" dt="2023-05-18T17:06:20.349" v="517" actId="1076"/>
          <ac:picMkLst>
            <pc:docMk/>
            <pc:sldMk cId="4121394328" sldId="323"/>
            <ac:picMk id="20" creationId="{E440561F-8E77-73F9-E901-220B9B9439A1}"/>
          </ac:picMkLst>
        </pc:picChg>
        <pc:picChg chg="mod">
          <ac:chgData name="Leila Scatena Raposo" userId="efd39fea-0d2b-4ae3-883f-65c40e95a1f8" providerId="ADAL" clId="{51349554-ED1D-45F3-A29F-3766BECB7A58}" dt="2023-05-18T17:06:18.297" v="516" actId="1076"/>
          <ac:picMkLst>
            <pc:docMk/>
            <pc:sldMk cId="4121394328" sldId="323"/>
            <ac:picMk id="21" creationId="{05347D7E-0AF1-EE5D-CB59-DEA1337134F5}"/>
          </ac:picMkLst>
        </pc:picChg>
        <pc:picChg chg="add mod">
          <ac:chgData name="Leila Scatena Raposo" userId="efd39fea-0d2b-4ae3-883f-65c40e95a1f8" providerId="ADAL" clId="{51349554-ED1D-45F3-A29F-3766BECB7A58}" dt="2023-05-18T17:06:03.153" v="515" actId="1076"/>
          <ac:picMkLst>
            <pc:docMk/>
            <pc:sldMk cId="4121394328" sldId="323"/>
            <ac:picMk id="24" creationId="{68CFF603-5D8C-A08E-B41F-AB6AC567804F}"/>
          </ac:picMkLst>
        </pc:picChg>
        <pc:picChg chg="add mod">
          <ac:chgData name="Leila Scatena Raposo" userId="efd39fea-0d2b-4ae3-883f-65c40e95a1f8" providerId="ADAL" clId="{51349554-ED1D-45F3-A29F-3766BECB7A58}" dt="2023-05-18T17:06:26.979" v="520" actId="1076"/>
          <ac:picMkLst>
            <pc:docMk/>
            <pc:sldMk cId="4121394328" sldId="323"/>
            <ac:picMk id="26" creationId="{228B3756-DACE-6C51-17CD-C0FC94AC653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6:57.481" v="525" actId="1076"/>
        <pc:sldMkLst>
          <pc:docMk/>
          <pc:sldMk cId="3084794147" sldId="324"/>
        </pc:sldMkLst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9" creationId="{201BB706-0463-CA5F-F331-860D44E23879}"/>
          </ac:spMkLst>
        </pc:sp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4" creationId="{5D3C3CF2-2753-1581-5CCD-7090CE24DF34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5" creationId="{093DEA1B-19FC-4AB9-5C0F-1F7B791E5AB6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6" creationId="{08F71CCB-53CE-0D46-6D2D-C2524DD84370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7" creationId="{1F398C1F-AC96-6085-6235-CA0338F91CD7}"/>
          </ac:picMkLst>
        </pc:picChg>
        <pc:picChg chg="add mod">
          <ac:chgData name="Leila Scatena Raposo" userId="efd39fea-0d2b-4ae3-883f-65c40e95a1f8" providerId="ADAL" clId="{51349554-ED1D-45F3-A29F-3766BECB7A58}" dt="2023-05-18T17:03:07.926" v="490" actId="1076"/>
          <ac:picMkLst>
            <pc:docMk/>
            <pc:sldMk cId="3084794147" sldId="324"/>
            <ac:picMk id="20" creationId="{9F91BE3F-73C9-883C-3929-01FEBC355A75}"/>
          </ac:picMkLst>
        </pc:picChg>
        <pc:picChg chg="add mod">
          <ac:chgData name="Leila Scatena Raposo" userId="efd39fea-0d2b-4ae3-883f-65c40e95a1f8" providerId="ADAL" clId="{51349554-ED1D-45F3-A29F-3766BECB7A58}" dt="2023-05-18T17:06:36.009" v="521" actId="1076"/>
          <ac:picMkLst>
            <pc:docMk/>
            <pc:sldMk cId="3084794147" sldId="324"/>
            <ac:picMk id="21" creationId="{4CF034DB-6DC0-5068-84EC-CD0B12C20594}"/>
          </ac:picMkLst>
        </pc:picChg>
        <pc:picChg chg="add mod">
          <ac:chgData name="Leila Scatena Raposo" userId="efd39fea-0d2b-4ae3-883f-65c40e95a1f8" providerId="ADAL" clId="{51349554-ED1D-45F3-A29F-3766BECB7A58}" dt="2023-05-18T17:03:50.181" v="496" actId="1076"/>
          <ac:picMkLst>
            <pc:docMk/>
            <pc:sldMk cId="3084794147" sldId="324"/>
            <ac:picMk id="22" creationId="{3A9344B9-7415-C0D2-0B62-458545194FED}"/>
          </ac:picMkLst>
        </pc:picChg>
        <pc:picChg chg="add mod">
          <ac:chgData name="Leila Scatena Raposo" userId="efd39fea-0d2b-4ae3-883f-65c40e95a1f8" providerId="ADAL" clId="{51349554-ED1D-45F3-A29F-3766BECB7A58}" dt="2023-05-18T17:06:57.481" v="525" actId="1076"/>
          <ac:picMkLst>
            <pc:docMk/>
            <pc:sldMk cId="3084794147" sldId="324"/>
            <ac:picMk id="24" creationId="{023AB37D-BDF0-24EC-EC0A-0282428C4A7D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7:49.385" v="534" actId="1076"/>
        <pc:sldMkLst>
          <pc:docMk/>
          <pc:sldMk cId="1120972666" sldId="325"/>
        </pc:sldMkLst>
        <pc:picChg chg="add mod">
          <ac:chgData name="Leila Scatena Raposo" userId="efd39fea-0d2b-4ae3-883f-65c40e95a1f8" providerId="ADAL" clId="{51349554-ED1D-45F3-A29F-3766BECB7A58}" dt="2023-05-18T17:04:29.451" v="499" actId="1076"/>
          <ac:picMkLst>
            <pc:docMk/>
            <pc:sldMk cId="1120972666" sldId="325"/>
            <ac:picMk id="4" creationId="{02964A6A-7B14-C255-E6B2-24ECC634D121}"/>
          </ac:picMkLst>
        </pc:picChg>
        <pc:picChg chg="add del mod">
          <ac:chgData name="Leila Scatena Raposo" userId="efd39fea-0d2b-4ae3-883f-65c40e95a1f8" providerId="ADAL" clId="{51349554-ED1D-45F3-A29F-3766BECB7A58}" dt="2023-05-18T17:04:31.285" v="500" actId="478"/>
          <ac:picMkLst>
            <pc:docMk/>
            <pc:sldMk cId="1120972666" sldId="325"/>
            <ac:picMk id="5" creationId="{FE2A6763-EC33-FCCD-8E7F-49562A1200D8}"/>
          </ac:picMkLst>
        </pc:picChg>
        <pc:picChg chg="add mod">
          <ac:chgData name="Leila Scatena Raposo" userId="efd39fea-0d2b-4ae3-883f-65c40e95a1f8" providerId="ADAL" clId="{51349554-ED1D-45F3-A29F-3766BECB7A58}" dt="2023-05-18T17:07:28.424" v="528" actId="1076"/>
          <ac:picMkLst>
            <pc:docMk/>
            <pc:sldMk cId="1120972666" sldId="325"/>
            <ac:picMk id="7" creationId="{ED7DC1AC-ED3F-42F9-188D-B15D321C4D2B}"/>
          </ac:picMkLst>
        </pc:picChg>
        <pc:picChg chg="add mod">
          <ac:chgData name="Leila Scatena Raposo" userId="efd39fea-0d2b-4ae3-883f-65c40e95a1f8" providerId="ADAL" clId="{51349554-ED1D-45F3-A29F-3766BECB7A58}" dt="2023-05-18T17:07:49.385" v="534" actId="1076"/>
          <ac:picMkLst>
            <pc:docMk/>
            <pc:sldMk cId="1120972666" sldId="325"/>
            <ac:picMk id="17" creationId="{51FB43B2-1C23-0A6F-D593-E5FCACDD6B82}"/>
          </ac:picMkLst>
        </pc:picChg>
        <pc:picChg chg="mod">
          <ac:chgData name="Leila Scatena Raposo" userId="efd39fea-0d2b-4ae3-883f-65c40e95a1f8" providerId="ADAL" clId="{51349554-ED1D-45F3-A29F-3766BECB7A58}" dt="2023-05-18T17:07:30.007" v="529" actId="1076"/>
          <ac:picMkLst>
            <pc:docMk/>
            <pc:sldMk cId="1120972666" sldId="325"/>
            <ac:picMk id="20" creationId="{3B5BDEB0-FB32-178D-585F-FC0C375CAD55}"/>
          </ac:picMkLst>
        </pc:picChg>
        <pc:picChg chg="mod">
          <ac:chgData name="Leila Scatena Raposo" userId="efd39fea-0d2b-4ae3-883f-65c40e95a1f8" providerId="ADAL" clId="{51349554-ED1D-45F3-A29F-3766BECB7A58}" dt="2023-05-18T17:07:32.829" v="530" actId="1076"/>
          <ac:picMkLst>
            <pc:docMk/>
            <pc:sldMk cId="1120972666" sldId="325"/>
            <ac:picMk id="21" creationId="{33C18197-D173-DF35-D184-96CC0AF85BCA}"/>
          </ac:picMkLst>
        </pc:picChg>
        <pc:picChg chg="mod">
          <ac:chgData name="Leila Scatena Raposo" userId="efd39fea-0d2b-4ae3-883f-65c40e95a1f8" providerId="ADAL" clId="{51349554-ED1D-45F3-A29F-3766BECB7A58}" dt="2023-05-18T17:07:34.306" v="531" actId="1076"/>
          <ac:picMkLst>
            <pc:docMk/>
            <pc:sldMk cId="1120972666" sldId="325"/>
            <ac:picMk id="22" creationId="{43201952-2B88-7E39-B590-9044DFEC611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4:58.023" v="505" actId="1076"/>
        <pc:sldMkLst>
          <pc:docMk/>
          <pc:sldMk cId="2408660989" sldId="326"/>
        </pc:sldMkLst>
        <pc:picChg chg="add mod">
          <ac:chgData name="Leila Scatena Raposo" userId="efd39fea-0d2b-4ae3-883f-65c40e95a1f8" providerId="ADAL" clId="{51349554-ED1D-45F3-A29F-3766BECB7A58}" dt="2023-05-18T17:04:36.124" v="502" actId="1076"/>
          <ac:picMkLst>
            <pc:docMk/>
            <pc:sldMk cId="2408660989" sldId="326"/>
            <ac:picMk id="7" creationId="{1B550B7E-F595-5C28-E397-09A9B027370E}"/>
          </ac:picMkLst>
        </pc:picChg>
        <pc:picChg chg="add mod">
          <ac:chgData name="Leila Scatena Raposo" userId="efd39fea-0d2b-4ae3-883f-65c40e95a1f8" providerId="ADAL" clId="{51349554-ED1D-45F3-A29F-3766BECB7A58}" dt="2023-05-18T17:04:52.522" v="504" actId="1076"/>
          <ac:picMkLst>
            <pc:docMk/>
            <pc:sldMk cId="2408660989" sldId="326"/>
            <ac:picMk id="16" creationId="{36343586-7929-E927-C85D-1E54CDF4FCC3}"/>
          </ac:picMkLst>
        </pc:picChg>
        <pc:picChg chg="add mod">
          <ac:chgData name="Leila Scatena Raposo" userId="efd39fea-0d2b-4ae3-883f-65c40e95a1f8" providerId="ADAL" clId="{51349554-ED1D-45F3-A29F-3766BECB7A58}" dt="2023-05-18T17:04:58.023" v="505" actId="1076"/>
          <ac:picMkLst>
            <pc:docMk/>
            <pc:sldMk cId="2408660989" sldId="326"/>
            <ac:picMk id="17" creationId="{15A87D24-9CC1-ABE8-A09B-D92D062CBCB6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6:14.709" v="442" actId="1076"/>
        <pc:sldMkLst>
          <pc:docMk/>
          <pc:sldMk cId="4256873800" sldId="327"/>
        </pc:sldMkLst>
        <pc:picChg chg="add mod">
          <ac:chgData name="Leila Scatena Raposo" userId="efd39fea-0d2b-4ae3-883f-65c40e95a1f8" providerId="ADAL" clId="{51349554-ED1D-45F3-A29F-3766BECB7A58}" dt="2023-05-18T16:54:46.846" v="433" actId="1076"/>
          <ac:picMkLst>
            <pc:docMk/>
            <pc:sldMk cId="4256873800" sldId="327"/>
            <ac:picMk id="8" creationId="{B5567F07-AF79-978B-4783-4BF9948918CD}"/>
          </ac:picMkLst>
        </pc:picChg>
        <pc:picChg chg="add mod">
          <ac:chgData name="Leila Scatena Raposo" userId="efd39fea-0d2b-4ae3-883f-65c40e95a1f8" providerId="ADAL" clId="{51349554-ED1D-45F3-A29F-3766BECB7A58}" dt="2023-05-18T16:55:06.581" v="436" actId="1076"/>
          <ac:picMkLst>
            <pc:docMk/>
            <pc:sldMk cId="4256873800" sldId="327"/>
            <ac:picMk id="26" creationId="{EDB607BC-313D-7F15-118F-A4FC34E3E72D}"/>
          </ac:picMkLst>
        </pc:picChg>
        <pc:picChg chg="add mod">
          <ac:chgData name="Leila Scatena Raposo" userId="efd39fea-0d2b-4ae3-883f-65c40e95a1f8" providerId="ADAL" clId="{51349554-ED1D-45F3-A29F-3766BECB7A58}" dt="2023-05-18T16:55:48.321" v="439" actId="1076"/>
          <ac:picMkLst>
            <pc:docMk/>
            <pc:sldMk cId="4256873800" sldId="327"/>
            <ac:picMk id="28" creationId="{A695E557-D26A-22C5-6F01-F5F83D20E201}"/>
          </ac:picMkLst>
        </pc:picChg>
        <pc:picChg chg="add mod">
          <ac:chgData name="Leila Scatena Raposo" userId="efd39fea-0d2b-4ae3-883f-65c40e95a1f8" providerId="ADAL" clId="{51349554-ED1D-45F3-A29F-3766BECB7A58}" dt="2023-05-18T16:56:14.709" v="442" actId="1076"/>
          <ac:picMkLst>
            <pc:docMk/>
            <pc:sldMk cId="4256873800" sldId="327"/>
            <ac:picMk id="30" creationId="{E388FC33-6CC4-3CA6-4825-AFF5D1076FF4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8:20.165" v="454" actId="1076"/>
        <pc:sldMkLst>
          <pc:docMk/>
          <pc:sldMk cId="3287330072" sldId="328"/>
        </pc:sldMkLst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4" creationId="{9F378E0A-F828-62AA-A2BD-29FC247ADFB6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5" creationId="{9990A4BA-CEB8-9EF9-6E49-D1D9FC5104FE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6" creationId="{639CB69B-0E8B-CCDC-5482-E86BB52EC87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7" creationId="{7B4EF079-0078-03D6-EC03-EDB3DB03BFD1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4" creationId="{F88A4163-DAFB-3F15-ECCE-6B03E945ED3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5" creationId="{A4631022-3973-9196-0507-FF77B9EC6ADE}"/>
          </ac:spMkLst>
        </pc:spChg>
        <pc:picChg chg="add mod">
          <ac:chgData name="Leila Scatena Raposo" userId="efd39fea-0d2b-4ae3-883f-65c40e95a1f8" providerId="ADAL" clId="{51349554-ED1D-45F3-A29F-3766BECB7A58}" dt="2023-05-18T16:56:37.227" v="445" actId="1076"/>
          <ac:picMkLst>
            <pc:docMk/>
            <pc:sldMk cId="3287330072" sldId="328"/>
            <ac:picMk id="9" creationId="{3D329652-23B0-B0A9-20D8-3B47B8D10220}"/>
          </ac:picMkLst>
        </pc:picChg>
        <pc:picChg chg="add mod">
          <ac:chgData name="Leila Scatena Raposo" userId="efd39fea-0d2b-4ae3-883f-65c40e95a1f8" providerId="ADAL" clId="{51349554-ED1D-45F3-A29F-3766BECB7A58}" dt="2023-05-18T16:57:01.547" v="448" actId="1076"/>
          <ac:picMkLst>
            <pc:docMk/>
            <pc:sldMk cId="3287330072" sldId="328"/>
            <ac:picMk id="13" creationId="{5828A72B-98C9-DD57-671F-64AC7F2EFAB8}"/>
          </ac:picMkLst>
        </pc:picChg>
        <pc:picChg chg="add mod">
          <ac:chgData name="Leila Scatena Raposo" userId="efd39fea-0d2b-4ae3-883f-65c40e95a1f8" providerId="ADAL" clId="{51349554-ED1D-45F3-A29F-3766BECB7A58}" dt="2023-05-18T16:57:30.211" v="451" actId="1076"/>
          <ac:picMkLst>
            <pc:docMk/>
            <pc:sldMk cId="3287330072" sldId="328"/>
            <ac:picMk id="15" creationId="{B04213A2-629F-3733-91A3-AC5D69EC1820}"/>
          </ac:picMkLst>
        </pc:picChg>
        <pc:picChg chg="add mod">
          <ac:chgData name="Leila Scatena Raposo" userId="efd39fea-0d2b-4ae3-883f-65c40e95a1f8" providerId="ADAL" clId="{51349554-ED1D-45F3-A29F-3766BECB7A58}" dt="2023-05-18T16:58:20.165" v="454" actId="1076"/>
          <ac:picMkLst>
            <pc:docMk/>
            <pc:sldMk cId="3287330072" sldId="328"/>
            <ac:picMk id="21" creationId="{E828875D-6C39-22D4-3978-AA3723EFBDBA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0:42.993" v="477" actId="1076"/>
        <pc:sldMkLst>
          <pc:docMk/>
          <pc:sldMk cId="4180483286" sldId="331"/>
        </pc:sldMkLst>
        <pc:picChg chg="add mod">
          <ac:chgData name="Leila Scatena Raposo" userId="efd39fea-0d2b-4ae3-883f-65c40e95a1f8" providerId="ADAL" clId="{51349554-ED1D-45F3-A29F-3766BECB7A58}" dt="2023-05-18T16:58:53.388" v="457" actId="1076"/>
          <ac:picMkLst>
            <pc:docMk/>
            <pc:sldMk cId="4180483286" sldId="331"/>
            <ac:picMk id="21" creationId="{891F29F3-9FAC-6B87-20D0-75FF35C0A900}"/>
          </ac:picMkLst>
        </pc:picChg>
        <pc:picChg chg="add del mod">
          <ac:chgData name="Leila Scatena Raposo" userId="efd39fea-0d2b-4ae3-883f-65c40e95a1f8" providerId="ADAL" clId="{51349554-ED1D-45F3-A29F-3766BECB7A58}" dt="2023-05-18T16:59:27.521" v="463" actId="478"/>
          <ac:picMkLst>
            <pc:docMk/>
            <pc:sldMk cId="4180483286" sldId="331"/>
            <ac:picMk id="23" creationId="{2E6ABD14-C005-4EF3-08B7-2FD53C1BA16D}"/>
          </ac:picMkLst>
        </pc:picChg>
        <pc:picChg chg="add del mod">
          <ac:chgData name="Leila Scatena Raposo" userId="efd39fea-0d2b-4ae3-883f-65c40e95a1f8" providerId="ADAL" clId="{51349554-ED1D-45F3-A29F-3766BECB7A58}" dt="2023-05-18T16:59:36.439" v="467" actId="478"/>
          <ac:picMkLst>
            <pc:docMk/>
            <pc:sldMk cId="4180483286" sldId="331"/>
            <ac:picMk id="25" creationId="{D8D8DCD7-A713-6925-4143-C99FB625A75D}"/>
          </ac:picMkLst>
        </pc:picChg>
        <pc:picChg chg="add mod">
          <ac:chgData name="Leila Scatena Raposo" userId="efd39fea-0d2b-4ae3-883f-65c40e95a1f8" providerId="ADAL" clId="{51349554-ED1D-45F3-A29F-3766BECB7A58}" dt="2023-05-18T16:59:57.639" v="470" actId="1076"/>
          <ac:picMkLst>
            <pc:docMk/>
            <pc:sldMk cId="4180483286" sldId="331"/>
            <ac:picMk id="27" creationId="{FB475CD2-5819-3F75-28E7-F7987BA05385}"/>
          </ac:picMkLst>
        </pc:picChg>
        <pc:picChg chg="add mod">
          <ac:chgData name="Leila Scatena Raposo" userId="efd39fea-0d2b-4ae3-883f-65c40e95a1f8" providerId="ADAL" clId="{51349554-ED1D-45F3-A29F-3766BECB7A58}" dt="2023-05-18T17:00:19.869" v="474" actId="14100"/>
          <ac:picMkLst>
            <pc:docMk/>
            <pc:sldMk cId="4180483286" sldId="331"/>
            <ac:picMk id="29" creationId="{91A4BFB3-2A69-7C83-3DDE-046E4C6CCF68}"/>
          </ac:picMkLst>
        </pc:picChg>
        <pc:picChg chg="add mod">
          <ac:chgData name="Leila Scatena Raposo" userId="efd39fea-0d2b-4ae3-883f-65c40e95a1f8" providerId="ADAL" clId="{51349554-ED1D-45F3-A29F-3766BECB7A58}" dt="2023-05-18T17:00:42.993" v="477" actId="1076"/>
          <ac:picMkLst>
            <pc:docMk/>
            <pc:sldMk cId="4180483286" sldId="331"/>
            <ac:picMk id="31" creationId="{892EB761-62FC-338E-5EDE-233DB36CE4EF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34:34.952" v="780" actId="1076"/>
        <pc:sldMkLst>
          <pc:docMk/>
          <pc:sldMk cId="3761630166" sldId="332"/>
        </pc:sldMkLst>
        <pc:spChg chg="add mod">
          <ac:chgData name="Leila Scatena Raposo" userId="efd39fea-0d2b-4ae3-883f-65c40e95a1f8" providerId="ADAL" clId="{51349554-ED1D-45F3-A29F-3766BECB7A58}" dt="2023-05-18T17:32:11.455" v="751" actId="1076"/>
          <ac:spMkLst>
            <pc:docMk/>
            <pc:sldMk cId="3761630166" sldId="332"/>
            <ac:spMk id="16" creationId="{BF2AAE43-73B9-7053-ABF7-60AFAA372010}"/>
          </ac:spMkLst>
        </pc:spChg>
        <pc:spChg chg="add mod">
          <ac:chgData name="Leila Scatena Raposo" userId="efd39fea-0d2b-4ae3-883f-65c40e95a1f8" providerId="ADAL" clId="{51349554-ED1D-45F3-A29F-3766BECB7A58}" dt="2023-05-18T17:32:42.436" v="757" actId="1076"/>
          <ac:spMkLst>
            <pc:docMk/>
            <pc:sldMk cId="3761630166" sldId="332"/>
            <ac:spMk id="17" creationId="{AADE1D34-50A1-65A5-78D9-3C70C960034E}"/>
          </ac:spMkLst>
        </pc:spChg>
        <pc:spChg chg="add mod">
          <ac:chgData name="Leila Scatena Raposo" userId="efd39fea-0d2b-4ae3-883f-65c40e95a1f8" providerId="ADAL" clId="{51349554-ED1D-45F3-A29F-3766BECB7A58}" dt="2023-05-18T17:33:38.693" v="766" actId="1076"/>
          <ac:spMkLst>
            <pc:docMk/>
            <pc:sldMk cId="3761630166" sldId="332"/>
            <ac:spMk id="18" creationId="{46081853-8B26-1F4E-F893-6357319ABAC6}"/>
          </ac:spMkLst>
        </pc:spChg>
        <pc:spChg chg="add mod">
          <ac:chgData name="Leila Scatena Raposo" userId="efd39fea-0d2b-4ae3-883f-65c40e95a1f8" providerId="ADAL" clId="{51349554-ED1D-45F3-A29F-3766BECB7A58}" dt="2023-05-18T17:34:08.975" v="775" actId="1076"/>
          <ac:spMkLst>
            <pc:docMk/>
            <pc:sldMk cId="3761630166" sldId="332"/>
            <ac:spMk id="19" creationId="{34CDAA6F-3305-814A-F696-7EE18C690159}"/>
          </ac:spMkLst>
        </pc:spChg>
        <pc:spChg chg="add mod">
          <ac:chgData name="Leila Scatena Raposo" userId="efd39fea-0d2b-4ae3-883f-65c40e95a1f8" providerId="ADAL" clId="{51349554-ED1D-45F3-A29F-3766BECB7A58}" dt="2023-05-18T17:34:34.952" v="780" actId="1076"/>
          <ac:spMkLst>
            <pc:docMk/>
            <pc:sldMk cId="3761630166" sldId="332"/>
            <ac:spMk id="20" creationId="{F9DDEB4A-EA06-1F6C-4DF8-4AEC3226978B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8:22:16.898" v="875" actId="1076"/>
        <pc:sldMkLst>
          <pc:docMk/>
          <pc:sldMk cId="1961343286" sldId="333"/>
        </pc:sldMkLst>
        <pc:spChg chg="add del mod">
          <ac:chgData name="Leila Scatena Raposo" userId="efd39fea-0d2b-4ae3-883f-65c40e95a1f8" providerId="ADAL" clId="{51349554-ED1D-45F3-A29F-3766BECB7A58}" dt="2023-05-18T18:22:09.143" v="872" actId="478"/>
          <ac:spMkLst>
            <pc:docMk/>
            <pc:sldMk cId="1961343286" sldId="333"/>
            <ac:spMk id="16" creationId="{A991AD85-2186-D752-32BB-14F5CE998107}"/>
          </ac:spMkLst>
        </pc:spChg>
        <pc:spChg chg="add mod">
          <ac:chgData name="Leila Scatena Raposo" userId="efd39fea-0d2b-4ae3-883f-65c40e95a1f8" providerId="ADAL" clId="{51349554-ED1D-45F3-A29F-3766BECB7A58}" dt="2023-05-18T18:21:04.140" v="860" actId="1076"/>
          <ac:spMkLst>
            <pc:docMk/>
            <pc:sldMk cId="1961343286" sldId="333"/>
            <ac:spMk id="17" creationId="{AD1045EF-1E42-8CE2-2D13-5DBC7FB4F4CE}"/>
          </ac:spMkLst>
        </pc:spChg>
        <pc:spChg chg="add mod">
          <ac:chgData name="Leila Scatena Raposo" userId="efd39fea-0d2b-4ae3-883f-65c40e95a1f8" providerId="ADAL" clId="{51349554-ED1D-45F3-A29F-3766BECB7A58}" dt="2023-05-18T18:21:44.490" v="871" actId="1076"/>
          <ac:spMkLst>
            <pc:docMk/>
            <pc:sldMk cId="1961343286" sldId="333"/>
            <ac:spMk id="18" creationId="{BBCBD6B1-E6AB-94CA-BEDE-67B5E5373BFE}"/>
          </ac:spMkLst>
        </pc:spChg>
        <pc:spChg chg="add mod">
          <ac:chgData name="Leila Scatena Raposo" userId="efd39fea-0d2b-4ae3-883f-65c40e95a1f8" providerId="ADAL" clId="{51349554-ED1D-45F3-A29F-3766BECB7A58}" dt="2023-05-18T18:21:23.475" v="865" actId="1076"/>
          <ac:spMkLst>
            <pc:docMk/>
            <pc:sldMk cId="1961343286" sldId="333"/>
            <ac:spMk id="19" creationId="{A6F1B553-E3F7-CF01-576B-605F7ECAD95E}"/>
          </ac:spMkLst>
        </pc:spChg>
        <pc:spChg chg="add mod">
          <ac:chgData name="Leila Scatena Raposo" userId="efd39fea-0d2b-4ae3-883f-65c40e95a1f8" providerId="ADAL" clId="{51349554-ED1D-45F3-A29F-3766BECB7A58}" dt="2023-05-18T18:19:51.344" v="844" actId="1076"/>
          <ac:spMkLst>
            <pc:docMk/>
            <pc:sldMk cId="1961343286" sldId="333"/>
            <ac:spMk id="20" creationId="{873F8AF6-913D-3847-38C5-F0DE7B28E99D}"/>
          </ac:spMkLst>
        </pc:spChg>
        <pc:picChg chg="add mod">
          <ac:chgData name="Leila Scatena Raposo" userId="efd39fea-0d2b-4ae3-883f-65c40e95a1f8" providerId="ADAL" clId="{51349554-ED1D-45F3-A29F-3766BECB7A58}" dt="2023-05-18T18:22:16.898" v="875" actId="1076"/>
          <ac:picMkLst>
            <pc:docMk/>
            <pc:sldMk cId="1961343286" sldId="333"/>
            <ac:picMk id="22" creationId="{DEBA643D-C8C9-930B-50AF-A39573D663F7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28:38.157" v="939" actId="478"/>
        <pc:sldMkLst>
          <pc:docMk/>
          <pc:sldMk cId="3942378775" sldId="334"/>
        </pc:sldMkLst>
        <pc:spChg chg="add mod">
          <ac:chgData name="Leila Scatena Raposo" userId="efd39fea-0d2b-4ae3-883f-65c40e95a1f8" providerId="ADAL" clId="{51349554-ED1D-45F3-A29F-3766BECB7A58}" dt="2023-05-18T18:27:20.788" v="921" actId="1076"/>
          <ac:spMkLst>
            <pc:docMk/>
            <pc:sldMk cId="3942378775" sldId="334"/>
            <ac:spMk id="22" creationId="{74E1F130-3D81-3A85-935D-D03C6DE12837}"/>
          </ac:spMkLst>
        </pc:spChg>
        <pc:spChg chg="add mod">
          <ac:chgData name="Leila Scatena Raposo" userId="efd39fea-0d2b-4ae3-883f-65c40e95a1f8" providerId="ADAL" clId="{51349554-ED1D-45F3-A29F-3766BECB7A58}" dt="2023-05-18T18:28:34.984" v="938" actId="1076"/>
          <ac:spMkLst>
            <pc:docMk/>
            <pc:sldMk cId="3942378775" sldId="334"/>
            <ac:spMk id="23" creationId="{AE171D3A-D2FB-E398-4BCD-D5E1BF81BAE5}"/>
          </ac:spMkLst>
        </pc:spChg>
        <pc:spChg chg="add del mod">
          <ac:chgData name="Leila Scatena Raposo" userId="efd39fea-0d2b-4ae3-883f-65c40e95a1f8" providerId="ADAL" clId="{51349554-ED1D-45F3-A29F-3766BECB7A58}" dt="2023-05-18T18:28:38.157" v="939" actId="478"/>
          <ac:spMkLst>
            <pc:docMk/>
            <pc:sldMk cId="3942378775" sldId="334"/>
            <ac:spMk id="28" creationId="{D3EBF636-6819-374C-54CF-EAC1BC4BB0B1}"/>
          </ac:spMkLst>
        </pc:spChg>
        <pc:picChg chg="add mod">
          <ac:chgData name="Leila Scatena Raposo" userId="efd39fea-0d2b-4ae3-883f-65c40e95a1f8" providerId="ADAL" clId="{51349554-ED1D-45F3-A29F-3766BECB7A58}" dt="2023-05-18T18:26:00.204" v="909" actId="1076"/>
          <ac:picMkLst>
            <pc:docMk/>
            <pc:sldMk cId="3942378775" sldId="334"/>
            <ac:picMk id="19" creationId="{39AE7053-612F-E26A-9145-58BF9A877727}"/>
          </ac:picMkLst>
        </pc:picChg>
        <pc:picChg chg="add mod">
          <ac:chgData name="Leila Scatena Raposo" userId="efd39fea-0d2b-4ae3-883f-65c40e95a1f8" providerId="ADAL" clId="{51349554-ED1D-45F3-A29F-3766BECB7A58}" dt="2023-05-18T18:26:25.320" v="914" actId="1076"/>
          <ac:picMkLst>
            <pc:docMk/>
            <pc:sldMk cId="3942378775" sldId="334"/>
            <ac:picMk id="21" creationId="{9769F906-22B1-11B0-FC69-F6B65DA6F767}"/>
          </ac:picMkLst>
        </pc:picChg>
        <pc:picChg chg="add mod">
          <ac:chgData name="Leila Scatena Raposo" userId="efd39fea-0d2b-4ae3-883f-65c40e95a1f8" providerId="ADAL" clId="{51349554-ED1D-45F3-A29F-3766BECB7A58}" dt="2023-05-18T18:27:40.349" v="926" actId="1076"/>
          <ac:picMkLst>
            <pc:docMk/>
            <pc:sldMk cId="3942378775" sldId="334"/>
            <ac:picMk id="25" creationId="{84E8F614-1938-DCC2-D3A6-A3658E34F052}"/>
          </ac:picMkLst>
        </pc:picChg>
        <pc:picChg chg="add mod">
          <ac:chgData name="Leila Scatena Raposo" userId="efd39fea-0d2b-4ae3-883f-65c40e95a1f8" providerId="ADAL" clId="{51349554-ED1D-45F3-A29F-3766BECB7A58}" dt="2023-05-18T18:28:00.892" v="930" actId="1076"/>
          <ac:picMkLst>
            <pc:docMk/>
            <pc:sldMk cId="3942378775" sldId="334"/>
            <ac:picMk id="27" creationId="{60C81363-ECD8-8CD2-0C89-D34616CBA03C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31:14.353" v="980" actId="478"/>
        <pc:sldMkLst>
          <pc:docMk/>
          <pc:sldMk cId="1994880376" sldId="335"/>
        </pc:sldMkLst>
        <pc:spChg chg="add del mod">
          <ac:chgData name="Leila Scatena Raposo" userId="efd39fea-0d2b-4ae3-883f-65c40e95a1f8" providerId="ADAL" clId="{51349554-ED1D-45F3-A29F-3766BECB7A58}" dt="2023-05-18T18:31:14.353" v="980" actId="478"/>
          <ac:spMkLst>
            <pc:docMk/>
            <pc:sldMk cId="1994880376" sldId="335"/>
            <ac:spMk id="18" creationId="{4E9DFBE7-C49C-A5B3-C34B-1C1B4D5D6E01}"/>
          </ac:spMkLst>
        </pc:spChg>
        <pc:spChg chg="add del mod">
          <ac:chgData name="Leila Scatena Raposo" userId="efd39fea-0d2b-4ae3-883f-65c40e95a1f8" providerId="ADAL" clId="{51349554-ED1D-45F3-A29F-3766BECB7A58}" dt="2023-05-18T18:31:11.723" v="979" actId="478"/>
          <ac:spMkLst>
            <pc:docMk/>
            <pc:sldMk cId="1994880376" sldId="335"/>
            <ac:spMk id="19" creationId="{CDCC8E74-0280-8C65-8A22-3C99BAD83DEC}"/>
          </ac:spMkLst>
        </pc:spChg>
        <pc:spChg chg="add del mod">
          <ac:chgData name="Leila Scatena Raposo" userId="efd39fea-0d2b-4ae3-883f-65c40e95a1f8" providerId="ADAL" clId="{51349554-ED1D-45F3-A29F-3766BECB7A58}" dt="2023-05-18T18:31:10.156" v="978" actId="478"/>
          <ac:spMkLst>
            <pc:docMk/>
            <pc:sldMk cId="1994880376" sldId="335"/>
            <ac:spMk id="20" creationId="{601CF228-E9AF-2FD2-071C-1C9F9D6E750F}"/>
          </ac:spMkLst>
        </pc:spChg>
        <pc:spChg chg="add del mod">
          <ac:chgData name="Leila Scatena Raposo" userId="efd39fea-0d2b-4ae3-883f-65c40e95a1f8" providerId="ADAL" clId="{51349554-ED1D-45F3-A29F-3766BECB7A58}" dt="2023-05-18T18:31:08.338" v="977" actId="478"/>
          <ac:spMkLst>
            <pc:docMk/>
            <pc:sldMk cId="1994880376" sldId="335"/>
            <ac:spMk id="21" creationId="{3F0C0DAC-A473-3994-4693-82450DAF22A2}"/>
          </ac:spMkLst>
        </pc:spChg>
        <pc:spChg chg="add del mod">
          <ac:chgData name="Leila Scatena Raposo" userId="efd39fea-0d2b-4ae3-883f-65c40e95a1f8" providerId="ADAL" clId="{51349554-ED1D-45F3-A29F-3766BECB7A58}" dt="2023-05-18T18:31:06.531" v="976" actId="478"/>
          <ac:spMkLst>
            <pc:docMk/>
            <pc:sldMk cId="1994880376" sldId="335"/>
            <ac:spMk id="22" creationId="{F4E87FDF-1832-C127-185E-E2E4F91DFBE1}"/>
          </ac:spMkLst>
        </pc:spChg>
        <pc:spChg chg="add mod">
          <ac:chgData name="Leila Scatena Raposo" userId="efd39fea-0d2b-4ae3-883f-65c40e95a1f8" providerId="ADAL" clId="{51349554-ED1D-45F3-A29F-3766BECB7A58}" dt="2023-05-18T18:29:34.466" v="958" actId="1076"/>
          <ac:spMkLst>
            <pc:docMk/>
            <pc:sldMk cId="1994880376" sldId="335"/>
            <ac:spMk id="23" creationId="{AFD8FCB6-A923-7E47-53AA-EC04A3A3B408}"/>
          </ac:spMkLst>
        </pc:spChg>
        <pc:picChg chg="add mod">
          <ac:chgData name="Leila Scatena Raposo" userId="efd39fea-0d2b-4ae3-883f-65c40e95a1f8" providerId="ADAL" clId="{51349554-ED1D-45F3-A29F-3766BECB7A58}" dt="2023-05-18T18:29:02.274" v="949" actId="1076"/>
          <ac:picMkLst>
            <pc:docMk/>
            <pc:sldMk cId="1994880376" sldId="335"/>
            <ac:picMk id="25" creationId="{E733B775-4AA4-06F0-B0FE-0720FBE56863}"/>
          </ac:picMkLst>
        </pc:picChg>
        <pc:picChg chg="add mod">
          <ac:chgData name="Leila Scatena Raposo" userId="efd39fea-0d2b-4ae3-883f-65c40e95a1f8" providerId="ADAL" clId="{51349554-ED1D-45F3-A29F-3766BECB7A58}" dt="2023-05-18T18:29:56.463" v="962" actId="1076"/>
          <ac:picMkLst>
            <pc:docMk/>
            <pc:sldMk cId="1994880376" sldId="335"/>
            <ac:picMk id="27" creationId="{7A151AE8-36C0-07FD-119F-45D2583C7444}"/>
          </ac:picMkLst>
        </pc:picChg>
        <pc:picChg chg="add mod">
          <ac:chgData name="Leila Scatena Raposo" userId="efd39fea-0d2b-4ae3-883f-65c40e95a1f8" providerId="ADAL" clId="{51349554-ED1D-45F3-A29F-3766BECB7A58}" dt="2023-05-18T18:30:22.577" v="967" actId="1076"/>
          <ac:picMkLst>
            <pc:docMk/>
            <pc:sldMk cId="1994880376" sldId="335"/>
            <ac:picMk id="29" creationId="{16E1D2F1-BCA4-3885-B660-C2B6189C2D86}"/>
          </ac:picMkLst>
        </pc:picChg>
        <pc:picChg chg="add mod">
          <ac:chgData name="Leila Scatena Raposo" userId="efd39fea-0d2b-4ae3-883f-65c40e95a1f8" providerId="ADAL" clId="{51349554-ED1D-45F3-A29F-3766BECB7A58}" dt="2023-05-18T18:30:43.066" v="970" actId="1076"/>
          <ac:picMkLst>
            <pc:docMk/>
            <pc:sldMk cId="1994880376" sldId="335"/>
            <ac:picMk id="31" creationId="{7CB9ECF0-6D50-C2CB-AA75-2938EE0D3D2B}"/>
          </ac:picMkLst>
        </pc:picChg>
        <pc:picChg chg="add mod">
          <ac:chgData name="Leila Scatena Raposo" userId="efd39fea-0d2b-4ae3-883f-65c40e95a1f8" providerId="ADAL" clId="{51349554-ED1D-45F3-A29F-3766BECB7A58}" dt="2023-05-18T18:30:59.616" v="974" actId="1076"/>
          <ac:picMkLst>
            <pc:docMk/>
            <pc:sldMk cId="1994880376" sldId="335"/>
            <ac:picMk id="33" creationId="{D7E88A36-F28F-D588-CBA2-2958FEAA1457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8:34:41.562" v="1031" actId="1076"/>
        <pc:sldMkLst>
          <pc:docMk/>
          <pc:sldMk cId="3412726050" sldId="336"/>
        </pc:sldMkLst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4" creationId="{889F4E11-E221-B4BB-64F9-2CB7578025F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5" creationId="{1DE601EF-0151-EC7D-F8F8-7717600DB78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6" creationId="{0E069508-4015-1FF7-16E9-7781D2B13E7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7" creationId="{6BE557DF-6AD3-3D90-8313-F7BA77EA60F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8" creationId="{8DBEF928-06BE-D145-696F-7523A89E29E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9" creationId="{6BF1C5C7-5B63-376B-FBEB-25CE3C62271E}"/>
          </ac:spMkLst>
        </pc:spChg>
        <pc:spChg chg="add mod">
          <ac:chgData name="Leila Scatena Raposo" userId="efd39fea-0d2b-4ae3-883f-65c40e95a1f8" providerId="ADAL" clId="{51349554-ED1D-45F3-A29F-3766BECB7A58}" dt="2023-05-18T18:34:41.562" v="1031" actId="1076"/>
          <ac:spMkLst>
            <pc:docMk/>
            <pc:sldMk cId="3412726050" sldId="336"/>
            <ac:spMk id="18" creationId="{18CA346B-1F94-46D3-4373-292EEE3DC0C2}"/>
          </ac:spMkLst>
        </pc:spChg>
        <pc:spChg chg="add mod">
          <ac:chgData name="Leila Scatena Raposo" userId="efd39fea-0d2b-4ae3-883f-65c40e95a1f8" providerId="ADAL" clId="{51349554-ED1D-45F3-A29F-3766BECB7A58}" dt="2023-05-18T18:33:05.920" v="1006" actId="1076"/>
          <ac:spMkLst>
            <pc:docMk/>
            <pc:sldMk cId="3412726050" sldId="336"/>
            <ac:spMk id="19" creationId="{50A6B68D-222A-FBF2-3076-AF41F409F594}"/>
          </ac:spMkLst>
        </pc:spChg>
        <pc:spChg chg="add mod">
          <ac:chgData name="Leila Scatena Raposo" userId="efd39fea-0d2b-4ae3-883f-65c40e95a1f8" providerId="ADAL" clId="{51349554-ED1D-45F3-A29F-3766BECB7A58}" dt="2023-05-18T18:32:30.599" v="999" actId="1076"/>
          <ac:spMkLst>
            <pc:docMk/>
            <pc:sldMk cId="3412726050" sldId="336"/>
            <ac:spMk id="20" creationId="{FAF5D67D-F73A-CCCF-86E6-B624007C4758}"/>
          </ac:spMkLst>
        </pc:spChg>
        <pc:spChg chg="add mod">
          <ac:chgData name="Leila Scatena Raposo" userId="efd39fea-0d2b-4ae3-883f-65c40e95a1f8" providerId="ADAL" clId="{51349554-ED1D-45F3-A29F-3766BECB7A58}" dt="2023-05-18T18:31:58.927" v="992" actId="1076"/>
          <ac:spMkLst>
            <pc:docMk/>
            <pc:sldMk cId="3412726050" sldId="336"/>
            <ac:spMk id="21" creationId="{3F52565B-DEFD-E641-4B3B-7DBADEEC02A3}"/>
          </ac:spMkLst>
        </pc:spChg>
        <pc:spChg chg="add mod">
          <ac:chgData name="Leila Scatena Raposo" userId="efd39fea-0d2b-4ae3-883f-65c40e95a1f8" providerId="ADAL" clId="{51349554-ED1D-45F3-A29F-3766BECB7A58}" dt="2023-05-18T18:34:13.271" v="1024" actId="1076"/>
          <ac:spMkLst>
            <pc:docMk/>
            <pc:sldMk cId="3412726050" sldId="336"/>
            <ac:spMk id="22" creationId="{1C8883BA-EA20-5E1F-8915-94FEFC40F0DA}"/>
          </ac:spMkLst>
        </pc:spChg>
        <pc:spChg chg="add mod">
          <ac:chgData name="Leila Scatena Raposo" userId="efd39fea-0d2b-4ae3-883f-65c40e95a1f8" providerId="ADAL" clId="{51349554-ED1D-45F3-A29F-3766BECB7A58}" dt="2023-05-18T18:33:40.024" v="1016" actId="1076"/>
          <ac:spMkLst>
            <pc:docMk/>
            <pc:sldMk cId="3412726050" sldId="336"/>
            <ac:spMk id="23" creationId="{F31C0784-B3DE-5EDC-6B18-E710A4D9158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50:14.008" v="428"/>
        <pc:sldMkLst>
          <pc:docMk/>
          <pc:sldMk cId="2821643148" sldId="337"/>
        </pc:sldMkLst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14.008" v="428"/>
          <ac:spMkLst>
            <pc:docMk/>
            <pc:sldMk cId="2821643148" sldId="337"/>
            <ac:spMk id="18" creationId="{14B5A206-EF45-E8EE-59D7-F8A3F8CBEFD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3:54.807" v="1134" actId="1076"/>
        <pc:sldMkLst>
          <pc:docMk/>
          <pc:sldMk cId="432961237" sldId="338"/>
        </pc:sldMkLst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7" creationId="{35B920EB-0DD8-F90D-2F80-2AA319EAF9D9}"/>
          </ac:spMkLst>
        </pc:spChg>
        <pc:spChg chg="add mod">
          <ac:chgData name="Leila Scatena Raposo" userId="efd39fea-0d2b-4ae3-883f-65c40e95a1f8" providerId="ADAL" clId="{51349554-ED1D-45F3-A29F-3766BECB7A58}" dt="2023-05-18T18:43:54.807" v="1134" actId="1076"/>
          <ac:spMkLst>
            <pc:docMk/>
            <pc:sldMk cId="432961237" sldId="338"/>
            <ac:spMk id="18" creationId="{1792A9CF-3F4A-0917-48D5-B8DED9BC09E6}"/>
          </ac:spMkLst>
        </pc:spChg>
        <pc:spChg chg="add mod">
          <ac:chgData name="Leila Scatena Raposo" userId="efd39fea-0d2b-4ae3-883f-65c40e95a1f8" providerId="ADAL" clId="{51349554-ED1D-45F3-A29F-3766BECB7A58}" dt="2023-05-18T18:42:46.574" v="1122" actId="1076"/>
          <ac:spMkLst>
            <pc:docMk/>
            <pc:sldMk cId="432961237" sldId="338"/>
            <ac:spMk id="19" creationId="{6C64C610-FF1F-CEF4-7330-D3E736F4EE13}"/>
          </ac:spMkLst>
        </pc:spChg>
        <pc:spChg chg="add mod">
          <ac:chgData name="Leila Scatena Raposo" userId="efd39fea-0d2b-4ae3-883f-65c40e95a1f8" providerId="ADAL" clId="{51349554-ED1D-45F3-A29F-3766BECB7A58}" dt="2023-05-18T18:43:25.548" v="1128" actId="1076"/>
          <ac:spMkLst>
            <pc:docMk/>
            <pc:sldMk cId="432961237" sldId="338"/>
            <ac:spMk id="20" creationId="{3D27C6F3-9013-57FA-E8FB-186E92BCF778}"/>
          </ac:spMkLst>
        </pc:spChg>
        <pc:spChg chg="add mod">
          <ac:chgData name="Leila Scatena Raposo" userId="efd39fea-0d2b-4ae3-883f-65c40e95a1f8" providerId="ADAL" clId="{51349554-ED1D-45F3-A29F-3766BECB7A58}" dt="2023-05-18T18:41:06.502" v="1101" actId="1076"/>
          <ac:spMkLst>
            <pc:docMk/>
            <pc:sldMk cId="432961237" sldId="338"/>
            <ac:spMk id="21" creationId="{811C7E01-E3CD-46AF-D03C-C1793D8688C5}"/>
          </ac:spMkLst>
        </pc:spChg>
        <pc:spChg chg="add mod">
          <ac:chgData name="Leila Scatena Raposo" userId="efd39fea-0d2b-4ae3-883f-65c40e95a1f8" providerId="ADAL" clId="{51349554-ED1D-45F3-A29F-3766BECB7A58}" dt="2023-05-18T18:41:53.372" v="1111" actId="1076"/>
          <ac:spMkLst>
            <pc:docMk/>
            <pc:sldMk cId="432961237" sldId="338"/>
            <ac:spMk id="22" creationId="{84274F05-62A7-37CC-8D04-21D3F59C3A70}"/>
          </ac:spMkLst>
        </pc:spChg>
        <pc:spChg chg="add mod">
          <ac:chgData name="Leila Scatena Raposo" userId="efd39fea-0d2b-4ae3-883f-65c40e95a1f8" providerId="ADAL" clId="{51349554-ED1D-45F3-A29F-3766BECB7A58}" dt="2023-05-18T18:42:21.310" v="1117" actId="1076"/>
          <ac:spMkLst>
            <pc:docMk/>
            <pc:sldMk cId="432961237" sldId="338"/>
            <ac:spMk id="23" creationId="{B23B473C-A78A-CA96-9AED-6AADE8BB56E5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22.270" v="430"/>
        <pc:sldMkLst>
          <pc:docMk/>
          <pc:sldMk cId="1711805436" sldId="339"/>
        </pc:sldMkLst>
        <pc:spChg chg="add mod">
          <ac:chgData name="Leila Scatena Raposo" userId="efd39fea-0d2b-4ae3-883f-65c40e95a1f8" providerId="ADAL" clId="{51349554-ED1D-45F3-A29F-3766BECB7A58}" dt="2023-05-18T16:50:22.270" v="430"/>
          <ac:spMkLst>
            <pc:docMk/>
            <pc:sldMk cId="1711805436" sldId="339"/>
            <ac:spMk id="9" creationId="{CE33CC7E-99B5-A982-13FC-C210E4327C1D}"/>
          </ac:spMkLst>
        </pc:spChg>
      </pc:sldChg>
      <pc:sldChg chg="modSp mod">
        <pc:chgData name="Leila Scatena Raposo" userId="efd39fea-0d2b-4ae3-883f-65c40e95a1f8" providerId="ADAL" clId="{51349554-ED1D-45F3-A29F-3766BECB7A58}" dt="2023-05-11T16:38:14.037" v="39" actId="790"/>
        <pc:sldMkLst>
          <pc:docMk/>
          <pc:sldMk cId="823849205" sldId="341"/>
        </pc:sldMkLst>
        <pc:spChg chg="mod">
          <ac:chgData name="Leila Scatena Raposo" userId="efd39fea-0d2b-4ae3-883f-65c40e95a1f8" providerId="ADAL" clId="{51349554-ED1D-45F3-A29F-3766BECB7A58}" dt="2023-05-11T16:38:14.037" v="39" actId="790"/>
          <ac:spMkLst>
            <pc:docMk/>
            <pc:sldMk cId="823849205" sldId="341"/>
            <ac:spMk id="7" creationId="{1B6050ED-CB3F-661F-1FF5-5CEC8E892A44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47:33.275" v="405"/>
        <pc:sldMkLst>
          <pc:docMk/>
          <pc:sldMk cId="171611832" sldId="342"/>
        </pc:sldMkLst>
        <pc:spChg chg="add mod">
          <ac:chgData name="Leila Scatena Raposo" userId="efd39fea-0d2b-4ae3-883f-65c40e95a1f8" providerId="ADAL" clId="{51349554-ED1D-45F3-A29F-3766BECB7A58}" dt="2023-05-18T16:47:33.275" v="405"/>
          <ac:spMkLst>
            <pc:docMk/>
            <pc:sldMk cId="171611832" sldId="342"/>
            <ac:spMk id="4" creationId="{ACA6DC64-C11C-C232-25D9-99C9600B505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37.974" v="407" actId="1076"/>
        <pc:sldMkLst>
          <pc:docMk/>
          <pc:sldMk cId="2890599222" sldId="343"/>
        </pc:sldMkLst>
        <pc:spChg chg="add mod">
          <ac:chgData name="Leila Scatena Raposo" userId="efd39fea-0d2b-4ae3-883f-65c40e95a1f8" providerId="ADAL" clId="{51349554-ED1D-45F3-A29F-3766BECB7A58}" dt="2023-05-18T16:47:37.974" v="407" actId="1076"/>
          <ac:spMkLst>
            <pc:docMk/>
            <pc:sldMk cId="2890599222" sldId="343"/>
            <ac:spMk id="4" creationId="{CE19CEFB-34EA-906A-FE01-D4378044FE78}"/>
          </ac:spMkLst>
        </pc:spChg>
      </pc:sldChg>
      <pc:sldChg chg="modSp mod">
        <pc:chgData name="Leila Scatena Raposo" userId="efd39fea-0d2b-4ae3-883f-65c40e95a1f8" providerId="ADAL" clId="{51349554-ED1D-45F3-A29F-3766BECB7A58}" dt="2023-05-11T16:39:47.607" v="40" actId="113"/>
        <pc:sldMkLst>
          <pc:docMk/>
          <pc:sldMk cId="212732989" sldId="344"/>
        </pc:sldMkLst>
        <pc:spChg chg="mod">
          <ac:chgData name="Leila Scatena Raposo" userId="efd39fea-0d2b-4ae3-883f-65c40e95a1f8" providerId="ADAL" clId="{51349554-ED1D-45F3-A29F-3766BECB7A58}" dt="2023-05-11T16:39:47.607" v="40" actId="113"/>
          <ac:spMkLst>
            <pc:docMk/>
            <pc:sldMk cId="212732989" sldId="344"/>
            <ac:spMk id="27" creationId="{C4F12C82-E628-BB14-D3D4-57BE86360AC0}"/>
          </ac:spMkLst>
        </pc:spChg>
      </pc:sldChg>
      <pc:sldChg chg="modSp mod">
        <pc:chgData name="Leila Scatena Raposo" userId="efd39fea-0d2b-4ae3-883f-65c40e95a1f8" providerId="ADAL" clId="{51349554-ED1D-45F3-A29F-3766BECB7A58}" dt="2023-05-11T16:40:06.550" v="41" actId="790"/>
        <pc:sldMkLst>
          <pc:docMk/>
          <pc:sldMk cId="464621734" sldId="345"/>
        </pc:sldMkLst>
        <pc:spChg chg="mod">
          <ac:chgData name="Leila Scatena Raposo" userId="efd39fea-0d2b-4ae3-883f-65c40e95a1f8" providerId="ADAL" clId="{51349554-ED1D-45F3-A29F-3766BECB7A58}" dt="2023-05-11T16:40:06.550" v="41" actId="790"/>
          <ac:spMkLst>
            <pc:docMk/>
            <pc:sldMk cId="464621734" sldId="345"/>
            <ac:spMk id="8" creationId="{5F27E056-903C-F00D-D676-22E9B61FF4A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53.120" v="409" actId="1076"/>
        <pc:sldMkLst>
          <pc:docMk/>
          <pc:sldMk cId="3881765018" sldId="346"/>
        </pc:sldMkLst>
        <pc:spChg chg="add mod">
          <ac:chgData name="Leila Scatena Raposo" userId="efd39fea-0d2b-4ae3-883f-65c40e95a1f8" providerId="ADAL" clId="{51349554-ED1D-45F3-A29F-3766BECB7A58}" dt="2023-05-18T16:47:53.120" v="409" actId="1076"/>
          <ac:spMkLst>
            <pc:docMk/>
            <pc:sldMk cId="3881765018" sldId="346"/>
            <ac:spMk id="14" creationId="{44E2C34A-CC29-66ED-AD2E-5F3E30BE0FBF}"/>
          </ac:spMkLst>
        </pc:spChg>
        <pc:spChg chg="mod">
          <ac:chgData name="Leila Scatena Raposo" userId="efd39fea-0d2b-4ae3-883f-65c40e95a1f8" providerId="ADAL" clId="{51349554-ED1D-45F3-A29F-3766BECB7A58}" dt="2023-05-11T16:05:55.408" v="3" actId="20577"/>
          <ac:spMkLst>
            <pc:docMk/>
            <pc:sldMk cId="3881765018" sldId="346"/>
            <ac:spMk id="39" creationId="{91705001-E083-F802-D69E-484ABCBED9C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20.347" v="414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51349554-ED1D-45F3-A29F-3766BECB7A58}" dt="2023-05-18T16:48:20.347" v="414" actId="1076"/>
          <ac:spMkLst>
            <pc:docMk/>
            <pc:sldMk cId="1464893451" sldId="350"/>
            <ac:spMk id="5" creationId="{FAD77940-B9C3-B54E-C185-1270B031C26F}"/>
          </ac:spMkLst>
        </pc:spChg>
      </pc:sldChg>
      <pc:sldChg chg="modSp mod">
        <pc:chgData name="Leila Scatena Raposo" userId="efd39fea-0d2b-4ae3-883f-65c40e95a1f8" providerId="ADAL" clId="{51349554-ED1D-45F3-A29F-3766BECB7A58}" dt="2023-05-11T16:44:52.790" v="45" actId="790"/>
        <pc:sldMkLst>
          <pc:docMk/>
          <pc:sldMk cId="2564821263" sldId="351"/>
        </pc:sldMkLst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3" creationId="{49BEAF4D-CB51-08D5-A200-BC1705E210B7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4" creationId="{AEB98E26-9DCA-1BC6-D66E-4C9A7394DE3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6" creationId="{021E8CC8-D7E3-222D-4D05-28BDAF013784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4" creationId="{7A314659-1120-28FE-6F4A-031F059FDA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5" creationId="{3FDC6061-2CA6-B0FD-2CB2-237C985DF1DA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6" creationId="{4FF807F6-700B-93B6-9178-DC470F75A29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7" creationId="{6D226F23-1DF5-6A9C-4788-F38806D7E86E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8" creationId="{8434D961-B769-E9C8-712F-FD0A23DC612E}"/>
          </ac:spMkLst>
        </pc:spChg>
      </pc:sldChg>
      <pc:sldChg chg="modSp mod">
        <pc:chgData name="Leila Scatena Raposo" userId="efd39fea-0d2b-4ae3-883f-65c40e95a1f8" providerId="ADAL" clId="{51349554-ED1D-45F3-A29F-3766BECB7A58}" dt="2023-05-11T16:45:53.531" v="47" actId="790"/>
        <pc:sldMkLst>
          <pc:docMk/>
          <pc:sldMk cId="78026195" sldId="352"/>
        </pc:sldMkLst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9" creationId="{5FCB76FB-C200-8EA6-E578-0EEE31169B1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0" creationId="{13BD1589-5185-82C8-283B-FB379C3C323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1" creationId="{8F6C7535-E273-8038-B60B-496C2492844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2" creationId="{3533B1C9-440F-7692-74D3-D5A2983C063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3" creationId="{E7C9DB39-DAE4-D951-6705-9137B364745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9" creationId="{B3A2B766-8E59-1C63-3C25-BCA9E6CD34DB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0" creationId="{A8861444-90C9-C130-262E-BDB34F7C98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1" creationId="{C6E27DFE-6E36-EF2D-8672-0FBB24856643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2T13:43:37.471" v="353" actId="1076"/>
        <pc:sldMkLst>
          <pc:docMk/>
          <pc:sldMk cId="3871728511" sldId="357"/>
        </pc:sldMkLst>
        <pc:spChg chg="mod">
          <ac:chgData name="Leila Scatena Raposo" userId="efd39fea-0d2b-4ae3-883f-65c40e95a1f8" providerId="ADAL" clId="{51349554-ED1D-45F3-A29F-3766BECB7A58}" dt="2023-05-12T13:40:37.474" v="126" actId="20577"/>
          <ac:spMkLst>
            <pc:docMk/>
            <pc:sldMk cId="3871728511" sldId="357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2T13:43:25.266" v="351" actId="1076"/>
          <ac:spMkLst>
            <pc:docMk/>
            <pc:sldMk cId="3871728511" sldId="357"/>
            <ac:spMk id="3" creationId="{0EC64F11-E821-DEB1-C21D-22EAACC28277}"/>
          </ac:spMkLst>
        </pc:spChg>
        <pc:spChg chg="add mod">
          <ac:chgData name="Leila Scatena Raposo" userId="efd39fea-0d2b-4ae3-883f-65c40e95a1f8" providerId="ADAL" clId="{51349554-ED1D-45F3-A29F-3766BECB7A58}" dt="2023-05-12T13:43:28.492" v="352" actId="1076"/>
          <ac:spMkLst>
            <pc:docMk/>
            <pc:sldMk cId="3871728511" sldId="357"/>
            <ac:spMk id="4" creationId="{F8A7F620-C24C-F0E8-2923-0E013522EC02}"/>
          </ac:spMkLst>
        </pc:spChg>
        <pc:spChg chg="add mod">
          <ac:chgData name="Leila Scatena Raposo" userId="efd39fea-0d2b-4ae3-883f-65c40e95a1f8" providerId="ADAL" clId="{51349554-ED1D-45F3-A29F-3766BECB7A58}" dt="2023-05-12T13:43:37.471" v="353" actId="1076"/>
          <ac:spMkLst>
            <pc:docMk/>
            <pc:sldMk cId="3871728511" sldId="357"/>
            <ac:spMk id="5" creationId="{ECFE73E0-A0A7-5015-0E86-F3D57867D032}"/>
          </ac:spMkLst>
        </pc:spChg>
        <pc:spChg chg="del mod">
          <ac:chgData name="Leila Scatena Raposo" userId="efd39fea-0d2b-4ae3-883f-65c40e95a1f8" providerId="ADAL" clId="{51349554-ED1D-45F3-A29F-3766BECB7A58}" dt="2023-05-12T13:40:10.436" v="87" actId="478"/>
          <ac:spMkLst>
            <pc:docMk/>
            <pc:sldMk cId="3871728511" sldId="357"/>
            <ac:spMk id="14" creationId="{D91D53AB-9AD7-6D26-8BA2-325F3E0FF5B8}"/>
          </ac:spMkLst>
        </pc:spChg>
        <pc:spChg chg="del mod">
          <ac:chgData name="Leila Scatena Raposo" userId="efd39fea-0d2b-4ae3-883f-65c40e95a1f8" providerId="ADAL" clId="{51349554-ED1D-45F3-A29F-3766BECB7A58}" dt="2023-05-12T13:40:17.314" v="92" actId="478"/>
          <ac:spMkLst>
            <pc:docMk/>
            <pc:sldMk cId="3871728511" sldId="357"/>
            <ac:spMk id="15" creationId="{EC6F8748-483D-AD6C-203D-A5C0580B914E}"/>
          </ac:spMkLst>
        </pc:spChg>
        <pc:spChg chg="del mod">
          <ac:chgData name="Leila Scatena Raposo" userId="efd39fea-0d2b-4ae3-883f-65c40e95a1f8" providerId="ADAL" clId="{51349554-ED1D-45F3-A29F-3766BECB7A58}" dt="2023-05-12T13:40:19.135" v="93" actId="478"/>
          <ac:spMkLst>
            <pc:docMk/>
            <pc:sldMk cId="3871728511" sldId="357"/>
            <ac:spMk id="16" creationId="{0D386432-3D15-00C1-84F3-A00DB8F5CE5B}"/>
          </ac:spMkLst>
        </pc:spChg>
        <pc:spChg chg="mod">
          <ac:chgData name="Leila Scatena Raposo" userId="efd39fea-0d2b-4ae3-883f-65c40e95a1f8" providerId="ADAL" clId="{51349554-ED1D-45F3-A29F-3766BECB7A58}" dt="2023-05-12T13:41:30.344" v="204" actId="14100"/>
          <ac:spMkLst>
            <pc:docMk/>
            <pc:sldMk cId="3871728511" sldId="357"/>
            <ac:spMk id="17" creationId="{53622B7F-62BB-7C1D-921F-34C665E017A0}"/>
          </ac:spMkLst>
        </pc:spChg>
        <pc:spChg chg="del mod">
          <ac:chgData name="Leila Scatena Raposo" userId="efd39fea-0d2b-4ae3-883f-65c40e95a1f8" providerId="ADAL" clId="{51349554-ED1D-45F3-A29F-3766BECB7A58}" dt="2023-05-12T13:40:47.394" v="128" actId="478"/>
          <ac:spMkLst>
            <pc:docMk/>
            <pc:sldMk cId="3871728511" sldId="357"/>
            <ac:spMk id="18" creationId="{121DEDC4-9C5C-4B33-8517-262741F010D2}"/>
          </ac:spMkLst>
        </pc:spChg>
        <pc:spChg chg="del mod">
          <ac:chgData name="Leila Scatena Raposo" userId="efd39fea-0d2b-4ae3-883f-65c40e95a1f8" providerId="ADAL" clId="{51349554-ED1D-45F3-A29F-3766BECB7A58}" dt="2023-05-12T13:40:20.734" v="94" actId="478"/>
          <ac:spMkLst>
            <pc:docMk/>
            <pc:sldMk cId="3871728511" sldId="357"/>
            <ac:spMk id="19" creationId="{4CB8E641-5467-5114-2225-9A14B14DBB4B}"/>
          </ac:spMkLst>
        </pc:spChg>
        <pc:spChg chg="add mod">
          <ac:chgData name="Leila Scatena Raposo" userId="efd39fea-0d2b-4ae3-883f-65c40e95a1f8" providerId="ADAL" clId="{51349554-ED1D-45F3-A29F-3766BECB7A58}" dt="2023-05-12T13:43:14.102" v="346" actId="20577"/>
          <ac:spMkLst>
            <pc:docMk/>
            <pc:sldMk cId="3871728511" sldId="357"/>
            <ac:spMk id="20" creationId="{6BE371E4-FCB7-1669-7217-DC88B44F7CDF}"/>
          </ac:spMkLst>
        </pc:spChg>
        <pc:spChg chg="add mod">
          <ac:chgData name="Leila Scatena Raposo" userId="efd39fea-0d2b-4ae3-883f-65c40e95a1f8" providerId="ADAL" clId="{51349554-ED1D-45F3-A29F-3766BECB7A58}" dt="2023-05-12T13:43:16.622" v="350" actId="20577"/>
          <ac:spMkLst>
            <pc:docMk/>
            <pc:sldMk cId="3871728511" sldId="357"/>
            <ac:spMk id="21" creationId="{9D5320EE-CB95-D3DB-9C57-322FBEFDD4DD}"/>
          </ac:spMkLst>
        </pc:spChg>
        <pc:picChg chg="del">
          <ac:chgData name="Leila Scatena Raposo" userId="efd39fea-0d2b-4ae3-883f-65c40e95a1f8" providerId="ADAL" clId="{51349554-ED1D-45F3-A29F-3766BECB7A58}" dt="2023-05-12T13:40:07.670" v="85" actId="478"/>
          <ac:picMkLst>
            <pc:docMk/>
            <pc:sldMk cId="3871728511" sldId="357"/>
            <ac:picMk id="6" creationId="{2584A5F9-B632-3760-9B81-F551F47DBE3D}"/>
          </ac:picMkLst>
        </pc:picChg>
        <pc:picChg chg="del">
          <ac:chgData name="Leila Scatena Raposo" userId="efd39fea-0d2b-4ae3-883f-65c40e95a1f8" providerId="ADAL" clId="{51349554-ED1D-45F3-A29F-3766BECB7A58}" dt="2023-05-12T13:40:13.880" v="88" actId="478"/>
          <ac:picMkLst>
            <pc:docMk/>
            <pc:sldMk cId="3871728511" sldId="357"/>
            <ac:picMk id="7" creationId="{92CCAA08-0E55-F2C3-7E88-2028461F86F2}"/>
          </ac:picMkLst>
        </pc:picChg>
        <pc:picChg chg="del">
          <ac:chgData name="Leila Scatena Raposo" userId="efd39fea-0d2b-4ae3-883f-65c40e95a1f8" providerId="ADAL" clId="{51349554-ED1D-45F3-A29F-3766BECB7A58}" dt="2023-05-12T13:40:15.443" v="90" actId="478"/>
          <ac:picMkLst>
            <pc:docMk/>
            <pc:sldMk cId="3871728511" sldId="357"/>
            <ac:picMk id="8" creationId="{34829D10-AEA2-BFB3-0852-43BC067A7879}"/>
          </ac:picMkLst>
        </pc:picChg>
        <pc:picChg chg="del">
          <ac:chgData name="Leila Scatena Raposo" userId="efd39fea-0d2b-4ae3-883f-65c40e95a1f8" providerId="ADAL" clId="{51349554-ED1D-45F3-A29F-3766BECB7A58}" dt="2023-05-12T13:40:08.600" v="86" actId="478"/>
          <ac:picMkLst>
            <pc:docMk/>
            <pc:sldMk cId="3871728511" sldId="357"/>
            <ac:picMk id="10" creationId="{04865685-C302-33E1-FE0A-AC83FB6B12C4}"/>
          </ac:picMkLst>
        </pc:picChg>
        <pc:picChg chg="del">
          <ac:chgData name="Leila Scatena Raposo" userId="efd39fea-0d2b-4ae3-883f-65c40e95a1f8" providerId="ADAL" clId="{51349554-ED1D-45F3-A29F-3766BECB7A58}" dt="2023-05-12T13:40:14.632" v="89" actId="478"/>
          <ac:picMkLst>
            <pc:docMk/>
            <pc:sldMk cId="3871728511" sldId="357"/>
            <ac:picMk id="12" creationId="{EDFAFF75-369F-2723-7292-DD9D1F15B5A9}"/>
          </ac:picMkLst>
        </pc:picChg>
        <pc:picChg chg="del">
          <ac:chgData name="Leila Scatena Raposo" userId="efd39fea-0d2b-4ae3-883f-65c40e95a1f8" providerId="ADAL" clId="{51349554-ED1D-45F3-A29F-3766BECB7A58}" dt="2023-05-12T13:40:16.162" v="91" actId="478"/>
          <ac:picMkLst>
            <pc:docMk/>
            <pc:sldMk cId="3871728511" sldId="357"/>
            <ac:picMk id="13" creationId="{9FA8B15C-CDE5-7AA9-92DF-8BCE31AF2632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2:07.069" v="364" actId="1076"/>
        <pc:sldMkLst>
          <pc:docMk/>
          <pc:sldMk cId="4292438315" sldId="359"/>
        </pc:sldMkLst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7.069" v="364" actId="1076"/>
          <ac:spMkLst>
            <pc:docMk/>
            <pc:sldMk cId="4292438315" sldId="359"/>
            <ac:spMk id="3" creationId="{B0B0D9B0-1CF4-B95C-DF73-E583EFF54747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5" creationId="{44675605-886D-981E-1C14-B9CC16D78310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6" creationId="{209B5B42-000A-EA11-B158-114136BDDFFD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7" creationId="{48F57653-0271-5CBE-B8C6-C5E2C474E899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8" creationId="{A016F932-5B14-F23A-C3C7-19C90106F34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50.539" v="369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51349554-ED1D-45F3-A29F-3766BECB7A58}" dt="2023-05-18T16:42:50.539" v="369" actId="1076"/>
          <ac:spMkLst>
            <pc:docMk/>
            <pc:sldMk cId="1458137248" sldId="360"/>
            <ac:spMk id="3" creationId="{EE9E345C-4F86-893F-46D6-789A01809A7B}"/>
          </ac:spMkLst>
        </pc:spChg>
      </pc:sldChg>
      <pc:sldChg chg="addSp modSp add mod">
        <pc:chgData name="Leila Scatena Raposo" userId="efd39fea-0d2b-4ae3-883f-65c40e95a1f8" providerId="ADAL" clId="{51349554-ED1D-45F3-A29F-3766BECB7A58}" dt="2023-05-18T16:41:43.814" v="360" actId="1076"/>
        <pc:sldMkLst>
          <pc:docMk/>
          <pc:sldMk cId="3554651329" sldId="362"/>
        </pc:sldMkLst>
        <pc:spChg chg="add mod">
          <ac:chgData name="Leila Scatena Raposo" userId="efd39fea-0d2b-4ae3-883f-65c40e95a1f8" providerId="ADAL" clId="{51349554-ED1D-45F3-A29F-3766BECB7A58}" dt="2023-05-18T16:41:43.814" v="360" actId="1076"/>
          <ac:spMkLst>
            <pc:docMk/>
            <pc:sldMk cId="3554651329" sldId="362"/>
            <ac:spMk id="3" creationId="{C702A008-87B3-4488-CCEC-5AC0C0B0B5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71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9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2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5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7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0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8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0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4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8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3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567226"/>
            <a:ext cx="8991600" cy="1723549"/>
          </a:xfrm>
        </p:spPr>
        <p:txBody>
          <a:bodyPr>
            <a:normAutofit/>
          </a:bodyPr>
          <a:lstStyle/>
          <a:p>
            <a:r>
              <a:rPr lang="pt-BR" sz="4000" b="1" dirty="0"/>
              <a:t>LÍNGUA INGLESA</a:t>
            </a:r>
            <a:endParaRPr lang="pt-BR" sz="4000" b="1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19" y="5174901"/>
            <a:ext cx="3995955" cy="1061307"/>
          </a:xfrm>
        </p:spPr>
        <p:txBody>
          <a:bodyPr>
            <a:normAutofit/>
          </a:bodyPr>
          <a:lstStyle/>
          <a:p>
            <a:pPr algn="r"/>
            <a:r>
              <a:rPr lang="pt-BR" sz="3200" b="1" dirty="0">
                <a:solidFill>
                  <a:srgbClr val="FFFFFF"/>
                </a:solidFill>
              </a:rPr>
              <a:t>ENSINO MÉDIO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Mulher jovem equilibrando bola de futebol na testa">
            <a:extLst>
              <a:ext uri="{FF2B5EF4-FFF2-40B4-BE49-F238E27FC236}">
                <a16:creationId xmlns:a16="http://schemas.microsoft.com/office/drawing/2014/main" id="{A8958B82-0FCC-ABA0-1A1B-28EDD24310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476433" cy="8148477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3397480" y="983673"/>
            <a:ext cx="4804411" cy="62646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MANDELA apud SPORT FOR SOCIAL CHANGE NETWORKS. 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Home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. Pretoria: SSCN, c2024. Disponível em: https://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www.sscn.co.za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. Acesso em: 31 ago. 2024.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33D272-DF7E-E737-5B68-4E54A702E514}"/>
              </a:ext>
            </a:extLst>
          </p:cNvPr>
          <p:cNvSpPr txBox="1"/>
          <p:nvPr/>
        </p:nvSpPr>
        <p:spPr>
          <a:xfrm>
            <a:off x="284433" y="4665067"/>
            <a:ext cx="8942694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Escolha a única afirmação a seguir que não faz parte </a:t>
            </a:r>
          </a:p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da citação apresentada.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O esporte tem o poder de mudar o mundo.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O esporte pode criar esperança onde antes havia apenas desespero.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O esporte tem a capacidade de derrubar as barreiras da discriminação.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O esporte é tão poderoso quanto os governos em quebrar barreiras raciais.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BD993C0-91E5-4868-2CB7-B8FFE66A166A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43985577-CDE4-2524-DC34-24EEAA20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 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992E2D2-5622-58C9-56D2-ED687A642EC6}"/>
              </a:ext>
            </a:extLst>
          </p:cNvPr>
          <p:cNvSpPr txBox="1"/>
          <p:nvPr/>
        </p:nvSpPr>
        <p:spPr>
          <a:xfrm>
            <a:off x="284433" y="1520892"/>
            <a:ext cx="7917458" cy="3000821"/>
          </a:xfrm>
          <a:custGeom>
            <a:avLst/>
            <a:gdLst>
              <a:gd name="connsiteX0" fmla="*/ 0 w 7917458"/>
              <a:gd name="connsiteY0" fmla="*/ 0 h 3000821"/>
              <a:gd name="connsiteX1" fmla="*/ 407184 w 7917458"/>
              <a:gd name="connsiteY1" fmla="*/ 0 h 3000821"/>
              <a:gd name="connsiteX2" fmla="*/ 735193 w 7917458"/>
              <a:gd name="connsiteY2" fmla="*/ 0 h 3000821"/>
              <a:gd name="connsiteX3" fmla="*/ 1300725 w 7917458"/>
              <a:gd name="connsiteY3" fmla="*/ 0 h 3000821"/>
              <a:gd name="connsiteX4" fmla="*/ 2024607 w 7917458"/>
              <a:gd name="connsiteY4" fmla="*/ 0 h 3000821"/>
              <a:gd name="connsiteX5" fmla="*/ 2510965 w 7917458"/>
              <a:gd name="connsiteY5" fmla="*/ 0 h 3000821"/>
              <a:gd name="connsiteX6" fmla="*/ 2997323 w 7917458"/>
              <a:gd name="connsiteY6" fmla="*/ 0 h 3000821"/>
              <a:gd name="connsiteX7" fmla="*/ 3562856 w 7917458"/>
              <a:gd name="connsiteY7" fmla="*/ 0 h 3000821"/>
              <a:gd name="connsiteX8" fmla="*/ 4207563 w 7917458"/>
              <a:gd name="connsiteY8" fmla="*/ 0 h 3000821"/>
              <a:gd name="connsiteX9" fmla="*/ 4852271 w 7917458"/>
              <a:gd name="connsiteY9" fmla="*/ 0 h 3000821"/>
              <a:gd name="connsiteX10" fmla="*/ 5496978 w 7917458"/>
              <a:gd name="connsiteY10" fmla="*/ 0 h 3000821"/>
              <a:gd name="connsiteX11" fmla="*/ 6220860 w 7917458"/>
              <a:gd name="connsiteY11" fmla="*/ 0 h 3000821"/>
              <a:gd name="connsiteX12" fmla="*/ 6786393 w 7917458"/>
              <a:gd name="connsiteY12" fmla="*/ 0 h 3000821"/>
              <a:gd name="connsiteX13" fmla="*/ 7431100 w 7917458"/>
              <a:gd name="connsiteY13" fmla="*/ 0 h 3000821"/>
              <a:gd name="connsiteX14" fmla="*/ 7917458 w 7917458"/>
              <a:gd name="connsiteY14" fmla="*/ 0 h 3000821"/>
              <a:gd name="connsiteX15" fmla="*/ 7917458 w 7917458"/>
              <a:gd name="connsiteY15" fmla="*/ 500137 h 3000821"/>
              <a:gd name="connsiteX16" fmla="*/ 7917458 w 7917458"/>
              <a:gd name="connsiteY16" fmla="*/ 1030282 h 3000821"/>
              <a:gd name="connsiteX17" fmla="*/ 7917458 w 7917458"/>
              <a:gd name="connsiteY17" fmla="*/ 1590435 h 3000821"/>
              <a:gd name="connsiteX18" fmla="*/ 7917458 w 7917458"/>
              <a:gd name="connsiteY18" fmla="*/ 2120580 h 3000821"/>
              <a:gd name="connsiteX19" fmla="*/ 7917458 w 7917458"/>
              <a:gd name="connsiteY19" fmla="*/ 2560701 h 3000821"/>
              <a:gd name="connsiteX20" fmla="*/ 7917458 w 7917458"/>
              <a:gd name="connsiteY20" fmla="*/ 3000821 h 3000821"/>
              <a:gd name="connsiteX21" fmla="*/ 7431100 w 7917458"/>
              <a:gd name="connsiteY21" fmla="*/ 3000821 h 3000821"/>
              <a:gd name="connsiteX22" fmla="*/ 6865567 w 7917458"/>
              <a:gd name="connsiteY22" fmla="*/ 3000821 h 3000821"/>
              <a:gd name="connsiteX23" fmla="*/ 6537558 w 7917458"/>
              <a:gd name="connsiteY23" fmla="*/ 3000821 h 3000821"/>
              <a:gd name="connsiteX24" fmla="*/ 6051200 w 7917458"/>
              <a:gd name="connsiteY24" fmla="*/ 3000821 h 3000821"/>
              <a:gd name="connsiteX25" fmla="*/ 5406493 w 7917458"/>
              <a:gd name="connsiteY25" fmla="*/ 3000821 h 3000821"/>
              <a:gd name="connsiteX26" fmla="*/ 4999309 w 7917458"/>
              <a:gd name="connsiteY26" fmla="*/ 3000821 h 3000821"/>
              <a:gd name="connsiteX27" fmla="*/ 4275427 w 7917458"/>
              <a:gd name="connsiteY27" fmla="*/ 3000821 h 3000821"/>
              <a:gd name="connsiteX28" fmla="*/ 3551545 w 7917458"/>
              <a:gd name="connsiteY28" fmla="*/ 3000821 h 3000821"/>
              <a:gd name="connsiteX29" fmla="*/ 2986013 w 7917458"/>
              <a:gd name="connsiteY29" fmla="*/ 3000821 h 3000821"/>
              <a:gd name="connsiteX30" fmla="*/ 2262131 w 7917458"/>
              <a:gd name="connsiteY30" fmla="*/ 3000821 h 3000821"/>
              <a:gd name="connsiteX31" fmla="*/ 1696598 w 7917458"/>
              <a:gd name="connsiteY31" fmla="*/ 3000821 h 3000821"/>
              <a:gd name="connsiteX32" fmla="*/ 1051891 w 7917458"/>
              <a:gd name="connsiteY32" fmla="*/ 3000821 h 3000821"/>
              <a:gd name="connsiteX33" fmla="*/ 723882 w 7917458"/>
              <a:gd name="connsiteY33" fmla="*/ 3000821 h 3000821"/>
              <a:gd name="connsiteX34" fmla="*/ 0 w 7917458"/>
              <a:gd name="connsiteY34" fmla="*/ 3000821 h 3000821"/>
              <a:gd name="connsiteX35" fmla="*/ 0 w 7917458"/>
              <a:gd name="connsiteY35" fmla="*/ 2530692 h 3000821"/>
              <a:gd name="connsiteX36" fmla="*/ 0 w 7917458"/>
              <a:gd name="connsiteY36" fmla="*/ 2060564 h 3000821"/>
              <a:gd name="connsiteX37" fmla="*/ 0 w 7917458"/>
              <a:gd name="connsiteY37" fmla="*/ 1620443 h 3000821"/>
              <a:gd name="connsiteX38" fmla="*/ 0 w 7917458"/>
              <a:gd name="connsiteY38" fmla="*/ 1150315 h 3000821"/>
              <a:gd name="connsiteX39" fmla="*/ 0 w 7917458"/>
              <a:gd name="connsiteY39" fmla="*/ 620170 h 3000821"/>
              <a:gd name="connsiteX40" fmla="*/ 0 w 7917458"/>
              <a:gd name="connsiteY40" fmla="*/ 0 h 300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917458" h="3000821" fill="none" extrusionOk="0">
                <a:moveTo>
                  <a:pt x="0" y="0"/>
                </a:moveTo>
                <a:cubicBezTo>
                  <a:pt x="84092" y="-37882"/>
                  <a:pt x="321213" y="26488"/>
                  <a:pt x="407184" y="0"/>
                </a:cubicBezTo>
                <a:cubicBezTo>
                  <a:pt x="493155" y="-26488"/>
                  <a:pt x="608922" y="12658"/>
                  <a:pt x="735193" y="0"/>
                </a:cubicBezTo>
                <a:cubicBezTo>
                  <a:pt x="861464" y="-12658"/>
                  <a:pt x="1151137" y="4907"/>
                  <a:pt x="1300725" y="0"/>
                </a:cubicBezTo>
                <a:cubicBezTo>
                  <a:pt x="1450313" y="-4907"/>
                  <a:pt x="1798307" y="25431"/>
                  <a:pt x="2024607" y="0"/>
                </a:cubicBezTo>
                <a:cubicBezTo>
                  <a:pt x="2250907" y="-25431"/>
                  <a:pt x="2271564" y="25716"/>
                  <a:pt x="2510965" y="0"/>
                </a:cubicBezTo>
                <a:cubicBezTo>
                  <a:pt x="2750366" y="-25716"/>
                  <a:pt x="2835362" y="43066"/>
                  <a:pt x="2997323" y="0"/>
                </a:cubicBezTo>
                <a:cubicBezTo>
                  <a:pt x="3159284" y="-43066"/>
                  <a:pt x="3300724" y="52216"/>
                  <a:pt x="3562856" y="0"/>
                </a:cubicBezTo>
                <a:cubicBezTo>
                  <a:pt x="3824988" y="-52216"/>
                  <a:pt x="3917121" y="26113"/>
                  <a:pt x="4207563" y="0"/>
                </a:cubicBezTo>
                <a:cubicBezTo>
                  <a:pt x="4498005" y="-26113"/>
                  <a:pt x="4653541" y="19461"/>
                  <a:pt x="4852271" y="0"/>
                </a:cubicBezTo>
                <a:cubicBezTo>
                  <a:pt x="5051001" y="-19461"/>
                  <a:pt x="5343951" y="39518"/>
                  <a:pt x="5496978" y="0"/>
                </a:cubicBezTo>
                <a:cubicBezTo>
                  <a:pt x="5650005" y="-39518"/>
                  <a:pt x="6051831" y="82824"/>
                  <a:pt x="6220860" y="0"/>
                </a:cubicBezTo>
                <a:cubicBezTo>
                  <a:pt x="6389889" y="-82824"/>
                  <a:pt x="6629550" y="6307"/>
                  <a:pt x="6786393" y="0"/>
                </a:cubicBezTo>
                <a:cubicBezTo>
                  <a:pt x="6943236" y="-6307"/>
                  <a:pt x="7282688" y="68666"/>
                  <a:pt x="7431100" y="0"/>
                </a:cubicBezTo>
                <a:cubicBezTo>
                  <a:pt x="7579512" y="-68666"/>
                  <a:pt x="7742423" y="34395"/>
                  <a:pt x="7917458" y="0"/>
                </a:cubicBezTo>
                <a:cubicBezTo>
                  <a:pt x="7918527" y="128242"/>
                  <a:pt x="7910935" y="293038"/>
                  <a:pt x="7917458" y="500137"/>
                </a:cubicBezTo>
                <a:cubicBezTo>
                  <a:pt x="7923981" y="707236"/>
                  <a:pt x="7856455" y="899381"/>
                  <a:pt x="7917458" y="1030282"/>
                </a:cubicBezTo>
                <a:cubicBezTo>
                  <a:pt x="7978461" y="1161183"/>
                  <a:pt x="7874229" y="1378798"/>
                  <a:pt x="7917458" y="1590435"/>
                </a:cubicBezTo>
                <a:cubicBezTo>
                  <a:pt x="7960687" y="1802072"/>
                  <a:pt x="7872340" y="1996389"/>
                  <a:pt x="7917458" y="2120580"/>
                </a:cubicBezTo>
                <a:cubicBezTo>
                  <a:pt x="7962576" y="2244772"/>
                  <a:pt x="7890559" y="2362180"/>
                  <a:pt x="7917458" y="2560701"/>
                </a:cubicBezTo>
                <a:cubicBezTo>
                  <a:pt x="7944357" y="2759222"/>
                  <a:pt x="7908556" y="2790710"/>
                  <a:pt x="7917458" y="3000821"/>
                </a:cubicBezTo>
                <a:cubicBezTo>
                  <a:pt x="7803451" y="3026095"/>
                  <a:pt x="7536792" y="2949923"/>
                  <a:pt x="7431100" y="3000821"/>
                </a:cubicBezTo>
                <a:cubicBezTo>
                  <a:pt x="7325408" y="3051719"/>
                  <a:pt x="7063564" y="2972750"/>
                  <a:pt x="6865567" y="3000821"/>
                </a:cubicBezTo>
                <a:cubicBezTo>
                  <a:pt x="6667570" y="3028892"/>
                  <a:pt x="6655765" y="2992282"/>
                  <a:pt x="6537558" y="3000821"/>
                </a:cubicBezTo>
                <a:cubicBezTo>
                  <a:pt x="6419351" y="3009360"/>
                  <a:pt x="6288325" y="2970801"/>
                  <a:pt x="6051200" y="3000821"/>
                </a:cubicBezTo>
                <a:cubicBezTo>
                  <a:pt x="5814075" y="3030841"/>
                  <a:pt x="5662758" y="2962577"/>
                  <a:pt x="5406493" y="3000821"/>
                </a:cubicBezTo>
                <a:cubicBezTo>
                  <a:pt x="5150228" y="3039065"/>
                  <a:pt x="5091127" y="2978346"/>
                  <a:pt x="4999309" y="3000821"/>
                </a:cubicBezTo>
                <a:cubicBezTo>
                  <a:pt x="4907491" y="3023296"/>
                  <a:pt x="4608149" y="2934036"/>
                  <a:pt x="4275427" y="3000821"/>
                </a:cubicBezTo>
                <a:cubicBezTo>
                  <a:pt x="3942705" y="3067606"/>
                  <a:pt x="3817578" y="2936669"/>
                  <a:pt x="3551545" y="3000821"/>
                </a:cubicBezTo>
                <a:cubicBezTo>
                  <a:pt x="3285512" y="3064973"/>
                  <a:pt x="3246530" y="2998995"/>
                  <a:pt x="2986013" y="3000821"/>
                </a:cubicBezTo>
                <a:cubicBezTo>
                  <a:pt x="2725496" y="3002647"/>
                  <a:pt x="2471902" y="2971522"/>
                  <a:pt x="2262131" y="3000821"/>
                </a:cubicBezTo>
                <a:cubicBezTo>
                  <a:pt x="2052360" y="3030120"/>
                  <a:pt x="1846549" y="2989090"/>
                  <a:pt x="1696598" y="3000821"/>
                </a:cubicBezTo>
                <a:cubicBezTo>
                  <a:pt x="1546647" y="3012552"/>
                  <a:pt x="1224556" y="2953456"/>
                  <a:pt x="1051891" y="3000821"/>
                </a:cubicBezTo>
                <a:cubicBezTo>
                  <a:pt x="879226" y="3048186"/>
                  <a:pt x="831934" y="2971508"/>
                  <a:pt x="723882" y="3000821"/>
                </a:cubicBezTo>
                <a:cubicBezTo>
                  <a:pt x="615830" y="3030134"/>
                  <a:pt x="279672" y="2988472"/>
                  <a:pt x="0" y="3000821"/>
                </a:cubicBezTo>
                <a:cubicBezTo>
                  <a:pt x="-10238" y="2833745"/>
                  <a:pt x="35773" y="2686987"/>
                  <a:pt x="0" y="2530692"/>
                </a:cubicBezTo>
                <a:cubicBezTo>
                  <a:pt x="-35773" y="2374397"/>
                  <a:pt x="10995" y="2162338"/>
                  <a:pt x="0" y="2060564"/>
                </a:cubicBezTo>
                <a:cubicBezTo>
                  <a:pt x="-10995" y="1958790"/>
                  <a:pt x="39082" y="1808060"/>
                  <a:pt x="0" y="1620443"/>
                </a:cubicBezTo>
                <a:cubicBezTo>
                  <a:pt x="-39082" y="1432826"/>
                  <a:pt x="20878" y="1317861"/>
                  <a:pt x="0" y="1150315"/>
                </a:cubicBezTo>
                <a:cubicBezTo>
                  <a:pt x="-20878" y="982769"/>
                  <a:pt x="48767" y="856672"/>
                  <a:pt x="0" y="620170"/>
                </a:cubicBezTo>
                <a:cubicBezTo>
                  <a:pt x="-48767" y="383669"/>
                  <a:pt x="40176" y="151850"/>
                  <a:pt x="0" y="0"/>
                </a:cubicBezTo>
                <a:close/>
              </a:path>
              <a:path w="7917458" h="3000821" stroke="0" extrusionOk="0">
                <a:moveTo>
                  <a:pt x="0" y="0"/>
                </a:moveTo>
                <a:cubicBezTo>
                  <a:pt x="183188" y="-48219"/>
                  <a:pt x="319127" y="36413"/>
                  <a:pt x="486358" y="0"/>
                </a:cubicBezTo>
                <a:cubicBezTo>
                  <a:pt x="653589" y="-36413"/>
                  <a:pt x="736756" y="36513"/>
                  <a:pt x="814367" y="0"/>
                </a:cubicBezTo>
                <a:cubicBezTo>
                  <a:pt x="891978" y="-36513"/>
                  <a:pt x="1308559" y="69662"/>
                  <a:pt x="1538249" y="0"/>
                </a:cubicBezTo>
                <a:cubicBezTo>
                  <a:pt x="1767939" y="-69662"/>
                  <a:pt x="1871681" y="9391"/>
                  <a:pt x="2024607" y="0"/>
                </a:cubicBezTo>
                <a:cubicBezTo>
                  <a:pt x="2177533" y="-9391"/>
                  <a:pt x="2286506" y="13342"/>
                  <a:pt x="2510965" y="0"/>
                </a:cubicBezTo>
                <a:cubicBezTo>
                  <a:pt x="2735424" y="-13342"/>
                  <a:pt x="3023422" y="2651"/>
                  <a:pt x="3234847" y="0"/>
                </a:cubicBezTo>
                <a:cubicBezTo>
                  <a:pt x="3446272" y="-2651"/>
                  <a:pt x="3550794" y="24351"/>
                  <a:pt x="3642031" y="0"/>
                </a:cubicBezTo>
                <a:cubicBezTo>
                  <a:pt x="3733268" y="-24351"/>
                  <a:pt x="4151295" y="12786"/>
                  <a:pt x="4365913" y="0"/>
                </a:cubicBezTo>
                <a:cubicBezTo>
                  <a:pt x="4580531" y="-12786"/>
                  <a:pt x="4903176" y="4919"/>
                  <a:pt x="5089794" y="0"/>
                </a:cubicBezTo>
                <a:cubicBezTo>
                  <a:pt x="5276412" y="-4919"/>
                  <a:pt x="5470724" y="36511"/>
                  <a:pt x="5655327" y="0"/>
                </a:cubicBezTo>
                <a:cubicBezTo>
                  <a:pt x="5839930" y="-36511"/>
                  <a:pt x="6184685" y="29494"/>
                  <a:pt x="6379209" y="0"/>
                </a:cubicBezTo>
                <a:cubicBezTo>
                  <a:pt x="6573733" y="-29494"/>
                  <a:pt x="6702991" y="11486"/>
                  <a:pt x="6865567" y="0"/>
                </a:cubicBezTo>
                <a:cubicBezTo>
                  <a:pt x="7028143" y="-11486"/>
                  <a:pt x="7174360" y="54623"/>
                  <a:pt x="7351925" y="0"/>
                </a:cubicBezTo>
                <a:cubicBezTo>
                  <a:pt x="7529490" y="-54623"/>
                  <a:pt x="7661574" y="63587"/>
                  <a:pt x="7917458" y="0"/>
                </a:cubicBezTo>
                <a:cubicBezTo>
                  <a:pt x="7933357" y="173665"/>
                  <a:pt x="7867215" y="346018"/>
                  <a:pt x="7917458" y="470129"/>
                </a:cubicBezTo>
                <a:cubicBezTo>
                  <a:pt x="7967701" y="594240"/>
                  <a:pt x="7863479" y="832413"/>
                  <a:pt x="7917458" y="970265"/>
                </a:cubicBezTo>
                <a:cubicBezTo>
                  <a:pt x="7971437" y="1108117"/>
                  <a:pt x="7907743" y="1282989"/>
                  <a:pt x="7917458" y="1500411"/>
                </a:cubicBezTo>
                <a:cubicBezTo>
                  <a:pt x="7927173" y="1717833"/>
                  <a:pt x="7896153" y="1846816"/>
                  <a:pt x="7917458" y="2030556"/>
                </a:cubicBezTo>
                <a:cubicBezTo>
                  <a:pt x="7938763" y="2214296"/>
                  <a:pt x="7917070" y="2329751"/>
                  <a:pt x="7917458" y="2560701"/>
                </a:cubicBezTo>
                <a:cubicBezTo>
                  <a:pt x="7917846" y="2791652"/>
                  <a:pt x="7915100" y="2797024"/>
                  <a:pt x="7917458" y="3000821"/>
                </a:cubicBezTo>
                <a:cubicBezTo>
                  <a:pt x="7761136" y="3010041"/>
                  <a:pt x="7675601" y="2990417"/>
                  <a:pt x="7510274" y="3000821"/>
                </a:cubicBezTo>
                <a:cubicBezTo>
                  <a:pt x="7344947" y="3011225"/>
                  <a:pt x="7137549" y="2934889"/>
                  <a:pt x="6944742" y="3000821"/>
                </a:cubicBezTo>
                <a:cubicBezTo>
                  <a:pt x="6751935" y="3066753"/>
                  <a:pt x="6655895" y="2962500"/>
                  <a:pt x="6537558" y="3000821"/>
                </a:cubicBezTo>
                <a:cubicBezTo>
                  <a:pt x="6419221" y="3039142"/>
                  <a:pt x="6096656" y="2984119"/>
                  <a:pt x="5972025" y="3000821"/>
                </a:cubicBezTo>
                <a:cubicBezTo>
                  <a:pt x="5847394" y="3017523"/>
                  <a:pt x="5722982" y="2968626"/>
                  <a:pt x="5644016" y="3000821"/>
                </a:cubicBezTo>
                <a:cubicBezTo>
                  <a:pt x="5565050" y="3033016"/>
                  <a:pt x="5415940" y="2972212"/>
                  <a:pt x="5316008" y="3000821"/>
                </a:cubicBezTo>
                <a:cubicBezTo>
                  <a:pt x="5216076" y="3029430"/>
                  <a:pt x="4895395" y="2938299"/>
                  <a:pt x="4750475" y="3000821"/>
                </a:cubicBezTo>
                <a:cubicBezTo>
                  <a:pt x="4605555" y="3063343"/>
                  <a:pt x="4460407" y="2993788"/>
                  <a:pt x="4343291" y="3000821"/>
                </a:cubicBezTo>
                <a:cubicBezTo>
                  <a:pt x="4226175" y="3007854"/>
                  <a:pt x="4013206" y="2957895"/>
                  <a:pt x="3698584" y="3000821"/>
                </a:cubicBezTo>
                <a:cubicBezTo>
                  <a:pt x="3383962" y="3043747"/>
                  <a:pt x="3464159" y="2985828"/>
                  <a:pt x="3291400" y="3000821"/>
                </a:cubicBezTo>
                <a:cubicBezTo>
                  <a:pt x="3118641" y="3015814"/>
                  <a:pt x="2929074" y="2977375"/>
                  <a:pt x="2646693" y="3000821"/>
                </a:cubicBezTo>
                <a:cubicBezTo>
                  <a:pt x="2364312" y="3024267"/>
                  <a:pt x="2423296" y="2971211"/>
                  <a:pt x="2318684" y="3000821"/>
                </a:cubicBezTo>
                <a:cubicBezTo>
                  <a:pt x="2214072" y="3030431"/>
                  <a:pt x="1845981" y="2936367"/>
                  <a:pt x="1673977" y="3000821"/>
                </a:cubicBezTo>
                <a:cubicBezTo>
                  <a:pt x="1501973" y="3065275"/>
                  <a:pt x="1411341" y="2992101"/>
                  <a:pt x="1266793" y="3000821"/>
                </a:cubicBezTo>
                <a:cubicBezTo>
                  <a:pt x="1122245" y="3009541"/>
                  <a:pt x="1033384" y="2997411"/>
                  <a:pt x="938784" y="3000821"/>
                </a:cubicBezTo>
                <a:cubicBezTo>
                  <a:pt x="844184" y="3004231"/>
                  <a:pt x="649802" y="2969910"/>
                  <a:pt x="531601" y="3000821"/>
                </a:cubicBezTo>
                <a:cubicBezTo>
                  <a:pt x="413400" y="3031732"/>
                  <a:pt x="109890" y="2995896"/>
                  <a:pt x="0" y="3000821"/>
                </a:cubicBezTo>
                <a:cubicBezTo>
                  <a:pt x="-27480" y="2797117"/>
                  <a:pt x="21992" y="2723070"/>
                  <a:pt x="0" y="2560701"/>
                </a:cubicBezTo>
                <a:cubicBezTo>
                  <a:pt x="-21992" y="2398332"/>
                  <a:pt x="44159" y="2296085"/>
                  <a:pt x="0" y="2150588"/>
                </a:cubicBezTo>
                <a:cubicBezTo>
                  <a:pt x="-44159" y="2005091"/>
                  <a:pt x="44185" y="1850702"/>
                  <a:pt x="0" y="1740476"/>
                </a:cubicBezTo>
                <a:cubicBezTo>
                  <a:pt x="-44185" y="1630250"/>
                  <a:pt x="50273" y="1358405"/>
                  <a:pt x="0" y="1210331"/>
                </a:cubicBezTo>
                <a:cubicBezTo>
                  <a:pt x="-50273" y="1062258"/>
                  <a:pt x="43795" y="943235"/>
                  <a:pt x="0" y="800219"/>
                </a:cubicBezTo>
                <a:cubicBezTo>
                  <a:pt x="-43795" y="657203"/>
                  <a:pt x="65441" y="346195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“Sport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has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the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power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to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change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the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world. It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has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the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power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to</a:t>
            </a:r>
            <a:r>
              <a:rPr lang="pt-BR" sz="27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unite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in a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way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that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little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else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does. It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speaks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to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youth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in a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language</a:t>
            </a:r>
            <a:r>
              <a:rPr lang="pt-BR" sz="27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they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understand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. Sport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can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create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hope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where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once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there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was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only</a:t>
            </a:r>
            <a:r>
              <a:rPr lang="pt-BR" sz="27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despair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. It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is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more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powerful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than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governments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in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breaking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down</a:t>
            </a:r>
            <a:r>
              <a:rPr lang="pt-BR" sz="27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racial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barriers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. It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laughs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in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the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face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of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all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types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of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700" b="1" dirty="0" err="1">
                <a:solidFill>
                  <a:srgbClr val="222221"/>
                </a:solidFill>
                <a:effectLst/>
                <a:latin typeface="+mj-lt"/>
              </a:rPr>
              <a:t>discrimination</a:t>
            </a:r>
            <a:r>
              <a:rPr lang="pt-BR" sz="2700" b="1" dirty="0">
                <a:solidFill>
                  <a:srgbClr val="222221"/>
                </a:solidFill>
                <a:effectLst/>
                <a:latin typeface="+mj-lt"/>
              </a:rPr>
              <a:t>.”</a:t>
            </a:r>
            <a:endParaRPr lang="pt-BR" sz="2700" dirty="0">
              <a:solidFill>
                <a:srgbClr val="22222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955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0" y="5694218"/>
            <a:ext cx="4876043" cy="75853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GUINLE, Maria Isabel Barros.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How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a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bunk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bed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acrobat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from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a favela in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Brazil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became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#2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female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gymnast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in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world.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NPR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Paris, France, 1 ago. 2024.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www.npr.org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sections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goats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and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-soda/2024/08/01/g-s1-14808/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olympics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simone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-biles-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rebeca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andrade-gymnastics-silver-medal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Acesso em: 31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BD993C0-91E5-4868-2CB7-B8FFE66A166A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43985577-CDE4-2524-DC34-24EEAA20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 3</a:t>
            </a:r>
          </a:p>
        </p:txBody>
      </p:sp>
      <p:pic>
        <p:nvPicPr>
          <p:cNvPr id="4" name="Imagem 3" descr="Texto, Carta&#10;&#10;Descrição gerada automaticamente">
            <a:extLst>
              <a:ext uri="{FF2B5EF4-FFF2-40B4-BE49-F238E27FC236}">
                <a16:creationId xmlns:a16="http://schemas.microsoft.com/office/drawing/2014/main" id="{24600C4F-7D26-A1F0-F32B-E8B545D615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043" y="374072"/>
            <a:ext cx="6969053" cy="610985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1B554E1D-5E82-58EC-F27E-CF340DE89C68}"/>
              </a:ext>
            </a:extLst>
          </p:cNvPr>
          <p:cNvGrpSpPr/>
          <p:nvPr/>
        </p:nvGrpSpPr>
        <p:grpSpPr>
          <a:xfrm>
            <a:off x="985295" y="1610134"/>
            <a:ext cx="2905452" cy="3353442"/>
            <a:chOff x="1311824" y="3596786"/>
            <a:chExt cx="2455721" cy="3353442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A72A6A4E-2074-D851-F51B-2F45383BFB9D}"/>
                </a:ext>
              </a:extLst>
            </p:cNvPr>
            <p:cNvSpPr txBox="1"/>
            <p:nvPr/>
          </p:nvSpPr>
          <p:spPr>
            <a:xfrm>
              <a:off x="1445609" y="4087906"/>
              <a:ext cx="2321936" cy="2862322"/>
            </a:xfrm>
            <a:custGeom>
              <a:avLst/>
              <a:gdLst>
                <a:gd name="connsiteX0" fmla="*/ 0 w 2321936"/>
                <a:gd name="connsiteY0" fmla="*/ 0 h 2862322"/>
                <a:gd name="connsiteX1" fmla="*/ 2321936 w 2321936"/>
                <a:gd name="connsiteY1" fmla="*/ 0 h 2862322"/>
                <a:gd name="connsiteX2" fmla="*/ 2321936 w 2321936"/>
                <a:gd name="connsiteY2" fmla="*/ 2862322 h 2862322"/>
                <a:gd name="connsiteX3" fmla="*/ 0 w 2321936"/>
                <a:gd name="connsiteY3" fmla="*/ 2862322 h 2862322"/>
                <a:gd name="connsiteX4" fmla="*/ 0 w 232193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1936" h="2862322" fill="none" extrusionOk="0">
                  <a:moveTo>
                    <a:pt x="0" y="0"/>
                  </a:moveTo>
                  <a:cubicBezTo>
                    <a:pt x="652970" y="-49533"/>
                    <a:pt x="1845530" y="-14809"/>
                    <a:pt x="2321936" y="0"/>
                  </a:cubicBezTo>
                  <a:cubicBezTo>
                    <a:pt x="2409575" y="1177938"/>
                    <a:pt x="2249257" y="2516856"/>
                    <a:pt x="2321936" y="2862322"/>
                  </a:cubicBezTo>
                  <a:cubicBezTo>
                    <a:pt x="1407919" y="2814091"/>
                    <a:pt x="237108" y="2946777"/>
                    <a:pt x="0" y="2862322"/>
                  </a:cubicBezTo>
                  <a:cubicBezTo>
                    <a:pt x="-38581" y="2462403"/>
                    <a:pt x="63341" y="1014193"/>
                    <a:pt x="0" y="0"/>
                  </a:cubicBezTo>
                  <a:close/>
                </a:path>
                <a:path w="2321936" h="2862322" stroke="0" extrusionOk="0">
                  <a:moveTo>
                    <a:pt x="0" y="0"/>
                  </a:moveTo>
                  <a:cubicBezTo>
                    <a:pt x="900300" y="118645"/>
                    <a:pt x="1419718" y="116012"/>
                    <a:pt x="2321936" y="0"/>
                  </a:cubicBezTo>
                  <a:cubicBezTo>
                    <a:pt x="2189054" y="618235"/>
                    <a:pt x="2406887" y="2215913"/>
                    <a:pt x="2321936" y="2862322"/>
                  </a:cubicBezTo>
                  <a:cubicBezTo>
                    <a:pt x="1207355" y="2996922"/>
                    <a:pt x="874634" y="2705126"/>
                    <a:pt x="0" y="2862322"/>
                  </a:cubicBezTo>
                  <a:cubicBezTo>
                    <a:pt x="-20187" y="1490128"/>
                    <a:pt x="-152480" y="588272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Em textos na internet,</a:t>
              </a:r>
            </a:p>
            <a:p>
              <a:r>
                <a:rPr lang="pt-BR" sz="2000" dirty="0"/>
                <a:t>é comum haver termos sublinhados e/ou em cor diferente. Eles são </a:t>
              </a:r>
              <a:r>
                <a:rPr lang="pt-BR" sz="2000" i="1" dirty="0"/>
                <a:t>hyperlinks</a:t>
              </a:r>
              <a:r>
                <a:rPr lang="pt-BR" sz="2000" dirty="0"/>
                <a:t> que podem ser clicados e nos levar para outros textos, possibilitando diferentes trajetos de leitura.</a:t>
              </a:r>
            </a:p>
          </p:txBody>
        </p:sp>
        <p:sp>
          <p:nvSpPr>
            <p:cNvPr id="11" name="Pentágono 10">
              <a:extLst>
                <a:ext uri="{FF2B5EF4-FFF2-40B4-BE49-F238E27FC236}">
                  <a16:creationId xmlns:a16="http://schemas.microsoft.com/office/drawing/2014/main" id="{1EFBCE97-EF98-0819-6E18-038DF2096B9D}"/>
                </a:ext>
              </a:extLst>
            </p:cNvPr>
            <p:cNvSpPr/>
            <p:nvPr/>
          </p:nvSpPr>
          <p:spPr>
            <a:xfrm rot="21338555">
              <a:off x="1311824" y="3596786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358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851707" y="6418791"/>
            <a:ext cx="5574780" cy="4392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DIETZ, Charles.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December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2022 /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January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2023.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New African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[s. l.],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616, cover, 1 dez. 2022.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newafricanmagazine.com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/28897/. Acesso em: 31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33D272-DF7E-E737-5B68-4E54A702E514}"/>
              </a:ext>
            </a:extLst>
          </p:cNvPr>
          <p:cNvSpPr txBox="1"/>
          <p:nvPr/>
        </p:nvSpPr>
        <p:spPr>
          <a:xfrm>
            <a:off x="249382" y="1610134"/>
            <a:ext cx="6070968" cy="406265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Assim como Rebeca Andrade, outras</a:t>
            </a:r>
          </a:p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mulheres são exemplos de determinação e inspiração, como é o caso da mexicano-</a:t>
            </a:r>
          </a:p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queniana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Lupita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Nyong’o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(1983-). Com base na capa de revista,</a:t>
            </a:r>
            <a:r>
              <a:rPr lang="pt-BR" sz="2200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escolha as afirmações verdadeiras sobre ela. 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Lupita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Nyong’o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successful</a:t>
            </a:r>
            <a:r>
              <a:rPr lang="pt-BR" sz="21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Hollywood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actress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She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was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one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100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most</a:t>
            </a:r>
            <a:r>
              <a:rPr lang="pt-BR" sz="21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influential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Africans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2022.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She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released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her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first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opera álbum</a:t>
            </a:r>
            <a:r>
              <a:rPr lang="pt-BR" sz="21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in 2022.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The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title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“Hollywood Queen”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means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she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very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important</a:t>
            </a:r>
            <a:r>
              <a:rPr lang="pt-BR" sz="21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woman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film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industry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BD993C0-91E5-4868-2CB7-B8FFE66A166A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43985577-CDE4-2524-DC34-24EEAA20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 3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00044A3-9221-D2A2-90FB-47BC761CD4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6488" y="0"/>
            <a:ext cx="5601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3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DEC667C-9A08-ABED-4EE9-8100BAC1B2B9}"/>
              </a:ext>
            </a:extLst>
          </p:cNvPr>
          <p:cNvSpPr txBox="1"/>
          <p:nvPr/>
        </p:nvSpPr>
        <p:spPr>
          <a:xfrm>
            <a:off x="2972230" y="294764"/>
            <a:ext cx="4145541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Spanglish</a:t>
            </a:r>
            <a:endParaRPr lang="pt-BR" sz="2800" b="1" i="1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pues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estoy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creando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Spanglish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bi-cultural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systems</a:t>
            </a: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scientific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lexicographical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inter-textual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integrations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two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expressions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existentially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wired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two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dominant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languages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continentally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abrazándose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in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colloquial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combate</a:t>
            </a: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imperio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spanglish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emerges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BD993C0-91E5-4868-2CB7-B8FFE66A166A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43985577-CDE4-2524-DC34-24EEAA20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 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D2CA84-60F5-6F59-0C37-68BC65CBFBEE}"/>
              </a:ext>
            </a:extLst>
          </p:cNvPr>
          <p:cNvSpPr txBox="1"/>
          <p:nvPr/>
        </p:nvSpPr>
        <p:spPr>
          <a:xfrm>
            <a:off x="384893" y="5330536"/>
            <a:ext cx="8405816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(Enem) Nesse poema de Tato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Laviera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, o eu lírico destaca uma</a:t>
            </a:r>
          </a:p>
          <a:p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a) convergência linguístico-cultural.		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d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) discriminação cultural.</a:t>
            </a:r>
          </a:p>
          <a:p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b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) característica histórico-cultural.		e) censura musical.</a:t>
            </a:r>
          </a:p>
          <a:p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c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) tendência estilístico-literária.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E80C841A-E946-75F6-FB1F-022EEAFC7BA7}"/>
              </a:ext>
            </a:extLst>
          </p:cNvPr>
          <p:cNvSpPr txBox="1">
            <a:spLocks/>
          </p:cNvSpPr>
          <p:nvPr/>
        </p:nvSpPr>
        <p:spPr>
          <a:xfrm>
            <a:off x="7117771" y="4468762"/>
            <a:ext cx="2707707" cy="947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GARGESH, R. South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Asian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Englishes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In: KACHRU, B. B.; KACHRU,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.; NELSON, C. L. (Eds.).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The Handbook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of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World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Englishes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Singapore: Blackwell, 2006.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0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A781613-83A2-4EE5-8D4D-247601CB981A}"/>
              </a:ext>
            </a:extLst>
          </p:cNvPr>
          <p:cNvSpPr txBox="1"/>
          <p:nvPr/>
        </p:nvSpPr>
        <p:spPr>
          <a:xfrm>
            <a:off x="7120531" y="294764"/>
            <a:ext cx="473343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sobre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territorio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bi-lingual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las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novelas mexicanas</a:t>
            </a: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mixing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with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radiorocknroll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immigrant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/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migrant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nasal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mispronouncements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hip-hop,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street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salsa,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spanish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pop</a:t>
            </a:r>
          </a:p>
          <a:p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standard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english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classroom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with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computer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technicalities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spanglish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is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literally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perfect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FF2819A-D402-938A-D19D-CEFF4E58219A}"/>
              </a:ext>
            </a:extLst>
          </p:cNvPr>
          <p:cNvGrpSpPr/>
          <p:nvPr/>
        </p:nvGrpSpPr>
        <p:grpSpPr>
          <a:xfrm>
            <a:off x="153271" y="2126378"/>
            <a:ext cx="2637672" cy="3000478"/>
            <a:chOff x="-371641" y="3375739"/>
            <a:chExt cx="4999698" cy="1581412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85436D9D-4477-F10E-B00B-8D15FE05F697}"/>
                </a:ext>
              </a:extLst>
            </p:cNvPr>
            <p:cNvSpPr txBox="1"/>
            <p:nvPr/>
          </p:nvSpPr>
          <p:spPr>
            <a:xfrm>
              <a:off x="-177751" y="3740541"/>
              <a:ext cx="4805808" cy="1216610"/>
            </a:xfrm>
            <a:custGeom>
              <a:avLst/>
              <a:gdLst>
                <a:gd name="connsiteX0" fmla="*/ 0 w 4805808"/>
                <a:gd name="connsiteY0" fmla="*/ 0 h 1216610"/>
                <a:gd name="connsiteX1" fmla="*/ 4805808 w 4805808"/>
                <a:gd name="connsiteY1" fmla="*/ 0 h 1216610"/>
                <a:gd name="connsiteX2" fmla="*/ 4805808 w 4805808"/>
                <a:gd name="connsiteY2" fmla="*/ 1216610 h 1216610"/>
                <a:gd name="connsiteX3" fmla="*/ 0 w 4805808"/>
                <a:gd name="connsiteY3" fmla="*/ 1216610 h 1216610"/>
                <a:gd name="connsiteX4" fmla="*/ 0 w 4805808"/>
                <a:gd name="connsiteY4" fmla="*/ 0 h 121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5808" h="1216610" fill="none" extrusionOk="0">
                  <a:moveTo>
                    <a:pt x="0" y="0"/>
                  </a:moveTo>
                  <a:cubicBezTo>
                    <a:pt x="1734826" y="-49533"/>
                    <a:pt x="3000720" y="-14809"/>
                    <a:pt x="4805808" y="0"/>
                  </a:cubicBezTo>
                  <a:cubicBezTo>
                    <a:pt x="4881920" y="461514"/>
                    <a:pt x="4827046" y="770752"/>
                    <a:pt x="4805808" y="1216610"/>
                  </a:cubicBezTo>
                  <a:cubicBezTo>
                    <a:pt x="3455529" y="1168379"/>
                    <a:pt x="2113938" y="1301065"/>
                    <a:pt x="0" y="1216610"/>
                  </a:cubicBezTo>
                  <a:cubicBezTo>
                    <a:pt x="-13117" y="693431"/>
                    <a:pt x="48007" y="161755"/>
                    <a:pt x="0" y="0"/>
                  </a:cubicBezTo>
                  <a:close/>
                </a:path>
                <a:path w="4805808" h="1216610" stroke="0" extrusionOk="0">
                  <a:moveTo>
                    <a:pt x="0" y="0"/>
                  </a:moveTo>
                  <a:cubicBezTo>
                    <a:pt x="744519" y="118645"/>
                    <a:pt x="3004781" y="116012"/>
                    <a:pt x="4805808" y="0"/>
                  </a:cubicBezTo>
                  <a:cubicBezTo>
                    <a:pt x="4761153" y="180568"/>
                    <a:pt x="4844900" y="807683"/>
                    <a:pt x="4805808" y="1216610"/>
                  </a:cubicBezTo>
                  <a:cubicBezTo>
                    <a:pt x="4171422" y="1351210"/>
                    <a:pt x="2267020" y="1059414"/>
                    <a:pt x="0" y="1216610"/>
                  </a:cubicBezTo>
                  <a:cubicBezTo>
                    <a:pt x="68808" y="1014698"/>
                    <a:pt x="-100402" y="554165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Para você, de que </a:t>
              </a:r>
              <a:r>
                <a:rPr lang="pt-BR" dirty="0" err="1"/>
                <a:t>manei-ra</a:t>
              </a:r>
              <a:r>
                <a:rPr lang="pt-BR" dirty="0"/>
                <a:t> o uso do </a:t>
              </a:r>
              <a:r>
                <a:rPr lang="pt-BR" i="1" dirty="0" err="1"/>
                <a:t>Spanglish</a:t>
              </a:r>
              <a:r>
                <a:rPr lang="pt-BR" dirty="0"/>
                <a:t> pode ser visto como uma forma de resistência cultural? Como a </a:t>
              </a:r>
              <a:r>
                <a:rPr lang="pt-BR" dirty="0" err="1"/>
                <a:t>aceita-ção</a:t>
              </a:r>
              <a:r>
                <a:rPr lang="pt-BR" dirty="0"/>
                <a:t> do </a:t>
              </a:r>
              <a:r>
                <a:rPr lang="pt-BR" i="1" dirty="0" err="1"/>
                <a:t>Spanglish</a:t>
              </a:r>
              <a:r>
                <a:rPr lang="pt-BR" dirty="0"/>
                <a:t> pode contribuir para uma sociedade mais inclusiva?</a:t>
              </a:r>
            </a:p>
          </p:txBody>
        </p:sp>
        <p:sp>
          <p:nvSpPr>
            <p:cNvPr id="11" name="Pentágono 10">
              <a:extLst>
                <a:ext uri="{FF2B5EF4-FFF2-40B4-BE49-F238E27FC236}">
                  <a16:creationId xmlns:a16="http://schemas.microsoft.com/office/drawing/2014/main" id="{22A78328-BC3B-8C55-A111-96E7F4D2E1E8}"/>
                </a:ext>
              </a:extLst>
            </p:cNvPr>
            <p:cNvSpPr/>
            <p:nvPr/>
          </p:nvSpPr>
          <p:spPr>
            <a:xfrm rot="21337717">
              <a:off x="-371641" y="3375739"/>
              <a:ext cx="4508334" cy="365567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1383328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4123</TotalTime>
  <Words>594</Words>
  <Application>Microsoft Macintosh PowerPoint</Application>
  <PresentationFormat>Widescreen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Helvetica</vt:lpstr>
      <vt:lpstr>Pacote</vt:lpstr>
      <vt:lpstr>LÍNGUA INGLESA</vt:lpstr>
      <vt:lpstr>INTRO 3</vt:lpstr>
      <vt:lpstr>INTRO 3</vt:lpstr>
      <vt:lpstr>INTRO 3</vt:lpstr>
      <vt:lpstr>INTRO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56</cp:revision>
  <dcterms:created xsi:type="dcterms:W3CDTF">2023-05-08T13:05:16Z</dcterms:created>
  <dcterms:modified xsi:type="dcterms:W3CDTF">2025-05-23T13:57:14Z</dcterms:modified>
</cp:coreProperties>
</file>