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8" r:id="rId1"/>
  </p:sldMasterIdLst>
  <p:sldIdLst>
    <p:sldId id="256" r:id="rId2"/>
    <p:sldId id="394" r:id="rId3"/>
    <p:sldId id="395" r:id="rId4"/>
    <p:sldId id="396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FC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1349554-ED1D-45F3-A29F-3766BECB7A58}" v="336" dt="2023-05-18T18:40:36.6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Estilo Claro 2 - Ênfas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21E4AEA4-8DFA-4A89-87EB-49C32662AFE0}" styleName="Estilo Médio 2 - Ênfas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Estilo Médio 3 - 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2833802-FEF1-4C79-8D5D-14CF1EAF98D9}" styleName="Estilo Claro 2 - Ênfas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Estilo Médio 1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8A107856-5554-42FB-B03E-39F5DBC370BA}" styleName="Estilo Médio 4 - Ênfas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9404"/>
    <p:restoredTop sz="96327"/>
  </p:normalViewPr>
  <p:slideViewPr>
    <p:cSldViewPr snapToGrid="0">
      <p:cViewPr varScale="1">
        <p:scale>
          <a:sx n="113" d="100"/>
          <a:sy n="113" d="100"/>
        </p:scale>
        <p:origin x="176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ila Scatena Raposo" userId="efd39fea-0d2b-4ae3-883f-65c40e95a1f8" providerId="ADAL" clId="{51349554-ED1D-45F3-A29F-3766BECB7A58}"/>
    <pc:docChg chg="undo custSel addSld modSld">
      <pc:chgData name="Leila Scatena Raposo" userId="efd39fea-0d2b-4ae3-883f-65c40e95a1f8" providerId="ADAL" clId="{51349554-ED1D-45F3-A29F-3766BECB7A58}" dt="2023-05-18T18:43:54.807" v="1134" actId="1076"/>
      <pc:docMkLst>
        <pc:docMk/>
      </pc:docMkLst>
      <pc:sldChg chg="addSp modSp mod">
        <pc:chgData name="Leila Scatena Raposo" userId="efd39fea-0d2b-4ae3-883f-65c40e95a1f8" providerId="ADAL" clId="{51349554-ED1D-45F3-A29F-3766BECB7A58}" dt="2023-05-18T16:43:21.159" v="374" actId="1076"/>
        <pc:sldMkLst>
          <pc:docMk/>
          <pc:sldMk cId="2976504886" sldId="261"/>
        </pc:sldMkLst>
        <pc:spChg chg="add mod">
          <ac:chgData name="Leila Scatena Raposo" userId="efd39fea-0d2b-4ae3-883f-65c40e95a1f8" providerId="ADAL" clId="{51349554-ED1D-45F3-A29F-3766BECB7A58}" dt="2023-05-18T16:43:21.159" v="374" actId="1076"/>
          <ac:spMkLst>
            <pc:docMk/>
            <pc:sldMk cId="2976504886" sldId="261"/>
            <ac:spMk id="3" creationId="{0AE0584E-8667-9933-CB1D-E0018429DEE8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2:01.520" v="362" actId="1076"/>
        <pc:sldMkLst>
          <pc:docMk/>
          <pc:sldMk cId="1379502804" sldId="262"/>
        </pc:sldMkLst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8T16:42:01.520" v="362" actId="1076"/>
          <ac:spMkLst>
            <pc:docMk/>
            <pc:sldMk cId="1379502804" sldId="262"/>
            <ac:spMk id="4" creationId="{1D458D5D-139B-915F-4566-5B82A834F572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5" creationId="{11FB1345-104E-1440-752B-48C437C72BD3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6" creationId="{CE21E6E5-4C40-EE88-C0F2-B3CFC60ECD57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7" creationId="{5A5940EA-37BD-C374-7B40-A45431D9FA3B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18" creationId="{EBBBC5AE-2CB5-2C6D-4FFC-BD4050796292}"/>
          </ac:spMkLst>
        </pc:spChg>
        <pc:spChg chg="mod">
          <ac:chgData name="Leila Scatena Raposo" userId="efd39fea-0d2b-4ae3-883f-65c40e95a1f8" providerId="ADAL" clId="{51349554-ED1D-45F3-A29F-3766BECB7A58}" dt="2023-05-11T16:35:35.416" v="36" actId="790"/>
          <ac:spMkLst>
            <pc:docMk/>
            <pc:sldMk cId="1379502804" sldId="262"/>
            <ac:spMk id="20" creationId="{C420FAB8-751E-8151-B1E6-6DFD008628E7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4:35.459" v="379" actId="1076"/>
        <pc:sldMkLst>
          <pc:docMk/>
          <pc:sldMk cId="1940239827" sldId="264"/>
        </pc:sldMkLst>
        <pc:spChg chg="add mod">
          <ac:chgData name="Leila Scatena Raposo" userId="efd39fea-0d2b-4ae3-883f-65c40e95a1f8" providerId="ADAL" clId="{51349554-ED1D-45F3-A29F-3766BECB7A58}" dt="2023-05-18T16:44:35.459" v="379" actId="1076"/>
          <ac:spMkLst>
            <pc:docMk/>
            <pc:sldMk cId="1940239827" sldId="264"/>
            <ac:spMk id="4" creationId="{C76BEA96-EAE0-62BB-C11E-4F2E8E0C8B3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6:21.014" v="395" actId="1076"/>
        <pc:sldMkLst>
          <pc:docMk/>
          <pc:sldMk cId="944694673" sldId="265"/>
        </pc:sldMkLst>
        <pc:spChg chg="add mod">
          <ac:chgData name="Leila Scatena Raposo" userId="efd39fea-0d2b-4ae3-883f-65c40e95a1f8" providerId="ADAL" clId="{51349554-ED1D-45F3-A29F-3766BECB7A58}" dt="2023-05-18T16:45:22.697" v="384" actId="1076"/>
          <ac:spMkLst>
            <pc:docMk/>
            <pc:sldMk cId="944694673" sldId="265"/>
            <ac:spMk id="3" creationId="{7026663C-E5F6-1449-3D37-959ABCAAEC8E}"/>
          </ac:spMkLst>
        </pc:spChg>
        <pc:spChg chg="add mod">
          <ac:chgData name="Leila Scatena Raposo" userId="efd39fea-0d2b-4ae3-883f-65c40e95a1f8" providerId="ADAL" clId="{51349554-ED1D-45F3-A29F-3766BECB7A58}" dt="2023-05-18T16:46:21.014" v="395" actId="1076"/>
          <ac:spMkLst>
            <pc:docMk/>
            <pc:sldMk cId="944694673" sldId="265"/>
            <ac:spMk id="13" creationId="{FF093E6A-8EE8-A4D8-2261-3B5B64F0F20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08:41.847" v="539" actId="1076"/>
        <pc:sldMkLst>
          <pc:docMk/>
          <pc:sldMk cId="158620200" sldId="269"/>
        </pc:sldMkLst>
        <pc:spChg chg="add mod">
          <ac:chgData name="Leila Scatena Raposo" userId="efd39fea-0d2b-4ae3-883f-65c40e95a1f8" providerId="ADAL" clId="{51349554-ED1D-45F3-A29F-3766BECB7A58}" dt="2023-05-18T17:08:41.847" v="539" actId="1076"/>
          <ac:spMkLst>
            <pc:docMk/>
            <pc:sldMk cId="158620200" sldId="269"/>
            <ac:spMk id="5" creationId="{F2028B11-BC52-334E-9DCA-4DA72A11777B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07.643" v="412" actId="1076"/>
        <pc:sldMkLst>
          <pc:docMk/>
          <pc:sldMk cId="4207755101" sldId="270"/>
        </pc:sldMkLst>
        <pc:spChg chg="add mod">
          <ac:chgData name="Leila Scatena Raposo" userId="efd39fea-0d2b-4ae3-883f-65c40e95a1f8" providerId="ADAL" clId="{51349554-ED1D-45F3-A29F-3766BECB7A58}" dt="2023-05-18T16:48:07.643" v="412" actId="1076"/>
          <ac:spMkLst>
            <pc:docMk/>
            <pc:sldMk cId="4207755101" sldId="270"/>
            <ac:spMk id="3" creationId="{40BD66DB-60E3-4440-A14E-E9A98C23F328}"/>
          </ac:spMkLst>
        </pc:spChg>
        <pc:spChg chg="mod">
          <ac:chgData name="Leila Scatena Raposo" userId="efd39fea-0d2b-4ae3-883f-65c40e95a1f8" providerId="ADAL" clId="{51349554-ED1D-45F3-A29F-3766BECB7A58}" dt="2023-05-11T16:42:20.435" v="43" actId="790"/>
          <ac:spMkLst>
            <pc:docMk/>
            <pc:sldMk cId="4207755101" sldId="270"/>
            <ac:spMk id="5" creationId="{C750170A-CF8B-63F6-EF7C-55836A3A784C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2:23.569" v="564" actId="1076"/>
        <pc:sldMkLst>
          <pc:docMk/>
          <pc:sldMk cId="278571072" sldId="271"/>
        </pc:sldMkLst>
        <pc:spChg chg="add mod">
          <ac:chgData name="Leila Scatena Raposo" userId="efd39fea-0d2b-4ae3-883f-65c40e95a1f8" providerId="ADAL" clId="{51349554-ED1D-45F3-A29F-3766BECB7A58}" dt="2023-05-18T17:12:23.569" v="564" actId="1076"/>
          <ac:spMkLst>
            <pc:docMk/>
            <pc:sldMk cId="278571072" sldId="271"/>
            <ac:spMk id="4" creationId="{0E29BDCE-3B54-A7E1-C55B-6B9B8F941CD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0:56.739" v="553" actId="1076"/>
        <pc:sldMkLst>
          <pc:docMk/>
          <pc:sldMk cId="3262428710" sldId="272"/>
        </pc:sldMkLst>
        <pc:spChg chg="add mod">
          <ac:chgData name="Leila Scatena Raposo" userId="efd39fea-0d2b-4ae3-883f-65c40e95a1f8" providerId="ADAL" clId="{51349554-ED1D-45F3-A29F-3766BECB7A58}" dt="2023-05-18T17:10:56.739" v="553" actId="1076"/>
          <ac:spMkLst>
            <pc:docMk/>
            <pc:sldMk cId="3262428710" sldId="272"/>
            <ac:spMk id="3" creationId="{DBB82DE1-CE3A-8664-0C3B-6A67C4ACF67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0:00.093" v="544" actId="1076"/>
        <pc:sldMkLst>
          <pc:docMk/>
          <pc:sldMk cId="4279154645" sldId="274"/>
        </pc:sldMkLst>
        <pc:spChg chg="add mod">
          <ac:chgData name="Leila Scatena Raposo" userId="efd39fea-0d2b-4ae3-883f-65c40e95a1f8" providerId="ADAL" clId="{51349554-ED1D-45F3-A29F-3766BECB7A58}" dt="2023-05-18T17:10:00.093" v="544" actId="1076"/>
          <ac:spMkLst>
            <pc:docMk/>
            <pc:sldMk cId="4279154645" sldId="274"/>
            <ac:spMk id="3" creationId="{32FC9917-57D4-333C-F66C-1141AC6AFD6D}"/>
          </ac:spMkLst>
        </pc:spChg>
        <pc:spChg chg="mod">
          <ac:chgData name="Leila Scatena Raposo" userId="efd39fea-0d2b-4ae3-883f-65c40e95a1f8" providerId="ADAL" clId="{51349554-ED1D-45F3-A29F-3766BECB7A58}" dt="2023-05-11T16:44:22.976" v="44" actId="790"/>
          <ac:spMkLst>
            <pc:docMk/>
            <pc:sldMk cId="4279154645" sldId="274"/>
            <ac:spMk id="7" creationId="{D8EB3BEB-FE03-70F3-3124-7ABDAE710795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3:05.663" v="570" actId="1076"/>
        <pc:sldMkLst>
          <pc:docMk/>
          <pc:sldMk cId="3919682701" sldId="275"/>
        </pc:sldMkLst>
        <pc:spChg chg="add mod">
          <ac:chgData name="Leila Scatena Raposo" userId="efd39fea-0d2b-4ae3-883f-65c40e95a1f8" providerId="ADAL" clId="{51349554-ED1D-45F3-A29F-3766BECB7A58}" dt="2023-05-18T17:13:05.663" v="570" actId="1076"/>
          <ac:spMkLst>
            <pc:docMk/>
            <pc:sldMk cId="3919682701" sldId="275"/>
            <ac:spMk id="4" creationId="{4BC48EAA-9E30-BC36-74AB-FFC2A4C3BD2B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4:00.163" v="575" actId="1076"/>
        <pc:sldMkLst>
          <pc:docMk/>
          <pc:sldMk cId="877656824" sldId="276"/>
        </pc:sldMkLst>
        <pc:spChg chg="mod">
          <ac:chgData name="Leila Scatena Raposo" userId="efd39fea-0d2b-4ae3-883f-65c40e95a1f8" providerId="ADAL" clId="{51349554-ED1D-45F3-A29F-3766BECB7A58}" dt="2023-05-11T16:46:36.840" v="48" actId="790"/>
          <ac:spMkLst>
            <pc:docMk/>
            <pc:sldMk cId="877656824" sldId="276"/>
            <ac:spMk id="3" creationId="{4548DA9D-BF47-38F1-F4F2-E0139D216CD0}"/>
          </ac:spMkLst>
        </pc:spChg>
        <pc:spChg chg="add mod">
          <ac:chgData name="Leila Scatena Raposo" userId="efd39fea-0d2b-4ae3-883f-65c40e95a1f8" providerId="ADAL" clId="{51349554-ED1D-45F3-A29F-3766BECB7A58}" dt="2023-05-18T17:14:00.163" v="575" actId="1076"/>
          <ac:spMkLst>
            <pc:docMk/>
            <pc:sldMk cId="877656824" sldId="276"/>
            <ac:spMk id="4" creationId="{25E7889D-D66A-8260-06DD-ABC43EBF71EE}"/>
          </ac:spMkLst>
        </pc:spChg>
      </pc:sldChg>
      <pc:sldChg chg="modSp mod">
        <pc:chgData name="Leila Scatena Raposo" userId="efd39fea-0d2b-4ae3-883f-65c40e95a1f8" providerId="ADAL" clId="{51349554-ED1D-45F3-A29F-3766BECB7A58}" dt="2023-05-11T16:15:47.258" v="4" actId="790"/>
        <pc:sldMkLst>
          <pc:docMk/>
          <pc:sldMk cId="4064943310" sldId="278"/>
        </pc:sldMkLst>
        <pc:spChg chg="mod">
          <ac:chgData name="Leila Scatena Raposo" userId="efd39fea-0d2b-4ae3-883f-65c40e95a1f8" providerId="ADAL" clId="{51349554-ED1D-45F3-A29F-3766BECB7A58}" dt="2023-05-11T16:15:47.258" v="4" actId="790"/>
          <ac:spMkLst>
            <pc:docMk/>
            <pc:sldMk cId="4064943310" sldId="278"/>
            <ac:spMk id="3" creationId="{911752A5-1A60-3DDC-C8E7-8D3C878B9289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36.108" v="416" actId="1076"/>
        <pc:sldMkLst>
          <pc:docMk/>
          <pc:sldMk cId="3010035126" sldId="281"/>
        </pc:sldMkLst>
        <pc:spChg chg="add mod">
          <ac:chgData name="Leila Scatena Raposo" userId="efd39fea-0d2b-4ae3-883f-65c40e95a1f8" providerId="ADAL" clId="{51349554-ED1D-45F3-A29F-3766BECB7A58}" dt="2023-05-18T16:48:36.108" v="416" actId="1076"/>
          <ac:spMkLst>
            <pc:docMk/>
            <pc:sldMk cId="3010035126" sldId="281"/>
            <ac:spMk id="3" creationId="{30958F9F-C9A5-2AF4-1F90-01952438E9A6}"/>
          </ac:spMkLst>
        </pc:spChg>
        <pc:spChg chg="mod">
          <ac:chgData name="Leila Scatena Raposo" userId="efd39fea-0d2b-4ae3-883f-65c40e95a1f8" providerId="ADAL" clId="{51349554-ED1D-45F3-A29F-3766BECB7A58}" dt="2023-05-11T16:45:26.158" v="46" actId="790"/>
          <ac:spMkLst>
            <pc:docMk/>
            <pc:sldMk cId="3010035126" sldId="281"/>
            <ac:spMk id="27" creationId="{58C8E54D-71EA-C4BD-1848-48647E43909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1:31.643" v="558" actId="1076"/>
        <pc:sldMkLst>
          <pc:docMk/>
          <pc:sldMk cId="1757519773" sldId="282"/>
        </pc:sldMkLst>
        <pc:spChg chg="add mod">
          <ac:chgData name="Leila Scatena Raposo" userId="efd39fea-0d2b-4ae3-883f-65c40e95a1f8" providerId="ADAL" clId="{51349554-ED1D-45F3-A29F-3766BECB7A58}" dt="2023-05-18T17:11:31.643" v="558" actId="1076"/>
          <ac:spMkLst>
            <pc:docMk/>
            <pc:sldMk cId="1757519773" sldId="282"/>
            <ac:spMk id="14" creationId="{267D0673-E9AF-CE05-C824-3E4023951C87}"/>
          </ac:spMkLst>
        </pc:spChg>
      </pc:sldChg>
      <pc:sldChg chg="addSp modSp">
        <pc:chgData name="Leila Scatena Raposo" userId="efd39fea-0d2b-4ae3-883f-65c40e95a1f8" providerId="ADAL" clId="{51349554-ED1D-45F3-A29F-3766BECB7A58}" dt="2023-05-18T17:12:26.386" v="565"/>
        <pc:sldMkLst>
          <pc:docMk/>
          <pc:sldMk cId="2587068182" sldId="283"/>
        </pc:sldMkLst>
        <pc:spChg chg="add mod">
          <ac:chgData name="Leila Scatena Raposo" userId="efd39fea-0d2b-4ae3-883f-65c40e95a1f8" providerId="ADAL" clId="{51349554-ED1D-45F3-A29F-3766BECB7A58}" dt="2023-05-18T17:12:26.386" v="565"/>
          <ac:spMkLst>
            <pc:docMk/>
            <pc:sldMk cId="2587068182" sldId="283"/>
            <ac:spMk id="3" creationId="{6383DEBD-167B-2982-8E15-D09DDD7F3669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7:15:18.328" v="588" actId="1076"/>
        <pc:sldMkLst>
          <pc:docMk/>
          <pc:sldMk cId="2190953167" sldId="285"/>
        </pc:sldMkLst>
        <pc:spChg chg="add mod">
          <ac:chgData name="Leila Scatena Raposo" userId="efd39fea-0d2b-4ae3-883f-65c40e95a1f8" providerId="ADAL" clId="{51349554-ED1D-45F3-A29F-3766BECB7A58}" dt="2023-05-18T17:15:18.328" v="588" actId="1076"/>
          <ac:spMkLst>
            <pc:docMk/>
            <pc:sldMk cId="2190953167" sldId="285"/>
            <ac:spMk id="3" creationId="{F6E041FC-31D3-3E6B-A053-270EA0788AD2}"/>
          </ac:spMkLst>
        </pc:spChg>
        <pc:spChg chg="mod">
          <ac:chgData name="Leila Scatena Raposo" userId="efd39fea-0d2b-4ae3-883f-65c40e95a1f8" providerId="ADAL" clId="{51349554-ED1D-45F3-A29F-3766BECB7A58}" dt="2023-05-11T16:17:45.898" v="5" actId="790"/>
          <ac:spMkLst>
            <pc:docMk/>
            <pc:sldMk cId="2190953167" sldId="285"/>
            <ac:spMk id="8" creationId="{B1A39009-B2F9-C02E-C711-83E1C18C52E5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9:18.722" v="418" actId="1076"/>
        <pc:sldMkLst>
          <pc:docMk/>
          <pc:sldMk cId="2337059321" sldId="286"/>
        </pc:sldMkLst>
        <pc:spChg chg="add mod">
          <ac:chgData name="Leila Scatena Raposo" userId="efd39fea-0d2b-4ae3-883f-65c40e95a1f8" providerId="ADAL" clId="{51349554-ED1D-45F3-A29F-3766BECB7A58}" dt="2023-05-18T16:49:18.722" v="418" actId="1076"/>
          <ac:spMkLst>
            <pc:docMk/>
            <pc:sldMk cId="2337059321" sldId="286"/>
            <ac:spMk id="4" creationId="{CF695B53-951E-05DB-7B3D-F587C3A46EC0}"/>
          </ac:spMkLst>
        </pc:spChg>
      </pc:sldChg>
      <pc:sldChg chg="addSp modSp">
        <pc:chgData name="Leila Scatena Raposo" userId="efd39fea-0d2b-4ae3-883f-65c40e95a1f8" providerId="ADAL" clId="{51349554-ED1D-45F3-A29F-3766BECB7A58}" dt="2023-05-18T17:11:38.844" v="559"/>
        <pc:sldMkLst>
          <pc:docMk/>
          <pc:sldMk cId="4017113926" sldId="293"/>
        </pc:sldMkLst>
        <pc:spChg chg="add mod">
          <ac:chgData name="Leila Scatena Raposo" userId="efd39fea-0d2b-4ae3-883f-65c40e95a1f8" providerId="ADAL" clId="{51349554-ED1D-45F3-A29F-3766BECB7A58}" dt="2023-05-18T17:11:38.844" v="559"/>
          <ac:spMkLst>
            <pc:docMk/>
            <pc:sldMk cId="4017113926" sldId="293"/>
            <ac:spMk id="22" creationId="{581CE18F-DB79-5B5D-AA37-FEEE5A7B37BD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6:49:21.203" v="419"/>
        <pc:sldMkLst>
          <pc:docMk/>
          <pc:sldMk cId="2290450197" sldId="299"/>
        </pc:sldMkLst>
        <pc:spChg chg="add mod">
          <ac:chgData name="Leila Scatena Raposo" userId="efd39fea-0d2b-4ae3-883f-65c40e95a1f8" providerId="ADAL" clId="{51349554-ED1D-45F3-A29F-3766BECB7A58}" dt="2023-05-18T16:49:21.203" v="419"/>
          <ac:spMkLst>
            <pc:docMk/>
            <pc:sldMk cId="2290450197" sldId="299"/>
            <ac:spMk id="9" creationId="{4B8B341D-CD12-0455-3A28-DD5E6B058269}"/>
          </ac:spMkLst>
        </pc:spChg>
        <pc:spChg chg="mod">
          <ac:chgData name="Leila Scatena Raposo" userId="efd39fea-0d2b-4ae3-883f-65c40e95a1f8" providerId="ADAL" clId="{51349554-ED1D-45F3-A29F-3766BECB7A58}" dt="2023-05-11T16:47:45.472" v="64" actId="20577"/>
          <ac:spMkLst>
            <pc:docMk/>
            <pc:sldMk cId="2290450197" sldId="299"/>
            <ac:spMk id="17" creationId="{AC1D8A90-47FC-8656-3CEE-152371DAAA83}"/>
          </ac:spMkLst>
        </pc:spChg>
        <pc:picChg chg="del">
          <ac:chgData name="Leila Scatena Raposo" userId="efd39fea-0d2b-4ae3-883f-65c40e95a1f8" providerId="ADAL" clId="{51349554-ED1D-45F3-A29F-3766BECB7A58}" dt="2023-05-11T16:48:22.511" v="81" actId="478"/>
          <ac:picMkLst>
            <pc:docMk/>
            <pc:sldMk cId="2290450197" sldId="299"/>
            <ac:picMk id="9" creationId="{CE48EE88-62B4-EA2F-09A1-B08A1777061A}"/>
          </ac:picMkLst>
        </pc:picChg>
        <pc:picChg chg="add mod">
          <ac:chgData name="Leila Scatena Raposo" userId="efd39fea-0d2b-4ae3-883f-65c40e95a1f8" providerId="ADAL" clId="{51349554-ED1D-45F3-A29F-3766BECB7A58}" dt="2023-05-11T16:48:28.708" v="83" actId="1076"/>
          <ac:picMkLst>
            <pc:docMk/>
            <pc:sldMk cId="2290450197" sldId="299"/>
            <ac:picMk id="18" creationId="{085ED584-6272-307A-31B3-5627A3E823B3}"/>
          </ac:picMkLst>
        </pc:picChg>
      </pc:sldChg>
      <pc:sldChg chg="addSp delSp mod">
        <pc:chgData name="Leila Scatena Raposo" userId="efd39fea-0d2b-4ae3-883f-65c40e95a1f8" providerId="ADAL" clId="{51349554-ED1D-45F3-A29F-3766BECB7A58}" dt="2023-05-11T16:26:22.506" v="22" actId="478"/>
        <pc:sldMkLst>
          <pc:docMk/>
          <pc:sldMk cId="3711763554" sldId="300"/>
        </pc:sldMkLst>
        <pc:graphicFrameChg chg="add del">
          <ac:chgData name="Leila Scatena Raposo" userId="efd39fea-0d2b-4ae3-883f-65c40e95a1f8" providerId="ADAL" clId="{51349554-ED1D-45F3-A29F-3766BECB7A58}" dt="2023-05-11T16:26:22.506" v="22" actId="478"/>
          <ac:graphicFrameMkLst>
            <pc:docMk/>
            <pc:sldMk cId="3711763554" sldId="300"/>
            <ac:graphicFrameMk id="8" creationId="{53859DD2-EB17-B1CC-9170-267BF5040901}"/>
          </ac:graphicFrameMkLst>
        </pc:graphicFrameChg>
      </pc:sldChg>
      <pc:sldChg chg="addSp delSp modSp mod">
        <pc:chgData name="Leila Scatena Raposo" userId="efd39fea-0d2b-4ae3-883f-65c40e95a1f8" providerId="ADAL" clId="{51349554-ED1D-45F3-A29F-3766BECB7A58}" dt="2023-05-18T17:18:56.983" v="614" actId="1076"/>
        <pc:sldMkLst>
          <pc:docMk/>
          <pc:sldMk cId="2803403353" sldId="302"/>
        </pc:sldMkLst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15:48.349" v="589" actId="478"/>
          <ac:spMkLst>
            <pc:docMk/>
            <pc:sldMk cId="2803403353" sldId="302"/>
            <ac:spMk id="4" creationId="{798F2FF9-0B9A-5523-0B58-1DB647A29B24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16.608" v="23" actId="790"/>
          <ac:spMkLst>
            <pc:docMk/>
            <pc:sldMk cId="2803403353" sldId="302"/>
            <ac:spMk id="16" creationId="{079F5FC4-BDBC-BC83-092D-5EEBD2F3EFCC}"/>
          </ac:spMkLst>
        </pc:spChg>
        <pc:picChg chg="add mod">
          <ac:chgData name="Leila Scatena Raposo" userId="efd39fea-0d2b-4ae3-883f-65c40e95a1f8" providerId="ADAL" clId="{51349554-ED1D-45F3-A29F-3766BECB7A58}" dt="2023-05-18T17:17:42.206" v="603" actId="14100"/>
          <ac:picMkLst>
            <pc:docMk/>
            <pc:sldMk cId="2803403353" sldId="302"/>
            <ac:picMk id="6" creationId="{3C6214BA-656A-8019-9762-AA27DD94F292}"/>
          </ac:picMkLst>
        </pc:picChg>
        <pc:picChg chg="add mod">
          <ac:chgData name="Leila Scatena Raposo" userId="efd39fea-0d2b-4ae3-883f-65c40e95a1f8" providerId="ADAL" clId="{51349554-ED1D-45F3-A29F-3766BECB7A58}" dt="2023-05-18T17:17:28.643" v="600" actId="1076"/>
          <ac:picMkLst>
            <pc:docMk/>
            <pc:sldMk cId="2803403353" sldId="302"/>
            <ac:picMk id="8" creationId="{44CE478B-79C4-2DDB-2F43-2794E9C72DD6}"/>
          </ac:picMkLst>
        </pc:picChg>
        <pc:picChg chg="add mod">
          <ac:chgData name="Leila Scatena Raposo" userId="efd39fea-0d2b-4ae3-883f-65c40e95a1f8" providerId="ADAL" clId="{51349554-ED1D-45F3-A29F-3766BECB7A58}" dt="2023-05-18T17:18:08.039" v="608" actId="1076"/>
          <ac:picMkLst>
            <pc:docMk/>
            <pc:sldMk cId="2803403353" sldId="302"/>
            <ac:picMk id="17" creationId="{B56F11ED-0942-25F3-0380-FDEEFC0CC14B}"/>
          </ac:picMkLst>
        </pc:picChg>
        <pc:picChg chg="add mod">
          <ac:chgData name="Leila Scatena Raposo" userId="efd39fea-0d2b-4ae3-883f-65c40e95a1f8" providerId="ADAL" clId="{51349554-ED1D-45F3-A29F-3766BECB7A58}" dt="2023-05-18T17:18:31.665" v="611" actId="1076"/>
          <ac:picMkLst>
            <pc:docMk/>
            <pc:sldMk cId="2803403353" sldId="302"/>
            <ac:picMk id="24" creationId="{A16CEE95-CE2A-A43D-0CBE-F7C99C7DA9B5}"/>
          </ac:picMkLst>
        </pc:picChg>
        <pc:picChg chg="add mod">
          <ac:chgData name="Leila Scatena Raposo" userId="efd39fea-0d2b-4ae3-883f-65c40e95a1f8" providerId="ADAL" clId="{51349554-ED1D-45F3-A29F-3766BECB7A58}" dt="2023-05-18T17:18:56.983" v="614" actId="1076"/>
          <ac:picMkLst>
            <pc:docMk/>
            <pc:sldMk cId="2803403353" sldId="302"/>
            <ac:picMk id="26" creationId="{D665D384-A621-7B8E-7742-FB967709426A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5:26.559" v="510" actId="1076"/>
        <pc:sldMkLst>
          <pc:docMk/>
          <pc:sldMk cId="4111704307" sldId="304"/>
        </pc:sldMkLst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19" creationId="{201BB706-0463-CA5F-F331-860D44E23879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1" creationId="{C4D08CAA-DE2D-6B9D-71EA-CDD7247358B4}"/>
          </ac:spMkLst>
        </pc:spChg>
        <pc:spChg chg="mod">
          <ac:chgData name="Leila Scatena Raposo" userId="efd39fea-0d2b-4ae3-883f-65c40e95a1f8" providerId="ADAL" clId="{51349554-ED1D-45F3-A29F-3766BECB7A58}" dt="2023-05-11T16:28:09.156" v="26" actId="790"/>
          <ac:spMkLst>
            <pc:docMk/>
            <pc:sldMk cId="4111704307" sldId="304"/>
            <ac:spMk id="22" creationId="{F612E6B1-22A8-ABF7-BCF7-E79D038686E8}"/>
          </ac:spMkLst>
        </pc:spChg>
        <pc:picChg chg="add mod">
          <ac:chgData name="Leila Scatena Raposo" userId="efd39fea-0d2b-4ae3-883f-65c40e95a1f8" providerId="ADAL" clId="{51349554-ED1D-45F3-A29F-3766BECB7A58}" dt="2023-05-18T17:01:30.719" v="479" actId="1076"/>
          <ac:picMkLst>
            <pc:docMk/>
            <pc:sldMk cId="4111704307" sldId="304"/>
            <ac:picMk id="23" creationId="{783D284D-C560-F7C4-CD69-140A01FC0C32}"/>
          </ac:picMkLst>
        </pc:picChg>
        <pc:picChg chg="add mod">
          <ac:chgData name="Leila Scatena Raposo" userId="efd39fea-0d2b-4ae3-883f-65c40e95a1f8" providerId="ADAL" clId="{51349554-ED1D-45F3-A29F-3766BECB7A58}" dt="2023-05-18T17:01:50.552" v="481" actId="1076"/>
          <ac:picMkLst>
            <pc:docMk/>
            <pc:sldMk cId="4111704307" sldId="304"/>
            <ac:picMk id="24" creationId="{9602EFB0-73CD-81F0-D340-8B06DC322B23}"/>
          </ac:picMkLst>
        </pc:picChg>
        <pc:picChg chg="add mod">
          <ac:chgData name="Leila Scatena Raposo" userId="efd39fea-0d2b-4ae3-883f-65c40e95a1f8" providerId="ADAL" clId="{51349554-ED1D-45F3-A29F-3766BECB7A58}" dt="2023-05-18T17:02:07.699" v="483" actId="1076"/>
          <ac:picMkLst>
            <pc:docMk/>
            <pc:sldMk cId="4111704307" sldId="304"/>
            <ac:picMk id="25" creationId="{E646F24F-F22E-9792-8AF9-2EE6B82C30F2}"/>
          </ac:picMkLst>
        </pc:picChg>
        <pc:picChg chg="add mod">
          <ac:chgData name="Leila Scatena Raposo" userId="efd39fea-0d2b-4ae3-883f-65c40e95a1f8" providerId="ADAL" clId="{51349554-ED1D-45F3-A29F-3766BECB7A58}" dt="2023-05-18T17:05:26.559" v="510" actId="1076"/>
          <ac:picMkLst>
            <pc:docMk/>
            <pc:sldMk cId="4111704307" sldId="304"/>
            <ac:picMk id="27" creationId="{79BE374E-1AF2-F52B-BDFA-B0A58881C9C3}"/>
          </ac:picMkLst>
        </pc:picChg>
      </pc:sldChg>
      <pc:sldChg chg="addSp modSp">
        <pc:chgData name="Leila Scatena Raposo" userId="efd39fea-0d2b-4ae3-883f-65c40e95a1f8" providerId="ADAL" clId="{51349554-ED1D-45F3-A29F-3766BECB7A58}" dt="2023-05-18T16:49:45.051" v="426"/>
        <pc:sldMkLst>
          <pc:docMk/>
          <pc:sldMk cId="1828805284" sldId="305"/>
        </pc:sldMkLst>
        <pc:spChg chg="add mod">
          <ac:chgData name="Leila Scatena Raposo" userId="efd39fea-0d2b-4ae3-883f-65c40e95a1f8" providerId="ADAL" clId="{51349554-ED1D-45F3-A29F-3766BECB7A58}" dt="2023-05-18T16:49:45.051" v="426"/>
          <ac:spMkLst>
            <pc:docMk/>
            <pc:sldMk cId="1828805284" sldId="305"/>
            <ac:spMk id="17" creationId="{3586805A-6268-B998-DDFC-EEBC337B0ABB}"/>
          </ac:spMkLst>
        </pc:spChg>
      </pc:sldChg>
      <pc:sldChg chg="modSp mod">
        <pc:chgData name="Leila Scatena Raposo" userId="efd39fea-0d2b-4ae3-883f-65c40e95a1f8" providerId="ADAL" clId="{51349554-ED1D-45F3-A29F-3766BECB7A58}" dt="2023-05-11T16:29:55.601" v="29" actId="790"/>
        <pc:sldMkLst>
          <pc:docMk/>
          <pc:sldMk cId="3441633383" sldId="306"/>
        </pc:sldMkLst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8" creationId="{1FBC8F50-D8EF-FED1-89CA-F6296F6132CA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9" creationId="{3431DDEE-A5EB-FAE2-12D6-D16DA6B4916E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1" creationId="{2DC069D1-1CF2-BB9C-E035-2DF22A213B15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3" creationId="{ECC85280-3ACF-3AA9-750E-9FB3F96651E1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4" creationId="{A932F01E-F73B-C8FF-9DE5-C867A17222F6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5" creationId="{CCD28950-1154-C084-859E-8DDA72B7290B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6" creationId="{8E7C06E9-79D9-D105-AC0D-17CEC48CD06C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7" creationId="{EF06F421-83BD-B2FF-46D9-155D65D5FDF7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8" creationId="{72B3347D-FBC7-22D2-CFB4-909CB28D4F79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19" creationId="{B6157FC3-918B-013A-6B12-6FC679BC620F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0" creationId="{0793320F-D41A-6D40-D0A7-3FE5B89D1EA0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1" creationId="{2345FE65-B594-6954-EF4A-071E7D599DEF}"/>
          </ac:spMkLst>
        </pc:spChg>
        <pc:spChg chg="mod">
          <ac:chgData name="Leila Scatena Raposo" userId="efd39fea-0d2b-4ae3-883f-65c40e95a1f8" providerId="ADAL" clId="{51349554-ED1D-45F3-A29F-3766BECB7A58}" dt="2023-05-11T16:29:55.601" v="29" actId="790"/>
          <ac:spMkLst>
            <pc:docMk/>
            <pc:sldMk cId="3441633383" sldId="306"/>
            <ac:spMk id="22" creationId="{6A7BEB0E-4C2C-87E2-EDCA-616396396E76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7:31:11.285" v="739" actId="1076"/>
        <pc:sldMkLst>
          <pc:docMk/>
          <pc:sldMk cId="3951523987" sldId="307"/>
        </pc:sldMkLst>
        <pc:spChg chg="mod">
          <ac:chgData name="Leila Scatena Raposo" userId="efd39fea-0d2b-4ae3-883f-65c40e95a1f8" providerId="ADAL" clId="{51349554-ED1D-45F3-A29F-3766BECB7A58}" dt="2023-05-18T17:28:13.833" v="702" actId="1076"/>
          <ac:spMkLst>
            <pc:docMk/>
            <pc:sldMk cId="3951523987" sldId="307"/>
            <ac:spMk id="4" creationId="{47B6F0F8-573C-D5F1-6489-2D67A12332E4}"/>
          </ac:spMkLst>
        </pc:spChg>
        <pc:spChg chg="mod">
          <ac:chgData name="Leila Scatena Raposo" userId="efd39fea-0d2b-4ae3-883f-65c40e95a1f8" providerId="ADAL" clId="{51349554-ED1D-45F3-A29F-3766BECB7A58}" dt="2023-05-18T17:30:23.274" v="729" actId="1076"/>
          <ac:spMkLst>
            <pc:docMk/>
            <pc:sldMk cId="3951523987" sldId="307"/>
            <ac:spMk id="5" creationId="{E072F258-B346-9E9C-FAA1-9311F57D16AC}"/>
          </ac:spMkLst>
        </pc:spChg>
        <pc:spChg chg="add mod">
          <ac:chgData name="Leila Scatena Raposo" userId="efd39fea-0d2b-4ae3-883f-65c40e95a1f8" providerId="ADAL" clId="{51349554-ED1D-45F3-A29F-3766BECB7A58}" dt="2023-05-18T17:30:03.159" v="724" actId="1076"/>
          <ac:spMkLst>
            <pc:docMk/>
            <pc:sldMk cId="3951523987" sldId="307"/>
            <ac:spMk id="24" creationId="{EBEBE021-82B7-86B6-55F2-1128D8ACF858}"/>
          </ac:spMkLst>
        </pc:spChg>
        <pc:spChg chg="add mod">
          <ac:chgData name="Leila Scatena Raposo" userId="efd39fea-0d2b-4ae3-883f-65c40e95a1f8" providerId="ADAL" clId="{51349554-ED1D-45F3-A29F-3766BECB7A58}" dt="2023-05-18T17:31:11.285" v="739" actId="1076"/>
          <ac:spMkLst>
            <pc:docMk/>
            <pc:sldMk cId="3951523987" sldId="307"/>
            <ac:spMk id="26" creationId="{3600F2DB-E863-7307-218D-3CEB0DDADEF9}"/>
          </ac:spMkLst>
        </pc:spChg>
        <pc:picChg chg="add del mod">
          <ac:chgData name="Leila Scatena Raposo" userId="efd39fea-0d2b-4ae3-883f-65c40e95a1f8" providerId="ADAL" clId="{51349554-ED1D-45F3-A29F-3766BECB7A58}" dt="2023-05-18T17:28:17.375" v="704" actId="22"/>
          <ac:picMkLst>
            <pc:docMk/>
            <pc:sldMk cId="3951523987" sldId="307"/>
            <ac:picMk id="11" creationId="{9E1EABAE-ACCB-CF94-25D6-21A43D26E22E}"/>
          </ac:picMkLst>
        </pc:picChg>
        <pc:picChg chg="add mod">
          <ac:chgData name="Leila Scatena Raposo" userId="efd39fea-0d2b-4ae3-883f-65c40e95a1f8" providerId="ADAL" clId="{51349554-ED1D-45F3-A29F-3766BECB7A58}" dt="2023-05-18T17:28:28.945" v="708" actId="1076"/>
          <ac:picMkLst>
            <pc:docMk/>
            <pc:sldMk cId="3951523987" sldId="307"/>
            <ac:picMk id="14" creationId="{5246FBDA-7DCB-8AAD-CAAE-91BFC306808C}"/>
          </ac:picMkLst>
        </pc:picChg>
        <pc:picChg chg="add mod">
          <ac:chgData name="Leila Scatena Raposo" userId="efd39fea-0d2b-4ae3-883f-65c40e95a1f8" providerId="ADAL" clId="{51349554-ED1D-45F3-A29F-3766BECB7A58}" dt="2023-05-18T17:28:47.584" v="711" actId="1076"/>
          <ac:picMkLst>
            <pc:docMk/>
            <pc:sldMk cId="3951523987" sldId="307"/>
            <ac:picMk id="21" creationId="{8DEE56AF-878A-86B8-F31B-B0EC079ECBC9}"/>
          </ac:picMkLst>
        </pc:picChg>
        <pc:picChg chg="add mod">
          <ac:chgData name="Leila Scatena Raposo" userId="efd39fea-0d2b-4ae3-883f-65c40e95a1f8" providerId="ADAL" clId="{51349554-ED1D-45F3-A29F-3766BECB7A58}" dt="2023-05-18T17:29:07.633" v="714" actId="1076"/>
          <ac:picMkLst>
            <pc:docMk/>
            <pc:sldMk cId="3951523987" sldId="307"/>
            <ac:picMk id="23" creationId="{B6249193-00BC-A4FF-C498-9F312374DB8B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18:55.279" v="828" actId="478"/>
        <pc:sldMkLst>
          <pc:docMk/>
          <pc:sldMk cId="2047982128" sldId="308"/>
        </pc:sldMkLst>
        <pc:spChg chg="add mod">
          <ac:chgData name="Leila Scatena Raposo" userId="efd39fea-0d2b-4ae3-883f-65c40e95a1f8" providerId="ADAL" clId="{51349554-ED1D-45F3-A29F-3766BECB7A58}" dt="2023-05-18T18:16:34.268" v="789" actId="1076"/>
          <ac:spMkLst>
            <pc:docMk/>
            <pc:sldMk cId="2047982128" sldId="308"/>
            <ac:spMk id="9" creationId="{252FE92F-2B84-311F-21AD-B8CAC870EE98}"/>
          </ac:spMkLst>
        </pc:spChg>
        <pc:spChg chg="add mod">
          <ac:chgData name="Leila Scatena Raposo" userId="efd39fea-0d2b-4ae3-883f-65c40e95a1f8" providerId="ADAL" clId="{51349554-ED1D-45F3-A29F-3766BECB7A58}" dt="2023-05-18T18:17:13.403" v="802" actId="1076"/>
          <ac:spMkLst>
            <pc:docMk/>
            <pc:sldMk cId="2047982128" sldId="308"/>
            <ac:spMk id="11" creationId="{517BD0BC-5105-0692-4B9F-82E6AE6F9306}"/>
          </ac:spMkLst>
        </pc:spChg>
        <pc:spChg chg="add mod">
          <ac:chgData name="Leila Scatena Raposo" userId="efd39fea-0d2b-4ae3-883f-65c40e95a1f8" providerId="ADAL" clId="{51349554-ED1D-45F3-A29F-3766BECB7A58}" dt="2023-05-18T18:17:39.296" v="809" actId="1076"/>
          <ac:spMkLst>
            <pc:docMk/>
            <pc:sldMk cId="2047982128" sldId="308"/>
            <ac:spMk id="13" creationId="{4ADF0220-558B-781E-F1A3-ECBD2C6CB20B}"/>
          </ac:spMkLst>
        </pc:spChg>
        <pc:spChg chg="add del mod">
          <ac:chgData name="Leila Scatena Raposo" userId="efd39fea-0d2b-4ae3-883f-65c40e95a1f8" providerId="ADAL" clId="{51349554-ED1D-45F3-A29F-3766BECB7A58}" dt="2023-05-18T18:18:55.279" v="828" actId="478"/>
          <ac:spMkLst>
            <pc:docMk/>
            <pc:sldMk cId="2047982128" sldId="308"/>
            <ac:spMk id="14" creationId="{4CDA2FC2-BB2D-14E6-D303-AE9876C26FE2}"/>
          </ac:spMkLst>
        </pc:spChg>
        <pc:spChg chg="add mod">
          <ac:chgData name="Leila Scatena Raposo" userId="efd39fea-0d2b-4ae3-883f-65c40e95a1f8" providerId="ADAL" clId="{51349554-ED1D-45F3-A29F-3766BECB7A58}" dt="2023-05-18T18:18:23.845" v="820" actId="1076"/>
          <ac:spMkLst>
            <pc:docMk/>
            <pc:sldMk cId="2047982128" sldId="308"/>
            <ac:spMk id="15" creationId="{A9A65BBF-E445-ECD6-ECA5-AAA5805709F4}"/>
          </ac:spMkLst>
        </pc:spChg>
        <pc:spChg chg="add mod">
          <ac:chgData name="Leila Scatena Raposo" userId="efd39fea-0d2b-4ae3-883f-65c40e95a1f8" providerId="ADAL" clId="{51349554-ED1D-45F3-A29F-3766BECB7A58}" dt="2023-05-18T18:18:52.338" v="827" actId="1076"/>
          <ac:spMkLst>
            <pc:docMk/>
            <pc:sldMk cId="2047982128" sldId="308"/>
            <ac:spMk id="21" creationId="{C4D4EBE6-BB3B-B4AA-B335-960BB353D96F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25:32.512" v="904" actId="1076"/>
        <pc:sldMkLst>
          <pc:docMk/>
          <pc:sldMk cId="1701735090" sldId="309"/>
        </pc:sldMkLst>
        <pc:picChg chg="add mod">
          <ac:chgData name="Leila Scatena Raposo" userId="efd39fea-0d2b-4ae3-883f-65c40e95a1f8" providerId="ADAL" clId="{51349554-ED1D-45F3-A29F-3766BECB7A58}" dt="2023-05-18T18:22:55.431" v="878" actId="1076"/>
          <ac:picMkLst>
            <pc:docMk/>
            <pc:sldMk cId="1701735090" sldId="309"/>
            <ac:picMk id="13" creationId="{5FCE7908-D6EE-C558-CC54-71B5F1CE4957}"/>
          </ac:picMkLst>
        </pc:picChg>
        <pc:picChg chg="add mod">
          <ac:chgData name="Leila Scatena Raposo" userId="efd39fea-0d2b-4ae3-883f-65c40e95a1f8" providerId="ADAL" clId="{51349554-ED1D-45F3-A29F-3766BECB7A58}" dt="2023-05-18T18:23:18.326" v="881" actId="1076"/>
          <ac:picMkLst>
            <pc:docMk/>
            <pc:sldMk cId="1701735090" sldId="309"/>
            <ac:picMk id="15" creationId="{5C8AD641-BB76-4493-7F7F-050700804159}"/>
          </ac:picMkLst>
        </pc:picChg>
        <pc:picChg chg="add mod">
          <ac:chgData name="Leila Scatena Raposo" userId="efd39fea-0d2b-4ae3-883f-65c40e95a1f8" providerId="ADAL" clId="{51349554-ED1D-45F3-A29F-3766BECB7A58}" dt="2023-05-18T18:23:55.542" v="888" actId="1076"/>
          <ac:picMkLst>
            <pc:docMk/>
            <pc:sldMk cId="1701735090" sldId="309"/>
            <ac:picMk id="17" creationId="{48AE74CE-8591-53F2-B902-F54543A59C85}"/>
          </ac:picMkLst>
        </pc:picChg>
        <pc:picChg chg="add mod">
          <ac:chgData name="Leila Scatena Raposo" userId="efd39fea-0d2b-4ae3-883f-65c40e95a1f8" providerId="ADAL" clId="{51349554-ED1D-45F3-A29F-3766BECB7A58}" dt="2023-05-18T18:24:32.250" v="893" actId="1076"/>
          <ac:picMkLst>
            <pc:docMk/>
            <pc:sldMk cId="1701735090" sldId="309"/>
            <ac:picMk id="25" creationId="{A49E650B-ACD3-B7A9-3780-8EF31B50945A}"/>
          </ac:picMkLst>
        </pc:picChg>
        <pc:picChg chg="add mod">
          <ac:chgData name="Leila Scatena Raposo" userId="efd39fea-0d2b-4ae3-883f-65c40e95a1f8" providerId="ADAL" clId="{51349554-ED1D-45F3-A29F-3766BECB7A58}" dt="2023-05-18T18:24:59.756" v="898" actId="1076"/>
          <ac:picMkLst>
            <pc:docMk/>
            <pc:sldMk cId="1701735090" sldId="309"/>
            <ac:picMk id="27" creationId="{178347DD-B96B-8C80-7920-3D9A51278E2E}"/>
          </ac:picMkLst>
        </pc:picChg>
        <pc:picChg chg="add mod">
          <ac:chgData name="Leila Scatena Raposo" userId="efd39fea-0d2b-4ae3-883f-65c40e95a1f8" providerId="ADAL" clId="{51349554-ED1D-45F3-A29F-3766BECB7A58}" dt="2023-05-18T18:25:32.512" v="904" actId="1076"/>
          <ac:picMkLst>
            <pc:docMk/>
            <pc:sldMk cId="1701735090" sldId="309"/>
            <ac:picMk id="29" creationId="{BBD7ED77-B550-2CC0-584B-4A70922185FD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0:00.416" v="427"/>
        <pc:sldMkLst>
          <pc:docMk/>
          <pc:sldMk cId="2438466586" sldId="310"/>
        </pc:sldMkLst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4" creationId="{CA2C9AD2-A6F4-2782-FB36-2D5E7186A154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5" creationId="{A3552CF3-06E1-C739-8423-1268E937158B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6" creationId="{61C70085-D67A-C2AC-C06B-0BC9CE44F927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7" creationId="{DC884F63-CD92-F62F-7DAB-D102AB749FBE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8" creationId="{2AB5EC64-4B43-913B-0123-AA0B7B6D919A}"/>
          </ac:spMkLst>
        </pc:spChg>
        <pc:spChg chg="mod">
          <ac:chgData name="Leila Scatena Raposo" userId="efd39fea-0d2b-4ae3-883f-65c40e95a1f8" providerId="ADAL" clId="{51349554-ED1D-45F3-A29F-3766BECB7A58}" dt="2023-05-11T16:32:25.024" v="31" actId="790"/>
          <ac:spMkLst>
            <pc:docMk/>
            <pc:sldMk cId="2438466586" sldId="310"/>
            <ac:spMk id="9" creationId="{63831798-2DB3-5209-56D2-81F67DC9C17D}"/>
          </ac:spMkLst>
        </pc:spChg>
        <pc:spChg chg="add mod">
          <ac:chgData name="Leila Scatena Raposo" userId="efd39fea-0d2b-4ae3-883f-65c40e95a1f8" providerId="ADAL" clId="{51349554-ED1D-45F3-A29F-3766BECB7A58}" dt="2023-05-18T16:50:00.416" v="427"/>
          <ac:spMkLst>
            <pc:docMk/>
            <pc:sldMk cId="2438466586" sldId="310"/>
            <ac:spMk id="11" creationId="{4920AFF5-1D54-51A0-27C4-E2F283029EBE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40:15.698" v="1086" actId="1076"/>
        <pc:sldMkLst>
          <pc:docMk/>
          <pc:sldMk cId="2270909847" sldId="311"/>
        </pc:sldMkLst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3" creationId="{FDB4BE6D-CD9D-0066-8CA6-DD3BA1B8E13B}"/>
          </ac:spMkLst>
        </pc:spChg>
        <pc:spChg chg="add mod">
          <ac:chgData name="Leila Scatena Raposo" userId="efd39fea-0d2b-4ae3-883f-65c40e95a1f8" providerId="ADAL" clId="{51349554-ED1D-45F3-A29F-3766BECB7A58}" dt="2023-05-18T18:37:32.930" v="1052" actId="1076"/>
          <ac:spMkLst>
            <pc:docMk/>
            <pc:sldMk cId="2270909847" sldId="311"/>
            <ac:spMk id="4" creationId="{214ECFB8-190B-6B3C-63DA-4FA2B8056F57}"/>
          </ac:spMkLst>
        </pc:spChg>
        <pc:spChg chg="add mod">
          <ac:chgData name="Leila Scatena Raposo" userId="efd39fea-0d2b-4ae3-883f-65c40e95a1f8" providerId="ADAL" clId="{51349554-ED1D-45F3-A29F-3766BECB7A58}" dt="2023-05-18T18:39:43.648" v="1080" actId="1076"/>
          <ac:spMkLst>
            <pc:docMk/>
            <pc:sldMk cId="2270909847" sldId="311"/>
            <ac:spMk id="5" creationId="{92CE697B-8507-D666-1610-BE77C2AFFBDC}"/>
          </ac:spMkLst>
        </pc:spChg>
        <pc:spChg chg="add mod">
          <ac:chgData name="Leila Scatena Raposo" userId="efd39fea-0d2b-4ae3-883f-65c40e95a1f8" providerId="ADAL" clId="{51349554-ED1D-45F3-A29F-3766BECB7A58}" dt="2023-05-18T18:39:18.924" v="1074" actId="1076"/>
          <ac:spMkLst>
            <pc:docMk/>
            <pc:sldMk cId="2270909847" sldId="311"/>
            <ac:spMk id="6" creationId="{1CA32A08-0CF3-1548-8433-FB507F7B6809}"/>
          </ac:spMkLst>
        </pc:spChg>
        <pc:spChg chg="add mod">
          <ac:chgData name="Leila Scatena Raposo" userId="efd39fea-0d2b-4ae3-883f-65c40e95a1f8" providerId="ADAL" clId="{51349554-ED1D-45F3-A29F-3766BECB7A58}" dt="2023-05-18T18:38:07.078" v="1059" actId="1076"/>
          <ac:spMkLst>
            <pc:docMk/>
            <pc:sldMk cId="2270909847" sldId="311"/>
            <ac:spMk id="7" creationId="{F45B78B6-A4CA-18D0-A5ED-3AE5E7A61AA7}"/>
          </ac:spMkLst>
        </pc:spChg>
        <pc:spChg chg="add mod">
          <ac:chgData name="Leila Scatena Raposo" userId="efd39fea-0d2b-4ae3-883f-65c40e95a1f8" providerId="ADAL" clId="{51349554-ED1D-45F3-A29F-3766BECB7A58}" dt="2023-05-18T18:38:47.460" v="1069" actId="1076"/>
          <ac:spMkLst>
            <pc:docMk/>
            <pc:sldMk cId="2270909847" sldId="311"/>
            <ac:spMk id="8" creationId="{5EC56082-BE95-350D-449E-9A88E6A2AA11}"/>
          </ac:spMkLst>
        </pc:spChg>
        <pc:spChg chg="add mod">
          <ac:chgData name="Leila Scatena Raposo" userId="efd39fea-0d2b-4ae3-883f-65c40e95a1f8" providerId="ADAL" clId="{51349554-ED1D-45F3-A29F-3766BECB7A58}" dt="2023-05-18T18:40:15.698" v="1086" actId="1076"/>
          <ac:spMkLst>
            <pc:docMk/>
            <pc:sldMk cId="2270909847" sldId="311"/>
            <ac:spMk id="9" creationId="{84AE1D1A-C313-9924-E2D5-03E86238FB4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1" creationId="{784B53D0-87E5-2D88-9C77-BB91FC6936E3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3" creationId="{BB55F3E3-0C50-C643-A83B-6F90644C6C6C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4" creationId="{FC577C5B-8981-C79A-3400-1781BB7D9B66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5" creationId="{0AC5929E-6DD6-7D0E-9FD8-A92F20886F9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6" creationId="{8CEF2AB7-0977-8FCD-C2B3-99B0A40A3FA4}"/>
          </ac:spMkLst>
        </pc:spChg>
        <pc:spChg chg="mod">
          <ac:chgData name="Leila Scatena Raposo" userId="efd39fea-0d2b-4ae3-883f-65c40e95a1f8" providerId="ADAL" clId="{51349554-ED1D-45F3-A29F-3766BECB7A58}" dt="2023-05-11T16:32:56.723" v="33" actId="790"/>
          <ac:spMkLst>
            <pc:docMk/>
            <pc:sldMk cId="2270909847" sldId="311"/>
            <ac:spMk id="17" creationId="{35B920EB-0DD8-F90D-2F80-2AA319EAF9D9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50:19.886" v="429"/>
        <pc:sldMkLst>
          <pc:docMk/>
          <pc:sldMk cId="614427371" sldId="312"/>
        </pc:sldMkLst>
        <pc:spChg chg="add mod">
          <ac:chgData name="Leila Scatena Raposo" userId="efd39fea-0d2b-4ae3-883f-65c40e95a1f8" providerId="ADAL" clId="{51349554-ED1D-45F3-A29F-3766BECB7A58}" dt="2023-05-18T16:50:19.886" v="429"/>
          <ac:spMkLst>
            <pc:docMk/>
            <pc:sldMk cId="614427371" sldId="312"/>
            <ac:spMk id="11" creationId="{61B6F2D0-A20A-19D2-A3EC-F348ADF565E7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6:42.089" v="397" actId="1076"/>
        <pc:sldMkLst>
          <pc:docMk/>
          <pc:sldMk cId="2242792505" sldId="315"/>
        </pc:sldMkLst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" creationId="{4BEB3A73-3786-A3B1-2EC5-9EAEFD59015D}"/>
          </ac:spMkLst>
        </pc:spChg>
        <pc:spChg chg="add mod">
          <ac:chgData name="Leila Scatena Raposo" userId="efd39fea-0d2b-4ae3-883f-65c40e95a1f8" providerId="ADAL" clId="{51349554-ED1D-45F3-A29F-3766BECB7A58}" dt="2023-05-18T16:46:42.089" v="397" actId="1076"/>
          <ac:spMkLst>
            <pc:docMk/>
            <pc:sldMk cId="2242792505" sldId="315"/>
            <ac:spMk id="3" creationId="{28ACC38F-D74E-C9C0-A645-16EB368BB2AD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18" creationId="{B6103C95-B99D-A0FF-9FA9-35FC92FD17F6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19" creationId="{B22C04F9-7F05-DC41-021E-3DF99B153654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2" creationId="{8C366590-5B21-D9A8-11F4-34B733BC618C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3" creationId="{62D9192B-F784-C5B7-6B76-46E84ED9CC6B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5" creationId="{7FC9C492-C35C-A2E7-33E5-5E30721A8E33}"/>
          </ac:spMkLst>
        </pc:spChg>
        <pc:spChg chg="mod">
          <ac:chgData name="Leila Scatena Raposo" userId="efd39fea-0d2b-4ae3-883f-65c40e95a1f8" providerId="ADAL" clId="{51349554-ED1D-45F3-A29F-3766BECB7A58}" dt="2023-05-11T16:37:22.332" v="38" actId="790"/>
          <ac:spMkLst>
            <pc:docMk/>
            <pc:sldMk cId="2242792505" sldId="315"/>
            <ac:spMk id="26" creationId="{BF1E8285-3B12-C5F5-B051-959986CA1779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6:49:23.501" v="420"/>
        <pc:sldMkLst>
          <pc:docMk/>
          <pc:sldMk cId="4224564547" sldId="316"/>
        </pc:sldMkLst>
        <pc:spChg chg="add mod">
          <ac:chgData name="Leila Scatena Raposo" userId="efd39fea-0d2b-4ae3-883f-65c40e95a1f8" providerId="ADAL" clId="{51349554-ED1D-45F3-A29F-3766BECB7A58}" dt="2023-05-18T16:49:23.501" v="420"/>
          <ac:spMkLst>
            <pc:docMk/>
            <pc:sldMk cId="4224564547" sldId="316"/>
            <ac:spMk id="4" creationId="{23EB6671-065F-DB0B-4FF6-B4E632F412E7}"/>
          </ac:spMkLst>
        </pc:spChg>
        <pc:spChg chg="mod">
          <ac:chgData name="Leila Scatena Raposo" userId="efd39fea-0d2b-4ae3-883f-65c40e95a1f8" providerId="ADAL" clId="{51349554-ED1D-45F3-A29F-3766BECB7A58}" dt="2023-05-11T16:48:18.263" v="80" actId="20577"/>
          <ac:spMkLst>
            <pc:docMk/>
            <pc:sldMk cId="4224564547" sldId="316"/>
            <ac:spMk id="11" creationId="{A3C669C0-F614-5F3D-11E5-CF021A3B3740}"/>
          </ac:spMkLst>
        </pc:spChg>
        <pc:picChg chg="add del">
          <ac:chgData name="Leila Scatena Raposo" userId="efd39fea-0d2b-4ae3-883f-65c40e95a1f8" providerId="ADAL" clId="{51349554-ED1D-45F3-A29F-3766BECB7A58}" dt="2023-05-11T16:22:17.484" v="8" actId="22"/>
          <ac:picMkLst>
            <pc:docMk/>
            <pc:sldMk cId="4224564547" sldId="316"/>
            <ac:picMk id="5" creationId="{7250812B-1F49-6FC9-AD8E-9B94C07657E3}"/>
          </ac:picMkLst>
        </pc:picChg>
        <pc:picChg chg="add del mod">
          <ac:chgData name="Leila Scatena Raposo" userId="efd39fea-0d2b-4ae3-883f-65c40e95a1f8" providerId="ADAL" clId="{51349554-ED1D-45F3-A29F-3766BECB7A58}" dt="2023-05-11T16:48:00.419" v="67" actId="478"/>
          <ac:picMkLst>
            <pc:docMk/>
            <pc:sldMk cId="4224564547" sldId="316"/>
            <ac:picMk id="7" creationId="{DDB8B324-CB98-63E8-04B4-E96F7BD4670D}"/>
          </ac:picMkLst>
        </pc:picChg>
        <pc:picChg chg="add mod">
          <ac:chgData name="Leila Scatena Raposo" userId="efd39fea-0d2b-4ae3-883f-65c40e95a1f8" providerId="ADAL" clId="{51349554-ED1D-45F3-A29F-3766BECB7A58}" dt="2023-05-11T16:48:10.402" v="68" actId="1076"/>
          <ac:picMkLst>
            <pc:docMk/>
            <pc:sldMk cId="4224564547" sldId="316"/>
            <ac:picMk id="8" creationId="{D69CA556-E1AE-21B8-3CE2-C82123718838}"/>
          </ac:picMkLst>
        </pc:picChg>
        <pc:picChg chg="del">
          <ac:chgData name="Leila Scatena Raposo" userId="efd39fea-0d2b-4ae3-883f-65c40e95a1f8" providerId="ADAL" clId="{51349554-ED1D-45F3-A29F-3766BECB7A58}" dt="2023-05-11T16:22:12.068" v="6" actId="478"/>
          <ac:picMkLst>
            <pc:docMk/>
            <pc:sldMk cId="4224564547" sldId="316"/>
            <ac:picMk id="18" creationId="{410F12FF-5D1F-46DB-85F0-59853E80E1EA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49:28.773" v="422" actId="1076"/>
        <pc:sldMkLst>
          <pc:docMk/>
          <pc:sldMk cId="580467922" sldId="317"/>
        </pc:sldMkLst>
        <pc:spChg chg="add mod">
          <ac:chgData name="Leila Scatena Raposo" userId="efd39fea-0d2b-4ae3-883f-65c40e95a1f8" providerId="ADAL" clId="{51349554-ED1D-45F3-A29F-3766BECB7A58}" dt="2023-05-18T16:49:28.773" v="422" actId="1076"/>
          <ac:spMkLst>
            <pc:docMk/>
            <pc:sldMk cId="580467922" sldId="317"/>
            <ac:spMk id="8" creationId="{9F909AC5-3DBF-E64E-0A60-1AF75814A60C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18.163" v="404" actId="1076"/>
        <pc:sldMkLst>
          <pc:docMk/>
          <pc:sldMk cId="1926615916" sldId="320"/>
        </pc:sldMkLst>
        <pc:spChg chg="add mod">
          <ac:chgData name="Leila Scatena Raposo" userId="efd39fea-0d2b-4ae3-883f-65c40e95a1f8" providerId="ADAL" clId="{51349554-ED1D-45F3-A29F-3766BECB7A58}" dt="2023-05-18T16:47:18.163" v="404" actId="1076"/>
          <ac:spMkLst>
            <pc:docMk/>
            <pc:sldMk cId="1926615916" sldId="320"/>
            <ac:spMk id="6" creationId="{22F89E2E-1A12-8984-3994-9E6A9C174469}"/>
          </ac:spMkLst>
        </pc:spChg>
        <pc:spChg chg="mod">
          <ac:chgData name="Leila Scatena Raposo" userId="efd39fea-0d2b-4ae3-883f-65c40e95a1f8" providerId="ADAL" clId="{51349554-ED1D-45F3-A29F-3766BECB7A58}" dt="2023-05-11T16:02:00.939" v="0" actId="20577"/>
          <ac:spMkLst>
            <pc:docMk/>
            <pc:sldMk cId="1926615916" sldId="320"/>
            <ac:spMk id="11" creationId="{599012BD-8962-2041-7BC3-87E3D2F7374D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7:22:16.915" v="658" actId="1076"/>
        <pc:sldMkLst>
          <pc:docMk/>
          <pc:sldMk cId="2205620328" sldId="321"/>
        </pc:sldMkLst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21:45.435" v="651" actId="478"/>
          <ac:spMkLst>
            <pc:docMk/>
            <pc:sldMk cId="2205620328" sldId="321"/>
            <ac:spMk id="9" creationId="{7AC5B01E-2B27-97DE-980A-3953589781E2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34.134" v="24" actId="790"/>
          <ac:spMkLst>
            <pc:docMk/>
            <pc:sldMk cId="2205620328" sldId="321"/>
            <ac:spMk id="16" creationId="{079F5FC4-BDBC-BC83-092D-5EEBD2F3EFCC}"/>
          </ac:spMkLst>
        </pc:spChg>
        <pc:spChg chg="add mod">
          <ac:chgData name="Leila Scatena Raposo" userId="efd39fea-0d2b-4ae3-883f-65c40e95a1f8" providerId="ADAL" clId="{51349554-ED1D-45F3-A29F-3766BECB7A58}" dt="2023-05-18T17:20:33.281" v="634" actId="1076"/>
          <ac:spMkLst>
            <pc:docMk/>
            <pc:sldMk cId="2205620328" sldId="321"/>
            <ac:spMk id="23" creationId="{472E1176-6E3B-D5D3-FB43-6C8D5D9EA6A7}"/>
          </ac:spMkLst>
        </pc:spChg>
        <pc:spChg chg="add mod">
          <ac:chgData name="Leila Scatena Raposo" userId="efd39fea-0d2b-4ae3-883f-65c40e95a1f8" providerId="ADAL" clId="{51349554-ED1D-45F3-A29F-3766BECB7A58}" dt="2023-05-18T17:21:40.839" v="650" actId="1076"/>
          <ac:spMkLst>
            <pc:docMk/>
            <pc:sldMk cId="2205620328" sldId="321"/>
            <ac:spMk id="24" creationId="{99E34A70-A0F2-BB79-8E10-30B7AFD88666}"/>
          </ac:spMkLst>
        </pc:spChg>
        <pc:spChg chg="add mod">
          <ac:chgData name="Leila Scatena Raposo" userId="efd39fea-0d2b-4ae3-883f-65c40e95a1f8" providerId="ADAL" clId="{51349554-ED1D-45F3-A29F-3766BECB7A58}" dt="2023-05-18T17:22:16.915" v="658" actId="1076"/>
          <ac:spMkLst>
            <pc:docMk/>
            <pc:sldMk cId="2205620328" sldId="321"/>
            <ac:spMk id="25" creationId="{DAC21251-8E7D-7A44-9A35-9A1DE8F466D3}"/>
          </ac:spMkLst>
        </pc:spChg>
        <pc:picChg chg="add mod">
          <ac:chgData name="Leila Scatena Raposo" userId="efd39fea-0d2b-4ae3-883f-65c40e95a1f8" providerId="ADAL" clId="{51349554-ED1D-45F3-A29F-3766BECB7A58}" dt="2023-05-18T17:19:26.048" v="619" actId="1076"/>
          <ac:picMkLst>
            <pc:docMk/>
            <pc:sldMk cId="2205620328" sldId="321"/>
            <ac:picMk id="18" creationId="{973550B8-B23C-A78B-C827-78845030B43A}"/>
          </ac:picMkLst>
        </pc:picChg>
        <pc:picChg chg="add mod">
          <ac:chgData name="Leila Scatena Raposo" userId="efd39fea-0d2b-4ae3-883f-65c40e95a1f8" providerId="ADAL" clId="{51349554-ED1D-45F3-A29F-3766BECB7A58}" dt="2023-05-18T17:19:44.629" v="622" actId="1076"/>
          <ac:picMkLst>
            <pc:docMk/>
            <pc:sldMk cId="2205620328" sldId="321"/>
            <ac:picMk id="20" creationId="{7DAF6F80-30DB-237F-6616-41B9AEF5EF60}"/>
          </ac:picMkLst>
        </pc:picChg>
        <pc:picChg chg="add del mod">
          <ac:chgData name="Leila Scatena Raposo" userId="efd39fea-0d2b-4ae3-883f-65c40e95a1f8" providerId="ADAL" clId="{51349554-ED1D-45F3-A29F-3766BECB7A58}" dt="2023-05-18T17:20:06.658" v="627" actId="478"/>
          <ac:picMkLst>
            <pc:docMk/>
            <pc:sldMk cId="2205620328" sldId="321"/>
            <ac:picMk id="22" creationId="{B962D548-8B97-F2FF-8F94-DAA7C44D1BC9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26:06.413" v="698" actId="478"/>
        <pc:sldMkLst>
          <pc:docMk/>
          <pc:sldMk cId="4142764269" sldId="322"/>
        </pc:sldMkLst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3" creationId="{FDB4BE6D-CD9D-0066-8CA6-DD3BA1B8E13B}"/>
          </ac:spMkLst>
        </pc:spChg>
        <pc:spChg chg="add del mod">
          <ac:chgData name="Leila Scatena Raposo" userId="efd39fea-0d2b-4ae3-883f-65c40e95a1f8" providerId="ADAL" clId="{51349554-ED1D-45F3-A29F-3766BECB7A58}" dt="2023-05-18T17:26:06.413" v="698" actId="478"/>
          <ac:spMkLst>
            <pc:docMk/>
            <pc:sldMk cId="4142764269" sldId="322"/>
            <ac:spMk id="4" creationId="{7170213A-EF1A-7F9A-D7E3-5E38A857F862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1" creationId="{637F3FC9-503D-3825-683A-96723FACED52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3" creationId="{BD2D5D61-472D-4D82-7053-F1E628A6B745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4" creationId="{5968522E-6A50-169C-0D69-049EB5892908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5" creationId="{020F3D25-9D5D-6F8C-D4F8-9338920C1939}"/>
          </ac:spMkLst>
        </pc:spChg>
        <pc:spChg chg="mod">
          <ac:chgData name="Leila Scatena Raposo" userId="efd39fea-0d2b-4ae3-883f-65c40e95a1f8" providerId="ADAL" clId="{51349554-ED1D-45F3-A29F-3766BECB7A58}" dt="2023-05-11T16:27:49.957" v="25" actId="790"/>
          <ac:spMkLst>
            <pc:docMk/>
            <pc:sldMk cId="4142764269" sldId="322"/>
            <ac:spMk id="16" creationId="{079F5FC4-BDBC-BC83-092D-5EEBD2F3EFCC}"/>
          </ac:spMkLst>
        </pc:spChg>
        <pc:spChg chg="add mod">
          <ac:chgData name="Leila Scatena Raposo" userId="efd39fea-0d2b-4ae3-883f-65c40e95a1f8" providerId="ADAL" clId="{51349554-ED1D-45F3-A29F-3766BECB7A58}" dt="2023-05-18T17:23:42.209" v="679" actId="1076"/>
          <ac:spMkLst>
            <pc:docMk/>
            <pc:sldMk cId="4142764269" sldId="322"/>
            <ac:spMk id="17" creationId="{410CF46F-B791-F529-44FF-CBB8F08AF3C1}"/>
          </ac:spMkLst>
        </pc:spChg>
        <pc:spChg chg="add mod">
          <ac:chgData name="Leila Scatena Raposo" userId="efd39fea-0d2b-4ae3-883f-65c40e95a1f8" providerId="ADAL" clId="{51349554-ED1D-45F3-A29F-3766BECB7A58}" dt="2023-05-18T17:24:39.635" v="690" actId="1076"/>
          <ac:spMkLst>
            <pc:docMk/>
            <pc:sldMk cId="4142764269" sldId="322"/>
            <ac:spMk id="18" creationId="{F3ADB8BE-9B67-41A4-3225-2A7FC5BF23E5}"/>
          </ac:spMkLst>
        </pc:spChg>
        <pc:spChg chg="add mod">
          <ac:chgData name="Leila Scatena Raposo" userId="efd39fea-0d2b-4ae3-883f-65c40e95a1f8" providerId="ADAL" clId="{51349554-ED1D-45F3-A29F-3766BECB7A58}" dt="2023-05-18T17:26:02.405" v="697" actId="1076"/>
          <ac:spMkLst>
            <pc:docMk/>
            <pc:sldMk cId="4142764269" sldId="322"/>
            <ac:spMk id="19" creationId="{67BC0143-3D00-7412-C3C0-465F2114C54C}"/>
          </ac:spMkLst>
        </pc:spChg>
        <pc:spChg chg="add mod">
          <ac:chgData name="Leila Scatena Raposo" userId="efd39fea-0d2b-4ae3-883f-65c40e95a1f8" providerId="ADAL" clId="{51349554-ED1D-45F3-A29F-3766BECB7A58}" dt="2023-05-18T17:22:31.303" v="665" actId="1076"/>
          <ac:spMkLst>
            <pc:docMk/>
            <pc:sldMk cId="4142764269" sldId="322"/>
            <ac:spMk id="20" creationId="{91FD8D5F-3755-7DB3-D1AC-FB4ED0FEB76B}"/>
          </ac:spMkLst>
        </pc:spChg>
        <pc:picChg chg="add mod">
          <ac:chgData name="Leila Scatena Raposo" userId="efd39fea-0d2b-4ae3-883f-65c40e95a1f8" providerId="ADAL" clId="{51349554-ED1D-45F3-A29F-3766BECB7A58}" dt="2023-05-18T17:22:58.060" v="670" actId="1076"/>
          <ac:picMkLst>
            <pc:docMk/>
            <pc:sldMk cId="4142764269" sldId="322"/>
            <ac:picMk id="22" creationId="{A3F9019F-3689-5FDE-73F1-EB50D6755EEB}"/>
          </ac:picMkLst>
        </pc:picChg>
        <pc:picChg chg="add del mod">
          <ac:chgData name="Leila Scatena Raposo" userId="efd39fea-0d2b-4ae3-883f-65c40e95a1f8" providerId="ADAL" clId="{51349554-ED1D-45F3-A29F-3766BECB7A58}" dt="2023-05-18T17:23:15.250" v="673" actId="478"/>
          <ac:picMkLst>
            <pc:docMk/>
            <pc:sldMk cId="4142764269" sldId="322"/>
            <ac:picMk id="24" creationId="{3927B13F-FB4A-BFD9-6C5D-DA6B41F1E8DE}"/>
          </ac:picMkLst>
        </pc:picChg>
        <pc:picChg chg="add mod">
          <ac:chgData name="Leila Scatena Raposo" userId="efd39fea-0d2b-4ae3-883f-65c40e95a1f8" providerId="ADAL" clId="{51349554-ED1D-45F3-A29F-3766BECB7A58}" dt="2023-05-18T17:24:02.324" v="682" actId="1076"/>
          <ac:picMkLst>
            <pc:docMk/>
            <pc:sldMk cId="4142764269" sldId="322"/>
            <ac:picMk id="26" creationId="{43CE990A-2963-7324-A56F-9047CA55DD13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6:26.979" v="520" actId="1076"/>
        <pc:sldMkLst>
          <pc:docMk/>
          <pc:sldMk cId="4121394328" sldId="323"/>
        </pc:sldMkLst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8:49.347" v="27" actId="790"/>
          <ac:spMkLst>
            <pc:docMk/>
            <pc:sldMk cId="4121394328" sldId="323"/>
            <ac:spMk id="19" creationId="{201BB706-0463-CA5F-F331-860D44E23879}"/>
          </ac:spMkLst>
        </pc:spChg>
        <pc:picChg chg="add mod">
          <ac:chgData name="Leila Scatena Raposo" userId="efd39fea-0d2b-4ae3-883f-65c40e95a1f8" providerId="ADAL" clId="{51349554-ED1D-45F3-A29F-3766BECB7A58}" dt="2023-05-18T17:02:33.141" v="485" actId="1076"/>
          <ac:picMkLst>
            <pc:docMk/>
            <pc:sldMk cId="4121394328" sldId="323"/>
            <ac:picMk id="4" creationId="{884CF478-95DF-19B1-E02C-DB5B03E17713}"/>
          </ac:picMkLst>
        </pc:picChg>
        <pc:picChg chg="add mod">
          <ac:chgData name="Leila Scatena Raposo" userId="efd39fea-0d2b-4ae3-883f-65c40e95a1f8" providerId="ADAL" clId="{51349554-ED1D-45F3-A29F-3766BECB7A58}" dt="2023-05-18T17:02:58.833" v="487" actId="1076"/>
          <ac:picMkLst>
            <pc:docMk/>
            <pc:sldMk cId="4121394328" sldId="323"/>
            <ac:picMk id="5" creationId="{B84DD89D-AA05-73A5-9049-B26FFBF90308}"/>
          </ac:picMkLst>
        </pc:picChg>
        <pc:picChg chg="add del mod">
          <ac:chgData name="Leila Scatena Raposo" userId="efd39fea-0d2b-4ae3-883f-65c40e95a1f8" providerId="ADAL" clId="{51349554-ED1D-45F3-A29F-3766BECB7A58}" dt="2023-05-18T17:03:01.477" v="488" actId="478"/>
          <ac:picMkLst>
            <pc:docMk/>
            <pc:sldMk cId="4121394328" sldId="323"/>
            <ac:picMk id="6" creationId="{5A1F9B58-7C5C-4C55-6C15-15FA8C30A8C3}"/>
          </ac:picMkLst>
        </pc:picChg>
        <pc:picChg chg="mod">
          <ac:chgData name="Leila Scatena Raposo" userId="efd39fea-0d2b-4ae3-883f-65c40e95a1f8" providerId="ADAL" clId="{51349554-ED1D-45F3-A29F-3766BECB7A58}" dt="2023-05-18T17:06:20.349" v="517" actId="1076"/>
          <ac:picMkLst>
            <pc:docMk/>
            <pc:sldMk cId="4121394328" sldId="323"/>
            <ac:picMk id="20" creationId="{E440561F-8E77-73F9-E901-220B9B9439A1}"/>
          </ac:picMkLst>
        </pc:picChg>
        <pc:picChg chg="mod">
          <ac:chgData name="Leila Scatena Raposo" userId="efd39fea-0d2b-4ae3-883f-65c40e95a1f8" providerId="ADAL" clId="{51349554-ED1D-45F3-A29F-3766BECB7A58}" dt="2023-05-18T17:06:18.297" v="516" actId="1076"/>
          <ac:picMkLst>
            <pc:docMk/>
            <pc:sldMk cId="4121394328" sldId="323"/>
            <ac:picMk id="21" creationId="{05347D7E-0AF1-EE5D-CB59-DEA1337134F5}"/>
          </ac:picMkLst>
        </pc:picChg>
        <pc:picChg chg="add mod">
          <ac:chgData name="Leila Scatena Raposo" userId="efd39fea-0d2b-4ae3-883f-65c40e95a1f8" providerId="ADAL" clId="{51349554-ED1D-45F3-A29F-3766BECB7A58}" dt="2023-05-18T17:06:03.153" v="515" actId="1076"/>
          <ac:picMkLst>
            <pc:docMk/>
            <pc:sldMk cId="4121394328" sldId="323"/>
            <ac:picMk id="24" creationId="{68CFF603-5D8C-A08E-B41F-AB6AC567804F}"/>
          </ac:picMkLst>
        </pc:picChg>
        <pc:picChg chg="add mod">
          <ac:chgData name="Leila Scatena Raposo" userId="efd39fea-0d2b-4ae3-883f-65c40e95a1f8" providerId="ADAL" clId="{51349554-ED1D-45F3-A29F-3766BECB7A58}" dt="2023-05-18T17:06:26.979" v="520" actId="1076"/>
          <ac:picMkLst>
            <pc:docMk/>
            <pc:sldMk cId="4121394328" sldId="323"/>
            <ac:picMk id="26" creationId="{228B3756-DACE-6C51-17CD-C0FC94AC653C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6:57.481" v="525" actId="1076"/>
        <pc:sldMkLst>
          <pc:docMk/>
          <pc:sldMk cId="3084794147" sldId="324"/>
        </pc:sldMkLst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8" creationId="{C52FFBF2-E8AD-5598-1E62-8AC5536A1761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9" creationId="{9A7C29D3-D63D-F421-1B63-7B6DA76B631F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1" creationId="{4E91D3DB-C3B9-E1C4-30AF-E748A8579DAB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3" creationId="{D4559AD4-5C57-62F8-37D1-2AF685904C77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4" creationId="{1A445233-D23C-3C6F-58F8-98D485E46137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5" creationId="{714746A1-9939-2D78-3E48-1C08E7F3BA45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29:07.678" v="28" actId="790"/>
          <ac:spMkLst>
            <pc:docMk/>
            <pc:sldMk cId="3084794147" sldId="324"/>
            <ac:spMk id="19" creationId="{201BB706-0463-CA5F-F331-860D44E23879}"/>
          </ac:spMkLst>
        </pc:sp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4" creationId="{5D3C3CF2-2753-1581-5CCD-7090CE24DF34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5" creationId="{093DEA1B-19FC-4AB9-5C0F-1F7B791E5AB6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6" creationId="{08F71CCB-53CE-0D46-6D2D-C2524DD84370}"/>
          </ac:picMkLst>
        </pc:picChg>
        <pc:picChg chg="mod">
          <ac:chgData name="Leila Scatena Raposo" userId="efd39fea-0d2b-4ae3-883f-65c40e95a1f8" providerId="ADAL" clId="{51349554-ED1D-45F3-A29F-3766BECB7A58}" dt="2023-05-18T17:03:56.092" v="497" actId="1076"/>
          <ac:picMkLst>
            <pc:docMk/>
            <pc:sldMk cId="3084794147" sldId="324"/>
            <ac:picMk id="7" creationId="{1F398C1F-AC96-6085-6235-CA0338F91CD7}"/>
          </ac:picMkLst>
        </pc:picChg>
        <pc:picChg chg="add mod">
          <ac:chgData name="Leila Scatena Raposo" userId="efd39fea-0d2b-4ae3-883f-65c40e95a1f8" providerId="ADAL" clId="{51349554-ED1D-45F3-A29F-3766BECB7A58}" dt="2023-05-18T17:03:07.926" v="490" actId="1076"/>
          <ac:picMkLst>
            <pc:docMk/>
            <pc:sldMk cId="3084794147" sldId="324"/>
            <ac:picMk id="20" creationId="{9F91BE3F-73C9-883C-3929-01FEBC355A75}"/>
          </ac:picMkLst>
        </pc:picChg>
        <pc:picChg chg="add mod">
          <ac:chgData name="Leila Scatena Raposo" userId="efd39fea-0d2b-4ae3-883f-65c40e95a1f8" providerId="ADAL" clId="{51349554-ED1D-45F3-A29F-3766BECB7A58}" dt="2023-05-18T17:06:36.009" v="521" actId="1076"/>
          <ac:picMkLst>
            <pc:docMk/>
            <pc:sldMk cId="3084794147" sldId="324"/>
            <ac:picMk id="21" creationId="{4CF034DB-6DC0-5068-84EC-CD0B12C20594}"/>
          </ac:picMkLst>
        </pc:picChg>
        <pc:picChg chg="add mod">
          <ac:chgData name="Leila Scatena Raposo" userId="efd39fea-0d2b-4ae3-883f-65c40e95a1f8" providerId="ADAL" clId="{51349554-ED1D-45F3-A29F-3766BECB7A58}" dt="2023-05-18T17:03:50.181" v="496" actId="1076"/>
          <ac:picMkLst>
            <pc:docMk/>
            <pc:sldMk cId="3084794147" sldId="324"/>
            <ac:picMk id="22" creationId="{3A9344B9-7415-C0D2-0B62-458545194FED}"/>
          </ac:picMkLst>
        </pc:picChg>
        <pc:picChg chg="add mod">
          <ac:chgData name="Leila Scatena Raposo" userId="efd39fea-0d2b-4ae3-883f-65c40e95a1f8" providerId="ADAL" clId="{51349554-ED1D-45F3-A29F-3766BECB7A58}" dt="2023-05-18T17:06:57.481" v="525" actId="1076"/>
          <ac:picMkLst>
            <pc:docMk/>
            <pc:sldMk cId="3084794147" sldId="324"/>
            <ac:picMk id="24" creationId="{023AB37D-BDF0-24EC-EC0A-0282428C4A7D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7:49.385" v="534" actId="1076"/>
        <pc:sldMkLst>
          <pc:docMk/>
          <pc:sldMk cId="1120972666" sldId="325"/>
        </pc:sldMkLst>
        <pc:picChg chg="add mod">
          <ac:chgData name="Leila Scatena Raposo" userId="efd39fea-0d2b-4ae3-883f-65c40e95a1f8" providerId="ADAL" clId="{51349554-ED1D-45F3-A29F-3766BECB7A58}" dt="2023-05-18T17:04:29.451" v="499" actId="1076"/>
          <ac:picMkLst>
            <pc:docMk/>
            <pc:sldMk cId="1120972666" sldId="325"/>
            <ac:picMk id="4" creationId="{02964A6A-7B14-C255-E6B2-24ECC634D121}"/>
          </ac:picMkLst>
        </pc:picChg>
        <pc:picChg chg="add del mod">
          <ac:chgData name="Leila Scatena Raposo" userId="efd39fea-0d2b-4ae3-883f-65c40e95a1f8" providerId="ADAL" clId="{51349554-ED1D-45F3-A29F-3766BECB7A58}" dt="2023-05-18T17:04:31.285" v="500" actId="478"/>
          <ac:picMkLst>
            <pc:docMk/>
            <pc:sldMk cId="1120972666" sldId="325"/>
            <ac:picMk id="5" creationId="{FE2A6763-EC33-FCCD-8E7F-49562A1200D8}"/>
          </ac:picMkLst>
        </pc:picChg>
        <pc:picChg chg="add mod">
          <ac:chgData name="Leila Scatena Raposo" userId="efd39fea-0d2b-4ae3-883f-65c40e95a1f8" providerId="ADAL" clId="{51349554-ED1D-45F3-A29F-3766BECB7A58}" dt="2023-05-18T17:07:28.424" v="528" actId="1076"/>
          <ac:picMkLst>
            <pc:docMk/>
            <pc:sldMk cId="1120972666" sldId="325"/>
            <ac:picMk id="7" creationId="{ED7DC1AC-ED3F-42F9-188D-B15D321C4D2B}"/>
          </ac:picMkLst>
        </pc:picChg>
        <pc:picChg chg="add mod">
          <ac:chgData name="Leila Scatena Raposo" userId="efd39fea-0d2b-4ae3-883f-65c40e95a1f8" providerId="ADAL" clId="{51349554-ED1D-45F3-A29F-3766BECB7A58}" dt="2023-05-18T17:07:49.385" v="534" actId="1076"/>
          <ac:picMkLst>
            <pc:docMk/>
            <pc:sldMk cId="1120972666" sldId="325"/>
            <ac:picMk id="17" creationId="{51FB43B2-1C23-0A6F-D593-E5FCACDD6B82}"/>
          </ac:picMkLst>
        </pc:picChg>
        <pc:picChg chg="mod">
          <ac:chgData name="Leila Scatena Raposo" userId="efd39fea-0d2b-4ae3-883f-65c40e95a1f8" providerId="ADAL" clId="{51349554-ED1D-45F3-A29F-3766BECB7A58}" dt="2023-05-18T17:07:30.007" v="529" actId="1076"/>
          <ac:picMkLst>
            <pc:docMk/>
            <pc:sldMk cId="1120972666" sldId="325"/>
            <ac:picMk id="20" creationId="{3B5BDEB0-FB32-178D-585F-FC0C375CAD55}"/>
          </ac:picMkLst>
        </pc:picChg>
        <pc:picChg chg="mod">
          <ac:chgData name="Leila Scatena Raposo" userId="efd39fea-0d2b-4ae3-883f-65c40e95a1f8" providerId="ADAL" clId="{51349554-ED1D-45F3-A29F-3766BECB7A58}" dt="2023-05-18T17:07:32.829" v="530" actId="1076"/>
          <ac:picMkLst>
            <pc:docMk/>
            <pc:sldMk cId="1120972666" sldId="325"/>
            <ac:picMk id="21" creationId="{33C18197-D173-DF35-D184-96CC0AF85BCA}"/>
          </ac:picMkLst>
        </pc:picChg>
        <pc:picChg chg="mod">
          <ac:chgData name="Leila Scatena Raposo" userId="efd39fea-0d2b-4ae3-883f-65c40e95a1f8" providerId="ADAL" clId="{51349554-ED1D-45F3-A29F-3766BECB7A58}" dt="2023-05-18T17:07:34.306" v="531" actId="1076"/>
          <ac:picMkLst>
            <pc:docMk/>
            <pc:sldMk cId="1120972666" sldId="325"/>
            <ac:picMk id="22" creationId="{43201952-2B88-7E39-B590-9044DFEC611C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04:58.023" v="505" actId="1076"/>
        <pc:sldMkLst>
          <pc:docMk/>
          <pc:sldMk cId="2408660989" sldId="326"/>
        </pc:sldMkLst>
        <pc:picChg chg="add mod">
          <ac:chgData name="Leila Scatena Raposo" userId="efd39fea-0d2b-4ae3-883f-65c40e95a1f8" providerId="ADAL" clId="{51349554-ED1D-45F3-A29F-3766BECB7A58}" dt="2023-05-18T17:04:36.124" v="502" actId="1076"/>
          <ac:picMkLst>
            <pc:docMk/>
            <pc:sldMk cId="2408660989" sldId="326"/>
            <ac:picMk id="7" creationId="{1B550B7E-F595-5C28-E397-09A9B027370E}"/>
          </ac:picMkLst>
        </pc:picChg>
        <pc:picChg chg="add mod">
          <ac:chgData name="Leila Scatena Raposo" userId="efd39fea-0d2b-4ae3-883f-65c40e95a1f8" providerId="ADAL" clId="{51349554-ED1D-45F3-A29F-3766BECB7A58}" dt="2023-05-18T17:04:52.522" v="504" actId="1076"/>
          <ac:picMkLst>
            <pc:docMk/>
            <pc:sldMk cId="2408660989" sldId="326"/>
            <ac:picMk id="16" creationId="{36343586-7929-E927-C85D-1E54CDF4FCC3}"/>
          </ac:picMkLst>
        </pc:picChg>
        <pc:picChg chg="add mod">
          <ac:chgData name="Leila Scatena Raposo" userId="efd39fea-0d2b-4ae3-883f-65c40e95a1f8" providerId="ADAL" clId="{51349554-ED1D-45F3-A29F-3766BECB7A58}" dt="2023-05-18T17:04:58.023" v="505" actId="1076"/>
          <ac:picMkLst>
            <pc:docMk/>
            <pc:sldMk cId="2408660989" sldId="326"/>
            <ac:picMk id="17" creationId="{15A87D24-9CC1-ABE8-A09B-D92D062CBCB6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6:14.709" v="442" actId="1076"/>
        <pc:sldMkLst>
          <pc:docMk/>
          <pc:sldMk cId="4256873800" sldId="327"/>
        </pc:sldMkLst>
        <pc:picChg chg="add mod">
          <ac:chgData name="Leila Scatena Raposo" userId="efd39fea-0d2b-4ae3-883f-65c40e95a1f8" providerId="ADAL" clId="{51349554-ED1D-45F3-A29F-3766BECB7A58}" dt="2023-05-18T16:54:46.846" v="433" actId="1076"/>
          <ac:picMkLst>
            <pc:docMk/>
            <pc:sldMk cId="4256873800" sldId="327"/>
            <ac:picMk id="8" creationId="{B5567F07-AF79-978B-4783-4BF9948918CD}"/>
          </ac:picMkLst>
        </pc:picChg>
        <pc:picChg chg="add mod">
          <ac:chgData name="Leila Scatena Raposo" userId="efd39fea-0d2b-4ae3-883f-65c40e95a1f8" providerId="ADAL" clId="{51349554-ED1D-45F3-A29F-3766BECB7A58}" dt="2023-05-18T16:55:06.581" v="436" actId="1076"/>
          <ac:picMkLst>
            <pc:docMk/>
            <pc:sldMk cId="4256873800" sldId="327"/>
            <ac:picMk id="26" creationId="{EDB607BC-313D-7F15-118F-A4FC34E3E72D}"/>
          </ac:picMkLst>
        </pc:picChg>
        <pc:picChg chg="add mod">
          <ac:chgData name="Leila Scatena Raposo" userId="efd39fea-0d2b-4ae3-883f-65c40e95a1f8" providerId="ADAL" clId="{51349554-ED1D-45F3-A29F-3766BECB7A58}" dt="2023-05-18T16:55:48.321" v="439" actId="1076"/>
          <ac:picMkLst>
            <pc:docMk/>
            <pc:sldMk cId="4256873800" sldId="327"/>
            <ac:picMk id="28" creationId="{A695E557-D26A-22C5-6F01-F5F83D20E201}"/>
          </ac:picMkLst>
        </pc:picChg>
        <pc:picChg chg="add mod">
          <ac:chgData name="Leila Scatena Raposo" userId="efd39fea-0d2b-4ae3-883f-65c40e95a1f8" providerId="ADAL" clId="{51349554-ED1D-45F3-A29F-3766BECB7A58}" dt="2023-05-18T16:56:14.709" v="442" actId="1076"/>
          <ac:picMkLst>
            <pc:docMk/>
            <pc:sldMk cId="4256873800" sldId="327"/>
            <ac:picMk id="30" creationId="{E388FC33-6CC4-3CA6-4825-AFF5D1076FF4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58:20.165" v="454" actId="1076"/>
        <pc:sldMkLst>
          <pc:docMk/>
          <pc:sldMk cId="3287330072" sldId="328"/>
        </pc:sldMkLst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4" creationId="{9F378E0A-F828-62AA-A2BD-29FC247ADFB6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5" creationId="{9990A4BA-CEB8-9EF9-6E49-D1D9FC5104FE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6" creationId="{639CB69B-0E8B-CCDC-5482-E86BB52EC875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7" creationId="{7B4EF079-0078-03D6-EC03-EDB3DB03BFD1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6" creationId="{EC4771F5-181E-3F2B-9FCA-675DAADEC993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7" creationId="{765ABEB2-0C4E-0C7F-7E80-0340856984D0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8" creationId="{AC7ABC66-039C-3F39-2654-AA72B9642D15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19" creationId="{201BB706-0463-CA5F-F331-860D44E23879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4" creationId="{F88A4163-DAFB-3F15-ECCE-6B03E945ED39}"/>
          </ac:spMkLst>
        </pc:spChg>
        <pc:spChg chg="mod">
          <ac:chgData name="Leila Scatena Raposo" userId="efd39fea-0d2b-4ae3-883f-65c40e95a1f8" providerId="ADAL" clId="{51349554-ED1D-45F3-A29F-3766BECB7A58}" dt="2023-05-11T16:41:26.687" v="42" actId="790"/>
          <ac:spMkLst>
            <pc:docMk/>
            <pc:sldMk cId="3287330072" sldId="328"/>
            <ac:spMk id="25" creationId="{A4631022-3973-9196-0507-FF77B9EC6ADE}"/>
          </ac:spMkLst>
        </pc:spChg>
        <pc:picChg chg="add mod">
          <ac:chgData name="Leila Scatena Raposo" userId="efd39fea-0d2b-4ae3-883f-65c40e95a1f8" providerId="ADAL" clId="{51349554-ED1D-45F3-A29F-3766BECB7A58}" dt="2023-05-18T16:56:37.227" v="445" actId="1076"/>
          <ac:picMkLst>
            <pc:docMk/>
            <pc:sldMk cId="3287330072" sldId="328"/>
            <ac:picMk id="9" creationId="{3D329652-23B0-B0A9-20D8-3B47B8D10220}"/>
          </ac:picMkLst>
        </pc:picChg>
        <pc:picChg chg="add mod">
          <ac:chgData name="Leila Scatena Raposo" userId="efd39fea-0d2b-4ae3-883f-65c40e95a1f8" providerId="ADAL" clId="{51349554-ED1D-45F3-A29F-3766BECB7A58}" dt="2023-05-18T16:57:01.547" v="448" actId="1076"/>
          <ac:picMkLst>
            <pc:docMk/>
            <pc:sldMk cId="3287330072" sldId="328"/>
            <ac:picMk id="13" creationId="{5828A72B-98C9-DD57-671F-64AC7F2EFAB8}"/>
          </ac:picMkLst>
        </pc:picChg>
        <pc:picChg chg="add mod">
          <ac:chgData name="Leila Scatena Raposo" userId="efd39fea-0d2b-4ae3-883f-65c40e95a1f8" providerId="ADAL" clId="{51349554-ED1D-45F3-A29F-3766BECB7A58}" dt="2023-05-18T16:57:30.211" v="451" actId="1076"/>
          <ac:picMkLst>
            <pc:docMk/>
            <pc:sldMk cId="3287330072" sldId="328"/>
            <ac:picMk id="15" creationId="{B04213A2-629F-3733-91A3-AC5D69EC1820}"/>
          </ac:picMkLst>
        </pc:picChg>
        <pc:picChg chg="add mod">
          <ac:chgData name="Leila Scatena Raposo" userId="efd39fea-0d2b-4ae3-883f-65c40e95a1f8" providerId="ADAL" clId="{51349554-ED1D-45F3-A29F-3766BECB7A58}" dt="2023-05-18T16:58:20.165" v="454" actId="1076"/>
          <ac:picMkLst>
            <pc:docMk/>
            <pc:sldMk cId="3287330072" sldId="328"/>
            <ac:picMk id="21" creationId="{E828875D-6C39-22D4-3978-AA3723EFBDBA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7:00:42.993" v="477" actId="1076"/>
        <pc:sldMkLst>
          <pc:docMk/>
          <pc:sldMk cId="4180483286" sldId="331"/>
        </pc:sldMkLst>
        <pc:picChg chg="add mod">
          <ac:chgData name="Leila Scatena Raposo" userId="efd39fea-0d2b-4ae3-883f-65c40e95a1f8" providerId="ADAL" clId="{51349554-ED1D-45F3-A29F-3766BECB7A58}" dt="2023-05-18T16:58:53.388" v="457" actId="1076"/>
          <ac:picMkLst>
            <pc:docMk/>
            <pc:sldMk cId="4180483286" sldId="331"/>
            <ac:picMk id="21" creationId="{891F29F3-9FAC-6B87-20D0-75FF35C0A900}"/>
          </ac:picMkLst>
        </pc:picChg>
        <pc:picChg chg="add del mod">
          <ac:chgData name="Leila Scatena Raposo" userId="efd39fea-0d2b-4ae3-883f-65c40e95a1f8" providerId="ADAL" clId="{51349554-ED1D-45F3-A29F-3766BECB7A58}" dt="2023-05-18T16:59:27.521" v="463" actId="478"/>
          <ac:picMkLst>
            <pc:docMk/>
            <pc:sldMk cId="4180483286" sldId="331"/>
            <ac:picMk id="23" creationId="{2E6ABD14-C005-4EF3-08B7-2FD53C1BA16D}"/>
          </ac:picMkLst>
        </pc:picChg>
        <pc:picChg chg="add del mod">
          <ac:chgData name="Leila Scatena Raposo" userId="efd39fea-0d2b-4ae3-883f-65c40e95a1f8" providerId="ADAL" clId="{51349554-ED1D-45F3-A29F-3766BECB7A58}" dt="2023-05-18T16:59:36.439" v="467" actId="478"/>
          <ac:picMkLst>
            <pc:docMk/>
            <pc:sldMk cId="4180483286" sldId="331"/>
            <ac:picMk id="25" creationId="{D8D8DCD7-A713-6925-4143-C99FB625A75D}"/>
          </ac:picMkLst>
        </pc:picChg>
        <pc:picChg chg="add mod">
          <ac:chgData name="Leila Scatena Raposo" userId="efd39fea-0d2b-4ae3-883f-65c40e95a1f8" providerId="ADAL" clId="{51349554-ED1D-45F3-A29F-3766BECB7A58}" dt="2023-05-18T16:59:57.639" v="470" actId="1076"/>
          <ac:picMkLst>
            <pc:docMk/>
            <pc:sldMk cId="4180483286" sldId="331"/>
            <ac:picMk id="27" creationId="{FB475CD2-5819-3F75-28E7-F7987BA05385}"/>
          </ac:picMkLst>
        </pc:picChg>
        <pc:picChg chg="add mod">
          <ac:chgData name="Leila Scatena Raposo" userId="efd39fea-0d2b-4ae3-883f-65c40e95a1f8" providerId="ADAL" clId="{51349554-ED1D-45F3-A29F-3766BECB7A58}" dt="2023-05-18T17:00:19.869" v="474" actId="14100"/>
          <ac:picMkLst>
            <pc:docMk/>
            <pc:sldMk cId="4180483286" sldId="331"/>
            <ac:picMk id="29" creationId="{91A4BFB3-2A69-7C83-3DDE-046E4C6CCF68}"/>
          </ac:picMkLst>
        </pc:picChg>
        <pc:picChg chg="add mod">
          <ac:chgData name="Leila Scatena Raposo" userId="efd39fea-0d2b-4ae3-883f-65c40e95a1f8" providerId="ADAL" clId="{51349554-ED1D-45F3-A29F-3766BECB7A58}" dt="2023-05-18T17:00:42.993" v="477" actId="1076"/>
          <ac:picMkLst>
            <pc:docMk/>
            <pc:sldMk cId="4180483286" sldId="331"/>
            <ac:picMk id="31" creationId="{892EB761-62FC-338E-5EDE-233DB36CE4EF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7:34:34.952" v="780" actId="1076"/>
        <pc:sldMkLst>
          <pc:docMk/>
          <pc:sldMk cId="3761630166" sldId="332"/>
        </pc:sldMkLst>
        <pc:spChg chg="add mod">
          <ac:chgData name="Leila Scatena Raposo" userId="efd39fea-0d2b-4ae3-883f-65c40e95a1f8" providerId="ADAL" clId="{51349554-ED1D-45F3-A29F-3766BECB7A58}" dt="2023-05-18T17:32:11.455" v="751" actId="1076"/>
          <ac:spMkLst>
            <pc:docMk/>
            <pc:sldMk cId="3761630166" sldId="332"/>
            <ac:spMk id="16" creationId="{BF2AAE43-73B9-7053-ABF7-60AFAA372010}"/>
          </ac:spMkLst>
        </pc:spChg>
        <pc:spChg chg="add mod">
          <ac:chgData name="Leila Scatena Raposo" userId="efd39fea-0d2b-4ae3-883f-65c40e95a1f8" providerId="ADAL" clId="{51349554-ED1D-45F3-A29F-3766BECB7A58}" dt="2023-05-18T17:32:42.436" v="757" actId="1076"/>
          <ac:spMkLst>
            <pc:docMk/>
            <pc:sldMk cId="3761630166" sldId="332"/>
            <ac:spMk id="17" creationId="{AADE1D34-50A1-65A5-78D9-3C70C960034E}"/>
          </ac:spMkLst>
        </pc:spChg>
        <pc:spChg chg="add mod">
          <ac:chgData name="Leila Scatena Raposo" userId="efd39fea-0d2b-4ae3-883f-65c40e95a1f8" providerId="ADAL" clId="{51349554-ED1D-45F3-A29F-3766BECB7A58}" dt="2023-05-18T17:33:38.693" v="766" actId="1076"/>
          <ac:spMkLst>
            <pc:docMk/>
            <pc:sldMk cId="3761630166" sldId="332"/>
            <ac:spMk id="18" creationId="{46081853-8B26-1F4E-F893-6357319ABAC6}"/>
          </ac:spMkLst>
        </pc:spChg>
        <pc:spChg chg="add mod">
          <ac:chgData name="Leila Scatena Raposo" userId="efd39fea-0d2b-4ae3-883f-65c40e95a1f8" providerId="ADAL" clId="{51349554-ED1D-45F3-A29F-3766BECB7A58}" dt="2023-05-18T17:34:08.975" v="775" actId="1076"/>
          <ac:spMkLst>
            <pc:docMk/>
            <pc:sldMk cId="3761630166" sldId="332"/>
            <ac:spMk id="19" creationId="{34CDAA6F-3305-814A-F696-7EE18C690159}"/>
          </ac:spMkLst>
        </pc:spChg>
        <pc:spChg chg="add mod">
          <ac:chgData name="Leila Scatena Raposo" userId="efd39fea-0d2b-4ae3-883f-65c40e95a1f8" providerId="ADAL" clId="{51349554-ED1D-45F3-A29F-3766BECB7A58}" dt="2023-05-18T17:34:34.952" v="780" actId="1076"/>
          <ac:spMkLst>
            <pc:docMk/>
            <pc:sldMk cId="3761630166" sldId="332"/>
            <ac:spMk id="20" creationId="{F9DDEB4A-EA06-1F6C-4DF8-4AEC3226978B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8T18:22:16.898" v="875" actId="1076"/>
        <pc:sldMkLst>
          <pc:docMk/>
          <pc:sldMk cId="1961343286" sldId="333"/>
        </pc:sldMkLst>
        <pc:spChg chg="add del mod">
          <ac:chgData name="Leila Scatena Raposo" userId="efd39fea-0d2b-4ae3-883f-65c40e95a1f8" providerId="ADAL" clId="{51349554-ED1D-45F3-A29F-3766BECB7A58}" dt="2023-05-18T18:22:09.143" v="872" actId="478"/>
          <ac:spMkLst>
            <pc:docMk/>
            <pc:sldMk cId="1961343286" sldId="333"/>
            <ac:spMk id="16" creationId="{A991AD85-2186-D752-32BB-14F5CE998107}"/>
          </ac:spMkLst>
        </pc:spChg>
        <pc:spChg chg="add mod">
          <ac:chgData name="Leila Scatena Raposo" userId="efd39fea-0d2b-4ae3-883f-65c40e95a1f8" providerId="ADAL" clId="{51349554-ED1D-45F3-A29F-3766BECB7A58}" dt="2023-05-18T18:21:04.140" v="860" actId="1076"/>
          <ac:spMkLst>
            <pc:docMk/>
            <pc:sldMk cId="1961343286" sldId="333"/>
            <ac:spMk id="17" creationId="{AD1045EF-1E42-8CE2-2D13-5DBC7FB4F4CE}"/>
          </ac:spMkLst>
        </pc:spChg>
        <pc:spChg chg="add mod">
          <ac:chgData name="Leila Scatena Raposo" userId="efd39fea-0d2b-4ae3-883f-65c40e95a1f8" providerId="ADAL" clId="{51349554-ED1D-45F3-A29F-3766BECB7A58}" dt="2023-05-18T18:21:44.490" v="871" actId="1076"/>
          <ac:spMkLst>
            <pc:docMk/>
            <pc:sldMk cId="1961343286" sldId="333"/>
            <ac:spMk id="18" creationId="{BBCBD6B1-E6AB-94CA-BEDE-67B5E5373BFE}"/>
          </ac:spMkLst>
        </pc:spChg>
        <pc:spChg chg="add mod">
          <ac:chgData name="Leila Scatena Raposo" userId="efd39fea-0d2b-4ae3-883f-65c40e95a1f8" providerId="ADAL" clId="{51349554-ED1D-45F3-A29F-3766BECB7A58}" dt="2023-05-18T18:21:23.475" v="865" actId="1076"/>
          <ac:spMkLst>
            <pc:docMk/>
            <pc:sldMk cId="1961343286" sldId="333"/>
            <ac:spMk id="19" creationId="{A6F1B553-E3F7-CF01-576B-605F7ECAD95E}"/>
          </ac:spMkLst>
        </pc:spChg>
        <pc:spChg chg="add mod">
          <ac:chgData name="Leila Scatena Raposo" userId="efd39fea-0d2b-4ae3-883f-65c40e95a1f8" providerId="ADAL" clId="{51349554-ED1D-45F3-A29F-3766BECB7A58}" dt="2023-05-18T18:19:51.344" v="844" actId="1076"/>
          <ac:spMkLst>
            <pc:docMk/>
            <pc:sldMk cId="1961343286" sldId="333"/>
            <ac:spMk id="20" creationId="{873F8AF6-913D-3847-38C5-F0DE7B28E99D}"/>
          </ac:spMkLst>
        </pc:spChg>
        <pc:picChg chg="add mod">
          <ac:chgData name="Leila Scatena Raposo" userId="efd39fea-0d2b-4ae3-883f-65c40e95a1f8" providerId="ADAL" clId="{51349554-ED1D-45F3-A29F-3766BECB7A58}" dt="2023-05-18T18:22:16.898" v="875" actId="1076"/>
          <ac:picMkLst>
            <pc:docMk/>
            <pc:sldMk cId="1961343286" sldId="333"/>
            <ac:picMk id="22" creationId="{DEBA643D-C8C9-930B-50AF-A39573D663F7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28:38.157" v="939" actId="478"/>
        <pc:sldMkLst>
          <pc:docMk/>
          <pc:sldMk cId="3942378775" sldId="334"/>
        </pc:sldMkLst>
        <pc:spChg chg="add mod">
          <ac:chgData name="Leila Scatena Raposo" userId="efd39fea-0d2b-4ae3-883f-65c40e95a1f8" providerId="ADAL" clId="{51349554-ED1D-45F3-A29F-3766BECB7A58}" dt="2023-05-18T18:27:20.788" v="921" actId="1076"/>
          <ac:spMkLst>
            <pc:docMk/>
            <pc:sldMk cId="3942378775" sldId="334"/>
            <ac:spMk id="22" creationId="{74E1F130-3D81-3A85-935D-D03C6DE12837}"/>
          </ac:spMkLst>
        </pc:spChg>
        <pc:spChg chg="add mod">
          <ac:chgData name="Leila Scatena Raposo" userId="efd39fea-0d2b-4ae3-883f-65c40e95a1f8" providerId="ADAL" clId="{51349554-ED1D-45F3-A29F-3766BECB7A58}" dt="2023-05-18T18:28:34.984" v="938" actId="1076"/>
          <ac:spMkLst>
            <pc:docMk/>
            <pc:sldMk cId="3942378775" sldId="334"/>
            <ac:spMk id="23" creationId="{AE171D3A-D2FB-E398-4BCD-D5E1BF81BAE5}"/>
          </ac:spMkLst>
        </pc:spChg>
        <pc:spChg chg="add del mod">
          <ac:chgData name="Leila Scatena Raposo" userId="efd39fea-0d2b-4ae3-883f-65c40e95a1f8" providerId="ADAL" clId="{51349554-ED1D-45F3-A29F-3766BECB7A58}" dt="2023-05-18T18:28:38.157" v="939" actId="478"/>
          <ac:spMkLst>
            <pc:docMk/>
            <pc:sldMk cId="3942378775" sldId="334"/>
            <ac:spMk id="28" creationId="{D3EBF636-6819-374C-54CF-EAC1BC4BB0B1}"/>
          </ac:spMkLst>
        </pc:spChg>
        <pc:picChg chg="add mod">
          <ac:chgData name="Leila Scatena Raposo" userId="efd39fea-0d2b-4ae3-883f-65c40e95a1f8" providerId="ADAL" clId="{51349554-ED1D-45F3-A29F-3766BECB7A58}" dt="2023-05-18T18:26:00.204" v="909" actId="1076"/>
          <ac:picMkLst>
            <pc:docMk/>
            <pc:sldMk cId="3942378775" sldId="334"/>
            <ac:picMk id="19" creationId="{39AE7053-612F-E26A-9145-58BF9A877727}"/>
          </ac:picMkLst>
        </pc:picChg>
        <pc:picChg chg="add mod">
          <ac:chgData name="Leila Scatena Raposo" userId="efd39fea-0d2b-4ae3-883f-65c40e95a1f8" providerId="ADAL" clId="{51349554-ED1D-45F3-A29F-3766BECB7A58}" dt="2023-05-18T18:26:25.320" v="914" actId="1076"/>
          <ac:picMkLst>
            <pc:docMk/>
            <pc:sldMk cId="3942378775" sldId="334"/>
            <ac:picMk id="21" creationId="{9769F906-22B1-11B0-FC69-F6B65DA6F767}"/>
          </ac:picMkLst>
        </pc:picChg>
        <pc:picChg chg="add mod">
          <ac:chgData name="Leila Scatena Raposo" userId="efd39fea-0d2b-4ae3-883f-65c40e95a1f8" providerId="ADAL" clId="{51349554-ED1D-45F3-A29F-3766BECB7A58}" dt="2023-05-18T18:27:40.349" v="926" actId="1076"/>
          <ac:picMkLst>
            <pc:docMk/>
            <pc:sldMk cId="3942378775" sldId="334"/>
            <ac:picMk id="25" creationId="{84E8F614-1938-DCC2-D3A6-A3658E34F052}"/>
          </ac:picMkLst>
        </pc:picChg>
        <pc:picChg chg="add mod">
          <ac:chgData name="Leila Scatena Raposo" userId="efd39fea-0d2b-4ae3-883f-65c40e95a1f8" providerId="ADAL" clId="{51349554-ED1D-45F3-A29F-3766BECB7A58}" dt="2023-05-18T18:28:00.892" v="930" actId="1076"/>
          <ac:picMkLst>
            <pc:docMk/>
            <pc:sldMk cId="3942378775" sldId="334"/>
            <ac:picMk id="27" creationId="{60C81363-ECD8-8CD2-0C89-D34616CBA03C}"/>
          </ac:picMkLst>
        </pc:picChg>
      </pc:sldChg>
      <pc:sldChg chg="addSp delSp modSp mod">
        <pc:chgData name="Leila Scatena Raposo" userId="efd39fea-0d2b-4ae3-883f-65c40e95a1f8" providerId="ADAL" clId="{51349554-ED1D-45F3-A29F-3766BECB7A58}" dt="2023-05-18T18:31:14.353" v="980" actId="478"/>
        <pc:sldMkLst>
          <pc:docMk/>
          <pc:sldMk cId="1994880376" sldId="335"/>
        </pc:sldMkLst>
        <pc:spChg chg="add del mod">
          <ac:chgData name="Leila Scatena Raposo" userId="efd39fea-0d2b-4ae3-883f-65c40e95a1f8" providerId="ADAL" clId="{51349554-ED1D-45F3-A29F-3766BECB7A58}" dt="2023-05-18T18:31:14.353" v="980" actId="478"/>
          <ac:spMkLst>
            <pc:docMk/>
            <pc:sldMk cId="1994880376" sldId="335"/>
            <ac:spMk id="18" creationId="{4E9DFBE7-C49C-A5B3-C34B-1C1B4D5D6E01}"/>
          </ac:spMkLst>
        </pc:spChg>
        <pc:spChg chg="add del mod">
          <ac:chgData name="Leila Scatena Raposo" userId="efd39fea-0d2b-4ae3-883f-65c40e95a1f8" providerId="ADAL" clId="{51349554-ED1D-45F3-A29F-3766BECB7A58}" dt="2023-05-18T18:31:11.723" v="979" actId="478"/>
          <ac:spMkLst>
            <pc:docMk/>
            <pc:sldMk cId="1994880376" sldId="335"/>
            <ac:spMk id="19" creationId="{CDCC8E74-0280-8C65-8A22-3C99BAD83DEC}"/>
          </ac:spMkLst>
        </pc:spChg>
        <pc:spChg chg="add del mod">
          <ac:chgData name="Leila Scatena Raposo" userId="efd39fea-0d2b-4ae3-883f-65c40e95a1f8" providerId="ADAL" clId="{51349554-ED1D-45F3-A29F-3766BECB7A58}" dt="2023-05-18T18:31:10.156" v="978" actId="478"/>
          <ac:spMkLst>
            <pc:docMk/>
            <pc:sldMk cId="1994880376" sldId="335"/>
            <ac:spMk id="20" creationId="{601CF228-E9AF-2FD2-071C-1C9F9D6E750F}"/>
          </ac:spMkLst>
        </pc:spChg>
        <pc:spChg chg="add del mod">
          <ac:chgData name="Leila Scatena Raposo" userId="efd39fea-0d2b-4ae3-883f-65c40e95a1f8" providerId="ADAL" clId="{51349554-ED1D-45F3-A29F-3766BECB7A58}" dt="2023-05-18T18:31:08.338" v="977" actId="478"/>
          <ac:spMkLst>
            <pc:docMk/>
            <pc:sldMk cId="1994880376" sldId="335"/>
            <ac:spMk id="21" creationId="{3F0C0DAC-A473-3994-4693-82450DAF22A2}"/>
          </ac:spMkLst>
        </pc:spChg>
        <pc:spChg chg="add del mod">
          <ac:chgData name="Leila Scatena Raposo" userId="efd39fea-0d2b-4ae3-883f-65c40e95a1f8" providerId="ADAL" clId="{51349554-ED1D-45F3-A29F-3766BECB7A58}" dt="2023-05-18T18:31:06.531" v="976" actId="478"/>
          <ac:spMkLst>
            <pc:docMk/>
            <pc:sldMk cId="1994880376" sldId="335"/>
            <ac:spMk id="22" creationId="{F4E87FDF-1832-C127-185E-E2E4F91DFBE1}"/>
          </ac:spMkLst>
        </pc:spChg>
        <pc:spChg chg="add mod">
          <ac:chgData name="Leila Scatena Raposo" userId="efd39fea-0d2b-4ae3-883f-65c40e95a1f8" providerId="ADAL" clId="{51349554-ED1D-45F3-A29F-3766BECB7A58}" dt="2023-05-18T18:29:34.466" v="958" actId="1076"/>
          <ac:spMkLst>
            <pc:docMk/>
            <pc:sldMk cId="1994880376" sldId="335"/>
            <ac:spMk id="23" creationId="{AFD8FCB6-A923-7E47-53AA-EC04A3A3B408}"/>
          </ac:spMkLst>
        </pc:spChg>
        <pc:picChg chg="add mod">
          <ac:chgData name="Leila Scatena Raposo" userId="efd39fea-0d2b-4ae3-883f-65c40e95a1f8" providerId="ADAL" clId="{51349554-ED1D-45F3-A29F-3766BECB7A58}" dt="2023-05-18T18:29:02.274" v="949" actId="1076"/>
          <ac:picMkLst>
            <pc:docMk/>
            <pc:sldMk cId="1994880376" sldId="335"/>
            <ac:picMk id="25" creationId="{E733B775-4AA4-06F0-B0FE-0720FBE56863}"/>
          </ac:picMkLst>
        </pc:picChg>
        <pc:picChg chg="add mod">
          <ac:chgData name="Leila Scatena Raposo" userId="efd39fea-0d2b-4ae3-883f-65c40e95a1f8" providerId="ADAL" clId="{51349554-ED1D-45F3-A29F-3766BECB7A58}" dt="2023-05-18T18:29:56.463" v="962" actId="1076"/>
          <ac:picMkLst>
            <pc:docMk/>
            <pc:sldMk cId="1994880376" sldId="335"/>
            <ac:picMk id="27" creationId="{7A151AE8-36C0-07FD-119F-45D2583C7444}"/>
          </ac:picMkLst>
        </pc:picChg>
        <pc:picChg chg="add mod">
          <ac:chgData name="Leila Scatena Raposo" userId="efd39fea-0d2b-4ae3-883f-65c40e95a1f8" providerId="ADAL" clId="{51349554-ED1D-45F3-A29F-3766BECB7A58}" dt="2023-05-18T18:30:22.577" v="967" actId="1076"/>
          <ac:picMkLst>
            <pc:docMk/>
            <pc:sldMk cId="1994880376" sldId="335"/>
            <ac:picMk id="29" creationId="{16E1D2F1-BCA4-3885-B660-C2B6189C2D86}"/>
          </ac:picMkLst>
        </pc:picChg>
        <pc:picChg chg="add mod">
          <ac:chgData name="Leila Scatena Raposo" userId="efd39fea-0d2b-4ae3-883f-65c40e95a1f8" providerId="ADAL" clId="{51349554-ED1D-45F3-A29F-3766BECB7A58}" dt="2023-05-18T18:30:43.066" v="970" actId="1076"/>
          <ac:picMkLst>
            <pc:docMk/>
            <pc:sldMk cId="1994880376" sldId="335"/>
            <ac:picMk id="31" creationId="{7CB9ECF0-6D50-C2CB-AA75-2938EE0D3D2B}"/>
          </ac:picMkLst>
        </pc:picChg>
        <pc:picChg chg="add mod">
          <ac:chgData name="Leila Scatena Raposo" userId="efd39fea-0d2b-4ae3-883f-65c40e95a1f8" providerId="ADAL" clId="{51349554-ED1D-45F3-A29F-3766BECB7A58}" dt="2023-05-18T18:30:59.616" v="974" actId="1076"/>
          <ac:picMkLst>
            <pc:docMk/>
            <pc:sldMk cId="1994880376" sldId="335"/>
            <ac:picMk id="33" creationId="{D7E88A36-F28F-D588-CBA2-2958FEAA1457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8:34:41.562" v="1031" actId="1076"/>
        <pc:sldMkLst>
          <pc:docMk/>
          <pc:sldMk cId="3412726050" sldId="336"/>
        </pc:sldMkLst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4" creationId="{889F4E11-E221-B4BB-64F9-2CB7578025FC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5" creationId="{1DE601EF-0151-EC7D-F8F8-7717600DB785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6" creationId="{0E069508-4015-1FF7-16E9-7781D2B13E7D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7" creationId="{6BE557DF-6AD3-3D90-8313-F7BA77EA60F5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8" creationId="{8DBEF928-06BE-D145-696F-7523A89E29EC}"/>
          </ac:spMkLst>
        </pc:spChg>
        <pc:spChg chg="mod">
          <ac:chgData name="Leila Scatena Raposo" userId="efd39fea-0d2b-4ae3-883f-65c40e95a1f8" providerId="ADAL" clId="{51349554-ED1D-45F3-A29F-3766BECB7A58}" dt="2023-05-11T16:31:46.214" v="30" actId="790"/>
          <ac:spMkLst>
            <pc:docMk/>
            <pc:sldMk cId="3412726050" sldId="336"/>
            <ac:spMk id="9" creationId="{6BF1C5C7-5B63-376B-FBEB-25CE3C62271E}"/>
          </ac:spMkLst>
        </pc:spChg>
        <pc:spChg chg="add mod">
          <ac:chgData name="Leila Scatena Raposo" userId="efd39fea-0d2b-4ae3-883f-65c40e95a1f8" providerId="ADAL" clId="{51349554-ED1D-45F3-A29F-3766BECB7A58}" dt="2023-05-18T18:34:41.562" v="1031" actId="1076"/>
          <ac:spMkLst>
            <pc:docMk/>
            <pc:sldMk cId="3412726050" sldId="336"/>
            <ac:spMk id="18" creationId="{18CA346B-1F94-46D3-4373-292EEE3DC0C2}"/>
          </ac:spMkLst>
        </pc:spChg>
        <pc:spChg chg="add mod">
          <ac:chgData name="Leila Scatena Raposo" userId="efd39fea-0d2b-4ae3-883f-65c40e95a1f8" providerId="ADAL" clId="{51349554-ED1D-45F3-A29F-3766BECB7A58}" dt="2023-05-18T18:33:05.920" v="1006" actId="1076"/>
          <ac:spMkLst>
            <pc:docMk/>
            <pc:sldMk cId="3412726050" sldId="336"/>
            <ac:spMk id="19" creationId="{50A6B68D-222A-FBF2-3076-AF41F409F594}"/>
          </ac:spMkLst>
        </pc:spChg>
        <pc:spChg chg="add mod">
          <ac:chgData name="Leila Scatena Raposo" userId="efd39fea-0d2b-4ae3-883f-65c40e95a1f8" providerId="ADAL" clId="{51349554-ED1D-45F3-A29F-3766BECB7A58}" dt="2023-05-18T18:32:30.599" v="999" actId="1076"/>
          <ac:spMkLst>
            <pc:docMk/>
            <pc:sldMk cId="3412726050" sldId="336"/>
            <ac:spMk id="20" creationId="{FAF5D67D-F73A-CCCF-86E6-B624007C4758}"/>
          </ac:spMkLst>
        </pc:spChg>
        <pc:spChg chg="add mod">
          <ac:chgData name="Leila Scatena Raposo" userId="efd39fea-0d2b-4ae3-883f-65c40e95a1f8" providerId="ADAL" clId="{51349554-ED1D-45F3-A29F-3766BECB7A58}" dt="2023-05-18T18:31:58.927" v="992" actId="1076"/>
          <ac:spMkLst>
            <pc:docMk/>
            <pc:sldMk cId="3412726050" sldId="336"/>
            <ac:spMk id="21" creationId="{3F52565B-DEFD-E641-4B3B-7DBADEEC02A3}"/>
          </ac:spMkLst>
        </pc:spChg>
        <pc:spChg chg="add mod">
          <ac:chgData name="Leila Scatena Raposo" userId="efd39fea-0d2b-4ae3-883f-65c40e95a1f8" providerId="ADAL" clId="{51349554-ED1D-45F3-A29F-3766BECB7A58}" dt="2023-05-18T18:34:13.271" v="1024" actId="1076"/>
          <ac:spMkLst>
            <pc:docMk/>
            <pc:sldMk cId="3412726050" sldId="336"/>
            <ac:spMk id="22" creationId="{1C8883BA-EA20-5E1F-8915-94FEFC40F0DA}"/>
          </ac:spMkLst>
        </pc:spChg>
        <pc:spChg chg="add mod">
          <ac:chgData name="Leila Scatena Raposo" userId="efd39fea-0d2b-4ae3-883f-65c40e95a1f8" providerId="ADAL" clId="{51349554-ED1D-45F3-A29F-3766BECB7A58}" dt="2023-05-18T18:33:40.024" v="1016" actId="1076"/>
          <ac:spMkLst>
            <pc:docMk/>
            <pc:sldMk cId="3412726050" sldId="336"/>
            <ac:spMk id="23" creationId="{F31C0784-B3DE-5EDC-6B18-E710A4D9158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50:14.008" v="428"/>
        <pc:sldMkLst>
          <pc:docMk/>
          <pc:sldMk cId="2821643148" sldId="337"/>
        </pc:sldMkLst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4" creationId="{CA2C9AD2-A6F4-2782-FB36-2D5E7186A154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5" creationId="{A3552CF3-06E1-C739-8423-1268E937158B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6" creationId="{61C70085-D67A-C2AC-C06B-0BC9CE44F927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7" creationId="{DC884F63-CD92-F62F-7DAB-D102AB749FBE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8" creationId="{2AB5EC64-4B43-913B-0123-AA0B7B6D919A}"/>
          </ac:spMkLst>
        </pc:spChg>
        <pc:spChg chg="mod">
          <ac:chgData name="Leila Scatena Raposo" userId="efd39fea-0d2b-4ae3-883f-65c40e95a1f8" providerId="ADAL" clId="{51349554-ED1D-45F3-A29F-3766BECB7A58}" dt="2023-05-11T16:32:39.887" v="32" actId="790"/>
          <ac:spMkLst>
            <pc:docMk/>
            <pc:sldMk cId="2821643148" sldId="337"/>
            <ac:spMk id="9" creationId="{63831798-2DB3-5209-56D2-81F67DC9C17D}"/>
          </ac:spMkLst>
        </pc:spChg>
        <pc:spChg chg="add mod">
          <ac:chgData name="Leila Scatena Raposo" userId="efd39fea-0d2b-4ae3-883f-65c40e95a1f8" providerId="ADAL" clId="{51349554-ED1D-45F3-A29F-3766BECB7A58}" dt="2023-05-18T16:50:14.008" v="428"/>
          <ac:spMkLst>
            <pc:docMk/>
            <pc:sldMk cId="2821643148" sldId="337"/>
            <ac:spMk id="18" creationId="{14B5A206-EF45-E8EE-59D7-F8A3F8CBEFD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8:43:54.807" v="1134" actId="1076"/>
        <pc:sldMkLst>
          <pc:docMk/>
          <pc:sldMk cId="432961237" sldId="338"/>
        </pc:sldMkLst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3" creationId="{FDB4BE6D-CD9D-0066-8CA6-DD3BA1B8E13B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1" creationId="{784B53D0-87E5-2D88-9C77-BB91FC6936E3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3" creationId="{BB55F3E3-0C50-C643-A83B-6F90644C6C6C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4" creationId="{FC577C5B-8981-C79A-3400-1781BB7D9B66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5" creationId="{0AC5929E-6DD6-7D0E-9FD8-A92F20886F94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6" creationId="{8CEF2AB7-0977-8FCD-C2B3-99B0A40A3FA4}"/>
          </ac:spMkLst>
        </pc:spChg>
        <pc:spChg chg="mod">
          <ac:chgData name="Leila Scatena Raposo" userId="efd39fea-0d2b-4ae3-883f-65c40e95a1f8" providerId="ADAL" clId="{51349554-ED1D-45F3-A29F-3766BECB7A58}" dt="2023-05-11T16:33:14.757" v="34" actId="790"/>
          <ac:spMkLst>
            <pc:docMk/>
            <pc:sldMk cId="432961237" sldId="338"/>
            <ac:spMk id="17" creationId="{35B920EB-0DD8-F90D-2F80-2AA319EAF9D9}"/>
          </ac:spMkLst>
        </pc:spChg>
        <pc:spChg chg="add mod">
          <ac:chgData name="Leila Scatena Raposo" userId="efd39fea-0d2b-4ae3-883f-65c40e95a1f8" providerId="ADAL" clId="{51349554-ED1D-45F3-A29F-3766BECB7A58}" dt="2023-05-18T18:43:54.807" v="1134" actId="1076"/>
          <ac:spMkLst>
            <pc:docMk/>
            <pc:sldMk cId="432961237" sldId="338"/>
            <ac:spMk id="18" creationId="{1792A9CF-3F4A-0917-48D5-B8DED9BC09E6}"/>
          </ac:spMkLst>
        </pc:spChg>
        <pc:spChg chg="add mod">
          <ac:chgData name="Leila Scatena Raposo" userId="efd39fea-0d2b-4ae3-883f-65c40e95a1f8" providerId="ADAL" clId="{51349554-ED1D-45F3-A29F-3766BECB7A58}" dt="2023-05-18T18:42:46.574" v="1122" actId="1076"/>
          <ac:spMkLst>
            <pc:docMk/>
            <pc:sldMk cId="432961237" sldId="338"/>
            <ac:spMk id="19" creationId="{6C64C610-FF1F-CEF4-7330-D3E736F4EE13}"/>
          </ac:spMkLst>
        </pc:spChg>
        <pc:spChg chg="add mod">
          <ac:chgData name="Leila Scatena Raposo" userId="efd39fea-0d2b-4ae3-883f-65c40e95a1f8" providerId="ADAL" clId="{51349554-ED1D-45F3-A29F-3766BECB7A58}" dt="2023-05-18T18:43:25.548" v="1128" actId="1076"/>
          <ac:spMkLst>
            <pc:docMk/>
            <pc:sldMk cId="432961237" sldId="338"/>
            <ac:spMk id="20" creationId="{3D27C6F3-9013-57FA-E8FB-186E92BCF778}"/>
          </ac:spMkLst>
        </pc:spChg>
        <pc:spChg chg="add mod">
          <ac:chgData name="Leila Scatena Raposo" userId="efd39fea-0d2b-4ae3-883f-65c40e95a1f8" providerId="ADAL" clId="{51349554-ED1D-45F3-A29F-3766BECB7A58}" dt="2023-05-18T18:41:06.502" v="1101" actId="1076"/>
          <ac:spMkLst>
            <pc:docMk/>
            <pc:sldMk cId="432961237" sldId="338"/>
            <ac:spMk id="21" creationId="{811C7E01-E3CD-46AF-D03C-C1793D8688C5}"/>
          </ac:spMkLst>
        </pc:spChg>
        <pc:spChg chg="add mod">
          <ac:chgData name="Leila Scatena Raposo" userId="efd39fea-0d2b-4ae3-883f-65c40e95a1f8" providerId="ADAL" clId="{51349554-ED1D-45F3-A29F-3766BECB7A58}" dt="2023-05-18T18:41:53.372" v="1111" actId="1076"/>
          <ac:spMkLst>
            <pc:docMk/>
            <pc:sldMk cId="432961237" sldId="338"/>
            <ac:spMk id="22" creationId="{84274F05-62A7-37CC-8D04-21D3F59C3A70}"/>
          </ac:spMkLst>
        </pc:spChg>
        <pc:spChg chg="add mod">
          <ac:chgData name="Leila Scatena Raposo" userId="efd39fea-0d2b-4ae3-883f-65c40e95a1f8" providerId="ADAL" clId="{51349554-ED1D-45F3-A29F-3766BECB7A58}" dt="2023-05-18T18:42:21.310" v="1117" actId="1076"/>
          <ac:spMkLst>
            <pc:docMk/>
            <pc:sldMk cId="432961237" sldId="338"/>
            <ac:spMk id="23" creationId="{B23B473C-A78A-CA96-9AED-6AADE8BB56E5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50:22.270" v="430"/>
        <pc:sldMkLst>
          <pc:docMk/>
          <pc:sldMk cId="1711805436" sldId="339"/>
        </pc:sldMkLst>
        <pc:spChg chg="add mod">
          <ac:chgData name="Leila Scatena Raposo" userId="efd39fea-0d2b-4ae3-883f-65c40e95a1f8" providerId="ADAL" clId="{51349554-ED1D-45F3-A29F-3766BECB7A58}" dt="2023-05-18T16:50:22.270" v="430"/>
          <ac:spMkLst>
            <pc:docMk/>
            <pc:sldMk cId="1711805436" sldId="339"/>
            <ac:spMk id="9" creationId="{CE33CC7E-99B5-A982-13FC-C210E4327C1D}"/>
          </ac:spMkLst>
        </pc:spChg>
      </pc:sldChg>
      <pc:sldChg chg="modSp mod">
        <pc:chgData name="Leila Scatena Raposo" userId="efd39fea-0d2b-4ae3-883f-65c40e95a1f8" providerId="ADAL" clId="{51349554-ED1D-45F3-A29F-3766BECB7A58}" dt="2023-05-11T16:38:14.037" v="39" actId="790"/>
        <pc:sldMkLst>
          <pc:docMk/>
          <pc:sldMk cId="823849205" sldId="341"/>
        </pc:sldMkLst>
        <pc:spChg chg="mod">
          <ac:chgData name="Leila Scatena Raposo" userId="efd39fea-0d2b-4ae3-883f-65c40e95a1f8" providerId="ADAL" clId="{51349554-ED1D-45F3-A29F-3766BECB7A58}" dt="2023-05-11T16:38:14.037" v="39" actId="790"/>
          <ac:spMkLst>
            <pc:docMk/>
            <pc:sldMk cId="823849205" sldId="341"/>
            <ac:spMk id="7" creationId="{1B6050ED-CB3F-661F-1FF5-5CEC8E892A44}"/>
          </ac:spMkLst>
        </pc:spChg>
      </pc:sldChg>
      <pc:sldChg chg="addSp modSp">
        <pc:chgData name="Leila Scatena Raposo" userId="efd39fea-0d2b-4ae3-883f-65c40e95a1f8" providerId="ADAL" clId="{51349554-ED1D-45F3-A29F-3766BECB7A58}" dt="2023-05-18T16:47:33.275" v="405"/>
        <pc:sldMkLst>
          <pc:docMk/>
          <pc:sldMk cId="171611832" sldId="342"/>
        </pc:sldMkLst>
        <pc:spChg chg="add mod">
          <ac:chgData name="Leila Scatena Raposo" userId="efd39fea-0d2b-4ae3-883f-65c40e95a1f8" providerId="ADAL" clId="{51349554-ED1D-45F3-A29F-3766BECB7A58}" dt="2023-05-18T16:47:33.275" v="405"/>
          <ac:spMkLst>
            <pc:docMk/>
            <pc:sldMk cId="171611832" sldId="342"/>
            <ac:spMk id="4" creationId="{ACA6DC64-C11C-C232-25D9-99C9600B5051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37.974" v="407" actId="1076"/>
        <pc:sldMkLst>
          <pc:docMk/>
          <pc:sldMk cId="2890599222" sldId="343"/>
        </pc:sldMkLst>
        <pc:spChg chg="add mod">
          <ac:chgData name="Leila Scatena Raposo" userId="efd39fea-0d2b-4ae3-883f-65c40e95a1f8" providerId="ADAL" clId="{51349554-ED1D-45F3-A29F-3766BECB7A58}" dt="2023-05-18T16:47:37.974" v="407" actId="1076"/>
          <ac:spMkLst>
            <pc:docMk/>
            <pc:sldMk cId="2890599222" sldId="343"/>
            <ac:spMk id="4" creationId="{CE19CEFB-34EA-906A-FE01-D4378044FE78}"/>
          </ac:spMkLst>
        </pc:spChg>
      </pc:sldChg>
      <pc:sldChg chg="modSp mod">
        <pc:chgData name="Leila Scatena Raposo" userId="efd39fea-0d2b-4ae3-883f-65c40e95a1f8" providerId="ADAL" clId="{51349554-ED1D-45F3-A29F-3766BECB7A58}" dt="2023-05-11T16:39:47.607" v="40" actId="113"/>
        <pc:sldMkLst>
          <pc:docMk/>
          <pc:sldMk cId="212732989" sldId="344"/>
        </pc:sldMkLst>
        <pc:spChg chg="mod">
          <ac:chgData name="Leila Scatena Raposo" userId="efd39fea-0d2b-4ae3-883f-65c40e95a1f8" providerId="ADAL" clId="{51349554-ED1D-45F3-A29F-3766BECB7A58}" dt="2023-05-11T16:39:47.607" v="40" actId="113"/>
          <ac:spMkLst>
            <pc:docMk/>
            <pc:sldMk cId="212732989" sldId="344"/>
            <ac:spMk id="27" creationId="{C4F12C82-E628-BB14-D3D4-57BE86360AC0}"/>
          </ac:spMkLst>
        </pc:spChg>
      </pc:sldChg>
      <pc:sldChg chg="modSp mod">
        <pc:chgData name="Leila Scatena Raposo" userId="efd39fea-0d2b-4ae3-883f-65c40e95a1f8" providerId="ADAL" clId="{51349554-ED1D-45F3-A29F-3766BECB7A58}" dt="2023-05-11T16:40:06.550" v="41" actId="790"/>
        <pc:sldMkLst>
          <pc:docMk/>
          <pc:sldMk cId="464621734" sldId="345"/>
        </pc:sldMkLst>
        <pc:spChg chg="mod">
          <ac:chgData name="Leila Scatena Raposo" userId="efd39fea-0d2b-4ae3-883f-65c40e95a1f8" providerId="ADAL" clId="{51349554-ED1D-45F3-A29F-3766BECB7A58}" dt="2023-05-11T16:40:06.550" v="41" actId="790"/>
          <ac:spMkLst>
            <pc:docMk/>
            <pc:sldMk cId="464621734" sldId="345"/>
            <ac:spMk id="8" creationId="{5F27E056-903C-F00D-D676-22E9B61FF4A4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7:53.120" v="409" actId="1076"/>
        <pc:sldMkLst>
          <pc:docMk/>
          <pc:sldMk cId="3881765018" sldId="346"/>
        </pc:sldMkLst>
        <pc:spChg chg="add mod">
          <ac:chgData name="Leila Scatena Raposo" userId="efd39fea-0d2b-4ae3-883f-65c40e95a1f8" providerId="ADAL" clId="{51349554-ED1D-45F3-A29F-3766BECB7A58}" dt="2023-05-18T16:47:53.120" v="409" actId="1076"/>
          <ac:spMkLst>
            <pc:docMk/>
            <pc:sldMk cId="3881765018" sldId="346"/>
            <ac:spMk id="14" creationId="{44E2C34A-CC29-66ED-AD2E-5F3E30BE0FBF}"/>
          </ac:spMkLst>
        </pc:spChg>
        <pc:spChg chg="mod">
          <ac:chgData name="Leila Scatena Raposo" userId="efd39fea-0d2b-4ae3-883f-65c40e95a1f8" providerId="ADAL" clId="{51349554-ED1D-45F3-A29F-3766BECB7A58}" dt="2023-05-11T16:05:55.408" v="3" actId="20577"/>
          <ac:spMkLst>
            <pc:docMk/>
            <pc:sldMk cId="3881765018" sldId="346"/>
            <ac:spMk id="39" creationId="{91705001-E083-F802-D69E-484ABCBED9CE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8:20.347" v="414" actId="1076"/>
        <pc:sldMkLst>
          <pc:docMk/>
          <pc:sldMk cId="1464893451" sldId="350"/>
        </pc:sldMkLst>
        <pc:spChg chg="add mod">
          <ac:chgData name="Leila Scatena Raposo" userId="efd39fea-0d2b-4ae3-883f-65c40e95a1f8" providerId="ADAL" clId="{51349554-ED1D-45F3-A29F-3766BECB7A58}" dt="2023-05-18T16:48:20.347" v="414" actId="1076"/>
          <ac:spMkLst>
            <pc:docMk/>
            <pc:sldMk cId="1464893451" sldId="350"/>
            <ac:spMk id="5" creationId="{FAD77940-B9C3-B54E-C185-1270B031C26F}"/>
          </ac:spMkLst>
        </pc:spChg>
      </pc:sldChg>
      <pc:sldChg chg="modSp mod">
        <pc:chgData name="Leila Scatena Raposo" userId="efd39fea-0d2b-4ae3-883f-65c40e95a1f8" providerId="ADAL" clId="{51349554-ED1D-45F3-A29F-3766BECB7A58}" dt="2023-05-11T16:44:52.790" v="45" actId="790"/>
        <pc:sldMkLst>
          <pc:docMk/>
          <pc:sldMk cId="2564821263" sldId="351"/>
        </pc:sldMkLst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3" creationId="{E1BDE829-1155-ECDA-B763-E7107CE06F58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7" creationId="{8F0CE080-163F-B5B7-97AE-C6895E519C00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9" creationId="{8FD1C76B-1FE3-19A5-7886-A7212C44D843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1" creationId="{0A15F9C9-0E21-870D-8D0F-5FD3B7A8B30F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3" creationId="{49BEAF4D-CB51-08D5-A200-BC1705E210B7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4" creationId="{AEB98E26-9DCA-1BC6-D66E-4C9A7394DE33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6" creationId="{021E8CC8-D7E3-222D-4D05-28BDAF013784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17" creationId="{EBEFD470-BF1F-7484-B7E7-CFC4D45218B2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4" creationId="{7A314659-1120-28FE-6F4A-031F059FDA5D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5" creationId="{3FDC6061-2CA6-B0FD-2CB2-237C985DF1DA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6" creationId="{4FF807F6-700B-93B6-9178-DC470F75A292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7" creationId="{6D226F23-1DF5-6A9C-4788-F38806D7E86E}"/>
          </ac:spMkLst>
        </pc:spChg>
        <pc:spChg chg="mod">
          <ac:chgData name="Leila Scatena Raposo" userId="efd39fea-0d2b-4ae3-883f-65c40e95a1f8" providerId="ADAL" clId="{51349554-ED1D-45F3-A29F-3766BECB7A58}" dt="2023-05-11T16:44:52.790" v="45" actId="790"/>
          <ac:spMkLst>
            <pc:docMk/>
            <pc:sldMk cId="2564821263" sldId="351"/>
            <ac:spMk id="28" creationId="{8434D961-B769-E9C8-712F-FD0A23DC612E}"/>
          </ac:spMkLst>
        </pc:spChg>
      </pc:sldChg>
      <pc:sldChg chg="modSp mod">
        <pc:chgData name="Leila Scatena Raposo" userId="efd39fea-0d2b-4ae3-883f-65c40e95a1f8" providerId="ADAL" clId="{51349554-ED1D-45F3-A29F-3766BECB7A58}" dt="2023-05-11T16:45:53.531" v="47" actId="790"/>
        <pc:sldMkLst>
          <pc:docMk/>
          <pc:sldMk cId="78026195" sldId="352"/>
        </pc:sldMkLst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" creationId="{4BEB3A73-3786-A3B1-2EC5-9EAEFD59015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" creationId="{E1BDE829-1155-ECDA-B763-E7107CE06F58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7" creationId="{8F0CE080-163F-B5B7-97AE-C6895E519C00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9" creationId="{8FD1C76B-1FE3-19A5-7886-A7212C44D843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1" creationId="{0A15F9C9-0E21-870D-8D0F-5FD3B7A8B30F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7" creationId="{EBEFD470-BF1F-7484-B7E7-CFC4D45218B2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19" creationId="{5FCB76FB-C200-8EA6-E578-0EEE31169B1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0" creationId="{13BD1589-5185-82C8-283B-FB379C3C3238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1" creationId="{8F6C7535-E273-8038-B60B-496C24928445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2" creationId="{3533B1C9-440F-7692-74D3-D5A2983C0635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3" creationId="{E7C9DB39-DAE4-D951-6705-9137B3647452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29" creationId="{B3A2B766-8E59-1C63-3C25-BCA9E6CD34DB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0" creationId="{A8861444-90C9-C130-262E-BDB34F7C985D}"/>
          </ac:spMkLst>
        </pc:spChg>
        <pc:spChg chg="mod">
          <ac:chgData name="Leila Scatena Raposo" userId="efd39fea-0d2b-4ae3-883f-65c40e95a1f8" providerId="ADAL" clId="{51349554-ED1D-45F3-A29F-3766BECB7A58}" dt="2023-05-11T16:45:53.531" v="47" actId="790"/>
          <ac:spMkLst>
            <pc:docMk/>
            <pc:sldMk cId="78026195" sldId="352"/>
            <ac:spMk id="31" creationId="{C6E27DFE-6E36-EF2D-8672-0FBB24856643}"/>
          </ac:spMkLst>
        </pc:spChg>
      </pc:sldChg>
      <pc:sldChg chg="addSp delSp modSp mod">
        <pc:chgData name="Leila Scatena Raposo" userId="efd39fea-0d2b-4ae3-883f-65c40e95a1f8" providerId="ADAL" clId="{51349554-ED1D-45F3-A29F-3766BECB7A58}" dt="2023-05-12T13:43:37.471" v="353" actId="1076"/>
        <pc:sldMkLst>
          <pc:docMk/>
          <pc:sldMk cId="3871728511" sldId="357"/>
        </pc:sldMkLst>
        <pc:spChg chg="mod">
          <ac:chgData name="Leila Scatena Raposo" userId="efd39fea-0d2b-4ae3-883f-65c40e95a1f8" providerId="ADAL" clId="{51349554-ED1D-45F3-A29F-3766BECB7A58}" dt="2023-05-12T13:40:37.474" v="126" actId="20577"/>
          <ac:spMkLst>
            <pc:docMk/>
            <pc:sldMk cId="3871728511" sldId="357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2T13:43:25.266" v="351" actId="1076"/>
          <ac:spMkLst>
            <pc:docMk/>
            <pc:sldMk cId="3871728511" sldId="357"/>
            <ac:spMk id="3" creationId="{0EC64F11-E821-DEB1-C21D-22EAACC28277}"/>
          </ac:spMkLst>
        </pc:spChg>
        <pc:spChg chg="add mod">
          <ac:chgData name="Leila Scatena Raposo" userId="efd39fea-0d2b-4ae3-883f-65c40e95a1f8" providerId="ADAL" clId="{51349554-ED1D-45F3-A29F-3766BECB7A58}" dt="2023-05-12T13:43:28.492" v="352" actId="1076"/>
          <ac:spMkLst>
            <pc:docMk/>
            <pc:sldMk cId="3871728511" sldId="357"/>
            <ac:spMk id="4" creationId="{F8A7F620-C24C-F0E8-2923-0E013522EC02}"/>
          </ac:spMkLst>
        </pc:spChg>
        <pc:spChg chg="add mod">
          <ac:chgData name="Leila Scatena Raposo" userId="efd39fea-0d2b-4ae3-883f-65c40e95a1f8" providerId="ADAL" clId="{51349554-ED1D-45F3-A29F-3766BECB7A58}" dt="2023-05-12T13:43:37.471" v="353" actId="1076"/>
          <ac:spMkLst>
            <pc:docMk/>
            <pc:sldMk cId="3871728511" sldId="357"/>
            <ac:spMk id="5" creationId="{ECFE73E0-A0A7-5015-0E86-F3D57867D032}"/>
          </ac:spMkLst>
        </pc:spChg>
        <pc:spChg chg="del mod">
          <ac:chgData name="Leila Scatena Raposo" userId="efd39fea-0d2b-4ae3-883f-65c40e95a1f8" providerId="ADAL" clId="{51349554-ED1D-45F3-A29F-3766BECB7A58}" dt="2023-05-12T13:40:10.436" v="87" actId="478"/>
          <ac:spMkLst>
            <pc:docMk/>
            <pc:sldMk cId="3871728511" sldId="357"/>
            <ac:spMk id="14" creationId="{D91D53AB-9AD7-6D26-8BA2-325F3E0FF5B8}"/>
          </ac:spMkLst>
        </pc:spChg>
        <pc:spChg chg="del mod">
          <ac:chgData name="Leila Scatena Raposo" userId="efd39fea-0d2b-4ae3-883f-65c40e95a1f8" providerId="ADAL" clId="{51349554-ED1D-45F3-A29F-3766BECB7A58}" dt="2023-05-12T13:40:17.314" v="92" actId="478"/>
          <ac:spMkLst>
            <pc:docMk/>
            <pc:sldMk cId="3871728511" sldId="357"/>
            <ac:spMk id="15" creationId="{EC6F8748-483D-AD6C-203D-A5C0580B914E}"/>
          </ac:spMkLst>
        </pc:spChg>
        <pc:spChg chg="del mod">
          <ac:chgData name="Leila Scatena Raposo" userId="efd39fea-0d2b-4ae3-883f-65c40e95a1f8" providerId="ADAL" clId="{51349554-ED1D-45F3-A29F-3766BECB7A58}" dt="2023-05-12T13:40:19.135" v="93" actId="478"/>
          <ac:spMkLst>
            <pc:docMk/>
            <pc:sldMk cId="3871728511" sldId="357"/>
            <ac:spMk id="16" creationId="{0D386432-3D15-00C1-84F3-A00DB8F5CE5B}"/>
          </ac:spMkLst>
        </pc:spChg>
        <pc:spChg chg="mod">
          <ac:chgData name="Leila Scatena Raposo" userId="efd39fea-0d2b-4ae3-883f-65c40e95a1f8" providerId="ADAL" clId="{51349554-ED1D-45F3-A29F-3766BECB7A58}" dt="2023-05-12T13:41:30.344" v="204" actId="14100"/>
          <ac:spMkLst>
            <pc:docMk/>
            <pc:sldMk cId="3871728511" sldId="357"/>
            <ac:spMk id="17" creationId="{53622B7F-62BB-7C1D-921F-34C665E017A0}"/>
          </ac:spMkLst>
        </pc:spChg>
        <pc:spChg chg="del mod">
          <ac:chgData name="Leila Scatena Raposo" userId="efd39fea-0d2b-4ae3-883f-65c40e95a1f8" providerId="ADAL" clId="{51349554-ED1D-45F3-A29F-3766BECB7A58}" dt="2023-05-12T13:40:47.394" v="128" actId="478"/>
          <ac:spMkLst>
            <pc:docMk/>
            <pc:sldMk cId="3871728511" sldId="357"/>
            <ac:spMk id="18" creationId="{121DEDC4-9C5C-4B33-8517-262741F010D2}"/>
          </ac:spMkLst>
        </pc:spChg>
        <pc:spChg chg="del mod">
          <ac:chgData name="Leila Scatena Raposo" userId="efd39fea-0d2b-4ae3-883f-65c40e95a1f8" providerId="ADAL" clId="{51349554-ED1D-45F3-A29F-3766BECB7A58}" dt="2023-05-12T13:40:20.734" v="94" actId="478"/>
          <ac:spMkLst>
            <pc:docMk/>
            <pc:sldMk cId="3871728511" sldId="357"/>
            <ac:spMk id="19" creationId="{4CB8E641-5467-5114-2225-9A14B14DBB4B}"/>
          </ac:spMkLst>
        </pc:spChg>
        <pc:spChg chg="add mod">
          <ac:chgData name="Leila Scatena Raposo" userId="efd39fea-0d2b-4ae3-883f-65c40e95a1f8" providerId="ADAL" clId="{51349554-ED1D-45F3-A29F-3766BECB7A58}" dt="2023-05-12T13:43:14.102" v="346" actId="20577"/>
          <ac:spMkLst>
            <pc:docMk/>
            <pc:sldMk cId="3871728511" sldId="357"/>
            <ac:spMk id="20" creationId="{6BE371E4-FCB7-1669-7217-DC88B44F7CDF}"/>
          </ac:spMkLst>
        </pc:spChg>
        <pc:spChg chg="add mod">
          <ac:chgData name="Leila Scatena Raposo" userId="efd39fea-0d2b-4ae3-883f-65c40e95a1f8" providerId="ADAL" clId="{51349554-ED1D-45F3-A29F-3766BECB7A58}" dt="2023-05-12T13:43:16.622" v="350" actId="20577"/>
          <ac:spMkLst>
            <pc:docMk/>
            <pc:sldMk cId="3871728511" sldId="357"/>
            <ac:spMk id="21" creationId="{9D5320EE-CB95-D3DB-9C57-322FBEFDD4DD}"/>
          </ac:spMkLst>
        </pc:spChg>
        <pc:picChg chg="del">
          <ac:chgData name="Leila Scatena Raposo" userId="efd39fea-0d2b-4ae3-883f-65c40e95a1f8" providerId="ADAL" clId="{51349554-ED1D-45F3-A29F-3766BECB7A58}" dt="2023-05-12T13:40:07.670" v="85" actId="478"/>
          <ac:picMkLst>
            <pc:docMk/>
            <pc:sldMk cId="3871728511" sldId="357"/>
            <ac:picMk id="6" creationId="{2584A5F9-B632-3760-9B81-F551F47DBE3D}"/>
          </ac:picMkLst>
        </pc:picChg>
        <pc:picChg chg="del">
          <ac:chgData name="Leila Scatena Raposo" userId="efd39fea-0d2b-4ae3-883f-65c40e95a1f8" providerId="ADAL" clId="{51349554-ED1D-45F3-A29F-3766BECB7A58}" dt="2023-05-12T13:40:13.880" v="88" actId="478"/>
          <ac:picMkLst>
            <pc:docMk/>
            <pc:sldMk cId="3871728511" sldId="357"/>
            <ac:picMk id="7" creationId="{92CCAA08-0E55-F2C3-7E88-2028461F86F2}"/>
          </ac:picMkLst>
        </pc:picChg>
        <pc:picChg chg="del">
          <ac:chgData name="Leila Scatena Raposo" userId="efd39fea-0d2b-4ae3-883f-65c40e95a1f8" providerId="ADAL" clId="{51349554-ED1D-45F3-A29F-3766BECB7A58}" dt="2023-05-12T13:40:15.443" v="90" actId="478"/>
          <ac:picMkLst>
            <pc:docMk/>
            <pc:sldMk cId="3871728511" sldId="357"/>
            <ac:picMk id="8" creationId="{34829D10-AEA2-BFB3-0852-43BC067A7879}"/>
          </ac:picMkLst>
        </pc:picChg>
        <pc:picChg chg="del">
          <ac:chgData name="Leila Scatena Raposo" userId="efd39fea-0d2b-4ae3-883f-65c40e95a1f8" providerId="ADAL" clId="{51349554-ED1D-45F3-A29F-3766BECB7A58}" dt="2023-05-12T13:40:08.600" v="86" actId="478"/>
          <ac:picMkLst>
            <pc:docMk/>
            <pc:sldMk cId="3871728511" sldId="357"/>
            <ac:picMk id="10" creationId="{04865685-C302-33E1-FE0A-AC83FB6B12C4}"/>
          </ac:picMkLst>
        </pc:picChg>
        <pc:picChg chg="del">
          <ac:chgData name="Leila Scatena Raposo" userId="efd39fea-0d2b-4ae3-883f-65c40e95a1f8" providerId="ADAL" clId="{51349554-ED1D-45F3-A29F-3766BECB7A58}" dt="2023-05-12T13:40:14.632" v="89" actId="478"/>
          <ac:picMkLst>
            <pc:docMk/>
            <pc:sldMk cId="3871728511" sldId="357"/>
            <ac:picMk id="12" creationId="{EDFAFF75-369F-2723-7292-DD9D1F15B5A9}"/>
          </ac:picMkLst>
        </pc:picChg>
        <pc:picChg chg="del">
          <ac:chgData name="Leila Scatena Raposo" userId="efd39fea-0d2b-4ae3-883f-65c40e95a1f8" providerId="ADAL" clId="{51349554-ED1D-45F3-A29F-3766BECB7A58}" dt="2023-05-12T13:40:16.162" v="91" actId="478"/>
          <ac:picMkLst>
            <pc:docMk/>
            <pc:sldMk cId="3871728511" sldId="357"/>
            <ac:picMk id="13" creationId="{9FA8B15C-CDE5-7AA9-92DF-8BCE31AF2632}"/>
          </ac:picMkLst>
        </pc:picChg>
      </pc:sldChg>
      <pc:sldChg chg="addSp modSp mod">
        <pc:chgData name="Leila Scatena Raposo" userId="efd39fea-0d2b-4ae3-883f-65c40e95a1f8" providerId="ADAL" clId="{51349554-ED1D-45F3-A29F-3766BECB7A58}" dt="2023-05-18T16:42:07.069" v="364" actId="1076"/>
        <pc:sldMkLst>
          <pc:docMk/>
          <pc:sldMk cId="4292438315" sldId="359"/>
        </pc:sldMkLst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2" creationId="{DA346CDA-E9C1-765C-1881-8A43E9EBD694}"/>
          </ac:spMkLst>
        </pc:spChg>
        <pc:spChg chg="add mod">
          <ac:chgData name="Leila Scatena Raposo" userId="efd39fea-0d2b-4ae3-883f-65c40e95a1f8" providerId="ADAL" clId="{51349554-ED1D-45F3-A29F-3766BECB7A58}" dt="2023-05-18T16:42:07.069" v="364" actId="1076"/>
          <ac:spMkLst>
            <pc:docMk/>
            <pc:sldMk cId="4292438315" sldId="359"/>
            <ac:spMk id="3" creationId="{B0B0D9B0-1CF4-B95C-DF73-E583EFF54747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5" creationId="{44675605-886D-981E-1C14-B9CC16D78310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6" creationId="{209B5B42-000A-EA11-B158-114136BDDFFD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7" creationId="{48F57653-0271-5CBE-B8C6-C5E2C474E899}"/>
          </ac:spMkLst>
        </pc:spChg>
        <pc:spChg chg="mod">
          <ac:chgData name="Leila Scatena Raposo" userId="efd39fea-0d2b-4ae3-883f-65c40e95a1f8" providerId="ADAL" clId="{51349554-ED1D-45F3-A29F-3766BECB7A58}" dt="2023-05-11T16:35:49.943" v="37" actId="790"/>
          <ac:spMkLst>
            <pc:docMk/>
            <pc:sldMk cId="4292438315" sldId="359"/>
            <ac:spMk id="18" creationId="{A016F932-5B14-F23A-C3C7-19C90106F340}"/>
          </ac:spMkLst>
        </pc:spChg>
      </pc:sldChg>
      <pc:sldChg chg="addSp modSp mod">
        <pc:chgData name="Leila Scatena Raposo" userId="efd39fea-0d2b-4ae3-883f-65c40e95a1f8" providerId="ADAL" clId="{51349554-ED1D-45F3-A29F-3766BECB7A58}" dt="2023-05-18T16:42:50.539" v="369" actId="1076"/>
        <pc:sldMkLst>
          <pc:docMk/>
          <pc:sldMk cId="1458137248" sldId="360"/>
        </pc:sldMkLst>
        <pc:spChg chg="add mod">
          <ac:chgData name="Leila Scatena Raposo" userId="efd39fea-0d2b-4ae3-883f-65c40e95a1f8" providerId="ADAL" clId="{51349554-ED1D-45F3-A29F-3766BECB7A58}" dt="2023-05-18T16:42:50.539" v="369" actId="1076"/>
          <ac:spMkLst>
            <pc:docMk/>
            <pc:sldMk cId="1458137248" sldId="360"/>
            <ac:spMk id="3" creationId="{EE9E345C-4F86-893F-46D6-789A01809A7B}"/>
          </ac:spMkLst>
        </pc:spChg>
      </pc:sldChg>
      <pc:sldChg chg="addSp modSp add mod">
        <pc:chgData name="Leila Scatena Raposo" userId="efd39fea-0d2b-4ae3-883f-65c40e95a1f8" providerId="ADAL" clId="{51349554-ED1D-45F3-A29F-3766BECB7A58}" dt="2023-05-18T16:41:43.814" v="360" actId="1076"/>
        <pc:sldMkLst>
          <pc:docMk/>
          <pc:sldMk cId="3554651329" sldId="362"/>
        </pc:sldMkLst>
        <pc:spChg chg="add mod">
          <ac:chgData name="Leila Scatena Raposo" userId="efd39fea-0d2b-4ae3-883f-65c40e95a1f8" providerId="ADAL" clId="{51349554-ED1D-45F3-A29F-3766BECB7A58}" dt="2023-05-18T16:41:43.814" v="360" actId="1076"/>
          <ac:spMkLst>
            <pc:docMk/>
            <pc:sldMk cId="3554651329" sldId="362"/>
            <ac:spMk id="3" creationId="{C702A008-87B3-4488-CCEC-5AC0C0B0B5F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7714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095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8924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7651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81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187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2807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204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747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88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smtClean="0"/>
              <a:t>5/23/25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03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8D508C-A317-451C-AB61-8A699E3570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01406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3DE0B95C-AFAC-64E7-0AFE-943A4F4751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0200" y="2567226"/>
            <a:ext cx="8991600" cy="1723549"/>
          </a:xfrm>
        </p:spPr>
        <p:txBody>
          <a:bodyPr>
            <a:normAutofit/>
          </a:bodyPr>
          <a:lstStyle/>
          <a:p>
            <a:r>
              <a:rPr lang="pt-BR" sz="4000" b="1" dirty="0"/>
              <a:t>LÍNGUA INGLESA</a:t>
            </a:r>
            <a:endParaRPr lang="pt-BR" sz="4000" b="1" i="1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E6392D-CB40-B4D6-2F08-5702781EA3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79219" y="5174901"/>
            <a:ext cx="3995955" cy="1061307"/>
          </a:xfrm>
        </p:spPr>
        <p:txBody>
          <a:bodyPr>
            <a:normAutofit/>
          </a:bodyPr>
          <a:lstStyle/>
          <a:p>
            <a:pPr algn="r"/>
            <a:r>
              <a:rPr lang="pt-BR" sz="3200" b="1" dirty="0">
                <a:solidFill>
                  <a:srgbClr val="FFFFFF"/>
                </a:solidFill>
              </a:rPr>
              <a:t>ENSINO MÉDIO</a:t>
            </a:r>
          </a:p>
        </p:txBody>
      </p:sp>
    </p:spTree>
    <p:extLst>
      <p:ext uri="{BB962C8B-B14F-4D97-AF65-F5344CB8AC3E}">
        <p14:creationId xmlns:p14="http://schemas.microsoft.com/office/powerpoint/2010/main" val="3156539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 descr="Bokeh">
            <a:extLst>
              <a:ext uri="{FF2B5EF4-FFF2-40B4-BE49-F238E27FC236}">
                <a16:creationId xmlns:a16="http://schemas.microsoft.com/office/drawing/2014/main" id="{AF635EE0-76C1-A508-86DA-958E5A155B6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68491" y="-96982"/>
            <a:ext cx="12274346" cy="7869815"/>
          </a:xfrm>
          <a:prstGeom prst="rect">
            <a:avLst/>
          </a:prstGeom>
        </p:spPr>
      </p:pic>
      <p:grpSp>
        <p:nvGrpSpPr>
          <p:cNvPr id="12" name="Agrupar 11">
            <a:extLst>
              <a:ext uri="{FF2B5EF4-FFF2-40B4-BE49-F238E27FC236}">
                <a16:creationId xmlns:a16="http://schemas.microsoft.com/office/drawing/2014/main" id="{DC40C915-0ED3-D574-81EB-6FC67821FAB6}"/>
              </a:ext>
            </a:extLst>
          </p:cNvPr>
          <p:cNvGrpSpPr/>
          <p:nvPr/>
        </p:nvGrpSpPr>
        <p:grpSpPr>
          <a:xfrm>
            <a:off x="1504627" y="1097405"/>
            <a:ext cx="5176728" cy="2708278"/>
            <a:chOff x="667900" y="3626397"/>
            <a:chExt cx="3348611" cy="2708278"/>
          </a:xfrm>
        </p:grpSpPr>
        <p:sp>
          <p:nvSpPr>
            <p:cNvPr id="13" name="CaixaDeTexto 12">
              <a:extLst>
                <a:ext uri="{FF2B5EF4-FFF2-40B4-BE49-F238E27FC236}">
                  <a16:creationId xmlns:a16="http://schemas.microsoft.com/office/drawing/2014/main" id="{96352E7B-16EB-C41F-72F9-C28A4475F859}"/>
                </a:ext>
              </a:extLst>
            </p:cNvPr>
            <p:cNvSpPr txBox="1"/>
            <p:nvPr/>
          </p:nvSpPr>
          <p:spPr>
            <a:xfrm>
              <a:off x="839244" y="4087906"/>
              <a:ext cx="3177267" cy="2246769"/>
            </a:xfrm>
            <a:custGeom>
              <a:avLst/>
              <a:gdLst>
                <a:gd name="connsiteX0" fmla="*/ 0 w 3177267"/>
                <a:gd name="connsiteY0" fmla="*/ 0 h 2246769"/>
                <a:gd name="connsiteX1" fmla="*/ 3177267 w 3177267"/>
                <a:gd name="connsiteY1" fmla="*/ 0 h 2246769"/>
                <a:gd name="connsiteX2" fmla="*/ 3177267 w 3177267"/>
                <a:gd name="connsiteY2" fmla="*/ 2246769 h 2246769"/>
                <a:gd name="connsiteX3" fmla="*/ 0 w 3177267"/>
                <a:gd name="connsiteY3" fmla="*/ 2246769 h 2246769"/>
                <a:gd name="connsiteX4" fmla="*/ 0 w 3177267"/>
                <a:gd name="connsiteY4" fmla="*/ 0 h 22467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7267" h="2246769" fill="none" extrusionOk="0">
                  <a:moveTo>
                    <a:pt x="0" y="0"/>
                  </a:moveTo>
                  <a:cubicBezTo>
                    <a:pt x="691957" y="-49533"/>
                    <a:pt x="1713902" y="-14809"/>
                    <a:pt x="3177267" y="0"/>
                  </a:cubicBezTo>
                  <a:cubicBezTo>
                    <a:pt x="3264906" y="709360"/>
                    <a:pt x="3104588" y="1654734"/>
                    <a:pt x="3177267" y="2246769"/>
                  </a:cubicBezTo>
                  <a:cubicBezTo>
                    <a:pt x="2608365" y="2198538"/>
                    <a:pt x="528840" y="2331224"/>
                    <a:pt x="0" y="2246769"/>
                  </a:cubicBezTo>
                  <a:cubicBezTo>
                    <a:pt x="-38581" y="1920957"/>
                    <a:pt x="63341" y="953370"/>
                    <a:pt x="0" y="0"/>
                  </a:cubicBezTo>
                  <a:close/>
                </a:path>
                <a:path w="3177267" h="2246769" stroke="0" extrusionOk="0">
                  <a:moveTo>
                    <a:pt x="0" y="0"/>
                  </a:moveTo>
                  <a:cubicBezTo>
                    <a:pt x="759566" y="118645"/>
                    <a:pt x="2392049" y="116012"/>
                    <a:pt x="3177267" y="0"/>
                  </a:cubicBezTo>
                  <a:cubicBezTo>
                    <a:pt x="3044385" y="629768"/>
                    <a:pt x="3262218" y="1685603"/>
                    <a:pt x="3177267" y="2246769"/>
                  </a:cubicBezTo>
                  <a:cubicBezTo>
                    <a:pt x="2288278" y="2381369"/>
                    <a:pt x="1222946" y="2089573"/>
                    <a:pt x="0" y="2246769"/>
                  </a:cubicBezTo>
                  <a:cubicBezTo>
                    <a:pt x="-20187" y="1576725"/>
                    <a:pt x="-152480" y="995154"/>
                    <a:pt x="0" y="0"/>
                  </a:cubicBez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31750">
              <a:noFill/>
              <a:extLst>
                <a:ext uri="{C807C97D-BFC1-408E-A445-0C87EB9F89A2}">
                  <ask:lineSketchStyleProps xmlns:ask="http://schemas.microsoft.com/office/drawing/2018/sketchyshapes" sd="1219033472">
                    <a:prstGeom prst="rect">
                      <a:avLst/>
                    </a:prstGeom>
                    <ask:type>
                      <ask:lineSketchCurved/>
                    </ask:type>
                  </ask:lineSketchStyleProps>
                </a:ext>
              </a:extLst>
            </a:ln>
          </p:spPr>
          <p:txBody>
            <a:bodyPr wrap="square" rtlCol="0">
              <a:spAutoFit/>
            </a:bodyPr>
            <a:lstStyle/>
            <a:p>
              <a:r>
                <a:rPr lang="pt-BR" sz="2000" dirty="0"/>
                <a:t>Ao ler cartuns, é fundamental prestar atenção tanto aos elementos verbais quanto aos não verbais. No cartum apresentado, o fato de o estudante receber um trabalho com a nota </a:t>
              </a:r>
              <a:r>
                <a:rPr lang="pt-BR" sz="2000" b="1" i="1" dirty="0" err="1"/>
                <a:t>F</a:t>
              </a:r>
              <a:r>
                <a:rPr lang="pt-BR" sz="2000" dirty="0"/>
                <a:t> (que significa </a:t>
              </a:r>
              <a:r>
                <a:rPr lang="pt-BR" sz="2000" b="1" i="1" dirty="0" err="1"/>
                <a:t>fail</a:t>
              </a:r>
              <a:r>
                <a:rPr lang="pt-BR" sz="2000" dirty="0"/>
                <a:t> em inglês) e sua expressão facial já sugerem que o desempenho foi insatisfatório.</a:t>
              </a:r>
            </a:p>
          </p:txBody>
        </p:sp>
        <p:sp>
          <p:nvSpPr>
            <p:cNvPr id="14" name="Pentágono 13">
              <a:extLst>
                <a:ext uri="{FF2B5EF4-FFF2-40B4-BE49-F238E27FC236}">
                  <a16:creationId xmlns:a16="http://schemas.microsoft.com/office/drawing/2014/main" id="{98BEB048-2796-735C-1318-113A9D3315C5}"/>
                </a:ext>
              </a:extLst>
            </p:cNvPr>
            <p:cNvSpPr/>
            <p:nvPr/>
          </p:nvSpPr>
          <p:spPr>
            <a:xfrm rot="21338555">
              <a:off x="667900" y="3626397"/>
              <a:ext cx="1292087" cy="487017"/>
            </a:xfrm>
            <a:prstGeom prst="homePlate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BR" sz="2400" b="1" dirty="0"/>
                <a:t>TIP</a:t>
              </a:r>
            </a:p>
          </p:txBody>
        </p:sp>
      </p:grpSp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392A06A1-AB2D-CD6F-825C-CD1930651E52}"/>
              </a:ext>
            </a:extLst>
          </p:cNvPr>
          <p:cNvSpPr txBox="1">
            <a:spLocks/>
          </p:cNvSpPr>
          <p:nvPr/>
        </p:nvSpPr>
        <p:spPr>
          <a:xfrm>
            <a:off x="1489012" y="3982341"/>
            <a:ext cx="5281189" cy="72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sz="1000" dirty="0">
                <a:solidFill>
                  <a:schemeClr val="bg1"/>
                </a:solidFill>
                <a:latin typeface="Helvetica" pitchFamily="2" charset="0"/>
              </a:rPr>
              <a:t>CARTER, Jon. [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This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read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 like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one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percent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inspiration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,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ninetynine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percent</a:t>
            </a:r>
            <a:r>
              <a:rPr lang="pt-BR" sz="1000" b="1" dirty="0">
                <a:solidFill>
                  <a:schemeClr val="bg1"/>
                </a:solidFill>
                <a:latin typeface="Helvetica" pitchFamily="2" charset="0"/>
              </a:rPr>
              <a:t> artificial </a:t>
            </a:r>
            <a:r>
              <a:rPr lang="pt-BR" sz="1000" b="1" dirty="0" err="1">
                <a:solidFill>
                  <a:schemeClr val="bg1"/>
                </a:solidFill>
                <a:latin typeface="Helvetica" pitchFamily="2" charset="0"/>
              </a:rPr>
              <a:t>intelligence</a:t>
            </a:r>
            <a:r>
              <a:rPr lang="pt-BR" sz="1000" dirty="0">
                <a:solidFill>
                  <a:schemeClr val="bg1"/>
                </a:solidFill>
                <a:latin typeface="Helvetica" pitchFamily="2" charset="0"/>
              </a:rPr>
              <a:t>]. [S. l.]: </a:t>
            </a:r>
            <a:r>
              <a:rPr lang="pt-BR" sz="1000" dirty="0" err="1">
                <a:solidFill>
                  <a:schemeClr val="bg1"/>
                </a:solidFill>
                <a:latin typeface="Helvetica" pitchFamily="2" charset="0"/>
              </a:rPr>
              <a:t>Cartoonstock</a:t>
            </a:r>
            <a:r>
              <a:rPr lang="pt-BR" sz="1000" dirty="0">
                <a:solidFill>
                  <a:schemeClr val="bg1"/>
                </a:solidFill>
                <a:latin typeface="Helvetica" pitchFamily="2" charset="0"/>
              </a:rPr>
              <a:t>, 31 jan. 2024. Disponível em: https://</a:t>
            </a:r>
            <a:r>
              <a:rPr lang="pt-BR" sz="1000" dirty="0" err="1">
                <a:solidFill>
                  <a:schemeClr val="bg1"/>
                </a:solidFill>
                <a:latin typeface="Helvetica" pitchFamily="2" charset="0"/>
              </a:rPr>
              <a:t>www.cartoonstock.com</a:t>
            </a:r>
            <a:r>
              <a:rPr lang="pt-BR" sz="1000" dirty="0">
                <a:solidFill>
                  <a:schemeClr val="bg1"/>
                </a:solidFill>
                <a:latin typeface="Helvetica" pitchFamily="2" charset="0"/>
              </a:rPr>
              <a:t>/</a:t>
            </a:r>
            <a:r>
              <a:rPr lang="pt-BR" sz="1000" dirty="0" err="1">
                <a:solidFill>
                  <a:schemeClr val="bg1"/>
                </a:solidFill>
                <a:latin typeface="Helvetica" pitchFamily="2" charset="0"/>
              </a:rPr>
              <a:t>cartoon?searchID</a:t>
            </a:r>
            <a:r>
              <a:rPr lang="pt-BR" sz="1000" dirty="0">
                <a:solidFill>
                  <a:schemeClr val="bg1"/>
                </a:solidFill>
                <a:latin typeface="Helvetica" pitchFamily="2" charset="0"/>
              </a:rPr>
              <a:t>=cs598907. Acesso em: 2 set. 2024.</a:t>
            </a:r>
            <a:endParaRPr lang="pt-BR" sz="1000" dirty="0">
              <a:solidFill>
                <a:schemeClr val="bg1"/>
              </a:solidFill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FBD993C0-91E5-4868-2CB7-B8FFE66A166A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43985577-CDE4-2524-DC34-24EEAA204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INTRO 2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5B255B93-8139-A21E-7D6E-6541BD0A69EF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88948" y="-96982"/>
            <a:ext cx="5218851" cy="5751691"/>
          </a:xfrm>
          <a:prstGeom prst="rect">
            <a:avLst/>
          </a:prstGeo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0A33D272-DF7E-E737-5B68-4E54A702E514}"/>
              </a:ext>
            </a:extLst>
          </p:cNvPr>
          <p:cNvSpPr txBox="1"/>
          <p:nvPr/>
        </p:nvSpPr>
        <p:spPr>
          <a:xfrm>
            <a:off x="277517" y="5131810"/>
            <a:ext cx="11932226" cy="1661993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Escolha a alternativa que melhor descreve a situação retratada no cartum.</a:t>
            </a:r>
            <a:endParaRPr lang="pt-BR" sz="2200" dirty="0">
              <a:solidFill>
                <a:srgbClr val="2F2F2E"/>
              </a:solidFill>
              <a:effectLst/>
              <a:latin typeface="+mj-lt"/>
            </a:endParaRPr>
          </a:p>
          <a:p>
            <a:pPr marL="342900" indent="-342900">
              <a:buFont typeface="+mj-lt"/>
              <a:buAutoNum type="alphaLcPeriod"/>
            </a:pPr>
            <a:r>
              <a:rPr lang="pt-BR" sz="2000" dirty="0">
                <a:solidFill>
                  <a:srgbClr val="2F2F2E"/>
                </a:solidFill>
                <a:effectLst/>
                <a:latin typeface="+mj-lt"/>
              </a:rPr>
              <a:t>O professor elogia o uso de inteligência artificial pelo estudante, indicando que o trabalho está quase perfeito.</a:t>
            </a:r>
          </a:p>
          <a:p>
            <a:pPr marL="342900" indent="-342900">
              <a:buFont typeface="+mj-lt"/>
              <a:buAutoNum type="alphaLcPeriod"/>
            </a:pPr>
            <a:r>
              <a:rPr lang="pt-BR" sz="2000" dirty="0">
                <a:solidFill>
                  <a:srgbClr val="2F2F2E"/>
                </a:solidFill>
                <a:effectLst/>
                <a:latin typeface="+mj-lt"/>
              </a:rPr>
              <a:t>O professor reconhece que a inteligência artificial é vista como mais importante do que o esforço individual.</a:t>
            </a:r>
          </a:p>
          <a:p>
            <a:pPr marL="342900" indent="-342900">
              <a:buFont typeface="+mj-lt"/>
              <a:buAutoNum type="alphaLcPeriod"/>
            </a:pPr>
            <a:r>
              <a:rPr lang="pt-BR" sz="2000" dirty="0">
                <a:solidFill>
                  <a:srgbClr val="2F2F2E"/>
                </a:solidFill>
                <a:effectLst/>
                <a:latin typeface="+mj-lt"/>
              </a:rPr>
              <a:t>O cartum critica a falta de originalidade do estudante, sugerindo que ele usou majoritariamente inteligência artificial em vez de esforço pessoal para realizar o trabalho.</a:t>
            </a:r>
          </a:p>
        </p:txBody>
      </p:sp>
    </p:spTree>
    <p:extLst>
      <p:ext uri="{BB962C8B-B14F-4D97-AF65-F5344CB8AC3E}">
        <p14:creationId xmlns:p14="http://schemas.microsoft.com/office/powerpoint/2010/main" val="20929391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Tela de celular com texto preto sobre fundo branco&#10;&#10;Descrição gerada automaticamente">
            <a:extLst>
              <a:ext uri="{FF2B5EF4-FFF2-40B4-BE49-F238E27FC236}">
                <a16:creationId xmlns:a16="http://schemas.microsoft.com/office/drawing/2014/main" id="{8F4DF538-3D5D-4574-618F-960A0351F6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0627" y="789826"/>
            <a:ext cx="9828352" cy="4147873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</p:pic>
      <p:sp>
        <p:nvSpPr>
          <p:cNvPr id="5" name="Espaço Reservado para Conteúdo 2">
            <a:extLst>
              <a:ext uri="{FF2B5EF4-FFF2-40B4-BE49-F238E27FC236}">
                <a16:creationId xmlns:a16="http://schemas.microsoft.com/office/drawing/2014/main" id="{392A06A1-AB2D-CD6F-825C-CD1930651E52}"/>
              </a:ext>
            </a:extLst>
          </p:cNvPr>
          <p:cNvSpPr txBox="1">
            <a:spLocks/>
          </p:cNvSpPr>
          <p:nvPr/>
        </p:nvSpPr>
        <p:spPr>
          <a:xfrm>
            <a:off x="1907222" y="4937699"/>
            <a:ext cx="10001757" cy="72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HISTORY OF DATA SCIENCE.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Timnit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Gebru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: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the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computer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scientist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fighting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for a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fairer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world. [S. l.]: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History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of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Data Science, 19 ago. 2021. Disponível em: https://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www.historyofdatascience.com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/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timnit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gebru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the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computer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scientist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fighting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-for-a-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fairer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-world/. Acesso em: 2 set. 2024.</a:t>
            </a:r>
            <a:endParaRPr lang="pt-BR" sz="1000" dirty="0">
              <a:solidFill>
                <a:schemeClr val="tx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0A33D272-DF7E-E737-5B68-4E54A702E514}"/>
              </a:ext>
            </a:extLst>
          </p:cNvPr>
          <p:cNvSpPr txBox="1"/>
          <p:nvPr/>
        </p:nvSpPr>
        <p:spPr>
          <a:xfrm>
            <a:off x="1010371" y="5514176"/>
            <a:ext cx="10171257" cy="1107996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a) Full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Name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: </a:t>
            </a:r>
            <a:r>
              <a:rPr lang="pt-BR" sz="2200" i="1" dirty="0" err="1">
                <a:solidFill>
                  <a:srgbClr val="2F2F2E"/>
                </a:solidFill>
                <a:effectLst/>
                <a:latin typeface="+mj-lt"/>
              </a:rPr>
              <a:t>Timnit</a:t>
            </a:r>
            <a:r>
              <a:rPr lang="pt-BR" sz="2200" i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200" i="1" dirty="0" err="1">
                <a:solidFill>
                  <a:srgbClr val="2F2F2E"/>
                </a:solidFill>
                <a:effectLst/>
                <a:latin typeface="+mj-lt"/>
              </a:rPr>
              <a:t>Gebru</a:t>
            </a:r>
            <a:r>
              <a:rPr lang="pt-BR" sz="2200" i="1" dirty="0">
                <a:solidFill>
                  <a:srgbClr val="2F2F2E"/>
                </a:solidFill>
                <a:effectLst/>
                <a:latin typeface="+mj-lt"/>
              </a:rPr>
              <a:t>		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d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)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Current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Residence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: </a:t>
            </a:r>
            <a:r>
              <a:rPr lang="pt-BR" sz="2200" i="1" dirty="0">
                <a:solidFill>
                  <a:srgbClr val="2F2F2E"/>
                </a:solidFill>
                <a:effectLst/>
                <a:latin typeface="+mj-lt"/>
              </a:rPr>
              <a:t>United States (</a:t>
            </a:r>
            <a:r>
              <a:rPr lang="pt-BR" sz="2200" i="1" dirty="0" err="1">
                <a:solidFill>
                  <a:srgbClr val="2F2F2E"/>
                </a:solidFill>
                <a:effectLst/>
                <a:latin typeface="+mj-lt"/>
              </a:rPr>
              <a:t>since</a:t>
            </a:r>
            <a:r>
              <a:rPr lang="pt-BR" sz="2200" i="1" dirty="0">
                <a:solidFill>
                  <a:srgbClr val="2F2F2E"/>
                </a:solidFill>
                <a:effectLst/>
                <a:latin typeface="+mj-lt"/>
              </a:rPr>
              <a:t> 1999)</a:t>
            </a:r>
          </a:p>
          <a:p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b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)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Birth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 Year:						e)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Job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:</a:t>
            </a:r>
          </a:p>
          <a:p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c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)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Place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of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Birth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:					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f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)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Specialization</a:t>
            </a:r>
            <a:r>
              <a:rPr lang="pt-BR" sz="2200" b="1" dirty="0">
                <a:solidFill>
                  <a:srgbClr val="2F2F2E"/>
                </a:solidFill>
                <a:latin typeface="+mj-lt"/>
              </a:rPr>
              <a:t>:</a:t>
            </a:r>
            <a:endParaRPr lang="pt-BR" sz="2200" dirty="0">
              <a:solidFill>
                <a:srgbClr val="2F2F2E"/>
              </a:solidFill>
              <a:effectLst/>
              <a:latin typeface="+mj-lt"/>
            </a:endParaRPr>
          </a:p>
        </p:txBody>
      </p:sp>
      <p:sp>
        <p:nvSpPr>
          <p:cNvPr id="16" name="Retângulo 15">
            <a:extLst>
              <a:ext uri="{FF2B5EF4-FFF2-40B4-BE49-F238E27FC236}">
                <a16:creationId xmlns:a16="http://schemas.microsoft.com/office/drawing/2014/main" id="{FBD993C0-91E5-4868-2CB7-B8FFE66A166A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Título 1">
            <a:extLst>
              <a:ext uri="{FF2B5EF4-FFF2-40B4-BE49-F238E27FC236}">
                <a16:creationId xmlns:a16="http://schemas.microsoft.com/office/drawing/2014/main" id="{43985577-CDE4-2524-DC34-24EEAA2042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INTRO 2</a:t>
            </a:r>
          </a:p>
        </p:txBody>
      </p:sp>
    </p:spTree>
    <p:extLst>
      <p:ext uri="{BB962C8B-B14F-4D97-AF65-F5344CB8AC3E}">
        <p14:creationId xmlns:p14="http://schemas.microsoft.com/office/powerpoint/2010/main" val="27935721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959057D8-E19B-3FE4-F140-0237D1545A95}"/>
              </a:ext>
            </a:extLst>
          </p:cNvPr>
          <p:cNvSpPr txBox="1"/>
          <p:nvPr/>
        </p:nvSpPr>
        <p:spPr>
          <a:xfrm>
            <a:off x="466170" y="1259555"/>
            <a:ext cx="5973707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Don’t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write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in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English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they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said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English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is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not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your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mother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tongue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…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…The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language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I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speak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Becomes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mine, its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distortions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 its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queerness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All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mine, mine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alone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 it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is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half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English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half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Indian,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funny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perhaps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but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it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is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honest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It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is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as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human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as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I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am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human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...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…It voices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my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joys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,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my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longings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my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Hopes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…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  <a:p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(</a:t>
            </a:r>
            <a:r>
              <a:rPr lang="pt-BR" sz="2800" i="1" dirty="0" err="1">
                <a:solidFill>
                  <a:srgbClr val="222221"/>
                </a:solidFill>
                <a:effectLst/>
                <a:latin typeface="+mj-lt"/>
              </a:rPr>
              <a:t>Kamala</a:t>
            </a:r>
            <a:r>
              <a:rPr lang="pt-BR" sz="2800" i="1" dirty="0">
                <a:solidFill>
                  <a:srgbClr val="222221"/>
                </a:solidFill>
                <a:effectLst/>
                <a:latin typeface="+mj-lt"/>
              </a:rPr>
              <a:t> Das, 1965:10)</a:t>
            </a:r>
            <a:endParaRPr lang="pt-BR" sz="2800" dirty="0">
              <a:solidFill>
                <a:srgbClr val="222221"/>
              </a:solidFill>
              <a:effectLst/>
              <a:latin typeface="+mj-lt"/>
            </a:endParaRPr>
          </a:p>
        </p:txBody>
      </p:sp>
      <p:sp>
        <p:nvSpPr>
          <p:cNvPr id="10" name="Retângulo 9">
            <a:extLst>
              <a:ext uri="{FF2B5EF4-FFF2-40B4-BE49-F238E27FC236}">
                <a16:creationId xmlns:a16="http://schemas.microsoft.com/office/drawing/2014/main" id="{1A93DD5F-4B6C-D29B-1B68-E74D93C48B6E}"/>
              </a:ext>
            </a:extLst>
          </p:cNvPr>
          <p:cNvSpPr/>
          <p:nvPr/>
        </p:nvSpPr>
        <p:spPr>
          <a:xfrm rot="20492295">
            <a:off x="-842232" y="-818046"/>
            <a:ext cx="5126836" cy="165911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id="{18CB88FB-FEEC-E7A0-75BA-778B90B2B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20511431">
            <a:off x="9016" y="254087"/>
            <a:ext cx="3323415" cy="768474"/>
          </a:xfrm>
          <a:custGeom>
            <a:avLst/>
            <a:gdLst>
              <a:gd name="connsiteX0" fmla="*/ 0 w 3323415"/>
              <a:gd name="connsiteY0" fmla="*/ 0 h 768474"/>
              <a:gd name="connsiteX1" fmla="*/ 3323415 w 3323415"/>
              <a:gd name="connsiteY1" fmla="*/ 0 h 768474"/>
              <a:gd name="connsiteX2" fmla="*/ 3323415 w 3323415"/>
              <a:gd name="connsiteY2" fmla="*/ 768474 h 768474"/>
              <a:gd name="connsiteX3" fmla="*/ 0 w 3323415"/>
              <a:gd name="connsiteY3" fmla="*/ 768474 h 768474"/>
              <a:gd name="connsiteX4" fmla="*/ 0 w 3323415"/>
              <a:gd name="connsiteY4" fmla="*/ 0 h 768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23415" h="768474" fill="none" extrusionOk="0">
                <a:moveTo>
                  <a:pt x="0" y="0"/>
                </a:moveTo>
                <a:cubicBezTo>
                  <a:pt x="1120904" y="-49533"/>
                  <a:pt x="2377966" y="-14809"/>
                  <a:pt x="3323415" y="0"/>
                </a:cubicBezTo>
                <a:cubicBezTo>
                  <a:pt x="3369818" y="165277"/>
                  <a:pt x="3368782" y="612833"/>
                  <a:pt x="3323415" y="768474"/>
                </a:cubicBezTo>
                <a:cubicBezTo>
                  <a:pt x="2825949" y="720243"/>
                  <a:pt x="549133" y="852929"/>
                  <a:pt x="0" y="768474"/>
                </a:cubicBezTo>
                <a:cubicBezTo>
                  <a:pt x="-11874" y="565440"/>
                  <a:pt x="-4102" y="178889"/>
                  <a:pt x="0" y="0"/>
                </a:cubicBezTo>
                <a:close/>
              </a:path>
              <a:path w="3323415" h="768474" stroke="0" extrusionOk="0">
                <a:moveTo>
                  <a:pt x="0" y="0"/>
                </a:moveTo>
                <a:cubicBezTo>
                  <a:pt x="1275843" y="118645"/>
                  <a:pt x="2274791" y="116012"/>
                  <a:pt x="3323415" y="0"/>
                </a:cubicBezTo>
                <a:cubicBezTo>
                  <a:pt x="3386769" y="336899"/>
                  <a:pt x="3265851" y="389462"/>
                  <a:pt x="3323415" y="768474"/>
                </a:cubicBezTo>
                <a:cubicBezTo>
                  <a:pt x="2710589" y="903074"/>
                  <a:pt x="575238" y="611278"/>
                  <a:pt x="0" y="768474"/>
                </a:cubicBezTo>
                <a:cubicBezTo>
                  <a:pt x="-30399" y="522728"/>
                  <a:pt x="52520" y="371610"/>
                  <a:pt x="0" y="0"/>
                </a:cubicBezTo>
                <a:close/>
              </a:path>
            </a:pathLst>
          </a:custGeom>
          <a:solidFill>
            <a:schemeClr val="tx1"/>
          </a:solidFill>
          <a:ln>
            <a:noFill/>
            <a:extLst>
              <a:ext uri="{C807C97D-BFC1-408E-A445-0C87EB9F89A2}">
                <ask:lineSketchStyleProps xmlns:ask="http://schemas.microsoft.com/office/drawing/2018/sketchyshapes" sd="1219033472">
                  <ask:type>
                    <ask:lineSketchCurved/>
                  </ask:type>
                </ask:lineSketchStyleProps>
              </a:ext>
            </a:extLst>
          </a:ln>
        </p:spPr>
        <p:txBody>
          <a:bodyPr wrap="square">
            <a:noAutofit/>
          </a:bodyPr>
          <a:lstStyle/>
          <a:p>
            <a:r>
              <a:rPr lang="pt-BR" sz="4000" b="1" dirty="0">
                <a:solidFill>
                  <a:schemeClr val="bg1"/>
                </a:solidFill>
              </a:rPr>
              <a:t>INTRO 2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45B81C9-9F5D-96D6-D54B-929074894329}"/>
              </a:ext>
            </a:extLst>
          </p:cNvPr>
          <p:cNvSpPr txBox="1"/>
          <p:nvPr/>
        </p:nvSpPr>
        <p:spPr>
          <a:xfrm>
            <a:off x="6699553" y="874835"/>
            <a:ext cx="5175196" cy="5170646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(Enem) A poetisa </a:t>
            </a:r>
            <a:r>
              <a:rPr lang="pt-BR" sz="2200" b="1" dirty="0" err="1">
                <a:solidFill>
                  <a:srgbClr val="2F2F2E"/>
                </a:solidFill>
                <a:effectLst/>
                <a:latin typeface="+mj-lt"/>
              </a:rPr>
              <a:t>Kamala</a:t>
            </a:r>
            <a:r>
              <a:rPr lang="pt-BR" sz="2200" b="1" dirty="0">
                <a:solidFill>
                  <a:srgbClr val="2F2F2E"/>
                </a:solidFill>
                <a:effectLst/>
                <a:latin typeface="+mj-lt"/>
              </a:rPr>
              <a:t> Das, como muitos escritores indianos, escreve suas obras em inglês, apesar de essa não ser sua primeira língua. Nesses versos, ela</a:t>
            </a:r>
          </a:p>
          <a:p>
            <a:pPr marL="457200" indent="-457200">
              <a:buFont typeface="+mj-lt"/>
              <a:buAutoNum type="alphaLcParenR"/>
            </a:pPr>
            <a:r>
              <a:rPr lang="pt-BR" sz="2200" dirty="0">
                <a:solidFill>
                  <a:srgbClr val="2F2F2E"/>
                </a:solidFill>
                <a:effectLst/>
                <a:latin typeface="+mj-lt"/>
              </a:rPr>
              <a:t>usa a língua inglesa com efeito humorístico.</a:t>
            </a:r>
          </a:p>
          <a:p>
            <a:pPr marL="457200" indent="-457200">
              <a:buFont typeface="+mj-lt"/>
              <a:buAutoNum type="alphaLcParenR"/>
            </a:pPr>
            <a:r>
              <a:rPr lang="pt-BR" sz="2200" dirty="0">
                <a:solidFill>
                  <a:srgbClr val="2F2F2E"/>
                </a:solidFill>
                <a:effectLst/>
                <a:latin typeface="+mj-lt"/>
              </a:rPr>
              <a:t>recorre a vozes de vários escritores ingleses.</a:t>
            </a:r>
          </a:p>
          <a:p>
            <a:pPr marL="457200" indent="-457200">
              <a:buFont typeface="+mj-lt"/>
              <a:buAutoNum type="alphaLcParenR"/>
            </a:pPr>
            <a:r>
              <a:rPr lang="pt-BR" sz="2200" dirty="0">
                <a:solidFill>
                  <a:srgbClr val="2F2F2E"/>
                </a:solidFill>
                <a:effectLst/>
                <a:latin typeface="+mj-lt"/>
              </a:rPr>
              <a:t>adverte sobre o uso distorcido da língua inglesa.</a:t>
            </a:r>
          </a:p>
          <a:p>
            <a:pPr marL="457200" indent="-457200">
              <a:buFont typeface="+mj-lt"/>
              <a:buAutoNum type="alphaLcParenR"/>
            </a:pPr>
            <a:r>
              <a:rPr lang="pt-BR" sz="2200" dirty="0">
                <a:solidFill>
                  <a:srgbClr val="2F2F2E"/>
                </a:solidFill>
                <a:effectLst/>
                <a:latin typeface="+mj-lt"/>
              </a:rPr>
              <a:t>demonstra consciência de sua identidade linguística.</a:t>
            </a:r>
          </a:p>
          <a:p>
            <a:pPr marL="457200" indent="-457200">
              <a:buFont typeface="+mj-lt"/>
              <a:buAutoNum type="alphaLcParenR"/>
            </a:pPr>
            <a:r>
              <a:rPr lang="pt-BR" sz="2200" dirty="0">
                <a:solidFill>
                  <a:srgbClr val="2F2F2E"/>
                </a:solidFill>
                <a:effectLst/>
                <a:latin typeface="+mj-lt"/>
              </a:rPr>
              <a:t>reconhece a incompreensão na sua maneira de falar inglês.</a:t>
            </a:r>
          </a:p>
        </p:txBody>
      </p:sp>
      <p:sp>
        <p:nvSpPr>
          <p:cNvPr id="4" name="Espaço Reservado para Conteúdo 2">
            <a:extLst>
              <a:ext uri="{FF2B5EF4-FFF2-40B4-BE49-F238E27FC236}">
                <a16:creationId xmlns:a16="http://schemas.microsoft.com/office/drawing/2014/main" id="{B7B58A2A-550E-AE28-5E7F-C60EE4FB7259}"/>
              </a:ext>
            </a:extLst>
          </p:cNvPr>
          <p:cNvSpPr txBox="1">
            <a:spLocks/>
          </p:cNvSpPr>
          <p:nvPr/>
        </p:nvSpPr>
        <p:spPr>
          <a:xfrm>
            <a:off x="915034" y="5685451"/>
            <a:ext cx="5524843" cy="72006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31286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84313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5735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82775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Font typeface="Arial" panose="020B0604020202020204" pitchFamily="34" charset="0"/>
              <a:buNone/>
            </a:pP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GARGESH, R. South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Asian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Englishes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. In: KACHRU, B. B.; KACHRU, </a:t>
            </a:r>
            <a:r>
              <a:rPr lang="pt-BR" sz="1000" dirty="0" err="1">
                <a:solidFill>
                  <a:schemeClr val="tx1"/>
                </a:solidFill>
                <a:latin typeface="Helvetica" pitchFamily="2" charset="0"/>
              </a:rPr>
              <a:t>Y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.; NELSON, C. L. (Eds.). 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The Handbook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of</a:t>
            </a:r>
            <a:r>
              <a:rPr lang="pt-BR" sz="1000" b="1" dirty="0">
                <a:solidFill>
                  <a:schemeClr val="tx1"/>
                </a:solidFill>
                <a:latin typeface="Helvetica" pitchFamily="2" charset="0"/>
              </a:rPr>
              <a:t> World </a:t>
            </a:r>
            <a:r>
              <a:rPr lang="pt-BR" sz="1000" b="1" dirty="0" err="1">
                <a:solidFill>
                  <a:schemeClr val="tx1"/>
                </a:solidFill>
                <a:latin typeface="Helvetica" pitchFamily="2" charset="0"/>
              </a:rPr>
              <a:t>Englishes</a:t>
            </a:r>
            <a:r>
              <a:rPr lang="pt-BR" sz="1000" dirty="0">
                <a:solidFill>
                  <a:schemeClr val="tx1"/>
                </a:solidFill>
                <a:latin typeface="Helvetica" pitchFamily="2" charset="0"/>
              </a:rPr>
              <a:t>. Singapore: Blackwell, 2006.</a:t>
            </a:r>
          </a:p>
          <a:p>
            <a:pPr marL="0" indent="0" algn="r">
              <a:buFont typeface="Arial" panose="020B0604020202020204" pitchFamily="34" charset="0"/>
              <a:buNone/>
            </a:pPr>
            <a:endParaRPr lang="pt-BR" sz="1000" dirty="0">
              <a:solidFill>
                <a:schemeClr val="tx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2025099"/>
      </p:ext>
    </p:extLst>
  </p:cSld>
  <p:clrMapOvr>
    <a:masterClrMapping/>
  </p:clrMapOvr>
</p:sld>
</file>

<file path=ppt/theme/theme1.xml><?xml version="1.0" encoding="utf-8"?>
<a:theme xmlns:a="http://schemas.openxmlformats.org/drawingml/2006/main" name="Pacote">
  <a:themeElements>
    <a:clrScheme name="Pacot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A6B727"/>
      </a:accent1>
      <a:accent2>
        <a:srgbClr val="418AB3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Pacote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cot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4123</TotalTime>
  <Words>487</Words>
  <Application>Microsoft Macintosh PowerPoint</Application>
  <PresentationFormat>Widescreen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Gill Sans MT</vt:lpstr>
      <vt:lpstr>Helvetica</vt:lpstr>
      <vt:lpstr>Pacote</vt:lpstr>
      <vt:lpstr>LÍNGUA INGLESA</vt:lpstr>
      <vt:lpstr>INTRO 2</vt:lpstr>
      <vt:lpstr>INTRO 2</vt:lpstr>
      <vt:lpstr>INTRO 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Língua inglesa</dc:title>
  <dc:creator>Claudio Franco</dc:creator>
  <cp:lastModifiedBy>Claudio Franco</cp:lastModifiedBy>
  <cp:revision>56</cp:revision>
  <dcterms:created xsi:type="dcterms:W3CDTF">2023-05-08T13:05:16Z</dcterms:created>
  <dcterms:modified xsi:type="dcterms:W3CDTF">2025-05-23T13:56:45Z</dcterms:modified>
</cp:coreProperties>
</file>