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427" r:id="rId3"/>
    <p:sldId id="428" r:id="rId4"/>
    <p:sldId id="430" r:id="rId5"/>
    <p:sldId id="429" r:id="rId6"/>
    <p:sldId id="431" r:id="rId7"/>
    <p:sldId id="432" r:id="rId8"/>
    <p:sldId id="433" r:id="rId9"/>
    <p:sldId id="434" r:id="rId10"/>
    <p:sldId id="435" r:id="rId11"/>
    <p:sldId id="436" r:id="rId12"/>
    <p:sldId id="509" r:id="rId13"/>
    <p:sldId id="510" r:id="rId14"/>
    <p:sldId id="437" r:id="rId15"/>
    <p:sldId id="438" r:id="rId16"/>
    <p:sldId id="439" r:id="rId17"/>
    <p:sldId id="440" r:id="rId18"/>
    <p:sldId id="441" r:id="rId19"/>
    <p:sldId id="511" r:id="rId20"/>
    <p:sldId id="442" r:id="rId21"/>
    <p:sldId id="444" r:id="rId22"/>
    <p:sldId id="445" r:id="rId23"/>
    <p:sldId id="447" r:id="rId24"/>
    <p:sldId id="446" r:id="rId25"/>
    <p:sldId id="448" r:id="rId26"/>
    <p:sldId id="449" r:id="rId27"/>
    <p:sldId id="450" r:id="rId28"/>
    <p:sldId id="451" r:id="rId29"/>
    <p:sldId id="452" r:id="rId30"/>
    <p:sldId id="454" r:id="rId31"/>
    <p:sldId id="453" r:id="rId32"/>
    <p:sldId id="512" r:id="rId33"/>
    <p:sldId id="513" r:id="rId34"/>
    <p:sldId id="455" r:id="rId35"/>
    <p:sldId id="456" r:id="rId36"/>
    <p:sldId id="457" r:id="rId37"/>
    <p:sldId id="458" r:id="rId38"/>
    <p:sldId id="459" r:id="rId39"/>
    <p:sldId id="460" r:id="rId40"/>
    <p:sldId id="514" r:id="rId41"/>
    <p:sldId id="515" r:id="rId42"/>
    <p:sldId id="516" r:id="rId43"/>
    <p:sldId id="461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349554-ED1D-45F3-A29F-3766BECB7A58}" v="336" dt="2023-05-18T18:40:36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568"/>
    <p:restoredTop sz="96327"/>
  </p:normalViewPr>
  <p:slideViewPr>
    <p:cSldViewPr snapToGrid="0">
      <p:cViewPr varScale="1">
        <p:scale>
          <a:sx n="113" d="100"/>
          <a:sy n="113" d="100"/>
        </p:scale>
        <p:origin x="176" y="7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Scatena Raposo" userId="efd39fea-0d2b-4ae3-883f-65c40e95a1f8" providerId="ADAL" clId="{51349554-ED1D-45F3-A29F-3766BECB7A58}"/>
    <pc:docChg chg="undo custSel addSld modSld">
      <pc:chgData name="Leila Scatena Raposo" userId="efd39fea-0d2b-4ae3-883f-65c40e95a1f8" providerId="ADAL" clId="{51349554-ED1D-45F3-A29F-3766BECB7A58}" dt="2023-05-18T18:43:54.807" v="1134" actId="1076"/>
      <pc:docMkLst>
        <pc:docMk/>
      </pc:docMkLst>
      <pc:sldChg chg="addSp modSp mod">
        <pc:chgData name="Leila Scatena Raposo" userId="efd39fea-0d2b-4ae3-883f-65c40e95a1f8" providerId="ADAL" clId="{51349554-ED1D-45F3-A29F-3766BECB7A58}" dt="2023-05-18T16:43:21.159" v="374" actId="1076"/>
        <pc:sldMkLst>
          <pc:docMk/>
          <pc:sldMk cId="2976504886" sldId="261"/>
        </pc:sldMkLst>
        <pc:spChg chg="add mod">
          <ac:chgData name="Leila Scatena Raposo" userId="efd39fea-0d2b-4ae3-883f-65c40e95a1f8" providerId="ADAL" clId="{51349554-ED1D-45F3-A29F-3766BECB7A58}" dt="2023-05-18T16:43:21.159" v="374" actId="1076"/>
          <ac:spMkLst>
            <pc:docMk/>
            <pc:sldMk cId="2976504886" sldId="261"/>
            <ac:spMk id="3" creationId="{0AE0584E-8667-9933-CB1D-E0018429DEE8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2:01.520" v="362" actId="1076"/>
        <pc:sldMkLst>
          <pc:docMk/>
          <pc:sldMk cId="1379502804" sldId="262"/>
        </pc:sldMkLst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8T16:42:01.520" v="362" actId="1076"/>
          <ac:spMkLst>
            <pc:docMk/>
            <pc:sldMk cId="1379502804" sldId="262"/>
            <ac:spMk id="4" creationId="{1D458D5D-139B-915F-4566-5B82A834F572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5" creationId="{11FB1345-104E-1440-752B-48C437C72BD3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6" creationId="{CE21E6E5-4C40-EE88-C0F2-B3CFC60ECD57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7" creationId="{5A5940EA-37BD-C374-7B40-A45431D9FA3B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8" creationId="{EBBBC5AE-2CB5-2C6D-4FFC-BD4050796292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20" creationId="{C420FAB8-751E-8151-B1E6-6DFD008628E7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4:35.459" v="379" actId="1076"/>
        <pc:sldMkLst>
          <pc:docMk/>
          <pc:sldMk cId="1940239827" sldId="264"/>
        </pc:sldMkLst>
        <pc:spChg chg="add mod">
          <ac:chgData name="Leila Scatena Raposo" userId="efd39fea-0d2b-4ae3-883f-65c40e95a1f8" providerId="ADAL" clId="{51349554-ED1D-45F3-A29F-3766BECB7A58}" dt="2023-05-18T16:44:35.459" v="379" actId="1076"/>
          <ac:spMkLst>
            <pc:docMk/>
            <pc:sldMk cId="1940239827" sldId="264"/>
            <ac:spMk id="4" creationId="{C76BEA96-EAE0-62BB-C11E-4F2E8E0C8B3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6:21.014" v="395" actId="1076"/>
        <pc:sldMkLst>
          <pc:docMk/>
          <pc:sldMk cId="944694673" sldId="265"/>
        </pc:sldMkLst>
        <pc:spChg chg="add mod">
          <ac:chgData name="Leila Scatena Raposo" userId="efd39fea-0d2b-4ae3-883f-65c40e95a1f8" providerId="ADAL" clId="{51349554-ED1D-45F3-A29F-3766BECB7A58}" dt="2023-05-18T16:45:22.697" v="384" actId="1076"/>
          <ac:spMkLst>
            <pc:docMk/>
            <pc:sldMk cId="944694673" sldId="265"/>
            <ac:spMk id="3" creationId="{7026663C-E5F6-1449-3D37-959ABCAAEC8E}"/>
          </ac:spMkLst>
        </pc:spChg>
        <pc:spChg chg="add mod">
          <ac:chgData name="Leila Scatena Raposo" userId="efd39fea-0d2b-4ae3-883f-65c40e95a1f8" providerId="ADAL" clId="{51349554-ED1D-45F3-A29F-3766BECB7A58}" dt="2023-05-18T16:46:21.014" v="395" actId="1076"/>
          <ac:spMkLst>
            <pc:docMk/>
            <pc:sldMk cId="944694673" sldId="265"/>
            <ac:spMk id="13" creationId="{FF093E6A-8EE8-A4D8-2261-3B5B64F0F20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08:41.847" v="539" actId="1076"/>
        <pc:sldMkLst>
          <pc:docMk/>
          <pc:sldMk cId="158620200" sldId="269"/>
        </pc:sldMkLst>
        <pc:spChg chg="add mod">
          <ac:chgData name="Leila Scatena Raposo" userId="efd39fea-0d2b-4ae3-883f-65c40e95a1f8" providerId="ADAL" clId="{51349554-ED1D-45F3-A29F-3766BECB7A58}" dt="2023-05-18T17:08:41.847" v="539" actId="1076"/>
          <ac:spMkLst>
            <pc:docMk/>
            <pc:sldMk cId="158620200" sldId="269"/>
            <ac:spMk id="5" creationId="{F2028B11-BC52-334E-9DCA-4DA72A11777B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07.643" v="412" actId="1076"/>
        <pc:sldMkLst>
          <pc:docMk/>
          <pc:sldMk cId="4207755101" sldId="270"/>
        </pc:sldMkLst>
        <pc:spChg chg="add mod">
          <ac:chgData name="Leila Scatena Raposo" userId="efd39fea-0d2b-4ae3-883f-65c40e95a1f8" providerId="ADAL" clId="{51349554-ED1D-45F3-A29F-3766BECB7A58}" dt="2023-05-18T16:48:07.643" v="412" actId="1076"/>
          <ac:spMkLst>
            <pc:docMk/>
            <pc:sldMk cId="4207755101" sldId="270"/>
            <ac:spMk id="3" creationId="{40BD66DB-60E3-4440-A14E-E9A98C23F328}"/>
          </ac:spMkLst>
        </pc:spChg>
        <pc:spChg chg="mod">
          <ac:chgData name="Leila Scatena Raposo" userId="efd39fea-0d2b-4ae3-883f-65c40e95a1f8" providerId="ADAL" clId="{51349554-ED1D-45F3-A29F-3766BECB7A58}" dt="2023-05-11T16:42:20.435" v="43" actId="790"/>
          <ac:spMkLst>
            <pc:docMk/>
            <pc:sldMk cId="4207755101" sldId="270"/>
            <ac:spMk id="5" creationId="{C750170A-CF8B-63F6-EF7C-55836A3A784C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2:23.569" v="564" actId="1076"/>
        <pc:sldMkLst>
          <pc:docMk/>
          <pc:sldMk cId="278571072" sldId="271"/>
        </pc:sldMkLst>
        <pc:spChg chg="add mod">
          <ac:chgData name="Leila Scatena Raposo" userId="efd39fea-0d2b-4ae3-883f-65c40e95a1f8" providerId="ADAL" clId="{51349554-ED1D-45F3-A29F-3766BECB7A58}" dt="2023-05-18T17:12:23.569" v="564" actId="1076"/>
          <ac:spMkLst>
            <pc:docMk/>
            <pc:sldMk cId="278571072" sldId="271"/>
            <ac:spMk id="4" creationId="{0E29BDCE-3B54-A7E1-C55B-6B9B8F941CD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0:56.739" v="553" actId="1076"/>
        <pc:sldMkLst>
          <pc:docMk/>
          <pc:sldMk cId="3262428710" sldId="272"/>
        </pc:sldMkLst>
        <pc:spChg chg="add mod">
          <ac:chgData name="Leila Scatena Raposo" userId="efd39fea-0d2b-4ae3-883f-65c40e95a1f8" providerId="ADAL" clId="{51349554-ED1D-45F3-A29F-3766BECB7A58}" dt="2023-05-18T17:10:56.739" v="553" actId="1076"/>
          <ac:spMkLst>
            <pc:docMk/>
            <pc:sldMk cId="3262428710" sldId="272"/>
            <ac:spMk id="3" creationId="{DBB82DE1-CE3A-8664-0C3B-6A67C4ACF67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0:00.093" v="544" actId="1076"/>
        <pc:sldMkLst>
          <pc:docMk/>
          <pc:sldMk cId="4279154645" sldId="274"/>
        </pc:sldMkLst>
        <pc:spChg chg="add mod">
          <ac:chgData name="Leila Scatena Raposo" userId="efd39fea-0d2b-4ae3-883f-65c40e95a1f8" providerId="ADAL" clId="{51349554-ED1D-45F3-A29F-3766BECB7A58}" dt="2023-05-18T17:10:00.093" v="544" actId="1076"/>
          <ac:spMkLst>
            <pc:docMk/>
            <pc:sldMk cId="4279154645" sldId="274"/>
            <ac:spMk id="3" creationId="{32FC9917-57D4-333C-F66C-1141AC6AFD6D}"/>
          </ac:spMkLst>
        </pc:spChg>
        <pc:spChg chg="mod">
          <ac:chgData name="Leila Scatena Raposo" userId="efd39fea-0d2b-4ae3-883f-65c40e95a1f8" providerId="ADAL" clId="{51349554-ED1D-45F3-A29F-3766BECB7A58}" dt="2023-05-11T16:44:22.976" v="44" actId="790"/>
          <ac:spMkLst>
            <pc:docMk/>
            <pc:sldMk cId="4279154645" sldId="274"/>
            <ac:spMk id="7" creationId="{D8EB3BEB-FE03-70F3-3124-7ABDAE710795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3:05.663" v="570" actId="1076"/>
        <pc:sldMkLst>
          <pc:docMk/>
          <pc:sldMk cId="3919682701" sldId="275"/>
        </pc:sldMkLst>
        <pc:spChg chg="add mod">
          <ac:chgData name="Leila Scatena Raposo" userId="efd39fea-0d2b-4ae3-883f-65c40e95a1f8" providerId="ADAL" clId="{51349554-ED1D-45F3-A29F-3766BECB7A58}" dt="2023-05-18T17:13:05.663" v="570" actId="1076"/>
          <ac:spMkLst>
            <pc:docMk/>
            <pc:sldMk cId="3919682701" sldId="275"/>
            <ac:spMk id="4" creationId="{4BC48EAA-9E30-BC36-74AB-FFC2A4C3BD2B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4:00.163" v="575" actId="1076"/>
        <pc:sldMkLst>
          <pc:docMk/>
          <pc:sldMk cId="877656824" sldId="276"/>
        </pc:sldMkLst>
        <pc:spChg chg="mod">
          <ac:chgData name="Leila Scatena Raposo" userId="efd39fea-0d2b-4ae3-883f-65c40e95a1f8" providerId="ADAL" clId="{51349554-ED1D-45F3-A29F-3766BECB7A58}" dt="2023-05-11T16:46:36.840" v="48" actId="790"/>
          <ac:spMkLst>
            <pc:docMk/>
            <pc:sldMk cId="877656824" sldId="276"/>
            <ac:spMk id="3" creationId="{4548DA9D-BF47-38F1-F4F2-E0139D216CD0}"/>
          </ac:spMkLst>
        </pc:spChg>
        <pc:spChg chg="add mod">
          <ac:chgData name="Leila Scatena Raposo" userId="efd39fea-0d2b-4ae3-883f-65c40e95a1f8" providerId="ADAL" clId="{51349554-ED1D-45F3-A29F-3766BECB7A58}" dt="2023-05-18T17:14:00.163" v="575" actId="1076"/>
          <ac:spMkLst>
            <pc:docMk/>
            <pc:sldMk cId="877656824" sldId="276"/>
            <ac:spMk id="4" creationId="{25E7889D-D66A-8260-06DD-ABC43EBF71EE}"/>
          </ac:spMkLst>
        </pc:spChg>
      </pc:sldChg>
      <pc:sldChg chg="modSp mod">
        <pc:chgData name="Leila Scatena Raposo" userId="efd39fea-0d2b-4ae3-883f-65c40e95a1f8" providerId="ADAL" clId="{51349554-ED1D-45F3-A29F-3766BECB7A58}" dt="2023-05-11T16:15:47.258" v="4" actId="790"/>
        <pc:sldMkLst>
          <pc:docMk/>
          <pc:sldMk cId="4064943310" sldId="278"/>
        </pc:sldMkLst>
        <pc:spChg chg="mod">
          <ac:chgData name="Leila Scatena Raposo" userId="efd39fea-0d2b-4ae3-883f-65c40e95a1f8" providerId="ADAL" clId="{51349554-ED1D-45F3-A29F-3766BECB7A58}" dt="2023-05-11T16:15:47.258" v="4" actId="790"/>
          <ac:spMkLst>
            <pc:docMk/>
            <pc:sldMk cId="4064943310" sldId="278"/>
            <ac:spMk id="3" creationId="{911752A5-1A60-3DDC-C8E7-8D3C878B9289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36.108" v="416" actId="1076"/>
        <pc:sldMkLst>
          <pc:docMk/>
          <pc:sldMk cId="3010035126" sldId="281"/>
        </pc:sldMkLst>
        <pc:spChg chg="add mod">
          <ac:chgData name="Leila Scatena Raposo" userId="efd39fea-0d2b-4ae3-883f-65c40e95a1f8" providerId="ADAL" clId="{51349554-ED1D-45F3-A29F-3766BECB7A58}" dt="2023-05-18T16:48:36.108" v="416" actId="1076"/>
          <ac:spMkLst>
            <pc:docMk/>
            <pc:sldMk cId="3010035126" sldId="281"/>
            <ac:spMk id="3" creationId="{30958F9F-C9A5-2AF4-1F90-01952438E9A6}"/>
          </ac:spMkLst>
        </pc:spChg>
        <pc:spChg chg="mod">
          <ac:chgData name="Leila Scatena Raposo" userId="efd39fea-0d2b-4ae3-883f-65c40e95a1f8" providerId="ADAL" clId="{51349554-ED1D-45F3-A29F-3766BECB7A58}" dt="2023-05-11T16:45:26.158" v="46" actId="790"/>
          <ac:spMkLst>
            <pc:docMk/>
            <pc:sldMk cId="3010035126" sldId="281"/>
            <ac:spMk id="27" creationId="{58C8E54D-71EA-C4BD-1848-48647E43909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1:31.643" v="558" actId="1076"/>
        <pc:sldMkLst>
          <pc:docMk/>
          <pc:sldMk cId="1757519773" sldId="282"/>
        </pc:sldMkLst>
        <pc:spChg chg="add mod">
          <ac:chgData name="Leila Scatena Raposo" userId="efd39fea-0d2b-4ae3-883f-65c40e95a1f8" providerId="ADAL" clId="{51349554-ED1D-45F3-A29F-3766BECB7A58}" dt="2023-05-18T17:11:31.643" v="558" actId="1076"/>
          <ac:spMkLst>
            <pc:docMk/>
            <pc:sldMk cId="1757519773" sldId="282"/>
            <ac:spMk id="14" creationId="{267D0673-E9AF-CE05-C824-3E4023951C87}"/>
          </ac:spMkLst>
        </pc:spChg>
      </pc:sldChg>
      <pc:sldChg chg="addSp modSp">
        <pc:chgData name="Leila Scatena Raposo" userId="efd39fea-0d2b-4ae3-883f-65c40e95a1f8" providerId="ADAL" clId="{51349554-ED1D-45F3-A29F-3766BECB7A58}" dt="2023-05-18T17:12:26.386" v="565"/>
        <pc:sldMkLst>
          <pc:docMk/>
          <pc:sldMk cId="2587068182" sldId="283"/>
        </pc:sldMkLst>
        <pc:spChg chg="add mod">
          <ac:chgData name="Leila Scatena Raposo" userId="efd39fea-0d2b-4ae3-883f-65c40e95a1f8" providerId="ADAL" clId="{51349554-ED1D-45F3-A29F-3766BECB7A58}" dt="2023-05-18T17:12:26.386" v="565"/>
          <ac:spMkLst>
            <pc:docMk/>
            <pc:sldMk cId="2587068182" sldId="283"/>
            <ac:spMk id="3" creationId="{6383DEBD-167B-2982-8E15-D09DDD7F3669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5:18.328" v="588" actId="1076"/>
        <pc:sldMkLst>
          <pc:docMk/>
          <pc:sldMk cId="2190953167" sldId="285"/>
        </pc:sldMkLst>
        <pc:spChg chg="add mod">
          <ac:chgData name="Leila Scatena Raposo" userId="efd39fea-0d2b-4ae3-883f-65c40e95a1f8" providerId="ADAL" clId="{51349554-ED1D-45F3-A29F-3766BECB7A58}" dt="2023-05-18T17:15:18.328" v="588" actId="1076"/>
          <ac:spMkLst>
            <pc:docMk/>
            <pc:sldMk cId="2190953167" sldId="285"/>
            <ac:spMk id="3" creationId="{F6E041FC-31D3-3E6B-A053-270EA0788AD2}"/>
          </ac:spMkLst>
        </pc:spChg>
        <pc:spChg chg="mod">
          <ac:chgData name="Leila Scatena Raposo" userId="efd39fea-0d2b-4ae3-883f-65c40e95a1f8" providerId="ADAL" clId="{51349554-ED1D-45F3-A29F-3766BECB7A58}" dt="2023-05-11T16:17:45.898" v="5" actId="790"/>
          <ac:spMkLst>
            <pc:docMk/>
            <pc:sldMk cId="2190953167" sldId="285"/>
            <ac:spMk id="8" creationId="{B1A39009-B2F9-C02E-C711-83E1C18C52E5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9:18.722" v="418" actId="1076"/>
        <pc:sldMkLst>
          <pc:docMk/>
          <pc:sldMk cId="2337059321" sldId="286"/>
        </pc:sldMkLst>
        <pc:spChg chg="add mod">
          <ac:chgData name="Leila Scatena Raposo" userId="efd39fea-0d2b-4ae3-883f-65c40e95a1f8" providerId="ADAL" clId="{51349554-ED1D-45F3-A29F-3766BECB7A58}" dt="2023-05-18T16:49:18.722" v="418" actId="1076"/>
          <ac:spMkLst>
            <pc:docMk/>
            <pc:sldMk cId="2337059321" sldId="286"/>
            <ac:spMk id="4" creationId="{CF695B53-951E-05DB-7B3D-F587C3A46EC0}"/>
          </ac:spMkLst>
        </pc:spChg>
      </pc:sldChg>
      <pc:sldChg chg="addSp modSp">
        <pc:chgData name="Leila Scatena Raposo" userId="efd39fea-0d2b-4ae3-883f-65c40e95a1f8" providerId="ADAL" clId="{51349554-ED1D-45F3-A29F-3766BECB7A58}" dt="2023-05-18T17:11:38.844" v="559"/>
        <pc:sldMkLst>
          <pc:docMk/>
          <pc:sldMk cId="4017113926" sldId="293"/>
        </pc:sldMkLst>
        <pc:spChg chg="add mod">
          <ac:chgData name="Leila Scatena Raposo" userId="efd39fea-0d2b-4ae3-883f-65c40e95a1f8" providerId="ADAL" clId="{51349554-ED1D-45F3-A29F-3766BECB7A58}" dt="2023-05-18T17:11:38.844" v="559"/>
          <ac:spMkLst>
            <pc:docMk/>
            <pc:sldMk cId="4017113926" sldId="293"/>
            <ac:spMk id="22" creationId="{581CE18F-DB79-5B5D-AA37-FEEE5A7B37BD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6:49:21.203" v="419"/>
        <pc:sldMkLst>
          <pc:docMk/>
          <pc:sldMk cId="2290450197" sldId="299"/>
        </pc:sldMkLst>
        <pc:spChg chg="add mod">
          <ac:chgData name="Leila Scatena Raposo" userId="efd39fea-0d2b-4ae3-883f-65c40e95a1f8" providerId="ADAL" clId="{51349554-ED1D-45F3-A29F-3766BECB7A58}" dt="2023-05-18T16:49:21.203" v="419"/>
          <ac:spMkLst>
            <pc:docMk/>
            <pc:sldMk cId="2290450197" sldId="299"/>
            <ac:spMk id="9" creationId="{4B8B341D-CD12-0455-3A28-DD5E6B058269}"/>
          </ac:spMkLst>
        </pc:spChg>
        <pc:spChg chg="mod">
          <ac:chgData name="Leila Scatena Raposo" userId="efd39fea-0d2b-4ae3-883f-65c40e95a1f8" providerId="ADAL" clId="{51349554-ED1D-45F3-A29F-3766BECB7A58}" dt="2023-05-11T16:47:45.472" v="64" actId="20577"/>
          <ac:spMkLst>
            <pc:docMk/>
            <pc:sldMk cId="2290450197" sldId="299"/>
            <ac:spMk id="17" creationId="{AC1D8A90-47FC-8656-3CEE-152371DAAA83}"/>
          </ac:spMkLst>
        </pc:spChg>
        <pc:picChg chg="del">
          <ac:chgData name="Leila Scatena Raposo" userId="efd39fea-0d2b-4ae3-883f-65c40e95a1f8" providerId="ADAL" clId="{51349554-ED1D-45F3-A29F-3766BECB7A58}" dt="2023-05-11T16:48:22.511" v="81" actId="478"/>
          <ac:picMkLst>
            <pc:docMk/>
            <pc:sldMk cId="2290450197" sldId="299"/>
            <ac:picMk id="9" creationId="{CE48EE88-62B4-EA2F-09A1-B08A1777061A}"/>
          </ac:picMkLst>
        </pc:picChg>
        <pc:picChg chg="add mod">
          <ac:chgData name="Leila Scatena Raposo" userId="efd39fea-0d2b-4ae3-883f-65c40e95a1f8" providerId="ADAL" clId="{51349554-ED1D-45F3-A29F-3766BECB7A58}" dt="2023-05-11T16:48:28.708" v="83" actId="1076"/>
          <ac:picMkLst>
            <pc:docMk/>
            <pc:sldMk cId="2290450197" sldId="299"/>
            <ac:picMk id="18" creationId="{085ED584-6272-307A-31B3-5627A3E823B3}"/>
          </ac:picMkLst>
        </pc:picChg>
      </pc:sldChg>
      <pc:sldChg chg="addSp delSp mod">
        <pc:chgData name="Leila Scatena Raposo" userId="efd39fea-0d2b-4ae3-883f-65c40e95a1f8" providerId="ADAL" clId="{51349554-ED1D-45F3-A29F-3766BECB7A58}" dt="2023-05-11T16:26:22.506" v="22" actId="478"/>
        <pc:sldMkLst>
          <pc:docMk/>
          <pc:sldMk cId="3711763554" sldId="300"/>
        </pc:sldMkLst>
        <pc:graphicFrameChg chg="add del">
          <ac:chgData name="Leila Scatena Raposo" userId="efd39fea-0d2b-4ae3-883f-65c40e95a1f8" providerId="ADAL" clId="{51349554-ED1D-45F3-A29F-3766BECB7A58}" dt="2023-05-11T16:26:22.506" v="22" actId="478"/>
          <ac:graphicFrameMkLst>
            <pc:docMk/>
            <pc:sldMk cId="3711763554" sldId="300"/>
            <ac:graphicFrameMk id="8" creationId="{53859DD2-EB17-B1CC-9170-267BF5040901}"/>
          </ac:graphicFrameMkLst>
        </pc:graphicFrameChg>
      </pc:sldChg>
      <pc:sldChg chg="addSp delSp modSp mod">
        <pc:chgData name="Leila Scatena Raposo" userId="efd39fea-0d2b-4ae3-883f-65c40e95a1f8" providerId="ADAL" clId="{51349554-ED1D-45F3-A29F-3766BECB7A58}" dt="2023-05-18T17:18:56.983" v="614" actId="1076"/>
        <pc:sldMkLst>
          <pc:docMk/>
          <pc:sldMk cId="2803403353" sldId="302"/>
        </pc:sldMkLst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15:48.349" v="589" actId="478"/>
          <ac:spMkLst>
            <pc:docMk/>
            <pc:sldMk cId="2803403353" sldId="302"/>
            <ac:spMk id="4" creationId="{798F2FF9-0B9A-5523-0B58-1DB647A29B24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6" creationId="{079F5FC4-BDBC-BC83-092D-5EEBD2F3EFCC}"/>
          </ac:spMkLst>
        </pc:spChg>
        <pc:picChg chg="add mod">
          <ac:chgData name="Leila Scatena Raposo" userId="efd39fea-0d2b-4ae3-883f-65c40e95a1f8" providerId="ADAL" clId="{51349554-ED1D-45F3-A29F-3766BECB7A58}" dt="2023-05-18T17:17:42.206" v="603" actId="14100"/>
          <ac:picMkLst>
            <pc:docMk/>
            <pc:sldMk cId="2803403353" sldId="302"/>
            <ac:picMk id="6" creationId="{3C6214BA-656A-8019-9762-AA27DD94F292}"/>
          </ac:picMkLst>
        </pc:picChg>
        <pc:picChg chg="add mod">
          <ac:chgData name="Leila Scatena Raposo" userId="efd39fea-0d2b-4ae3-883f-65c40e95a1f8" providerId="ADAL" clId="{51349554-ED1D-45F3-A29F-3766BECB7A58}" dt="2023-05-18T17:17:28.643" v="600" actId="1076"/>
          <ac:picMkLst>
            <pc:docMk/>
            <pc:sldMk cId="2803403353" sldId="302"/>
            <ac:picMk id="8" creationId="{44CE478B-79C4-2DDB-2F43-2794E9C72DD6}"/>
          </ac:picMkLst>
        </pc:picChg>
        <pc:picChg chg="add mod">
          <ac:chgData name="Leila Scatena Raposo" userId="efd39fea-0d2b-4ae3-883f-65c40e95a1f8" providerId="ADAL" clId="{51349554-ED1D-45F3-A29F-3766BECB7A58}" dt="2023-05-18T17:18:08.039" v="608" actId="1076"/>
          <ac:picMkLst>
            <pc:docMk/>
            <pc:sldMk cId="2803403353" sldId="302"/>
            <ac:picMk id="17" creationId="{B56F11ED-0942-25F3-0380-FDEEFC0CC14B}"/>
          </ac:picMkLst>
        </pc:picChg>
        <pc:picChg chg="add mod">
          <ac:chgData name="Leila Scatena Raposo" userId="efd39fea-0d2b-4ae3-883f-65c40e95a1f8" providerId="ADAL" clId="{51349554-ED1D-45F3-A29F-3766BECB7A58}" dt="2023-05-18T17:18:31.665" v="611" actId="1076"/>
          <ac:picMkLst>
            <pc:docMk/>
            <pc:sldMk cId="2803403353" sldId="302"/>
            <ac:picMk id="24" creationId="{A16CEE95-CE2A-A43D-0CBE-F7C99C7DA9B5}"/>
          </ac:picMkLst>
        </pc:picChg>
        <pc:picChg chg="add mod">
          <ac:chgData name="Leila Scatena Raposo" userId="efd39fea-0d2b-4ae3-883f-65c40e95a1f8" providerId="ADAL" clId="{51349554-ED1D-45F3-A29F-3766BECB7A58}" dt="2023-05-18T17:18:56.983" v="614" actId="1076"/>
          <ac:picMkLst>
            <pc:docMk/>
            <pc:sldMk cId="2803403353" sldId="302"/>
            <ac:picMk id="26" creationId="{D665D384-A621-7B8E-7742-FB967709426A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5:26.559" v="510" actId="1076"/>
        <pc:sldMkLst>
          <pc:docMk/>
          <pc:sldMk cId="4111704307" sldId="304"/>
        </pc:sldMkLst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9" creationId="{201BB706-0463-CA5F-F331-860D44E23879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1" creationId="{C4D08CAA-DE2D-6B9D-71EA-CDD7247358B4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2" creationId="{F612E6B1-22A8-ABF7-BCF7-E79D038686E8}"/>
          </ac:spMkLst>
        </pc:spChg>
        <pc:picChg chg="add mod">
          <ac:chgData name="Leila Scatena Raposo" userId="efd39fea-0d2b-4ae3-883f-65c40e95a1f8" providerId="ADAL" clId="{51349554-ED1D-45F3-A29F-3766BECB7A58}" dt="2023-05-18T17:01:30.719" v="479" actId="1076"/>
          <ac:picMkLst>
            <pc:docMk/>
            <pc:sldMk cId="4111704307" sldId="304"/>
            <ac:picMk id="23" creationId="{783D284D-C560-F7C4-CD69-140A01FC0C32}"/>
          </ac:picMkLst>
        </pc:picChg>
        <pc:picChg chg="add mod">
          <ac:chgData name="Leila Scatena Raposo" userId="efd39fea-0d2b-4ae3-883f-65c40e95a1f8" providerId="ADAL" clId="{51349554-ED1D-45F3-A29F-3766BECB7A58}" dt="2023-05-18T17:01:50.552" v="481" actId="1076"/>
          <ac:picMkLst>
            <pc:docMk/>
            <pc:sldMk cId="4111704307" sldId="304"/>
            <ac:picMk id="24" creationId="{9602EFB0-73CD-81F0-D340-8B06DC322B23}"/>
          </ac:picMkLst>
        </pc:picChg>
        <pc:picChg chg="add mod">
          <ac:chgData name="Leila Scatena Raposo" userId="efd39fea-0d2b-4ae3-883f-65c40e95a1f8" providerId="ADAL" clId="{51349554-ED1D-45F3-A29F-3766BECB7A58}" dt="2023-05-18T17:02:07.699" v="483" actId="1076"/>
          <ac:picMkLst>
            <pc:docMk/>
            <pc:sldMk cId="4111704307" sldId="304"/>
            <ac:picMk id="25" creationId="{E646F24F-F22E-9792-8AF9-2EE6B82C30F2}"/>
          </ac:picMkLst>
        </pc:picChg>
        <pc:picChg chg="add mod">
          <ac:chgData name="Leila Scatena Raposo" userId="efd39fea-0d2b-4ae3-883f-65c40e95a1f8" providerId="ADAL" clId="{51349554-ED1D-45F3-A29F-3766BECB7A58}" dt="2023-05-18T17:05:26.559" v="510" actId="1076"/>
          <ac:picMkLst>
            <pc:docMk/>
            <pc:sldMk cId="4111704307" sldId="304"/>
            <ac:picMk id="27" creationId="{79BE374E-1AF2-F52B-BDFA-B0A58881C9C3}"/>
          </ac:picMkLst>
        </pc:picChg>
      </pc:sldChg>
      <pc:sldChg chg="addSp modSp">
        <pc:chgData name="Leila Scatena Raposo" userId="efd39fea-0d2b-4ae3-883f-65c40e95a1f8" providerId="ADAL" clId="{51349554-ED1D-45F3-A29F-3766BECB7A58}" dt="2023-05-18T16:49:45.051" v="426"/>
        <pc:sldMkLst>
          <pc:docMk/>
          <pc:sldMk cId="1828805284" sldId="305"/>
        </pc:sldMkLst>
        <pc:spChg chg="add mod">
          <ac:chgData name="Leila Scatena Raposo" userId="efd39fea-0d2b-4ae3-883f-65c40e95a1f8" providerId="ADAL" clId="{51349554-ED1D-45F3-A29F-3766BECB7A58}" dt="2023-05-18T16:49:45.051" v="426"/>
          <ac:spMkLst>
            <pc:docMk/>
            <pc:sldMk cId="1828805284" sldId="305"/>
            <ac:spMk id="17" creationId="{3586805A-6268-B998-DDFC-EEBC337B0ABB}"/>
          </ac:spMkLst>
        </pc:spChg>
      </pc:sldChg>
      <pc:sldChg chg="modSp mod">
        <pc:chgData name="Leila Scatena Raposo" userId="efd39fea-0d2b-4ae3-883f-65c40e95a1f8" providerId="ADAL" clId="{51349554-ED1D-45F3-A29F-3766BECB7A58}" dt="2023-05-11T16:29:55.601" v="29" actId="790"/>
        <pc:sldMkLst>
          <pc:docMk/>
          <pc:sldMk cId="3441633383" sldId="306"/>
        </pc:sldMkLst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8" creationId="{1FBC8F50-D8EF-FED1-89CA-F6296F6132CA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9" creationId="{3431DDEE-A5EB-FAE2-12D6-D16DA6B4916E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1" creationId="{2DC069D1-1CF2-BB9C-E035-2DF22A213B15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3" creationId="{ECC85280-3ACF-3AA9-750E-9FB3F96651E1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4" creationId="{A932F01E-F73B-C8FF-9DE5-C867A17222F6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5" creationId="{CCD28950-1154-C084-859E-8DDA72B7290B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6" creationId="{8E7C06E9-79D9-D105-AC0D-17CEC48CD06C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7" creationId="{EF06F421-83BD-B2FF-46D9-155D65D5FDF7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8" creationId="{72B3347D-FBC7-22D2-CFB4-909CB28D4F79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9" creationId="{B6157FC3-918B-013A-6B12-6FC679BC620F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0" creationId="{0793320F-D41A-6D40-D0A7-3FE5B89D1EA0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1" creationId="{2345FE65-B594-6954-EF4A-071E7D599DEF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2" creationId="{6A7BEB0E-4C2C-87E2-EDCA-616396396E76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7:31:11.285" v="739" actId="1076"/>
        <pc:sldMkLst>
          <pc:docMk/>
          <pc:sldMk cId="3951523987" sldId="307"/>
        </pc:sldMkLst>
        <pc:spChg chg="mod">
          <ac:chgData name="Leila Scatena Raposo" userId="efd39fea-0d2b-4ae3-883f-65c40e95a1f8" providerId="ADAL" clId="{51349554-ED1D-45F3-A29F-3766BECB7A58}" dt="2023-05-18T17:28:13.833" v="702" actId="1076"/>
          <ac:spMkLst>
            <pc:docMk/>
            <pc:sldMk cId="3951523987" sldId="307"/>
            <ac:spMk id="4" creationId="{47B6F0F8-573C-D5F1-6489-2D67A12332E4}"/>
          </ac:spMkLst>
        </pc:spChg>
        <pc:spChg chg="mod">
          <ac:chgData name="Leila Scatena Raposo" userId="efd39fea-0d2b-4ae3-883f-65c40e95a1f8" providerId="ADAL" clId="{51349554-ED1D-45F3-A29F-3766BECB7A58}" dt="2023-05-18T17:30:23.274" v="729" actId="1076"/>
          <ac:spMkLst>
            <pc:docMk/>
            <pc:sldMk cId="3951523987" sldId="307"/>
            <ac:spMk id="5" creationId="{E072F258-B346-9E9C-FAA1-9311F57D16AC}"/>
          </ac:spMkLst>
        </pc:spChg>
        <pc:spChg chg="add mod">
          <ac:chgData name="Leila Scatena Raposo" userId="efd39fea-0d2b-4ae3-883f-65c40e95a1f8" providerId="ADAL" clId="{51349554-ED1D-45F3-A29F-3766BECB7A58}" dt="2023-05-18T17:30:03.159" v="724" actId="1076"/>
          <ac:spMkLst>
            <pc:docMk/>
            <pc:sldMk cId="3951523987" sldId="307"/>
            <ac:spMk id="24" creationId="{EBEBE021-82B7-86B6-55F2-1128D8ACF858}"/>
          </ac:spMkLst>
        </pc:spChg>
        <pc:spChg chg="add mod">
          <ac:chgData name="Leila Scatena Raposo" userId="efd39fea-0d2b-4ae3-883f-65c40e95a1f8" providerId="ADAL" clId="{51349554-ED1D-45F3-A29F-3766BECB7A58}" dt="2023-05-18T17:31:11.285" v="739" actId="1076"/>
          <ac:spMkLst>
            <pc:docMk/>
            <pc:sldMk cId="3951523987" sldId="307"/>
            <ac:spMk id="26" creationId="{3600F2DB-E863-7307-218D-3CEB0DDADEF9}"/>
          </ac:spMkLst>
        </pc:spChg>
        <pc:picChg chg="add del mod">
          <ac:chgData name="Leila Scatena Raposo" userId="efd39fea-0d2b-4ae3-883f-65c40e95a1f8" providerId="ADAL" clId="{51349554-ED1D-45F3-A29F-3766BECB7A58}" dt="2023-05-18T17:28:17.375" v="704" actId="22"/>
          <ac:picMkLst>
            <pc:docMk/>
            <pc:sldMk cId="3951523987" sldId="307"/>
            <ac:picMk id="11" creationId="{9E1EABAE-ACCB-CF94-25D6-21A43D26E22E}"/>
          </ac:picMkLst>
        </pc:picChg>
        <pc:picChg chg="add mod">
          <ac:chgData name="Leila Scatena Raposo" userId="efd39fea-0d2b-4ae3-883f-65c40e95a1f8" providerId="ADAL" clId="{51349554-ED1D-45F3-A29F-3766BECB7A58}" dt="2023-05-18T17:28:28.945" v="708" actId="1076"/>
          <ac:picMkLst>
            <pc:docMk/>
            <pc:sldMk cId="3951523987" sldId="307"/>
            <ac:picMk id="14" creationId="{5246FBDA-7DCB-8AAD-CAAE-91BFC306808C}"/>
          </ac:picMkLst>
        </pc:picChg>
        <pc:picChg chg="add mod">
          <ac:chgData name="Leila Scatena Raposo" userId="efd39fea-0d2b-4ae3-883f-65c40e95a1f8" providerId="ADAL" clId="{51349554-ED1D-45F3-A29F-3766BECB7A58}" dt="2023-05-18T17:28:47.584" v="711" actId="1076"/>
          <ac:picMkLst>
            <pc:docMk/>
            <pc:sldMk cId="3951523987" sldId="307"/>
            <ac:picMk id="21" creationId="{8DEE56AF-878A-86B8-F31B-B0EC079ECBC9}"/>
          </ac:picMkLst>
        </pc:picChg>
        <pc:picChg chg="add mod">
          <ac:chgData name="Leila Scatena Raposo" userId="efd39fea-0d2b-4ae3-883f-65c40e95a1f8" providerId="ADAL" clId="{51349554-ED1D-45F3-A29F-3766BECB7A58}" dt="2023-05-18T17:29:07.633" v="714" actId="1076"/>
          <ac:picMkLst>
            <pc:docMk/>
            <pc:sldMk cId="3951523987" sldId="307"/>
            <ac:picMk id="23" creationId="{B6249193-00BC-A4FF-C498-9F312374DB8B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18:55.279" v="828" actId="478"/>
        <pc:sldMkLst>
          <pc:docMk/>
          <pc:sldMk cId="2047982128" sldId="308"/>
        </pc:sldMkLst>
        <pc:spChg chg="add mod">
          <ac:chgData name="Leila Scatena Raposo" userId="efd39fea-0d2b-4ae3-883f-65c40e95a1f8" providerId="ADAL" clId="{51349554-ED1D-45F3-A29F-3766BECB7A58}" dt="2023-05-18T18:16:34.268" v="789" actId="1076"/>
          <ac:spMkLst>
            <pc:docMk/>
            <pc:sldMk cId="2047982128" sldId="308"/>
            <ac:spMk id="9" creationId="{252FE92F-2B84-311F-21AD-B8CAC870EE98}"/>
          </ac:spMkLst>
        </pc:spChg>
        <pc:spChg chg="add mod">
          <ac:chgData name="Leila Scatena Raposo" userId="efd39fea-0d2b-4ae3-883f-65c40e95a1f8" providerId="ADAL" clId="{51349554-ED1D-45F3-A29F-3766BECB7A58}" dt="2023-05-18T18:17:13.403" v="802" actId="1076"/>
          <ac:spMkLst>
            <pc:docMk/>
            <pc:sldMk cId="2047982128" sldId="308"/>
            <ac:spMk id="11" creationId="{517BD0BC-5105-0692-4B9F-82E6AE6F9306}"/>
          </ac:spMkLst>
        </pc:spChg>
        <pc:spChg chg="add mod">
          <ac:chgData name="Leila Scatena Raposo" userId="efd39fea-0d2b-4ae3-883f-65c40e95a1f8" providerId="ADAL" clId="{51349554-ED1D-45F3-A29F-3766BECB7A58}" dt="2023-05-18T18:17:39.296" v="809" actId="1076"/>
          <ac:spMkLst>
            <pc:docMk/>
            <pc:sldMk cId="2047982128" sldId="308"/>
            <ac:spMk id="13" creationId="{4ADF0220-558B-781E-F1A3-ECBD2C6CB20B}"/>
          </ac:spMkLst>
        </pc:spChg>
        <pc:spChg chg="add del mod">
          <ac:chgData name="Leila Scatena Raposo" userId="efd39fea-0d2b-4ae3-883f-65c40e95a1f8" providerId="ADAL" clId="{51349554-ED1D-45F3-A29F-3766BECB7A58}" dt="2023-05-18T18:18:55.279" v="828" actId="478"/>
          <ac:spMkLst>
            <pc:docMk/>
            <pc:sldMk cId="2047982128" sldId="308"/>
            <ac:spMk id="14" creationId="{4CDA2FC2-BB2D-14E6-D303-AE9876C26FE2}"/>
          </ac:spMkLst>
        </pc:spChg>
        <pc:spChg chg="add mod">
          <ac:chgData name="Leila Scatena Raposo" userId="efd39fea-0d2b-4ae3-883f-65c40e95a1f8" providerId="ADAL" clId="{51349554-ED1D-45F3-A29F-3766BECB7A58}" dt="2023-05-18T18:18:23.845" v="820" actId="1076"/>
          <ac:spMkLst>
            <pc:docMk/>
            <pc:sldMk cId="2047982128" sldId="308"/>
            <ac:spMk id="15" creationId="{A9A65BBF-E445-ECD6-ECA5-AAA5805709F4}"/>
          </ac:spMkLst>
        </pc:spChg>
        <pc:spChg chg="add mod">
          <ac:chgData name="Leila Scatena Raposo" userId="efd39fea-0d2b-4ae3-883f-65c40e95a1f8" providerId="ADAL" clId="{51349554-ED1D-45F3-A29F-3766BECB7A58}" dt="2023-05-18T18:18:52.338" v="827" actId="1076"/>
          <ac:spMkLst>
            <pc:docMk/>
            <pc:sldMk cId="2047982128" sldId="308"/>
            <ac:spMk id="21" creationId="{C4D4EBE6-BB3B-B4AA-B335-960BB353D96F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25:32.512" v="904" actId="1076"/>
        <pc:sldMkLst>
          <pc:docMk/>
          <pc:sldMk cId="1701735090" sldId="309"/>
        </pc:sldMkLst>
        <pc:picChg chg="add mod">
          <ac:chgData name="Leila Scatena Raposo" userId="efd39fea-0d2b-4ae3-883f-65c40e95a1f8" providerId="ADAL" clId="{51349554-ED1D-45F3-A29F-3766BECB7A58}" dt="2023-05-18T18:22:55.431" v="878" actId="1076"/>
          <ac:picMkLst>
            <pc:docMk/>
            <pc:sldMk cId="1701735090" sldId="309"/>
            <ac:picMk id="13" creationId="{5FCE7908-D6EE-C558-CC54-71B5F1CE4957}"/>
          </ac:picMkLst>
        </pc:picChg>
        <pc:picChg chg="add mod">
          <ac:chgData name="Leila Scatena Raposo" userId="efd39fea-0d2b-4ae3-883f-65c40e95a1f8" providerId="ADAL" clId="{51349554-ED1D-45F3-A29F-3766BECB7A58}" dt="2023-05-18T18:23:18.326" v="881" actId="1076"/>
          <ac:picMkLst>
            <pc:docMk/>
            <pc:sldMk cId="1701735090" sldId="309"/>
            <ac:picMk id="15" creationId="{5C8AD641-BB76-4493-7F7F-050700804159}"/>
          </ac:picMkLst>
        </pc:picChg>
        <pc:picChg chg="add mod">
          <ac:chgData name="Leila Scatena Raposo" userId="efd39fea-0d2b-4ae3-883f-65c40e95a1f8" providerId="ADAL" clId="{51349554-ED1D-45F3-A29F-3766BECB7A58}" dt="2023-05-18T18:23:55.542" v="888" actId="1076"/>
          <ac:picMkLst>
            <pc:docMk/>
            <pc:sldMk cId="1701735090" sldId="309"/>
            <ac:picMk id="17" creationId="{48AE74CE-8591-53F2-B902-F54543A59C85}"/>
          </ac:picMkLst>
        </pc:picChg>
        <pc:picChg chg="add mod">
          <ac:chgData name="Leila Scatena Raposo" userId="efd39fea-0d2b-4ae3-883f-65c40e95a1f8" providerId="ADAL" clId="{51349554-ED1D-45F3-A29F-3766BECB7A58}" dt="2023-05-18T18:24:32.250" v="893" actId="1076"/>
          <ac:picMkLst>
            <pc:docMk/>
            <pc:sldMk cId="1701735090" sldId="309"/>
            <ac:picMk id="25" creationId="{A49E650B-ACD3-B7A9-3780-8EF31B50945A}"/>
          </ac:picMkLst>
        </pc:picChg>
        <pc:picChg chg="add mod">
          <ac:chgData name="Leila Scatena Raposo" userId="efd39fea-0d2b-4ae3-883f-65c40e95a1f8" providerId="ADAL" clId="{51349554-ED1D-45F3-A29F-3766BECB7A58}" dt="2023-05-18T18:24:59.756" v="898" actId="1076"/>
          <ac:picMkLst>
            <pc:docMk/>
            <pc:sldMk cId="1701735090" sldId="309"/>
            <ac:picMk id="27" creationId="{178347DD-B96B-8C80-7920-3D9A51278E2E}"/>
          </ac:picMkLst>
        </pc:picChg>
        <pc:picChg chg="add mod">
          <ac:chgData name="Leila Scatena Raposo" userId="efd39fea-0d2b-4ae3-883f-65c40e95a1f8" providerId="ADAL" clId="{51349554-ED1D-45F3-A29F-3766BECB7A58}" dt="2023-05-18T18:25:32.512" v="904" actId="1076"/>
          <ac:picMkLst>
            <pc:docMk/>
            <pc:sldMk cId="1701735090" sldId="309"/>
            <ac:picMk id="29" creationId="{BBD7ED77-B550-2CC0-584B-4A70922185FD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0:00.416" v="427"/>
        <pc:sldMkLst>
          <pc:docMk/>
          <pc:sldMk cId="2438466586" sldId="310"/>
        </pc:sldMkLst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4" creationId="{CA2C9AD2-A6F4-2782-FB36-2D5E7186A154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5" creationId="{A3552CF3-06E1-C739-8423-1268E937158B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6" creationId="{61C70085-D67A-C2AC-C06B-0BC9CE44F927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7" creationId="{DC884F63-CD92-F62F-7DAB-D102AB749FBE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8" creationId="{2AB5EC64-4B43-913B-0123-AA0B7B6D919A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9" creationId="{63831798-2DB3-5209-56D2-81F67DC9C17D}"/>
          </ac:spMkLst>
        </pc:spChg>
        <pc:spChg chg="add mod">
          <ac:chgData name="Leila Scatena Raposo" userId="efd39fea-0d2b-4ae3-883f-65c40e95a1f8" providerId="ADAL" clId="{51349554-ED1D-45F3-A29F-3766BECB7A58}" dt="2023-05-18T16:50:00.416" v="427"/>
          <ac:spMkLst>
            <pc:docMk/>
            <pc:sldMk cId="2438466586" sldId="310"/>
            <ac:spMk id="11" creationId="{4920AFF5-1D54-51A0-27C4-E2F283029EBE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40:15.698" v="1086" actId="1076"/>
        <pc:sldMkLst>
          <pc:docMk/>
          <pc:sldMk cId="2270909847" sldId="311"/>
        </pc:sldMkLst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3" creationId="{FDB4BE6D-CD9D-0066-8CA6-DD3BA1B8E13B}"/>
          </ac:spMkLst>
        </pc:spChg>
        <pc:spChg chg="add mod">
          <ac:chgData name="Leila Scatena Raposo" userId="efd39fea-0d2b-4ae3-883f-65c40e95a1f8" providerId="ADAL" clId="{51349554-ED1D-45F3-A29F-3766BECB7A58}" dt="2023-05-18T18:37:32.930" v="1052" actId="1076"/>
          <ac:spMkLst>
            <pc:docMk/>
            <pc:sldMk cId="2270909847" sldId="311"/>
            <ac:spMk id="4" creationId="{214ECFB8-190B-6B3C-63DA-4FA2B8056F57}"/>
          </ac:spMkLst>
        </pc:spChg>
        <pc:spChg chg="add mod">
          <ac:chgData name="Leila Scatena Raposo" userId="efd39fea-0d2b-4ae3-883f-65c40e95a1f8" providerId="ADAL" clId="{51349554-ED1D-45F3-A29F-3766BECB7A58}" dt="2023-05-18T18:39:43.648" v="1080" actId="1076"/>
          <ac:spMkLst>
            <pc:docMk/>
            <pc:sldMk cId="2270909847" sldId="311"/>
            <ac:spMk id="5" creationId="{92CE697B-8507-D666-1610-BE77C2AFFBDC}"/>
          </ac:spMkLst>
        </pc:spChg>
        <pc:spChg chg="add mod">
          <ac:chgData name="Leila Scatena Raposo" userId="efd39fea-0d2b-4ae3-883f-65c40e95a1f8" providerId="ADAL" clId="{51349554-ED1D-45F3-A29F-3766BECB7A58}" dt="2023-05-18T18:39:18.924" v="1074" actId="1076"/>
          <ac:spMkLst>
            <pc:docMk/>
            <pc:sldMk cId="2270909847" sldId="311"/>
            <ac:spMk id="6" creationId="{1CA32A08-0CF3-1548-8433-FB507F7B6809}"/>
          </ac:spMkLst>
        </pc:spChg>
        <pc:spChg chg="add mod">
          <ac:chgData name="Leila Scatena Raposo" userId="efd39fea-0d2b-4ae3-883f-65c40e95a1f8" providerId="ADAL" clId="{51349554-ED1D-45F3-A29F-3766BECB7A58}" dt="2023-05-18T18:38:07.078" v="1059" actId="1076"/>
          <ac:spMkLst>
            <pc:docMk/>
            <pc:sldMk cId="2270909847" sldId="311"/>
            <ac:spMk id="7" creationId="{F45B78B6-A4CA-18D0-A5ED-3AE5E7A61AA7}"/>
          </ac:spMkLst>
        </pc:spChg>
        <pc:spChg chg="add mod">
          <ac:chgData name="Leila Scatena Raposo" userId="efd39fea-0d2b-4ae3-883f-65c40e95a1f8" providerId="ADAL" clId="{51349554-ED1D-45F3-A29F-3766BECB7A58}" dt="2023-05-18T18:38:47.460" v="1069" actId="1076"/>
          <ac:spMkLst>
            <pc:docMk/>
            <pc:sldMk cId="2270909847" sldId="311"/>
            <ac:spMk id="8" creationId="{5EC56082-BE95-350D-449E-9A88E6A2AA11}"/>
          </ac:spMkLst>
        </pc:spChg>
        <pc:spChg chg="add mod">
          <ac:chgData name="Leila Scatena Raposo" userId="efd39fea-0d2b-4ae3-883f-65c40e95a1f8" providerId="ADAL" clId="{51349554-ED1D-45F3-A29F-3766BECB7A58}" dt="2023-05-18T18:40:15.698" v="1086" actId="1076"/>
          <ac:spMkLst>
            <pc:docMk/>
            <pc:sldMk cId="2270909847" sldId="311"/>
            <ac:spMk id="9" creationId="{84AE1D1A-C313-9924-E2D5-03E86238FB4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1" creationId="{784B53D0-87E5-2D88-9C77-BB91FC6936E3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3" creationId="{BB55F3E3-0C50-C643-A83B-6F90644C6C6C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4" creationId="{FC577C5B-8981-C79A-3400-1781BB7D9B66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5" creationId="{0AC5929E-6DD6-7D0E-9FD8-A92F20886F9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6" creationId="{8CEF2AB7-0977-8FCD-C2B3-99B0A40A3FA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7" creationId="{35B920EB-0DD8-F90D-2F80-2AA319EAF9D9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50:19.886" v="429"/>
        <pc:sldMkLst>
          <pc:docMk/>
          <pc:sldMk cId="614427371" sldId="312"/>
        </pc:sldMkLst>
        <pc:spChg chg="add mod">
          <ac:chgData name="Leila Scatena Raposo" userId="efd39fea-0d2b-4ae3-883f-65c40e95a1f8" providerId="ADAL" clId="{51349554-ED1D-45F3-A29F-3766BECB7A58}" dt="2023-05-18T16:50:19.886" v="429"/>
          <ac:spMkLst>
            <pc:docMk/>
            <pc:sldMk cId="614427371" sldId="312"/>
            <ac:spMk id="11" creationId="{61B6F2D0-A20A-19D2-A3EC-F348ADF565E7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6:42.089" v="397" actId="1076"/>
        <pc:sldMkLst>
          <pc:docMk/>
          <pc:sldMk cId="2242792505" sldId="315"/>
        </pc:sldMkLst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51349554-ED1D-45F3-A29F-3766BECB7A58}" dt="2023-05-18T16:46:42.089" v="397" actId="1076"/>
          <ac:spMkLst>
            <pc:docMk/>
            <pc:sldMk cId="2242792505" sldId="315"/>
            <ac:spMk id="3" creationId="{28ACC38F-D74E-C9C0-A645-16EB368BB2AD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18" creationId="{B6103C95-B99D-A0FF-9FA9-35FC92FD17F6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19" creationId="{B22C04F9-7F05-DC41-021E-3DF99B153654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2" creationId="{8C366590-5B21-D9A8-11F4-34B733BC618C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3" creationId="{62D9192B-F784-C5B7-6B76-46E84ED9CC6B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5" creationId="{7FC9C492-C35C-A2E7-33E5-5E30721A8E33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6" creationId="{BF1E8285-3B12-C5F5-B051-959986CA1779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6:49:23.501" v="420"/>
        <pc:sldMkLst>
          <pc:docMk/>
          <pc:sldMk cId="4224564547" sldId="316"/>
        </pc:sldMkLst>
        <pc:spChg chg="add mod">
          <ac:chgData name="Leila Scatena Raposo" userId="efd39fea-0d2b-4ae3-883f-65c40e95a1f8" providerId="ADAL" clId="{51349554-ED1D-45F3-A29F-3766BECB7A58}" dt="2023-05-18T16:49:23.501" v="420"/>
          <ac:spMkLst>
            <pc:docMk/>
            <pc:sldMk cId="4224564547" sldId="316"/>
            <ac:spMk id="4" creationId="{23EB6671-065F-DB0B-4FF6-B4E632F412E7}"/>
          </ac:spMkLst>
        </pc:spChg>
        <pc:spChg chg="mod">
          <ac:chgData name="Leila Scatena Raposo" userId="efd39fea-0d2b-4ae3-883f-65c40e95a1f8" providerId="ADAL" clId="{51349554-ED1D-45F3-A29F-3766BECB7A58}" dt="2023-05-11T16:48:18.263" v="80" actId="20577"/>
          <ac:spMkLst>
            <pc:docMk/>
            <pc:sldMk cId="4224564547" sldId="316"/>
            <ac:spMk id="11" creationId="{A3C669C0-F614-5F3D-11E5-CF021A3B3740}"/>
          </ac:spMkLst>
        </pc:spChg>
        <pc:picChg chg="add del">
          <ac:chgData name="Leila Scatena Raposo" userId="efd39fea-0d2b-4ae3-883f-65c40e95a1f8" providerId="ADAL" clId="{51349554-ED1D-45F3-A29F-3766BECB7A58}" dt="2023-05-11T16:22:17.484" v="8" actId="22"/>
          <ac:picMkLst>
            <pc:docMk/>
            <pc:sldMk cId="4224564547" sldId="316"/>
            <ac:picMk id="5" creationId="{7250812B-1F49-6FC9-AD8E-9B94C07657E3}"/>
          </ac:picMkLst>
        </pc:picChg>
        <pc:picChg chg="add del mod">
          <ac:chgData name="Leila Scatena Raposo" userId="efd39fea-0d2b-4ae3-883f-65c40e95a1f8" providerId="ADAL" clId="{51349554-ED1D-45F3-A29F-3766BECB7A58}" dt="2023-05-11T16:48:00.419" v="67" actId="478"/>
          <ac:picMkLst>
            <pc:docMk/>
            <pc:sldMk cId="4224564547" sldId="316"/>
            <ac:picMk id="7" creationId="{DDB8B324-CB98-63E8-04B4-E96F7BD4670D}"/>
          </ac:picMkLst>
        </pc:picChg>
        <pc:picChg chg="add mod">
          <ac:chgData name="Leila Scatena Raposo" userId="efd39fea-0d2b-4ae3-883f-65c40e95a1f8" providerId="ADAL" clId="{51349554-ED1D-45F3-A29F-3766BECB7A58}" dt="2023-05-11T16:48:10.402" v="68" actId="1076"/>
          <ac:picMkLst>
            <pc:docMk/>
            <pc:sldMk cId="4224564547" sldId="316"/>
            <ac:picMk id="8" creationId="{D69CA556-E1AE-21B8-3CE2-C82123718838}"/>
          </ac:picMkLst>
        </pc:picChg>
        <pc:picChg chg="del">
          <ac:chgData name="Leila Scatena Raposo" userId="efd39fea-0d2b-4ae3-883f-65c40e95a1f8" providerId="ADAL" clId="{51349554-ED1D-45F3-A29F-3766BECB7A58}" dt="2023-05-11T16:22:12.068" v="6" actId="478"/>
          <ac:picMkLst>
            <pc:docMk/>
            <pc:sldMk cId="4224564547" sldId="316"/>
            <ac:picMk id="18" creationId="{410F12FF-5D1F-46DB-85F0-59853E80E1EA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49:28.773" v="422" actId="1076"/>
        <pc:sldMkLst>
          <pc:docMk/>
          <pc:sldMk cId="580467922" sldId="317"/>
        </pc:sldMkLst>
        <pc:spChg chg="add mod">
          <ac:chgData name="Leila Scatena Raposo" userId="efd39fea-0d2b-4ae3-883f-65c40e95a1f8" providerId="ADAL" clId="{51349554-ED1D-45F3-A29F-3766BECB7A58}" dt="2023-05-18T16:49:28.773" v="422" actId="1076"/>
          <ac:spMkLst>
            <pc:docMk/>
            <pc:sldMk cId="580467922" sldId="317"/>
            <ac:spMk id="8" creationId="{9F909AC5-3DBF-E64E-0A60-1AF75814A60C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18.163" v="404" actId="1076"/>
        <pc:sldMkLst>
          <pc:docMk/>
          <pc:sldMk cId="1926615916" sldId="320"/>
        </pc:sldMkLst>
        <pc:spChg chg="add mod">
          <ac:chgData name="Leila Scatena Raposo" userId="efd39fea-0d2b-4ae3-883f-65c40e95a1f8" providerId="ADAL" clId="{51349554-ED1D-45F3-A29F-3766BECB7A58}" dt="2023-05-18T16:47:18.163" v="404" actId="1076"/>
          <ac:spMkLst>
            <pc:docMk/>
            <pc:sldMk cId="1926615916" sldId="320"/>
            <ac:spMk id="6" creationId="{22F89E2E-1A12-8984-3994-9E6A9C174469}"/>
          </ac:spMkLst>
        </pc:spChg>
        <pc:spChg chg="mod">
          <ac:chgData name="Leila Scatena Raposo" userId="efd39fea-0d2b-4ae3-883f-65c40e95a1f8" providerId="ADAL" clId="{51349554-ED1D-45F3-A29F-3766BECB7A58}" dt="2023-05-11T16:02:00.939" v="0" actId="20577"/>
          <ac:spMkLst>
            <pc:docMk/>
            <pc:sldMk cId="1926615916" sldId="320"/>
            <ac:spMk id="11" creationId="{599012BD-8962-2041-7BC3-87E3D2F7374D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7:22:16.915" v="658" actId="1076"/>
        <pc:sldMkLst>
          <pc:docMk/>
          <pc:sldMk cId="2205620328" sldId="321"/>
        </pc:sldMkLst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21:45.435" v="651" actId="478"/>
          <ac:spMkLst>
            <pc:docMk/>
            <pc:sldMk cId="2205620328" sldId="321"/>
            <ac:spMk id="9" creationId="{7AC5B01E-2B27-97DE-980A-3953589781E2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6" creationId="{079F5FC4-BDBC-BC83-092D-5EEBD2F3EFCC}"/>
          </ac:spMkLst>
        </pc:spChg>
        <pc:spChg chg="add mod">
          <ac:chgData name="Leila Scatena Raposo" userId="efd39fea-0d2b-4ae3-883f-65c40e95a1f8" providerId="ADAL" clId="{51349554-ED1D-45F3-A29F-3766BECB7A58}" dt="2023-05-18T17:20:33.281" v="634" actId="1076"/>
          <ac:spMkLst>
            <pc:docMk/>
            <pc:sldMk cId="2205620328" sldId="321"/>
            <ac:spMk id="23" creationId="{472E1176-6E3B-D5D3-FB43-6C8D5D9EA6A7}"/>
          </ac:spMkLst>
        </pc:spChg>
        <pc:spChg chg="add mod">
          <ac:chgData name="Leila Scatena Raposo" userId="efd39fea-0d2b-4ae3-883f-65c40e95a1f8" providerId="ADAL" clId="{51349554-ED1D-45F3-A29F-3766BECB7A58}" dt="2023-05-18T17:21:40.839" v="650" actId="1076"/>
          <ac:spMkLst>
            <pc:docMk/>
            <pc:sldMk cId="2205620328" sldId="321"/>
            <ac:spMk id="24" creationId="{99E34A70-A0F2-BB79-8E10-30B7AFD88666}"/>
          </ac:spMkLst>
        </pc:spChg>
        <pc:spChg chg="add mod">
          <ac:chgData name="Leila Scatena Raposo" userId="efd39fea-0d2b-4ae3-883f-65c40e95a1f8" providerId="ADAL" clId="{51349554-ED1D-45F3-A29F-3766BECB7A58}" dt="2023-05-18T17:22:16.915" v="658" actId="1076"/>
          <ac:spMkLst>
            <pc:docMk/>
            <pc:sldMk cId="2205620328" sldId="321"/>
            <ac:spMk id="25" creationId="{DAC21251-8E7D-7A44-9A35-9A1DE8F466D3}"/>
          </ac:spMkLst>
        </pc:spChg>
        <pc:picChg chg="add mod">
          <ac:chgData name="Leila Scatena Raposo" userId="efd39fea-0d2b-4ae3-883f-65c40e95a1f8" providerId="ADAL" clId="{51349554-ED1D-45F3-A29F-3766BECB7A58}" dt="2023-05-18T17:19:26.048" v="619" actId="1076"/>
          <ac:picMkLst>
            <pc:docMk/>
            <pc:sldMk cId="2205620328" sldId="321"/>
            <ac:picMk id="18" creationId="{973550B8-B23C-A78B-C827-78845030B43A}"/>
          </ac:picMkLst>
        </pc:picChg>
        <pc:picChg chg="add mod">
          <ac:chgData name="Leila Scatena Raposo" userId="efd39fea-0d2b-4ae3-883f-65c40e95a1f8" providerId="ADAL" clId="{51349554-ED1D-45F3-A29F-3766BECB7A58}" dt="2023-05-18T17:19:44.629" v="622" actId="1076"/>
          <ac:picMkLst>
            <pc:docMk/>
            <pc:sldMk cId="2205620328" sldId="321"/>
            <ac:picMk id="20" creationId="{7DAF6F80-30DB-237F-6616-41B9AEF5EF60}"/>
          </ac:picMkLst>
        </pc:picChg>
        <pc:picChg chg="add del mod">
          <ac:chgData name="Leila Scatena Raposo" userId="efd39fea-0d2b-4ae3-883f-65c40e95a1f8" providerId="ADAL" clId="{51349554-ED1D-45F3-A29F-3766BECB7A58}" dt="2023-05-18T17:20:06.658" v="627" actId="478"/>
          <ac:picMkLst>
            <pc:docMk/>
            <pc:sldMk cId="2205620328" sldId="321"/>
            <ac:picMk id="22" creationId="{B962D548-8B97-F2FF-8F94-DAA7C44D1BC9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26:06.413" v="698" actId="478"/>
        <pc:sldMkLst>
          <pc:docMk/>
          <pc:sldMk cId="4142764269" sldId="322"/>
        </pc:sldMkLst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26:06.413" v="698" actId="478"/>
          <ac:spMkLst>
            <pc:docMk/>
            <pc:sldMk cId="4142764269" sldId="322"/>
            <ac:spMk id="4" creationId="{7170213A-EF1A-7F9A-D7E3-5E38A857F862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6" creationId="{079F5FC4-BDBC-BC83-092D-5EEBD2F3EFCC}"/>
          </ac:spMkLst>
        </pc:spChg>
        <pc:spChg chg="add mod">
          <ac:chgData name="Leila Scatena Raposo" userId="efd39fea-0d2b-4ae3-883f-65c40e95a1f8" providerId="ADAL" clId="{51349554-ED1D-45F3-A29F-3766BECB7A58}" dt="2023-05-18T17:23:42.209" v="679" actId="1076"/>
          <ac:spMkLst>
            <pc:docMk/>
            <pc:sldMk cId="4142764269" sldId="322"/>
            <ac:spMk id="17" creationId="{410CF46F-B791-F529-44FF-CBB8F08AF3C1}"/>
          </ac:spMkLst>
        </pc:spChg>
        <pc:spChg chg="add mod">
          <ac:chgData name="Leila Scatena Raposo" userId="efd39fea-0d2b-4ae3-883f-65c40e95a1f8" providerId="ADAL" clId="{51349554-ED1D-45F3-A29F-3766BECB7A58}" dt="2023-05-18T17:24:39.635" v="690" actId="1076"/>
          <ac:spMkLst>
            <pc:docMk/>
            <pc:sldMk cId="4142764269" sldId="322"/>
            <ac:spMk id="18" creationId="{F3ADB8BE-9B67-41A4-3225-2A7FC5BF23E5}"/>
          </ac:spMkLst>
        </pc:spChg>
        <pc:spChg chg="add mod">
          <ac:chgData name="Leila Scatena Raposo" userId="efd39fea-0d2b-4ae3-883f-65c40e95a1f8" providerId="ADAL" clId="{51349554-ED1D-45F3-A29F-3766BECB7A58}" dt="2023-05-18T17:26:02.405" v="697" actId="1076"/>
          <ac:spMkLst>
            <pc:docMk/>
            <pc:sldMk cId="4142764269" sldId="322"/>
            <ac:spMk id="19" creationId="{67BC0143-3D00-7412-C3C0-465F2114C54C}"/>
          </ac:spMkLst>
        </pc:spChg>
        <pc:spChg chg="add mod">
          <ac:chgData name="Leila Scatena Raposo" userId="efd39fea-0d2b-4ae3-883f-65c40e95a1f8" providerId="ADAL" clId="{51349554-ED1D-45F3-A29F-3766BECB7A58}" dt="2023-05-18T17:22:31.303" v="665" actId="1076"/>
          <ac:spMkLst>
            <pc:docMk/>
            <pc:sldMk cId="4142764269" sldId="322"/>
            <ac:spMk id="20" creationId="{91FD8D5F-3755-7DB3-D1AC-FB4ED0FEB76B}"/>
          </ac:spMkLst>
        </pc:spChg>
        <pc:picChg chg="add mod">
          <ac:chgData name="Leila Scatena Raposo" userId="efd39fea-0d2b-4ae3-883f-65c40e95a1f8" providerId="ADAL" clId="{51349554-ED1D-45F3-A29F-3766BECB7A58}" dt="2023-05-18T17:22:58.060" v="670" actId="1076"/>
          <ac:picMkLst>
            <pc:docMk/>
            <pc:sldMk cId="4142764269" sldId="322"/>
            <ac:picMk id="22" creationId="{A3F9019F-3689-5FDE-73F1-EB50D6755EEB}"/>
          </ac:picMkLst>
        </pc:picChg>
        <pc:picChg chg="add del mod">
          <ac:chgData name="Leila Scatena Raposo" userId="efd39fea-0d2b-4ae3-883f-65c40e95a1f8" providerId="ADAL" clId="{51349554-ED1D-45F3-A29F-3766BECB7A58}" dt="2023-05-18T17:23:15.250" v="673" actId="478"/>
          <ac:picMkLst>
            <pc:docMk/>
            <pc:sldMk cId="4142764269" sldId="322"/>
            <ac:picMk id="24" creationId="{3927B13F-FB4A-BFD9-6C5D-DA6B41F1E8DE}"/>
          </ac:picMkLst>
        </pc:picChg>
        <pc:picChg chg="add mod">
          <ac:chgData name="Leila Scatena Raposo" userId="efd39fea-0d2b-4ae3-883f-65c40e95a1f8" providerId="ADAL" clId="{51349554-ED1D-45F3-A29F-3766BECB7A58}" dt="2023-05-18T17:24:02.324" v="682" actId="1076"/>
          <ac:picMkLst>
            <pc:docMk/>
            <pc:sldMk cId="4142764269" sldId="322"/>
            <ac:picMk id="26" creationId="{43CE990A-2963-7324-A56F-9047CA55DD13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6:26.979" v="520" actId="1076"/>
        <pc:sldMkLst>
          <pc:docMk/>
          <pc:sldMk cId="4121394328" sldId="323"/>
        </pc:sldMkLst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9" creationId="{201BB706-0463-CA5F-F331-860D44E23879}"/>
          </ac:spMkLst>
        </pc:spChg>
        <pc:picChg chg="add mod">
          <ac:chgData name="Leila Scatena Raposo" userId="efd39fea-0d2b-4ae3-883f-65c40e95a1f8" providerId="ADAL" clId="{51349554-ED1D-45F3-A29F-3766BECB7A58}" dt="2023-05-18T17:02:33.141" v="485" actId="1076"/>
          <ac:picMkLst>
            <pc:docMk/>
            <pc:sldMk cId="4121394328" sldId="323"/>
            <ac:picMk id="4" creationId="{884CF478-95DF-19B1-E02C-DB5B03E17713}"/>
          </ac:picMkLst>
        </pc:picChg>
        <pc:picChg chg="add mod">
          <ac:chgData name="Leila Scatena Raposo" userId="efd39fea-0d2b-4ae3-883f-65c40e95a1f8" providerId="ADAL" clId="{51349554-ED1D-45F3-A29F-3766BECB7A58}" dt="2023-05-18T17:02:58.833" v="487" actId="1076"/>
          <ac:picMkLst>
            <pc:docMk/>
            <pc:sldMk cId="4121394328" sldId="323"/>
            <ac:picMk id="5" creationId="{B84DD89D-AA05-73A5-9049-B26FFBF90308}"/>
          </ac:picMkLst>
        </pc:picChg>
        <pc:picChg chg="add del mod">
          <ac:chgData name="Leila Scatena Raposo" userId="efd39fea-0d2b-4ae3-883f-65c40e95a1f8" providerId="ADAL" clId="{51349554-ED1D-45F3-A29F-3766BECB7A58}" dt="2023-05-18T17:03:01.477" v="488" actId="478"/>
          <ac:picMkLst>
            <pc:docMk/>
            <pc:sldMk cId="4121394328" sldId="323"/>
            <ac:picMk id="6" creationId="{5A1F9B58-7C5C-4C55-6C15-15FA8C30A8C3}"/>
          </ac:picMkLst>
        </pc:picChg>
        <pc:picChg chg="mod">
          <ac:chgData name="Leila Scatena Raposo" userId="efd39fea-0d2b-4ae3-883f-65c40e95a1f8" providerId="ADAL" clId="{51349554-ED1D-45F3-A29F-3766BECB7A58}" dt="2023-05-18T17:06:20.349" v="517" actId="1076"/>
          <ac:picMkLst>
            <pc:docMk/>
            <pc:sldMk cId="4121394328" sldId="323"/>
            <ac:picMk id="20" creationId="{E440561F-8E77-73F9-E901-220B9B9439A1}"/>
          </ac:picMkLst>
        </pc:picChg>
        <pc:picChg chg="mod">
          <ac:chgData name="Leila Scatena Raposo" userId="efd39fea-0d2b-4ae3-883f-65c40e95a1f8" providerId="ADAL" clId="{51349554-ED1D-45F3-A29F-3766BECB7A58}" dt="2023-05-18T17:06:18.297" v="516" actId="1076"/>
          <ac:picMkLst>
            <pc:docMk/>
            <pc:sldMk cId="4121394328" sldId="323"/>
            <ac:picMk id="21" creationId="{05347D7E-0AF1-EE5D-CB59-DEA1337134F5}"/>
          </ac:picMkLst>
        </pc:picChg>
        <pc:picChg chg="add mod">
          <ac:chgData name="Leila Scatena Raposo" userId="efd39fea-0d2b-4ae3-883f-65c40e95a1f8" providerId="ADAL" clId="{51349554-ED1D-45F3-A29F-3766BECB7A58}" dt="2023-05-18T17:06:03.153" v="515" actId="1076"/>
          <ac:picMkLst>
            <pc:docMk/>
            <pc:sldMk cId="4121394328" sldId="323"/>
            <ac:picMk id="24" creationId="{68CFF603-5D8C-A08E-B41F-AB6AC567804F}"/>
          </ac:picMkLst>
        </pc:picChg>
        <pc:picChg chg="add mod">
          <ac:chgData name="Leila Scatena Raposo" userId="efd39fea-0d2b-4ae3-883f-65c40e95a1f8" providerId="ADAL" clId="{51349554-ED1D-45F3-A29F-3766BECB7A58}" dt="2023-05-18T17:06:26.979" v="520" actId="1076"/>
          <ac:picMkLst>
            <pc:docMk/>
            <pc:sldMk cId="4121394328" sldId="323"/>
            <ac:picMk id="26" creationId="{228B3756-DACE-6C51-17CD-C0FC94AC653C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6:57.481" v="525" actId="1076"/>
        <pc:sldMkLst>
          <pc:docMk/>
          <pc:sldMk cId="3084794147" sldId="324"/>
        </pc:sldMkLst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9" creationId="{201BB706-0463-CA5F-F331-860D44E23879}"/>
          </ac:spMkLst>
        </pc:sp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4" creationId="{5D3C3CF2-2753-1581-5CCD-7090CE24DF34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5" creationId="{093DEA1B-19FC-4AB9-5C0F-1F7B791E5AB6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6" creationId="{08F71CCB-53CE-0D46-6D2D-C2524DD84370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7" creationId="{1F398C1F-AC96-6085-6235-CA0338F91CD7}"/>
          </ac:picMkLst>
        </pc:picChg>
        <pc:picChg chg="add mod">
          <ac:chgData name="Leila Scatena Raposo" userId="efd39fea-0d2b-4ae3-883f-65c40e95a1f8" providerId="ADAL" clId="{51349554-ED1D-45F3-A29F-3766BECB7A58}" dt="2023-05-18T17:03:07.926" v="490" actId="1076"/>
          <ac:picMkLst>
            <pc:docMk/>
            <pc:sldMk cId="3084794147" sldId="324"/>
            <ac:picMk id="20" creationId="{9F91BE3F-73C9-883C-3929-01FEBC355A75}"/>
          </ac:picMkLst>
        </pc:picChg>
        <pc:picChg chg="add mod">
          <ac:chgData name="Leila Scatena Raposo" userId="efd39fea-0d2b-4ae3-883f-65c40e95a1f8" providerId="ADAL" clId="{51349554-ED1D-45F3-A29F-3766BECB7A58}" dt="2023-05-18T17:06:36.009" v="521" actId="1076"/>
          <ac:picMkLst>
            <pc:docMk/>
            <pc:sldMk cId="3084794147" sldId="324"/>
            <ac:picMk id="21" creationId="{4CF034DB-6DC0-5068-84EC-CD0B12C20594}"/>
          </ac:picMkLst>
        </pc:picChg>
        <pc:picChg chg="add mod">
          <ac:chgData name="Leila Scatena Raposo" userId="efd39fea-0d2b-4ae3-883f-65c40e95a1f8" providerId="ADAL" clId="{51349554-ED1D-45F3-A29F-3766BECB7A58}" dt="2023-05-18T17:03:50.181" v="496" actId="1076"/>
          <ac:picMkLst>
            <pc:docMk/>
            <pc:sldMk cId="3084794147" sldId="324"/>
            <ac:picMk id="22" creationId="{3A9344B9-7415-C0D2-0B62-458545194FED}"/>
          </ac:picMkLst>
        </pc:picChg>
        <pc:picChg chg="add mod">
          <ac:chgData name="Leila Scatena Raposo" userId="efd39fea-0d2b-4ae3-883f-65c40e95a1f8" providerId="ADAL" clId="{51349554-ED1D-45F3-A29F-3766BECB7A58}" dt="2023-05-18T17:06:57.481" v="525" actId="1076"/>
          <ac:picMkLst>
            <pc:docMk/>
            <pc:sldMk cId="3084794147" sldId="324"/>
            <ac:picMk id="24" creationId="{023AB37D-BDF0-24EC-EC0A-0282428C4A7D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7:49.385" v="534" actId="1076"/>
        <pc:sldMkLst>
          <pc:docMk/>
          <pc:sldMk cId="1120972666" sldId="325"/>
        </pc:sldMkLst>
        <pc:picChg chg="add mod">
          <ac:chgData name="Leila Scatena Raposo" userId="efd39fea-0d2b-4ae3-883f-65c40e95a1f8" providerId="ADAL" clId="{51349554-ED1D-45F3-A29F-3766BECB7A58}" dt="2023-05-18T17:04:29.451" v="499" actId="1076"/>
          <ac:picMkLst>
            <pc:docMk/>
            <pc:sldMk cId="1120972666" sldId="325"/>
            <ac:picMk id="4" creationId="{02964A6A-7B14-C255-E6B2-24ECC634D121}"/>
          </ac:picMkLst>
        </pc:picChg>
        <pc:picChg chg="add del mod">
          <ac:chgData name="Leila Scatena Raposo" userId="efd39fea-0d2b-4ae3-883f-65c40e95a1f8" providerId="ADAL" clId="{51349554-ED1D-45F3-A29F-3766BECB7A58}" dt="2023-05-18T17:04:31.285" v="500" actId="478"/>
          <ac:picMkLst>
            <pc:docMk/>
            <pc:sldMk cId="1120972666" sldId="325"/>
            <ac:picMk id="5" creationId="{FE2A6763-EC33-FCCD-8E7F-49562A1200D8}"/>
          </ac:picMkLst>
        </pc:picChg>
        <pc:picChg chg="add mod">
          <ac:chgData name="Leila Scatena Raposo" userId="efd39fea-0d2b-4ae3-883f-65c40e95a1f8" providerId="ADAL" clId="{51349554-ED1D-45F3-A29F-3766BECB7A58}" dt="2023-05-18T17:07:28.424" v="528" actId="1076"/>
          <ac:picMkLst>
            <pc:docMk/>
            <pc:sldMk cId="1120972666" sldId="325"/>
            <ac:picMk id="7" creationId="{ED7DC1AC-ED3F-42F9-188D-B15D321C4D2B}"/>
          </ac:picMkLst>
        </pc:picChg>
        <pc:picChg chg="add mod">
          <ac:chgData name="Leila Scatena Raposo" userId="efd39fea-0d2b-4ae3-883f-65c40e95a1f8" providerId="ADAL" clId="{51349554-ED1D-45F3-A29F-3766BECB7A58}" dt="2023-05-18T17:07:49.385" v="534" actId="1076"/>
          <ac:picMkLst>
            <pc:docMk/>
            <pc:sldMk cId="1120972666" sldId="325"/>
            <ac:picMk id="17" creationId="{51FB43B2-1C23-0A6F-D593-E5FCACDD6B82}"/>
          </ac:picMkLst>
        </pc:picChg>
        <pc:picChg chg="mod">
          <ac:chgData name="Leila Scatena Raposo" userId="efd39fea-0d2b-4ae3-883f-65c40e95a1f8" providerId="ADAL" clId="{51349554-ED1D-45F3-A29F-3766BECB7A58}" dt="2023-05-18T17:07:30.007" v="529" actId="1076"/>
          <ac:picMkLst>
            <pc:docMk/>
            <pc:sldMk cId="1120972666" sldId="325"/>
            <ac:picMk id="20" creationId="{3B5BDEB0-FB32-178D-585F-FC0C375CAD55}"/>
          </ac:picMkLst>
        </pc:picChg>
        <pc:picChg chg="mod">
          <ac:chgData name="Leila Scatena Raposo" userId="efd39fea-0d2b-4ae3-883f-65c40e95a1f8" providerId="ADAL" clId="{51349554-ED1D-45F3-A29F-3766BECB7A58}" dt="2023-05-18T17:07:32.829" v="530" actId="1076"/>
          <ac:picMkLst>
            <pc:docMk/>
            <pc:sldMk cId="1120972666" sldId="325"/>
            <ac:picMk id="21" creationId="{33C18197-D173-DF35-D184-96CC0AF85BCA}"/>
          </ac:picMkLst>
        </pc:picChg>
        <pc:picChg chg="mod">
          <ac:chgData name="Leila Scatena Raposo" userId="efd39fea-0d2b-4ae3-883f-65c40e95a1f8" providerId="ADAL" clId="{51349554-ED1D-45F3-A29F-3766BECB7A58}" dt="2023-05-18T17:07:34.306" v="531" actId="1076"/>
          <ac:picMkLst>
            <pc:docMk/>
            <pc:sldMk cId="1120972666" sldId="325"/>
            <ac:picMk id="22" creationId="{43201952-2B88-7E39-B590-9044DFEC611C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4:58.023" v="505" actId="1076"/>
        <pc:sldMkLst>
          <pc:docMk/>
          <pc:sldMk cId="2408660989" sldId="326"/>
        </pc:sldMkLst>
        <pc:picChg chg="add mod">
          <ac:chgData name="Leila Scatena Raposo" userId="efd39fea-0d2b-4ae3-883f-65c40e95a1f8" providerId="ADAL" clId="{51349554-ED1D-45F3-A29F-3766BECB7A58}" dt="2023-05-18T17:04:36.124" v="502" actId="1076"/>
          <ac:picMkLst>
            <pc:docMk/>
            <pc:sldMk cId="2408660989" sldId="326"/>
            <ac:picMk id="7" creationId="{1B550B7E-F595-5C28-E397-09A9B027370E}"/>
          </ac:picMkLst>
        </pc:picChg>
        <pc:picChg chg="add mod">
          <ac:chgData name="Leila Scatena Raposo" userId="efd39fea-0d2b-4ae3-883f-65c40e95a1f8" providerId="ADAL" clId="{51349554-ED1D-45F3-A29F-3766BECB7A58}" dt="2023-05-18T17:04:52.522" v="504" actId="1076"/>
          <ac:picMkLst>
            <pc:docMk/>
            <pc:sldMk cId="2408660989" sldId="326"/>
            <ac:picMk id="16" creationId="{36343586-7929-E927-C85D-1E54CDF4FCC3}"/>
          </ac:picMkLst>
        </pc:picChg>
        <pc:picChg chg="add mod">
          <ac:chgData name="Leila Scatena Raposo" userId="efd39fea-0d2b-4ae3-883f-65c40e95a1f8" providerId="ADAL" clId="{51349554-ED1D-45F3-A29F-3766BECB7A58}" dt="2023-05-18T17:04:58.023" v="505" actId="1076"/>
          <ac:picMkLst>
            <pc:docMk/>
            <pc:sldMk cId="2408660989" sldId="326"/>
            <ac:picMk id="17" creationId="{15A87D24-9CC1-ABE8-A09B-D92D062CBCB6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6:14.709" v="442" actId="1076"/>
        <pc:sldMkLst>
          <pc:docMk/>
          <pc:sldMk cId="4256873800" sldId="327"/>
        </pc:sldMkLst>
        <pc:picChg chg="add mod">
          <ac:chgData name="Leila Scatena Raposo" userId="efd39fea-0d2b-4ae3-883f-65c40e95a1f8" providerId="ADAL" clId="{51349554-ED1D-45F3-A29F-3766BECB7A58}" dt="2023-05-18T16:54:46.846" v="433" actId="1076"/>
          <ac:picMkLst>
            <pc:docMk/>
            <pc:sldMk cId="4256873800" sldId="327"/>
            <ac:picMk id="8" creationId="{B5567F07-AF79-978B-4783-4BF9948918CD}"/>
          </ac:picMkLst>
        </pc:picChg>
        <pc:picChg chg="add mod">
          <ac:chgData name="Leila Scatena Raposo" userId="efd39fea-0d2b-4ae3-883f-65c40e95a1f8" providerId="ADAL" clId="{51349554-ED1D-45F3-A29F-3766BECB7A58}" dt="2023-05-18T16:55:06.581" v="436" actId="1076"/>
          <ac:picMkLst>
            <pc:docMk/>
            <pc:sldMk cId="4256873800" sldId="327"/>
            <ac:picMk id="26" creationId="{EDB607BC-313D-7F15-118F-A4FC34E3E72D}"/>
          </ac:picMkLst>
        </pc:picChg>
        <pc:picChg chg="add mod">
          <ac:chgData name="Leila Scatena Raposo" userId="efd39fea-0d2b-4ae3-883f-65c40e95a1f8" providerId="ADAL" clId="{51349554-ED1D-45F3-A29F-3766BECB7A58}" dt="2023-05-18T16:55:48.321" v="439" actId="1076"/>
          <ac:picMkLst>
            <pc:docMk/>
            <pc:sldMk cId="4256873800" sldId="327"/>
            <ac:picMk id="28" creationId="{A695E557-D26A-22C5-6F01-F5F83D20E201}"/>
          </ac:picMkLst>
        </pc:picChg>
        <pc:picChg chg="add mod">
          <ac:chgData name="Leila Scatena Raposo" userId="efd39fea-0d2b-4ae3-883f-65c40e95a1f8" providerId="ADAL" clId="{51349554-ED1D-45F3-A29F-3766BECB7A58}" dt="2023-05-18T16:56:14.709" v="442" actId="1076"/>
          <ac:picMkLst>
            <pc:docMk/>
            <pc:sldMk cId="4256873800" sldId="327"/>
            <ac:picMk id="30" creationId="{E388FC33-6CC4-3CA6-4825-AFF5D1076FF4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8:20.165" v="454" actId="1076"/>
        <pc:sldMkLst>
          <pc:docMk/>
          <pc:sldMk cId="3287330072" sldId="328"/>
        </pc:sldMkLst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4" creationId="{9F378E0A-F828-62AA-A2BD-29FC247ADFB6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5" creationId="{9990A4BA-CEB8-9EF9-6E49-D1D9FC5104FE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6" creationId="{639CB69B-0E8B-CCDC-5482-E86BB52EC875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7" creationId="{7B4EF079-0078-03D6-EC03-EDB3DB03BFD1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9" creationId="{201BB706-0463-CA5F-F331-860D44E23879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4" creationId="{F88A4163-DAFB-3F15-ECCE-6B03E945ED39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5" creationId="{A4631022-3973-9196-0507-FF77B9EC6ADE}"/>
          </ac:spMkLst>
        </pc:spChg>
        <pc:picChg chg="add mod">
          <ac:chgData name="Leila Scatena Raposo" userId="efd39fea-0d2b-4ae3-883f-65c40e95a1f8" providerId="ADAL" clId="{51349554-ED1D-45F3-A29F-3766BECB7A58}" dt="2023-05-18T16:56:37.227" v="445" actId="1076"/>
          <ac:picMkLst>
            <pc:docMk/>
            <pc:sldMk cId="3287330072" sldId="328"/>
            <ac:picMk id="9" creationId="{3D329652-23B0-B0A9-20D8-3B47B8D10220}"/>
          </ac:picMkLst>
        </pc:picChg>
        <pc:picChg chg="add mod">
          <ac:chgData name="Leila Scatena Raposo" userId="efd39fea-0d2b-4ae3-883f-65c40e95a1f8" providerId="ADAL" clId="{51349554-ED1D-45F3-A29F-3766BECB7A58}" dt="2023-05-18T16:57:01.547" v="448" actId="1076"/>
          <ac:picMkLst>
            <pc:docMk/>
            <pc:sldMk cId="3287330072" sldId="328"/>
            <ac:picMk id="13" creationId="{5828A72B-98C9-DD57-671F-64AC7F2EFAB8}"/>
          </ac:picMkLst>
        </pc:picChg>
        <pc:picChg chg="add mod">
          <ac:chgData name="Leila Scatena Raposo" userId="efd39fea-0d2b-4ae3-883f-65c40e95a1f8" providerId="ADAL" clId="{51349554-ED1D-45F3-A29F-3766BECB7A58}" dt="2023-05-18T16:57:30.211" v="451" actId="1076"/>
          <ac:picMkLst>
            <pc:docMk/>
            <pc:sldMk cId="3287330072" sldId="328"/>
            <ac:picMk id="15" creationId="{B04213A2-629F-3733-91A3-AC5D69EC1820}"/>
          </ac:picMkLst>
        </pc:picChg>
        <pc:picChg chg="add mod">
          <ac:chgData name="Leila Scatena Raposo" userId="efd39fea-0d2b-4ae3-883f-65c40e95a1f8" providerId="ADAL" clId="{51349554-ED1D-45F3-A29F-3766BECB7A58}" dt="2023-05-18T16:58:20.165" v="454" actId="1076"/>
          <ac:picMkLst>
            <pc:docMk/>
            <pc:sldMk cId="3287330072" sldId="328"/>
            <ac:picMk id="21" creationId="{E828875D-6C39-22D4-3978-AA3723EFBDBA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0:42.993" v="477" actId="1076"/>
        <pc:sldMkLst>
          <pc:docMk/>
          <pc:sldMk cId="4180483286" sldId="331"/>
        </pc:sldMkLst>
        <pc:picChg chg="add mod">
          <ac:chgData name="Leila Scatena Raposo" userId="efd39fea-0d2b-4ae3-883f-65c40e95a1f8" providerId="ADAL" clId="{51349554-ED1D-45F3-A29F-3766BECB7A58}" dt="2023-05-18T16:58:53.388" v="457" actId="1076"/>
          <ac:picMkLst>
            <pc:docMk/>
            <pc:sldMk cId="4180483286" sldId="331"/>
            <ac:picMk id="21" creationId="{891F29F3-9FAC-6B87-20D0-75FF35C0A900}"/>
          </ac:picMkLst>
        </pc:picChg>
        <pc:picChg chg="add del mod">
          <ac:chgData name="Leila Scatena Raposo" userId="efd39fea-0d2b-4ae3-883f-65c40e95a1f8" providerId="ADAL" clId="{51349554-ED1D-45F3-A29F-3766BECB7A58}" dt="2023-05-18T16:59:27.521" v="463" actId="478"/>
          <ac:picMkLst>
            <pc:docMk/>
            <pc:sldMk cId="4180483286" sldId="331"/>
            <ac:picMk id="23" creationId="{2E6ABD14-C005-4EF3-08B7-2FD53C1BA16D}"/>
          </ac:picMkLst>
        </pc:picChg>
        <pc:picChg chg="add del mod">
          <ac:chgData name="Leila Scatena Raposo" userId="efd39fea-0d2b-4ae3-883f-65c40e95a1f8" providerId="ADAL" clId="{51349554-ED1D-45F3-A29F-3766BECB7A58}" dt="2023-05-18T16:59:36.439" v="467" actId="478"/>
          <ac:picMkLst>
            <pc:docMk/>
            <pc:sldMk cId="4180483286" sldId="331"/>
            <ac:picMk id="25" creationId="{D8D8DCD7-A713-6925-4143-C99FB625A75D}"/>
          </ac:picMkLst>
        </pc:picChg>
        <pc:picChg chg="add mod">
          <ac:chgData name="Leila Scatena Raposo" userId="efd39fea-0d2b-4ae3-883f-65c40e95a1f8" providerId="ADAL" clId="{51349554-ED1D-45F3-A29F-3766BECB7A58}" dt="2023-05-18T16:59:57.639" v="470" actId="1076"/>
          <ac:picMkLst>
            <pc:docMk/>
            <pc:sldMk cId="4180483286" sldId="331"/>
            <ac:picMk id="27" creationId="{FB475CD2-5819-3F75-28E7-F7987BA05385}"/>
          </ac:picMkLst>
        </pc:picChg>
        <pc:picChg chg="add mod">
          <ac:chgData name="Leila Scatena Raposo" userId="efd39fea-0d2b-4ae3-883f-65c40e95a1f8" providerId="ADAL" clId="{51349554-ED1D-45F3-A29F-3766BECB7A58}" dt="2023-05-18T17:00:19.869" v="474" actId="14100"/>
          <ac:picMkLst>
            <pc:docMk/>
            <pc:sldMk cId="4180483286" sldId="331"/>
            <ac:picMk id="29" creationId="{91A4BFB3-2A69-7C83-3DDE-046E4C6CCF68}"/>
          </ac:picMkLst>
        </pc:picChg>
        <pc:picChg chg="add mod">
          <ac:chgData name="Leila Scatena Raposo" userId="efd39fea-0d2b-4ae3-883f-65c40e95a1f8" providerId="ADAL" clId="{51349554-ED1D-45F3-A29F-3766BECB7A58}" dt="2023-05-18T17:00:42.993" v="477" actId="1076"/>
          <ac:picMkLst>
            <pc:docMk/>
            <pc:sldMk cId="4180483286" sldId="331"/>
            <ac:picMk id="31" creationId="{892EB761-62FC-338E-5EDE-233DB36CE4EF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34:34.952" v="780" actId="1076"/>
        <pc:sldMkLst>
          <pc:docMk/>
          <pc:sldMk cId="3761630166" sldId="332"/>
        </pc:sldMkLst>
        <pc:spChg chg="add mod">
          <ac:chgData name="Leila Scatena Raposo" userId="efd39fea-0d2b-4ae3-883f-65c40e95a1f8" providerId="ADAL" clId="{51349554-ED1D-45F3-A29F-3766BECB7A58}" dt="2023-05-18T17:32:11.455" v="751" actId="1076"/>
          <ac:spMkLst>
            <pc:docMk/>
            <pc:sldMk cId="3761630166" sldId="332"/>
            <ac:spMk id="16" creationId="{BF2AAE43-73B9-7053-ABF7-60AFAA372010}"/>
          </ac:spMkLst>
        </pc:spChg>
        <pc:spChg chg="add mod">
          <ac:chgData name="Leila Scatena Raposo" userId="efd39fea-0d2b-4ae3-883f-65c40e95a1f8" providerId="ADAL" clId="{51349554-ED1D-45F3-A29F-3766BECB7A58}" dt="2023-05-18T17:32:42.436" v="757" actId="1076"/>
          <ac:spMkLst>
            <pc:docMk/>
            <pc:sldMk cId="3761630166" sldId="332"/>
            <ac:spMk id="17" creationId="{AADE1D34-50A1-65A5-78D9-3C70C960034E}"/>
          </ac:spMkLst>
        </pc:spChg>
        <pc:spChg chg="add mod">
          <ac:chgData name="Leila Scatena Raposo" userId="efd39fea-0d2b-4ae3-883f-65c40e95a1f8" providerId="ADAL" clId="{51349554-ED1D-45F3-A29F-3766BECB7A58}" dt="2023-05-18T17:33:38.693" v="766" actId="1076"/>
          <ac:spMkLst>
            <pc:docMk/>
            <pc:sldMk cId="3761630166" sldId="332"/>
            <ac:spMk id="18" creationId="{46081853-8B26-1F4E-F893-6357319ABAC6}"/>
          </ac:spMkLst>
        </pc:spChg>
        <pc:spChg chg="add mod">
          <ac:chgData name="Leila Scatena Raposo" userId="efd39fea-0d2b-4ae3-883f-65c40e95a1f8" providerId="ADAL" clId="{51349554-ED1D-45F3-A29F-3766BECB7A58}" dt="2023-05-18T17:34:08.975" v="775" actId="1076"/>
          <ac:spMkLst>
            <pc:docMk/>
            <pc:sldMk cId="3761630166" sldId="332"/>
            <ac:spMk id="19" creationId="{34CDAA6F-3305-814A-F696-7EE18C690159}"/>
          </ac:spMkLst>
        </pc:spChg>
        <pc:spChg chg="add mod">
          <ac:chgData name="Leila Scatena Raposo" userId="efd39fea-0d2b-4ae3-883f-65c40e95a1f8" providerId="ADAL" clId="{51349554-ED1D-45F3-A29F-3766BECB7A58}" dt="2023-05-18T17:34:34.952" v="780" actId="1076"/>
          <ac:spMkLst>
            <pc:docMk/>
            <pc:sldMk cId="3761630166" sldId="332"/>
            <ac:spMk id="20" creationId="{F9DDEB4A-EA06-1F6C-4DF8-4AEC3226978B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8:22:16.898" v="875" actId="1076"/>
        <pc:sldMkLst>
          <pc:docMk/>
          <pc:sldMk cId="1961343286" sldId="333"/>
        </pc:sldMkLst>
        <pc:spChg chg="add del mod">
          <ac:chgData name="Leila Scatena Raposo" userId="efd39fea-0d2b-4ae3-883f-65c40e95a1f8" providerId="ADAL" clId="{51349554-ED1D-45F3-A29F-3766BECB7A58}" dt="2023-05-18T18:22:09.143" v="872" actId="478"/>
          <ac:spMkLst>
            <pc:docMk/>
            <pc:sldMk cId="1961343286" sldId="333"/>
            <ac:spMk id="16" creationId="{A991AD85-2186-D752-32BB-14F5CE998107}"/>
          </ac:spMkLst>
        </pc:spChg>
        <pc:spChg chg="add mod">
          <ac:chgData name="Leila Scatena Raposo" userId="efd39fea-0d2b-4ae3-883f-65c40e95a1f8" providerId="ADAL" clId="{51349554-ED1D-45F3-A29F-3766BECB7A58}" dt="2023-05-18T18:21:04.140" v="860" actId="1076"/>
          <ac:spMkLst>
            <pc:docMk/>
            <pc:sldMk cId="1961343286" sldId="333"/>
            <ac:spMk id="17" creationId="{AD1045EF-1E42-8CE2-2D13-5DBC7FB4F4CE}"/>
          </ac:spMkLst>
        </pc:spChg>
        <pc:spChg chg="add mod">
          <ac:chgData name="Leila Scatena Raposo" userId="efd39fea-0d2b-4ae3-883f-65c40e95a1f8" providerId="ADAL" clId="{51349554-ED1D-45F3-A29F-3766BECB7A58}" dt="2023-05-18T18:21:44.490" v="871" actId="1076"/>
          <ac:spMkLst>
            <pc:docMk/>
            <pc:sldMk cId="1961343286" sldId="333"/>
            <ac:spMk id="18" creationId="{BBCBD6B1-E6AB-94CA-BEDE-67B5E5373BFE}"/>
          </ac:spMkLst>
        </pc:spChg>
        <pc:spChg chg="add mod">
          <ac:chgData name="Leila Scatena Raposo" userId="efd39fea-0d2b-4ae3-883f-65c40e95a1f8" providerId="ADAL" clId="{51349554-ED1D-45F3-A29F-3766BECB7A58}" dt="2023-05-18T18:21:23.475" v="865" actId="1076"/>
          <ac:spMkLst>
            <pc:docMk/>
            <pc:sldMk cId="1961343286" sldId="333"/>
            <ac:spMk id="19" creationId="{A6F1B553-E3F7-CF01-576B-605F7ECAD95E}"/>
          </ac:spMkLst>
        </pc:spChg>
        <pc:spChg chg="add mod">
          <ac:chgData name="Leila Scatena Raposo" userId="efd39fea-0d2b-4ae3-883f-65c40e95a1f8" providerId="ADAL" clId="{51349554-ED1D-45F3-A29F-3766BECB7A58}" dt="2023-05-18T18:19:51.344" v="844" actId="1076"/>
          <ac:spMkLst>
            <pc:docMk/>
            <pc:sldMk cId="1961343286" sldId="333"/>
            <ac:spMk id="20" creationId="{873F8AF6-913D-3847-38C5-F0DE7B28E99D}"/>
          </ac:spMkLst>
        </pc:spChg>
        <pc:picChg chg="add mod">
          <ac:chgData name="Leila Scatena Raposo" userId="efd39fea-0d2b-4ae3-883f-65c40e95a1f8" providerId="ADAL" clId="{51349554-ED1D-45F3-A29F-3766BECB7A58}" dt="2023-05-18T18:22:16.898" v="875" actId="1076"/>
          <ac:picMkLst>
            <pc:docMk/>
            <pc:sldMk cId="1961343286" sldId="333"/>
            <ac:picMk id="22" creationId="{DEBA643D-C8C9-930B-50AF-A39573D663F7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28:38.157" v="939" actId="478"/>
        <pc:sldMkLst>
          <pc:docMk/>
          <pc:sldMk cId="3942378775" sldId="334"/>
        </pc:sldMkLst>
        <pc:spChg chg="add mod">
          <ac:chgData name="Leila Scatena Raposo" userId="efd39fea-0d2b-4ae3-883f-65c40e95a1f8" providerId="ADAL" clId="{51349554-ED1D-45F3-A29F-3766BECB7A58}" dt="2023-05-18T18:27:20.788" v="921" actId="1076"/>
          <ac:spMkLst>
            <pc:docMk/>
            <pc:sldMk cId="3942378775" sldId="334"/>
            <ac:spMk id="22" creationId="{74E1F130-3D81-3A85-935D-D03C6DE12837}"/>
          </ac:spMkLst>
        </pc:spChg>
        <pc:spChg chg="add mod">
          <ac:chgData name="Leila Scatena Raposo" userId="efd39fea-0d2b-4ae3-883f-65c40e95a1f8" providerId="ADAL" clId="{51349554-ED1D-45F3-A29F-3766BECB7A58}" dt="2023-05-18T18:28:34.984" v="938" actId="1076"/>
          <ac:spMkLst>
            <pc:docMk/>
            <pc:sldMk cId="3942378775" sldId="334"/>
            <ac:spMk id="23" creationId="{AE171D3A-D2FB-E398-4BCD-D5E1BF81BAE5}"/>
          </ac:spMkLst>
        </pc:spChg>
        <pc:spChg chg="add del mod">
          <ac:chgData name="Leila Scatena Raposo" userId="efd39fea-0d2b-4ae3-883f-65c40e95a1f8" providerId="ADAL" clId="{51349554-ED1D-45F3-A29F-3766BECB7A58}" dt="2023-05-18T18:28:38.157" v="939" actId="478"/>
          <ac:spMkLst>
            <pc:docMk/>
            <pc:sldMk cId="3942378775" sldId="334"/>
            <ac:spMk id="28" creationId="{D3EBF636-6819-374C-54CF-EAC1BC4BB0B1}"/>
          </ac:spMkLst>
        </pc:spChg>
        <pc:picChg chg="add mod">
          <ac:chgData name="Leila Scatena Raposo" userId="efd39fea-0d2b-4ae3-883f-65c40e95a1f8" providerId="ADAL" clId="{51349554-ED1D-45F3-A29F-3766BECB7A58}" dt="2023-05-18T18:26:00.204" v="909" actId="1076"/>
          <ac:picMkLst>
            <pc:docMk/>
            <pc:sldMk cId="3942378775" sldId="334"/>
            <ac:picMk id="19" creationId="{39AE7053-612F-E26A-9145-58BF9A877727}"/>
          </ac:picMkLst>
        </pc:picChg>
        <pc:picChg chg="add mod">
          <ac:chgData name="Leila Scatena Raposo" userId="efd39fea-0d2b-4ae3-883f-65c40e95a1f8" providerId="ADAL" clId="{51349554-ED1D-45F3-A29F-3766BECB7A58}" dt="2023-05-18T18:26:25.320" v="914" actId="1076"/>
          <ac:picMkLst>
            <pc:docMk/>
            <pc:sldMk cId="3942378775" sldId="334"/>
            <ac:picMk id="21" creationId="{9769F906-22B1-11B0-FC69-F6B65DA6F767}"/>
          </ac:picMkLst>
        </pc:picChg>
        <pc:picChg chg="add mod">
          <ac:chgData name="Leila Scatena Raposo" userId="efd39fea-0d2b-4ae3-883f-65c40e95a1f8" providerId="ADAL" clId="{51349554-ED1D-45F3-A29F-3766BECB7A58}" dt="2023-05-18T18:27:40.349" v="926" actId="1076"/>
          <ac:picMkLst>
            <pc:docMk/>
            <pc:sldMk cId="3942378775" sldId="334"/>
            <ac:picMk id="25" creationId="{84E8F614-1938-DCC2-D3A6-A3658E34F052}"/>
          </ac:picMkLst>
        </pc:picChg>
        <pc:picChg chg="add mod">
          <ac:chgData name="Leila Scatena Raposo" userId="efd39fea-0d2b-4ae3-883f-65c40e95a1f8" providerId="ADAL" clId="{51349554-ED1D-45F3-A29F-3766BECB7A58}" dt="2023-05-18T18:28:00.892" v="930" actId="1076"/>
          <ac:picMkLst>
            <pc:docMk/>
            <pc:sldMk cId="3942378775" sldId="334"/>
            <ac:picMk id="27" creationId="{60C81363-ECD8-8CD2-0C89-D34616CBA03C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31:14.353" v="980" actId="478"/>
        <pc:sldMkLst>
          <pc:docMk/>
          <pc:sldMk cId="1994880376" sldId="335"/>
        </pc:sldMkLst>
        <pc:spChg chg="add del mod">
          <ac:chgData name="Leila Scatena Raposo" userId="efd39fea-0d2b-4ae3-883f-65c40e95a1f8" providerId="ADAL" clId="{51349554-ED1D-45F3-A29F-3766BECB7A58}" dt="2023-05-18T18:31:14.353" v="980" actId="478"/>
          <ac:spMkLst>
            <pc:docMk/>
            <pc:sldMk cId="1994880376" sldId="335"/>
            <ac:spMk id="18" creationId="{4E9DFBE7-C49C-A5B3-C34B-1C1B4D5D6E01}"/>
          </ac:spMkLst>
        </pc:spChg>
        <pc:spChg chg="add del mod">
          <ac:chgData name="Leila Scatena Raposo" userId="efd39fea-0d2b-4ae3-883f-65c40e95a1f8" providerId="ADAL" clId="{51349554-ED1D-45F3-A29F-3766BECB7A58}" dt="2023-05-18T18:31:11.723" v="979" actId="478"/>
          <ac:spMkLst>
            <pc:docMk/>
            <pc:sldMk cId="1994880376" sldId="335"/>
            <ac:spMk id="19" creationId="{CDCC8E74-0280-8C65-8A22-3C99BAD83DEC}"/>
          </ac:spMkLst>
        </pc:spChg>
        <pc:spChg chg="add del mod">
          <ac:chgData name="Leila Scatena Raposo" userId="efd39fea-0d2b-4ae3-883f-65c40e95a1f8" providerId="ADAL" clId="{51349554-ED1D-45F3-A29F-3766BECB7A58}" dt="2023-05-18T18:31:10.156" v="978" actId="478"/>
          <ac:spMkLst>
            <pc:docMk/>
            <pc:sldMk cId="1994880376" sldId="335"/>
            <ac:spMk id="20" creationId="{601CF228-E9AF-2FD2-071C-1C9F9D6E750F}"/>
          </ac:spMkLst>
        </pc:spChg>
        <pc:spChg chg="add del mod">
          <ac:chgData name="Leila Scatena Raposo" userId="efd39fea-0d2b-4ae3-883f-65c40e95a1f8" providerId="ADAL" clId="{51349554-ED1D-45F3-A29F-3766BECB7A58}" dt="2023-05-18T18:31:08.338" v="977" actId="478"/>
          <ac:spMkLst>
            <pc:docMk/>
            <pc:sldMk cId="1994880376" sldId="335"/>
            <ac:spMk id="21" creationId="{3F0C0DAC-A473-3994-4693-82450DAF22A2}"/>
          </ac:spMkLst>
        </pc:spChg>
        <pc:spChg chg="add del mod">
          <ac:chgData name="Leila Scatena Raposo" userId="efd39fea-0d2b-4ae3-883f-65c40e95a1f8" providerId="ADAL" clId="{51349554-ED1D-45F3-A29F-3766BECB7A58}" dt="2023-05-18T18:31:06.531" v="976" actId="478"/>
          <ac:spMkLst>
            <pc:docMk/>
            <pc:sldMk cId="1994880376" sldId="335"/>
            <ac:spMk id="22" creationId="{F4E87FDF-1832-C127-185E-E2E4F91DFBE1}"/>
          </ac:spMkLst>
        </pc:spChg>
        <pc:spChg chg="add mod">
          <ac:chgData name="Leila Scatena Raposo" userId="efd39fea-0d2b-4ae3-883f-65c40e95a1f8" providerId="ADAL" clId="{51349554-ED1D-45F3-A29F-3766BECB7A58}" dt="2023-05-18T18:29:34.466" v="958" actId="1076"/>
          <ac:spMkLst>
            <pc:docMk/>
            <pc:sldMk cId="1994880376" sldId="335"/>
            <ac:spMk id="23" creationId="{AFD8FCB6-A923-7E47-53AA-EC04A3A3B408}"/>
          </ac:spMkLst>
        </pc:spChg>
        <pc:picChg chg="add mod">
          <ac:chgData name="Leila Scatena Raposo" userId="efd39fea-0d2b-4ae3-883f-65c40e95a1f8" providerId="ADAL" clId="{51349554-ED1D-45F3-A29F-3766BECB7A58}" dt="2023-05-18T18:29:02.274" v="949" actId="1076"/>
          <ac:picMkLst>
            <pc:docMk/>
            <pc:sldMk cId="1994880376" sldId="335"/>
            <ac:picMk id="25" creationId="{E733B775-4AA4-06F0-B0FE-0720FBE56863}"/>
          </ac:picMkLst>
        </pc:picChg>
        <pc:picChg chg="add mod">
          <ac:chgData name="Leila Scatena Raposo" userId="efd39fea-0d2b-4ae3-883f-65c40e95a1f8" providerId="ADAL" clId="{51349554-ED1D-45F3-A29F-3766BECB7A58}" dt="2023-05-18T18:29:56.463" v="962" actId="1076"/>
          <ac:picMkLst>
            <pc:docMk/>
            <pc:sldMk cId="1994880376" sldId="335"/>
            <ac:picMk id="27" creationId="{7A151AE8-36C0-07FD-119F-45D2583C7444}"/>
          </ac:picMkLst>
        </pc:picChg>
        <pc:picChg chg="add mod">
          <ac:chgData name="Leila Scatena Raposo" userId="efd39fea-0d2b-4ae3-883f-65c40e95a1f8" providerId="ADAL" clId="{51349554-ED1D-45F3-A29F-3766BECB7A58}" dt="2023-05-18T18:30:22.577" v="967" actId="1076"/>
          <ac:picMkLst>
            <pc:docMk/>
            <pc:sldMk cId="1994880376" sldId="335"/>
            <ac:picMk id="29" creationId="{16E1D2F1-BCA4-3885-B660-C2B6189C2D86}"/>
          </ac:picMkLst>
        </pc:picChg>
        <pc:picChg chg="add mod">
          <ac:chgData name="Leila Scatena Raposo" userId="efd39fea-0d2b-4ae3-883f-65c40e95a1f8" providerId="ADAL" clId="{51349554-ED1D-45F3-A29F-3766BECB7A58}" dt="2023-05-18T18:30:43.066" v="970" actId="1076"/>
          <ac:picMkLst>
            <pc:docMk/>
            <pc:sldMk cId="1994880376" sldId="335"/>
            <ac:picMk id="31" creationId="{7CB9ECF0-6D50-C2CB-AA75-2938EE0D3D2B}"/>
          </ac:picMkLst>
        </pc:picChg>
        <pc:picChg chg="add mod">
          <ac:chgData name="Leila Scatena Raposo" userId="efd39fea-0d2b-4ae3-883f-65c40e95a1f8" providerId="ADAL" clId="{51349554-ED1D-45F3-A29F-3766BECB7A58}" dt="2023-05-18T18:30:59.616" v="974" actId="1076"/>
          <ac:picMkLst>
            <pc:docMk/>
            <pc:sldMk cId="1994880376" sldId="335"/>
            <ac:picMk id="33" creationId="{D7E88A36-F28F-D588-CBA2-2958FEAA1457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8:34:41.562" v="1031" actId="1076"/>
        <pc:sldMkLst>
          <pc:docMk/>
          <pc:sldMk cId="3412726050" sldId="336"/>
        </pc:sldMkLst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4" creationId="{889F4E11-E221-B4BB-64F9-2CB7578025FC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5" creationId="{1DE601EF-0151-EC7D-F8F8-7717600DB785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6" creationId="{0E069508-4015-1FF7-16E9-7781D2B13E7D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7" creationId="{6BE557DF-6AD3-3D90-8313-F7BA77EA60F5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8" creationId="{8DBEF928-06BE-D145-696F-7523A89E29EC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9" creationId="{6BF1C5C7-5B63-376B-FBEB-25CE3C62271E}"/>
          </ac:spMkLst>
        </pc:spChg>
        <pc:spChg chg="add mod">
          <ac:chgData name="Leila Scatena Raposo" userId="efd39fea-0d2b-4ae3-883f-65c40e95a1f8" providerId="ADAL" clId="{51349554-ED1D-45F3-A29F-3766BECB7A58}" dt="2023-05-18T18:34:41.562" v="1031" actId="1076"/>
          <ac:spMkLst>
            <pc:docMk/>
            <pc:sldMk cId="3412726050" sldId="336"/>
            <ac:spMk id="18" creationId="{18CA346B-1F94-46D3-4373-292EEE3DC0C2}"/>
          </ac:spMkLst>
        </pc:spChg>
        <pc:spChg chg="add mod">
          <ac:chgData name="Leila Scatena Raposo" userId="efd39fea-0d2b-4ae3-883f-65c40e95a1f8" providerId="ADAL" clId="{51349554-ED1D-45F3-A29F-3766BECB7A58}" dt="2023-05-18T18:33:05.920" v="1006" actId="1076"/>
          <ac:spMkLst>
            <pc:docMk/>
            <pc:sldMk cId="3412726050" sldId="336"/>
            <ac:spMk id="19" creationId="{50A6B68D-222A-FBF2-3076-AF41F409F594}"/>
          </ac:spMkLst>
        </pc:spChg>
        <pc:spChg chg="add mod">
          <ac:chgData name="Leila Scatena Raposo" userId="efd39fea-0d2b-4ae3-883f-65c40e95a1f8" providerId="ADAL" clId="{51349554-ED1D-45F3-A29F-3766BECB7A58}" dt="2023-05-18T18:32:30.599" v="999" actId="1076"/>
          <ac:spMkLst>
            <pc:docMk/>
            <pc:sldMk cId="3412726050" sldId="336"/>
            <ac:spMk id="20" creationId="{FAF5D67D-F73A-CCCF-86E6-B624007C4758}"/>
          </ac:spMkLst>
        </pc:spChg>
        <pc:spChg chg="add mod">
          <ac:chgData name="Leila Scatena Raposo" userId="efd39fea-0d2b-4ae3-883f-65c40e95a1f8" providerId="ADAL" clId="{51349554-ED1D-45F3-A29F-3766BECB7A58}" dt="2023-05-18T18:31:58.927" v="992" actId="1076"/>
          <ac:spMkLst>
            <pc:docMk/>
            <pc:sldMk cId="3412726050" sldId="336"/>
            <ac:spMk id="21" creationId="{3F52565B-DEFD-E641-4B3B-7DBADEEC02A3}"/>
          </ac:spMkLst>
        </pc:spChg>
        <pc:spChg chg="add mod">
          <ac:chgData name="Leila Scatena Raposo" userId="efd39fea-0d2b-4ae3-883f-65c40e95a1f8" providerId="ADAL" clId="{51349554-ED1D-45F3-A29F-3766BECB7A58}" dt="2023-05-18T18:34:13.271" v="1024" actId="1076"/>
          <ac:spMkLst>
            <pc:docMk/>
            <pc:sldMk cId="3412726050" sldId="336"/>
            <ac:spMk id="22" creationId="{1C8883BA-EA20-5E1F-8915-94FEFC40F0DA}"/>
          </ac:spMkLst>
        </pc:spChg>
        <pc:spChg chg="add mod">
          <ac:chgData name="Leila Scatena Raposo" userId="efd39fea-0d2b-4ae3-883f-65c40e95a1f8" providerId="ADAL" clId="{51349554-ED1D-45F3-A29F-3766BECB7A58}" dt="2023-05-18T18:33:40.024" v="1016" actId="1076"/>
          <ac:spMkLst>
            <pc:docMk/>
            <pc:sldMk cId="3412726050" sldId="336"/>
            <ac:spMk id="23" creationId="{F31C0784-B3DE-5EDC-6B18-E710A4D9158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50:14.008" v="428"/>
        <pc:sldMkLst>
          <pc:docMk/>
          <pc:sldMk cId="2821643148" sldId="337"/>
        </pc:sldMkLst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4" creationId="{CA2C9AD2-A6F4-2782-FB36-2D5E7186A154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5" creationId="{A3552CF3-06E1-C739-8423-1268E937158B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6" creationId="{61C70085-D67A-C2AC-C06B-0BC9CE44F927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7" creationId="{DC884F63-CD92-F62F-7DAB-D102AB749FBE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8" creationId="{2AB5EC64-4B43-913B-0123-AA0B7B6D919A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9" creationId="{63831798-2DB3-5209-56D2-81F67DC9C17D}"/>
          </ac:spMkLst>
        </pc:spChg>
        <pc:spChg chg="add mod">
          <ac:chgData name="Leila Scatena Raposo" userId="efd39fea-0d2b-4ae3-883f-65c40e95a1f8" providerId="ADAL" clId="{51349554-ED1D-45F3-A29F-3766BECB7A58}" dt="2023-05-18T16:50:14.008" v="428"/>
          <ac:spMkLst>
            <pc:docMk/>
            <pc:sldMk cId="2821643148" sldId="337"/>
            <ac:spMk id="18" creationId="{14B5A206-EF45-E8EE-59D7-F8A3F8CBEFD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43:54.807" v="1134" actId="1076"/>
        <pc:sldMkLst>
          <pc:docMk/>
          <pc:sldMk cId="432961237" sldId="338"/>
        </pc:sldMkLst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1" creationId="{784B53D0-87E5-2D88-9C77-BB91FC6936E3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3" creationId="{BB55F3E3-0C50-C643-A83B-6F90644C6C6C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4" creationId="{FC577C5B-8981-C79A-3400-1781BB7D9B66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5" creationId="{0AC5929E-6DD6-7D0E-9FD8-A92F20886F94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6" creationId="{8CEF2AB7-0977-8FCD-C2B3-99B0A40A3FA4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7" creationId="{35B920EB-0DD8-F90D-2F80-2AA319EAF9D9}"/>
          </ac:spMkLst>
        </pc:spChg>
        <pc:spChg chg="add mod">
          <ac:chgData name="Leila Scatena Raposo" userId="efd39fea-0d2b-4ae3-883f-65c40e95a1f8" providerId="ADAL" clId="{51349554-ED1D-45F3-A29F-3766BECB7A58}" dt="2023-05-18T18:43:54.807" v="1134" actId="1076"/>
          <ac:spMkLst>
            <pc:docMk/>
            <pc:sldMk cId="432961237" sldId="338"/>
            <ac:spMk id="18" creationId="{1792A9CF-3F4A-0917-48D5-B8DED9BC09E6}"/>
          </ac:spMkLst>
        </pc:spChg>
        <pc:spChg chg="add mod">
          <ac:chgData name="Leila Scatena Raposo" userId="efd39fea-0d2b-4ae3-883f-65c40e95a1f8" providerId="ADAL" clId="{51349554-ED1D-45F3-A29F-3766BECB7A58}" dt="2023-05-18T18:42:46.574" v="1122" actId="1076"/>
          <ac:spMkLst>
            <pc:docMk/>
            <pc:sldMk cId="432961237" sldId="338"/>
            <ac:spMk id="19" creationId="{6C64C610-FF1F-CEF4-7330-D3E736F4EE13}"/>
          </ac:spMkLst>
        </pc:spChg>
        <pc:spChg chg="add mod">
          <ac:chgData name="Leila Scatena Raposo" userId="efd39fea-0d2b-4ae3-883f-65c40e95a1f8" providerId="ADAL" clId="{51349554-ED1D-45F3-A29F-3766BECB7A58}" dt="2023-05-18T18:43:25.548" v="1128" actId="1076"/>
          <ac:spMkLst>
            <pc:docMk/>
            <pc:sldMk cId="432961237" sldId="338"/>
            <ac:spMk id="20" creationId="{3D27C6F3-9013-57FA-E8FB-186E92BCF778}"/>
          </ac:spMkLst>
        </pc:spChg>
        <pc:spChg chg="add mod">
          <ac:chgData name="Leila Scatena Raposo" userId="efd39fea-0d2b-4ae3-883f-65c40e95a1f8" providerId="ADAL" clId="{51349554-ED1D-45F3-A29F-3766BECB7A58}" dt="2023-05-18T18:41:06.502" v="1101" actId="1076"/>
          <ac:spMkLst>
            <pc:docMk/>
            <pc:sldMk cId="432961237" sldId="338"/>
            <ac:spMk id="21" creationId="{811C7E01-E3CD-46AF-D03C-C1793D8688C5}"/>
          </ac:spMkLst>
        </pc:spChg>
        <pc:spChg chg="add mod">
          <ac:chgData name="Leila Scatena Raposo" userId="efd39fea-0d2b-4ae3-883f-65c40e95a1f8" providerId="ADAL" clId="{51349554-ED1D-45F3-A29F-3766BECB7A58}" dt="2023-05-18T18:41:53.372" v="1111" actId="1076"/>
          <ac:spMkLst>
            <pc:docMk/>
            <pc:sldMk cId="432961237" sldId="338"/>
            <ac:spMk id="22" creationId="{84274F05-62A7-37CC-8D04-21D3F59C3A70}"/>
          </ac:spMkLst>
        </pc:spChg>
        <pc:spChg chg="add mod">
          <ac:chgData name="Leila Scatena Raposo" userId="efd39fea-0d2b-4ae3-883f-65c40e95a1f8" providerId="ADAL" clId="{51349554-ED1D-45F3-A29F-3766BECB7A58}" dt="2023-05-18T18:42:21.310" v="1117" actId="1076"/>
          <ac:spMkLst>
            <pc:docMk/>
            <pc:sldMk cId="432961237" sldId="338"/>
            <ac:spMk id="23" creationId="{B23B473C-A78A-CA96-9AED-6AADE8BB56E5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50:22.270" v="430"/>
        <pc:sldMkLst>
          <pc:docMk/>
          <pc:sldMk cId="1711805436" sldId="339"/>
        </pc:sldMkLst>
        <pc:spChg chg="add mod">
          <ac:chgData name="Leila Scatena Raposo" userId="efd39fea-0d2b-4ae3-883f-65c40e95a1f8" providerId="ADAL" clId="{51349554-ED1D-45F3-A29F-3766BECB7A58}" dt="2023-05-18T16:50:22.270" v="430"/>
          <ac:spMkLst>
            <pc:docMk/>
            <pc:sldMk cId="1711805436" sldId="339"/>
            <ac:spMk id="9" creationId="{CE33CC7E-99B5-A982-13FC-C210E4327C1D}"/>
          </ac:spMkLst>
        </pc:spChg>
      </pc:sldChg>
      <pc:sldChg chg="modSp mod">
        <pc:chgData name="Leila Scatena Raposo" userId="efd39fea-0d2b-4ae3-883f-65c40e95a1f8" providerId="ADAL" clId="{51349554-ED1D-45F3-A29F-3766BECB7A58}" dt="2023-05-11T16:38:14.037" v="39" actId="790"/>
        <pc:sldMkLst>
          <pc:docMk/>
          <pc:sldMk cId="823849205" sldId="341"/>
        </pc:sldMkLst>
        <pc:spChg chg="mod">
          <ac:chgData name="Leila Scatena Raposo" userId="efd39fea-0d2b-4ae3-883f-65c40e95a1f8" providerId="ADAL" clId="{51349554-ED1D-45F3-A29F-3766BECB7A58}" dt="2023-05-11T16:38:14.037" v="39" actId="790"/>
          <ac:spMkLst>
            <pc:docMk/>
            <pc:sldMk cId="823849205" sldId="341"/>
            <ac:spMk id="7" creationId="{1B6050ED-CB3F-661F-1FF5-5CEC8E892A44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47:33.275" v="405"/>
        <pc:sldMkLst>
          <pc:docMk/>
          <pc:sldMk cId="171611832" sldId="342"/>
        </pc:sldMkLst>
        <pc:spChg chg="add mod">
          <ac:chgData name="Leila Scatena Raposo" userId="efd39fea-0d2b-4ae3-883f-65c40e95a1f8" providerId="ADAL" clId="{51349554-ED1D-45F3-A29F-3766BECB7A58}" dt="2023-05-18T16:47:33.275" v="405"/>
          <ac:spMkLst>
            <pc:docMk/>
            <pc:sldMk cId="171611832" sldId="342"/>
            <ac:spMk id="4" creationId="{ACA6DC64-C11C-C232-25D9-99C9600B505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37.974" v="407" actId="1076"/>
        <pc:sldMkLst>
          <pc:docMk/>
          <pc:sldMk cId="2890599222" sldId="343"/>
        </pc:sldMkLst>
        <pc:spChg chg="add mod">
          <ac:chgData name="Leila Scatena Raposo" userId="efd39fea-0d2b-4ae3-883f-65c40e95a1f8" providerId="ADAL" clId="{51349554-ED1D-45F3-A29F-3766BECB7A58}" dt="2023-05-18T16:47:37.974" v="407" actId="1076"/>
          <ac:spMkLst>
            <pc:docMk/>
            <pc:sldMk cId="2890599222" sldId="343"/>
            <ac:spMk id="4" creationId="{CE19CEFB-34EA-906A-FE01-D4378044FE78}"/>
          </ac:spMkLst>
        </pc:spChg>
      </pc:sldChg>
      <pc:sldChg chg="modSp mod">
        <pc:chgData name="Leila Scatena Raposo" userId="efd39fea-0d2b-4ae3-883f-65c40e95a1f8" providerId="ADAL" clId="{51349554-ED1D-45F3-A29F-3766BECB7A58}" dt="2023-05-11T16:39:47.607" v="40" actId="113"/>
        <pc:sldMkLst>
          <pc:docMk/>
          <pc:sldMk cId="212732989" sldId="344"/>
        </pc:sldMkLst>
        <pc:spChg chg="mod">
          <ac:chgData name="Leila Scatena Raposo" userId="efd39fea-0d2b-4ae3-883f-65c40e95a1f8" providerId="ADAL" clId="{51349554-ED1D-45F3-A29F-3766BECB7A58}" dt="2023-05-11T16:39:47.607" v="40" actId="113"/>
          <ac:spMkLst>
            <pc:docMk/>
            <pc:sldMk cId="212732989" sldId="344"/>
            <ac:spMk id="27" creationId="{C4F12C82-E628-BB14-D3D4-57BE86360AC0}"/>
          </ac:spMkLst>
        </pc:spChg>
      </pc:sldChg>
      <pc:sldChg chg="modSp mod">
        <pc:chgData name="Leila Scatena Raposo" userId="efd39fea-0d2b-4ae3-883f-65c40e95a1f8" providerId="ADAL" clId="{51349554-ED1D-45F3-A29F-3766BECB7A58}" dt="2023-05-11T16:40:06.550" v="41" actId="790"/>
        <pc:sldMkLst>
          <pc:docMk/>
          <pc:sldMk cId="464621734" sldId="345"/>
        </pc:sldMkLst>
        <pc:spChg chg="mod">
          <ac:chgData name="Leila Scatena Raposo" userId="efd39fea-0d2b-4ae3-883f-65c40e95a1f8" providerId="ADAL" clId="{51349554-ED1D-45F3-A29F-3766BECB7A58}" dt="2023-05-11T16:40:06.550" v="41" actId="790"/>
          <ac:spMkLst>
            <pc:docMk/>
            <pc:sldMk cId="464621734" sldId="345"/>
            <ac:spMk id="8" creationId="{5F27E056-903C-F00D-D676-22E9B61FF4A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53.120" v="409" actId="1076"/>
        <pc:sldMkLst>
          <pc:docMk/>
          <pc:sldMk cId="3881765018" sldId="346"/>
        </pc:sldMkLst>
        <pc:spChg chg="add mod">
          <ac:chgData name="Leila Scatena Raposo" userId="efd39fea-0d2b-4ae3-883f-65c40e95a1f8" providerId="ADAL" clId="{51349554-ED1D-45F3-A29F-3766BECB7A58}" dt="2023-05-18T16:47:53.120" v="409" actId="1076"/>
          <ac:spMkLst>
            <pc:docMk/>
            <pc:sldMk cId="3881765018" sldId="346"/>
            <ac:spMk id="14" creationId="{44E2C34A-CC29-66ED-AD2E-5F3E30BE0FBF}"/>
          </ac:spMkLst>
        </pc:spChg>
        <pc:spChg chg="mod">
          <ac:chgData name="Leila Scatena Raposo" userId="efd39fea-0d2b-4ae3-883f-65c40e95a1f8" providerId="ADAL" clId="{51349554-ED1D-45F3-A29F-3766BECB7A58}" dt="2023-05-11T16:05:55.408" v="3" actId="20577"/>
          <ac:spMkLst>
            <pc:docMk/>
            <pc:sldMk cId="3881765018" sldId="346"/>
            <ac:spMk id="39" creationId="{91705001-E083-F802-D69E-484ABCBED9CE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20.347" v="414" actId="1076"/>
        <pc:sldMkLst>
          <pc:docMk/>
          <pc:sldMk cId="1464893451" sldId="350"/>
        </pc:sldMkLst>
        <pc:spChg chg="add mod">
          <ac:chgData name="Leila Scatena Raposo" userId="efd39fea-0d2b-4ae3-883f-65c40e95a1f8" providerId="ADAL" clId="{51349554-ED1D-45F3-A29F-3766BECB7A58}" dt="2023-05-18T16:48:20.347" v="414" actId="1076"/>
          <ac:spMkLst>
            <pc:docMk/>
            <pc:sldMk cId="1464893451" sldId="350"/>
            <ac:spMk id="5" creationId="{FAD77940-B9C3-B54E-C185-1270B031C26F}"/>
          </ac:spMkLst>
        </pc:spChg>
      </pc:sldChg>
      <pc:sldChg chg="modSp mod">
        <pc:chgData name="Leila Scatena Raposo" userId="efd39fea-0d2b-4ae3-883f-65c40e95a1f8" providerId="ADAL" clId="{51349554-ED1D-45F3-A29F-3766BECB7A58}" dt="2023-05-11T16:44:52.790" v="45" actId="790"/>
        <pc:sldMkLst>
          <pc:docMk/>
          <pc:sldMk cId="2564821263" sldId="351"/>
        </pc:sldMkLst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7" creationId="{8F0CE080-163F-B5B7-97AE-C6895E519C00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9" creationId="{8FD1C76B-1FE3-19A5-7886-A7212C44D843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1" creationId="{0A15F9C9-0E21-870D-8D0F-5FD3B7A8B30F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3" creationId="{49BEAF4D-CB51-08D5-A200-BC1705E210B7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4" creationId="{AEB98E26-9DCA-1BC6-D66E-4C9A7394DE33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6" creationId="{021E8CC8-D7E3-222D-4D05-28BDAF013784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7" creationId="{EBEFD470-BF1F-7484-B7E7-CFC4D45218B2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4" creationId="{7A314659-1120-28FE-6F4A-031F059FDA5D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5" creationId="{3FDC6061-2CA6-B0FD-2CB2-237C985DF1DA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6" creationId="{4FF807F6-700B-93B6-9178-DC470F75A292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7" creationId="{6D226F23-1DF5-6A9C-4788-F38806D7E86E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8" creationId="{8434D961-B769-E9C8-712F-FD0A23DC612E}"/>
          </ac:spMkLst>
        </pc:spChg>
      </pc:sldChg>
      <pc:sldChg chg="modSp mod">
        <pc:chgData name="Leila Scatena Raposo" userId="efd39fea-0d2b-4ae3-883f-65c40e95a1f8" providerId="ADAL" clId="{51349554-ED1D-45F3-A29F-3766BECB7A58}" dt="2023-05-11T16:45:53.531" v="47" actId="790"/>
        <pc:sldMkLst>
          <pc:docMk/>
          <pc:sldMk cId="78026195" sldId="352"/>
        </pc:sldMkLst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7" creationId="{8F0CE080-163F-B5B7-97AE-C6895E519C00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9" creationId="{8FD1C76B-1FE3-19A5-7886-A7212C44D843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1" creationId="{0A15F9C9-0E21-870D-8D0F-5FD3B7A8B30F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7" creationId="{EBEFD470-BF1F-7484-B7E7-CFC4D45218B2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9" creationId="{5FCB76FB-C200-8EA6-E578-0EEE31169B1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0" creationId="{13BD1589-5185-82C8-283B-FB379C3C3238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1" creationId="{8F6C7535-E273-8038-B60B-496C24928445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2" creationId="{3533B1C9-440F-7692-74D3-D5A2983C0635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3" creationId="{E7C9DB39-DAE4-D951-6705-9137B3647452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9" creationId="{B3A2B766-8E59-1C63-3C25-BCA9E6CD34DB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0" creationId="{A8861444-90C9-C130-262E-BDB34F7C985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1" creationId="{C6E27DFE-6E36-EF2D-8672-0FBB24856643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2T13:43:37.471" v="353" actId="1076"/>
        <pc:sldMkLst>
          <pc:docMk/>
          <pc:sldMk cId="3871728511" sldId="357"/>
        </pc:sldMkLst>
        <pc:spChg chg="mod">
          <ac:chgData name="Leila Scatena Raposo" userId="efd39fea-0d2b-4ae3-883f-65c40e95a1f8" providerId="ADAL" clId="{51349554-ED1D-45F3-A29F-3766BECB7A58}" dt="2023-05-12T13:40:37.474" v="126" actId="20577"/>
          <ac:spMkLst>
            <pc:docMk/>
            <pc:sldMk cId="3871728511" sldId="357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2T13:43:25.266" v="351" actId="1076"/>
          <ac:spMkLst>
            <pc:docMk/>
            <pc:sldMk cId="3871728511" sldId="357"/>
            <ac:spMk id="3" creationId="{0EC64F11-E821-DEB1-C21D-22EAACC28277}"/>
          </ac:spMkLst>
        </pc:spChg>
        <pc:spChg chg="add mod">
          <ac:chgData name="Leila Scatena Raposo" userId="efd39fea-0d2b-4ae3-883f-65c40e95a1f8" providerId="ADAL" clId="{51349554-ED1D-45F3-A29F-3766BECB7A58}" dt="2023-05-12T13:43:28.492" v="352" actId="1076"/>
          <ac:spMkLst>
            <pc:docMk/>
            <pc:sldMk cId="3871728511" sldId="357"/>
            <ac:spMk id="4" creationId="{F8A7F620-C24C-F0E8-2923-0E013522EC02}"/>
          </ac:spMkLst>
        </pc:spChg>
        <pc:spChg chg="add mod">
          <ac:chgData name="Leila Scatena Raposo" userId="efd39fea-0d2b-4ae3-883f-65c40e95a1f8" providerId="ADAL" clId="{51349554-ED1D-45F3-A29F-3766BECB7A58}" dt="2023-05-12T13:43:37.471" v="353" actId="1076"/>
          <ac:spMkLst>
            <pc:docMk/>
            <pc:sldMk cId="3871728511" sldId="357"/>
            <ac:spMk id="5" creationId="{ECFE73E0-A0A7-5015-0E86-F3D57867D032}"/>
          </ac:spMkLst>
        </pc:spChg>
        <pc:spChg chg="del mod">
          <ac:chgData name="Leila Scatena Raposo" userId="efd39fea-0d2b-4ae3-883f-65c40e95a1f8" providerId="ADAL" clId="{51349554-ED1D-45F3-A29F-3766BECB7A58}" dt="2023-05-12T13:40:10.436" v="87" actId="478"/>
          <ac:spMkLst>
            <pc:docMk/>
            <pc:sldMk cId="3871728511" sldId="357"/>
            <ac:spMk id="14" creationId="{D91D53AB-9AD7-6D26-8BA2-325F3E0FF5B8}"/>
          </ac:spMkLst>
        </pc:spChg>
        <pc:spChg chg="del mod">
          <ac:chgData name="Leila Scatena Raposo" userId="efd39fea-0d2b-4ae3-883f-65c40e95a1f8" providerId="ADAL" clId="{51349554-ED1D-45F3-A29F-3766BECB7A58}" dt="2023-05-12T13:40:17.314" v="92" actId="478"/>
          <ac:spMkLst>
            <pc:docMk/>
            <pc:sldMk cId="3871728511" sldId="357"/>
            <ac:spMk id="15" creationId="{EC6F8748-483D-AD6C-203D-A5C0580B914E}"/>
          </ac:spMkLst>
        </pc:spChg>
        <pc:spChg chg="del mod">
          <ac:chgData name="Leila Scatena Raposo" userId="efd39fea-0d2b-4ae3-883f-65c40e95a1f8" providerId="ADAL" clId="{51349554-ED1D-45F3-A29F-3766BECB7A58}" dt="2023-05-12T13:40:19.135" v="93" actId="478"/>
          <ac:spMkLst>
            <pc:docMk/>
            <pc:sldMk cId="3871728511" sldId="357"/>
            <ac:spMk id="16" creationId="{0D386432-3D15-00C1-84F3-A00DB8F5CE5B}"/>
          </ac:spMkLst>
        </pc:spChg>
        <pc:spChg chg="mod">
          <ac:chgData name="Leila Scatena Raposo" userId="efd39fea-0d2b-4ae3-883f-65c40e95a1f8" providerId="ADAL" clId="{51349554-ED1D-45F3-A29F-3766BECB7A58}" dt="2023-05-12T13:41:30.344" v="204" actId="14100"/>
          <ac:spMkLst>
            <pc:docMk/>
            <pc:sldMk cId="3871728511" sldId="357"/>
            <ac:spMk id="17" creationId="{53622B7F-62BB-7C1D-921F-34C665E017A0}"/>
          </ac:spMkLst>
        </pc:spChg>
        <pc:spChg chg="del mod">
          <ac:chgData name="Leila Scatena Raposo" userId="efd39fea-0d2b-4ae3-883f-65c40e95a1f8" providerId="ADAL" clId="{51349554-ED1D-45F3-A29F-3766BECB7A58}" dt="2023-05-12T13:40:47.394" v="128" actId="478"/>
          <ac:spMkLst>
            <pc:docMk/>
            <pc:sldMk cId="3871728511" sldId="357"/>
            <ac:spMk id="18" creationId="{121DEDC4-9C5C-4B33-8517-262741F010D2}"/>
          </ac:spMkLst>
        </pc:spChg>
        <pc:spChg chg="del mod">
          <ac:chgData name="Leila Scatena Raposo" userId="efd39fea-0d2b-4ae3-883f-65c40e95a1f8" providerId="ADAL" clId="{51349554-ED1D-45F3-A29F-3766BECB7A58}" dt="2023-05-12T13:40:20.734" v="94" actId="478"/>
          <ac:spMkLst>
            <pc:docMk/>
            <pc:sldMk cId="3871728511" sldId="357"/>
            <ac:spMk id="19" creationId="{4CB8E641-5467-5114-2225-9A14B14DBB4B}"/>
          </ac:spMkLst>
        </pc:spChg>
        <pc:spChg chg="add mod">
          <ac:chgData name="Leila Scatena Raposo" userId="efd39fea-0d2b-4ae3-883f-65c40e95a1f8" providerId="ADAL" clId="{51349554-ED1D-45F3-A29F-3766BECB7A58}" dt="2023-05-12T13:43:14.102" v="346" actId="20577"/>
          <ac:spMkLst>
            <pc:docMk/>
            <pc:sldMk cId="3871728511" sldId="357"/>
            <ac:spMk id="20" creationId="{6BE371E4-FCB7-1669-7217-DC88B44F7CDF}"/>
          </ac:spMkLst>
        </pc:spChg>
        <pc:spChg chg="add mod">
          <ac:chgData name="Leila Scatena Raposo" userId="efd39fea-0d2b-4ae3-883f-65c40e95a1f8" providerId="ADAL" clId="{51349554-ED1D-45F3-A29F-3766BECB7A58}" dt="2023-05-12T13:43:16.622" v="350" actId="20577"/>
          <ac:spMkLst>
            <pc:docMk/>
            <pc:sldMk cId="3871728511" sldId="357"/>
            <ac:spMk id="21" creationId="{9D5320EE-CB95-D3DB-9C57-322FBEFDD4DD}"/>
          </ac:spMkLst>
        </pc:spChg>
        <pc:picChg chg="del">
          <ac:chgData name="Leila Scatena Raposo" userId="efd39fea-0d2b-4ae3-883f-65c40e95a1f8" providerId="ADAL" clId="{51349554-ED1D-45F3-A29F-3766BECB7A58}" dt="2023-05-12T13:40:07.670" v="85" actId="478"/>
          <ac:picMkLst>
            <pc:docMk/>
            <pc:sldMk cId="3871728511" sldId="357"/>
            <ac:picMk id="6" creationId="{2584A5F9-B632-3760-9B81-F551F47DBE3D}"/>
          </ac:picMkLst>
        </pc:picChg>
        <pc:picChg chg="del">
          <ac:chgData name="Leila Scatena Raposo" userId="efd39fea-0d2b-4ae3-883f-65c40e95a1f8" providerId="ADAL" clId="{51349554-ED1D-45F3-A29F-3766BECB7A58}" dt="2023-05-12T13:40:13.880" v="88" actId="478"/>
          <ac:picMkLst>
            <pc:docMk/>
            <pc:sldMk cId="3871728511" sldId="357"/>
            <ac:picMk id="7" creationId="{92CCAA08-0E55-F2C3-7E88-2028461F86F2}"/>
          </ac:picMkLst>
        </pc:picChg>
        <pc:picChg chg="del">
          <ac:chgData name="Leila Scatena Raposo" userId="efd39fea-0d2b-4ae3-883f-65c40e95a1f8" providerId="ADAL" clId="{51349554-ED1D-45F3-A29F-3766BECB7A58}" dt="2023-05-12T13:40:15.443" v="90" actId="478"/>
          <ac:picMkLst>
            <pc:docMk/>
            <pc:sldMk cId="3871728511" sldId="357"/>
            <ac:picMk id="8" creationId="{34829D10-AEA2-BFB3-0852-43BC067A7879}"/>
          </ac:picMkLst>
        </pc:picChg>
        <pc:picChg chg="del">
          <ac:chgData name="Leila Scatena Raposo" userId="efd39fea-0d2b-4ae3-883f-65c40e95a1f8" providerId="ADAL" clId="{51349554-ED1D-45F3-A29F-3766BECB7A58}" dt="2023-05-12T13:40:08.600" v="86" actId="478"/>
          <ac:picMkLst>
            <pc:docMk/>
            <pc:sldMk cId="3871728511" sldId="357"/>
            <ac:picMk id="10" creationId="{04865685-C302-33E1-FE0A-AC83FB6B12C4}"/>
          </ac:picMkLst>
        </pc:picChg>
        <pc:picChg chg="del">
          <ac:chgData name="Leila Scatena Raposo" userId="efd39fea-0d2b-4ae3-883f-65c40e95a1f8" providerId="ADAL" clId="{51349554-ED1D-45F3-A29F-3766BECB7A58}" dt="2023-05-12T13:40:14.632" v="89" actId="478"/>
          <ac:picMkLst>
            <pc:docMk/>
            <pc:sldMk cId="3871728511" sldId="357"/>
            <ac:picMk id="12" creationId="{EDFAFF75-369F-2723-7292-DD9D1F15B5A9}"/>
          </ac:picMkLst>
        </pc:picChg>
        <pc:picChg chg="del">
          <ac:chgData name="Leila Scatena Raposo" userId="efd39fea-0d2b-4ae3-883f-65c40e95a1f8" providerId="ADAL" clId="{51349554-ED1D-45F3-A29F-3766BECB7A58}" dt="2023-05-12T13:40:16.162" v="91" actId="478"/>
          <ac:picMkLst>
            <pc:docMk/>
            <pc:sldMk cId="3871728511" sldId="357"/>
            <ac:picMk id="13" creationId="{9FA8B15C-CDE5-7AA9-92DF-8BCE31AF2632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42:07.069" v="364" actId="1076"/>
        <pc:sldMkLst>
          <pc:docMk/>
          <pc:sldMk cId="4292438315" sldId="359"/>
        </pc:sldMkLst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8T16:42:07.069" v="364" actId="1076"/>
          <ac:spMkLst>
            <pc:docMk/>
            <pc:sldMk cId="4292438315" sldId="359"/>
            <ac:spMk id="3" creationId="{B0B0D9B0-1CF4-B95C-DF73-E583EFF54747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5" creationId="{44675605-886D-981E-1C14-B9CC16D78310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6" creationId="{209B5B42-000A-EA11-B158-114136BDDFFD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7" creationId="{48F57653-0271-5CBE-B8C6-C5E2C474E899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8" creationId="{A016F932-5B14-F23A-C3C7-19C90106F34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2:50.539" v="369" actId="1076"/>
        <pc:sldMkLst>
          <pc:docMk/>
          <pc:sldMk cId="1458137248" sldId="360"/>
        </pc:sldMkLst>
        <pc:spChg chg="add mod">
          <ac:chgData name="Leila Scatena Raposo" userId="efd39fea-0d2b-4ae3-883f-65c40e95a1f8" providerId="ADAL" clId="{51349554-ED1D-45F3-A29F-3766BECB7A58}" dt="2023-05-18T16:42:50.539" v="369" actId="1076"/>
          <ac:spMkLst>
            <pc:docMk/>
            <pc:sldMk cId="1458137248" sldId="360"/>
            <ac:spMk id="3" creationId="{EE9E345C-4F86-893F-46D6-789A01809A7B}"/>
          </ac:spMkLst>
        </pc:spChg>
      </pc:sldChg>
      <pc:sldChg chg="addSp modSp add mod">
        <pc:chgData name="Leila Scatena Raposo" userId="efd39fea-0d2b-4ae3-883f-65c40e95a1f8" providerId="ADAL" clId="{51349554-ED1D-45F3-A29F-3766BECB7A58}" dt="2023-05-18T16:41:43.814" v="360" actId="1076"/>
        <pc:sldMkLst>
          <pc:docMk/>
          <pc:sldMk cId="3554651329" sldId="362"/>
        </pc:sldMkLst>
        <pc:spChg chg="add mod">
          <ac:chgData name="Leila Scatena Raposo" userId="efd39fea-0d2b-4ae3-883f-65c40e95a1f8" providerId="ADAL" clId="{51349554-ED1D-45F3-A29F-3766BECB7A58}" dt="2023-05-18T16:41:43.814" v="360" actId="1076"/>
          <ac:spMkLst>
            <pc:docMk/>
            <pc:sldMk cId="3554651329" sldId="362"/>
            <ac:spMk id="3" creationId="{C702A008-87B3-4488-CCEC-5AC0C0B0B5F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BFD840-E6BF-45B7-87F7-2D479714D2AC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D965DE7-03BE-424D-8336-7D04DF61A312}">
      <dgm:prSet/>
      <dgm:spPr/>
      <dgm:t>
        <a:bodyPr/>
        <a:lstStyle/>
        <a:p>
          <a:r>
            <a:rPr lang="pt-BR" b="1" dirty="0" err="1">
              <a:solidFill>
                <a:schemeClr val="tx1"/>
              </a:solidFill>
            </a:rPr>
            <a:t>babysitter</a:t>
          </a:r>
          <a:endParaRPr lang="pt-BR" b="1" dirty="0">
            <a:solidFill>
              <a:schemeClr val="tx1"/>
            </a:solidFill>
          </a:endParaRPr>
        </a:p>
      </dgm:t>
    </dgm:pt>
    <dgm:pt modelId="{7C8C7674-D38B-CF4B-8ADB-593524BECA83}" type="parTrans" cxnId="{D0B38E69-B9DB-A34F-A656-E72681E12B1D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02726F14-4F5B-9241-B69C-90A078C21C1E}" type="sibTrans" cxnId="{D0B38E69-B9DB-A34F-A656-E72681E12B1D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624177D0-7366-0F44-A21D-5FC1831164E4}">
      <dgm:prSet/>
      <dgm:spPr/>
      <dgm:t>
        <a:bodyPr/>
        <a:lstStyle/>
        <a:p>
          <a:r>
            <a:rPr lang="pt-BR" b="1" dirty="0" err="1">
              <a:solidFill>
                <a:schemeClr val="tx1"/>
              </a:solidFill>
            </a:rPr>
            <a:t>baker</a:t>
          </a:r>
          <a:endParaRPr lang="pt-BR" b="1" dirty="0">
            <a:solidFill>
              <a:schemeClr val="tx1"/>
            </a:solidFill>
          </a:endParaRPr>
        </a:p>
      </dgm:t>
    </dgm:pt>
    <dgm:pt modelId="{92A118FA-1BD2-AB4F-8ED5-81379681714A}" type="parTrans" cxnId="{4DA2D5DA-CF79-5541-928E-B7B1DFB6362A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1AA4A0D4-48B5-DC4E-B03A-2AB6A3F086DB}" type="sibTrans" cxnId="{4DA2D5DA-CF79-5541-928E-B7B1DFB6362A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B55142F8-C87B-0C48-8E80-CABD4DA3CED8}">
      <dgm:prSet/>
      <dgm:spPr/>
      <dgm:t>
        <a:bodyPr/>
        <a:lstStyle/>
        <a:p>
          <a:r>
            <a:rPr lang="pt-BR" b="1" dirty="0" err="1">
              <a:solidFill>
                <a:schemeClr val="tx1"/>
              </a:solidFill>
            </a:rPr>
            <a:t>car</a:t>
          </a:r>
          <a:r>
            <a:rPr lang="pt-BR" b="1" dirty="0">
              <a:solidFill>
                <a:schemeClr val="tx1"/>
              </a:solidFill>
            </a:rPr>
            <a:t> </a:t>
          </a:r>
        </a:p>
        <a:p>
          <a:r>
            <a:rPr lang="pt-BR" b="1" dirty="0" err="1">
              <a:solidFill>
                <a:schemeClr val="tx1"/>
              </a:solidFill>
            </a:rPr>
            <a:t>washer</a:t>
          </a:r>
          <a:endParaRPr lang="pt-BR" b="1" dirty="0">
            <a:solidFill>
              <a:schemeClr val="tx1"/>
            </a:solidFill>
          </a:endParaRPr>
        </a:p>
      </dgm:t>
    </dgm:pt>
    <dgm:pt modelId="{2D801676-8805-784A-846C-AF401D1E545F}" type="parTrans" cxnId="{1D619D81-DE42-DD40-A10A-29DAE4A2CE69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C576313D-91D8-5F42-989F-E34C3623732D}" type="sibTrans" cxnId="{1D619D81-DE42-DD40-A10A-29DAE4A2CE69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47E69368-9652-FC4A-A23E-2340AA34E144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data </a:t>
          </a:r>
        </a:p>
        <a:p>
          <a:r>
            <a:rPr lang="pt-BR" b="1" dirty="0" err="1">
              <a:solidFill>
                <a:schemeClr val="tx1"/>
              </a:solidFill>
            </a:rPr>
            <a:t>clerk</a:t>
          </a:r>
          <a:endParaRPr lang="pt-BR" b="1" dirty="0">
            <a:solidFill>
              <a:schemeClr val="tx1"/>
            </a:solidFill>
          </a:endParaRPr>
        </a:p>
      </dgm:t>
    </dgm:pt>
    <dgm:pt modelId="{4925E45A-096C-394F-87E0-D03585B6D68A}" type="parTrans" cxnId="{1F82A604-B0D5-2B4D-97D2-385239A032C8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67C2BA9D-D8C2-D84D-9760-0B3BFD462A9A}" type="sibTrans" cxnId="{1F82A604-B0D5-2B4D-97D2-385239A032C8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F2234E76-CA0C-D24F-950D-F52AB200C6EE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dog </a:t>
          </a:r>
        </a:p>
        <a:p>
          <a:r>
            <a:rPr lang="pt-BR" b="1" dirty="0" err="1">
              <a:solidFill>
                <a:schemeClr val="tx1"/>
              </a:solidFill>
            </a:rPr>
            <a:t>walker</a:t>
          </a:r>
          <a:endParaRPr lang="pt-BR" b="1" dirty="0">
            <a:solidFill>
              <a:schemeClr val="tx1"/>
            </a:solidFill>
          </a:endParaRPr>
        </a:p>
      </dgm:t>
    </dgm:pt>
    <dgm:pt modelId="{65A38242-2EAC-3843-902A-E3E654117638}" type="parTrans" cxnId="{46736A32-0F36-D44D-817A-BF7455C1A86B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9D900D0B-41B8-E741-8E76-A12ED4CC5E12}" type="sibTrans" cxnId="{46736A32-0F36-D44D-817A-BF7455C1A86B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CB2D384E-FD84-8E4B-B556-AB69EDC0E7BD}">
      <dgm:prSet/>
      <dgm:spPr/>
      <dgm:t>
        <a:bodyPr/>
        <a:lstStyle/>
        <a:p>
          <a:r>
            <a:rPr lang="pt-BR" b="1" dirty="0" err="1">
              <a:solidFill>
                <a:schemeClr val="tx1"/>
              </a:solidFill>
            </a:rPr>
            <a:t>farm</a:t>
          </a:r>
          <a:r>
            <a:rPr lang="pt-BR" b="1" dirty="0">
              <a:solidFill>
                <a:schemeClr val="tx1"/>
              </a:solidFill>
            </a:rPr>
            <a:t> </a:t>
          </a:r>
          <a:r>
            <a:rPr lang="pt-BR" b="1" dirty="0" err="1">
              <a:solidFill>
                <a:schemeClr val="tx1"/>
              </a:solidFill>
            </a:rPr>
            <a:t>worker</a:t>
          </a:r>
          <a:endParaRPr lang="pt-BR" b="1" dirty="0">
            <a:solidFill>
              <a:schemeClr val="tx1"/>
            </a:solidFill>
          </a:endParaRPr>
        </a:p>
      </dgm:t>
    </dgm:pt>
    <dgm:pt modelId="{FA790F3C-EE7C-E047-89EF-DFBC898EDDE1}" type="parTrans" cxnId="{E478C944-1B06-7F43-8060-68D7ED11B104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65B1F794-7151-2142-9AA2-A8D1CE5EDE3C}" type="sibTrans" cxnId="{E478C944-1B06-7F43-8060-68D7ED11B104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C5E36D57-64A9-B047-B494-63A274818F26}">
      <dgm:prSet/>
      <dgm:spPr/>
      <dgm:t>
        <a:bodyPr/>
        <a:lstStyle/>
        <a:p>
          <a:r>
            <a:rPr lang="pt-BR" b="1" dirty="0" err="1">
              <a:solidFill>
                <a:schemeClr val="tx1"/>
              </a:solidFill>
            </a:rPr>
            <a:t>grocery</a:t>
          </a:r>
          <a:r>
            <a:rPr lang="pt-BR" b="1" dirty="0">
              <a:solidFill>
                <a:schemeClr val="tx1"/>
              </a:solidFill>
            </a:rPr>
            <a:t> store </a:t>
          </a:r>
          <a:r>
            <a:rPr lang="pt-BR" b="1" dirty="0" err="1">
              <a:solidFill>
                <a:schemeClr val="tx1"/>
              </a:solidFill>
            </a:rPr>
            <a:t>cashier</a:t>
          </a:r>
          <a:endParaRPr lang="pt-BR" b="1" dirty="0">
            <a:solidFill>
              <a:schemeClr val="tx1"/>
            </a:solidFill>
          </a:endParaRPr>
        </a:p>
      </dgm:t>
    </dgm:pt>
    <dgm:pt modelId="{5ADE32AB-AE64-3B42-A36E-AD9C7EEE87BC}" type="parTrans" cxnId="{4B6C2D1E-236C-9F4A-8175-ED7DFCD70C45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EC52FBF2-4CF6-884F-962A-C9A672C83843}" type="sibTrans" cxnId="{4B6C2D1E-236C-9F4A-8175-ED7DFCD70C45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04A600A5-0BB1-1F41-8050-E719ED70FCBC}">
      <dgm:prSet/>
      <dgm:spPr/>
      <dgm:t>
        <a:bodyPr/>
        <a:lstStyle/>
        <a:p>
          <a:r>
            <a:rPr lang="pt-BR" b="1" dirty="0" err="1">
              <a:solidFill>
                <a:schemeClr val="tx1"/>
              </a:solidFill>
            </a:rPr>
            <a:t>library</a:t>
          </a:r>
          <a:r>
            <a:rPr lang="pt-BR" b="1" dirty="0">
              <a:solidFill>
                <a:schemeClr val="tx1"/>
              </a:solidFill>
            </a:rPr>
            <a:t> </a:t>
          </a:r>
          <a:r>
            <a:rPr lang="pt-BR" b="1" dirty="0" err="1">
              <a:solidFill>
                <a:schemeClr val="tx1"/>
              </a:solidFill>
            </a:rPr>
            <a:t>assistant</a:t>
          </a:r>
          <a:endParaRPr lang="pt-BR" b="1" dirty="0">
            <a:solidFill>
              <a:schemeClr val="tx1"/>
            </a:solidFill>
          </a:endParaRPr>
        </a:p>
      </dgm:t>
    </dgm:pt>
    <dgm:pt modelId="{625EF1A3-83FB-0A4D-9B22-973D1E068AFF}" type="parTrans" cxnId="{6FB496DA-3E19-1642-B451-AF4EC11DFB29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41F0EFE0-89B7-8E4B-BAD4-36507655AF18}" type="sibTrans" cxnId="{6FB496DA-3E19-1642-B451-AF4EC11DFB29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8644FF34-7265-6B45-BEEF-580B16FD783B}">
      <dgm:prSet/>
      <dgm:spPr/>
      <dgm:t>
        <a:bodyPr/>
        <a:lstStyle/>
        <a:p>
          <a:r>
            <a:rPr lang="pt-BR" b="1" dirty="0" err="1">
              <a:solidFill>
                <a:schemeClr val="tx1"/>
              </a:solidFill>
            </a:rPr>
            <a:t>music</a:t>
          </a:r>
          <a:r>
            <a:rPr lang="pt-BR" b="1" dirty="0">
              <a:solidFill>
                <a:schemeClr val="tx1"/>
              </a:solidFill>
            </a:rPr>
            <a:t> </a:t>
          </a:r>
        </a:p>
        <a:p>
          <a:r>
            <a:rPr lang="pt-BR" b="1" dirty="0">
              <a:solidFill>
                <a:schemeClr val="tx1"/>
              </a:solidFill>
            </a:rPr>
            <a:t>tutor</a:t>
          </a:r>
        </a:p>
      </dgm:t>
    </dgm:pt>
    <dgm:pt modelId="{D643AEFF-6509-7D4C-99A3-29C425C1CC9B}" type="parTrans" cxnId="{C1A125B3-9329-0D4C-8F9D-71A6D6EB5B96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15AC47BB-1B24-E544-856C-12DE5C62696E}" type="sibTrans" cxnId="{C1A125B3-9329-0D4C-8F9D-71A6D6EB5B96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A528E35C-7F8D-A64F-B970-8CC4456128EB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social media </a:t>
          </a:r>
          <a:r>
            <a:rPr lang="pt-BR" b="1" dirty="0" err="1">
              <a:solidFill>
                <a:schemeClr val="tx1"/>
              </a:solidFill>
            </a:rPr>
            <a:t>assistant</a:t>
          </a:r>
          <a:endParaRPr lang="pt-BR" b="1" dirty="0">
            <a:solidFill>
              <a:schemeClr val="tx1"/>
            </a:solidFill>
          </a:endParaRPr>
        </a:p>
      </dgm:t>
    </dgm:pt>
    <dgm:pt modelId="{4BE38716-2EAB-AD41-9B72-8940DB20AF37}" type="parTrans" cxnId="{8A584B08-8F29-3442-957B-7C0F6DDA3DF3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CEE5B4B1-13E1-7443-B601-1737CC8476C2}" type="sibTrans" cxnId="{8A584B08-8F29-3442-957B-7C0F6DDA3DF3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24812F5F-013F-A74D-9C0C-5363A5221BCE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web </a:t>
          </a:r>
          <a:r>
            <a:rPr lang="pt-BR" b="1" dirty="0" err="1">
              <a:solidFill>
                <a:schemeClr val="tx1"/>
              </a:solidFill>
            </a:rPr>
            <a:t>or</a:t>
          </a:r>
          <a:r>
            <a:rPr lang="pt-BR" b="1" dirty="0">
              <a:solidFill>
                <a:schemeClr val="tx1"/>
              </a:solidFill>
            </a:rPr>
            <a:t> </a:t>
          </a:r>
          <a:r>
            <a:rPr lang="pt-BR" b="1" dirty="0" err="1">
              <a:solidFill>
                <a:schemeClr val="tx1"/>
              </a:solidFill>
            </a:rPr>
            <a:t>graphic</a:t>
          </a:r>
          <a:r>
            <a:rPr lang="pt-BR" b="1" dirty="0">
              <a:solidFill>
                <a:schemeClr val="tx1"/>
              </a:solidFill>
            </a:rPr>
            <a:t> designer</a:t>
          </a:r>
        </a:p>
      </dgm:t>
    </dgm:pt>
    <dgm:pt modelId="{49CA9685-CAF5-644F-BD4B-1803024B9BD2}" type="parTrans" cxnId="{5D603C8C-C341-794C-A2EC-CBF1DC7E1A4C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265FA57F-4910-0845-90C9-62ADA8492CDA}" type="sibTrans" cxnId="{5D603C8C-C341-794C-A2EC-CBF1DC7E1A4C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F8C20900-8700-9B45-AB82-1B7ED2415FBE}" type="pres">
      <dgm:prSet presAssocID="{EFBFD840-E6BF-45B7-87F7-2D479714D2AC}" presName="diagram" presStyleCnt="0">
        <dgm:presLayoutVars>
          <dgm:dir/>
          <dgm:resizeHandles val="exact"/>
        </dgm:presLayoutVars>
      </dgm:prSet>
      <dgm:spPr/>
    </dgm:pt>
    <dgm:pt modelId="{58D79676-3D24-4140-9DB1-69E532C3A939}" type="pres">
      <dgm:prSet presAssocID="{0D965DE7-03BE-424D-8336-7D04DF61A312}" presName="node" presStyleLbl="node1" presStyleIdx="0" presStyleCnt="11">
        <dgm:presLayoutVars>
          <dgm:bulletEnabled val="1"/>
        </dgm:presLayoutVars>
      </dgm:prSet>
      <dgm:spPr/>
    </dgm:pt>
    <dgm:pt modelId="{C77AC34B-4462-4644-B94A-070ECEF50049}" type="pres">
      <dgm:prSet presAssocID="{02726F14-4F5B-9241-B69C-90A078C21C1E}" presName="sibTrans" presStyleCnt="0"/>
      <dgm:spPr/>
    </dgm:pt>
    <dgm:pt modelId="{85EAA94C-FC5A-9E45-888F-F86EEC4EF5E7}" type="pres">
      <dgm:prSet presAssocID="{624177D0-7366-0F44-A21D-5FC1831164E4}" presName="node" presStyleLbl="node1" presStyleIdx="1" presStyleCnt="11">
        <dgm:presLayoutVars>
          <dgm:bulletEnabled val="1"/>
        </dgm:presLayoutVars>
      </dgm:prSet>
      <dgm:spPr/>
    </dgm:pt>
    <dgm:pt modelId="{91B34259-9B5A-E242-85D7-03916A4614D1}" type="pres">
      <dgm:prSet presAssocID="{1AA4A0D4-48B5-DC4E-B03A-2AB6A3F086DB}" presName="sibTrans" presStyleCnt="0"/>
      <dgm:spPr/>
    </dgm:pt>
    <dgm:pt modelId="{C5D880F1-C636-8146-84C5-84D1D2C1509A}" type="pres">
      <dgm:prSet presAssocID="{B55142F8-C87B-0C48-8E80-CABD4DA3CED8}" presName="node" presStyleLbl="node1" presStyleIdx="2" presStyleCnt="11">
        <dgm:presLayoutVars>
          <dgm:bulletEnabled val="1"/>
        </dgm:presLayoutVars>
      </dgm:prSet>
      <dgm:spPr/>
    </dgm:pt>
    <dgm:pt modelId="{10C2FEE9-89E6-0F45-8C3C-4EDCFD3BFD4F}" type="pres">
      <dgm:prSet presAssocID="{C576313D-91D8-5F42-989F-E34C3623732D}" presName="sibTrans" presStyleCnt="0"/>
      <dgm:spPr/>
    </dgm:pt>
    <dgm:pt modelId="{CDC32164-449A-0C4E-951E-780181D965C2}" type="pres">
      <dgm:prSet presAssocID="{47E69368-9652-FC4A-A23E-2340AA34E144}" presName="node" presStyleLbl="node1" presStyleIdx="3" presStyleCnt="11">
        <dgm:presLayoutVars>
          <dgm:bulletEnabled val="1"/>
        </dgm:presLayoutVars>
      </dgm:prSet>
      <dgm:spPr/>
    </dgm:pt>
    <dgm:pt modelId="{9673EC1B-628D-A447-BD13-9BADF73A47C3}" type="pres">
      <dgm:prSet presAssocID="{67C2BA9D-D8C2-D84D-9760-0B3BFD462A9A}" presName="sibTrans" presStyleCnt="0"/>
      <dgm:spPr/>
    </dgm:pt>
    <dgm:pt modelId="{9FB1D09C-16DE-2045-88C0-E92FFC17A708}" type="pres">
      <dgm:prSet presAssocID="{F2234E76-CA0C-D24F-950D-F52AB200C6EE}" presName="node" presStyleLbl="node1" presStyleIdx="4" presStyleCnt="11">
        <dgm:presLayoutVars>
          <dgm:bulletEnabled val="1"/>
        </dgm:presLayoutVars>
      </dgm:prSet>
      <dgm:spPr/>
    </dgm:pt>
    <dgm:pt modelId="{26BB2D10-F03C-E94A-811F-2B98854D9168}" type="pres">
      <dgm:prSet presAssocID="{9D900D0B-41B8-E741-8E76-A12ED4CC5E12}" presName="sibTrans" presStyleCnt="0"/>
      <dgm:spPr/>
    </dgm:pt>
    <dgm:pt modelId="{1C06CEFF-41DE-FF4B-82FE-721DDF126209}" type="pres">
      <dgm:prSet presAssocID="{CB2D384E-FD84-8E4B-B556-AB69EDC0E7BD}" presName="node" presStyleLbl="node1" presStyleIdx="5" presStyleCnt="11">
        <dgm:presLayoutVars>
          <dgm:bulletEnabled val="1"/>
        </dgm:presLayoutVars>
      </dgm:prSet>
      <dgm:spPr/>
    </dgm:pt>
    <dgm:pt modelId="{433C205F-5CC1-EA4A-8FB7-2E0487C4521C}" type="pres">
      <dgm:prSet presAssocID="{65B1F794-7151-2142-9AA2-A8D1CE5EDE3C}" presName="sibTrans" presStyleCnt="0"/>
      <dgm:spPr/>
    </dgm:pt>
    <dgm:pt modelId="{8CF57EC5-AC66-8645-BEB4-E615BAAC1F48}" type="pres">
      <dgm:prSet presAssocID="{C5E36D57-64A9-B047-B494-63A274818F26}" presName="node" presStyleLbl="node1" presStyleIdx="6" presStyleCnt="11">
        <dgm:presLayoutVars>
          <dgm:bulletEnabled val="1"/>
        </dgm:presLayoutVars>
      </dgm:prSet>
      <dgm:spPr/>
    </dgm:pt>
    <dgm:pt modelId="{23549F5C-03A4-EB43-8E0E-D8CFC2B428BF}" type="pres">
      <dgm:prSet presAssocID="{EC52FBF2-4CF6-884F-962A-C9A672C83843}" presName="sibTrans" presStyleCnt="0"/>
      <dgm:spPr/>
    </dgm:pt>
    <dgm:pt modelId="{2AB7AF21-EDE0-4D4A-ABBE-34CDEB3DBA59}" type="pres">
      <dgm:prSet presAssocID="{04A600A5-0BB1-1F41-8050-E719ED70FCBC}" presName="node" presStyleLbl="node1" presStyleIdx="7" presStyleCnt="11">
        <dgm:presLayoutVars>
          <dgm:bulletEnabled val="1"/>
        </dgm:presLayoutVars>
      </dgm:prSet>
      <dgm:spPr/>
    </dgm:pt>
    <dgm:pt modelId="{72625823-971C-004F-A75D-119CCD7E6DC0}" type="pres">
      <dgm:prSet presAssocID="{41F0EFE0-89B7-8E4B-BAD4-36507655AF18}" presName="sibTrans" presStyleCnt="0"/>
      <dgm:spPr/>
    </dgm:pt>
    <dgm:pt modelId="{D73E9E80-3264-4A47-91EA-96559B6D9505}" type="pres">
      <dgm:prSet presAssocID="{8644FF34-7265-6B45-BEEF-580B16FD783B}" presName="node" presStyleLbl="node1" presStyleIdx="8" presStyleCnt="11">
        <dgm:presLayoutVars>
          <dgm:bulletEnabled val="1"/>
        </dgm:presLayoutVars>
      </dgm:prSet>
      <dgm:spPr/>
    </dgm:pt>
    <dgm:pt modelId="{4B590043-A003-1542-B942-70591723341E}" type="pres">
      <dgm:prSet presAssocID="{15AC47BB-1B24-E544-856C-12DE5C62696E}" presName="sibTrans" presStyleCnt="0"/>
      <dgm:spPr/>
    </dgm:pt>
    <dgm:pt modelId="{91BB5D0A-951C-9641-B1A0-E5EF77CB3891}" type="pres">
      <dgm:prSet presAssocID="{A528E35C-7F8D-A64F-B970-8CC4456128EB}" presName="node" presStyleLbl="node1" presStyleIdx="9" presStyleCnt="11">
        <dgm:presLayoutVars>
          <dgm:bulletEnabled val="1"/>
        </dgm:presLayoutVars>
      </dgm:prSet>
      <dgm:spPr/>
    </dgm:pt>
    <dgm:pt modelId="{9174B24B-A9DF-124E-8D2A-31E2522E09CD}" type="pres">
      <dgm:prSet presAssocID="{CEE5B4B1-13E1-7443-B601-1737CC8476C2}" presName="sibTrans" presStyleCnt="0"/>
      <dgm:spPr/>
    </dgm:pt>
    <dgm:pt modelId="{12470211-D71F-6C45-A471-F45A974F6BC0}" type="pres">
      <dgm:prSet presAssocID="{24812F5F-013F-A74D-9C0C-5363A5221BCE}" presName="node" presStyleLbl="node1" presStyleIdx="10" presStyleCnt="11">
        <dgm:presLayoutVars>
          <dgm:bulletEnabled val="1"/>
        </dgm:presLayoutVars>
      </dgm:prSet>
      <dgm:spPr/>
    </dgm:pt>
  </dgm:ptLst>
  <dgm:cxnLst>
    <dgm:cxn modelId="{C6AE4C01-9C99-F744-9D33-EBE284C11A35}" type="presOf" srcId="{F2234E76-CA0C-D24F-950D-F52AB200C6EE}" destId="{9FB1D09C-16DE-2045-88C0-E92FFC17A708}" srcOrd="0" destOrd="0" presId="urn:microsoft.com/office/officeart/2005/8/layout/default"/>
    <dgm:cxn modelId="{1F82A604-B0D5-2B4D-97D2-385239A032C8}" srcId="{EFBFD840-E6BF-45B7-87F7-2D479714D2AC}" destId="{47E69368-9652-FC4A-A23E-2340AA34E144}" srcOrd="3" destOrd="0" parTransId="{4925E45A-096C-394F-87E0-D03585B6D68A}" sibTransId="{67C2BA9D-D8C2-D84D-9760-0B3BFD462A9A}"/>
    <dgm:cxn modelId="{8A584B08-8F29-3442-957B-7C0F6DDA3DF3}" srcId="{EFBFD840-E6BF-45B7-87F7-2D479714D2AC}" destId="{A528E35C-7F8D-A64F-B970-8CC4456128EB}" srcOrd="9" destOrd="0" parTransId="{4BE38716-2EAB-AD41-9B72-8940DB20AF37}" sibTransId="{CEE5B4B1-13E1-7443-B601-1737CC8476C2}"/>
    <dgm:cxn modelId="{239B830E-DA3D-FA46-B9E5-F8FB1BFF1AE1}" type="presOf" srcId="{8644FF34-7265-6B45-BEEF-580B16FD783B}" destId="{D73E9E80-3264-4A47-91EA-96559B6D9505}" srcOrd="0" destOrd="0" presId="urn:microsoft.com/office/officeart/2005/8/layout/default"/>
    <dgm:cxn modelId="{4B6C2D1E-236C-9F4A-8175-ED7DFCD70C45}" srcId="{EFBFD840-E6BF-45B7-87F7-2D479714D2AC}" destId="{C5E36D57-64A9-B047-B494-63A274818F26}" srcOrd="6" destOrd="0" parTransId="{5ADE32AB-AE64-3B42-A36E-AD9C7EEE87BC}" sibTransId="{EC52FBF2-4CF6-884F-962A-C9A672C83843}"/>
    <dgm:cxn modelId="{C9DC0420-BB5E-4245-BB9F-B3B207589A1D}" type="presOf" srcId="{EFBFD840-E6BF-45B7-87F7-2D479714D2AC}" destId="{F8C20900-8700-9B45-AB82-1B7ED2415FBE}" srcOrd="0" destOrd="0" presId="urn:microsoft.com/office/officeart/2005/8/layout/default"/>
    <dgm:cxn modelId="{46736A32-0F36-D44D-817A-BF7455C1A86B}" srcId="{EFBFD840-E6BF-45B7-87F7-2D479714D2AC}" destId="{F2234E76-CA0C-D24F-950D-F52AB200C6EE}" srcOrd="4" destOrd="0" parTransId="{65A38242-2EAC-3843-902A-E3E654117638}" sibTransId="{9D900D0B-41B8-E741-8E76-A12ED4CC5E12}"/>
    <dgm:cxn modelId="{E478C944-1B06-7F43-8060-68D7ED11B104}" srcId="{EFBFD840-E6BF-45B7-87F7-2D479714D2AC}" destId="{CB2D384E-FD84-8E4B-B556-AB69EDC0E7BD}" srcOrd="5" destOrd="0" parTransId="{FA790F3C-EE7C-E047-89EF-DFBC898EDDE1}" sibTransId="{65B1F794-7151-2142-9AA2-A8D1CE5EDE3C}"/>
    <dgm:cxn modelId="{19292056-6465-F84C-B45D-055DF9543847}" type="presOf" srcId="{47E69368-9652-FC4A-A23E-2340AA34E144}" destId="{CDC32164-449A-0C4E-951E-780181D965C2}" srcOrd="0" destOrd="0" presId="urn:microsoft.com/office/officeart/2005/8/layout/default"/>
    <dgm:cxn modelId="{7D901C64-9999-F84B-A830-9EF5C0BEC6E0}" type="presOf" srcId="{04A600A5-0BB1-1F41-8050-E719ED70FCBC}" destId="{2AB7AF21-EDE0-4D4A-ABBE-34CDEB3DBA59}" srcOrd="0" destOrd="0" presId="urn:microsoft.com/office/officeart/2005/8/layout/default"/>
    <dgm:cxn modelId="{D0B38E69-B9DB-A34F-A656-E72681E12B1D}" srcId="{EFBFD840-E6BF-45B7-87F7-2D479714D2AC}" destId="{0D965DE7-03BE-424D-8336-7D04DF61A312}" srcOrd="0" destOrd="0" parTransId="{7C8C7674-D38B-CF4B-8ADB-593524BECA83}" sibTransId="{02726F14-4F5B-9241-B69C-90A078C21C1E}"/>
    <dgm:cxn modelId="{1D619D81-DE42-DD40-A10A-29DAE4A2CE69}" srcId="{EFBFD840-E6BF-45B7-87F7-2D479714D2AC}" destId="{B55142F8-C87B-0C48-8E80-CABD4DA3CED8}" srcOrd="2" destOrd="0" parTransId="{2D801676-8805-784A-846C-AF401D1E545F}" sibTransId="{C576313D-91D8-5F42-989F-E34C3623732D}"/>
    <dgm:cxn modelId="{5D603C8C-C341-794C-A2EC-CBF1DC7E1A4C}" srcId="{EFBFD840-E6BF-45B7-87F7-2D479714D2AC}" destId="{24812F5F-013F-A74D-9C0C-5363A5221BCE}" srcOrd="10" destOrd="0" parTransId="{49CA9685-CAF5-644F-BD4B-1803024B9BD2}" sibTransId="{265FA57F-4910-0845-90C9-62ADA8492CDA}"/>
    <dgm:cxn modelId="{8492F6A8-9FE5-0C43-BD4F-D9F3752F82B0}" type="presOf" srcId="{0D965DE7-03BE-424D-8336-7D04DF61A312}" destId="{58D79676-3D24-4140-9DB1-69E532C3A939}" srcOrd="0" destOrd="0" presId="urn:microsoft.com/office/officeart/2005/8/layout/default"/>
    <dgm:cxn modelId="{C1A125B3-9329-0D4C-8F9D-71A6D6EB5B96}" srcId="{EFBFD840-E6BF-45B7-87F7-2D479714D2AC}" destId="{8644FF34-7265-6B45-BEEF-580B16FD783B}" srcOrd="8" destOrd="0" parTransId="{D643AEFF-6509-7D4C-99A3-29C425C1CC9B}" sibTransId="{15AC47BB-1B24-E544-856C-12DE5C62696E}"/>
    <dgm:cxn modelId="{B8707DC0-0553-8F49-8F58-8F3B8EB8F233}" type="presOf" srcId="{CB2D384E-FD84-8E4B-B556-AB69EDC0E7BD}" destId="{1C06CEFF-41DE-FF4B-82FE-721DDF126209}" srcOrd="0" destOrd="0" presId="urn:microsoft.com/office/officeart/2005/8/layout/default"/>
    <dgm:cxn modelId="{3F1DD8C2-EEBE-C544-91FF-A41478AF6C2E}" type="presOf" srcId="{24812F5F-013F-A74D-9C0C-5363A5221BCE}" destId="{12470211-D71F-6C45-A471-F45A974F6BC0}" srcOrd="0" destOrd="0" presId="urn:microsoft.com/office/officeart/2005/8/layout/default"/>
    <dgm:cxn modelId="{FD5636C5-A0FC-B54D-A20D-05B01DE74826}" type="presOf" srcId="{B55142F8-C87B-0C48-8E80-CABD4DA3CED8}" destId="{C5D880F1-C636-8146-84C5-84D1D2C1509A}" srcOrd="0" destOrd="0" presId="urn:microsoft.com/office/officeart/2005/8/layout/default"/>
    <dgm:cxn modelId="{6FB496DA-3E19-1642-B451-AF4EC11DFB29}" srcId="{EFBFD840-E6BF-45B7-87F7-2D479714D2AC}" destId="{04A600A5-0BB1-1F41-8050-E719ED70FCBC}" srcOrd="7" destOrd="0" parTransId="{625EF1A3-83FB-0A4D-9B22-973D1E068AFF}" sibTransId="{41F0EFE0-89B7-8E4B-BAD4-36507655AF18}"/>
    <dgm:cxn modelId="{4DA2D5DA-CF79-5541-928E-B7B1DFB6362A}" srcId="{EFBFD840-E6BF-45B7-87F7-2D479714D2AC}" destId="{624177D0-7366-0F44-A21D-5FC1831164E4}" srcOrd="1" destOrd="0" parTransId="{92A118FA-1BD2-AB4F-8ED5-81379681714A}" sibTransId="{1AA4A0D4-48B5-DC4E-B03A-2AB6A3F086DB}"/>
    <dgm:cxn modelId="{2C0C1EE4-BB19-394D-AC20-5AA2A09DBE73}" type="presOf" srcId="{624177D0-7366-0F44-A21D-5FC1831164E4}" destId="{85EAA94C-FC5A-9E45-888F-F86EEC4EF5E7}" srcOrd="0" destOrd="0" presId="urn:microsoft.com/office/officeart/2005/8/layout/default"/>
    <dgm:cxn modelId="{92CC7DE6-2336-4742-AAD3-C2F77E98746F}" type="presOf" srcId="{A528E35C-7F8D-A64F-B970-8CC4456128EB}" destId="{91BB5D0A-951C-9641-B1A0-E5EF77CB3891}" srcOrd="0" destOrd="0" presId="urn:microsoft.com/office/officeart/2005/8/layout/default"/>
    <dgm:cxn modelId="{B594ACF0-5107-9F43-87DD-9542AA6BACD7}" type="presOf" srcId="{C5E36D57-64A9-B047-B494-63A274818F26}" destId="{8CF57EC5-AC66-8645-BEB4-E615BAAC1F48}" srcOrd="0" destOrd="0" presId="urn:microsoft.com/office/officeart/2005/8/layout/default"/>
    <dgm:cxn modelId="{2B8BACD1-B2A3-F34A-9BEF-E35627442A57}" type="presParOf" srcId="{F8C20900-8700-9B45-AB82-1B7ED2415FBE}" destId="{58D79676-3D24-4140-9DB1-69E532C3A939}" srcOrd="0" destOrd="0" presId="urn:microsoft.com/office/officeart/2005/8/layout/default"/>
    <dgm:cxn modelId="{3BD11447-E3A7-4644-B9B9-D186A1664593}" type="presParOf" srcId="{F8C20900-8700-9B45-AB82-1B7ED2415FBE}" destId="{C77AC34B-4462-4644-B94A-070ECEF50049}" srcOrd="1" destOrd="0" presId="urn:microsoft.com/office/officeart/2005/8/layout/default"/>
    <dgm:cxn modelId="{D41CBABE-1F86-984F-9F4D-A937C3D6FB8D}" type="presParOf" srcId="{F8C20900-8700-9B45-AB82-1B7ED2415FBE}" destId="{85EAA94C-FC5A-9E45-888F-F86EEC4EF5E7}" srcOrd="2" destOrd="0" presId="urn:microsoft.com/office/officeart/2005/8/layout/default"/>
    <dgm:cxn modelId="{55EB295C-0F84-9145-B85C-88B70CC881A8}" type="presParOf" srcId="{F8C20900-8700-9B45-AB82-1B7ED2415FBE}" destId="{91B34259-9B5A-E242-85D7-03916A4614D1}" srcOrd="3" destOrd="0" presId="urn:microsoft.com/office/officeart/2005/8/layout/default"/>
    <dgm:cxn modelId="{75188BB1-7EE2-3D42-B07F-3DB0E3FA9994}" type="presParOf" srcId="{F8C20900-8700-9B45-AB82-1B7ED2415FBE}" destId="{C5D880F1-C636-8146-84C5-84D1D2C1509A}" srcOrd="4" destOrd="0" presId="urn:microsoft.com/office/officeart/2005/8/layout/default"/>
    <dgm:cxn modelId="{38D04C86-6271-6F4F-832E-F4A5F12B2C76}" type="presParOf" srcId="{F8C20900-8700-9B45-AB82-1B7ED2415FBE}" destId="{10C2FEE9-89E6-0F45-8C3C-4EDCFD3BFD4F}" srcOrd="5" destOrd="0" presId="urn:microsoft.com/office/officeart/2005/8/layout/default"/>
    <dgm:cxn modelId="{AAA36BA6-BBD2-F241-8169-BAE6DEE5B88A}" type="presParOf" srcId="{F8C20900-8700-9B45-AB82-1B7ED2415FBE}" destId="{CDC32164-449A-0C4E-951E-780181D965C2}" srcOrd="6" destOrd="0" presId="urn:microsoft.com/office/officeart/2005/8/layout/default"/>
    <dgm:cxn modelId="{275AB6FA-F06A-E841-9F3B-7D6949F8CAC7}" type="presParOf" srcId="{F8C20900-8700-9B45-AB82-1B7ED2415FBE}" destId="{9673EC1B-628D-A447-BD13-9BADF73A47C3}" srcOrd="7" destOrd="0" presId="urn:microsoft.com/office/officeart/2005/8/layout/default"/>
    <dgm:cxn modelId="{4701F81A-475B-DE49-81D7-ABB37208A837}" type="presParOf" srcId="{F8C20900-8700-9B45-AB82-1B7ED2415FBE}" destId="{9FB1D09C-16DE-2045-88C0-E92FFC17A708}" srcOrd="8" destOrd="0" presId="urn:microsoft.com/office/officeart/2005/8/layout/default"/>
    <dgm:cxn modelId="{DC9C4065-AE5F-4F4A-909E-5C048CDF4F76}" type="presParOf" srcId="{F8C20900-8700-9B45-AB82-1B7ED2415FBE}" destId="{26BB2D10-F03C-E94A-811F-2B98854D9168}" srcOrd="9" destOrd="0" presId="urn:microsoft.com/office/officeart/2005/8/layout/default"/>
    <dgm:cxn modelId="{03291439-BD93-CA48-898C-E8F6213BDAE9}" type="presParOf" srcId="{F8C20900-8700-9B45-AB82-1B7ED2415FBE}" destId="{1C06CEFF-41DE-FF4B-82FE-721DDF126209}" srcOrd="10" destOrd="0" presId="urn:microsoft.com/office/officeart/2005/8/layout/default"/>
    <dgm:cxn modelId="{9FFC4B77-0039-2C4C-831A-F2937B5BFA86}" type="presParOf" srcId="{F8C20900-8700-9B45-AB82-1B7ED2415FBE}" destId="{433C205F-5CC1-EA4A-8FB7-2E0487C4521C}" srcOrd="11" destOrd="0" presId="urn:microsoft.com/office/officeart/2005/8/layout/default"/>
    <dgm:cxn modelId="{2B10524A-B693-1441-BC40-C346D594D6C2}" type="presParOf" srcId="{F8C20900-8700-9B45-AB82-1B7ED2415FBE}" destId="{8CF57EC5-AC66-8645-BEB4-E615BAAC1F48}" srcOrd="12" destOrd="0" presId="urn:microsoft.com/office/officeart/2005/8/layout/default"/>
    <dgm:cxn modelId="{3109223A-39A9-FD48-A8F1-B5D568FCE39D}" type="presParOf" srcId="{F8C20900-8700-9B45-AB82-1B7ED2415FBE}" destId="{23549F5C-03A4-EB43-8E0E-D8CFC2B428BF}" srcOrd="13" destOrd="0" presId="urn:microsoft.com/office/officeart/2005/8/layout/default"/>
    <dgm:cxn modelId="{B729F70D-84C6-0B4E-AA83-010125748596}" type="presParOf" srcId="{F8C20900-8700-9B45-AB82-1B7ED2415FBE}" destId="{2AB7AF21-EDE0-4D4A-ABBE-34CDEB3DBA59}" srcOrd="14" destOrd="0" presId="urn:microsoft.com/office/officeart/2005/8/layout/default"/>
    <dgm:cxn modelId="{B69CC689-8A7A-CA4F-8A99-933E8B2C505C}" type="presParOf" srcId="{F8C20900-8700-9B45-AB82-1B7ED2415FBE}" destId="{72625823-971C-004F-A75D-119CCD7E6DC0}" srcOrd="15" destOrd="0" presId="urn:microsoft.com/office/officeart/2005/8/layout/default"/>
    <dgm:cxn modelId="{B4D7410B-3B33-E849-98CB-C975E352D7E3}" type="presParOf" srcId="{F8C20900-8700-9B45-AB82-1B7ED2415FBE}" destId="{D73E9E80-3264-4A47-91EA-96559B6D9505}" srcOrd="16" destOrd="0" presId="urn:microsoft.com/office/officeart/2005/8/layout/default"/>
    <dgm:cxn modelId="{88FD7F1C-0B92-3B45-B792-E736268D3D04}" type="presParOf" srcId="{F8C20900-8700-9B45-AB82-1B7ED2415FBE}" destId="{4B590043-A003-1542-B942-70591723341E}" srcOrd="17" destOrd="0" presId="urn:microsoft.com/office/officeart/2005/8/layout/default"/>
    <dgm:cxn modelId="{7CBB157B-7E17-FE4E-A902-F1FF03B8E376}" type="presParOf" srcId="{F8C20900-8700-9B45-AB82-1B7ED2415FBE}" destId="{91BB5D0A-951C-9641-B1A0-E5EF77CB3891}" srcOrd="18" destOrd="0" presId="urn:microsoft.com/office/officeart/2005/8/layout/default"/>
    <dgm:cxn modelId="{BD2B6017-59F3-3543-8280-953C929A4D1C}" type="presParOf" srcId="{F8C20900-8700-9B45-AB82-1B7ED2415FBE}" destId="{9174B24B-A9DF-124E-8D2A-31E2522E09CD}" srcOrd="19" destOrd="0" presId="urn:microsoft.com/office/officeart/2005/8/layout/default"/>
    <dgm:cxn modelId="{2AFD4BF2-1243-C24E-BF1C-4A278D2D3FD7}" type="presParOf" srcId="{F8C20900-8700-9B45-AB82-1B7ED2415FBE}" destId="{12470211-D71F-6C45-A471-F45A974F6BC0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FD840-E6BF-45B7-87F7-2D479714D2AC}" type="doc">
      <dgm:prSet loTypeId="urn:microsoft.com/office/officeart/2005/8/layout/default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0D965DE7-03BE-424D-8336-7D04DF61A312}">
      <dgm:prSet/>
      <dgm:spPr/>
      <dgm:t>
        <a:bodyPr/>
        <a:lstStyle/>
        <a:p>
          <a:r>
            <a:rPr lang="pt-BR" b="1" i="1"/>
            <a:t>adventurous</a:t>
          </a:r>
          <a:endParaRPr lang="pt-BR" b="1" dirty="0"/>
        </a:p>
      </dgm:t>
    </dgm:pt>
    <dgm:pt modelId="{7C8C7674-D38B-CF4B-8ADB-593524BECA83}" type="parTrans" cxnId="{D0B38E69-B9DB-A34F-A656-E72681E12B1D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02726F14-4F5B-9241-B69C-90A078C21C1E}" type="sibTrans" cxnId="{D0B38E69-B9DB-A34F-A656-E72681E12B1D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F82038ED-8A25-574B-B422-6F936C33530F}">
      <dgm:prSet/>
      <dgm:spPr/>
      <dgm:t>
        <a:bodyPr/>
        <a:lstStyle/>
        <a:p>
          <a:r>
            <a:rPr lang="pt-BR" b="1" i="1"/>
            <a:t>entertaining</a:t>
          </a:r>
          <a:endParaRPr lang="pt-BR" b="1" dirty="0"/>
        </a:p>
      </dgm:t>
    </dgm:pt>
    <dgm:pt modelId="{0142C2D7-7275-E94D-BC28-8813431270B5}" type="parTrans" cxnId="{85EBFB29-693E-FE43-A22B-689F98F300EF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4DCE0531-5EF1-414C-8F8E-C89BD9A03C7D}" type="sibTrans" cxnId="{85EBFB29-693E-FE43-A22B-689F98F300EF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87983F55-D489-5441-B216-7EF770EEED70}">
      <dgm:prSet/>
      <dgm:spPr/>
      <dgm:t>
        <a:bodyPr/>
        <a:lstStyle/>
        <a:p>
          <a:r>
            <a:rPr lang="pt-BR" b="1" i="1"/>
            <a:t>epic</a:t>
          </a:r>
          <a:endParaRPr lang="pt-BR" b="1" dirty="0"/>
        </a:p>
      </dgm:t>
    </dgm:pt>
    <dgm:pt modelId="{2A62C6DE-64F8-9D40-BE95-11132F1A9F96}" type="parTrans" cxnId="{05FE6DA2-788D-DA46-88F6-4CAD9D1E306F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4295AAE7-E460-9C47-AC59-FA4F14546981}" type="sibTrans" cxnId="{05FE6DA2-788D-DA46-88F6-4CAD9D1E306F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D97201A1-3176-8645-A177-D416CCEAF18B}">
      <dgm:prSet/>
      <dgm:spPr/>
      <dgm:t>
        <a:bodyPr/>
        <a:lstStyle/>
        <a:p>
          <a:r>
            <a:rPr lang="pt-BR" b="1" i="1"/>
            <a:t>exciting</a:t>
          </a:r>
          <a:endParaRPr lang="pt-BR" b="1" dirty="0"/>
        </a:p>
      </dgm:t>
    </dgm:pt>
    <dgm:pt modelId="{BE4D8AA9-FBF1-5E46-AAA8-80A9EE754E91}" type="parTrans" cxnId="{E3B4B0AF-8FB9-C549-B0AE-8B50F3CF3281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1CCF2F37-E9E3-D64A-B6A2-A18127A0F4A8}" type="sibTrans" cxnId="{E3B4B0AF-8FB9-C549-B0AE-8B50F3CF3281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66883969-5C70-0E49-A68B-A5F0F4494BBF}">
      <dgm:prSet/>
      <dgm:spPr/>
      <dgm:t>
        <a:bodyPr/>
        <a:lstStyle/>
        <a:p>
          <a:r>
            <a:rPr lang="pt-BR" b="1" i="1"/>
            <a:t>funny</a:t>
          </a:r>
          <a:endParaRPr lang="pt-BR" b="1" dirty="0"/>
        </a:p>
      </dgm:t>
    </dgm:pt>
    <dgm:pt modelId="{ADBB82D4-E51E-0449-BF66-8EE40B583356}" type="parTrans" cxnId="{9D7FB9D6-BDC6-A846-BEC2-B556929A287F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588B7A09-EF33-564F-BBE1-D68158379DAE}" type="sibTrans" cxnId="{9D7FB9D6-BDC6-A846-BEC2-B556929A287F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78A28238-B88E-B647-83B6-5C8E8545E880}">
      <dgm:prSet/>
      <dgm:spPr/>
      <dgm:t>
        <a:bodyPr/>
        <a:lstStyle/>
        <a:p>
          <a:r>
            <a:rPr lang="pt-BR" b="1" i="1"/>
            <a:t>groundbreaking</a:t>
          </a:r>
          <a:endParaRPr lang="pt-BR" b="1" dirty="0"/>
        </a:p>
      </dgm:t>
    </dgm:pt>
    <dgm:pt modelId="{714E8BE9-55C8-794D-B7E5-241A89B73611}" type="parTrans" cxnId="{39DF3242-A2BD-924A-B7C0-B38EA3DF4E10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3F2B5B3D-7FEE-C242-BB2F-2C72B625484B}" type="sibTrans" cxnId="{39DF3242-A2BD-924A-B7C0-B38EA3DF4E10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9C792F42-7F06-9147-A81D-2377BC41C8E2}">
      <dgm:prSet/>
      <dgm:spPr/>
      <dgm:t>
        <a:bodyPr/>
        <a:lstStyle/>
        <a:p>
          <a:r>
            <a:rPr lang="pt-BR" b="1" i="1"/>
            <a:t>inspiring</a:t>
          </a:r>
          <a:endParaRPr lang="pt-BR" b="1" dirty="0"/>
        </a:p>
      </dgm:t>
    </dgm:pt>
    <dgm:pt modelId="{BBAACBEB-A8DA-AD47-8467-69F45854F3C6}" type="parTrans" cxnId="{78220D26-1F2E-C145-80E8-7278BFFE6F76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09F24426-204E-5649-98FE-106992D1000D}" type="sibTrans" cxnId="{78220D26-1F2E-C145-80E8-7278BFFE6F76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628A111C-9791-0E47-9626-CABD90CA7311}">
      <dgm:prSet/>
      <dgm:spPr/>
      <dgm:t>
        <a:bodyPr/>
        <a:lstStyle/>
        <a:p>
          <a:r>
            <a:rPr lang="pt-BR" b="1" i="1"/>
            <a:t>interesting</a:t>
          </a:r>
          <a:endParaRPr lang="pt-BR" b="1" dirty="0"/>
        </a:p>
      </dgm:t>
    </dgm:pt>
    <dgm:pt modelId="{D86F2D3A-773F-8D4B-B458-E1E75BE6FD6E}" type="parTrans" cxnId="{9A520195-50CA-BF45-9448-7772D0289AD3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B1CA2564-EF95-E54C-B0B6-5EBB4B82A6B2}" type="sibTrans" cxnId="{9A520195-50CA-BF45-9448-7772D0289AD3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52C8599B-A167-0E44-A7D7-49DFCFCAAF7A}">
      <dgm:prSet/>
      <dgm:spPr/>
      <dgm:t>
        <a:bodyPr/>
        <a:lstStyle/>
        <a:p>
          <a:r>
            <a:rPr lang="pt-BR" b="1" i="1"/>
            <a:t>mysterious</a:t>
          </a:r>
          <a:endParaRPr lang="pt-BR" b="1" dirty="0"/>
        </a:p>
      </dgm:t>
    </dgm:pt>
    <dgm:pt modelId="{36C757AA-0285-3040-8E0A-5DA9106DBD86}" type="parTrans" cxnId="{AC96566F-28A1-0549-82E2-5E1C48B77A3D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8B61DA20-DE2D-4F4F-BCE4-1130B5E17D18}" type="sibTrans" cxnId="{AC96566F-28A1-0549-82E2-5E1C48B77A3D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F65EC472-E237-E34A-8AA0-3A7DC6F6CB86}">
      <dgm:prSet/>
      <dgm:spPr/>
      <dgm:t>
        <a:bodyPr/>
        <a:lstStyle/>
        <a:p>
          <a:r>
            <a:rPr lang="pt-BR" b="1" i="1"/>
            <a:t>original</a:t>
          </a:r>
          <a:endParaRPr lang="pt-BR" b="1" dirty="0"/>
        </a:p>
      </dgm:t>
    </dgm:pt>
    <dgm:pt modelId="{0411B07E-BDEE-944D-8FB3-4757B038A2EB}" type="parTrans" cxnId="{42A7A496-F505-5049-A2AF-F69D9C9BEBFD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5368E915-5898-564E-B855-8D59993FB391}" type="sibTrans" cxnId="{42A7A496-F505-5049-A2AF-F69D9C9BEBFD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8A08A083-A6FA-2749-B3E2-D1F83B04E34C}">
      <dgm:prSet/>
      <dgm:spPr/>
      <dgm:t>
        <a:bodyPr/>
        <a:lstStyle/>
        <a:p>
          <a:r>
            <a:rPr lang="pt-BR" b="1" i="1"/>
            <a:t>romantic</a:t>
          </a:r>
          <a:endParaRPr lang="pt-BR" b="1" dirty="0"/>
        </a:p>
      </dgm:t>
    </dgm:pt>
    <dgm:pt modelId="{76A67E92-043F-0644-B6A9-4277C7AA0BE3}" type="parTrans" cxnId="{CDEC3243-94C2-C147-A3D6-B49A4D8AA1E7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8D29B403-99DC-BE45-AC46-69C76BDA1D2D}" type="sibTrans" cxnId="{CDEC3243-94C2-C147-A3D6-B49A4D8AA1E7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BD76EAFD-D896-1149-9F53-ACD1C711F323}">
      <dgm:prSet/>
      <dgm:spPr/>
      <dgm:t>
        <a:bodyPr/>
        <a:lstStyle/>
        <a:p>
          <a:r>
            <a:rPr lang="pt-BR" b="1" i="1"/>
            <a:t>touching</a:t>
          </a:r>
          <a:endParaRPr lang="pt-BR" b="1" dirty="0"/>
        </a:p>
      </dgm:t>
    </dgm:pt>
    <dgm:pt modelId="{8FC2E8E1-EFAC-894D-83A9-7B2724CBE04D}" type="parTrans" cxnId="{683B2B75-4F47-4041-A9D9-4289C46F7D09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3673ED94-F718-3B42-9B16-9BDDB455F947}" type="sibTrans" cxnId="{683B2B75-4F47-4041-A9D9-4289C46F7D09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E60D972D-4819-C84F-A376-FB57A3311D8C}">
      <dgm:prSet/>
      <dgm:spPr/>
      <dgm:t>
        <a:bodyPr/>
        <a:lstStyle/>
        <a:p>
          <a:r>
            <a:rPr lang="pt-BR" b="1" i="1"/>
            <a:t>unforgettable</a:t>
          </a:r>
          <a:endParaRPr lang="pt-BR" b="1" dirty="0"/>
        </a:p>
      </dgm:t>
    </dgm:pt>
    <dgm:pt modelId="{66DEC9FC-2693-2045-A19F-D70EF7B4FCAE}" type="parTrans" cxnId="{81D1ADE3-EF05-6149-9113-C49257BD892C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2A80F902-DCA7-AA45-87CB-8DF04A2CC3F5}" type="sibTrans" cxnId="{81D1ADE3-EF05-6149-9113-C49257BD892C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F1A32504-B7D1-A24B-8DA3-42109E189569}" type="pres">
      <dgm:prSet presAssocID="{EFBFD840-E6BF-45B7-87F7-2D479714D2AC}" presName="diagram" presStyleCnt="0">
        <dgm:presLayoutVars>
          <dgm:dir/>
          <dgm:resizeHandles val="exact"/>
        </dgm:presLayoutVars>
      </dgm:prSet>
      <dgm:spPr/>
    </dgm:pt>
    <dgm:pt modelId="{07B87D37-D6B2-BE4A-A17E-96DCEDAA28D4}" type="pres">
      <dgm:prSet presAssocID="{0D965DE7-03BE-424D-8336-7D04DF61A312}" presName="node" presStyleLbl="node1" presStyleIdx="0" presStyleCnt="13">
        <dgm:presLayoutVars>
          <dgm:bulletEnabled val="1"/>
        </dgm:presLayoutVars>
      </dgm:prSet>
      <dgm:spPr/>
    </dgm:pt>
    <dgm:pt modelId="{B0B201CB-42E3-E94E-BC9D-44C87C194086}" type="pres">
      <dgm:prSet presAssocID="{02726F14-4F5B-9241-B69C-90A078C21C1E}" presName="sibTrans" presStyleCnt="0"/>
      <dgm:spPr/>
    </dgm:pt>
    <dgm:pt modelId="{A723D342-85EA-9148-AB7E-D35995814CFE}" type="pres">
      <dgm:prSet presAssocID="{F82038ED-8A25-574B-B422-6F936C33530F}" presName="node" presStyleLbl="node1" presStyleIdx="1" presStyleCnt="13">
        <dgm:presLayoutVars>
          <dgm:bulletEnabled val="1"/>
        </dgm:presLayoutVars>
      </dgm:prSet>
      <dgm:spPr/>
    </dgm:pt>
    <dgm:pt modelId="{5183E0F3-468E-9649-B412-940EB7730162}" type="pres">
      <dgm:prSet presAssocID="{4DCE0531-5EF1-414C-8F8E-C89BD9A03C7D}" presName="sibTrans" presStyleCnt="0"/>
      <dgm:spPr/>
    </dgm:pt>
    <dgm:pt modelId="{E2EAC0EF-5E5C-234A-8818-112E785588F6}" type="pres">
      <dgm:prSet presAssocID="{87983F55-D489-5441-B216-7EF770EEED70}" presName="node" presStyleLbl="node1" presStyleIdx="2" presStyleCnt="13">
        <dgm:presLayoutVars>
          <dgm:bulletEnabled val="1"/>
        </dgm:presLayoutVars>
      </dgm:prSet>
      <dgm:spPr/>
    </dgm:pt>
    <dgm:pt modelId="{BC72F1DD-32A8-6A49-A418-8FA22ABB09B8}" type="pres">
      <dgm:prSet presAssocID="{4295AAE7-E460-9C47-AC59-FA4F14546981}" presName="sibTrans" presStyleCnt="0"/>
      <dgm:spPr/>
    </dgm:pt>
    <dgm:pt modelId="{E9A0131B-6D31-424C-B0D6-CC3519C8A727}" type="pres">
      <dgm:prSet presAssocID="{D97201A1-3176-8645-A177-D416CCEAF18B}" presName="node" presStyleLbl="node1" presStyleIdx="3" presStyleCnt="13">
        <dgm:presLayoutVars>
          <dgm:bulletEnabled val="1"/>
        </dgm:presLayoutVars>
      </dgm:prSet>
      <dgm:spPr/>
    </dgm:pt>
    <dgm:pt modelId="{C3E67DA7-FA0F-904E-9F5F-81207AE84618}" type="pres">
      <dgm:prSet presAssocID="{1CCF2F37-E9E3-D64A-B6A2-A18127A0F4A8}" presName="sibTrans" presStyleCnt="0"/>
      <dgm:spPr/>
    </dgm:pt>
    <dgm:pt modelId="{06C34223-E841-9748-829A-09AF847193F5}" type="pres">
      <dgm:prSet presAssocID="{66883969-5C70-0E49-A68B-A5F0F4494BBF}" presName="node" presStyleLbl="node1" presStyleIdx="4" presStyleCnt="13">
        <dgm:presLayoutVars>
          <dgm:bulletEnabled val="1"/>
        </dgm:presLayoutVars>
      </dgm:prSet>
      <dgm:spPr/>
    </dgm:pt>
    <dgm:pt modelId="{DE4908F5-3755-E34E-8E41-0610E9CED055}" type="pres">
      <dgm:prSet presAssocID="{588B7A09-EF33-564F-BBE1-D68158379DAE}" presName="sibTrans" presStyleCnt="0"/>
      <dgm:spPr/>
    </dgm:pt>
    <dgm:pt modelId="{EC3E523C-6494-7D42-BF11-FE4E77F67869}" type="pres">
      <dgm:prSet presAssocID="{78A28238-B88E-B647-83B6-5C8E8545E880}" presName="node" presStyleLbl="node1" presStyleIdx="5" presStyleCnt="13">
        <dgm:presLayoutVars>
          <dgm:bulletEnabled val="1"/>
        </dgm:presLayoutVars>
      </dgm:prSet>
      <dgm:spPr/>
    </dgm:pt>
    <dgm:pt modelId="{F07D6023-9736-434B-AD37-2F68CA4C40C5}" type="pres">
      <dgm:prSet presAssocID="{3F2B5B3D-7FEE-C242-BB2F-2C72B625484B}" presName="sibTrans" presStyleCnt="0"/>
      <dgm:spPr/>
    </dgm:pt>
    <dgm:pt modelId="{3A0AF76A-ADC1-0E4D-8ADE-71F1F9EB9C94}" type="pres">
      <dgm:prSet presAssocID="{9C792F42-7F06-9147-A81D-2377BC41C8E2}" presName="node" presStyleLbl="node1" presStyleIdx="6" presStyleCnt="13">
        <dgm:presLayoutVars>
          <dgm:bulletEnabled val="1"/>
        </dgm:presLayoutVars>
      </dgm:prSet>
      <dgm:spPr/>
    </dgm:pt>
    <dgm:pt modelId="{8ED2EE6B-3A98-A948-AE92-5DFF9C990156}" type="pres">
      <dgm:prSet presAssocID="{09F24426-204E-5649-98FE-106992D1000D}" presName="sibTrans" presStyleCnt="0"/>
      <dgm:spPr/>
    </dgm:pt>
    <dgm:pt modelId="{9A050DE8-B333-6E4F-BF47-BDA210DC7125}" type="pres">
      <dgm:prSet presAssocID="{628A111C-9791-0E47-9626-CABD90CA7311}" presName="node" presStyleLbl="node1" presStyleIdx="7" presStyleCnt="13">
        <dgm:presLayoutVars>
          <dgm:bulletEnabled val="1"/>
        </dgm:presLayoutVars>
      </dgm:prSet>
      <dgm:spPr/>
    </dgm:pt>
    <dgm:pt modelId="{E2EA0FBD-C608-1647-A191-9F12CD8D9929}" type="pres">
      <dgm:prSet presAssocID="{B1CA2564-EF95-E54C-B0B6-5EBB4B82A6B2}" presName="sibTrans" presStyleCnt="0"/>
      <dgm:spPr/>
    </dgm:pt>
    <dgm:pt modelId="{57F60BB7-CCED-E846-85D8-1732EF55DDEC}" type="pres">
      <dgm:prSet presAssocID="{52C8599B-A167-0E44-A7D7-49DFCFCAAF7A}" presName="node" presStyleLbl="node1" presStyleIdx="8" presStyleCnt="13">
        <dgm:presLayoutVars>
          <dgm:bulletEnabled val="1"/>
        </dgm:presLayoutVars>
      </dgm:prSet>
      <dgm:spPr/>
    </dgm:pt>
    <dgm:pt modelId="{78E70456-5023-7242-A936-B2A6F5795090}" type="pres">
      <dgm:prSet presAssocID="{8B61DA20-DE2D-4F4F-BCE4-1130B5E17D18}" presName="sibTrans" presStyleCnt="0"/>
      <dgm:spPr/>
    </dgm:pt>
    <dgm:pt modelId="{07B56144-98AC-8C4C-980F-BF1DD16D485A}" type="pres">
      <dgm:prSet presAssocID="{F65EC472-E237-E34A-8AA0-3A7DC6F6CB86}" presName="node" presStyleLbl="node1" presStyleIdx="9" presStyleCnt="13">
        <dgm:presLayoutVars>
          <dgm:bulletEnabled val="1"/>
        </dgm:presLayoutVars>
      </dgm:prSet>
      <dgm:spPr/>
    </dgm:pt>
    <dgm:pt modelId="{A2E1DAA5-C3DA-9948-97E7-5F8D6E9AD315}" type="pres">
      <dgm:prSet presAssocID="{5368E915-5898-564E-B855-8D59993FB391}" presName="sibTrans" presStyleCnt="0"/>
      <dgm:spPr/>
    </dgm:pt>
    <dgm:pt modelId="{6CB986FA-0F13-A349-BDDA-5AAB88560D0F}" type="pres">
      <dgm:prSet presAssocID="{8A08A083-A6FA-2749-B3E2-D1F83B04E34C}" presName="node" presStyleLbl="node1" presStyleIdx="10" presStyleCnt="13">
        <dgm:presLayoutVars>
          <dgm:bulletEnabled val="1"/>
        </dgm:presLayoutVars>
      </dgm:prSet>
      <dgm:spPr/>
    </dgm:pt>
    <dgm:pt modelId="{34FC557D-1490-8549-BD40-014BB2D5794D}" type="pres">
      <dgm:prSet presAssocID="{8D29B403-99DC-BE45-AC46-69C76BDA1D2D}" presName="sibTrans" presStyleCnt="0"/>
      <dgm:spPr/>
    </dgm:pt>
    <dgm:pt modelId="{8A5DBAC0-9578-C44E-8CE4-888B063023E7}" type="pres">
      <dgm:prSet presAssocID="{BD76EAFD-D896-1149-9F53-ACD1C711F323}" presName="node" presStyleLbl="node1" presStyleIdx="11" presStyleCnt="13">
        <dgm:presLayoutVars>
          <dgm:bulletEnabled val="1"/>
        </dgm:presLayoutVars>
      </dgm:prSet>
      <dgm:spPr/>
    </dgm:pt>
    <dgm:pt modelId="{1821CC7F-F218-6F4D-9B8D-E011DEF8D288}" type="pres">
      <dgm:prSet presAssocID="{3673ED94-F718-3B42-9B16-9BDDB455F947}" presName="sibTrans" presStyleCnt="0"/>
      <dgm:spPr/>
    </dgm:pt>
    <dgm:pt modelId="{58F761ED-2CC1-AE4E-9DD2-B564FCB3586B}" type="pres">
      <dgm:prSet presAssocID="{E60D972D-4819-C84F-A376-FB57A3311D8C}" presName="node" presStyleLbl="node1" presStyleIdx="12" presStyleCnt="13">
        <dgm:presLayoutVars>
          <dgm:bulletEnabled val="1"/>
        </dgm:presLayoutVars>
      </dgm:prSet>
      <dgm:spPr/>
    </dgm:pt>
  </dgm:ptLst>
  <dgm:cxnLst>
    <dgm:cxn modelId="{2C1CA502-D22C-A246-A610-54CE7B54B769}" type="presOf" srcId="{52C8599B-A167-0E44-A7D7-49DFCFCAAF7A}" destId="{57F60BB7-CCED-E846-85D8-1732EF55DDEC}" srcOrd="0" destOrd="0" presId="urn:microsoft.com/office/officeart/2005/8/layout/default"/>
    <dgm:cxn modelId="{53D4EE08-8069-8442-985C-7EF97EFCAC15}" type="presOf" srcId="{78A28238-B88E-B647-83B6-5C8E8545E880}" destId="{EC3E523C-6494-7D42-BF11-FE4E77F67869}" srcOrd="0" destOrd="0" presId="urn:microsoft.com/office/officeart/2005/8/layout/default"/>
    <dgm:cxn modelId="{698DDE11-C977-814E-AE47-7ACB5E93ED6D}" type="presOf" srcId="{628A111C-9791-0E47-9626-CABD90CA7311}" destId="{9A050DE8-B333-6E4F-BF47-BDA210DC7125}" srcOrd="0" destOrd="0" presId="urn:microsoft.com/office/officeart/2005/8/layout/default"/>
    <dgm:cxn modelId="{3EF4F21A-6EF3-3846-8C67-008CCDB4AF15}" type="presOf" srcId="{0D965DE7-03BE-424D-8336-7D04DF61A312}" destId="{07B87D37-D6B2-BE4A-A17E-96DCEDAA28D4}" srcOrd="0" destOrd="0" presId="urn:microsoft.com/office/officeart/2005/8/layout/default"/>
    <dgm:cxn modelId="{78220D26-1F2E-C145-80E8-7278BFFE6F76}" srcId="{EFBFD840-E6BF-45B7-87F7-2D479714D2AC}" destId="{9C792F42-7F06-9147-A81D-2377BC41C8E2}" srcOrd="6" destOrd="0" parTransId="{BBAACBEB-A8DA-AD47-8467-69F45854F3C6}" sibTransId="{09F24426-204E-5649-98FE-106992D1000D}"/>
    <dgm:cxn modelId="{85EBFB29-693E-FE43-A22B-689F98F300EF}" srcId="{EFBFD840-E6BF-45B7-87F7-2D479714D2AC}" destId="{F82038ED-8A25-574B-B422-6F936C33530F}" srcOrd="1" destOrd="0" parTransId="{0142C2D7-7275-E94D-BC28-8813431270B5}" sibTransId="{4DCE0531-5EF1-414C-8F8E-C89BD9A03C7D}"/>
    <dgm:cxn modelId="{39DF3242-A2BD-924A-B7C0-B38EA3DF4E10}" srcId="{EFBFD840-E6BF-45B7-87F7-2D479714D2AC}" destId="{78A28238-B88E-B647-83B6-5C8E8545E880}" srcOrd="5" destOrd="0" parTransId="{714E8BE9-55C8-794D-B7E5-241A89B73611}" sibTransId="{3F2B5B3D-7FEE-C242-BB2F-2C72B625484B}"/>
    <dgm:cxn modelId="{CDEC3243-94C2-C147-A3D6-B49A4D8AA1E7}" srcId="{EFBFD840-E6BF-45B7-87F7-2D479714D2AC}" destId="{8A08A083-A6FA-2749-B3E2-D1F83B04E34C}" srcOrd="10" destOrd="0" parTransId="{76A67E92-043F-0644-B6A9-4277C7AA0BE3}" sibTransId="{8D29B403-99DC-BE45-AC46-69C76BDA1D2D}"/>
    <dgm:cxn modelId="{D0B38E69-B9DB-A34F-A656-E72681E12B1D}" srcId="{EFBFD840-E6BF-45B7-87F7-2D479714D2AC}" destId="{0D965DE7-03BE-424D-8336-7D04DF61A312}" srcOrd="0" destOrd="0" parTransId="{7C8C7674-D38B-CF4B-8ADB-593524BECA83}" sibTransId="{02726F14-4F5B-9241-B69C-90A078C21C1E}"/>
    <dgm:cxn modelId="{C374F56B-3427-AF47-AAC3-A2E7CB3009D7}" type="presOf" srcId="{8A08A083-A6FA-2749-B3E2-D1F83B04E34C}" destId="{6CB986FA-0F13-A349-BDDA-5AAB88560D0F}" srcOrd="0" destOrd="0" presId="urn:microsoft.com/office/officeart/2005/8/layout/default"/>
    <dgm:cxn modelId="{AC96566F-28A1-0549-82E2-5E1C48B77A3D}" srcId="{EFBFD840-E6BF-45B7-87F7-2D479714D2AC}" destId="{52C8599B-A167-0E44-A7D7-49DFCFCAAF7A}" srcOrd="8" destOrd="0" parTransId="{36C757AA-0285-3040-8E0A-5DA9106DBD86}" sibTransId="{8B61DA20-DE2D-4F4F-BCE4-1130B5E17D18}"/>
    <dgm:cxn modelId="{BD318D73-CCF6-C34A-8502-72B528F057CC}" type="presOf" srcId="{BD76EAFD-D896-1149-9F53-ACD1C711F323}" destId="{8A5DBAC0-9578-C44E-8CE4-888B063023E7}" srcOrd="0" destOrd="0" presId="urn:microsoft.com/office/officeart/2005/8/layout/default"/>
    <dgm:cxn modelId="{683B2B75-4F47-4041-A9D9-4289C46F7D09}" srcId="{EFBFD840-E6BF-45B7-87F7-2D479714D2AC}" destId="{BD76EAFD-D896-1149-9F53-ACD1C711F323}" srcOrd="11" destOrd="0" parTransId="{8FC2E8E1-EFAC-894D-83A9-7B2724CBE04D}" sibTransId="{3673ED94-F718-3B42-9B16-9BDDB455F947}"/>
    <dgm:cxn modelId="{C3F47D83-16CF-BF40-BD59-F0C5F9E0A9CA}" type="presOf" srcId="{87983F55-D489-5441-B216-7EF770EEED70}" destId="{E2EAC0EF-5E5C-234A-8818-112E785588F6}" srcOrd="0" destOrd="0" presId="urn:microsoft.com/office/officeart/2005/8/layout/default"/>
    <dgm:cxn modelId="{8A7BE591-0304-AD42-9FF5-5E52936EFD45}" type="presOf" srcId="{9C792F42-7F06-9147-A81D-2377BC41C8E2}" destId="{3A0AF76A-ADC1-0E4D-8ADE-71F1F9EB9C94}" srcOrd="0" destOrd="0" presId="urn:microsoft.com/office/officeart/2005/8/layout/default"/>
    <dgm:cxn modelId="{9A520195-50CA-BF45-9448-7772D0289AD3}" srcId="{EFBFD840-E6BF-45B7-87F7-2D479714D2AC}" destId="{628A111C-9791-0E47-9626-CABD90CA7311}" srcOrd="7" destOrd="0" parTransId="{D86F2D3A-773F-8D4B-B458-E1E75BE6FD6E}" sibTransId="{B1CA2564-EF95-E54C-B0B6-5EBB4B82A6B2}"/>
    <dgm:cxn modelId="{42A7A496-F505-5049-A2AF-F69D9C9BEBFD}" srcId="{EFBFD840-E6BF-45B7-87F7-2D479714D2AC}" destId="{F65EC472-E237-E34A-8AA0-3A7DC6F6CB86}" srcOrd="9" destOrd="0" parTransId="{0411B07E-BDEE-944D-8FB3-4757B038A2EB}" sibTransId="{5368E915-5898-564E-B855-8D59993FB391}"/>
    <dgm:cxn modelId="{05FE6DA2-788D-DA46-88F6-4CAD9D1E306F}" srcId="{EFBFD840-E6BF-45B7-87F7-2D479714D2AC}" destId="{87983F55-D489-5441-B216-7EF770EEED70}" srcOrd="2" destOrd="0" parTransId="{2A62C6DE-64F8-9D40-BE95-11132F1A9F96}" sibTransId="{4295AAE7-E460-9C47-AC59-FA4F14546981}"/>
    <dgm:cxn modelId="{E3B4B0AF-8FB9-C549-B0AE-8B50F3CF3281}" srcId="{EFBFD840-E6BF-45B7-87F7-2D479714D2AC}" destId="{D97201A1-3176-8645-A177-D416CCEAF18B}" srcOrd="3" destOrd="0" parTransId="{BE4D8AA9-FBF1-5E46-AAA8-80A9EE754E91}" sibTransId="{1CCF2F37-E9E3-D64A-B6A2-A18127A0F4A8}"/>
    <dgm:cxn modelId="{20A4F0B6-A9AF-334E-B35C-32BC3D22BC79}" type="presOf" srcId="{F65EC472-E237-E34A-8AA0-3A7DC6F6CB86}" destId="{07B56144-98AC-8C4C-980F-BF1DD16D485A}" srcOrd="0" destOrd="0" presId="urn:microsoft.com/office/officeart/2005/8/layout/default"/>
    <dgm:cxn modelId="{34E545B9-9260-A444-ADFB-877ECDC912E6}" type="presOf" srcId="{F82038ED-8A25-574B-B422-6F936C33530F}" destId="{A723D342-85EA-9148-AB7E-D35995814CFE}" srcOrd="0" destOrd="0" presId="urn:microsoft.com/office/officeart/2005/8/layout/default"/>
    <dgm:cxn modelId="{01401EC2-4943-1E41-B80B-54542915A932}" type="presOf" srcId="{E60D972D-4819-C84F-A376-FB57A3311D8C}" destId="{58F761ED-2CC1-AE4E-9DD2-B564FCB3586B}" srcOrd="0" destOrd="0" presId="urn:microsoft.com/office/officeart/2005/8/layout/default"/>
    <dgm:cxn modelId="{9D7FB9D6-BDC6-A846-BEC2-B556929A287F}" srcId="{EFBFD840-E6BF-45B7-87F7-2D479714D2AC}" destId="{66883969-5C70-0E49-A68B-A5F0F4494BBF}" srcOrd="4" destOrd="0" parTransId="{ADBB82D4-E51E-0449-BF66-8EE40B583356}" sibTransId="{588B7A09-EF33-564F-BBE1-D68158379DAE}"/>
    <dgm:cxn modelId="{3E5311D8-DAE4-5A4A-8DED-1704D47F37D8}" type="presOf" srcId="{66883969-5C70-0E49-A68B-A5F0F4494BBF}" destId="{06C34223-E841-9748-829A-09AF847193F5}" srcOrd="0" destOrd="0" presId="urn:microsoft.com/office/officeart/2005/8/layout/default"/>
    <dgm:cxn modelId="{98CD97E1-0B55-1442-9ECD-38DEAF18C5D5}" type="presOf" srcId="{EFBFD840-E6BF-45B7-87F7-2D479714D2AC}" destId="{F1A32504-B7D1-A24B-8DA3-42109E189569}" srcOrd="0" destOrd="0" presId="urn:microsoft.com/office/officeart/2005/8/layout/default"/>
    <dgm:cxn modelId="{81D1ADE3-EF05-6149-9113-C49257BD892C}" srcId="{EFBFD840-E6BF-45B7-87F7-2D479714D2AC}" destId="{E60D972D-4819-C84F-A376-FB57A3311D8C}" srcOrd="12" destOrd="0" parTransId="{66DEC9FC-2693-2045-A19F-D70EF7B4FCAE}" sibTransId="{2A80F902-DCA7-AA45-87CB-8DF04A2CC3F5}"/>
    <dgm:cxn modelId="{CE2710ED-35D8-CD4F-AC2A-7E1043000136}" type="presOf" srcId="{D97201A1-3176-8645-A177-D416CCEAF18B}" destId="{E9A0131B-6D31-424C-B0D6-CC3519C8A727}" srcOrd="0" destOrd="0" presId="urn:microsoft.com/office/officeart/2005/8/layout/default"/>
    <dgm:cxn modelId="{57564BB1-4DBF-894D-865E-25BCC6981E8E}" type="presParOf" srcId="{F1A32504-B7D1-A24B-8DA3-42109E189569}" destId="{07B87D37-D6B2-BE4A-A17E-96DCEDAA28D4}" srcOrd="0" destOrd="0" presId="urn:microsoft.com/office/officeart/2005/8/layout/default"/>
    <dgm:cxn modelId="{4F536115-20A3-714B-97BF-3A7266528EAD}" type="presParOf" srcId="{F1A32504-B7D1-A24B-8DA3-42109E189569}" destId="{B0B201CB-42E3-E94E-BC9D-44C87C194086}" srcOrd="1" destOrd="0" presId="urn:microsoft.com/office/officeart/2005/8/layout/default"/>
    <dgm:cxn modelId="{B69908A9-C4BD-9946-8245-34114EB8D428}" type="presParOf" srcId="{F1A32504-B7D1-A24B-8DA3-42109E189569}" destId="{A723D342-85EA-9148-AB7E-D35995814CFE}" srcOrd="2" destOrd="0" presId="urn:microsoft.com/office/officeart/2005/8/layout/default"/>
    <dgm:cxn modelId="{307E7B39-D003-3140-8F90-B10525E484E1}" type="presParOf" srcId="{F1A32504-B7D1-A24B-8DA3-42109E189569}" destId="{5183E0F3-468E-9649-B412-940EB7730162}" srcOrd="3" destOrd="0" presId="urn:microsoft.com/office/officeart/2005/8/layout/default"/>
    <dgm:cxn modelId="{81CA20BC-F914-E443-9BC8-D692866E059B}" type="presParOf" srcId="{F1A32504-B7D1-A24B-8DA3-42109E189569}" destId="{E2EAC0EF-5E5C-234A-8818-112E785588F6}" srcOrd="4" destOrd="0" presId="urn:microsoft.com/office/officeart/2005/8/layout/default"/>
    <dgm:cxn modelId="{D579E51A-4556-A045-A895-059D9EA7CE44}" type="presParOf" srcId="{F1A32504-B7D1-A24B-8DA3-42109E189569}" destId="{BC72F1DD-32A8-6A49-A418-8FA22ABB09B8}" srcOrd="5" destOrd="0" presId="urn:microsoft.com/office/officeart/2005/8/layout/default"/>
    <dgm:cxn modelId="{3B4A40EE-5154-4E4D-B5F0-3ACF325D1D84}" type="presParOf" srcId="{F1A32504-B7D1-A24B-8DA3-42109E189569}" destId="{E9A0131B-6D31-424C-B0D6-CC3519C8A727}" srcOrd="6" destOrd="0" presId="urn:microsoft.com/office/officeart/2005/8/layout/default"/>
    <dgm:cxn modelId="{9DE7FB52-55AF-BE49-99A1-AC24F8B144F5}" type="presParOf" srcId="{F1A32504-B7D1-A24B-8DA3-42109E189569}" destId="{C3E67DA7-FA0F-904E-9F5F-81207AE84618}" srcOrd="7" destOrd="0" presId="urn:microsoft.com/office/officeart/2005/8/layout/default"/>
    <dgm:cxn modelId="{2B81A724-931D-0845-8AC6-974F87C3E495}" type="presParOf" srcId="{F1A32504-B7D1-A24B-8DA3-42109E189569}" destId="{06C34223-E841-9748-829A-09AF847193F5}" srcOrd="8" destOrd="0" presId="urn:microsoft.com/office/officeart/2005/8/layout/default"/>
    <dgm:cxn modelId="{D7DA94C9-DF3E-1F4C-A43F-ABE6AD5045F9}" type="presParOf" srcId="{F1A32504-B7D1-A24B-8DA3-42109E189569}" destId="{DE4908F5-3755-E34E-8E41-0610E9CED055}" srcOrd="9" destOrd="0" presId="urn:microsoft.com/office/officeart/2005/8/layout/default"/>
    <dgm:cxn modelId="{502D385D-261C-4747-B0A0-E70C5C828C77}" type="presParOf" srcId="{F1A32504-B7D1-A24B-8DA3-42109E189569}" destId="{EC3E523C-6494-7D42-BF11-FE4E77F67869}" srcOrd="10" destOrd="0" presId="urn:microsoft.com/office/officeart/2005/8/layout/default"/>
    <dgm:cxn modelId="{11F19D87-44A8-F240-B5CE-33D993CBB847}" type="presParOf" srcId="{F1A32504-B7D1-A24B-8DA3-42109E189569}" destId="{F07D6023-9736-434B-AD37-2F68CA4C40C5}" srcOrd="11" destOrd="0" presId="urn:microsoft.com/office/officeart/2005/8/layout/default"/>
    <dgm:cxn modelId="{23D9F68B-9493-FB4F-A781-B1B127DF0CEF}" type="presParOf" srcId="{F1A32504-B7D1-A24B-8DA3-42109E189569}" destId="{3A0AF76A-ADC1-0E4D-8ADE-71F1F9EB9C94}" srcOrd="12" destOrd="0" presId="urn:microsoft.com/office/officeart/2005/8/layout/default"/>
    <dgm:cxn modelId="{50A67750-8074-DD42-B2AE-120576F39BAA}" type="presParOf" srcId="{F1A32504-B7D1-A24B-8DA3-42109E189569}" destId="{8ED2EE6B-3A98-A948-AE92-5DFF9C990156}" srcOrd="13" destOrd="0" presId="urn:microsoft.com/office/officeart/2005/8/layout/default"/>
    <dgm:cxn modelId="{39D6849B-40FD-BD40-B126-06238EBF7676}" type="presParOf" srcId="{F1A32504-B7D1-A24B-8DA3-42109E189569}" destId="{9A050DE8-B333-6E4F-BF47-BDA210DC7125}" srcOrd="14" destOrd="0" presId="urn:microsoft.com/office/officeart/2005/8/layout/default"/>
    <dgm:cxn modelId="{E4AD0BF2-A4C6-7049-9EFD-B0287F3149E0}" type="presParOf" srcId="{F1A32504-B7D1-A24B-8DA3-42109E189569}" destId="{E2EA0FBD-C608-1647-A191-9F12CD8D9929}" srcOrd="15" destOrd="0" presId="urn:microsoft.com/office/officeart/2005/8/layout/default"/>
    <dgm:cxn modelId="{7F0188C0-9286-E144-8A8E-5C29590ABA6C}" type="presParOf" srcId="{F1A32504-B7D1-A24B-8DA3-42109E189569}" destId="{57F60BB7-CCED-E846-85D8-1732EF55DDEC}" srcOrd="16" destOrd="0" presId="urn:microsoft.com/office/officeart/2005/8/layout/default"/>
    <dgm:cxn modelId="{791A0E64-B3FF-814D-9C71-AA1AFD969F73}" type="presParOf" srcId="{F1A32504-B7D1-A24B-8DA3-42109E189569}" destId="{78E70456-5023-7242-A936-B2A6F5795090}" srcOrd="17" destOrd="0" presId="urn:microsoft.com/office/officeart/2005/8/layout/default"/>
    <dgm:cxn modelId="{A21858A5-1C8D-0249-802F-A39F3E629703}" type="presParOf" srcId="{F1A32504-B7D1-A24B-8DA3-42109E189569}" destId="{07B56144-98AC-8C4C-980F-BF1DD16D485A}" srcOrd="18" destOrd="0" presId="urn:microsoft.com/office/officeart/2005/8/layout/default"/>
    <dgm:cxn modelId="{21DE8290-3D64-5A4A-A039-F5EC6E7879E2}" type="presParOf" srcId="{F1A32504-B7D1-A24B-8DA3-42109E189569}" destId="{A2E1DAA5-C3DA-9948-97E7-5F8D6E9AD315}" srcOrd="19" destOrd="0" presId="urn:microsoft.com/office/officeart/2005/8/layout/default"/>
    <dgm:cxn modelId="{B5D23FC1-8E5F-F04B-8144-EB475C119606}" type="presParOf" srcId="{F1A32504-B7D1-A24B-8DA3-42109E189569}" destId="{6CB986FA-0F13-A349-BDDA-5AAB88560D0F}" srcOrd="20" destOrd="0" presId="urn:microsoft.com/office/officeart/2005/8/layout/default"/>
    <dgm:cxn modelId="{AA96495B-398B-0E4C-84CE-D21ED1248BCC}" type="presParOf" srcId="{F1A32504-B7D1-A24B-8DA3-42109E189569}" destId="{34FC557D-1490-8549-BD40-014BB2D5794D}" srcOrd="21" destOrd="0" presId="urn:microsoft.com/office/officeart/2005/8/layout/default"/>
    <dgm:cxn modelId="{5075AB6B-5985-BA46-AC3F-C03D9AE5D5B4}" type="presParOf" srcId="{F1A32504-B7D1-A24B-8DA3-42109E189569}" destId="{8A5DBAC0-9578-C44E-8CE4-888B063023E7}" srcOrd="22" destOrd="0" presId="urn:microsoft.com/office/officeart/2005/8/layout/default"/>
    <dgm:cxn modelId="{6FC15568-4841-3147-B8C5-382F1FF93B36}" type="presParOf" srcId="{F1A32504-B7D1-A24B-8DA3-42109E189569}" destId="{1821CC7F-F218-6F4D-9B8D-E011DEF8D288}" srcOrd="23" destOrd="0" presId="urn:microsoft.com/office/officeart/2005/8/layout/default"/>
    <dgm:cxn modelId="{24106D82-7D8C-9F4D-8BBD-6661C4E3DD95}" type="presParOf" srcId="{F1A32504-B7D1-A24B-8DA3-42109E189569}" destId="{58F761ED-2CC1-AE4E-9DD2-B564FCB3586B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BFD840-E6BF-45B7-87F7-2D479714D2AC}" type="doc">
      <dgm:prSet loTypeId="urn:microsoft.com/office/officeart/2005/8/layout/default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EC1D20CF-1473-A14C-A32E-0B39182FA993}">
      <dgm:prSet/>
      <dgm:spPr/>
      <dgm:t>
        <a:bodyPr/>
        <a:lstStyle/>
        <a:p>
          <a:r>
            <a:rPr lang="pt-BR" b="1" i="0"/>
            <a:t>adventure</a:t>
          </a:r>
        </a:p>
      </dgm:t>
    </dgm:pt>
    <dgm:pt modelId="{F50119C3-90EA-4343-8FBC-5E0F9406CB9A}" type="parTrans" cxnId="{376D0923-72AB-874C-B34F-29900C401792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5AC1DF10-DFF5-0440-A33E-A4A8F8330411}" type="sibTrans" cxnId="{376D0923-72AB-874C-B34F-29900C401792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CBA09751-4A6F-9648-9586-D780AD69BC61}">
      <dgm:prSet/>
      <dgm:spPr/>
      <dgm:t>
        <a:bodyPr/>
        <a:lstStyle/>
        <a:p>
          <a:r>
            <a:rPr lang="pt-BR" b="1" i="0"/>
            <a:t>animated (animation)</a:t>
          </a:r>
          <a:endParaRPr lang="pt-BR" b="1" i="0" dirty="0"/>
        </a:p>
      </dgm:t>
    </dgm:pt>
    <dgm:pt modelId="{9FB7AE03-1044-C644-9FD4-4A16E58A4AA6}" type="parTrans" cxnId="{9A96CD7E-4C22-1546-B554-7E2FF82A2D2E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09E0615B-4623-0040-88A3-F95F579F6F2A}" type="sibTrans" cxnId="{9A96CD7E-4C22-1546-B554-7E2FF82A2D2E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6E9556E0-150E-EC4D-BC7A-7786A5F09940}">
      <dgm:prSet/>
      <dgm:spPr/>
      <dgm:t>
        <a:bodyPr/>
        <a:lstStyle/>
        <a:p>
          <a:r>
            <a:rPr lang="pt-BR" b="1" i="0"/>
            <a:t>comedy</a:t>
          </a:r>
          <a:endParaRPr lang="pt-BR" b="1" i="0" dirty="0"/>
        </a:p>
      </dgm:t>
    </dgm:pt>
    <dgm:pt modelId="{1CC7F322-F0F1-AC41-9D00-45CCFF156B78}" type="parTrans" cxnId="{E88166B6-6791-4C48-AD49-A5BD51D394F8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0FAEEB08-3007-3947-B25E-9E7663690884}" type="sibTrans" cxnId="{E88166B6-6791-4C48-AD49-A5BD51D394F8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E499758F-40B9-5547-ABDD-94EDA4218E33}">
      <dgm:prSet/>
      <dgm:spPr/>
      <dgm:t>
        <a:bodyPr/>
        <a:lstStyle/>
        <a:p>
          <a:r>
            <a:rPr lang="pt-BR" b="1" i="0"/>
            <a:t>comedy-drama (dramedy)</a:t>
          </a:r>
          <a:endParaRPr lang="pt-BR" b="1" i="0" dirty="0"/>
        </a:p>
      </dgm:t>
    </dgm:pt>
    <dgm:pt modelId="{DCE45185-24D3-F345-96B3-03B134ED3758}" type="parTrans" cxnId="{65B6BAB4-139F-C54E-B678-FE65B1C3FC3C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52B3CC6B-6E71-9141-A478-7BA42BF59FAB}" type="sibTrans" cxnId="{65B6BAB4-139F-C54E-B678-FE65B1C3FC3C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23229A04-B041-3D42-A28E-06AEEC7CDD5A}">
      <dgm:prSet/>
      <dgm:spPr/>
      <dgm:t>
        <a:bodyPr/>
        <a:lstStyle/>
        <a:p>
          <a:r>
            <a:rPr lang="pt-BR" b="1" i="0"/>
            <a:t>coming-of-age</a:t>
          </a:r>
          <a:endParaRPr lang="pt-BR" b="1" i="0" dirty="0"/>
        </a:p>
      </dgm:t>
    </dgm:pt>
    <dgm:pt modelId="{CF73E44B-A40C-5147-AAAB-436030BBB91F}" type="parTrans" cxnId="{3F01F3D9-1E7B-A542-BE9A-EDB8DC9692C5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AACA8045-EDE7-814A-B6E2-A26E34B0CC4C}" type="sibTrans" cxnId="{3F01F3D9-1E7B-A542-BE9A-EDB8DC9692C5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E9ABE788-C0A5-684D-A6F0-95600659E562}">
      <dgm:prSet/>
      <dgm:spPr/>
      <dgm:t>
        <a:bodyPr/>
        <a:lstStyle/>
        <a:p>
          <a:r>
            <a:rPr lang="pt-BR" b="1" i="0"/>
            <a:t>documentary</a:t>
          </a:r>
          <a:endParaRPr lang="pt-BR" b="1" i="0" dirty="0"/>
        </a:p>
      </dgm:t>
    </dgm:pt>
    <dgm:pt modelId="{7C09322C-38DA-3E4E-8375-916F6216AD6E}" type="parTrans" cxnId="{F8A7CD8E-4A1A-2840-A54F-5023728D6935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8C8B94CD-1AEF-3440-9727-323A504FB5AF}" type="sibTrans" cxnId="{F8A7CD8E-4A1A-2840-A54F-5023728D6935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EC335896-5B9A-0448-B1CA-486FF8AA1220}">
      <dgm:prSet/>
      <dgm:spPr/>
      <dgm:t>
        <a:bodyPr/>
        <a:lstStyle/>
        <a:p>
          <a:r>
            <a:rPr lang="pt-BR" b="1" i="0"/>
            <a:t>drama</a:t>
          </a:r>
          <a:endParaRPr lang="pt-BR" b="1" i="0" dirty="0"/>
        </a:p>
      </dgm:t>
    </dgm:pt>
    <dgm:pt modelId="{5EA59B30-CF44-0A46-9324-D93E5EAF41F9}" type="parTrans" cxnId="{D1D5C66F-7FF6-8E42-86E4-01AC8ACDA8F7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E27B1B87-752C-7D47-A2C8-85663EB35A42}" type="sibTrans" cxnId="{D1D5C66F-7FF6-8E42-86E4-01AC8ACDA8F7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5B052490-B0DF-0A44-AD82-8A645F7D1C03}">
      <dgm:prSet/>
      <dgm:spPr/>
      <dgm:t>
        <a:bodyPr/>
        <a:lstStyle/>
        <a:p>
          <a:r>
            <a:rPr lang="pt-BR" b="1" i="0"/>
            <a:t>fantasy</a:t>
          </a:r>
          <a:endParaRPr lang="pt-BR" b="1" i="0" dirty="0"/>
        </a:p>
      </dgm:t>
    </dgm:pt>
    <dgm:pt modelId="{17A4DB33-C2D5-6143-B32B-9A665435F939}" type="parTrans" cxnId="{8531C299-31B0-244A-ACDE-BD07E25BDC49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80F131A9-B746-E441-8CEA-1E448AF2292E}" type="sibTrans" cxnId="{8531C299-31B0-244A-ACDE-BD07E25BDC49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E60A5BF0-BCC8-4A43-8517-069E3E6B0C42}">
      <dgm:prSet/>
      <dgm:spPr/>
      <dgm:t>
        <a:bodyPr/>
        <a:lstStyle/>
        <a:p>
          <a:r>
            <a:rPr lang="pt-BR" b="1" i="0"/>
            <a:t>musical</a:t>
          </a:r>
          <a:endParaRPr lang="pt-BR" b="1" i="0" dirty="0"/>
        </a:p>
      </dgm:t>
    </dgm:pt>
    <dgm:pt modelId="{FF267847-0858-EC44-81FF-FDD1531EBCC5}" type="parTrans" cxnId="{129005E5-7FBA-2846-94E4-341943C25629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169F3300-9EC0-DD4F-BDFF-A651B2DBD929}" type="sibTrans" cxnId="{129005E5-7FBA-2846-94E4-341943C25629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9B2C90F8-D346-7043-8BD6-04BE97A45F94}">
      <dgm:prSet/>
      <dgm:spPr/>
      <dgm:t>
        <a:bodyPr/>
        <a:lstStyle/>
        <a:p>
          <a:r>
            <a:rPr lang="pt-BR" b="1" i="0"/>
            <a:t>romance</a:t>
          </a:r>
          <a:endParaRPr lang="pt-BR" b="1" i="0" dirty="0"/>
        </a:p>
      </dgm:t>
    </dgm:pt>
    <dgm:pt modelId="{108F7D8F-80D4-E746-BADB-31F1F804DE93}" type="parTrans" cxnId="{09E08229-BDFC-4645-8339-B67A5680C492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E8ADEEF9-5D0B-7143-B091-C17467A2B6F1}" type="sibTrans" cxnId="{09E08229-BDFC-4645-8339-B67A5680C492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41AA6FC0-ABC7-3641-833E-2CA9C53F53E4}">
      <dgm:prSet/>
      <dgm:spPr/>
      <dgm:t>
        <a:bodyPr/>
        <a:lstStyle/>
        <a:p>
          <a:r>
            <a:rPr lang="pt-BR" b="1" i="0"/>
            <a:t>science fiction (sci-fi)</a:t>
          </a:r>
          <a:endParaRPr lang="pt-BR" b="1" i="0" dirty="0"/>
        </a:p>
      </dgm:t>
    </dgm:pt>
    <dgm:pt modelId="{DFF7453B-6586-D84A-813A-4B6B934BF7DB}" type="parTrans" cxnId="{7A9E8EC8-4978-D749-8124-096ED0E7A332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DF68C905-6193-5847-A91E-2BA09F4045DD}" type="sibTrans" cxnId="{7A9E8EC8-4978-D749-8124-096ED0E7A332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80E6807D-A0CF-5C40-967C-BE65644F6399}">
      <dgm:prSet/>
      <dgm:spPr/>
      <dgm:t>
        <a:bodyPr/>
        <a:lstStyle/>
        <a:p>
          <a:r>
            <a:rPr lang="pt-BR" b="1" i="0"/>
            <a:t>superhero</a:t>
          </a:r>
          <a:endParaRPr lang="pt-BR" b="1" i="0" dirty="0"/>
        </a:p>
      </dgm:t>
    </dgm:pt>
    <dgm:pt modelId="{2773E3D9-A108-C24B-B64D-EFCB7B83846F}" type="parTrans" cxnId="{022AE03A-6A80-E742-BC97-C935EB14C06D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DF863CF5-D00F-7A4C-BDF0-E7BF326916AE}" type="sibTrans" cxnId="{022AE03A-6A80-E742-BC97-C935EB14C06D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F28F34F5-0CA8-714C-86B3-813A0C02691E}">
      <dgm:prSet/>
      <dgm:spPr/>
      <dgm:t>
        <a:bodyPr/>
        <a:lstStyle/>
        <a:p>
          <a:r>
            <a:rPr lang="pt-BR" b="1" i="0"/>
            <a:t>thriller</a:t>
          </a:r>
          <a:endParaRPr lang="pt-BR" b="1" i="0" dirty="0"/>
        </a:p>
      </dgm:t>
    </dgm:pt>
    <dgm:pt modelId="{A4EADCC4-BC8F-6D47-A569-33613D58FE08}" type="parTrans" cxnId="{93648A0B-CD64-9F42-9E19-A9FF18DEC7FD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F540317A-F738-0E44-9A41-CD1D889D774E}" type="sibTrans" cxnId="{93648A0B-CD64-9F42-9E19-A9FF18DEC7FD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F1A32504-B7D1-A24B-8DA3-42109E189569}" type="pres">
      <dgm:prSet presAssocID="{EFBFD840-E6BF-45B7-87F7-2D479714D2AC}" presName="diagram" presStyleCnt="0">
        <dgm:presLayoutVars>
          <dgm:dir/>
          <dgm:resizeHandles val="exact"/>
        </dgm:presLayoutVars>
      </dgm:prSet>
      <dgm:spPr/>
    </dgm:pt>
    <dgm:pt modelId="{F3539810-1B0E-5E48-8B49-F9B0662F66D9}" type="pres">
      <dgm:prSet presAssocID="{EC1D20CF-1473-A14C-A32E-0B39182FA993}" presName="node" presStyleLbl="node1" presStyleIdx="0" presStyleCnt="13">
        <dgm:presLayoutVars>
          <dgm:bulletEnabled val="1"/>
        </dgm:presLayoutVars>
      </dgm:prSet>
      <dgm:spPr/>
    </dgm:pt>
    <dgm:pt modelId="{6E8D8224-B477-EF4B-91EA-E4341BC8B897}" type="pres">
      <dgm:prSet presAssocID="{5AC1DF10-DFF5-0440-A33E-A4A8F8330411}" presName="sibTrans" presStyleCnt="0"/>
      <dgm:spPr/>
    </dgm:pt>
    <dgm:pt modelId="{C2E43FE2-6452-8144-ADC9-E45AEF80E9F5}" type="pres">
      <dgm:prSet presAssocID="{CBA09751-4A6F-9648-9586-D780AD69BC61}" presName="node" presStyleLbl="node1" presStyleIdx="1" presStyleCnt="13">
        <dgm:presLayoutVars>
          <dgm:bulletEnabled val="1"/>
        </dgm:presLayoutVars>
      </dgm:prSet>
      <dgm:spPr/>
    </dgm:pt>
    <dgm:pt modelId="{63EFA62A-82BD-634A-99D3-F1B38CBA3FBF}" type="pres">
      <dgm:prSet presAssocID="{09E0615B-4623-0040-88A3-F95F579F6F2A}" presName="sibTrans" presStyleCnt="0"/>
      <dgm:spPr/>
    </dgm:pt>
    <dgm:pt modelId="{34F9F17A-9BAD-1D4A-94C0-73AA793FDEAB}" type="pres">
      <dgm:prSet presAssocID="{6E9556E0-150E-EC4D-BC7A-7786A5F09940}" presName="node" presStyleLbl="node1" presStyleIdx="2" presStyleCnt="13">
        <dgm:presLayoutVars>
          <dgm:bulletEnabled val="1"/>
        </dgm:presLayoutVars>
      </dgm:prSet>
      <dgm:spPr/>
    </dgm:pt>
    <dgm:pt modelId="{469AC406-3DF3-1F41-9EFC-E2F23123A063}" type="pres">
      <dgm:prSet presAssocID="{0FAEEB08-3007-3947-B25E-9E7663690884}" presName="sibTrans" presStyleCnt="0"/>
      <dgm:spPr/>
    </dgm:pt>
    <dgm:pt modelId="{71AE914A-B86E-6347-8472-C7F0AF5BE159}" type="pres">
      <dgm:prSet presAssocID="{E499758F-40B9-5547-ABDD-94EDA4218E33}" presName="node" presStyleLbl="node1" presStyleIdx="3" presStyleCnt="13">
        <dgm:presLayoutVars>
          <dgm:bulletEnabled val="1"/>
        </dgm:presLayoutVars>
      </dgm:prSet>
      <dgm:spPr/>
    </dgm:pt>
    <dgm:pt modelId="{CD0C96D0-0449-7D4B-9A53-80AB96A35ED2}" type="pres">
      <dgm:prSet presAssocID="{52B3CC6B-6E71-9141-A478-7BA42BF59FAB}" presName="sibTrans" presStyleCnt="0"/>
      <dgm:spPr/>
    </dgm:pt>
    <dgm:pt modelId="{D89E4EE4-BECC-A649-AC1B-A501D59790E5}" type="pres">
      <dgm:prSet presAssocID="{23229A04-B041-3D42-A28E-06AEEC7CDD5A}" presName="node" presStyleLbl="node1" presStyleIdx="4" presStyleCnt="13">
        <dgm:presLayoutVars>
          <dgm:bulletEnabled val="1"/>
        </dgm:presLayoutVars>
      </dgm:prSet>
      <dgm:spPr/>
    </dgm:pt>
    <dgm:pt modelId="{40C4940A-3AA2-764D-8962-E127D571147B}" type="pres">
      <dgm:prSet presAssocID="{AACA8045-EDE7-814A-B6E2-A26E34B0CC4C}" presName="sibTrans" presStyleCnt="0"/>
      <dgm:spPr/>
    </dgm:pt>
    <dgm:pt modelId="{B757CB09-CBC0-1347-B564-41FBBFB0A4C2}" type="pres">
      <dgm:prSet presAssocID="{E9ABE788-C0A5-684D-A6F0-95600659E562}" presName="node" presStyleLbl="node1" presStyleIdx="5" presStyleCnt="13">
        <dgm:presLayoutVars>
          <dgm:bulletEnabled val="1"/>
        </dgm:presLayoutVars>
      </dgm:prSet>
      <dgm:spPr/>
    </dgm:pt>
    <dgm:pt modelId="{F15D8500-80F6-224E-AA17-208DDC3DE319}" type="pres">
      <dgm:prSet presAssocID="{8C8B94CD-1AEF-3440-9727-323A504FB5AF}" presName="sibTrans" presStyleCnt="0"/>
      <dgm:spPr/>
    </dgm:pt>
    <dgm:pt modelId="{3ECC769E-0637-0A46-B4F9-8B9778AD0676}" type="pres">
      <dgm:prSet presAssocID="{EC335896-5B9A-0448-B1CA-486FF8AA1220}" presName="node" presStyleLbl="node1" presStyleIdx="6" presStyleCnt="13">
        <dgm:presLayoutVars>
          <dgm:bulletEnabled val="1"/>
        </dgm:presLayoutVars>
      </dgm:prSet>
      <dgm:spPr/>
    </dgm:pt>
    <dgm:pt modelId="{9B9D4299-3DF6-BD45-AA24-38831FC77A6E}" type="pres">
      <dgm:prSet presAssocID="{E27B1B87-752C-7D47-A2C8-85663EB35A42}" presName="sibTrans" presStyleCnt="0"/>
      <dgm:spPr/>
    </dgm:pt>
    <dgm:pt modelId="{82AE0B20-1B0F-A049-8E2B-172063FEF404}" type="pres">
      <dgm:prSet presAssocID="{5B052490-B0DF-0A44-AD82-8A645F7D1C03}" presName="node" presStyleLbl="node1" presStyleIdx="7" presStyleCnt="13">
        <dgm:presLayoutVars>
          <dgm:bulletEnabled val="1"/>
        </dgm:presLayoutVars>
      </dgm:prSet>
      <dgm:spPr/>
    </dgm:pt>
    <dgm:pt modelId="{BC21A60E-A846-BA4E-9662-D37DB91DEDE0}" type="pres">
      <dgm:prSet presAssocID="{80F131A9-B746-E441-8CEA-1E448AF2292E}" presName="sibTrans" presStyleCnt="0"/>
      <dgm:spPr/>
    </dgm:pt>
    <dgm:pt modelId="{AE38F6BC-484E-444D-B8F1-85E909A529FA}" type="pres">
      <dgm:prSet presAssocID="{E60A5BF0-BCC8-4A43-8517-069E3E6B0C42}" presName="node" presStyleLbl="node1" presStyleIdx="8" presStyleCnt="13">
        <dgm:presLayoutVars>
          <dgm:bulletEnabled val="1"/>
        </dgm:presLayoutVars>
      </dgm:prSet>
      <dgm:spPr/>
    </dgm:pt>
    <dgm:pt modelId="{458AE1A7-D05D-8C4B-BC97-8E1CE03C0FA2}" type="pres">
      <dgm:prSet presAssocID="{169F3300-9EC0-DD4F-BDFF-A651B2DBD929}" presName="sibTrans" presStyleCnt="0"/>
      <dgm:spPr/>
    </dgm:pt>
    <dgm:pt modelId="{8D6CE493-74C5-0D46-A885-8AB65034A37D}" type="pres">
      <dgm:prSet presAssocID="{9B2C90F8-D346-7043-8BD6-04BE97A45F94}" presName="node" presStyleLbl="node1" presStyleIdx="9" presStyleCnt="13">
        <dgm:presLayoutVars>
          <dgm:bulletEnabled val="1"/>
        </dgm:presLayoutVars>
      </dgm:prSet>
      <dgm:spPr/>
    </dgm:pt>
    <dgm:pt modelId="{00EC9AC4-DACA-C84F-A9DA-E9EDA4720BBD}" type="pres">
      <dgm:prSet presAssocID="{E8ADEEF9-5D0B-7143-B091-C17467A2B6F1}" presName="sibTrans" presStyleCnt="0"/>
      <dgm:spPr/>
    </dgm:pt>
    <dgm:pt modelId="{CCA7DFA4-AEB4-4749-A7AE-E0B2C6B444B4}" type="pres">
      <dgm:prSet presAssocID="{41AA6FC0-ABC7-3641-833E-2CA9C53F53E4}" presName="node" presStyleLbl="node1" presStyleIdx="10" presStyleCnt="13">
        <dgm:presLayoutVars>
          <dgm:bulletEnabled val="1"/>
        </dgm:presLayoutVars>
      </dgm:prSet>
      <dgm:spPr/>
    </dgm:pt>
    <dgm:pt modelId="{B0AFA1A7-56F0-1543-842B-1AC362B53C9A}" type="pres">
      <dgm:prSet presAssocID="{DF68C905-6193-5847-A91E-2BA09F4045DD}" presName="sibTrans" presStyleCnt="0"/>
      <dgm:spPr/>
    </dgm:pt>
    <dgm:pt modelId="{44EA1423-B7EF-BF41-BA5F-B21EA249D2AF}" type="pres">
      <dgm:prSet presAssocID="{80E6807D-A0CF-5C40-967C-BE65644F6399}" presName="node" presStyleLbl="node1" presStyleIdx="11" presStyleCnt="13">
        <dgm:presLayoutVars>
          <dgm:bulletEnabled val="1"/>
        </dgm:presLayoutVars>
      </dgm:prSet>
      <dgm:spPr/>
    </dgm:pt>
    <dgm:pt modelId="{7A173595-D848-6849-8CFD-93022B066436}" type="pres">
      <dgm:prSet presAssocID="{DF863CF5-D00F-7A4C-BDF0-E7BF326916AE}" presName="sibTrans" presStyleCnt="0"/>
      <dgm:spPr/>
    </dgm:pt>
    <dgm:pt modelId="{517584F0-6C7D-1542-9E53-B598199B6BFD}" type="pres">
      <dgm:prSet presAssocID="{F28F34F5-0CA8-714C-86B3-813A0C02691E}" presName="node" presStyleLbl="node1" presStyleIdx="12" presStyleCnt="13">
        <dgm:presLayoutVars>
          <dgm:bulletEnabled val="1"/>
        </dgm:presLayoutVars>
      </dgm:prSet>
      <dgm:spPr/>
    </dgm:pt>
  </dgm:ptLst>
  <dgm:cxnLst>
    <dgm:cxn modelId="{436D8B04-6BB8-F042-A4E7-F126CA2B3BE7}" type="presOf" srcId="{F28F34F5-0CA8-714C-86B3-813A0C02691E}" destId="{517584F0-6C7D-1542-9E53-B598199B6BFD}" srcOrd="0" destOrd="0" presId="urn:microsoft.com/office/officeart/2005/8/layout/default"/>
    <dgm:cxn modelId="{93648A0B-CD64-9F42-9E19-A9FF18DEC7FD}" srcId="{EFBFD840-E6BF-45B7-87F7-2D479714D2AC}" destId="{F28F34F5-0CA8-714C-86B3-813A0C02691E}" srcOrd="12" destOrd="0" parTransId="{A4EADCC4-BC8F-6D47-A569-33613D58FE08}" sibTransId="{F540317A-F738-0E44-9A41-CD1D889D774E}"/>
    <dgm:cxn modelId="{EF51F015-31C0-F84B-8937-851EC7DAFA91}" type="presOf" srcId="{41AA6FC0-ABC7-3641-833E-2CA9C53F53E4}" destId="{CCA7DFA4-AEB4-4749-A7AE-E0B2C6B444B4}" srcOrd="0" destOrd="0" presId="urn:microsoft.com/office/officeart/2005/8/layout/default"/>
    <dgm:cxn modelId="{7ECD9E16-2E2D-754B-B2E6-ED676C9DC360}" type="presOf" srcId="{E9ABE788-C0A5-684D-A6F0-95600659E562}" destId="{B757CB09-CBC0-1347-B564-41FBBFB0A4C2}" srcOrd="0" destOrd="0" presId="urn:microsoft.com/office/officeart/2005/8/layout/default"/>
    <dgm:cxn modelId="{80F1F522-17AF-4342-A2FB-5412786AAE24}" type="presOf" srcId="{6E9556E0-150E-EC4D-BC7A-7786A5F09940}" destId="{34F9F17A-9BAD-1D4A-94C0-73AA793FDEAB}" srcOrd="0" destOrd="0" presId="urn:microsoft.com/office/officeart/2005/8/layout/default"/>
    <dgm:cxn modelId="{376D0923-72AB-874C-B34F-29900C401792}" srcId="{EFBFD840-E6BF-45B7-87F7-2D479714D2AC}" destId="{EC1D20CF-1473-A14C-A32E-0B39182FA993}" srcOrd="0" destOrd="0" parTransId="{F50119C3-90EA-4343-8FBC-5E0F9406CB9A}" sibTransId="{5AC1DF10-DFF5-0440-A33E-A4A8F8330411}"/>
    <dgm:cxn modelId="{09E08229-BDFC-4645-8339-B67A5680C492}" srcId="{EFBFD840-E6BF-45B7-87F7-2D479714D2AC}" destId="{9B2C90F8-D346-7043-8BD6-04BE97A45F94}" srcOrd="9" destOrd="0" parTransId="{108F7D8F-80D4-E746-BADB-31F1F804DE93}" sibTransId="{E8ADEEF9-5D0B-7143-B091-C17467A2B6F1}"/>
    <dgm:cxn modelId="{DB1D8930-7A8A-2C4E-B117-C9356342AED4}" type="presOf" srcId="{5B052490-B0DF-0A44-AD82-8A645F7D1C03}" destId="{82AE0B20-1B0F-A049-8E2B-172063FEF404}" srcOrd="0" destOrd="0" presId="urn:microsoft.com/office/officeart/2005/8/layout/default"/>
    <dgm:cxn modelId="{1A64EF33-AA28-C144-BD22-0C69B44F1260}" type="presOf" srcId="{E499758F-40B9-5547-ABDD-94EDA4218E33}" destId="{71AE914A-B86E-6347-8472-C7F0AF5BE159}" srcOrd="0" destOrd="0" presId="urn:microsoft.com/office/officeart/2005/8/layout/default"/>
    <dgm:cxn modelId="{022AE03A-6A80-E742-BC97-C935EB14C06D}" srcId="{EFBFD840-E6BF-45B7-87F7-2D479714D2AC}" destId="{80E6807D-A0CF-5C40-967C-BE65644F6399}" srcOrd="11" destOrd="0" parTransId="{2773E3D9-A108-C24B-B64D-EFCB7B83846F}" sibTransId="{DF863CF5-D00F-7A4C-BDF0-E7BF326916AE}"/>
    <dgm:cxn modelId="{429B8964-0407-A047-81D4-6215C27DBEB3}" type="presOf" srcId="{9B2C90F8-D346-7043-8BD6-04BE97A45F94}" destId="{8D6CE493-74C5-0D46-A885-8AB65034A37D}" srcOrd="0" destOrd="0" presId="urn:microsoft.com/office/officeart/2005/8/layout/default"/>
    <dgm:cxn modelId="{2C5D2E6F-45CA-4F47-B570-191A5FBE07FA}" type="presOf" srcId="{E60A5BF0-BCC8-4A43-8517-069E3E6B0C42}" destId="{AE38F6BC-484E-444D-B8F1-85E909A529FA}" srcOrd="0" destOrd="0" presId="urn:microsoft.com/office/officeart/2005/8/layout/default"/>
    <dgm:cxn modelId="{D1D5C66F-7FF6-8E42-86E4-01AC8ACDA8F7}" srcId="{EFBFD840-E6BF-45B7-87F7-2D479714D2AC}" destId="{EC335896-5B9A-0448-B1CA-486FF8AA1220}" srcOrd="6" destOrd="0" parTransId="{5EA59B30-CF44-0A46-9324-D93E5EAF41F9}" sibTransId="{E27B1B87-752C-7D47-A2C8-85663EB35A42}"/>
    <dgm:cxn modelId="{9A96CD7E-4C22-1546-B554-7E2FF82A2D2E}" srcId="{EFBFD840-E6BF-45B7-87F7-2D479714D2AC}" destId="{CBA09751-4A6F-9648-9586-D780AD69BC61}" srcOrd="1" destOrd="0" parTransId="{9FB7AE03-1044-C644-9FD4-4A16E58A4AA6}" sibTransId="{09E0615B-4623-0040-88A3-F95F579F6F2A}"/>
    <dgm:cxn modelId="{27D48981-07A6-AF44-97FA-DB45ACF55793}" type="presOf" srcId="{EC1D20CF-1473-A14C-A32E-0B39182FA993}" destId="{F3539810-1B0E-5E48-8B49-F9B0662F66D9}" srcOrd="0" destOrd="0" presId="urn:microsoft.com/office/officeart/2005/8/layout/default"/>
    <dgm:cxn modelId="{F8A7CD8E-4A1A-2840-A54F-5023728D6935}" srcId="{EFBFD840-E6BF-45B7-87F7-2D479714D2AC}" destId="{E9ABE788-C0A5-684D-A6F0-95600659E562}" srcOrd="5" destOrd="0" parTransId="{7C09322C-38DA-3E4E-8375-916F6216AD6E}" sibTransId="{8C8B94CD-1AEF-3440-9727-323A504FB5AF}"/>
    <dgm:cxn modelId="{8531C299-31B0-244A-ACDE-BD07E25BDC49}" srcId="{EFBFD840-E6BF-45B7-87F7-2D479714D2AC}" destId="{5B052490-B0DF-0A44-AD82-8A645F7D1C03}" srcOrd="7" destOrd="0" parTransId="{17A4DB33-C2D5-6143-B32B-9A665435F939}" sibTransId="{80F131A9-B746-E441-8CEA-1E448AF2292E}"/>
    <dgm:cxn modelId="{DF7E46A0-D3D4-EA44-91DB-35E8D61A8DE9}" type="presOf" srcId="{80E6807D-A0CF-5C40-967C-BE65644F6399}" destId="{44EA1423-B7EF-BF41-BA5F-B21EA249D2AF}" srcOrd="0" destOrd="0" presId="urn:microsoft.com/office/officeart/2005/8/layout/default"/>
    <dgm:cxn modelId="{65B6BAB4-139F-C54E-B678-FE65B1C3FC3C}" srcId="{EFBFD840-E6BF-45B7-87F7-2D479714D2AC}" destId="{E499758F-40B9-5547-ABDD-94EDA4218E33}" srcOrd="3" destOrd="0" parTransId="{DCE45185-24D3-F345-96B3-03B134ED3758}" sibTransId="{52B3CC6B-6E71-9141-A478-7BA42BF59FAB}"/>
    <dgm:cxn modelId="{E88166B6-6791-4C48-AD49-A5BD51D394F8}" srcId="{EFBFD840-E6BF-45B7-87F7-2D479714D2AC}" destId="{6E9556E0-150E-EC4D-BC7A-7786A5F09940}" srcOrd="2" destOrd="0" parTransId="{1CC7F322-F0F1-AC41-9D00-45CCFF156B78}" sibTransId="{0FAEEB08-3007-3947-B25E-9E7663690884}"/>
    <dgm:cxn modelId="{7A9E8EC8-4978-D749-8124-096ED0E7A332}" srcId="{EFBFD840-E6BF-45B7-87F7-2D479714D2AC}" destId="{41AA6FC0-ABC7-3641-833E-2CA9C53F53E4}" srcOrd="10" destOrd="0" parTransId="{DFF7453B-6586-D84A-813A-4B6B934BF7DB}" sibTransId="{DF68C905-6193-5847-A91E-2BA09F4045DD}"/>
    <dgm:cxn modelId="{3B9405D1-DCB3-FA43-814F-35403AE36358}" type="presOf" srcId="{23229A04-B041-3D42-A28E-06AEEC7CDD5A}" destId="{D89E4EE4-BECC-A649-AC1B-A501D59790E5}" srcOrd="0" destOrd="0" presId="urn:microsoft.com/office/officeart/2005/8/layout/default"/>
    <dgm:cxn modelId="{3F01F3D9-1E7B-A542-BE9A-EDB8DC9692C5}" srcId="{EFBFD840-E6BF-45B7-87F7-2D479714D2AC}" destId="{23229A04-B041-3D42-A28E-06AEEC7CDD5A}" srcOrd="4" destOrd="0" parTransId="{CF73E44B-A40C-5147-AAAB-436030BBB91F}" sibTransId="{AACA8045-EDE7-814A-B6E2-A26E34B0CC4C}"/>
    <dgm:cxn modelId="{98CD97E1-0B55-1442-9ECD-38DEAF18C5D5}" type="presOf" srcId="{EFBFD840-E6BF-45B7-87F7-2D479714D2AC}" destId="{F1A32504-B7D1-A24B-8DA3-42109E189569}" srcOrd="0" destOrd="0" presId="urn:microsoft.com/office/officeart/2005/8/layout/default"/>
    <dgm:cxn modelId="{129005E5-7FBA-2846-94E4-341943C25629}" srcId="{EFBFD840-E6BF-45B7-87F7-2D479714D2AC}" destId="{E60A5BF0-BCC8-4A43-8517-069E3E6B0C42}" srcOrd="8" destOrd="0" parTransId="{FF267847-0858-EC44-81FF-FDD1531EBCC5}" sibTransId="{169F3300-9EC0-DD4F-BDFF-A651B2DBD929}"/>
    <dgm:cxn modelId="{BD7A16E5-D911-E149-ADC3-D34CB29B2EC6}" type="presOf" srcId="{EC335896-5B9A-0448-B1CA-486FF8AA1220}" destId="{3ECC769E-0637-0A46-B4F9-8B9778AD0676}" srcOrd="0" destOrd="0" presId="urn:microsoft.com/office/officeart/2005/8/layout/default"/>
    <dgm:cxn modelId="{DD7468EA-31D6-2946-84C6-CEB7607950CC}" type="presOf" srcId="{CBA09751-4A6F-9648-9586-D780AD69BC61}" destId="{C2E43FE2-6452-8144-ADC9-E45AEF80E9F5}" srcOrd="0" destOrd="0" presId="urn:microsoft.com/office/officeart/2005/8/layout/default"/>
    <dgm:cxn modelId="{87C49D30-6CC2-7345-9C5D-2EF85FE23EEC}" type="presParOf" srcId="{F1A32504-B7D1-A24B-8DA3-42109E189569}" destId="{F3539810-1B0E-5E48-8B49-F9B0662F66D9}" srcOrd="0" destOrd="0" presId="urn:microsoft.com/office/officeart/2005/8/layout/default"/>
    <dgm:cxn modelId="{F72A1C9C-5D6B-034C-8D81-FE110FA308E7}" type="presParOf" srcId="{F1A32504-B7D1-A24B-8DA3-42109E189569}" destId="{6E8D8224-B477-EF4B-91EA-E4341BC8B897}" srcOrd="1" destOrd="0" presId="urn:microsoft.com/office/officeart/2005/8/layout/default"/>
    <dgm:cxn modelId="{E0FAF42A-2041-C14C-A750-253EF67B3BC3}" type="presParOf" srcId="{F1A32504-B7D1-A24B-8DA3-42109E189569}" destId="{C2E43FE2-6452-8144-ADC9-E45AEF80E9F5}" srcOrd="2" destOrd="0" presId="urn:microsoft.com/office/officeart/2005/8/layout/default"/>
    <dgm:cxn modelId="{AD0C6275-880D-8246-805D-CF8D158CD991}" type="presParOf" srcId="{F1A32504-B7D1-A24B-8DA3-42109E189569}" destId="{63EFA62A-82BD-634A-99D3-F1B38CBA3FBF}" srcOrd="3" destOrd="0" presId="urn:microsoft.com/office/officeart/2005/8/layout/default"/>
    <dgm:cxn modelId="{F0F3BF1C-ADCC-3E4F-9D2A-119275FC274B}" type="presParOf" srcId="{F1A32504-B7D1-A24B-8DA3-42109E189569}" destId="{34F9F17A-9BAD-1D4A-94C0-73AA793FDEAB}" srcOrd="4" destOrd="0" presId="urn:microsoft.com/office/officeart/2005/8/layout/default"/>
    <dgm:cxn modelId="{DD4CC836-B9CE-F548-A0EC-7F63A7A9E952}" type="presParOf" srcId="{F1A32504-B7D1-A24B-8DA3-42109E189569}" destId="{469AC406-3DF3-1F41-9EFC-E2F23123A063}" srcOrd="5" destOrd="0" presId="urn:microsoft.com/office/officeart/2005/8/layout/default"/>
    <dgm:cxn modelId="{7C6758EE-995F-3B4B-BCBD-F083FC4C03A7}" type="presParOf" srcId="{F1A32504-B7D1-A24B-8DA3-42109E189569}" destId="{71AE914A-B86E-6347-8472-C7F0AF5BE159}" srcOrd="6" destOrd="0" presId="urn:microsoft.com/office/officeart/2005/8/layout/default"/>
    <dgm:cxn modelId="{4734B6A1-0A4E-A246-9236-B19DAA0D2654}" type="presParOf" srcId="{F1A32504-B7D1-A24B-8DA3-42109E189569}" destId="{CD0C96D0-0449-7D4B-9A53-80AB96A35ED2}" srcOrd="7" destOrd="0" presId="urn:microsoft.com/office/officeart/2005/8/layout/default"/>
    <dgm:cxn modelId="{D61C69F8-59F6-B342-8A2E-E625283030DD}" type="presParOf" srcId="{F1A32504-B7D1-A24B-8DA3-42109E189569}" destId="{D89E4EE4-BECC-A649-AC1B-A501D59790E5}" srcOrd="8" destOrd="0" presId="urn:microsoft.com/office/officeart/2005/8/layout/default"/>
    <dgm:cxn modelId="{747933F3-3F28-E54D-B12D-B68AD7FF4C72}" type="presParOf" srcId="{F1A32504-B7D1-A24B-8DA3-42109E189569}" destId="{40C4940A-3AA2-764D-8962-E127D571147B}" srcOrd="9" destOrd="0" presId="urn:microsoft.com/office/officeart/2005/8/layout/default"/>
    <dgm:cxn modelId="{5787475D-E3CC-7643-9801-233497DBED88}" type="presParOf" srcId="{F1A32504-B7D1-A24B-8DA3-42109E189569}" destId="{B757CB09-CBC0-1347-B564-41FBBFB0A4C2}" srcOrd="10" destOrd="0" presId="urn:microsoft.com/office/officeart/2005/8/layout/default"/>
    <dgm:cxn modelId="{78EA5290-AA09-C246-BDD7-BFF22D94B61F}" type="presParOf" srcId="{F1A32504-B7D1-A24B-8DA3-42109E189569}" destId="{F15D8500-80F6-224E-AA17-208DDC3DE319}" srcOrd="11" destOrd="0" presId="urn:microsoft.com/office/officeart/2005/8/layout/default"/>
    <dgm:cxn modelId="{E19F7391-0C41-2341-8779-7D7940658C42}" type="presParOf" srcId="{F1A32504-B7D1-A24B-8DA3-42109E189569}" destId="{3ECC769E-0637-0A46-B4F9-8B9778AD0676}" srcOrd="12" destOrd="0" presId="urn:microsoft.com/office/officeart/2005/8/layout/default"/>
    <dgm:cxn modelId="{4F4D622D-846C-9246-A979-253E37555725}" type="presParOf" srcId="{F1A32504-B7D1-A24B-8DA3-42109E189569}" destId="{9B9D4299-3DF6-BD45-AA24-38831FC77A6E}" srcOrd="13" destOrd="0" presId="urn:microsoft.com/office/officeart/2005/8/layout/default"/>
    <dgm:cxn modelId="{44058953-F887-244A-9C13-EE71FF8ABF80}" type="presParOf" srcId="{F1A32504-B7D1-A24B-8DA3-42109E189569}" destId="{82AE0B20-1B0F-A049-8E2B-172063FEF404}" srcOrd="14" destOrd="0" presId="urn:microsoft.com/office/officeart/2005/8/layout/default"/>
    <dgm:cxn modelId="{24627C18-7119-C94D-B10C-99B8672DD3A7}" type="presParOf" srcId="{F1A32504-B7D1-A24B-8DA3-42109E189569}" destId="{BC21A60E-A846-BA4E-9662-D37DB91DEDE0}" srcOrd="15" destOrd="0" presId="urn:microsoft.com/office/officeart/2005/8/layout/default"/>
    <dgm:cxn modelId="{3E2D3B55-1E82-B041-9050-64C78B0C4AFE}" type="presParOf" srcId="{F1A32504-B7D1-A24B-8DA3-42109E189569}" destId="{AE38F6BC-484E-444D-B8F1-85E909A529FA}" srcOrd="16" destOrd="0" presId="urn:microsoft.com/office/officeart/2005/8/layout/default"/>
    <dgm:cxn modelId="{C0C6085F-32E7-554D-B8B5-CFA2F388DE7D}" type="presParOf" srcId="{F1A32504-B7D1-A24B-8DA3-42109E189569}" destId="{458AE1A7-D05D-8C4B-BC97-8E1CE03C0FA2}" srcOrd="17" destOrd="0" presId="urn:microsoft.com/office/officeart/2005/8/layout/default"/>
    <dgm:cxn modelId="{5FE54B85-930E-D849-8E8F-D5092E5166F0}" type="presParOf" srcId="{F1A32504-B7D1-A24B-8DA3-42109E189569}" destId="{8D6CE493-74C5-0D46-A885-8AB65034A37D}" srcOrd="18" destOrd="0" presId="urn:microsoft.com/office/officeart/2005/8/layout/default"/>
    <dgm:cxn modelId="{D254E675-014D-D444-AE37-B56DB57F625F}" type="presParOf" srcId="{F1A32504-B7D1-A24B-8DA3-42109E189569}" destId="{00EC9AC4-DACA-C84F-A9DA-E9EDA4720BBD}" srcOrd="19" destOrd="0" presId="urn:microsoft.com/office/officeart/2005/8/layout/default"/>
    <dgm:cxn modelId="{9BD95275-5AF5-974E-9D42-59DE3688FDDB}" type="presParOf" srcId="{F1A32504-B7D1-A24B-8DA3-42109E189569}" destId="{CCA7DFA4-AEB4-4749-A7AE-E0B2C6B444B4}" srcOrd="20" destOrd="0" presId="urn:microsoft.com/office/officeart/2005/8/layout/default"/>
    <dgm:cxn modelId="{0DCA93E0-1294-594B-965F-85DA25FF68E2}" type="presParOf" srcId="{F1A32504-B7D1-A24B-8DA3-42109E189569}" destId="{B0AFA1A7-56F0-1543-842B-1AC362B53C9A}" srcOrd="21" destOrd="0" presId="urn:microsoft.com/office/officeart/2005/8/layout/default"/>
    <dgm:cxn modelId="{BAF4AAE3-4D4D-8745-8021-16CD9EFFE201}" type="presParOf" srcId="{F1A32504-B7D1-A24B-8DA3-42109E189569}" destId="{44EA1423-B7EF-BF41-BA5F-B21EA249D2AF}" srcOrd="22" destOrd="0" presId="urn:microsoft.com/office/officeart/2005/8/layout/default"/>
    <dgm:cxn modelId="{C9D718DA-81E3-5845-8E85-7CC30F269ABE}" type="presParOf" srcId="{F1A32504-B7D1-A24B-8DA3-42109E189569}" destId="{7A173595-D848-6849-8CFD-93022B066436}" srcOrd="23" destOrd="0" presId="urn:microsoft.com/office/officeart/2005/8/layout/default"/>
    <dgm:cxn modelId="{63AD7651-7576-D147-8761-CA2024DFEF6C}" type="presParOf" srcId="{F1A32504-B7D1-A24B-8DA3-42109E189569}" destId="{517584F0-6C7D-1542-9E53-B598199B6BFD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79676-3D24-4140-9DB1-69E532C3A939}">
      <dsp:nvSpPr>
        <dsp:cNvPr id="0" name=""/>
        <dsp:cNvSpPr/>
      </dsp:nvSpPr>
      <dsp:spPr>
        <a:xfrm>
          <a:off x="570457" y="2495"/>
          <a:ext cx="2436105" cy="14616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 err="1">
              <a:solidFill>
                <a:schemeClr val="tx1"/>
              </a:solidFill>
            </a:rPr>
            <a:t>babysitter</a:t>
          </a:r>
          <a:endParaRPr lang="pt-BR" sz="3000" b="1" kern="1200" dirty="0">
            <a:solidFill>
              <a:schemeClr val="tx1"/>
            </a:solidFill>
          </a:endParaRPr>
        </a:p>
      </dsp:txBody>
      <dsp:txXfrm>
        <a:off x="570457" y="2495"/>
        <a:ext cx="2436105" cy="1461663"/>
      </dsp:txXfrm>
    </dsp:sp>
    <dsp:sp modelId="{85EAA94C-FC5A-9E45-888F-F86EEC4EF5E7}">
      <dsp:nvSpPr>
        <dsp:cNvPr id="0" name=""/>
        <dsp:cNvSpPr/>
      </dsp:nvSpPr>
      <dsp:spPr>
        <a:xfrm>
          <a:off x="3250173" y="2495"/>
          <a:ext cx="2436105" cy="1461663"/>
        </a:xfrm>
        <a:prstGeom prst="rect">
          <a:avLst/>
        </a:prstGeom>
        <a:gradFill rotWithShape="0">
          <a:gsLst>
            <a:gs pos="0">
              <a:schemeClr val="accent2">
                <a:hueOff val="-995818"/>
                <a:satOff val="5328"/>
                <a:lumOff val="39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995818"/>
                <a:satOff val="5328"/>
                <a:lumOff val="39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995818"/>
                <a:satOff val="5328"/>
                <a:lumOff val="39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 err="1">
              <a:solidFill>
                <a:schemeClr val="tx1"/>
              </a:solidFill>
            </a:rPr>
            <a:t>baker</a:t>
          </a:r>
          <a:endParaRPr lang="pt-BR" sz="3000" b="1" kern="1200" dirty="0">
            <a:solidFill>
              <a:schemeClr val="tx1"/>
            </a:solidFill>
          </a:endParaRPr>
        </a:p>
      </dsp:txBody>
      <dsp:txXfrm>
        <a:off x="3250173" y="2495"/>
        <a:ext cx="2436105" cy="1461663"/>
      </dsp:txXfrm>
    </dsp:sp>
    <dsp:sp modelId="{C5D880F1-C636-8146-84C5-84D1D2C1509A}">
      <dsp:nvSpPr>
        <dsp:cNvPr id="0" name=""/>
        <dsp:cNvSpPr/>
      </dsp:nvSpPr>
      <dsp:spPr>
        <a:xfrm>
          <a:off x="5929890" y="2495"/>
          <a:ext cx="2436105" cy="1461663"/>
        </a:xfrm>
        <a:prstGeom prst="rect">
          <a:avLst/>
        </a:prstGeom>
        <a:gradFill rotWithShape="0">
          <a:gsLst>
            <a:gs pos="0">
              <a:schemeClr val="accent2">
                <a:hueOff val="-1991636"/>
                <a:satOff val="10656"/>
                <a:lumOff val="7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991636"/>
                <a:satOff val="10656"/>
                <a:lumOff val="78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991636"/>
                <a:satOff val="10656"/>
                <a:lumOff val="78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 err="1">
              <a:solidFill>
                <a:schemeClr val="tx1"/>
              </a:solidFill>
            </a:rPr>
            <a:t>car</a:t>
          </a:r>
          <a:r>
            <a:rPr lang="pt-BR" sz="3000" b="1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 err="1">
              <a:solidFill>
                <a:schemeClr val="tx1"/>
              </a:solidFill>
            </a:rPr>
            <a:t>washer</a:t>
          </a:r>
          <a:endParaRPr lang="pt-BR" sz="3000" b="1" kern="1200" dirty="0">
            <a:solidFill>
              <a:schemeClr val="tx1"/>
            </a:solidFill>
          </a:endParaRPr>
        </a:p>
      </dsp:txBody>
      <dsp:txXfrm>
        <a:off x="5929890" y="2495"/>
        <a:ext cx="2436105" cy="1461663"/>
      </dsp:txXfrm>
    </dsp:sp>
    <dsp:sp modelId="{CDC32164-449A-0C4E-951E-780181D965C2}">
      <dsp:nvSpPr>
        <dsp:cNvPr id="0" name=""/>
        <dsp:cNvSpPr/>
      </dsp:nvSpPr>
      <dsp:spPr>
        <a:xfrm>
          <a:off x="8609606" y="2495"/>
          <a:ext cx="2436105" cy="1461663"/>
        </a:xfrm>
        <a:prstGeom prst="rect">
          <a:avLst/>
        </a:prstGeom>
        <a:gradFill rotWithShape="0">
          <a:gsLst>
            <a:gs pos="0">
              <a:schemeClr val="accent2">
                <a:hueOff val="-2987454"/>
                <a:satOff val="15983"/>
                <a:lumOff val="11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2987454"/>
                <a:satOff val="15983"/>
                <a:lumOff val="118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2987454"/>
                <a:satOff val="15983"/>
                <a:lumOff val="118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>
              <a:solidFill>
                <a:schemeClr val="tx1"/>
              </a:solidFill>
            </a:rPr>
            <a:t>data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 err="1">
              <a:solidFill>
                <a:schemeClr val="tx1"/>
              </a:solidFill>
            </a:rPr>
            <a:t>clerk</a:t>
          </a:r>
          <a:endParaRPr lang="pt-BR" sz="3000" b="1" kern="1200" dirty="0">
            <a:solidFill>
              <a:schemeClr val="tx1"/>
            </a:solidFill>
          </a:endParaRPr>
        </a:p>
      </dsp:txBody>
      <dsp:txXfrm>
        <a:off x="8609606" y="2495"/>
        <a:ext cx="2436105" cy="1461663"/>
      </dsp:txXfrm>
    </dsp:sp>
    <dsp:sp modelId="{9FB1D09C-16DE-2045-88C0-E92FFC17A708}">
      <dsp:nvSpPr>
        <dsp:cNvPr id="0" name=""/>
        <dsp:cNvSpPr/>
      </dsp:nvSpPr>
      <dsp:spPr>
        <a:xfrm>
          <a:off x="570457" y="1707769"/>
          <a:ext cx="2436105" cy="1461663"/>
        </a:xfrm>
        <a:prstGeom prst="rect">
          <a:avLst/>
        </a:prstGeom>
        <a:gradFill rotWithShape="0">
          <a:gsLst>
            <a:gs pos="0">
              <a:schemeClr val="accent2">
                <a:hueOff val="-3983272"/>
                <a:satOff val="21311"/>
                <a:lumOff val="157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3983272"/>
                <a:satOff val="21311"/>
                <a:lumOff val="157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3983272"/>
                <a:satOff val="21311"/>
                <a:lumOff val="157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>
              <a:solidFill>
                <a:schemeClr val="tx1"/>
              </a:solidFill>
            </a:rPr>
            <a:t>dog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 err="1">
              <a:solidFill>
                <a:schemeClr val="tx1"/>
              </a:solidFill>
            </a:rPr>
            <a:t>walker</a:t>
          </a:r>
          <a:endParaRPr lang="pt-BR" sz="3000" b="1" kern="1200" dirty="0">
            <a:solidFill>
              <a:schemeClr val="tx1"/>
            </a:solidFill>
          </a:endParaRPr>
        </a:p>
      </dsp:txBody>
      <dsp:txXfrm>
        <a:off x="570457" y="1707769"/>
        <a:ext cx="2436105" cy="1461663"/>
      </dsp:txXfrm>
    </dsp:sp>
    <dsp:sp modelId="{1C06CEFF-41DE-FF4B-82FE-721DDF126209}">
      <dsp:nvSpPr>
        <dsp:cNvPr id="0" name=""/>
        <dsp:cNvSpPr/>
      </dsp:nvSpPr>
      <dsp:spPr>
        <a:xfrm>
          <a:off x="3250173" y="1707769"/>
          <a:ext cx="2436105" cy="1461663"/>
        </a:xfrm>
        <a:prstGeom prst="rect">
          <a:avLst/>
        </a:prstGeom>
        <a:gradFill rotWithShape="0">
          <a:gsLst>
            <a:gs pos="0">
              <a:schemeClr val="accent2">
                <a:hueOff val="-4979090"/>
                <a:satOff val="26639"/>
                <a:lumOff val="19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4979090"/>
                <a:satOff val="26639"/>
                <a:lumOff val="196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4979090"/>
                <a:satOff val="26639"/>
                <a:lumOff val="196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 err="1">
              <a:solidFill>
                <a:schemeClr val="tx1"/>
              </a:solidFill>
            </a:rPr>
            <a:t>farm</a:t>
          </a:r>
          <a:r>
            <a:rPr lang="pt-BR" sz="3000" b="1" kern="1200" dirty="0">
              <a:solidFill>
                <a:schemeClr val="tx1"/>
              </a:solidFill>
            </a:rPr>
            <a:t> </a:t>
          </a:r>
          <a:r>
            <a:rPr lang="pt-BR" sz="3000" b="1" kern="1200" dirty="0" err="1">
              <a:solidFill>
                <a:schemeClr val="tx1"/>
              </a:solidFill>
            </a:rPr>
            <a:t>worker</a:t>
          </a:r>
          <a:endParaRPr lang="pt-BR" sz="3000" b="1" kern="1200" dirty="0">
            <a:solidFill>
              <a:schemeClr val="tx1"/>
            </a:solidFill>
          </a:endParaRPr>
        </a:p>
      </dsp:txBody>
      <dsp:txXfrm>
        <a:off x="3250173" y="1707769"/>
        <a:ext cx="2436105" cy="1461663"/>
      </dsp:txXfrm>
    </dsp:sp>
    <dsp:sp modelId="{8CF57EC5-AC66-8645-BEB4-E615BAAC1F48}">
      <dsp:nvSpPr>
        <dsp:cNvPr id="0" name=""/>
        <dsp:cNvSpPr/>
      </dsp:nvSpPr>
      <dsp:spPr>
        <a:xfrm>
          <a:off x="5929890" y="1707769"/>
          <a:ext cx="2436105" cy="1461663"/>
        </a:xfrm>
        <a:prstGeom prst="rect">
          <a:avLst/>
        </a:prstGeom>
        <a:gradFill rotWithShape="0">
          <a:gsLst>
            <a:gs pos="0">
              <a:schemeClr val="accent2">
                <a:hueOff val="-5974908"/>
                <a:satOff val="31967"/>
                <a:lumOff val="235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974908"/>
                <a:satOff val="31967"/>
                <a:lumOff val="235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974908"/>
                <a:satOff val="31967"/>
                <a:lumOff val="235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 err="1">
              <a:solidFill>
                <a:schemeClr val="tx1"/>
              </a:solidFill>
            </a:rPr>
            <a:t>grocery</a:t>
          </a:r>
          <a:r>
            <a:rPr lang="pt-BR" sz="3000" b="1" kern="1200" dirty="0">
              <a:solidFill>
                <a:schemeClr val="tx1"/>
              </a:solidFill>
            </a:rPr>
            <a:t> store </a:t>
          </a:r>
          <a:r>
            <a:rPr lang="pt-BR" sz="3000" b="1" kern="1200" dirty="0" err="1">
              <a:solidFill>
                <a:schemeClr val="tx1"/>
              </a:solidFill>
            </a:rPr>
            <a:t>cashier</a:t>
          </a:r>
          <a:endParaRPr lang="pt-BR" sz="3000" b="1" kern="1200" dirty="0">
            <a:solidFill>
              <a:schemeClr val="tx1"/>
            </a:solidFill>
          </a:endParaRPr>
        </a:p>
      </dsp:txBody>
      <dsp:txXfrm>
        <a:off x="5929890" y="1707769"/>
        <a:ext cx="2436105" cy="1461663"/>
      </dsp:txXfrm>
    </dsp:sp>
    <dsp:sp modelId="{2AB7AF21-EDE0-4D4A-ABBE-34CDEB3DBA59}">
      <dsp:nvSpPr>
        <dsp:cNvPr id="0" name=""/>
        <dsp:cNvSpPr/>
      </dsp:nvSpPr>
      <dsp:spPr>
        <a:xfrm>
          <a:off x="8609606" y="1707769"/>
          <a:ext cx="2436105" cy="1461663"/>
        </a:xfrm>
        <a:prstGeom prst="rect">
          <a:avLst/>
        </a:prstGeom>
        <a:gradFill rotWithShape="0">
          <a:gsLst>
            <a:gs pos="0">
              <a:schemeClr val="accent2">
                <a:hueOff val="-6970726"/>
                <a:satOff val="37295"/>
                <a:lumOff val="27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970726"/>
                <a:satOff val="37295"/>
                <a:lumOff val="27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970726"/>
                <a:satOff val="37295"/>
                <a:lumOff val="27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 err="1">
              <a:solidFill>
                <a:schemeClr val="tx1"/>
              </a:solidFill>
            </a:rPr>
            <a:t>library</a:t>
          </a:r>
          <a:r>
            <a:rPr lang="pt-BR" sz="3000" b="1" kern="1200" dirty="0">
              <a:solidFill>
                <a:schemeClr val="tx1"/>
              </a:solidFill>
            </a:rPr>
            <a:t> </a:t>
          </a:r>
          <a:r>
            <a:rPr lang="pt-BR" sz="3000" b="1" kern="1200" dirty="0" err="1">
              <a:solidFill>
                <a:schemeClr val="tx1"/>
              </a:solidFill>
            </a:rPr>
            <a:t>assistant</a:t>
          </a:r>
          <a:endParaRPr lang="pt-BR" sz="3000" b="1" kern="1200" dirty="0">
            <a:solidFill>
              <a:schemeClr val="tx1"/>
            </a:solidFill>
          </a:endParaRPr>
        </a:p>
      </dsp:txBody>
      <dsp:txXfrm>
        <a:off x="8609606" y="1707769"/>
        <a:ext cx="2436105" cy="1461663"/>
      </dsp:txXfrm>
    </dsp:sp>
    <dsp:sp modelId="{D73E9E80-3264-4A47-91EA-96559B6D9505}">
      <dsp:nvSpPr>
        <dsp:cNvPr id="0" name=""/>
        <dsp:cNvSpPr/>
      </dsp:nvSpPr>
      <dsp:spPr>
        <a:xfrm>
          <a:off x="1910315" y="3413043"/>
          <a:ext cx="2436105" cy="1461663"/>
        </a:xfrm>
        <a:prstGeom prst="rect">
          <a:avLst/>
        </a:prstGeom>
        <a:gradFill rotWithShape="0">
          <a:gsLst>
            <a:gs pos="0">
              <a:schemeClr val="accent2">
                <a:hueOff val="-7966544"/>
                <a:satOff val="42622"/>
                <a:lumOff val="31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7966544"/>
                <a:satOff val="42622"/>
                <a:lumOff val="31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7966544"/>
                <a:satOff val="42622"/>
                <a:lumOff val="31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 err="1">
              <a:solidFill>
                <a:schemeClr val="tx1"/>
              </a:solidFill>
            </a:rPr>
            <a:t>music</a:t>
          </a:r>
          <a:r>
            <a:rPr lang="pt-BR" sz="3000" b="1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>
              <a:solidFill>
                <a:schemeClr val="tx1"/>
              </a:solidFill>
            </a:rPr>
            <a:t>tutor</a:t>
          </a:r>
        </a:p>
      </dsp:txBody>
      <dsp:txXfrm>
        <a:off x="1910315" y="3413043"/>
        <a:ext cx="2436105" cy="1461663"/>
      </dsp:txXfrm>
    </dsp:sp>
    <dsp:sp modelId="{91BB5D0A-951C-9641-B1A0-E5EF77CB3891}">
      <dsp:nvSpPr>
        <dsp:cNvPr id="0" name=""/>
        <dsp:cNvSpPr/>
      </dsp:nvSpPr>
      <dsp:spPr>
        <a:xfrm>
          <a:off x="4590032" y="3413043"/>
          <a:ext cx="2436105" cy="1461663"/>
        </a:xfrm>
        <a:prstGeom prst="rect">
          <a:avLst/>
        </a:prstGeom>
        <a:gradFill rotWithShape="0">
          <a:gsLst>
            <a:gs pos="0">
              <a:schemeClr val="accent2">
                <a:hueOff val="-8962362"/>
                <a:satOff val="47950"/>
                <a:lumOff val="35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8962362"/>
                <a:satOff val="47950"/>
                <a:lumOff val="35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8962362"/>
                <a:satOff val="47950"/>
                <a:lumOff val="35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>
              <a:solidFill>
                <a:schemeClr val="tx1"/>
              </a:solidFill>
            </a:rPr>
            <a:t>social media </a:t>
          </a:r>
          <a:r>
            <a:rPr lang="pt-BR" sz="3000" b="1" kern="1200" dirty="0" err="1">
              <a:solidFill>
                <a:schemeClr val="tx1"/>
              </a:solidFill>
            </a:rPr>
            <a:t>assistant</a:t>
          </a:r>
          <a:endParaRPr lang="pt-BR" sz="3000" b="1" kern="1200" dirty="0">
            <a:solidFill>
              <a:schemeClr val="tx1"/>
            </a:solidFill>
          </a:endParaRPr>
        </a:p>
      </dsp:txBody>
      <dsp:txXfrm>
        <a:off x="4590032" y="3413043"/>
        <a:ext cx="2436105" cy="1461663"/>
      </dsp:txXfrm>
    </dsp:sp>
    <dsp:sp modelId="{12470211-D71F-6C45-A471-F45A974F6BC0}">
      <dsp:nvSpPr>
        <dsp:cNvPr id="0" name=""/>
        <dsp:cNvSpPr/>
      </dsp:nvSpPr>
      <dsp:spPr>
        <a:xfrm>
          <a:off x="7269748" y="3413043"/>
          <a:ext cx="2436105" cy="1461663"/>
        </a:xfrm>
        <a:prstGeom prst="rect">
          <a:avLst/>
        </a:prstGeom>
        <a:gradFill rotWithShape="0">
          <a:gsLst>
            <a:gs pos="0">
              <a:schemeClr val="accent2">
                <a:hueOff val="-9958180"/>
                <a:satOff val="53278"/>
                <a:lumOff val="39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9958180"/>
                <a:satOff val="53278"/>
                <a:lumOff val="39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9958180"/>
                <a:satOff val="53278"/>
                <a:lumOff val="39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>
              <a:solidFill>
                <a:schemeClr val="tx1"/>
              </a:solidFill>
            </a:rPr>
            <a:t>web </a:t>
          </a:r>
          <a:r>
            <a:rPr lang="pt-BR" sz="3000" b="1" kern="1200" dirty="0" err="1">
              <a:solidFill>
                <a:schemeClr val="tx1"/>
              </a:solidFill>
            </a:rPr>
            <a:t>or</a:t>
          </a:r>
          <a:r>
            <a:rPr lang="pt-BR" sz="3000" b="1" kern="1200" dirty="0">
              <a:solidFill>
                <a:schemeClr val="tx1"/>
              </a:solidFill>
            </a:rPr>
            <a:t> </a:t>
          </a:r>
          <a:r>
            <a:rPr lang="pt-BR" sz="3000" b="1" kern="1200" dirty="0" err="1">
              <a:solidFill>
                <a:schemeClr val="tx1"/>
              </a:solidFill>
            </a:rPr>
            <a:t>graphic</a:t>
          </a:r>
          <a:r>
            <a:rPr lang="pt-BR" sz="3000" b="1" kern="1200" dirty="0">
              <a:solidFill>
                <a:schemeClr val="tx1"/>
              </a:solidFill>
            </a:rPr>
            <a:t> designer</a:t>
          </a:r>
        </a:p>
      </dsp:txBody>
      <dsp:txXfrm>
        <a:off x="7269748" y="3413043"/>
        <a:ext cx="2436105" cy="1461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87D37-D6B2-BE4A-A17E-96DCEDAA28D4}">
      <dsp:nvSpPr>
        <dsp:cNvPr id="0" name=""/>
        <dsp:cNvSpPr/>
      </dsp:nvSpPr>
      <dsp:spPr>
        <a:xfrm>
          <a:off x="4022" y="557027"/>
          <a:ext cx="2177714" cy="13066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1" kern="1200"/>
            <a:t>adventurous</a:t>
          </a:r>
          <a:endParaRPr lang="pt-BR" sz="2300" b="1" kern="1200" dirty="0"/>
        </a:p>
      </dsp:txBody>
      <dsp:txXfrm>
        <a:off x="4022" y="557027"/>
        <a:ext cx="2177714" cy="1306628"/>
      </dsp:txXfrm>
    </dsp:sp>
    <dsp:sp modelId="{A723D342-85EA-9148-AB7E-D35995814CFE}">
      <dsp:nvSpPr>
        <dsp:cNvPr id="0" name=""/>
        <dsp:cNvSpPr/>
      </dsp:nvSpPr>
      <dsp:spPr>
        <a:xfrm>
          <a:off x="2399508" y="557027"/>
          <a:ext cx="2177714" cy="13066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333"/>
                <a:tint val="97000"/>
                <a:satMod val="100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333"/>
                <a:shade val="100000"/>
                <a:satMod val="103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333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1" kern="1200"/>
            <a:t>entertaining</a:t>
          </a:r>
          <a:endParaRPr lang="pt-BR" sz="2300" b="1" kern="1200" dirty="0"/>
        </a:p>
      </dsp:txBody>
      <dsp:txXfrm>
        <a:off x="2399508" y="557027"/>
        <a:ext cx="2177714" cy="1306628"/>
      </dsp:txXfrm>
    </dsp:sp>
    <dsp:sp modelId="{E2EAC0EF-5E5C-234A-8818-112E785588F6}">
      <dsp:nvSpPr>
        <dsp:cNvPr id="0" name=""/>
        <dsp:cNvSpPr/>
      </dsp:nvSpPr>
      <dsp:spPr>
        <a:xfrm>
          <a:off x="4794995" y="557027"/>
          <a:ext cx="2177714" cy="13066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6667"/>
                <a:tint val="97000"/>
                <a:satMod val="100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6667"/>
                <a:shade val="100000"/>
                <a:satMod val="103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6667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1" kern="1200"/>
            <a:t>epic</a:t>
          </a:r>
          <a:endParaRPr lang="pt-BR" sz="2300" b="1" kern="1200" dirty="0"/>
        </a:p>
      </dsp:txBody>
      <dsp:txXfrm>
        <a:off x="4794995" y="557027"/>
        <a:ext cx="2177714" cy="1306628"/>
      </dsp:txXfrm>
    </dsp:sp>
    <dsp:sp modelId="{E9A0131B-6D31-424C-B0D6-CC3519C8A727}">
      <dsp:nvSpPr>
        <dsp:cNvPr id="0" name=""/>
        <dsp:cNvSpPr/>
      </dsp:nvSpPr>
      <dsp:spPr>
        <a:xfrm>
          <a:off x="7190481" y="557027"/>
          <a:ext cx="2177714" cy="13066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tint val="97000"/>
                <a:satMod val="100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hade val="100000"/>
                <a:satMod val="103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1" kern="1200"/>
            <a:t>exciting</a:t>
          </a:r>
          <a:endParaRPr lang="pt-BR" sz="2300" b="1" kern="1200" dirty="0"/>
        </a:p>
      </dsp:txBody>
      <dsp:txXfrm>
        <a:off x="7190481" y="557027"/>
        <a:ext cx="2177714" cy="1306628"/>
      </dsp:txXfrm>
    </dsp:sp>
    <dsp:sp modelId="{06C34223-E841-9748-829A-09AF847193F5}">
      <dsp:nvSpPr>
        <dsp:cNvPr id="0" name=""/>
        <dsp:cNvSpPr/>
      </dsp:nvSpPr>
      <dsp:spPr>
        <a:xfrm>
          <a:off x="9585967" y="557027"/>
          <a:ext cx="2177714" cy="13066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97000"/>
                <a:satMod val="100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hade val="100000"/>
                <a:satMod val="103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1" kern="1200"/>
            <a:t>funny</a:t>
          </a:r>
          <a:endParaRPr lang="pt-BR" sz="2300" b="1" kern="1200" dirty="0"/>
        </a:p>
      </dsp:txBody>
      <dsp:txXfrm>
        <a:off x="9585967" y="557027"/>
        <a:ext cx="2177714" cy="1306628"/>
      </dsp:txXfrm>
    </dsp:sp>
    <dsp:sp modelId="{EC3E523C-6494-7D42-BF11-FE4E77F67869}">
      <dsp:nvSpPr>
        <dsp:cNvPr id="0" name=""/>
        <dsp:cNvSpPr/>
      </dsp:nvSpPr>
      <dsp:spPr>
        <a:xfrm>
          <a:off x="4022" y="2081428"/>
          <a:ext cx="2177714" cy="13066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667"/>
                <a:tint val="97000"/>
                <a:satMod val="100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6667"/>
                <a:shade val="100000"/>
                <a:satMod val="103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667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1" kern="1200"/>
            <a:t>groundbreaking</a:t>
          </a:r>
          <a:endParaRPr lang="pt-BR" sz="2300" b="1" kern="1200" dirty="0"/>
        </a:p>
      </dsp:txBody>
      <dsp:txXfrm>
        <a:off x="4022" y="2081428"/>
        <a:ext cx="2177714" cy="1306628"/>
      </dsp:txXfrm>
    </dsp:sp>
    <dsp:sp modelId="{3A0AF76A-ADC1-0E4D-8ADE-71F1F9EB9C94}">
      <dsp:nvSpPr>
        <dsp:cNvPr id="0" name=""/>
        <dsp:cNvSpPr/>
      </dsp:nvSpPr>
      <dsp:spPr>
        <a:xfrm>
          <a:off x="2399508" y="2081428"/>
          <a:ext cx="2177714" cy="13066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97000"/>
                <a:satMod val="100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hade val="100000"/>
                <a:satMod val="103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1" kern="1200"/>
            <a:t>inspiring</a:t>
          </a:r>
          <a:endParaRPr lang="pt-BR" sz="2300" b="1" kern="1200" dirty="0"/>
        </a:p>
      </dsp:txBody>
      <dsp:txXfrm>
        <a:off x="2399508" y="2081428"/>
        <a:ext cx="2177714" cy="1306628"/>
      </dsp:txXfrm>
    </dsp:sp>
    <dsp:sp modelId="{9A050DE8-B333-6E4F-BF47-BDA210DC7125}">
      <dsp:nvSpPr>
        <dsp:cNvPr id="0" name=""/>
        <dsp:cNvSpPr/>
      </dsp:nvSpPr>
      <dsp:spPr>
        <a:xfrm>
          <a:off x="4794995" y="2081428"/>
          <a:ext cx="2177714" cy="13066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3333"/>
                <a:tint val="97000"/>
                <a:satMod val="100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3333"/>
                <a:shade val="100000"/>
                <a:satMod val="103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3333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1" kern="1200"/>
            <a:t>interesting</a:t>
          </a:r>
          <a:endParaRPr lang="pt-BR" sz="2300" b="1" kern="1200" dirty="0"/>
        </a:p>
      </dsp:txBody>
      <dsp:txXfrm>
        <a:off x="4794995" y="2081428"/>
        <a:ext cx="2177714" cy="1306628"/>
      </dsp:txXfrm>
    </dsp:sp>
    <dsp:sp modelId="{57F60BB7-CCED-E846-85D8-1732EF55DDEC}">
      <dsp:nvSpPr>
        <dsp:cNvPr id="0" name=""/>
        <dsp:cNvSpPr/>
      </dsp:nvSpPr>
      <dsp:spPr>
        <a:xfrm>
          <a:off x="7190481" y="2081428"/>
          <a:ext cx="2177714" cy="13066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97000"/>
                <a:satMod val="100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hade val="100000"/>
                <a:satMod val="103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1" kern="1200"/>
            <a:t>mysterious</a:t>
          </a:r>
          <a:endParaRPr lang="pt-BR" sz="2300" b="1" kern="1200" dirty="0"/>
        </a:p>
      </dsp:txBody>
      <dsp:txXfrm>
        <a:off x="7190481" y="2081428"/>
        <a:ext cx="2177714" cy="1306628"/>
      </dsp:txXfrm>
    </dsp:sp>
    <dsp:sp modelId="{07B56144-98AC-8C4C-980F-BF1DD16D485A}">
      <dsp:nvSpPr>
        <dsp:cNvPr id="0" name=""/>
        <dsp:cNvSpPr/>
      </dsp:nvSpPr>
      <dsp:spPr>
        <a:xfrm>
          <a:off x="9585967" y="2081428"/>
          <a:ext cx="2177714" cy="13066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tint val="97000"/>
                <a:satMod val="100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hade val="100000"/>
                <a:satMod val="103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1" kern="1200"/>
            <a:t>original</a:t>
          </a:r>
          <a:endParaRPr lang="pt-BR" sz="2300" b="1" kern="1200" dirty="0"/>
        </a:p>
      </dsp:txBody>
      <dsp:txXfrm>
        <a:off x="9585967" y="2081428"/>
        <a:ext cx="2177714" cy="1306628"/>
      </dsp:txXfrm>
    </dsp:sp>
    <dsp:sp modelId="{6CB986FA-0F13-A349-BDDA-5AAB88560D0F}">
      <dsp:nvSpPr>
        <dsp:cNvPr id="0" name=""/>
        <dsp:cNvSpPr/>
      </dsp:nvSpPr>
      <dsp:spPr>
        <a:xfrm>
          <a:off x="2399508" y="3605828"/>
          <a:ext cx="2177714" cy="13066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3333"/>
                <a:tint val="97000"/>
                <a:satMod val="100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3333"/>
                <a:shade val="100000"/>
                <a:satMod val="103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3333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1" kern="1200"/>
            <a:t>romantic</a:t>
          </a:r>
          <a:endParaRPr lang="pt-BR" sz="2300" b="1" kern="1200" dirty="0"/>
        </a:p>
      </dsp:txBody>
      <dsp:txXfrm>
        <a:off x="2399508" y="3605828"/>
        <a:ext cx="2177714" cy="1306628"/>
      </dsp:txXfrm>
    </dsp:sp>
    <dsp:sp modelId="{8A5DBAC0-9578-C44E-8CE4-888B063023E7}">
      <dsp:nvSpPr>
        <dsp:cNvPr id="0" name=""/>
        <dsp:cNvSpPr/>
      </dsp:nvSpPr>
      <dsp:spPr>
        <a:xfrm>
          <a:off x="4794995" y="3605828"/>
          <a:ext cx="2177714" cy="13066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6667"/>
                <a:tint val="97000"/>
                <a:satMod val="100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6667"/>
                <a:shade val="100000"/>
                <a:satMod val="103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6667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1" kern="1200"/>
            <a:t>touching</a:t>
          </a:r>
          <a:endParaRPr lang="pt-BR" sz="2300" b="1" kern="1200" dirty="0"/>
        </a:p>
      </dsp:txBody>
      <dsp:txXfrm>
        <a:off x="4794995" y="3605828"/>
        <a:ext cx="2177714" cy="1306628"/>
      </dsp:txXfrm>
    </dsp:sp>
    <dsp:sp modelId="{58F761ED-2CC1-AE4E-9DD2-B564FCB3586B}">
      <dsp:nvSpPr>
        <dsp:cNvPr id="0" name=""/>
        <dsp:cNvSpPr/>
      </dsp:nvSpPr>
      <dsp:spPr>
        <a:xfrm>
          <a:off x="7190481" y="3605828"/>
          <a:ext cx="2177714" cy="13066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7000"/>
                <a:satMod val="100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hade val="100000"/>
                <a:satMod val="103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1" kern="1200"/>
            <a:t>unforgettable</a:t>
          </a:r>
          <a:endParaRPr lang="pt-BR" sz="2300" b="1" kern="1200" dirty="0"/>
        </a:p>
      </dsp:txBody>
      <dsp:txXfrm>
        <a:off x="7190481" y="3605828"/>
        <a:ext cx="2177714" cy="13066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39810-1B0E-5E48-8B49-F9B0662F66D9}">
      <dsp:nvSpPr>
        <dsp:cNvPr id="0" name=""/>
        <dsp:cNvSpPr/>
      </dsp:nvSpPr>
      <dsp:spPr>
        <a:xfrm>
          <a:off x="4022" y="557027"/>
          <a:ext cx="2177714" cy="130662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/>
            <a:t>adventure</a:t>
          </a:r>
        </a:p>
      </dsp:txBody>
      <dsp:txXfrm>
        <a:off x="4022" y="557027"/>
        <a:ext cx="2177714" cy="1306628"/>
      </dsp:txXfrm>
    </dsp:sp>
    <dsp:sp modelId="{C2E43FE2-6452-8144-ADC9-E45AEF80E9F5}">
      <dsp:nvSpPr>
        <dsp:cNvPr id="0" name=""/>
        <dsp:cNvSpPr/>
      </dsp:nvSpPr>
      <dsp:spPr>
        <a:xfrm>
          <a:off x="2399508" y="557027"/>
          <a:ext cx="2177714" cy="130662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33"/>
                <a:tint val="97000"/>
                <a:satMod val="100000"/>
                <a:lumMod val="102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333"/>
                <a:shade val="100000"/>
                <a:satMod val="103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33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/>
            <a:t>animated (animation)</a:t>
          </a:r>
          <a:endParaRPr lang="pt-BR" sz="2400" b="1" i="0" kern="1200" dirty="0"/>
        </a:p>
      </dsp:txBody>
      <dsp:txXfrm>
        <a:off x="2399508" y="557027"/>
        <a:ext cx="2177714" cy="1306628"/>
      </dsp:txXfrm>
    </dsp:sp>
    <dsp:sp modelId="{34F9F17A-9BAD-1D4A-94C0-73AA793FDEAB}">
      <dsp:nvSpPr>
        <dsp:cNvPr id="0" name=""/>
        <dsp:cNvSpPr/>
      </dsp:nvSpPr>
      <dsp:spPr>
        <a:xfrm>
          <a:off x="4794995" y="557027"/>
          <a:ext cx="2177714" cy="130662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6667"/>
                <a:tint val="97000"/>
                <a:satMod val="100000"/>
                <a:lumMod val="102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6667"/>
                <a:shade val="100000"/>
                <a:satMod val="103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6667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/>
            <a:t>comedy</a:t>
          </a:r>
          <a:endParaRPr lang="pt-BR" sz="2400" b="1" i="0" kern="1200" dirty="0"/>
        </a:p>
      </dsp:txBody>
      <dsp:txXfrm>
        <a:off x="4794995" y="557027"/>
        <a:ext cx="2177714" cy="1306628"/>
      </dsp:txXfrm>
    </dsp:sp>
    <dsp:sp modelId="{71AE914A-B86E-6347-8472-C7F0AF5BE159}">
      <dsp:nvSpPr>
        <dsp:cNvPr id="0" name=""/>
        <dsp:cNvSpPr/>
      </dsp:nvSpPr>
      <dsp:spPr>
        <a:xfrm>
          <a:off x="7190481" y="557027"/>
          <a:ext cx="2177714" cy="130662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tint val="97000"/>
                <a:satMod val="100000"/>
                <a:lumMod val="102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0000"/>
                <a:shade val="100000"/>
                <a:satMod val="103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/>
            <a:t>comedy-drama (dramedy)</a:t>
          </a:r>
          <a:endParaRPr lang="pt-BR" sz="2400" b="1" i="0" kern="1200" dirty="0"/>
        </a:p>
      </dsp:txBody>
      <dsp:txXfrm>
        <a:off x="7190481" y="557027"/>
        <a:ext cx="2177714" cy="1306628"/>
      </dsp:txXfrm>
    </dsp:sp>
    <dsp:sp modelId="{D89E4EE4-BECC-A649-AC1B-A501D59790E5}">
      <dsp:nvSpPr>
        <dsp:cNvPr id="0" name=""/>
        <dsp:cNvSpPr/>
      </dsp:nvSpPr>
      <dsp:spPr>
        <a:xfrm>
          <a:off x="9585967" y="557027"/>
          <a:ext cx="2177714" cy="130662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97000"/>
                <a:satMod val="100000"/>
                <a:lumMod val="102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333"/>
                <a:shade val="100000"/>
                <a:satMod val="103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/>
            <a:t>coming-of-age</a:t>
          </a:r>
          <a:endParaRPr lang="pt-BR" sz="2400" b="1" i="0" kern="1200" dirty="0"/>
        </a:p>
      </dsp:txBody>
      <dsp:txXfrm>
        <a:off x="9585967" y="557027"/>
        <a:ext cx="2177714" cy="1306628"/>
      </dsp:txXfrm>
    </dsp:sp>
    <dsp:sp modelId="{B757CB09-CBC0-1347-B564-41FBBFB0A4C2}">
      <dsp:nvSpPr>
        <dsp:cNvPr id="0" name=""/>
        <dsp:cNvSpPr/>
      </dsp:nvSpPr>
      <dsp:spPr>
        <a:xfrm>
          <a:off x="4022" y="2081428"/>
          <a:ext cx="2177714" cy="130662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667"/>
                <a:tint val="97000"/>
                <a:satMod val="100000"/>
                <a:lumMod val="102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6667"/>
                <a:shade val="100000"/>
                <a:satMod val="103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667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/>
            <a:t>documentary</a:t>
          </a:r>
          <a:endParaRPr lang="pt-BR" sz="2400" b="1" i="0" kern="1200" dirty="0"/>
        </a:p>
      </dsp:txBody>
      <dsp:txXfrm>
        <a:off x="4022" y="2081428"/>
        <a:ext cx="2177714" cy="1306628"/>
      </dsp:txXfrm>
    </dsp:sp>
    <dsp:sp modelId="{3ECC769E-0637-0A46-B4F9-8B9778AD0676}">
      <dsp:nvSpPr>
        <dsp:cNvPr id="0" name=""/>
        <dsp:cNvSpPr/>
      </dsp:nvSpPr>
      <dsp:spPr>
        <a:xfrm>
          <a:off x="2399508" y="2081428"/>
          <a:ext cx="2177714" cy="130662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97000"/>
                <a:satMod val="100000"/>
                <a:lumMod val="102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hade val="100000"/>
                <a:satMod val="103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/>
            <a:t>drama</a:t>
          </a:r>
          <a:endParaRPr lang="pt-BR" sz="2400" b="1" i="0" kern="1200" dirty="0"/>
        </a:p>
      </dsp:txBody>
      <dsp:txXfrm>
        <a:off x="2399508" y="2081428"/>
        <a:ext cx="2177714" cy="1306628"/>
      </dsp:txXfrm>
    </dsp:sp>
    <dsp:sp modelId="{82AE0B20-1B0F-A049-8E2B-172063FEF404}">
      <dsp:nvSpPr>
        <dsp:cNvPr id="0" name=""/>
        <dsp:cNvSpPr/>
      </dsp:nvSpPr>
      <dsp:spPr>
        <a:xfrm>
          <a:off x="4794995" y="2081428"/>
          <a:ext cx="2177714" cy="130662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3333"/>
                <a:tint val="97000"/>
                <a:satMod val="100000"/>
                <a:lumMod val="102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3333"/>
                <a:shade val="100000"/>
                <a:satMod val="103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3333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/>
            <a:t>fantasy</a:t>
          </a:r>
          <a:endParaRPr lang="pt-BR" sz="2400" b="1" i="0" kern="1200" dirty="0"/>
        </a:p>
      </dsp:txBody>
      <dsp:txXfrm>
        <a:off x="4794995" y="2081428"/>
        <a:ext cx="2177714" cy="1306628"/>
      </dsp:txXfrm>
    </dsp:sp>
    <dsp:sp modelId="{AE38F6BC-484E-444D-B8F1-85E909A529FA}">
      <dsp:nvSpPr>
        <dsp:cNvPr id="0" name=""/>
        <dsp:cNvSpPr/>
      </dsp:nvSpPr>
      <dsp:spPr>
        <a:xfrm>
          <a:off x="7190481" y="2081428"/>
          <a:ext cx="2177714" cy="130662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97000"/>
                <a:satMod val="100000"/>
                <a:lumMod val="102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667"/>
                <a:shade val="100000"/>
                <a:satMod val="103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/>
            <a:t>musical</a:t>
          </a:r>
          <a:endParaRPr lang="pt-BR" sz="2400" b="1" i="0" kern="1200" dirty="0"/>
        </a:p>
      </dsp:txBody>
      <dsp:txXfrm>
        <a:off x="7190481" y="2081428"/>
        <a:ext cx="2177714" cy="1306628"/>
      </dsp:txXfrm>
    </dsp:sp>
    <dsp:sp modelId="{8D6CE493-74C5-0D46-A885-8AB65034A37D}">
      <dsp:nvSpPr>
        <dsp:cNvPr id="0" name=""/>
        <dsp:cNvSpPr/>
      </dsp:nvSpPr>
      <dsp:spPr>
        <a:xfrm>
          <a:off x="9585967" y="2081428"/>
          <a:ext cx="2177714" cy="130662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tint val="97000"/>
                <a:satMod val="100000"/>
                <a:lumMod val="102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0000"/>
                <a:shade val="100000"/>
                <a:satMod val="103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/>
            <a:t>romance</a:t>
          </a:r>
          <a:endParaRPr lang="pt-BR" sz="2400" b="1" i="0" kern="1200" dirty="0"/>
        </a:p>
      </dsp:txBody>
      <dsp:txXfrm>
        <a:off x="9585967" y="2081428"/>
        <a:ext cx="2177714" cy="1306628"/>
      </dsp:txXfrm>
    </dsp:sp>
    <dsp:sp modelId="{CCA7DFA4-AEB4-4749-A7AE-E0B2C6B444B4}">
      <dsp:nvSpPr>
        <dsp:cNvPr id="0" name=""/>
        <dsp:cNvSpPr/>
      </dsp:nvSpPr>
      <dsp:spPr>
        <a:xfrm>
          <a:off x="2399508" y="3605828"/>
          <a:ext cx="2177714" cy="130662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333"/>
                <a:tint val="97000"/>
                <a:satMod val="100000"/>
                <a:lumMod val="102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3333"/>
                <a:shade val="100000"/>
                <a:satMod val="103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333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/>
            <a:t>science fiction (sci-fi)</a:t>
          </a:r>
          <a:endParaRPr lang="pt-BR" sz="2400" b="1" i="0" kern="1200" dirty="0"/>
        </a:p>
      </dsp:txBody>
      <dsp:txXfrm>
        <a:off x="2399508" y="3605828"/>
        <a:ext cx="2177714" cy="1306628"/>
      </dsp:txXfrm>
    </dsp:sp>
    <dsp:sp modelId="{44EA1423-B7EF-BF41-BA5F-B21EA249D2AF}">
      <dsp:nvSpPr>
        <dsp:cNvPr id="0" name=""/>
        <dsp:cNvSpPr/>
      </dsp:nvSpPr>
      <dsp:spPr>
        <a:xfrm>
          <a:off x="4794995" y="3605828"/>
          <a:ext cx="2177714" cy="130662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6667"/>
                <a:tint val="97000"/>
                <a:satMod val="100000"/>
                <a:lumMod val="102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6667"/>
                <a:shade val="100000"/>
                <a:satMod val="103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6667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/>
            <a:t>superhero</a:t>
          </a:r>
          <a:endParaRPr lang="pt-BR" sz="2400" b="1" i="0" kern="1200" dirty="0"/>
        </a:p>
      </dsp:txBody>
      <dsp:txXfrm>
        <a:off x="4794995" y="3605828"/>
        <a:ext cx="2177714" cy="1306628"/>
      </dsp:txXfrm>
    </dsp:sp>
    <dsp:sp modelId="{517584F0-6C7D-1542-9E53-B598199B6BFD}">
      <dsp:nvSpPr>
        <dsp:cNvPr id="0" name=""/>
        <dsp:cNvSpPr/>
      </dsp:nvSpPr>
      <dsp:spPr>
        <a:xfrm>
          <a:off x="7190481" y="3605828"/>
          <a:ext cx="2177714" cy="130662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97000"/>
                <a:satMod val="100000"/>
                <a:lumMod val="102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hade val="100000"/>
                <a:satMod val="103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/>
            <a:t>thriller</a:t>
          </a:r>
          <a:endParaRPr lang="pt-BR" sz="2400" b="1" i="0" kern="1200" dirty="0"/>
        </a:p>
      </dsp:txBody>
      <dsp:txXfrm>
        <a:off x="7190481" y="3605828"/>
        <a:ext cx="2177714" cy="1306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5/26/25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71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5/26/25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9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5/26/25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2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5/26/25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5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5/26/25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1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5/26/25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7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5/26/25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0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5/26/25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8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5/26/25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0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5/26/25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4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5/26/25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8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5/26/25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3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8D508C-A317-451C-AB61-8A699E35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406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567226"/>
            <a:ext cx="8991600" cy="1723549"/>
          </a:xfrm>
        </p:spPr>
        <p:txBody>
          <a:bodyPr>
            <a:normAutofit/>
          </a:bodyPr>
          <a:lstStyle/>
          <a:p>
            <a:r>
              <a:rPr lang="pt-BR" sz="4000" b="1" dirty="0"/>
              <a:t>LÍNGUA INGLESA</a:t>
            </a:r>
            <a:endParaRPr lang="pt-BR" sz="4000" b="1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219" y="5174901"/>
            <a:ext cx="3995955" cy="1061307"/>
          </a:xfrm>
        </p:spPr>
        <p:txBody>
          <a:bodyPr>
            <a:normAutofit/>
          </a:bodyPr>
          <a:lstStyle/>
          <a:p>
            <a:pPr algn="r"/>
            <a:r>
              <a:rPr lang="pt-BR" sz="3200" b="1" dirty="0">
                <a:solidFill>
                  <a:srgbClr val="FFFFFF"/>
                </a:solidFill>
              </a:rPr>
              <a:t>ENSINO MÉDIO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9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61581BF-A992-BC24-70FA-44B5E95BE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643" y="953403"/>
            <a:ext cx="7972714" cy="382071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F044B4-0F87-CFEB-9DFA-61DE29EDD913}"/>
              </a:ext>
            </a:extLst>
          </p:cNvPr>
          <p:cNvSpPr txBox="1">
            <a:spLocks/>
          </p:cNvSpPr>
          <p:nvPr/>
        </p:nvSpPr>
        <p:spPr>
          <a:xfrm>
            <a:off x="1893093" y="4774122"/>
            <a:ext cx="8246048" cy="5518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EVANS, Greg; EVANS, Karen. [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Luann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]. [S. l.]: Go Comics, 10 maio 2009. Disponível em: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www.gocomics.com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luann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/2009/05/10. Acesso em: 25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2AB6B65-F1DD-520C-9565-9CFE7EAEE1CC}"/>
              </a:ext>
            </a:extLst>
          </p:cNvPr>
          <p:cNvSpPr txBox="1"/>
          <p:nvPr/>
        </p:nvSpPr>
        <p:spPr>
          <a:xfrm>
            <a:off x="1893092" y="5181322"/>
            <a:ext cx="8405816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Choose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correct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statements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about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comic strip. 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Stay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-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at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-home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moms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receive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$135,000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annually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Luann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doesn’t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understand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why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stay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-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at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-home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moms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deserve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a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salary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The comic strip shows a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typical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day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in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life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Luann’s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mom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341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8A17E89B-26E4-38E0-F590-B1B81A499ADF}"/>
              </a:ext>
            </a:extLst>
          </p:cNvPr>
          <p:cNvSpPr txBox="1"/>
          <p:nvPr/>
        </p:nvSpPr>
        <p:spPr>
          <a:xfrm>
            <a:off x="1520935" y="1727057"/>
            <a:ext cx="4277191" cy="43088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  <a:effectLst/>
                <a:latin typeface="+mj-lt"/>
              </a:rPr>
              <a:t>oração iniciada por </a:t>
            </a:r>
            <a:r>
              <a:rPr lang="pt-BR" sz="2200" b="1" i="1" dirty="0" err="1">
                <a:solidFill>
                  <a:schemeClr val="bg1"/>
                </a:solidFill>
                <a:latin typeface="+mj-lt"/>
              </a:rPr>
              <a:t>if</a:t>
            </a:r>
            <a:r>
              <a:rPr lang="pt-BR" sz="2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200" b="1" dirty="0">
                <a:solidFill>
                  <a:schemeClr val="bg1"/>
                </a:solidFill>
                <a:latin typeface="+mj-lt"/>
              </a:rPr>
              <a:t>(</a:t>
            </a:r>
            <a:r>
              <a:rPr lang="pt-BR" sz="2200" b="1" i="1" dirty="0" err="1">
                <a:solidFill>
                  <a:schemeClr val="bg1"/>
                </a:solidFill>
                <a:latin typeface="+mj-lt"/>
              </a:rPr>
              <a:t>if</a:t>
            </a:r>
            <a:r>
              <a:rPr lang="pt-BR" sz="2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200" b="1" i="1" dirty="0" err="1">
                <a:solidFill>
                  <a:schemeClr val="bg1"/>
                </a:solidFill>
                <a:latin typeface="+mj-lt"/>
              </a:rPr>
              <a:t>clause</a:t>
            </a:r>
            <a:r>
              <a:rPr lang="pt-BR" sz="2200" b="1" dirty="0">
                <a:solidFill>
                  <a:schemeClr val="bg1"/>
                </a:solidFill>
                <a:latin typeface="+mj-lt"/>
              </a:rPr>
              <a:t>)</a:t>
            </a:r>
            <a:endParaRPr lang="pt-BR" sz="220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9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4499F5-522C-1ADF-2D82-92EF35811155}"/>
              </a:ext>
            </a:extLst>
          </p:cNvPr>
          <p:cNvSpPr txBox="1"/>
          <p:nvPr/>
        </p:nvSpPr>
        <p:spPr>
          <a:xfrm>
            <a:off x="1541718" y="2298311"/>
            <a:ext cx="423177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If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stay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-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at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-home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moms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2"/>
                </a:solidFill>
                <a:effectLst/>
                <a:latin typeface="+mj-lt"/>
              </a:rPr>
              <a:t>were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paid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a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salary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60D0478-9A5C-F848-EB36-52B31E39661A}"/>
              </a:ext>
            </a:extLst>
          </p:cNvPr>
          <p:cNvSpPr txBox="1"/>
          <p:nvPr/>
        </p:nvSpPr>
        <p:spPr>
          <a:xfrm>
            <a:off x="5970915" y="2301318"/>
            <a:ext cx="4842957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they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6"/>
                </a:solidFill>
                <a:effectLst/>
                <a:latin typeface="+mj-lt"/>
              </a:rPr>
              <a:t>would</a:t>
            </a:r>
            <a:r>
              <a:rPr lang="pt-BR" sz="3200" b="1" dirty="0">
                <a:solidFill>
                  <a:schemeClr val="accent6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6"/>
                </a:solidFill>
                <a:effectLst/>
                <a:latin typeface="+mj-lt"/>
              </a:rPr>
              <a:t>earn</a:t>
            </a:r>
            <a:r>
              <a:rPr lang="pt-BR" sz="3200" b="1" dirty="0">
                <a:solidFill>
                  <a:schemeClr val="accent6"/>
                </a:solidFill>
                <a:effectLst/>
                <a:latin typeface="+mj-lt"/>
              </a:rPr>
              <a:t> 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$135,000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annually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.”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0BDEF23-F0E3-FC71-535B-85FE9B341620}"/>
              </a:ext>
            </a:extLst>
          </p:cNvPr>
          <p:cNvSpPr txBox="1"/>
          <p:nvPr/>
        </p:nvSpPr>
        <p:spPr>
          <a:xfrm>
            <a:off x="5970914" y="3778601"/>
            <a:ext cx="4842957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I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6"/>
                </a:solidFill>
                <a:effectLst/>
                <a:latin typeface="+mj-lt"/>
              </a:rPr>
              <a:t>wouldn’t</a:t>
            </a:r>
            <a:r>
              <a:rPr lang="pt-BR" sz="3200" b="1" dirty="0">
                <a:solidFill>
                  <a:schemeClr val="accent6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6"/>
                </a:solidFill>
                <a:effectLst/>
                <a:latin typeface="+mj-lt"/>
              </a:rPr>
              <a:t>be</a:t>
            </a:r>
            <a:r>
              <a:rPr lang="pt-BR" sz="3200" b="1" dirty="0">
                <a:solidFill>
                  <a:schemeClr val="accent6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surprised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at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study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FF452B1-0B40-88DC-714A-2B4619C100D5}"/>
              </a:ext>
            </a:extLst>
          </p:cNvPr>
          <p:cNvSpPr txBox="1"/>
          <p:nvPr/>
        </p:nvSpPr>
        <p:spPr>
          <a:xfrm>
            <a:off x="5946276" y="1722166"/>
            <a:ext cx="4863734" cy="4308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effectLst/>
                <a:latin typeface="+mj-lt"/>
              </a:rPr>
              <a:t>oração principal </a:t>
            </a:r>
            <a:r>
              <a:rPr lang="pt-BR" sz="2200" b="1" i="1" dirty="0">
                <a:effectLst/>
                <a:latin typeface="+mj-lt"/>
              </a:rPr>
              <a:t>(</a:t>
            </a:r>
            <a:r>
              <a:rPr lang="pt-BR" sz="2200" b="1" i="1" dirty="0" err="1">
                <a:effectLst/>
                <a:latin typeface="+mj-lt"/>
              </a:rPr>
              <a:t>main</a:t>
            </a:r>
            <a:r>
              <a:rPr lang="pt-BR" sz="2200" b="1" i="1" dirty="0">
                <a:effectLst/>
                <a:latin typeface="+mj-lt"/>
              </a:rPr>
              <a:t> </a:t>
            </a:r>
            <a:r>
              <a:rPr lang="pt-BR" sz="2200" b="1" i="1" dirty="0" err="1">
                <a:effectLst/>
                <a:latin typeface="+mj-lt"/>
              </a:rPr>
              <a:t>clause</a:t>
            </a:r>
            <a:r>
              <a:rPr lang="pt-BR" sz="2200" b="1" i="1" dirty="0">
                <a:effectLst/>
                <a:latin typeface="+mj-lt"/>
              </a:rPr>
              <a:t>)</a:t>
            </a:r>
            <a:endParaRPr lang="pt-BR" sz="2200" i="1" dirty="0">
              <a:effectLst/>
              <a:latin typeface="+mj-lt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3D64A17-5CF1-F997-FE7A-81B71E0B091C}"/>
              </a:ext>
            </a:extLst>
          </p:cNvPr>
          <p:cNvSpPr/>
          <p:nvPr/>
        </p:nvSpPr>
        <p:spPr>
          <a:xfrm>
            <a:off x="5946276" y="2308210"/>
            <a:ext cx="4842957" cy="2526854"/>
          </a:xfrm>
          <a:prstGeom prst="rect">
            <a:avLst/>
          </a:prstGeom>
          <a:solidFill>
            <a:schemeClr val="accent6">
              <a:alpha val="10000"/>
            </a:schemeClr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FD1F2D9-6D48-00E6-28A4-655F13972776}"/>
              </a:ext>
            </a:extLst>
          </p:cNvPr>
          <p:cNvSpPr txBox="1"/>
          <p:nvPr/>
        </p:nvSpPr>
        <p:spPr>
          <a:xfrm>
            <a:off x="1520935" y="4874170"/>
            <a:ext cx="4277191" cy="76944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200" b="1" dirty="0" err="1">
                <a:solidFill>
                  <a:schemeClr val="bg1"/>
                </a:solidFill>
                <a:effectLst/>
                <a:latin typeface="+mj-lt"/>
              </a:rPr>
              <a:t>If</a:t>
            </a:r>
            <a:r>
              <a:rPr lang="pt-BR" sz="2200" b="1" dirty="0">
                <a:solidFill>
                  <a:schemeClr val="bg1"/>
                </a:solidFill>
                <a:effectLst/>
                <a:latin typeface="+mj-lt"/>
              </a:rPr>
              <a:t> + verbo no </a:t>
            </a:r>
          </a:p>
          <a:p>
            <a:pPr algn="ctr"/>
            <a:r>
              <a:rPr lang="pt-BR" sz="2200" b="1" i="1" dirty="0" err="1">
                <a:solidFill>
                  <a:schemeClr val="bg1"/>
                </a:solidFill>
                <a:effectLst/>
                <a:latin typeface="+mj-lt"/>
              </a:rPr>
              <a:t>simple</a:t>
            </a:r>
            <a:r>
              <a:rPr lang="pt-BR" sz="2200" b="1" i="1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pt-BR" sz="2200" b="1" i="1" dirty="0" err="1">
                <a:solidFill>
                  <a:schemeClr val="bg1"/>
                </a:solidFill>
                <a:effectLst/>
                <a:latin typeface="+mj-lt"/>
              </a:rPr>
              <a:t>past</a:t>
            </a:r>
            <a:endParaRPr lang="pt-BR" sz="220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86DACC2-682C-48BF-9964-65FBE330EB5B}"/>
              </a:ext>
            </a:extLst>
          </p:cNvPr>
          <p:cNvSpPr txBox="1"/>
          <p:nvPr/>
        </p:nvSpPr>
        <p:spPr>
          <a:xfrm>
            <a:off x="5946275" y="4874170"/>
            <a:ext cx="4842957" cy="7694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200" b="1" dirty="0" err="1">
                <a:solidFill>
                  <a:schemeClr val="bg1"/>
                </a:solidFill>
                <a:effectLst/>
                <a:latin typeface="+mj-lt"/>
              </a:rPr>
              <a:t>would</a:t>
            </a:r>
            <a:r>
              <a:rPr lang="pt-BR" sz="2200" b="1" dirty="0">
                <a:solidFill>
                  <a:schemeClr val="bg1"/>
                </a:solidFill>
                <a:effectLst/>
                <a:latin typeface="+mj-lt"/>
              </a:rPr>
              <a:t> (</a:t>
            </a:r>
            <a:r>
              <a:rPr lang="pt-BR" sz="2200" b="1" dirty="0" err="1">
                <a:solidFill>
                  <a:schemeClr val="bg1"/>
                </a:solidFill>
                <a:effectLst/>
                <a:latin typeface="+mj-lt"/>
              </a:rPr>
              <a:t>not</a:t>
            </a:r>
            <a:r>
              <a:rPr lang="pt-BR" sz="2200" b="1" dirty="0">
                <a:solidFill>
                  <a:schemeClr val="bg1"/>
                </a:solidFill>
                <a:effectLst/>
                <a:latin typeface="+mj-lt"/>
              </a:rPr>
              <a:t>)+ </a:t>
            </a:r>
          </a:p>
          <a:p>
            <a:pPr algn="ctr"/>
            <a:r>
              <a:rPr lang="pt-BR" sz="2200" b="1" dirty="0">
                <a:solidFill>
                  <a:schemeClr val="bg1"/>
                </a:solidFill>
                <a:effectLst/>
                <a:latin typeface="+mj-lt"/>
              </a:rPr>
              <a:t>forma básica do verbo principal</a:t>
            </a:r>
            <a:endParaRPr lang="pt-BR" sz="220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543DDB3-8512-7C5E-E872-AEFE2739205E}"/>
              </a:ext>
            </a:extLst>
          </p:cNvPr>
          <p:cNvSpPr txBox="1"/>
          <p:nvPr/>
        </p:nvSpPr>
        <p:spPr>
          <a:xfrm>
            <a:off x="4415375" y="840693"/>
            <a:ext cx="6394634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2F2F2E"/>
                </a:solidFill>
                <a:latin typeface="+mj-lt"/>
              </a:rPr>
              <a:t>ESTRUTURA DA CONDICIONAL DO TIPO 2 (</a:t>
            </a:r>
            <a:r>
              <a:rPr lang="pt-BR" sz="2200" b="1" i="1" dirty="0">
                <a:solidFill>
                  <a:srgbClr val="2F2F2E"/>
                </a:solidFill>
                <a:latin typeface="+mj-lt"/>
              </a:rPr>
              <a:t>SECOND CONDITIONAL</a:t>
            </a:r>
            <a:r>
              <a:rPr lang="pt-BR" sz="2200" b="1" dirty="0">
                <a:solidFill>
                  <a:srgbClr val="2F2F2E"/>
                </a:solidFill>
                <a:latin typeface="+mj-lt"/>
              </a:rPr>
              <a:t>)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B6FEE33-80A5-63B9-BC46-8191C12A4751}"/>
              </a:ext>
            </a:extLst>
          </p:cNvPr>
          <p:cNvSpPr txBox="1"/>
          <p:nvPr/>
        </p:nvSpPr>
        <p:spPr>
          <a:xfrm>
            <a:off x="1541718" y="3778601"/>
            <a:ext cx="423177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If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I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2"/>
                </a:solidFill>
                <a:effectLst/>
                <a:latin typeface="+mj-lt"/>
              </a:rPr>
              <a:t>were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Luann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,</a:t>
            </a:r>
          </a:p>
          <a:p>
            <a:pPr algn="r"/>
            <a:endParaRPr lang="pt-BR" sz="32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27F3BF-FEE1-6B76-DA9B-C80443B02BD4}"/>
              </a:ext>
            </a:extLst>
          </p:cNvPr>
          <p:cNvSpPr/>
          <p:nvPr/>
        </p:nvSpPr>
        <p:spPr>
          <a:xfrm>
            <a:off x="1520935" y="2321101"/>
            <a:ext cx="4277191" cy="2513963"/>
          </a:xfrm>
          <a:prstGeom prst="rect">
            <a:avLst/>
          </a:prstGeom>
          <a:solidFill>
            <a:schemeClr val="accent2">
              <a:alpha val="10000"/>
            </a:schemeClr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741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60ED0E1-97F7-9D3B-DE31-56D61754A258}"/>
              </a:ext>
            </a:extLst>
          </p:cNvPr>
          <p:cNvSpPr txBox="1"/>
          <p:nvPr/>
        </p:nvSpPr>
        <p:spPr>
          <a:xfrm>
            <a:off x="1456535" y="1444591"/>
            <a:ext cx="10390643" cy="89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Observe, no quadro a seguir, como é formada a oração condicional do </a:t>
            </a:r>
            <a:r>
              <a:rPr lang="pt-BR" sz="2600" b="1" dirty="0">
                <a:solidFill>
                  <a:srgbClr val="2F2F2E"/>
                </a:solidFill>
                <a:effectLst/>
                <a:latin typeface="+mj-lt"/>
              </a:rPr>
              <a:t>tipo 1 (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first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conditional</a:t>
            </a:r>
            <a:r>
              <a:rPr lang="pt-BR" sz="2600" b="1" dirty="0">
                <a:solidFill>
                  <a:srgbClr val="2F2F2E"/>
                </a:solidFill>
                <a:effectLst/>
                <a:latin typeface="+mj-lt"/>
              </a:rPr>
              <a:t>).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19ACCC7-3BAB-46EC-99D5-73F74A80A427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870182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9: </a:t>
            </a:r>
            <a:r>
              <a:rPr lang="pt-BR" sz="4000" b="1" dirty="0" err="1"/>
              <a:t>if</a:t>
            </a:r>
            <a:r>
              <a:rPr lang="pt-BR" sz="4000" b="1" dirty="0"/>
              <a:t> </a:t>
            </a:r>
            <a:r>
              <a:rPr lang="pt-BR" sz="4000" b="1" dirty="0" err="1"/>
              <a:t>clauses</a:t>
            </a:r>
            <a:r>
              <a:rPr lang="pt-BR" sz="4000" b="1" dirty="0"/>
              <a:t> </a:t>
            </a:r>
          </a:p>
          <a:p>
            <a:r>
              <a:rPr lang="pt-BR" sz="4000" b="1" dirty="0"/>
              <a:t>(</a:t>
            </a:r>
            <a:r>
              <a:rPr lang="pt-BR" sz="4000" b="1" dirty="0" err="1"/>
              <a:t>types</a:t>
            </a:r>
            <a:r>
              <a:rPr lang="pt-BR" sz="4000" b="1" dirty="0"/>
              <a:t> 1 </a:t>
            </a:r>
            <a:r>
              <a:rPr lang="pt-BR" sz="4000" b="1" dirty="0" err="1"/>
              <a:t>and</a:t>
            </a:r>
            <a:r>
              <a:rPr lang="pt-BR" sz="4000" b="1" dirty="0"/>
              <a:t> 2)</a:t>
            </a:r>
            <a:endParaRPr lang="pt-BR" sz="4000" b="1" i="1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94BAA31-115A-D035-8150-9ED79B36E858}"/>
              </a:ext>
            </a:extLst>
          </p:cNvPr>
          <p:cNvSpPr/>
          <p:nvPr/>
        </p:nvSpPr>
        <p:spPr>
          <a:xfrm>
            <a:off x="581891" y="2915825"/>
            <a:ext cx="11265287" cy="29738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3C232A90-6092-8652-497C-955BAB883123}"/>
              </a:ext>
            </a:extLst>
          </p:cNvPr>
          <p:cNvGraphicFramePr>
            <a:graphicFrameLocks noGrp="1"/>
          </p:cNvGraphicFramePr>
          <p:nvPr/>
        </p:nvGraphicFramePr>
        <p:xfrm>
          <a:off x="581891" y="2915826"/>
          <a:ext cx="11265287" cy="297383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747987">
                  <a:extLst>
                    <a:ext uri="{9D8B030D-6E8A-4147-A177-3AD203B41FA5}">
                      <a16:colId xmlns:a16="http://schemas.microsoft.com/office/drawing/2014/main" val="1109672049"/>
                    </a:ext>
                  </a:extLst>
                </a:gridCol>
                <a:gridCol w="7517300">
                  <a:extLst>
                    <a:ext uri="{9D8B030D-6E8A-4147-A177-3AD203B41FA5}">
                      <a16:colId xmlns:a16="http://schemas.microsoft.com/office/drawing/2014/main" val="2599934159"/>
                    </a:ext>
                  </a:extLst>
                </a:gridCol>
              </a:tblGrid>
              <a:tr h="110444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Oração condicional 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i="1" dirty="0">
                          <a:effectLst/>
                        </a:rPr>
                        <a:t>(</a:t>
                      </a:r>
                      <a:r>
                        <a:rPr lang="pt-BR" sz="2400" i="1" dirty="0" err="1">
                          <a:effectLst/>
                        </a:rPr>
                        <a:t>if</a:t>
                      </a:r>
                      <a:r>
                        <a:rPr lang="pt-BR" sz="2400" i="1" dirty="0">
                          <a:effectLst/>
                        </a:rPr>
                        <a:t> </a:t>
                      </a:r>
                      <a:r>
                        <a:rPr lang="pt-BR" sz="2400" i="1" dirty="0" err="1">
                          <a:effectLst/>
                        </a:rPr>
                        <a:t>clause</a:t>
                      </a:r>
                      <a:r>
                        <a:rPr lang="pt-BR" sz="2400" i="1" dirty="0">
                          <a:effectLst/>
                        </a:rPr>
                        <a:t>)</a:t>
                      </a:r>
                      <a:endParaRPr lang="pt-BR" sz="2400" i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Oração principal 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i="1" dirty="0">
                          <a:effectLst/>
                        </a:rPr>
                        <a:t>(</a:t>
                      </a:r>
                      <a:r>
                        <a:rPr lang="pt-BR" sz="2400" i="1" dirty="0" err="1">
                          <a:effectLst/>
                        </a:rPr>
                        <a:t>main</a:t>
                      </a:r>
                      <a:r>
                        <a:rPr lang="pt-BR" sz="2400" i="1" dirty="0">
                          <a:effectLst/>
                        </a:rPr>
                        <a:t> </a:t>
                      </a:r>
                      <a:r>
                        <a:rPr lang="pt-BR" sz="2400" i="1" dirty="0" err="1">
                          <a:effectLst/>
                        </a:rPr>
                        <a:t>clause</a:t>
                      </a:r>
                      <a:r>
                        <a:rPr lang="pt-BR" sz="2400" i="1" dirty="0">
                          <a:effectLst/>
                        </a:rPr>
                        <a:t>)</a:t>
                      </a:r>
                      <a:endParaRPr lang="pt-BR" sz="2400" i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73753"/>
                  </a:ext>
                </a:extLst>
              </a:tr>
              <a:tr h="186939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If</a:t>
                      </a:r>
                      <a:r>
                        <a:rPr lang="pt-BR" sz="2400" dirty="0">
                          <a:effectLst/>
                        </a:rPr>
                        <a:t> + </a:t>
                      </a:r>
                      <a:r>
                        <a:rPr lang="pt-BR" sz="2400" b="0" dirty="0">
                          <a:effectLst/>
                        </a:rPr>
                        <a:t>verbo no </a:t>
                      </a:r>
                      <a:r>
                        <a:rPr lang="pt-BR" sz="2400" i="1" dirty="0" err="1">
                          <a:effectLst/>
                        </a:rPr>
                        <a:t>simple</a:t>
                      </a:r>
                      <a:r>
                        <a:rPr lang="pt-BR" sz="2400" i="1" dirty="0">
                          <a:effectLst/>
                        </a:rPr>
                        <a:t> </a:t>
                      </a:r>
                      <a:r>
                        <a:rPr lang="pt-BR" sz="2400" i="1" dirty="0" err="1">
                          <a:effectLst/>
                        </a:rPr>
                        <a:t>present</a:t>
                      </a:r>
                      <a:r>
                        <a:rPr lang="pt-BR" sz="2400" dirty="0">
                          <a:effectLst/>
                        </a:rPr>
                        <a:t>,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1" dirty="0" err="1">
                          <a:effectLst/>
                        </a:rPr>
                        <a:t>will</a:t>
                      </a:r>
                      <a:r>
                        <a:rPr lang="pt-BR" sz="2400" b="1" dirty="0">
                          <a:effectLst/>
                        </a:rPr>
                        <a:t> (</a:t>
                      </a:r>
                      <a:r>
                        <a:rPr lang="pt-BR" sz="2400" b="1" dirty="0" err="1">
                          <a:effectLst/>
                        </a:rPr>
                        <a:t>not</a:t>
                      </a:r>
                      <a:r>
                        <a:rPr lang="pt-BR" sz="2400" b="1" dirty="0">
                          <a:effectLst/>
                        </a:rPr>
                        <a:t>) </a:t>
                      </a:r>
                      <a:r>
                        <a:rPr lang="pt-BR" sz="2400" dirty="0">
                          <a:effectLst/>
                        </a:rPr>
                        <a:t>+ forma básica do verbo principal OU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effectLst/>
                        </a:rPr>
                        <a:t>can/may/might/should/be likely </a:t>
                      </a:r>
                      <a:r>
                        <a:rPr lang="en-US" sz="2400" dirty="0">
                          <a:effectLst/>
                        </a:rPr>
                        <a:t>+ forma </a:t>
                      </a:r>
                      <a:r>
                        <a:rPr lang="en-US" sz="2400" dirty="0" err="1">
                          <a:effectLst/>
                        </a:rPr>
                        <a:t>básica</a:t>
                      </a:r>
                      <a:r>
                        <a:rPr lang="en-US" sz="2400" dirty="0">
                          <a:effectLst/>
                        </a:rPr>
                        <a:t> do verbo principal.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888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653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60ED0E1-97F7-9D3B-DE31-56D61754A258}"/>
              </a:ext>
            </a:extLst>
          </p:cNvPr>
          <p:cNvSpPr txBox="1"/>
          <p:nvPr/>
        </p:nvSpPr>
        <p:spPr>
          <a:xfrm>
            <a:off x="1456535" y="1444591"/>
            <a:ext cx="10390643" cy="89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Observe, no quadro a seguir, como é formada a oração condicional do </a:t>
            </a:r>
            <a:r>
              <a:rPr lang="pt-BR" sz="2600" b="1" dirty="0">
                <a:solidFill>
                  <a:srgbClr val="2F2F2E"/>
                </a:solidFill>
                <a:effectLst/>
                <a:latin typeface="+mj-lt"/>
              </a:rPr>
              <a:t>tipo I1 (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second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conditional</a:t>
            </a:r>
            <a:r>
              <a:rPr lang="pt-BR" sz="2600" b="1" dirty="0">
                <a:solidFill>
                  <a:srgbClr val="2F2F2E"/>
                </a:solidFill>
                <a:effectLst/>
                <a:latin typeface="+mj-lt"/>
              </a:rPr>
              <a:t>).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19ACCC7-3BAB-46EC-99D5-73F74A80A427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870182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9: </a:t>
            </a:r>
            <a:r>
              <a:rPr lang="pt-BR" sz="4000" b="1" dirty="0" err="1"/>
              <a:t>if</a:t>
            </a:r>
            <a:r>
              <a:rPr lang="pt-BR" sz="4000" b="1" dirty="0"/>
              <a:t> </a:t>
            </a:r>
            <a:r>
              <a:rPr lang="pt-BR" sz="4000" b="1" dirty="0" err="1"/>
              <a:t>clauses</a:t>
            </a:r>
            <a:r>
              <a:rPr lang="pt-BR" sz="4000" b="1" dirty="0"/>
              <a:t> </a:t>
            </a:r>
          </a:p>
          <a:p>
            <a:r>
              <a:rPr lang="pt-BR" sz="4000" b="1" dirty="0"/>
              <a:t>(</a:t>
            </a:r>
            <a:r>
              <a:rPr lang="pt-BR" sz="4000" b="1" dirty="0" err="1"/>
              <a:t>types</a:t>
            </a:r>
            <a:r>
              <a:rPr lang="pt-BR" sz="4000" b="1" dirty="0"/>
              <a:t> 1 </a:t>
            </a:r>
            <a:r>
              <a:rPr lang="pt-BR" sz="4000" b="1" dirty="0" err="1"/>
              <a:t>and</a:t>
            </a:r>
            <a:r>
              <a:rPr lang="pt-BR" sz="4000" b="1" dirty="0"/>
              <a:t> 2)</a:t>
            </a:r>
            <a:endParaRPr lang="pt-BR" sz="4000" b="1" i="1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94BAA31-115A-D035-8150-9ED79B36E858}"/>
              </a:ext>
            </a:extLst>
          </p:cNvPr>
          <p:cNvSpPr/>
          <p:nvPr/>
        </p:nvSpPr>
        <p:spPr>
          <a:xfrm>
            <a:off x="581891" y="2915825"/>
            <a:ext cx="11265287" cy="29738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A794943-33EC-1348-C1E5-173A8D2C3988}"/>
              </a:ext>
            </a:extLst>
          </p:cNvPr>
          <p:cNvGraphicFramePr>
            <a:graphicFrameLocks noGrp="1"/>
          </p:cNvGraphicFramePr>
          <p:nvPr/>
        </p:nvGraphicFramePr>
        <p:xfrm>
          <a:off x="581891" y="2915826"/>
          <a:ext cx="11265287" cy="297383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747987">
                  <a:extLst>
                    <a:ext uri="{9D8B030D-6E8A-4147-A177-3AD203B41FA5}">
                      <a16:colId xmlns:a16="http://schemas.microsoft.com/office/drawing/2014/main" val="1109672049"/>
                    </a:ext>
                  </a:extLst>
                </a:gridCol>
                <a:gridCol w="7517300">
                  <a:extLst>
                    <a:ext uri="{9D8B030D-6E8A-4147-A177-3AD203B41FA5}">
                      <a16:colId xmlns:a16="http://schemas.microsoft.com/office/drawing/2014/main" val="2599934159"/>
                    </a:ext>
                  </a:extLst>
                </a:gridCol>
              </a:tblGrid>
              <a:tr h="110444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Oração condicional 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i="1" dirty="0">
                          <a:effectLst/>
                        </a:rPr>
                        <a:t>(</a:t>
                      </a:r>
                      <a:r>
                        <a:rPr lang="pt-BR" sz="2400" i="1" dirty="0" err="1">
                          <a:effectLst/>
                        </a:rPr>
                        <a:t>if</a:t>
                      </a:r>
                      <a:r>
                        <a:rPr lang="pt-BR" sz="2400" i="1" dirty="0">
                          <a:effectLst/>
                        </a:rPr>
                        <a:t> </a:t>
                      </a:r>
                      <a:r>
                        <a:rPr lang="pt-BR" sz="2400" i="1" dirty="0" err="1">
                          <a:effectLst/>
                        </a:rPr>
                        <a:t>clause</a:t>
                      </a:r>
                      <a:r>
                        <a:rPr lang="pt-BR" sz="2400" i="1" dirty="0">
                          <a:effectLst/>
                        </a:rPr>
                        <a:t>)</a:t>
                      </a:r>
                      <a:endParaRPr lang="pt-BR" sz="2400" i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Oração principal 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i="1" dirty="0">
                          <a:effectLst/>
                        </a:rPr>
                        <a:t>(</a:t>
                      </a:r>
                      <a:r>
                        <a:rPr lang="pt-BR" sz="2400" i="1" dirty="0" err="1">
                          <a:effectLst/>
                        </a:rPr>
                        <a:t>main</a:t>
                      </a:r>
                      <a:r>
                        <a:rPr lang="pt-BR" sz="2400" i="1" dirty="0">
                          <a:effectLst/>
                        </a:rPr>
                        <a:t> </a:t>
                      </a:r>
                      <a:r>
                        <a:rPr lang="pt-BR" sz="2400" i="1" dirty="0" err="1">
                          <a:effectLst/>
                        </a:rPr>
                        <a:t>clause</a:t>
                      </a:r>
                      <a:r>
                        <a:rPr lang="pt-BR" sz="2400" i="1" dirty="0">
                          <a:effectLst/>
                        </a:rPr>
                        <a:t>)</a:t>
                      </a:r>
                      <a:endParaRPr lang="pt-BR" sz="2400" i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73753"/>
                  </a:ext>
                </a:extLst>
              </a:tr>
              <a:tr h="186939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If</a:t>
                      </a:r>
                      <a:r>
                        <a:rPr lang="pt-BR" sz="2400" dirty="0">
                          <a:effectLst/>
                        </a:rPr>
                        <a:t> + </a:t>
                      </a:r>
                      <a:r>
                        <a:rPr lang="pt-BR" sz="2400" b="0" dirty="0">
                          <a:effectLst/>
                        </a:rPr>
                        <a:t>verbo no </a:t>
                      </a:r>
                      <a:r>
                        <a:rPr lang="pt-BR" sz="2400" i="1" dirty="0" err="1">
                          <a:effectLst/>
                        </a:rPr>
                        <a:t>simple</a:t>
                      </a:r>
                      <a:r>
                        <a:rPr lang="pt-BR" sz="2400" i="1" dirty="0">
                          <a:effectLst/>
                        </a:rPr>
                        <a:t> </a:t>
                      </a:r>
                      <a:r>
                        <a:rPr lang="pt-BR" sz="2400" i="1" dirty="0" err="1">
                          <a:effectLst/>
                        </a:rPr>
                        <a:t>past</a:t>
                      </a:r>
                      <a:r>
                        <a:rPr lang="pt-BR" sz="2400" dirty="0">
                          <a:effectLst/>
                        </a:rPr>
                        <a:t>,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1" dirty="0" err="1">
                          <a:effectLst/>
                        </a:rPr>
                        <a:t>would</a:t>
                      </a:r>
                      <a:r>
                        <a:rPr lang="pt-BR" sz="2400" b="1" dirty="0">
                          <a:effectLst/>
                        </a:rPr>
                        <a:t> (</a:t>
                      </a:r>
                      <a:r>
                        <a:rPr lang="pt-BR" sz="2400" b="1" dirty="0" err="1">
                          <a:effectLst/>
                        </a:rPr>
                        <a:t>not</a:t>
                      </a:r>
                      <a:r>
                        <a:rPr lang="pt-BR" sz="2400" b="1" dirty="0">
                          <a:effectLst/>
                        </a:rPr>
                        <a:t>) </a:t>
                      </a:r>
                      <a:r>
                        <a:rPr lang="pt-BR" sz="2400" dirty="0">
                          <a:effectLst/>
                        </a:rPr>
                        <a:t>+ forma básica do verbo principal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888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085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1427CC1C-4BDA-6C54-D7DD-F5559B28B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953" y="356901"/>
            <a:ext cx="8917689" cy="276211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9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A5999DB-C8C2-B1B8-842F-F4D7731DC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953" y="3483852"/>
            <a:ext cx="8917689" cy="2762116"/>
          </a:xfrm>
          <a:prstGeom prst="rect">
            <a:avLst/>
          </a:prstGeom>
        </p:spPr>
      </p:pic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9A85AFE2-C793-713E-FDBE-ADB3F3521745}"/>
              </a:ext>
            </a:extLst>
          </p:cNvPr>
          <p:cNvSpPr txBox="1">
            <a:spLocks/>
          </p:cNvSpPr>
          <p:nvPr/>
        </p:nvSpPr>
        <p:spPr>
          <a:xfrm>
            <a:off x="2847110" y="3136408"/>
            <a:ext cx="9319882" cy="33005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EVANS, Greg; EVANS, Karen. [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Luann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]. [S. l.]: Go Comics, 13 dez. 2014.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www.gocomics.com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luann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/2014/12/13. Acesso em: 25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AB4FF7E0-F06A-D5F8-3097-599E1162370E}"/>
              </a:ext>
            </a:extLst>
          </p:cNvPr>
          <p:cNvGrpSpPr/>
          <p:nvPr/>
        </p:nvGrpSpPr>
        <p:grpSpPr>
          <a:xfrm>
            <a:off x="125717" y="1667504"/>
            <a:ext cx="2887648" cy="4219402"/>
            <a:chOff x="585298" y="3654156"/>
            <a:chExt cx="2440673" cy="4219402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6B0FA639-4594-0193-6B00-EBB57D084150}"/>
                </a:ext>
              </a:extLst>
            </p:cNvPr>
            <p:cNvSpPr txBox="1"/>
            <p:nvPr/>
          </p:nvSpPr>
          <p:spPr>
            <a:xfrm>
              <a:off x="600209" y="4087906"/>
              <a:ext cx="2425762" cy="3785652"/>
            </a:xfrm>
            <a:custGeom>
              <a:avLst/>
              <a:gdLst>
                <a:gd name="connsiteX0" fmla="*/ 0 w 2425762"/>
                <a:gd name="connsiteY0" fmla="*/ 0 h 3785652"/>
                <a:gd name="connsiteX1" fmla="*/ 2425762 w 2425762"/>
                <a:gd name="connsiteY1" fmla="*/ 0 h 3785652"/>
                <a:gd name="connsiteX2" fmla="*/ 2425762 w 2425762"/>
                <a:gd name="connsiteY2" fmla="*/ 3785652 h 3785652"/>
                <a:gd name="connsiteX3" fmla="*/ 0 w 2425762"/>
                <a:gd name="connsiteY3" fmla="*/ 3785652 h 3785652"/>
                <a:gd name="connsiteX4" fmla="*/ 0 w 2425762"/>
                <a:gd name="connsiteY4" fmla="*/ 0 h 3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762" h="3785652" fill="none" extrusionOk="0">
                  <a:moveTo>
                    <a:pt x="0" y="0"/>
                  </a:moveTo>
                  <a:cubicBezTo>
                    <a:pt x="554429" y="-49533"/>
                    <a:pt x="1369579" y="-14809"/>
                    <a:pt x="2425762" y="0"/>
                  </a:cubicBezTo>
                  <a:cubicBezTo>
                    <a:pt x="2513401" y="605805"/>
                    <a:pt x="2353083" y="2720140"/>
                    <a:pt x="2425762" y="3785652"/>
                  </a:cubicBezTo>
                  <a:cubicBezTo>
                    <a:pt x="2070859" y="3737421"/>
                    <a:pt x="840030" y="3870107"/>
                    <a:pt x="0" y="3785652"/>
                  </a:cubicBezTo>
                  <a:cubicBezTo>
                    <a:pt x="-38581" y="2333031"/>
                    <a:pt x="63341" y="1327805"/>
                    <a:pt x="0" y="0"/>
                  </a:cubicBezTo>
                  <a:close/>
                </a:path>
                <a:path w="2425762" h="3785652" stroke="0" extrusionOk="0">
                  <a:moveTo>
                    <a:pt x="0" y="0"/>
                  </a:moveTo>
                  <a:cubicBezTo>
                    <a:pt x="786193" y="118645"/>
                    <a:pt x="1336029" y="116012"/>
                    <a:pt x="2425762" y="0"/>
                  </a:cubicBezTo>
                  <a:cubicBezTo>
                    <a:pt x="2292880" y="637042"/>
                    <a:pt x="2510713" y="3121186"/>
                    <a:pt x="2425762" y="3785652"/>
                  </a:cubicBezTo>
                  <a:cubicBezTo>
                    <a:pt x="1787387" y="3920252"/>
                    <a:pt x="382148" y="3628456"/>
                    <a:pt x="0" y="3785652"/>
                  </a:cubicBezTo>
                  <a:cubicBezTo>
                    <a:pt x="-20187" y="3244272"/>
                    <a:pt x="-152480" y="680335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Conhecer convenções relacionadas a contextos e a gêneros de texto ajuda-nos a compreender e a produzir textos de cada gênero. Com um colega, identifiquem características do gênero </a:t>
              </a:r>
              <a:r>
                <a:rPr lang="pt-BR" sz="2000" b="1" dirty="0"/>
                <a:t>tirinha</a:t>
              </a:r>
              <a:r>
                <a:rPr lang="pt-BR" sz="2000" dirty="0"/>
                <a:t> que vocês encontram nos textos e escrevam-nas em seus cadernos.</a:t>
              </a:r>
            </a:p>
          </p:txBody>
        </p:sp>
        <p:sp>
          <p:nvSpPr>
            <p:cNvPr id="20" name="Pentágono 19">
              <a:extLst>
                <a:ext uri="{FF2B5EF4-FFF2-40B4-BE49-F238E27FC236}">
                  <a16:creationId xmlns:a16="http://schemas.microsoft.com/office/drawing/2014/main" id="{771896E1-21A8-AC23-17B3-E331E98CCF05}"/>
                </a:ext>
              </a:extLst>
            </p:cNvPr>
            <p:cNvSpPr/>
            <p:nvPr/>
          </p:nvSpPr>
          <p:spPr>
            <a:xfrm rot="21338555">
              <a:off x="585298" y="3654156"/>
              <a:ext cx="1292087" cy="487017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21" name="Espaço Reservado para Conteúdo 2">
            <a:extLst>
              <a:ext uri="{FF2B5EF4-FFF2-40B4-BE49-F238E27FC236}">
                <a16:creationId xmlns:a16="http://schemas.microsoft.com/office/drawing/2014/main" id="{3A05301D-BE69-1B0F-C96E-2D4BCEBD8129}"/>
              </a:ext>
            </a:extLst>
          </p:cNvPr>
          <p:cNvSpPr txBox="1">
            <a:spLocks/>
          </p:cNvSpPr>
          <p:nvPr/>
        </p:nvSpPr>
        <p:spPr>
          <a:xfrm>
            <a:off x="2847110" y="6263359"/>
            <a:ext cx="9319882" cy="33005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EVANS, Greg; EVANS, Karen. [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Luann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]. [S. l.]: Go Comics, 13 maio 2016.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www.gocomics.com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luann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/2016/05/13. Acesso em: 25 ago. 2024.</a:t>
            </a:r>
            <a:endParaRPr lang="pt-B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45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lose de bola de tênis batendo em uma rede">
            <a:extLst>
              <a:ext uri="{FF2B5EF4-FFF2-40B4-BE49-F238E27FC236}">
                <a16:creationId xmlns:a16="http://schemas.microsoft.com/office/drawing/2014/main" id="{F14D3E44-F783-15BF-0CE2-B996345461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16" y="11509"/>
            <a:ext cx="12223660" cy="684649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5706E38-03DF-4289-6176-3FBAA70E72BE}"/>
              </a:ext>
            </a:extLst>
          </p:cNvPr>
          <p:cNvSpPr txBox="1">
            <a:spLocks/>
          </p:cNvSpPr>
          <p:nvPr/>
        </p:nvSpPr>
        <p:spPr>
          <a:xfrm>
            <a:off x="678874" y="908692"/>
            <a:ext cx="4137312" cy="2044314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The </a:t>
            </a:r>
            <a:r>
              <a:rPr lang="pt-BR" sz="4000" b="1" dirty="0" err="1"/>
              <a:t>power</a:t>
            </a:r>
            <a:r>
              <a:rPr lang="pt-BR" sz="4000" b="1" dirty="0"/>
              <a:t> </a:t>
            </a:r>
            <a:r>
              <a:rPr lang="pt-BR" sz="4000" b="1" dirty="0" err="1"/>
              <a:t>of</a:t>
            </a:r>
            <a:r>
              <a:rPr lang="pt-BR" sz="4000" b="1" dirty="0"/>
              <a:t> </a:t>
            </a:r>
            <a:r>
              <a:rPr lang="pt-BR" sz="4000" b="1" dirty="0" err="1"/>
              <a:t>sports</a:t>
            </a:r>
            <a:endParaRPr lang="pt-BR" sz="4000" b="1" i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6814E9-5657-75A6-58AF-F679BC6E4BE1}"/>
              </a:ext>
            </a:extLst>
          </p:cNvPr>
          <p:cNvSpPr txBox="1"/>
          <p:nvPr/>
        </p:nvSpPr>
        <p:spPr>
          <a:xfrm>
            <a:off x="303279" y="3904995"/>
            <a:ext cx="4209628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Segundo as manchetes apresentadas, qual a importância do esporte?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10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4FC5C738-46BF-137A-834F-D57A34CC7402}"/>
              </a:ext>
            </a:extLst>
          </p:cNvPr>
          <p:cNvSpPr txBox="1">
            <a:spLocks/>
          </p:cNvSpPr>
          <p:nvPr/>
        </p:nvSpPr>
        <p:spPr>
          <a:xfrm>
            <a:off x="5360362" y="2721678"/>
            <a:ext cx="6251309" cy="5064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MUNDIE, Simon. Sport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isn’t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only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about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winning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– it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has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lessons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to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teach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us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about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life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The Guardian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[London, UK], 7 jan. 2024.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www.theguardian.com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lifeandstyle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/2024/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jan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/07/sport-is-not-only-about-winning-it-has-lessons-to-teach-us-about-life. Acesso em: 28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20A5E17-E7FF-A6A9-529C-F0FAE8C74C6D}"/>
              </a:ext>
            </a:extLst>
          </p:cNvPr>
          <p:cNvSpPr txBox="1"/>
          <p:nvPr/>
        </p:nvSpPr>
        <p:spPr>
          <a:xfrm>
            <a:off x="5360362" y="908692"/>
            <a:ext cx="6251309" cy="1754326"/>
          </a:xfrm>
          <a:custGeom>
            <a:avLst/>
            <a:gdLst>
              <a:gd name="connsiteX0" fmla="*/ 0 w 6251309"/>
              <a:gd name="connsiteY0" fmla="*/ 0 h 1754326"/>
              <a:gd name="connsiteX1" fmla="*/ 693327 w 6251309"/>
              <a:gd name="connsiteY1" fmla="*/ 0 h 1754326"/>
              <a:gd name="connsiteX2" fmla="*/ 1386654 w 6251309"/>
              <a:gd name="connsiteY2" fmla="*/ 0 h 1754326"/>
              <a:gd name="connsiteX3" fmla="*/ 1954955 w 6251309"/>
              <a:gd name="connsiteY3" fmla="*/ 0 h 1754326"/>
              <a:gd name="connsiteX4" fmla="*/ 2585769 w 6251309"/>
              <a:gd name="connsiteY4" fmla="*/ 0 h 1754326"/>
              <a:gd name="connsiteX5" fmla="*/ 3091556 w 6251309"/>
              <a:gd name="connsiteY5" fmla="*/ 0 h 1754326"/>
              <a:gd name="connsiteX6" fmla="*/ 3659857 w 6251309"/>
              <a:gd name="connsiteY6" fmla="*/ 0 h 1754326"/>
              <a:gd name="connsiteX7" fmla="*/ 4353184 w 6251309"/>
              <a:gd name="connsiteY7" fmla="*/ 0 h 1754326"/>
              <a:gd name="connsiteX8" fmla="*/ 4796459 w 6251309"/>
              <a:gd name="connsiteY8" fmla="*/ 0 h 1754326"/>
              <a:gd name="connsiteX9" fmla="*/ 5427273 w 6251309"/>
              <a:gd name="connsiteY9" fmla="*/ 0 h 1754326"/>
              <a:gd name="connsiteX10" fmla="*/ 6251309 w 6251309"/>
              <a:gd name="connsiteY10" fmla="*/ 0 h 1754326"/>
              <a:gd name="connsiteX11" fmla="*/ 6251309 w 6251309"/>
              <a:gd name="connsiteY11" fmla="*/ 584775 h 1754326"/>
              <a:gd name="connsiteX12" fmla="*/ 6251309 w 6251309"/>
              <a:gd name="connsiteY12" fmla="*/ 1169551 h 1754326"/>
              <a:gd name="connsiteX13" fmla="*/ 6251309 w 6251309"/>
              <a:gd name="connsiteY13" fmla="*/ 1754326 h 1754326"/>
              <a:gd name="connsiteX14" fmla="*/ 5557982 w 6251309"/>
              <a:gd name="connsiteY14" fmla="*/ 1754326 h 1754326"/>
              <a:gd name="connsiteX15" fmla="*/ 4989681 w 6251309"/>
              <a:gd name="connsiteY15" fmla="*/ 1754326 h 1754326"/>
              <a:gd name="connsiteX16" fmla="*/ 4421380 w 6251309"/>
              <a:gd name="connsiteY16" fmla="*/ 1754326 h 1754326"/>
              <a:gd name="connsiteX17" fmla="*/ 3853080 w 6251309"/>
              <a:gd name="connsiteY17" fmla="*/ 1754326 h 1754326"/>
              <a:gd name="connsiteX18" fmla="*/ 3284779 w 6251309"/>
              <a:gd name="connsiteY18" fmla="*/ 1754326 h 1754326"/>
              <a:gd name="connsiteX19" fmla="*/ 2778991 w 6251309"/>
              <a:gd name="connsiteY19" fmla="*/ 1754326 h 1754326"/>
              <a:gd name="connsiteX20" fmla="*/ 2148177 w 6251309"/>
              <a:gd name="connsiteY20" fmla="*/ 1754326 h 1754326"/>
              <a:gd name="connsiteX21" fmla="*/ 1579876 w 6251309"/>
              <a:gd name="connsiteY21" fmla="*/ 1754326 h 1754326"/>
              <a:gd name="connsiteX22" fmla="*/ 886549 w 6251309"/>
              <a:gd name="connsiteY22" fmla="*/ 1754326 h 1754326"/>
              <a:gd name="connsiteX23" fmla="*/ 0 w 6251309"/>
              <a:gd name="connsiteY23" fmla="*/ 1754326 h 1754326"/>
              <a:gd name="connsiteX24" fmla="*/ 0 w 6251309"/>
              <a:gd name="connsiteY24" fmla="*/ 1152007 h 1754326"/>
              <a:gd name="connsiteX25" fmla="*/ 0 w 6251309"/>
              <a:gd name="connsiteY25" fmla="*/ 567232 h 1754326"/>
              <a:gd name="connsiteX26" fmla="*/ 0 w 6251309"/>
              <a:gd name="connsiteY26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251309" h="1754326" fill="none" extrusionOk="0">
                <a:moveTo>
                  <a:pt x="0" y="0"/>
                </a:moveTo>
                <a:cubicBezTo>
                  <a:pt x="315050" y="-47147"/>
                  <a:pt x="347256" y="81653"/>
                  <a:pt x="693327" y="0"/>
                </a:cubicBezTo>
                <a:cubicBezTo>
                  <a:pt x="1039398" y="-81653"/>
                  <a:pt x="1208132" y="17837"/>
                  <a:pt x="1386654" y="0"/>
                </a:cubicBezTo>
                <a:cubicBezTo>
                  <a:pt x="1565176" y="-17837"/>
                  <a:pt x="1766117" y="58536"/>
                  <a:pt x="1954955" y="0"/>
                </a:cubicBezTo>
                <a:cubicBezTo>
                  <a:pt x="2143793" y="-58536"/>
                  <a:pt x="2404926" y="47677"/>
                  <a:pt x="2585769" y="0"/>
                </a:cubicBezTo>
                <a:cubicBezTo>
                  <a:pt x="2766612" y="-47677"/>
                  <a:pt x="2847530" y="46405"/>
                  <a:pt x="3091556" y="0"/>
                </a:cubicBezTo>
                <a:cubicBezTo>
                  <a:pt x="3335582" y="-46405"/>
                  <a:pt x="3500852" y="43530"/>
                  <a:pt x="3659857" y="0"/>
                </a:cubicBezTo>
                <a:cubicBezTo>
                  <a:pt x="3818862" y="-43530"/>
                  <a:pt x="4166284" y="42983"/>
                  <a:pt x="4353184" y="0"/>
                </a:cubicBezTo>
                <a:cubicBezTo>
                  <a:pt x="4540084" y="-42983"/>
                  <a:pt x="4626722" y="1336"/>
                  <a:pt x="4796459" y="0"/>
                </a:cubicBezTo>
                <a:cubicBezTo>
                  <a:pt x="4966197" y="-1336"/>
                  <a:pt x="5206667" y="46004"/>
                  <a:pt x="5427273" y="0"/>
                </a:cubicBezTo>
                <a:cubicBezTo>
                  <a:pt x="5647879" y="-46004"/>
                  <a:pt x="5842345" y="43185"/>
                  <a:pt x="6251309" y="0"/>
                </a:cubicBezTo>
                <a:cubicBezTo>
                  <a:pt x="6292479" y="196003"/>
                  <a:pt x="6192229" y="350666"/>
                  <a:pt x="6251309" y="584775"/>
                </a:cubicBezTo>
                <a:cubicBezTo>
                  <a:pt x="6310389" y="818885"/>
                  <a:pt x="6200143" y="1051107"/>
                  <a:pt x="6251309" y="1169551"/>
                </a:cubicBezTo>
                <a:cubicBezTo>
                  <a:pt x="6302475" y="1287995"/>
                  <a:pt x="6219275" y="1532953"/>
                  <a:pt x="6251309" y="1754326"/>
                </a:cubicBezTo>
                <a:cubicBezTo>
                  <a:pt x="5948179" y="1770380"/>
                  <a:pt x="5806043" y="1736344"/>
                  <a:pt x="5557982" y="1754326"/>
                </a:cubicBezTo>
                <a:cubicBezTo>
                  <a:pt x="5309921" y="1772308"/>
                  <a:pt x="5237538" y="1711734"/>
                  <a:pt x="4989681" y="1754326"/>
                </a:cubicBezTo>
                <a:cubicBezTo>
                  <a:pt x="4741824" y="1796918"/>
                  <a:pt x="4581571" y="1734501"/>
                  <a:pt x="4421380" y="1754326"/>
                </a:cubicBezTo>
                <a:cubicBezTo>
                  <a:pt x="4261189" y="1774151"/>
                  <a:pt x="4075843" y="1753679"/>
                  <a:pt x="3853080" y="1754326"/>
                </a:cubicBezTo>
                <a:cubicBezTo>
                  <a:pt x="3630317" y="1754973"/>
                  <a:pt x="3457265" y="1733182"/>
                  <a:pt x="3284779" y="1754326"/>
                </a:cubicBezTo>
                <a:cubicBezTo>
                  <a:pt x="3112293" y="1775470"/>
                  <a:pt x="2955599" y="1733067"/>
                  <a:pt x="2778991" y="1754326"/>
                </a:cubicBezTo>
                <a:cubicBezTo>
                  <a:pt x="2602383" y="1775585"/>
                  <a:pt x="2350213" y="1703196"/>
                  <a:pt x="2148177" y="1754326"/>
                </a:cubicBezTo>
                <a:cubicBezTo>
                  <a:pt x="1946141" y="1805456"/>
                  <a:pt x="1699302" y="1710294"/>
                  <a:pt x="1579876" y="1754326"/>
                </a:cubicBezTo>
                <a:cubicBezTo>
                  <a:pt x="1460450" y="1798358"/>
                  <a:pt x="1140917" y="1714040"/>
                  <a:pt x="886549" y="1754326"/>
                </a:cubicBezTo>
                <a:cubicBezTo>
                  <a:pt x="632181" y="1794612"/>
                  <a:pt x="204042" y="1741642"/>
                  <a:pt x="0" y="1754326"/>
                </a:cubicBezTo>
                <a:cubicBezTo>
                  <a:pt x="-54388" y="1589105"/>
                  <a:pt x="19" y="1414931"/>
                  <a:pt x="0" y="1152007"/>
                </a:cubicBezTo>
                <a:cubicBezTo>
                  <a:pt x="-19" y="889083"/>
                  <a:pt x="48241" y="812195"/>
                  <a:pt x="0" y="567232"/>
                </a:cubicBezTo>
                <a:cubicBezTo>
                  <a:pt x="-48241" y="322269"/>
                  <a:pt x="43441" y="267085"/>
                  <a:pt x="0" y="0"/>
                </a:cubicBezTo>
                <a:close/>
              </a:path>
              <a:path w="6251309" h="1754326" stroke="0" extrusionOk="0">
                <a:moveTo>
                  <a:pt x="0" y="0"/>
                </a:moveTo>
                <a:cubicBezTo>
                  <a:pt x="113162" y="-14462"/>
                  <a:pt x="319535" y="15235"/>
                  <a:pt x="505788" y="0"/>
                </a:cubicBezTo>
                <a:cubicBezTo>
                  <a:pt x="692041" y="-15235"/>
                  <a:pt x="740496" y="5714"/>
                  <a:pt x="886549" y="0"/>
                </a:cubicBezTo>
                <a:cubicBezTo>
                  <a:pt x="1032602" y="-5714"/>
                  <a:pt x="1283236" y="15433"/>
                  <a:pt x="1579876" y="0"/>
                </a:cubicBezTo>
                <a:cubicBezTo>
                  <a:pt x="1876516" y="-15433"/>
                  <a:pt x="1928230" y="7570"/>
                  <a:pt x="2085664" y="0"/>
                </a:cubicBezTo>
                <a:cubicBezTo>
                  <a:pt x="2243098" y="-7570"/>
                  <a:pt x="2371639" y="49725"/>
                  <a:pt x="2591452" y="0"/>
                </a:cubicBezTo>
                <a:cubicBezTo>
                  <a:pt x="2811265" y="-49725"/>
                  <a:pt x="3056529" y="23533"/>
                  <a:pt x="3284779" y="0"/>
                </a:cubicBezTo>
                <a:cubicBezTo>
                  <a:pt x="3513029" y="-23533"/>
                  <a:pt x="3599537" y="23644"/>
                  <a:pt x="3728053" y="0"/>
                </a:cubicBezTo>
                <a:cubicBezTo>
                  <a:pt x="3856569" y="-23644"/>
                  <a:pt x="4254549" y="4971"/>
                  <a:pt x="4421380" y="0"/>
                </a:cubicBezTo>
                <a:cubicBezTo>
                  <a:pt x="4588211" y="-4971"/>
                  <a:pt x="4927280" y="61733"/>
                  <a:pt x="5114707" y="0"/>
                </a:cubicBezTo>
                <a:cubicBezTo>
                  <a:pt x="5302134" y="-61733"/>
                  <a:pt x="5504065" y="55742"/>
                  <a:pt x="5683008" y="0"/>
                </a:cubicBezTo>
                <a:cubicBezTo>
                  <a:pt x="5861951" y="-55742"/>
                  <a:pt x="6054018" y="6242"/>
                  <a:pt x="6251309" y="0"/>
                </a:cubicBezTo>
                <a:cubicBezTo>
                  <a:pt x="6308206" y="232229"/>
                  <a:pt x="6249547" y="311697"/>
                  <a:pt x="6251309" y="567232"/>
                </a:cubicBezTo>
                <a:cubicBezTo>
                  <a:pt x="6253071" y="822767"/>
                  <a:pt x="6202100" y="850205"/>
                  <a:pt x="6251309" y="1099378"/>
                </a:cubicBezTo>
                <a:cubicBezTo>
                  <a:pt x="6300518" y="1348551"/>
                  <a:pt x="6210561" y="1468651"/>
                  <a:pt x="6251309" y="1754326"/>
                </a:cubicBezTo>
                <a:cubicBezTo>
                  <a:pt x="6023948" y="1757363"/>
                  <a:pt x="5945422" y="1696410"/>
                  <a:pt x="5683008" y="1754326"/>
                </a:cubicBezTo>
                <a:cubicBezTo>
                  <a:pt x="5420594" y="1812242"/>
                  <a:pt x="5345138" y="1720917"/>
                  <a:pt x="5114707" y="1754326"/>
                </a:cubicBezTo>
                <a:cubicBezTo>
                  <a:pt x="4884276" y="1787735"/>
                  <a:pt x="4691968" y="1751547"/>
                  <a:pt x="4421380" y="1754326"/>
                </a:cubicBezTo>
                <a:cubicBezTo>
                  <a:pt x="4150792" y="1757105"/>
                  <a:pt x="4110529" y="1720324"/>
                  <a:pt x="3853080" y="1754326"/>
                </a:cubicBezTo>
                <a:cubicBezTo>
                  <a:pt x="3595631" y="1788328"/>
                  <a:pt x="3555191" y="1735129"/>
                  <a:pt x="3472318" y="1754326"/>
                </a:cubicBezTo>
                <a:cubicBezTo>
                  <a:pt x="3389445" y="1773523"/>
                  <a:pt x="3219177" y="1752909"/>
                  <a:pt x="3029043" y="1754326"/>
                </a:cubicBezTo>
                <a:cubicBezTo>
                  <a:pt x="2838909" y="1755743"/>
                  <a:pt x="2560500" y="1730129"/>
                  <a:pt x="2335716" y="1754326"/>
                </a:cubicBezTo>
                <a:cubicBezTo>
                  <a:pt x="2110932" y="1778523"/>
                  <a:pt x="1920765" y="1739543"/>
                  <a:pt x="1767416" y="1754326"/>
                </a:cubicBezTo>
                <a:cubicBezTo>
                  <a:pt x="1614067" y="1769109"/>
                  <a:pt x="1467417" y="1742407"/>
                  <a:pt x="1324141" y="1754326"/>
                </a:cubicBezTo>
                <a:cubicBezTo>
                  <a:pt x="1180866" y="1766245"/>
                  <a:pt x="959191" y="1704756"/>
                  <a:pt x="755840" y="1754326"/>
                </a:cubicBezTo>
                <a:cubicBezTo>
                  <a:pt x="552489" y="1803896"/>
                  <a:pt x="198454" y="1738376"/>
                  <a:pt x="0" y="1754326"/>
                </a:cubicBezTo>
                <a:cubicBezTo>
                  <a:pt x="-35636" y="1568598"/>
                  <a:pt x="17839" y="1403209"/>
                  <a:pt x="0" y="1222180"/>
                </a:cubicBezTo>
                <a:cubicBezTo>
                  <a:pt x="-17839" y="1041151"/>
                  <a:pt x="57548" y="862086"/>
                  <a:pt x="0" y="619862"/>
                </a:cubicBezTo>
                <a:cubicBezTo>
                  <a:pt x="-57548" y="377638"/>
                  <a:pt x="19111" y="26787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222221"/>
                </a:solidFill>
                <a:latin typeface="+mj-lt"/>
              </a:rPr>
              <a:t>Sports </a:t>
            </a:r>
            <a:r>
              <a:rPr lang="pt-BR" sz="3600" b="1" dirty="0" err="1">
                <a:solidFill>
                  <a:srgbClr val="222221"/>
                </a:solidFill>
                <a:latin typeface="+mj-lt"/>
              </a:rPr>
              <a:t>isn’t</a:t>
            </a:r>
            <a:r>
              <a:rPr lang="pt-BR" sz="36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rgbClr val="222221"/>
                </a:solidFill>
                <a:latin typeface="+mj-lt"/>
              </a:rPr>
              <a:t>only</a:t>
            </a:r>
            <a:r>
              <a:rPr lang="pt-BR" sz="36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rgbClr val="222221"/>
                </a:solidFill>
                <a:latin typeface="+mj-lt"/>
              </a:rPr>
              <a:t>about</a:t>
            </a:r>
            <a:r>
              <a:rPr lang="pt-BR" sz="36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rgbClr val="222221"/>
                </a:solidFill>
                <a:latin typeface="+mj-lt"/>
              </a:rPr>
              <a:t>winning</a:t>
            </a:r>
            <a:r>
              <a:rPr lang="pt-BR" sz="3600" b="1" dirty="0">
                <a:solidFill>
                  <a:srgbClr val="222221"/>
                </a:solidFill>
                <a:latin typeface="+mj-lt"/>
              </a:rPr>
              <a:t> – it </a:t>
            </a:r>
            <a:r>
              <a:rPr lang="pt-BR" sz="3600" b="1" dirty="0" err="1">
                <a:solidFill>
                  <a:srgbClr val="222221"/>
                </a:solidFill>
                <a:latin typeface="+mj-lt"/>
              </a:rPr>
              <a:t>has</a:t>
            </a:r>
            <a:r>
              <a:rPr lang="pt-BR" sz="36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rgbClr val="222221"/>
                </a:solidFill>
                <a:latin typeface="+mj-lt"/>
              </a:rPr>
              <a:t>lessons</a:t>
            </a:r>
            <a:r>
              <a:rPr lang="pt-BR" sz="36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rgbClr val="222221"/>
                </a:solidFill>
                <a:latin typeface="+mj-lt"/>
              </a:rPr>
              <a:t>to</a:t>
            </a:r>
            <a:r>
              <a:rPr lang="pt-BR" sz="36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rgbClr val="222221"/>
                </a:solidFill>
                <a:latin typeface="+mj-lt"/>
              </a:rPr>
              <a:t>teach</a:t>
            </a:r>
            <a:r>
              <a:rPr lang="pt-BR" sz="36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rgbClr val="222221"/>
                </a:solidFill>
                <a:latin typeface="+mj-lt"/>
              </a:rPr>
              <a:t>us</a:t>
            </a:r>
            <a:r>
              <a:rPr lang="pt-BR" sz="36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rgbClr val="222221"/>
                </a:solidFill>
                <a:latin typeface="+mj-lt"/>
              </a:rPr>
              <a:t>about</a:t>
            </a:r>
            <a:r>
              <a:rPr lang="pt-BR" sz="36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rgbClr val="222221"/>
                </a:solidFill>
                <a:latin typeface="+mj-lt"/>
              </a:rPr>
              <a:t>life</a:t>
            </a:r>
            <a:endParaRPr lang="pt-BR" sz="3200" dirty="0">
              <a:solidFill>
                <a:srgbClr val="222221"/>
              </a:solidFill>
              <a:effectLst/>
              <a:latin typeface="+mj-lt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F5F3F9D-23F0-4DB7-8348-4923AA35E3CC}"/>
              </a:ext>
            </a:extLst>
          </p:cNvPr>
          <p:cNvSpPr txBox="1"/>
          <p:nvPr/>
        </p:nvSpPr>
        <p:spPr>
          <a:xfrm>
            <a:off x="5360361" y="3608947"/>
            <a:ext cx="6251309" cy="1754326"/>
          </a:xfrm>
          <a:custGeom>
            <a:avLst/>
            <a:gdLst>
              <a:gd name="connsiteX0" fmla="*/ 0 w 6251309"/>
              <a:gd name="connsiteY0" fmla="*/ 0 h 1754326"/>
              <a:gd name="connsiteX1" fmla="*/ 693327 w 6251309"/>
              <a:gd name="connsiteY1" fmla="*/ 0 h 1754326"/>
              <a:gd name="connsiteX2" fmla="*/ 1386654 w 6251309"/>
              <a:gd name="connsiteY2" fmla="*/ 0 h 1754326"/>
              <a:gd name="connsiteX3" fmla="*/ 1954955 w 6251309"/>
              <a:gd name="connsiteY3" fmla="*/ 0 h 1754326"/>
              <a:gd name="connsiteX4" fmla="*/ 2585769 w 6251309"/>
              <a:gd name="connsiteY4" fmla="*/ 0 h 1754326"/>
              <a:gd name="connsiteX5" fmla="*/ 3091556 w 6251309"/>
              <a:gd name="connsiteY5" fmla="*/ 0 h 1754326"/>
              <a:gd name="connsiteX6" fmla="*/ 3659857 w 6251309"/>
              <a:gd name="connsiteY6" fmla="*/ 0 h 1754326"/>
              <a:gd name="connsiteX7" fmla="*/ 4353184 w 6251309"/>
              <a:gd name="connsiteY7" fmla="*/ 0 h 1754326"/>
              <a:gd name="connsiteX8" fmla="*/ 4796459 w 6251309"/>
              <a:gd name="connsiteY8" fmla="*/ 0 h 1754326"/>
              <a:gd name="connsiteX9" fmla="*/ 5427273 w 6251309"/>
              <a:gd name="connsiteY9" fmla="*/ 0 h 1754326"/>
              <a:gd name="connsiteX10" fmla="*/ 6251309 w 6251309"/>
              <a:gd name="connsiteY10" fmla="*/ 0 h 1754326"/>
              <a:gd name="connsiteX11" fmla="*/ 6251309 w 6251309"/>
              <a:gd name="connsiteY11" fmla="*/ 584775 h 1754326"/>
              <a:gd name="connsiteX12" fmla="*/ 6251309 w 6251309"/>
              <a:gd name="connsiteY12" fmla="*/ 1169551 h 1754326"/>
              <a:gd name="connsiteX13" fmla="*/ 6251309 w 6251309"/>
              <a:gd name="connsiteY13" fmla="*/ 1754326 h 1754326"/>
              <a:gd name="connsiteX14" fmla="*/ 5557982 w 6251309"/>
              <a:gd name="connsiteY14" fmla="*/ 1754326 h 1754326"/>
              <a:gd name="connsiteX15" fmla="*/ 4989681 w 6251309"/>
              <a:gd name="connsiteY15" fmla="*/ 1754326 h 1754326"/>
              <a:gd name="connsiteX16" fmla="*/ 4421380 w 6251309"/>
              <a:gd name="connsiteY16" fmla="*/ 1754326 h 1754326"/>
              <a:gd name="connsiteX17" fmla="*/ 3853080 w 6251309"/>
              <a:gd name="connsiteY17" fmla="*/ 1754326 h 1754326"/>
              <a:gd name="connsiteX18" fmla="*/ 3284779 w 6251309"/>
              <a:gd name="connsiteY18" fmla="*/ 1754326 h 1754326"/>
              <a:gd name="connsiteX19" fmla="*/ 2778991 w 6251309"/>
              <a:gd name="connsiteY19" fmla="*/ 1754326 h 1754326"/>
              <a:gd name="connsiteX20" fmla="*/ 2148177 w 6251309"/>
              <a:gd name="connsiteY20" fmla="*/ 1754326 h 1754326"/>
              <a:gd name="connsiteX21" fmla="*/ 1579876 w 6251309"/>
              <a:gd name="connsiteY21" fmla="*/ 1754326 h 1754326"/>
              <a:gd name="connsiteX22" fmla="*/ 886549 w 6251309"/>
              <a:gd name="connsiteY22" fmla="*/ 1754326 h 1754326"/>
              <a:gd name="connsiteX23" fmla="*/ 0 w 6251309"/>
              <a:gd name="connsiteY23" fmla="*/ 1754326 h 1754326"/>
              <a:gd name="connsiteX24" fmla="*/ 0 w 6251309"/>
              <a:gd name="connsiteY24" fmla="*/ 1152007 h 1754326"/>
              <a:gd name="connsiteX25" fmla="*/ 0 w 6251309"/>
              <a:gd name="connsiteY25" fmla="*/ 567232 h 1754326"/>
              <a:gd name="connsiteX26" fmla="*/ 0 w 6251309"/>
              <a:gd name="connsiteY26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251309" h="1754326" fill="none" extrusionOk="0">
                <a:moveTo>
                  <a:pt x="0" y="0"/>
                </a:moveTo>
                <a:cubicBezTo>
                  <a:pt x="315050" y="-47147"/>
                  <a:pt x="347256" y="81653"/>
                  <a:pt x="693327" y="0"/>
                </a:cubicBezTo>
                <a:cubicBezTo>
                  <a:pt x="1039398" y="-81653"/>
                  <a:pt x="1208132" y="17837"/>
                  <a:pt x="1386654" y="0"/>
                </a:cubicBezTo>
                <a:cubicBezTo>
                  <a:pt x="1565176" y="-17837"/>
                  <a:pt x="1766117" y="58536"/>
                  <a:pt x="1954955" y="0"/>
                </a:cubicBezTo>
                <a:cubicBezTo>
                  <a:pt x="2143793" y="-58536"/>
                  <a:pt x="2404926" y="47677"/>
                  <a:pt x="2585769" y="0"/>
                </a:cubicBezTo>
                <a:cubicBezTo>
                  <a:pt x="2766612" y="-47677"/>
                  <a:pt x="2847530" y="46405"/>
                  <a:pt x="3091556" y="0"/>
                </a:cubicBezTo>
                <a:cubicBezTo>
                  <a:pt x="3335582" y="-46405"/>
                  <a:pt x="3500852" y="43530"/>
                  <a:pt x="3659857" y="0"/>
                </a:cubicBezTo>
                <a:cubicBezTo>
                  <a:pt x="3818862" y="-43530"/>
                  <a:pt x="4166284" y="42983"/>
                  <a:pt x="4353184" y="0"/>
                </a:cubicBezTo>
                <a:cubicBezTo>
                  <a:pt x="4540084" y="-42983"/>
                  <a:pt x="4626722" y="1336"/>
                  <a:pt x="4796459" y="0"/>
                </a:cubicBezTo>
                <a:cubicBezTo>
                  <a:pt x="4966197" y="-1336"/>
                  <a:pt x="5206667" y="46004"/>
                  <a:pt x="5427273" y="0"/>
                </a:cubicBezTo>
                <a:cubicBezTo>
                  <a:pt x="5647879" y="-46004"/>
                  <a:pt x="5842345" y="43185"/>
                  <a:pt x="6251309" y="0"/>
                </a:cubicBezTo>
                <a:cubicBezTo>
                  <a:pt x="6292479" y="196003"/>
                  <a:pt x="6192229" y="350666"/>
                  <a:pt x="6251309" y="584775"/>
                </a:cubicBezTo>
                <a:cubicBezTo>
                  <a:pt x="6310389" y="818885"/>
                  <a:pt x="6200143" y="1051107"/>
                  <a:pt x="6251309" y="1169551"/>
                </a:cubicBezTo>
                <a:cubicBezTo>
                  <a:pt x="6302475" y="1287995"/>
                  <a:pt x="6219275" y="1532953"/>
                  <a:pt x="6251309" y="1754326"/>
                </a:cubicBezTo>
                <a:cubicBezTo>
                  <a:pt x="5948179" y="1770380"/>
                  <a:pt x="5806043" y="1736344"/>
                  <a:pt x="5557982" y="1754326"/>
                </a:cubicBezTo>
                <a:cubicBezTo>
                  <a:pt x="5309921" y="1772308"/>
                  <a:pt x="5237538" y="1711734"/>
                  <a:pt x="4989681" y="1754326"/>
                </a:cubicBezTo>
                <a:cubicBezTo>
                  <a:pt x="4741824" y="1796918"/>
                  <a:pt x="4581571" y="1734501"/>
                  <a:pt x="4421380" y="1754326"/>
                </a:cubicBezTo>
                <a:cubicBezTo>
                  <a:pt x="4261189" y="1774151"/>
                  <a:pt x="4075843" y="1753679"/>
                  <a:pt x="3853080" y="1754326"/>
                </a:cubicBezTo>
                <a:cubicBezTo>
                  <a:pt x="3630317" y="1754973"/>
                  <a:pt x="3457265" y="1733182"/>
                  <a:pt x="3284779" y="1754326"/>
                </a:cubicBezTo>
                <a:cubicBezTo>
                  <a:pt x="3112293" y="1775470"/>
                  <a:pt x="2955599" y="1733067"/>
                  <a:pt x="2778991" y="1754326"/>
                </a:cubicBezTo>
                <a:cubicBezTo>
                  <a:pt x="2602383" y="1775585"/>
                  <a:pt x="2350213" y="1703196"/>
                  <a:pt x="2148177" y="1754326"/>
                </a:cubicBezTo>
                <a:cubicBezTo>
                  <a:pt x="1946141" y="1805456"/>
                  <a:pt x="1699302" y="1710294"/>
                  <a:pt x="1579876" y="1754326"/>
                </a:cubicBezTo>
                <a:cubicBezTo>
                  <a:pt x="1460450" y="1798358"/>
                  <a:pt x="1140917" y="1714040"/>
                  <a:pt x="886549" y="1754326"/>
                </a:cubicBezTo>
                <a:cubicBezTo>
                  <a:pt x="632181" y="1794612"/>
                  <a:pt x="204042" y="1741642"/>
                  <a:pt x="0" y="1754326"/>
                </a:cubicBezTo>
                <a:cubicBezTo>
                  <a:pt x="-54388" y="1589105"/>
                  <a:pt x="19" y="1414931"/>
                  <a:pt x="0" y="1152007"/>
                </a:cubicBezTo>
                <a:cubicBezTo>
                  <a:pt x="-19" y="889083"/>
                  <a:pt x="48241" y="812195"/>
                  <a:pt x="0" y="567232"/>
                </a:cubicBezTo>
                <a:cubicBezTo>
                  <a:pt x="-48241" y="322269"/>
                  <a:pt x="43441" y="267085"/>
                  <a:pt x="0" y="0"/>
                </a:cubicBezTo>
                <a:close/>
              </a:path>
              <a:path w="6251309" h="1754326" stroke="0" extrusionOk="0">
                <a:moveTo>
                  <a:pt x="0" y="0"/>
                </a:moveTo>
                <a:cubicBezTo>
                  <a:pt x="113162" y="-14462"/>
                  <a:pt x="319535" y="15235"/>
                  <a:pt x="505788" y="0"/>
                </a:cubicBezTo>
                <a:cubicBezTo>
                  <a:pt x="692041" y="-15235"/>
                  <a:pt x="740496" y="5714"/>
                  <a:pt x="886549" y="0"/>
                </a:cubicBezTo>
                <a:cubicBezTo>
                  <a:pt x="1032602" y="-5714"/>
                  <a:pt x="1283236" y="15433"/>
                  <a:pt x="1579876" y="0"/>
                </a:cubicBezTo>
                <a:cubicBezTo>
                  <a:pt x="1876516" y="-15433"/>
                  <a:pt x="1928230" y="7570"/>
                  <a:pt x="2085664" y="0"/>
                </a:cubicBezTo>
                <a:cubicBezTo>
                  <a:pt x="2243098" y="-7570"/>
                  <a:pt x="2371639" y="49725"/>
                  <a:pt x="2591452" y="0"/>
                </a:cubicBezTo>
                <a:cubicBezTo>
                  <a:pt x="2811265" y="-49725"/>
                  <a:pt x="3056529" y="23533"/>
                  <a:pt x="3284779" y="0"/>
                </a:cubicBezTo>
                <a:cubicBezTo>
                  <a:pt x="3513029" y="-23533"/>
                  <a:pt x="3599537" y="23644"/>
                  <a:pt x="3728053" y="0"/>
                </a:cubicBezTo>
                <a:cubicBezTo>
                  <a:pt x="3856569" y="-23644"/>
                  <a:pt x="4254549" y="4971"/>
                  <a:pt x="4421380" y="0"/>
                </a:cubicBezTo>
                <a:cubicBezTo>
                  <a:pt x="4588211" y="-4971"/>
                  <a:pt x="4927280" y="61733"/>
                  <a:pt x="5114707" y="0"/>
                </a:cubicBezTo>
                <a:cubicBezTo>
                  <a:pt x="5302134" y="-61733"/>
                  <a:pt x="5504065" y="55742"/>
                  <a:pt x="5683008" y="0"/>
                </a:cubicBezTo>
                <a:cubicBezTo>
                  <a:pt x="5861951" y="-55742"/>
                  <a:pt x="6054018" y="6242"/>
                  <a:pt x="6251309" y="0"/>
                </a:cubicBezTo>
                <a:cubicBezTo>
                  <a:pt x="6308206" y="232229"/>
                  <a:pt x="6249547" y="311697"/>
                  <a:pt x="6251309" y="567232"/>
                </a:cubicBezTo>
                <a:cubicBezTo>
                  <a:pt x="6253071" y="822767"/>
                  <a:pt x="6202100" y="850205"/>
                  <a:pt x="6251309" y="1099378"/>
                </a:cubicBezTo>
                <a:cubicBezTo>
                  <a:pt x="6300518" y="1348551"/>
                  <a:pt x="6210561" y="1468651"/>
                  <a:pt x="6251309" y="1754326"/>
                </a:cubicBezTo>
                <a:cubicBezTo>
                  <a:pt x="6023948" y="1757363"/>
                  <a:pt x="5945422" y="1696410"/>
                  <a:pt x="5683008" y="1754326"/>
                </a:cubicBezTo>
                <a:cubicBezTo>
                  <a:pt x="5420594" y="1812242"/>
                  <a:pt x="5345138" y="1720917"/>
                  <a:pt x="5114707" y="1754326"/>
                </a:cubicBezTo>
                <a:cubicBezTo>
                  <a:pt x="4884276" y="1787735"/>
                  <a:pt x="4691968" y="1751547"/>
                  <a:pt x="4421380" y="1754326"/>
                </a:cubicBezTo>
                <a:cubicBezTo>
                  <a:pt x="4150792" y="1757105"/>
                  <a:pt x="4110529" y="1720324"/>
                  <a:pt x="3853080" y="1754326"/>
                </a:cubicBezTo>
                <a:cubicBezTo>
                  <a:pt x="3595631" y="1788328"/>
                  <a:pt x="3555191" y="1735129"/>
                  <a:pt x="3472318" y="1754326"/>
                </a:cubicBezTo>
                <a:cubicBezTo>
                  <a:pt x="3389445" y="1773523"/>
                  <a:pt x="3219177" y="1752909"/>
                  <a:pt x="3029043" y="1754326"/>
                </a:cubicBezTo>
                <a:cubicBezTo>
                  <a:pt x="2838909" y="1755743"/>
                  <a:pt x="2560500" y="1730129"/>
                  <a:pt x="2335716" y="1754326"/>
                </a:cubicBezTo>
                <a:cubicBezTo>
                  <a:pt x="2110932" y="1778523"/>
                  <a:pt x="1920765" y="1739543"/>
                  <a:pt x="1767416" y="1754326"/>
                </a:cubicBezTo>
                <a:cubicBezTo>
                  <a:pt x="1614067" y="1769109"/>
                  <a:pt x="1467417" y="1742407"/>
                  <a:pt x="1324141" y="1754326"/>
                </a:cubicBezTo>
                <a:cubicBezTo>
                  <a:pt x="1180866" y="1766245"/>
                  <a:pt x="959191" y="1704756"/>
                  <a:pt x="755840" y="1754326"/>
                </a:cubicBezTo>
                <a:cubicBezTo>
                  <a:pt x="552489" y="1803896"/>
                  <a:pt x="198454" y="1738376"/>
                  <a:pt x="0" y="1754326"/>
                </a:cubicBezTo>
                <a:cubicBezTo>
                  <a:pt x="-35636" y="1568598"/>
                  <a:pt x="17839" y="1403209"/>
                  <a:pt x="0" y="1222180"/>
                </a:cubicBezTo>
                <a:cubicBezTo>
                  <a:pt x="-17839" y="1041151"/>
                  <a:pt x="57548" y="862086"/>
                  <a:pt x="0" y="619862"/>
                </a:cubicBezTo>
                <a:cubicBezTo>
                  <a:pt x="-57548" y="377638"/>
                  <a:pt x="19111" y="26787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pt-BR" sz="3600" b="1" dirty="0" err="1">
                <a:solidFill>
                  <a:srgbClr val="222221"/>
                </a:solidFill>
                <a:latin typeface="+mj-lt"/>
              </a:rPr>
              <a:t>Importance</a:t>
            </a:r>
            <a:r>
              <a:rPr lang="pt-BR" sz="36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rgbClr val="22222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rgbClr val="222221"/>
                </a:solidFill>
                <a:latin typeface="+mj-lt"/>
              </a:rPr>
              <a:t>sports</a:t>
            </a:r>
            <a:r>
              <a:rPr lang="pt-BR" sz="3600" b="1" dirty="0">
                <a:solidFill>
                  <a:srgbClr val="222221"/>
                </a:solidFill>
                <a:latin typeface="+mj-lt"/>
              </a:rPr>
              <a:t> in promoting </a:t>
            </a:r>
            <a:r>
              <a:rPr lang="pt-BR" sz="3600" b="1" dirty="0" err="1">
                <a:solidFill>
                  <a:srgbClr val="222221"/>
                </a:solidFill>
                <a:latin typeface="+mj-lt"/>
              </a:rPr>
              <a:t>peaceful</a:t>
            </a:r>
            <a:r>
              <a:rPr lang="pt-BR" sz="36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rgbClr val="222221"/>
                </a:solidFill>
                <a:latin typeface="+mj-lt"/>
              </a:rPr>
              <a:t>and</a:t>
            </a:r>
            <a:r>
              <a:rPr lang="pt-BR" sz="3600" b="1" dirty="0">
                <a:solidFill>
                  <a:srgbClr val="222221"/>
                </a:solidFill>
                <a:latin typeface="+mj-lt"/>
              </a:rPr>
              <a:t> inclusive </a:t>
            </a:r>
            <a:r>
              <a:rPr lang="pt-BR" sz="3600" b="1" dirty="0" err="1">
                <a:solidFill>
                  <a:srgbClr val="222221"/>
                </a:solidFill>
                <a:latin typeface="+mj-lt"/>
              </a:rPr>
              <a:t>societies</a:t>
            </a:r>
            <a:endParaRPr lang="pt-BR" sz="3200" dirty="0">
              <a:solidFill>
                <a:srgbClr val="222221"/>
              </a:solidFill>
              <a:effectLst/>
              <a:latin typeface="+mj-lt"/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69E0C8C-C13B-FE23-ABA7-8935B8B9F0AE}"/>
              </a:ext>
            </a:extLst>
          </p:cNvPr>
          <p:cNvSpPr txBox="1">
            <a:spLocks/>
          </p:cNvSpPr>
          <p:nvPr/>
        </p:nvSpPr>
        <p:spPr>
          <a:xfrm>
            <a:off x="5360361" y="5442877"/>
            <a:ext cx="6251309" cy="5064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IMPORTANCE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of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sports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in promoting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peaceful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and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inclusive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societies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Times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of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India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[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Gurugram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]. 6 abr. 2024.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timesofindia.indiatimes.com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life-style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/soul-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search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/importance-of-sports-in-promoting-peaceful-and-inclusive-societies/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articleshow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/109090232.cms. Acesso em: 28 ago. 2024.</a:t>
            </a:r>
            <a:endParaRPr lang="pt-B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31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5706E38-03DF-4289-6176-3FBAA70E72BE}"/>
              </a:ext>
            </a:extLst>
          </p:cNvPr>
          <p:cNvSpPr txBox="1">
            <a:spLocks/>
          </p:cNvSpPr>
          <p:nvPr/>
        </p:nvSpPr>
        <p:spPr>
          <a:xfrm>
            <a:off x="678874" y="908692"/>
            <a:ext cx="4137312" cy="2044314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The </a:t>
            </a:r>
            <a:r>
              <a:rPr lang="pt-BR" sz="4000" b="1" dirty="0" err="1"/>
              <a:t>power</a:t>
            </a:r>
            <a:r>
              <a:rPr lang="pt-BR" sz="4000" b="1" dirty="0"/>
              <a:t> </a:t>
            </a:r>
            <a:r>
              <a:rPr lang="pt-BR" sz="4000" b="1" dirty="0" err="1"/>
              <a:t>of</a:t>
            </a:r>
            <a:r>
              <a:rPr lang="pt-BR" sz="4000" b="1" dirty="0"/>
              <a:t> </a:t>
            </a:r>
            <a:r>
              <a:rPr lang="pt-BR" sz="4000" b="1" dirty="0" err="1"/>
              <a:t>sports</a:t>
            </a:r>
            <a:endParaRPr lang="pt-BR" sz="4000" b="1" i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6814E9-5657-75A6-58AF-F679BC6E4BE1}"/>
              </a:ext>
            </a:extLst>
          </p:cNvPr>
          <p:cNvSpPr txBox="1"/>
          <p:nvPr/>
        </p:nvSpPr>
        <p:spPr>
          <a:xfrm>
            <a:off x="675274" y="3212900"/>
            <a:ext cx="5388378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Leia a capa de revista (</a:t>
            </a:r>
            <a:r>
              <a:rPr lang="pt-BR" sz="2200" b="1" i="1" dirty="0">
                <a:solidFill>
                  <a:srgbClr val="2F2F2E"/>
                </a:solidFill>
                <a:effectLst/>
                <a:latin typeface="+mj-lt"/>
              </a:rPr>
              <a:t>magazine cover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) e responda às perguntas.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Quem é a atleta que aparece na capa da revista?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Qual expressão, em inglês, foi usada para descrevê-la como atleta?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Com base na capa, o que ela coloca em primeiro lugar?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O que mais você sabe sobre ela?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10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69E0C8C-C13B-FE23-ABA7-8935B8B9F0AE}"/>
              </a:ext>
            </a:extLst>
          </p:cNvPr>
          <p:cNvSpPr txBox="1">
            <a:spLocks/>
          </p:cNvSpPr>
          <p:nvPr/>
        </p:nvSpPr>
        <p:spPr>
          <a:xfrm>
            <a:off x="596801" y="6369724"/>
            <a:ext cx="5681541" cy="6158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FINAN, Eileen. For Simone Biles,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the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mental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health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journey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is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never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over: ‘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but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I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know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who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I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now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’.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People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[New York, USA], 1 dez. 2021.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people.com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sports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/simone-bilespeople-2021-person-of-the-year-mental-health/. Acesso em: 28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557C7CC-339D-7054-91DF-E464DDB00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436" y="26426"/>
            <a:ext cx="5011688" cy="683157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88EBD399-400E-7DEF-28E6-A2DE4499CEF0}"/>
              </a:ext>
            </a:extLst>
          </p:cNvPr>
          <p:cNvSpPr txBox="1"/>
          <p:nvPr/>
        </p:nvSpPr>
        <p:spPr>
          <a:xfrm>
            <a:off x="9175173" y="4626184"/>
            <a:ext cx="2100867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The Olympic </a:t>
            </a:r>
            <a:r>
              <a:rPr lang="pt-BR" sz="2000" b="1" dirty="0" err="1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champion</a:t>
            </a:r>
            <a:r>
              <a:rPr lang="pt-BR" sz="2000" b="1" dirty="0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pt-BR" sz="2000" b="1" dirty="0" err="1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on</a:t>
            </a:r>
            <a:r>
              <a:rPr lang="pt-BR" sz="2000" b="1" dirty="0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 algn="ctr"/>
            <a:r>
              <a:rPr lang="pt-BR" sz="2000" b="1" dirty="0" err="1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putting</a:t>
            </a:r>
            <a:r>
              <a:rPr lang="pt-BR" sz="2000" b="1" dirty="0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pt-BR" sz="2000" b="1" dirty="0" err="1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her</a:t>
            </a:r>
            <a:r>
              <a:rPr lang="pt-BR" sz="2000" b="1" dirty="0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mental </a:t>
            </a:r>
            <a:r>
              <a:rPr lang="pt-BR" sz="2000" b="1" dirty="0" err="1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health</a:t>
            </a:r>
            <a:r>
              <a:rPr lang="pt-BR" sz="2000" b="1" dirty="0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pt-BR" sz="2000" b="1" dirty="0" err="1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first</a:t>
            </a:r>
            <a:r>
              <a:rPr lang="pt-BR" sz="2000" b="1" dirty="0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pt-BR" sz="2000" b="1" dirty="0" err="1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and</a:t>
            </a:r>
            <a:r>
              <a:rPr lang="pt-BR" sz="2000" b="1" dirty="0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pt-BR" sz="2000" b="1" dirty="0" err="1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becoming</a:t>
            </a:r>
            <a:r>
              <a:rPr lang="pt-BR" sz="2000" b="1" dirty="0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more </a:t>
            </a:r>
          </a:p>
          <a:p>
            <a:pPr algn="ctr"/>
            <a:r>
              <a:rPr lang="pt-BR" sz="2000" b="1" dirty="0" err="1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than</a:t>
            </a:r>
            <a:r>
              <a:rPr lang="pt-BR" sz="2000" b="1" dirty="0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pt-BR" sz="2000" b="1" dirty="0" err="1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an</a:t>
            </a:r>
            <a:r>
              <a:rPr lang="pt-BR" sz="2000" b="1" dirty="0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pt-BR" sz="2000" b="1" dirty="0" err="1">
                <a:solidFill>
                  <a:srgbClr val="2F2F2E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athlete</a:t>
            </a:r>
            <a:endParaRPr lang="pt-BR" sz="2000" b="1" dirty="0">
              <a:solidFill>
                <a:srgbClr val="2F2F2E"/>
              </a:solidFill>
              <a:effectLst/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318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10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4499F5-522C-1ADF-2D82-92EF35811155}"/>
              </a:ext>
            </a:extLst>
          </p:cNvPr>
          <p:cNvSpPr txBox="1"/>
          <p:nvPr/>
        </p:nvSpPr>
        <p:spPr>
          <a:xfrm>
            <a:off x="1303663" y="1263346"/>
            <a:ext cx="9635837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“Biles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is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most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2"/>
                </a:solidFill>
                <a:effectLst/>
                <a:latin typeface="+mj-lt"/>
              </a:rPr>
              <a:t>decorated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gymnast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in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history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while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she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is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still </a:t>
            </a:r>
            <a:r>
              <a:rPr lang="pt-BR" sz="3200" b="1" dirty="0" err="1">
                <a:solidFill>
                  <a:schemeClr val="accent2"/>
                </a:solidFill>
                <a:effectLst/>
                <a:latin typeface="+mj-lt"/>
              </a:rPr>
              <a:t>scared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do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gymnastics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she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is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2"/>
                </a:solidFill>
                <a:effectLst/>
                <a:latin typeface="+mj-lt"/>
              </a:rPr>
              <a:t>excited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more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confident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than</a:t>
            </a:r>
            <a:r>
              <a:rPr lang="pt-BR" sz="3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she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was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in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Tokyo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A58F3F3-B6CA-245E-41F5-0697C406F310}"/>
              </a:ext>
            </a:extLst>
          </p:cNvPr>
          <p:cNvSpPr txBox="1"/>
          <p:nvPr/>
        </p:nvSpPr>
        <p:spPr>
          <a:xfrm>
            <a:off x="838867" y="3117724"/>
            <a:ext cx="10565427" cy="3539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a) Quais são os adjetivos que descrevem emoções e estados mentais de Simone Biles?</a:t>
            </a:r>
          </a:p>
          <a:p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I.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Decorated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 		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II.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Scared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 		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III.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Excited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b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) Qual é o adjetivo que descreve que Simone Biles recebeu muitas medalhas e reconhecimentos?</a:t>
            </a:r>
          </a:p>
          <a:p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I.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Decorated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 		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II.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Scared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 		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III.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Excited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c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) No caso dos adjetivos em </a:t>
            </a:r>
            <a:r>
              <a:rPr lang="pt-BR" sz="2800" b="1" dirty="0">
                <a:solidFill>
                  <a:schemeClr val="accent2"/>
                </a:solidFill>
                <a:effectLst/>
                <a:latin typeface="+mj-lt"/>
              </a:rPr>
              <a:t>negrito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, como eles são formados?</a:t>
            </a:r>
          </a:p>
          <a:p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I. 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Substantivo + </a:t>
            </a:r>
            <a:r>
              <a:rPr lang="pt-BR" sz="2800" i="1" dirty="0">
                <a:solidFill>
                  <a:srgbClr val="2F2F2E"/>
                </a:solidFill>
                <a:effectLst/>
                <a:latin typeface="+mj-lt"/>
              </a:rPr>
              <a:t>-ed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 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II. 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Forma básica de um verbo terminado em </a:t>
            </a:r>
            <a:r>
              <a:rPr lang="pt-BR" sz="2800" i="1" dirty="0">
                <a:solidFill>
                  <a:srgbClr val="2F2F2E"/>
                </a:solidFill>
                <a:effectLst/>
                <a:latin typeface="+mj-lt"/>
              </a:rPr>
              <a:t>e + -d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4913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10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4499F5-522C-1ADF-2D82-92EF35811155}"/>
              </a:ext>
            </a:extLst>
          </p:cNvPr>
          <p:cNvSpPr txBox="1"/>
          <p:nvPr/>
        </p:nvSpPr>
        <p:spPr>
          <a:xfrm>
            <a:off x="1131545" y="1517180"/>
            <a:ext cx="9928910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I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2"/>
                </a:solidFill>
                <a:effectLst/>
                <a:latin typeface="+mj-lt"/>
              </a:rPr>
              <a:t>have</a:t>
            </a:r>
            <a:r>
              <a:rPr lang="pt-BR" sz="32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2"/>
                </a:solidFill>
                <a:effectLst/>
                <a:latin typeface="+mj-lt"/>
              </a:rPr>
              <a:t>to</a:t>
            </a:r>
            <a:r>
              <a:rPr lang="pt-BR" sz="32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F2F2E"/>
                </a:solidFill>
                <a:effectLst/>
                <a:latin typeface="+mj-lt"/>
              </a:rPr>
              <a:t>focus</a:t>
            </a:r>
            <a:r>
              <a:rPr lang="pt-BR" sz="3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on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my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mental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health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[…]”</a:t>
            </a:r>
          </a:p>
          <a:p>
            <a:pPr marL="571500" indent="-571500">
              <a:buFont typeface="+mj-lt"/>
              <a:buAutoNum type="romanUcPeriod"/>
            </a:pPr>
            <a:endParaRPr lang="pt-BR" sz="3200" dirty="0">
              <a:solidFill>
                <a:srgbClr val="2F2F2E"/>
              </a:solidFill>
              <a:effectLst/>
              <a:latin typeface="+mj-lt"/>
            </a:endParaRPr>
          </a:p>
          <a:p>
            <a:pPr marL="571500" indent="-571500">
              <a:buFont typeface="+mj-lt"/>
              <a:buAutoNum type="romanUcPeriod"/>
            </a:pP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We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2"/>
                </a:solidFill>
                <a:effectLst/>
                <a:latin typeface="+mj-lt"/>
              </a:rPr>
              <a:t>have</a:t>
            </a:r>
            <a:r>
              <a:rPr lang="pt-BR" sz="32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2"/>
                </a:solidFill>
                <a:effectLst/>
                <a:latin typeface="+mj-lt"/>
              </a:rPr>
              <a:t>to</a:t>
            </a:r>
            <a:r>
              <a:rPr lang="pt-BR" sz="32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F2F2E"/>
                </a:solidFill>
                <a:effectLst/>
                <a:latin typeface="+mj-lt"/>
              </a:rPr>
              <a:t>protect</a:t>
            </a:r>
            <a:r>
              <a:rPr lang="pt-BR" sz="3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our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minds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our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bodies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[…]”</a:t>
            </a:r>
          </a:p>
          <a:p>
            <a:pPr marL="571500" indent="-571500">
              <a:buFont typeface="+mj-lt"/>
              <a:buAutoNum type="romanUcPeriod"/>
            </a:pPr>
            <a:endParaRPr lang="pt-BR" sz="3200" dirty="0">
              <a:solidFill>
                <a:srgbClr val="2F2F2E"/>
              </a:solidFill>
              <a:effectLst/>
              <a:latin typeface="+mj-lt"/>
            </a:endParaRPr>
          </a:p>
          <a:p>
            <a:pPr marL="571500" indent="-571500">
              <a:buFont typeface="+mj-lt"/>
              <a:buAutoNum type="romanUcPeriod"/>
            </a:pP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“[…] mental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health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2"/>
                </a:solidFill>
                <a:effectLst/>
                <a:latin typeface="+mj-lt"/>
              </a:rPr>
              <a:t>should</a:t>
            </a:r>
            <a:r>
              <a:rPr lang="pt-BR" sz="3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F2F2E"/>
                </a:solidFill>
                <a:effectLst/>
                <a:latin typeface="+mj-lt"/>
              </a:rPr>
              <a:t>be</a:t>
            </a:r>
            <a:r>
              <a:rPr lang="pt-BR" sz="3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a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priority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in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sport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B1E9675-E4EC-E9D7-29FB-5B33CD3A8B1D}"/>
              </a:ext>
            </a:extLst>
          </p:cNvPr>
          <p:cNvSpPr txBox="1"/>
          <p:nvPr/>
        </p:nvSpPr>
        <p:spPr>
          <a:xfrm>
            <a:off x="2195611" y="4333461"/>
            <a:ext cx="7800778" cy="224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a) Nos fragmentos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I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e 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II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have</a:t>
            </a:r>
            <a:r>
              <a:rPr lang="pt-BR" sz="28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to</a:t>
            </a:r>
            <a:r>
              <a:rPr lang="pt-BR" sz="28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expressa uma</a:t>
            </a:r>
          </a:p>
          <a:p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I. necessidade forte.	II. possibilidade remota.</a:t>
            </a:r>
          </a:p>
          <a:p>
            <a:pPr marL="571500" indent="-571500">
              <a:buAutoNum type="romanUcPeriod"/>
            </a:pPr>
            <a:endParaRPr lang="pt-BR" sz="2800" dirty="0">
              <a:solidFill>
                <a:srgbClr val="2F2F2E"/>
              </a:solidFill>
              <a:effectLst/>
              <a:latin typeface="+mj-lt"/>
            </a:endParaRPr>
          </a:p>
          <a:p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b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) No fragmento 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III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should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expressa uma</a:t>
            </a:r>
          </a:p>
          <a:p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I. obrigação.				II. recomendação.</a:t>
            </a:r>
          </a:p>
        </p:txBody>
      </p:sp>
    </p:spTree>
    <p:extLst>
      <p:ext uri="{BB962C8B-B14F-4D97-AF65-F5344CB8AC3E}">
        <p14:creationId xmlns:p14="http://schemas.microsoft.com/office/powerpoint/2010/main" val="1675392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FFD1B7E-1E42-5C7D-6CB6-99EBE84FC3A4}"/>
              </a:ext>
            </a:extLst>
          </p:cNvPr>
          <p:cNvSpPr txBox="1"/>
          <p:nvPr/>
        </p:nvSpPr>
        <p:spPr>
          <a:xfrm>
            <a:off x="2078182" y="1444591"/>
            <a:ext cx="9768996" cy="5293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Os verbos modais são usados </a:t>
            </a:r>
            <a:r>
              <a:rPr lang="pt-BR" sz="2600" b="1" dirty="0">
                <a:solidFill>
                  <a:srgbClr val="2F2F2E"/>
                </a:solidFill>
                <a:effectLst/>
                <a:latin typeface="+mj-lt"/>
              </a:rPr>
              <a:t>antes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 do verbo principal em sua </a:t>
            </a:r>
            <a:r>
              <a:rPr lang="pt-BR" sz="2600" b="1" dirty="0">
                <a:solidFill>
                  <a:srgbClr val="2F2F2E"/>
                </a:solidFill>
                <a:effectLst/>
                <a:latin typeface="+mj-lt"/>
              </a:rPr>
              <a:t>forma básica: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i="1" dirty="0">
                <a:solidFill>
                  <a:srgbClr val="2F2F2E"/>
                </a:solidFill>
                <a:latin typeface="+mj-lt"/>
              </a:rPr>
              <a:t>“Mental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health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b="1" i="1" dirty="0" err="1">
                <a:solidFill>
                  <a:schemeClr val="accent2"/>
                </a:solidFill>
                <a:latin typeface="+mj-lt"/>
              </a:rPr>
              <a:t>should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b="1" i="1" dirty="0" err="1">
                <a:solidFill>
                  <a:srgbClr val="2F2F2E"/>
                </a:solidFill>
                <a:latin typeface="+mj-lt"/>
              </a:rPr>
              <a:t>be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a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priority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in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sports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.”</a:t>
            </a:r>
          </a:p>
          <a:p>
            <a:r>
              <a:rPr lang="pt-BR" sz="2600" dirty="0">
                <a:solidFill>
                  <a:srgbClr val="2F2F2E"/>
                </a:solidFill>
                <a:latin typeface="+mj-lt"/>
              </a:rPr>
              <a:t>(</a:t>
            </a:r>
            <a:r>
              <a:rPr lang="pt-BR" sz="2600" dirty="0" err="1">
                <a:solidFill>
                  <a:schemeClr val="accent2"/>
                </a:solidFill>
                <a:latin typeface="+mj-lt"/>
              </a:rPr>
              <a:t>should</a:t>
            </a:r>
            <a:r>
              <a:rPr lang="pt-BR" sz="2600" dirty="0">
                <a:solidFill>
                  <a:srgbClr val="2F2F2E"/>
                </a:solidFill>
                <a:latin typeface="+mj-lt"/>
              </a:rPr>
              <a:t> expressa uma recomendação, um aconselhamento)</a:t>
            </a:r>
          </a:p>
          <a:p>
            <a:endParaRPr lang="pt-BR" sz="2600" i="1" dirty="0">
              <a:solidFill>
                <a:srgbClr val="2F2F2E"/>
              </a:solidFill>
              <a:effectLst/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Athletes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b="1" i="1" dirty="0">
                <a:solidFill>
                  <a:schemeClr val="accent2"/>
                </a:solidFill>
                <a:effectLst/>
                <a:latin typeface="+mj-lt"/>
              </a:rPr>
              <a:t>must/</a:t>
            </a:r>
            <a:r>
              <a:rPr lang="pt-BR" sz="2600" b="1" i="1" dirty="0" err="1">
                <a:solidFill>
                  <a:schemeClr val="accent2"/>
                </a:solidFill>
                <a:effectLst/>
                <a:latin typeface="+mj-lt"/>
              </a:rPr>
              <a:t>have</a:t>
            </a:r>
            <a:r>
              <a:rPr lang="pt-BR" sz="2600" b="1" i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600" b="1" i="1" dirty="0" err="1">
                <a:solidFill>
                  <a:schemeClr val="accent2"/>
                </a:solidFill>
                <a:effectLst/>
                <a:latin typeface="+mj-lt"/>
              </a:rPr>
              <a:t>to</a:t>
            </a:r>
            <a:r>
              <a:rPr lang="pt-BR" sz="2600" b="1" i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prioritize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their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mental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health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r>
              <a:rPr lang="pt-BR" sz="2600" dirty="0">
                <a:solidFill>
                  <a:srgbClr val="2F2F2E"/>
                </a:solidFill>
                <a:latin typeface="+mj-lt"/>
              </a:rPr>
              <a:t>(</a:t>
            </a:r>
            <a:r>
              <a:rPr lang="pt-BR" sz="2600" dirty="0">
                <a:solidFill>
                  <a:schemeClr val="accent2"/>
                </a:solidFill>
                <a:latin typeface="+mj-lt"/>
              </a:rPr>
              <a:t>must/</a:t>
            </a:r>
            <a:r>
              <a:rPr lang="pt-BR" sz="2600" dirty="0" err="1">
                <a:solidFill>
                  <a:schemeClr val="accent2"/>
                </a:solidFill>
                <a:latin typeface="+mj-lt"/>
              </a:rPr>
              <a:t>have</a:t>
            </a:r>
            <a:r>
              <a:rPr lang="pt-BR" sz="26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2600" dirty="0" err="1">
                <a:solidFill>
                  <a:schemeClr val="accent2"/>
                </a:solidFill>
                <a:latin typeface="+mj-lt"/>
              </a:rPr>
              <a:t>to</a:t>
            </a:r>
            <a:r>
              <a:rPr lang="pt-BR" sz="2600" dirty="0">
                <a:solidFill>
                  <a:srgbClr val="2F2F2E"/>
                </a:solidFill>
                <a:latin typeface="+mj-lt"/>
              </a:rPr>
              <a:t> expressa uma obrigação, uma necessidade forte)</a:t>
            </a:r>
          </a:p>
          <a:p>
            <a:endParaRPr lang="pt-BR" sz="2600" i="1" dirty="0">
              <a:solidFill>
                <a:srgbClr val="2F2F2E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b="1" i="1" dirty="0" err="1">
                <a:solidFill>
                  <a:schemeClr val="accent2"/>
                </a:solidFill>
                <a:effectLst/>
                <a:latin typeface="+mj-lt"/>
              </a:rPr>
              <a:t>mustn’t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 take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medication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without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a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prescription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r>
              <a:rPr lang="pt-BR" sz="2600" dirty="0">
                <a:solidFill>
                  <a:srgbClr val="2F2F2E"/>
                </a:solidFill>
                <a:latin typeface="+mj-lt"/>
              </a:rPr>
              <a:t>(</a:t>
            </a:r>
            <a:r>
              <a:rPr lang="pt-BR" sz="2600" dirty="0" err="1">
                <a:solidFill>
                  <a:schemeClr val="accent2"/>
                </a:solidFill>
                <a:latin typeface="+mj-lt"/>
              </a:rPr>
              <a:t>mustn’t</a:t>
            </a:r>
            <a:r>
              <a:rPr lang="pt-BR" sz="2600" dirty="0">
                <a:solidFill>
                  <a:srgbClr val="2F2F2E"/>
                </a:solidFill>
                <a:latin typeface="+mj-lt"/>
              </a:rPr>
              <a:t> indica proibição)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600" i="1" dirty="0">
              <a:solidFill>
                <a:srgbClr val="2F2F2E"/>
              </a:solidFill>
              <a:effectLst/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Athletes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b="1" i="1" dirty="0" err="1">
                <a:solidFill>
                  <a:schemeClr val="accent2"/>
                </a:solidFill>
                <a:effectLst/>
                <a:latin typeface="+mj-lt"/>
              </a:rPr>
              <a:t>don’t</a:t>
            </a:r>
            <a:r>
              <a:rPr lang="pt-BR" sz="2600" b="1" i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600" b="1" i="1" dirty="0" err="1">
                <a:solidFill>
                  <a:schemeClr val="accent2"/>
                </a:solidFill>
                <a:effectLst/>
                <a:latin typeface="+mj-lt"/>
              </a:rPr>
              <a:t>have</a:t>
            </a:r>
            <a:r>
              <a:rPr lang="pt-BR" sz="2600" b="1" i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600" b="1" i="1" dirty="0" err="1">
                <a:solidFill>
                  <a:schemeClr val="accent2"/>
                </a:solidFill>
                <a:effectLst/>
                <a:latin typeface="+mj-lt"/>
              </a:rPr>
              <a:t>to</a:t>
            </a:r>
            <a:r>
              <a:rPr lang="pt-BR" sz="2600" b="1" i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face 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mental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health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issues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alone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r>
              <a:rPr lang="pt-BR" sz="2600" dirty="0">
                <a:solidFill>
                  <a:srgbClr val="2F2F2E"/>
                </a:solidFill>
                <a:latin typeface="+mj-lt"/>
              </a:rPr>
              <a:t>(</a:t>
            </a:r>
            <a:r>
              <a:rPr lang="pt-BR" sz="2600" dirty="0" err="1">
                <a:solidFill>
                  <a:schemeClr val="accent2"/>
                </a:solidFill>
                <a:latin typeface="+mj-lt"/>
              </a:rPr>
              <a:t>don’t</a:t>
            </a:r>
            <a:r>
              <a:rPr lang="pt-BR" sz="26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2600" dirty="0" err="1">
                <a:solidFill>
                  <a:schemeClr val="accent2"/>
                </a:solidFill>
                <a:latin typeface="+mj-lt"/>
              </a:rPr>
              <a:t>have</a:t>
            </a:r>
            <a:r>
              <a:rPr lang="pt-BR" sz="26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2600" dirty="0" err="1">
                <a:solidFill>
                  <a:schemeClr val="accent2"/>
                </a:solidFill>
                <a:latin typeface="+mj-lt"/>
              </a:rPr>
              <a:t>to</a:t>
            </a:r>
            <a:r>
              <a:rPr lang="pt-BR" sz="2600" dirty="0">
                <a:solidFill>
                  <a:srgbClr val="2F2F2E"/>
                </a:solidFill>
                <a:latin typeface="+mj-lt"/>
              </a:rPr>
              <a:t> indica ausência de necessidade ou obrigatoriedade)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FB1BA18-C638-67ED-164E-7E1A3941DF4D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870182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10: modal </a:t>
            </a:r>
            <a:r>
              <a:rPr lang="pt-BR" sz="4000" b="1" dirty="0" err="1"/>
              <a:t>verbs</a:t>
            </a:r>
            <a:r>
              <a:rPr lang="pt-BR" sz="4000" b="1" dirty="0"/>
              <a:t> </a:t>
            </a:r>
          </a:p>
          <a:p>
            <a:r>
              <a:rPr lang="pt-BR" sz="4000" b="1" dirty="0"/>
              <a:t>(</a:t>
            </a:r>
            <a:r>
              <a:rPr lang="pt-BR" sz="4000" b="1" dirty="0" err="1"/>
              <a:t>have</a:t>
            </a:r>
            <a:r>
              <a:rPr lang="pt-BR" sz="4000" b="1" dirty="0"/>
              <a:t> </a:t>
            </a:r>
            <a:r>
              <a:rPr lang="pt-BR" sz="4000" b="1" dirty="0" err="1"/>
              <a:t>to</a:t>
            </a:r>
            <a:r>
              <a:rPr lang="pt-BR" sz="4000" b="1" dirty="0"/>
              <a:t>, </a:t>
            </a:r>
            <a:r>
              <a:rPr lang="pt-BR" sz="4000" b="1" dirty="0" err="1"/>
              <a:t>should</a:t>
            </a:r>
            <a:r>
              <a:rPr lang="pt-BR" sz="4000" b="1" dirty="0"/>
              <a:t>, must)</a:t>
            </a:r>
            <a:endParaRPr lang="pt-BR" sz="4000" b="1" i="1" dirty="0"/>
          </a:p>
        </p:txBody>
      </p:sp>
    </p:spTree>
    <p:extLst>
      <p:ext uri="{BB962C8B-B14F-4D97-AF65-F5344CB8AC3E}">
        <p14:creationId xmlns:p14="http://schemas.microsoft.com/office/powerpoint/2010/main" val="3858863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Mulher jovem equilibrando bola de futebol na testa">
            <a:extLst>
              <a:ext uri="{FF2B5EF4-FFF2-40B4-BE49-F238E27FC236}">
                <a16:creationId xmlns:a16="http://schemas.microsoft.com/office/drawing/2014/main" id="{A8958B82-0FCC-ABA0-1A1B-28EDD24310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476433" cy="8148477"/>
          </a:xfrm>
          <a:prstGeom prst="rect">
            <a:avLst/>
          </a:prstGeom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92A06A1-AB2D-CD6F-825C-CD1930651E52}"/>
              </a:ext>
            </a:extLst>
          </p:cNvPr>
          <p:cNvSpPr txBox="1">
            <a:spLocks/>
          </p:cNvSpPr>
          <p:nvPr/>
        </p:nvSpPr>
        <p:spPr>
          <a:xfrm>
            <a:off x="3397480" y="983673"/>
            <a:ext cx="4804411" cy="62646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MANDELA apud SPORT FOR SOCIAL CHANGE NETWORKS. 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Home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. Pretoria: SSCN, c2024. Disponível em: https://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www.sscn.co.za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. Acesso em: 31 ago. 2024.</a:t>
            </a:r>
            <a:endParaRPr lang="pt-BR" sz="1000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33D272-DF7E-E737-5B68-4E54A702E514}"/>
              </a:ext>
            </a:extLst>
          </p:cNvPr>
          <p:cNvSpPr txBox="1"/>
          <p:nvPr/>
        </p:nvSpPr>
        <p:spPr>
          <a:xfrm>
            <a:off x="284433" y="4665067"/>
            <a:ext cx="8942694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Escolha a única afirmação a seguir que não faz parte </a:t>
            </a:r>
          </a:p>
          <a:p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da citação apresentada.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O esporte tem o poder de mudar o mundo.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O esporte pode criar esperança onde antes havia apenas desespero.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O esporte tem a capacidade de derrubar as barreiras da discriminação.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O esporte é tão poderoso quanto os governos em quebrar barreiras raciais.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BD993C0-91E5-4868-2CB7-B8FFE66A166A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43985577-CDE4-2524-DC34-24EEAA204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INTRO 3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992E2D2-5622-58C9-56D2-ED687A642EC6}"/>
              </a:ext>
            </a:extLst>
          </p:cNvPr>
          <p:cNvSpPr txBox="1"/>
          <p:nvPr/>
        </p:nvSpPr>
        <p:spPr>
          <a:xfrm>
            <a:off x="284433" y="1520892"/>
            <a:ext cx="7917458" cy="3000821"/>
          </a:xfrm>
          <a:custGeom>
            <a:avLst/>
            <a:gdLst>
              <a:gd name="connsiteX0" fmla="*/ 0 w 7917458"/>
              <a:gd name="connsiteY0" fmla="*/ 0 h 3000821"/>
              <a:gd name="connsiteX1" fmla="*/ 407184 w 7917458"/>
              <a:gd name="connsiteY1" fmla="*/ 0 h 3000821"/>
              <a:gd name="connsiteX2" fmla="*/ 735193 w 7917458"/>
              <a:gd name="connsiteY2" fmla="*/ 0 h 3000821"/>
              <a:gd name="connsiteX3" fmla="*/ 1300725 w 7917458"/>
              <a:gd name="connsiteY3" fmla="*/ 0 h 3000821"/>
              <a:gd name="connsiteX4" fmla="*/ 2024607 w 7917458"/>
              <a:gd name="connsiteY4" fmla="*/ 0 h 3000821"/>
              <a:gd name="connsiteX5" fmla="*/ 2510965 w 7917458"/>
              <a:gd name="connsiteY5" fmla="*/ 0 h 3000821"/>
              <a:gd name="connsiteX6" fmla="*/ 2997323 w 7917458"/>
              <a:gd name="connsiteY6" fmla="*/ 0 h 3000821"/>
              <a:gd name="connsiteX7" fmla="*/ 3562856 w 7917458"/>
              <a:gd name="connsiteY7" fmla="*/ 0 h 3000821"/>
              <a:gd name="connsiteX8" fmla="*/ 4207563 w 7917458"/>
              <a:gd name="connsiteY8" fmla="*/ 0 h 3000821"/>
              <a:gd name="connsiteX9" fmla="*/ 4852271 w 7917458"/>
              <a:gd name="connsiteY9" fmla="*/ 0 h 3000821"/>
              <a:gd name="connsiteX10" fmla="*/ 5496978 w 7917458"/>
              <a:gd name="connsiteY10" fmla="*/ 0 h 3000821"/>
              <a:gd name="connsiteX11" fmla="*/ 6220860 w 7917458"/>
              <a:gd name="connsiteY11" fmla="*/ 0 h 3000821"/>
              <a:gd name="connsiteX12" fmla="*/ 6786393 w 7917458"/>
              <a:gd name="connsiteY12" fmla="*/ 0 h 3000821"/>
              <a:gd name="connsiteX13" fmla="*/ 7431100 w 7917458"/>
              <a:gd name="connsiteY13" fmla="*/ 0 h 3000821"/>
              <a:gd name="connsiteX14" fmla="*/ 7917458 w 7917458"/>
              <a:gd name="connsiteY14" fmla="*/ 0 h 3000821"/>
              <a:gd name="connsiteX15" fmla="*/ 7917458 w 7917458"/>
              <a:gd name="connsiteY15" fmla="*/ 500137 h 3000821"/>
              <a:gd name="connsiteX16" fmla="*/ 7917458 w 7917458"/>
              <a:gd name="connsiteY16" fmla="*/ 1030282 h 3000821"/>
              <a:gd name="connsiteX17" fmla="*/ 7917458 w 7917458"/>
              <a:gd name="connsiteY17" fmla="*/ 1590435 h 3000821"/>
              <a:gd name="connsiteX18" fmla="*/ 7917458 w 7917458"/>
              <a:gd name="connsiteY18" fmla="*/ 2120580 h 3000821"/>
              <a:gd name="connsiteX19" fmla="*/ 7917458 w 7917458"/>
              <a:gd name="connsiteY19" fmla="*/ 2560701 h 3000821"/>
              <a:gd name="connsiteX20" fmla="*/ 7917458 w 7917458"/>
              <a:gd name="connsiteY20" fmla="*/ 3000821 h 3000821"/>
              <a:gd name="connsiteX21" fmla="*/ 7431100 w 7917458"/>
              <a:gd name="connsiteY21" fmla="*/ 3000821 h 3000821"/>
              <a:gd name="connsiteX22" fmla="*/ 6865567 w 7917458"/>
              <a:gd name="connsiteY22" fmla="*/ 3000821 h 3000821"/>
              <a:gd name="connsiteX23" fmla="*/ 6537558 w 7917458"/>
              <a:gd name="connsiteY23" fmla="*/ 3000821 h 3000821"/>
              <a:gd name="connsiteX24" fmla="*/ 6051200 w 7917458"/>
              <a:gd name="connsiteY24" fmla="*/ 3000821 h 3000821"/>
              <a:gd name="connsiteX25" fmla="*/ 5406493 w 7917458"/>
              <a:gd name="connsiteY25" fmla="*/ 3000821 h 3000821"/>
              <a:gd name="connsiteX26" fmla="*/ 4999309 w 7917458"/>
              <a:gd name="connsiteY26" fmla="*/ 3000821 h 3000821"/>
              <a:gd name="connsiteX27" fmla="*/ 4275427 w 7917458"/>
              <a:gd name="connsiteY27" fmla="*/ 3000821 h 3000821"/>
              <a:gd name="connsiteX28" fmla="*/ 3551545 w 7917458"/>
              <a:gd name="connsiteY28" fmla="*/ 3000821 h 3000821"/>
              <a:gd name="connsiteX29" fmla="*/ 2986013 w 7917458"/>
              <a:gd name="connsiteY29" fmla="*/ 3000821 h 3000821"/>
              <a:gd name="connsiteX30" fmla="*/ 2262131 w 7917458"/>
              <a:gd name="connsiteY30" fmla="*/ 3000821 h 3000821"/>
              <a:gd name="connsiteX31" fmla="*/ 1696598 w 7917458"/>
              <a:gd name="connsiteY31" fmla="*/ 3000821 h 3000821"/>
              <a:gd name="connsiteX32" fmla="*/ 1051891 w 7917458"/>
              <a:gd name="connsiteY32" fmla="*/ 3000821 h 3000821"/>
              <a:gd name="connsiteX33" fmla="*/ 723882 w 7917458"/>
              <a:gd name="connsiteY33" fmla="*/ 3000821 h 3000821"/>
              <a:gd name="connsiteX34" fmla="*/ 0 w 7917458"/>
              <a:gd name="connsiteY34" fmla="*/ 3000821 h 3000821"/>
              <a:gd name="connsiteX35" fmla="*/ 0 w 7917458"/>
              <a:gd name="connsiteY35" fmla="*/ 2530692 h 3000821"/>
              <a:gd name="connsiteX36" fmla="*/ 0 w 7917458"/>
              <a:gd name="connsiteY36" fmla="*/ 2060564 h 3000821"/>
              <a:gd name="connsiteX37" fmla="*/ 0 w 7917458"/>
              <a:gd name="connsiteY37" fmla="*/ 1620443 h 3000821"/>
              <a:gd name="connsiteX38" fmla="*/ 0 w 7917458"/>
              <a:gd name="connsiteY38" fmla="*/ 1150315 h 3000821"/>
              <a:gd name="connsiteX39" fmla="*/ 0 w 7917458"/>
              <a:gd name="connsiteY39" fmla="*/ 620170 h 3000821"/>
              <a:gd name="connsiteX40" fmla="*/ 0 w 7917458"/>
              <a:gd name="connsiteY40" fmla="*/ 0 h 3000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917458" h="3000821" fill="none" extrusionOk="0">
                <a:moveTo>
                  <a:pt x="0" y="0"/>
                </a:moveTo>
                <a:cubicBezTo>
                  <a:pt x="84092" y="-37882"/>
                  <a:pt x="321213" y="26488"/>
                  <a:pt x="407184" y="0"/>
                </a:cubicBezTo>
                <a:cubicBezTo>
                  <a:pt x="493155" y="-26488"/>
                  <a:pt x="608922" y="12658"/>
                  <a:pt x="735193" y="0"/>
                </a:cubicBezTo>
                <a:cubicBezTo>
                  <a:pt x="861464" y="-12658"/>
                  <a:pt x="1151137" y="4907"/>
                  <a:pt x="1300725" y="0"/>
                </a:cubicBezTo>
                <a:cubicBezTo>
                  <a:pt x="1450313" y="-4907"/>
                  <a:pt x="1798307" y="25431"/>
                  <a:pt x="2024607" y="0"/>
                </a:cubicBezTo>
                <a:cubicBezTo>
                  <a:pt x="2250907" y="-25431"/>
                  <a:pt x="2271564" y="25716"/>
                  <a:pt x="2510965" y="0"/>
                </a:cubicBezTo>
                <a:cubicBezTo>
                  <a:pt x="2750366" y="-25716"/>
                  <a:pt x="2835362" y="43066"/>
                  <a:pt x="2997323" y="0"/>
                </a:cubicBezTo>
                <a:cubicBezTo>
                  <a:pt x="3159284" y="-43066"/>
                  <a:pt x="3300724" y="52216"/>
                  <a:pt x="3562856" y="0"/>
                </a:cubicBezTo>
                <a:cubicBezTo>
                  <a:pt x="3824988" y="-52216"/>
                  <a:pt x="3917121" y="26113"/>
                  <a:pt x="4207563" y="0"/>
                </a:cubicBezTo>
                <a:cubicBezTo>
                  <a:pt x="4498005" y="-26113"/>
                  <a:pt x="4653541" y="19461"/>
                  <a:pt x="4852271" y="0"/>
                </a:cubicBezTo>
                <a:cubicBezTo>
                  <a:pt x="5051001" y="-19461"/>
                  <a:pt x="5343951" y="39518"/>
                  <a:pt x="5496978" y="0"/>
                </a:cubicBezTo>
                <a:cubicBezTo>
                  <a:pt x="5650005" y="-39518"/>
                  <a:pt x="6051831" y="82824"/>
                  <a:pt x="6220860" y="0"/>
                </a:cubicBezTo>
                <a:cubicBezTo>
                  <a:pt x="6389889" y="-82824"/>
                  <a:pt x="6629550" y="6307"/>
                  <a:pt x="6786393" y="0"/>
                </a:cubicBezTo>
                <a:cubicBezTo>
                  <a:pt x="6943236" y="-6307"/>
                  <a:pt x="7282688" y="68666"/>
                  <a:pt x="7431100" y="0"/>
                </a:cubicBezTo>
                <a:cubicBezTo>
                  <a:pt x="7579512" y="-68666"/>
                  <a:pt x="7742423" y="34395"/>
                  <a:pt x="7917458" y="0"/>
                </a:cubicBezTo>
                <a:cubicBezTo>
                  <a:pt x="7918527" y="128242"/>
                  <a:pt x="7910935" y="293038"/>
                  <a:pt x="7917458" y="500137"/>
                </a:cubicBezTo>
                <a:cubicBezTo>
                  <a:pt x="7923981" y="707236"/>
                  <a:pt x="7856455" y="899381"/>
                  <a:pt x="7917458" y="1030282"/>
                </a:cubicBezTo>
                <a:cubicBezTo>
                  <a:pt x="7978461" y="1161183"/>
                  <a:pt x="7874229" y="1378798"/>
                  <a:pt x="7917458" y="1590435"/>
                </a:cubicBezTo>
                <a:cubicBezTo>
                  <a:pt x="7960687" y="1802072"/>
                  <a:pt x="7872340" y="1996389"/>
                  <a:pt x="7917458" y="2120580"/>
                </a:cubicBezTo>
                <a:cubicBezTo>
                  <a:pt x="7962576" y="2244772"/>
                  <a:pt x="7890559" y="2362180"/>
                  <a:pt x="7917458" y="2560701"/>
                </a:cubicBezTo>
                <a:cubicBezTo>
                  <a:pt x="7944357" y="2759222"/>
                  <a:pt x="7908556" y="2790710"/>
                  <a:pt x="7917458" y="3000821"/>
                </a:cubicBezTo>
                <a:cubicBezTo>
                  <a:pt x="7803451" y="3026095"/>
                  <a:pt x="7536792" y="2949923"/>
                  <a:pt x="7431100" y="3000821"/>
                </a:cubicBezTo>
                <a:cubicBezTo>
                  <a:pt x="7325408" y="3051719"/>
                  <a:pt x="7063564" y="2972750"/>
                  <a:pt x="6865567" y="3000821"/>
                </a:cubicBezTo>
                <a:cubicBezTo>
                  <a:pt x="6667570" y="3028892"/>
                  <a:pt x="6655765" y="2992282"/>
                  <a:pt x="6537558" y="3000821"/>
                </a:cubicBezTo>
                <a:cubicBezTo>
                  <a:pt x="6419351" y="3009360"/>
                  <a:pt x="6288325" y="2970801"/>
                  <a:pt x="6051200" y="3000821"/>
                </a:cubicBezTo>
                <a:cubicBezTo>
                  <a:pt x="5814075" y="3030841"/>
                  <a:pt x="5662758" y="2962577"/>
                  <a:pt x="5406493" y="3000821"/>
                </a:cubicBezTo>
                <a:cubicBezTo>
                  <a:pt x="5150228" y="3039065"/>
                  <a:pt x="5091127" y="2978346"/>
                  <a:pt x="4999309" y="3000821"/>
                </a:cubicBezTo>
                <a:cubicBezTo>
                  <a:pt x="4907491" y="3023296"/>
                  <a:pt x="4608149" y="2934036"/>
                  <a:pt x="4275427" y="3000821"/>
                </a:cubicBezTo>
                <a:cubicBezTo>
                  <a:pt x="3942705" y="3067606"/>
                  <a:pt x="3817578" y="2936669"/>
                  <a:pt x="3551545" y="3000821"/>
                </a:cubicBezTo>
                <a:cubicBezTo>
                  <a:pt x="3285512" y="3064973"/>
                  <a:pt x="3246530" y="2998995"/>
                  <a:pt x="2986013" y="3000821"/>
                </a:cubicBezTo>
                <a:cubicBezTo>
                  <a:pt x="2725496" y="3002647"/>
                  <a:pt x="2471902" y="2971522"/>
                  <a:pt x="2262131" y="3000821"/>
                </a:cubicBezTo>
                <a:cubicBezTo>
                  <a:pt x="2052360" y="3030120"/>
                  <a:pt x="1846549" y="2989090"/>
                  <a:pt x="1696598" y="3000821"/>
                </a:cubicBezTo>
                <a:cubicBezTo>
                  <a:pt x="1546647" y="3012552"/>
                  <a:pt x="1224556" y="2953456"/>
                  <a:pt x="1051891" y="3000821"/>
                </a:cubicBezTo>
                <a:cubicBezTo>
                  <a:pt x="879226" y="3048186"/>
                  <a:pt x="831934" y="2971508"/>
                  <a:pt x="723882" y="3000821"/>
                </a:cubicBezTo>
                <a:cubicBezTo>
                  <a:pt x="615830" y="3030134"/>
                  <a:pt x="279672" y="2988472"/>
                  <a:pt x="0" y="3000821"/>
                </a:cubicBezTo>
                <a:cubicBezTo>
                  <a:pt x="-10238" y="2833745"/>
                  <a:pt x="35773" y="2686987"/>
                  <a:pt x="0" y="2530692"/>
                </a:cubicBezTo>
                <a:cubicBezTo>
                  <a:pt x="-35773" y="2374397"/>
                  <a:pt x="10995" y="2162338"/>
                  <a:pt x="0" y="2060564"/>
                </a:cubicBezTo>
                <a:cubicBezTo>
                  <a:pt x="-10995" y="1958790"/>
                  <a:pt x="39082" y="1808060"/>
                  <a:pt x="0" y="1620443"/>
                </a:cubicBezTo>
                <a:cubicBezTo>
                  <a:pt x="-39082" y="1432826"/>
                  <a:pt x="20878" y="1317861"/>
                  <a:pt x="0" y="1150315"/>
                </a:cubicBezTo>
                <a:cubicBezTo>
                  <a:pt x="-20878" y="982769"/>
                  <a:pt x="48767" y="856672"/>
                  <a:pt x="0" y="620170"/>
                </a:cubicBezTo>
                <a:cubicBezTo>
                  <a:pt x="-48767" y="383669"/>
                  <a:pt x="40176" y="151850"/>
                  <a:pt x="0" y="0"/>
                </a:cubicBezTo>
                <a:close/>
              </a:path>
              <a:path w="7917458" h="3000821" stroke="0" extrusionOk="0">
                <a:moveTo>
                  <a:pt x="0" y="0"/>
                </a:moveTo>
                <a:cubicBezTo>
                  <a:pt x="183188" y="-48219"/>
                  <a:pt x="319127" y="36413"/>
                  <a:pt x="486358" y="0"/>
                </a:cubicBezTo>
                <a:cubicBezTo>
                  <a:pt x="653589" y="-36413"/>
                  <a:pt x="736756" y="36513"/>
                  <a:pt x="814367" y="0"/>
                </a:cubicBezTo>
                <a:cubicBezTo>
                  <a:pt x="891978" y="-36513"/>
                  <a:pt x="1308559" y="69662"/>
                  <a:pt x="1538249" y="0"/>
                </a:cubicBezTo>
                <a:cubicBezTo>
                  <a:pt x="1767939" y="-69662"/>
                  <a:pt x="1871681" y="9391"/>
                  <a:pt x="2024607" y="0"/>
                </a:cubicBezTo>
                <a:cubicBezTo>
                  <a:pt x="2177533" y="-9391"/>
                  <a:pt x="2286506" y="13342"/>
                  <a:pt x="2510965" y="0"/>
                </a:cubicBezTo>
                <a:cubicBezTo>
                  <a:pt x="2735424" y="-13342"/>
                  <a:pt x="3023422" y="2651"/>
                  <a:pt x="3234847" y="0"/>
                </a:cubicBezTo>
                <a:cubicBezTo>
                  <a:pt x="3446272" y="-2651"/>
                  <a:pt x="3550794" y="24351"/>
                  <a:pt x="3642031" y="0"/>
                </a:cubicBezTo>
                <a:cubicBezTo>
                  <a:pt x="3733268" y="-24351"/>
                  <a:pt x="4151295" y="12786"/>
                  <a:pt x="4365913" y="0"/>
                </a:cubicBezTo>
                <a:cubicBezTo>
                  <a:pt x="4580531" y="-12786"/>
                  <a:pt x="4903176" y="4919"/>
                  <a:pt x="5089794" y="0"/>
                </a:cubicBezTo>
                <a:cubicBezTo>
                  <a:pt x="5276412" y="-4919"/>
                  <a:pt x="5470724" y="36511"/>
                  <a:pt x="5655327" y="0"/>
                </a:cubicBezTo>
                <a:cubicBezTo>
                  <a:pt x="5839930" y="-36511"/>
                  <a:pt x="6184685" y="29494"/>
                  <a:pt x="6379209" y="0"/>
                </a:cubicBezTo>
                <a:cubicBezTo>
                  <a:pt x="6573733" y="-29494"/>
                  <a:pt x="6702991" y="11486"/>
                  <a:pt x="6865567" y="0"/>
                </a:cubicBezTo>
                <a:cubicBezTo>
                  <a:pt x="7028143" y="-11486"/>
                  <a:pt x="7174360" y="54623"/>
                  <a:pt x="7351925" y="0"/>
                </a:cubicBezTo>
                <a:cubicBezTo>
                  <a:pt x="7529490" y="-54623"/>
                  <a:pt x="7661574" y="63587"/>
                  <a:pt x="7917458" y="0"/>
                </a:cubicBezTo>
                <a:cubicBezTo>
                  <a:pt x="7933357" y="173665"/>
                  <a:pt x="7867215" y="346018"/>
                  <a:pt x="7917458" y="470129"/>
                </a:cubicBezTo>
                <a:cubicBezTo>
                  <a:pt x="7967701" y="594240"/>
                  <a:pt x="7863479" y="832413"/>
                  <a:pt x="7917458" y="970265"/>
                </a:cubicBezTo>
                <a:cubicBezTo>
                  <a:pt x="7971437" y="1108117"/>
                  <a:pt x="7907743" y="1282989"/>
                  <a:pt x="7917458" y="1500411"/>
                </a:cubicBezTo>
                <a:cubicBezTo>
                  <a:pt x="7927173" y="1717833"/>
                  <a:pt x="7896153" y="1846816"/>
                  <a:pt x="7917458" y="2030556"/>
                </a:cubicBezTo>
                <a:cubicBezTo>
                  <a:pt x="7938763" y="2214296"/>
                  <a:pt x="7917070" y="2329751"/>
                  <a:pt x="7917458" y="2560701"/>
                </a:cubicBezTo>
                <a:cubicBezTo>
                  <a:pt x="7917846" y="2791652"/>
                  <a:pt x="7915100" y="2797024"/>
                  <a:pt x="7917458" y="3000821"/>
                </a:cubicBezTo>
                <a:cubicBezTo>
                  <a:pt x="7761136" y="3010041"/>
                  <a:pt x="7675601" y="2990417"/>
                  <a:pt x="7510274" y="3000821"/>
                </a:cubicBezTo>
                <a:cubicBezTo>
                  <a:pt x="7344947" y="3011225"/>
                  <a:pt x="7137549" y="2934889"/>
                  <a:pt x="6944742" y="3000821"/>
                </a:cubicBezTo>
                <a:cubicBezTo>
                  <a:pt x="6751935" y="3066753"/>
                  <a:pt x="6655895" y="2962500"/>
                  <a:pt x="6537558" y="3000821"/>
                </a:cubicBezTo>
                <a:cubicBezTo>
                  <a:pt x="6419221" y="3039142"/>
                  <a:pt x="6096656" y="2984119"/>
                  <a:pt x="5972025" y="3000821"/>
                </a:cubicBezTo>
                <a:cubicBezTo>
                  <a:pt x="5847394" y="3017523"/>
                  <a:pt x="5722982" y="2968626"/>
                  <a:pt x="5644016" y="3000821"/>
                </a:cubicBezTo>
                <a:cubicBezTo>
                  <a:pt x="5565050" y="3033016"/>
                  <a:pt x="5415940" y="2972212"/>
                  <a:pt x="5316008" y="3000821"/>
                </a:cubicBezTo>
                <a:cubicBezTo>
                  <a:pt x="5216076" y="3029430"/>
                  <a:pt x="4895395" y="2938299"/>
                  <a:pt x="4750475" y="3000821"/>
                </a:cubicBezTo>
                <a:cubicBezTo>
                  <a:pt x="4605555" y="3063343"/>
                  <a:pt x="4460407" y="2993788"/>
                  <a:pt x="4343291" y="3000821"/>
                </a:cubicBezTo>
                <a:cubicBezTo>
                  <a:pt x="4226175" y="3007854"/>
                  <a:pt x="4013206" y="2957895"/>
                  <a:pt x="3698584" y="3000821"/>
                </a:cubicBezTo>
                <a:cubicBezTo>
                  <a:pt x="3383962" y="3043747"/>
                  <a:pt x="3464159" y="2985828"/>
                  <a:pt x="3291400" y="3000821"/>
                </a:cubicBezTo>
                <a:cubicBezTo>
                  <a:pt x="3118641" y="3015814"/>
                  <a:pt x="2929074" y="2977375"/>
                  <a:pt x="2646693" y="3000821"/>
                </a:cubicBezTo>
                <a:cubicBezTo>
                  <a:pt x="2364312" y="3024267"/>
                  <a:pt x="2423296" y="2971211"/>
                  <a:pt x="2318684" y="3000821"/>
                </a:cubicBezTo>
                <a:cubicBezTo>
                  <a:pt x="2214072" y="3030431"/>
                  <a:pt x="1845981" y="2936367"/>
                  <a:pt x="1673977" y="3000821"/>
                </a:cubicBezTo>
                <a:cubicBezTo>
                  <a:pt x="1501973" y="3065275"/>
                  <a:pt x="1411341" y="2992101"/>
                  <a:pt x="1266793" y="3000821"/>
                </a:cubicBezTo>
                <a:cubicBezTo>
                  <a:pt x="1122245" y="3009541"/>
                  <a:pt x="1033384" y="2997411"/>
                  <a:pt x="938784" y="3000821"/>
                </a:cubicBezTo>
                <a:cubicBezTo>
                  <a:pt x="844184" y="3004231"/>
                  <a:pt x="649802" y="2969910"/>
                  <a:pt x="531601" y="3000821"/>
                </a:cubicBezTo>
                <a:cubicBezTo>
                  <a:pt x="413400" y="3031732"/>
                  <a:pt x="109890" y="2995896"/>
                  <a:pt x="0" y="3000821"/>
                </a:cubicBezTo>
                <a:cubicBezTo>
                  <a:pt x="-27480" y="2797117"/>
                  <a:pt x="21992" y="2723070"/>
                  <a:pt x="0" y="2560701"/>
                </a:cubicBezTo>
                <a:cubicBezTo>
                  <a:pt x="-21992" y="2398332"/>
                  <a:pt x="44159" y="2296085"/>
                  <a:pt x="0" y="2150588"/>
                </a:cubicBezTo>
                <a:cubicBezTo>
                  <a:pt x="-44159" y="2005091"/>
                  <a:pt x="44185" y="1850702"/>
                  <a:pt x="0" y="1740476"/>
                </a:cubicBezTo>
                <a:cubicBezTo>
                  <a:pt x="-44185" y="1630250"/>
                  <a:pt x="50273" y="1358405"/>
                  <a:pt x="0" y="1210331"/>
                </a:cubicBezTo>
                <a:cubicBezTo>
                  <a:pt x="-50273" y="1062258"/>
                  <a:pt x="43795" y="943235"/>
                  <a:pt x="0" y="800219"/>
                </a:cubicBezTo>
                <a:cubicBezTo>
                  <a:pt x="-43795" y="657203"/>
                  <a:pt x="65441" y="346195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“Sport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has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the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power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to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change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the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world. It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has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the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power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to</a:t>
            </a:r>
            <a:r>
              <a:rPr lang="pt-BR" sz="27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unite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in a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way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that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little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else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does. It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speaks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to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youth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in a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language</a:t>
            </a:r>
            <a:r>
              <a:rPr lang="pt-BR" sz="27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they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understand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. Sport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can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create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hope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where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once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there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was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only</a:t>
            </a:r>
            <a:r>
              <a:rPr lang="pt-BR" sz="27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despair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. It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is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more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powerful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than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governments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in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breaking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down</a:t>
            </a:r>
            <a:r>
              <a:rPr lang="pt-BR" sz="27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racial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barriers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. It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laughs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in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the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face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of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all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types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of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discrimination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.”</a:t>
            </a:r>
            <a:endParaRPr lang="pt-BR" sz="2700" dirty="0">
              <a:solidFill>
                <a:srgbClr val="22222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9558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309A35A-9CEB-76B8-AE5E-82BC7F04F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606" y="1040116"/>
            <a:ext cx="9932787" cy="3197249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10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9A85AFE2-C793-713E-FDBE-ADB3F3521745}"/>
              </a:ext>
            </a:extLst>
          </p:cNvPr>
          <p:cNvSpPr txBox="1">
            <a:spLocks/>
          </p:cNvSpPr>
          <p:nvPr/>
        </p:nvSpPr>
        <p:spPr>
          <a:xfrm>
            <a:off x="2036619" y="4255359"/>
            <a:ext cx="9104178" cy="4018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HINDS, Bill. [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Cleats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]. [S. l.]: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GoComics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22 set. 2008.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www.gocomics.com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cleats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/2008/09/22. Acesso em: 29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061E22-6CA7-F239-BD2F-677939CF9995}"/>
              </a:ext>
            </a:extLst>
          </p:cNvPr>
          <p:cNvSpPr txBox="1"/>
          <p:nvPr/>
        </p:nvSpPr>
        <p:spPr>
          <a:xfrm>
            <a:off x="910868" y="4657237"/>
            <a:ext cx="10370264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Choose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correct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statements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about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comic strip. 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Nastia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Liukin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Shawn Johnson are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famous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gymnasts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that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girl admires.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The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mother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says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that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girl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needs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a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lot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practice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become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a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good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gymnast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After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hearing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her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mother’s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response,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girl still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wants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be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a professional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gymnast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164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309A35A-9CEB-76B8-AE5E-82BC7F04F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165" y="848153"/>
            <a:ext cx="8771670" cy="2823499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10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9A85AFE2-C793-713E-FDBE-ADB3F3521745}"/>
              </a:ext>
            </a:extLst>
          </p:cNvPr>
          <p:cNvSpPr txBox="1">
            <a:spLocks/>
          </p:cNvSpPr>
          <p:nvPr/>
        </p:nvSpPr>
        <p:spPr>
          <a:xfrm>
            <a:off x="1377657" y="3717480"/>
            <a:ext cx="9104178" cy="4018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HINDS, Bill. [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Cleats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]. [S. l.]: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GoComics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22 set. 2008.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www.gocomics.com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cleats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/2008/09/22. Acesso em: 29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8FCFDB9-5B08-24AB-5070-5D3D4F5FEF2E}"/>
              </a:ext>
            </a:extLst>
          </p:cNvPr>
          <p:cNvSpPr txBox="1"/>
          <p:nvPr/>
        </p:nvSpPr>
        <p:spPr>
          <a:xfrm>
            <a:off x="754597" y="4104031"/>
            <a:ext cx="10682806" cy="2462213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Leia novamente a tirinha e escolha a alternativa que completa corretamente cada frase a seguir.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A frase que possui significado equivalente a 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have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practice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practice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practice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” 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é</a:t>
            </a:r>
          </a:p>
          <a:p>
            <a:r>
              <a:rPr lang="pt-BR" sz="2200" dirty="0">
                <a:solidFill>
                  <a:srgbClr val="2F2F2E"/>
                </a:solidFill>
                <a:latin typeface="+mj-lt"/>
              </a:rPr>
              <a:t>I. 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 must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practice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practice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practice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.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		II.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shouldn’t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practice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practice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practice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457200" indent="-457200">
              <a:buAutoNum type="alphaLcParenR" startAt="2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Em 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have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practice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” 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e 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you’ll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have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spend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 hours in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gym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”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o verbo modal </a:t>
            </a:r>
            <a:r>
              <a:rPr lang="pt-BR" sz="2200" b="1" i="1" dirty="0" err="1">
                <a:solidFill>
                  <a:srgbClr val="2F2F2E"/>
                </a:solidFill>
                <a:effectLst/>
                <a:latin typeface="+mj-lt"/>
              </a:rPr>
              <a:t>have</a:t>
            </a:r>
            <a:r>
              <a:rPr lang="pt-BR" sz="22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i="1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2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é usado para expressar uma		</a:t>
            </a:r>
          </a:p>
          <a:p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I. necessidade forte.						II. possibilidade remota.</a:t>
            </a:r>
          </a:p>
        </p:txBody>
      </p:sp>
    </p:spTree>
    <p:extLst>
      <p:ext uri="{BB962C8B-B14F-4D97-AF65-F5344CB8AC3E}">
        <p14:creationId xmlns:p14="http://schemas.microsoft.com/office/powerpoint/2010/main" val="1816794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CA2BF91-08B0-BE0A-58B7-D945B1662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837141"/>
              </p:ext>
            </p:extLst>
          </p:nvPr>
        </p:nvGraphicFramePr>
        <p:xfrm>
          <a:off x="626918" y="990600"/>
          <a:ext cx="10938164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3918">
                  <a:extLst>
                    <a:ext uri="{9D8B030D-6E8A-4147-A177-3AD203B41FA5}">
                      <a16:colId xmlns:a16="http://schemas.microsoft.com/office/drawing/2014/main" val="970376242"/>
                    </a:ext>
                  </a:extLst>
                </a:gridCol>
                <a:gridCol w="1454727">
                  <a:extLst>
                    <a:ext uri="{9D8B030D-6E8A-4147-A177-3AD203B41FA5}">
                      <a16:colId xmlns:a16="http://schemas.microsoft.com/office/drawing/2014/main" val="2180643883"/>
                    </a:ext>
                  </a:extLst>
                </a:gridCol>
                <a:gridCol w="1326573">
                  <a:extLst>
                    <a:ext uri="{9D8B030D-6E8A-4147-A177-3AD203B41FA5}">
                      <a16:colId xmlns:a16="http://schemas.microsoft.com/office/drawing/2014/main" val="2857423276"/>
                    </a:ext>
                  </a:extLst>
                </a:gridCol>
                <a:gridCol w="2047009">
                  <a:extLst>
                    <a:ext uri="{9D8B030D-6E8A-4147-A177-3AD203B41FA5}">
                      <a16:colId xmlns:a16="http://schemas.microsoft.com/office/drawing/2014/main" val="4215446731"/>
                    </a:ext>
                  </a:extLst>
                </a:gridCol>
                <a:gridCol w="1458191">
                  <a:extLst>
                    <a:ext uri="{9D8B030D-6E8A-4147-A177-3AD203B41FA5}">
                      <a16:colId xmlns:a16="http://schemas.microsoft.com/office/drawing/2014/main" val="910275707"/>
                    </a:ext>
                  </a:extLst>
                </a:gridCol>
                <a:gridCol w="1357746">
                  <a:extLst>
                    <a:ext uri="{9D8B030D-6E8A-4147-A177-3AD203B41FA5}">
                      <a16:colId xmlns:a16="http://schemas.microsoft.com/office/drawing/2014/main" val="609480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sz="2800" b="1" i="0" dirty="0" err="1"/>
                        <a:t>How</a:t>
                      </a:r>
                      <a:r>
                        <a:rPr lang="pt-BR" sz="2800" b="1" i="0" dirty="0"/>
                        <a:t> </a:t>
                      </a:r>
                      <a:r>
                        <a:rPr lang="pt-BR" sz="2800" b="1" i="0" dirty="0" err="1"/>
                        <a:t>often</a:t>
                      </a:r>
                      <a:r>
                        <a:rPr lang="pt-BR" sz="2800" b="1" i="0" dirty="0"/>
                        <a:t> </a:t>
                      </a:r>
                    </a:p>
                    <a:p>
                      <a:pPr algn="r"/>
                      <a:r>
                        <a:rPr lang="pt-BR" sz="2800" b="1" i="0" dirty="0"/>
                        <a:t>do </a:t>
                      </a:r>
                      <a:r>
                        <a:rPr lang="pt-BR" sz="2800" b="1" i="0" dirty="0" err="1"/>
                        <a:t>you</a:t>
                      </a:r>
                      <a:r>
                        <a:rPr lang="pt-BR" sz="2800" b="1" i="0" dirty="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i="0" dirty="0" err="1"/>
                        <a:t>very</a:t>
                      </a:r>
                      <a:r>
                        <a:rPr lang="pt-BR" sz="2800" b="1" i="0" dirty="0"/>
                        <a:t> </a:t>
                      </a:r>
                    </a:p>
                    <a:p>
                      <a:pPr algn="ctr"/>
                      <a:r>
                        <a:rPr lang="pt-BR" sz="2800" b="1" i="0" dirty="0" err="1"/>
                        <a:t>often</a:t>
                      </a:r>
                      <a:endParaRPr lang="pt-BR" sz="28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i="0" dirty="0" err="1"/>
                        <a:t>often</a:t>
                      </a:r>
                      <a:endParaRPr lang="pt-BR" sz="28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i="0" dirty="0" err="1"/>
                        <a:t>sometimes</a:t>
                      </a:r>
                      <a:endParaRPr lang="pt-BR" sz="28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i="0" dirty="0" err="1"/>
                        <a:t>almost</a:t>
                      </a:r>
                      <a:r>
                        <a:rPr lang="pt-BR" sz="2800" b="1" i="0" dirty="0"/>
                        <a:t> </a:t>
                      </a:r>
                      <a:r>
                        <a:rPr lang="pt-BR" sz="2800" b="1" i="0" dirty="0" err="1"/>
                        <a:t>never</a:t>
                      </a:r>
                      <a:endParaRPr lang="pt-BR" sz="28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i="0" dirty="0" err="1"/>
                        <a:t>never</a:t>
                      </a:r>
                      <a:endParaRPr lang="pt-BR" sz="28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204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</a:t>
                      </a: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stressed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about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exams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931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talk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someone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about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feelings?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196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anxious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social </a:t>
                      </a: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situations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083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overwhelmed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endParaRPr lang="pt-BR" sz="2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2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responsibilities</a:t>
                      </a:r>
                      <a:r>
                        <a:rPr lang="pt-BR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493278"/>
                  </a:ext>
                </a:extLst>
              </a:tr>
            </a:tbl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10</a:t>
            </a:r>
          </a:p>
        </p:txBody>
      </p:sp>
    </p:spTree>
    <p:extLst>
      <p:ext uri="{BB962C8B-B14F-4D97-AF65-F5344CB8AC3E}">
        <p14:creationId xmlns:p14="http://schemas.microsoft.com/office/powerpoint/2010/main" val="666689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Tira de filme retrô">
            <a:extLst>
              <a:ext uri="{FF2B5EF4-FFF2-40B4-BE49-F238E27FC236}">
                <a16:creationId xmlns:a16="http://schemas.microsoft.com/office/drawing/2014/main" id="{FDD1D206-1202-DF6F-8E4B-9A06C1D02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5706E38-03DF-4289-6176-3FBAA70E72BE}"/>
              </a:ext>
            </a:extLst>
          </p:cNvPr>
          <p:cNvSpPr txBox="1">
            <a:spLocks/>
          </p:cNvSpPr>
          <p:nvPr/>
        </p:nvSpPr>
        <p:spPr>
          <a:xfrm>
            <a:off x="2436854" y="440461"/>
            <a:ext cx="8340435" cy="1200206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LIGHTS, CAMERA, ACTION!</a:t>
            </a:r>
            <a:endParaRPr lang="pt-BR" sz="4000" b="1" i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6814E9-5657-75A6-58AF-F679BC6E4BE1}"/>
              </a:ext>
            </a:extLst>
          </p:cNvPr>
          <p:cNvSpPr txBox="1"/>
          <p:nvPr/>
        </p:nvSpPr>
        <p:spPr>
          <a:xfrm>
            <a:off x="396797" y="2020062"/>
            <a:ext cx="4788267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Segundo o cartum, o que é mais comum na rotina do menino: assistir a filmes e a séries ou ler histórias em quadrinhos?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11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69E0C8C-C13B-FE23-ABA7-8935B8B9F0AE}"/>
              </a:ext>
            </a:extLst>
          </p:cNvPr>
          <p:cNvSpPr txBox="1">
            <a:spLocks/>
          </p:cNvSpPr>
          <p:nvPr/>
        </p:nvSpPr>
        <p:spPr>
          <a:xfrm>
            <a:off x="5018809" y="6303319"/>
            <a:ext cx="5758480" cy="39881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THAVES. [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Frank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and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Ernest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]. [S. l.]: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GoComics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25 jan. 2020.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www.gocomics.com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frank-and-ernest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/2020/01/25. Acesso em: 30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6F5F079-356D-D06C-C52B-0D1A2B48C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604" y="3642218"/>
            <a:ext cx="8619685" cy="260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54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11</a:t>
            </a:r>
          </a:p>
        </p:txBody>
      </p:sp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B0CAAAF5-8F6F-573F-2720-692598E5DA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530" y="0"/>
            <a:ext cx="7187904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4FC1DB6-D60A-54E9-6D18-44592B83D73D}"/>
              </a:ext>
            </a:extLst>
          </p:cNvPr>
          <p:cNvSpPr txBox="1">
            <a:spLocks/>
          </p:cNvSpPr>
          <p:nvPr/>
        </p:nvSpPr>
        <p:spPr>
          <a:xfrm>
            <a:off x="228601" y="6120245"/>
            <a:ext cx="4384964" cy="86532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ANXIETY AND DEPRESSION ASSOCIATION OF AMERICA.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Frequently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asked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questions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.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Silver Spring: ADAA, 8 abr. 2021.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adaa.org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understanding-anxiety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faqs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Acesso em: 29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2B89FF3F-3CC2-D4C2-6E22-6D7232B2A283}"/>
              </a:ext>
            </a:extLst>
          </p:cNvPr>
          <p:cNvGrpSpPr/>
          <p:nvPr/>
        </p:nvGrpSpPr>
        <p:grpSpPr>
          <a:xfrm>
            <a:off x="727628" y="1627075"/>
            <a:ext cx="3687747" cy="3603849"/>
            <a:chOff x="585298" y="3654156"/>
            <a:chExt cx="3441878" cy="3603849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F7840FF4-0043-E248-7618-3726F2E4AE28}"/>
                </a:ext>
              </a:extLst>
            </p:cNvPr>
            <p:cNvSpPr txBox="1"/>
            <p:nvPr/>
          </p:nvSpPr>
          <p:spPr>
            <a:xfrm>
              <a:off x="600209" y="4087906"/>
              <a:ext cx="3426967" cy="3170099"/>
            </a:xfrm>
            <a:custGeom>
              <a:avLst/>
              <a:gdLst>
                <a:gd name="connsiteX0" fmla="*/ 0 w 3426967"/>
                <a:gd name="connsiteY0" fmla="*/ 0 h 3170099"/>
                <a:gd name="connsiteX1" fmla="*/ 3426967 w 3426967"/>
                <a:gd name="connsiteY1" fmla="*/ 0 h 3170099"/>
                <a:gd name="connsiteX2" fmla="*/ 3426967 w 3426967"/>
                <a:gd name="connsiteY2" fmla="*/ 3170099 h 3170099"/>
                <a:gd name="connsiteX3" fmla="*/ 0 w 3426967"/>
                <a:gd name="connsiteY3" fmla="*/ 3170099 h 3170099"/>
                <a:gd name="connsiteX4" fmla="*/ 0 w 3426967"/>
                <a:gd name="connsiteY4" fmla="*/ 0 h 317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6967" h="3170099" fill="none" extrusionOk="0">
                  <a:moveTo>
                    <a:pt x="0" y="0"/>
                  </a:moveTo>
                  <a:cubicBezTo>
                    <a:pt x="826872" y="-49533"/>
                    <a:pt x="2101034" y="-14809"/>
                    <a:pt x="3426967" y="0"/>
                  </a:cubicBezTo>
                  <a:cubicBezTo>
                    <a:pt x="3514606" y="1331686"/>
                    <a:pt x="3354288" y="1685794"/>
                    <a:pt x="3426967" y="3170099"/>
                  </a:cubicBezTo>
                  <a:cubicBezTo>
                    <a:pt x="2127084" y="3121868"/>
                    <a:pt x="552597" y="3254554"/>
                    <a:pt x="0" y="3170099"/>
                  </a:cubicBezTo>
                  <a:cubicBezTo>
                    <a:pt x="-38581" y="2493226"/>
                    <a:pt x="63341" y="564975"/>
                    <a:pt x="0" y="0"/>
                  </a:cubicBezTo>
                  <a:close/>
                </a:path>
                <a:path w="3426967" h="3170099" stroke="0" extrusionOk="0">
                  <a:moveTo>
                    <a:pt x="0" y="0"/>
                  </a:moveTo>
                  <a:cubicBezTo>
                    <a:pt x="1411955" y="118645"/>
                    <a:pt x="2873422" y="116012"/>
                    <a:pt x="3426967" y="0"/>
                  </a:cubicBezTo>
                  <a:cubicBezTo>
                    <a:pt x="3294085" y="501135"/>
                    <a:pt x="3511918" y="1914118"/>
                    <a:pt x="3426967" y="3170099"/>
                  </a:cubicBezTo>
                  <a:cubicBezTo>
                    <a:pt x="2947885" y="3304699"/>
                    <a:pt x="823655" y="3012903"/>
                    <a:pt x="0" y="3170099"/>
                  </a:cubicBezTo>
                  <a:cubicBezTo>
                    <a:pt x="-20187" y="2592047"/>
                    <a:pt x="-152480" y="779209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Conhecer convenções relacionadas a contextos e a gêneros de texto ajuda-nos a compreender e a produzir textos de cada gênero. Com um colega, identifiquem características do gênero </a:t>
              </a:r>
              <a:r>
                <a:rPr lang="pt-BR" sz="2000" b="1" dirty="0"/>
                <a:t>perguntas frequentes (FAQ) </a:t>
              </a:r>
              <a:r>
                <a:rPr lang="pt-BR" sz="2000" dirty="0"/>
                <a:t>que vocês encontram</a:t>
              </a:r>
            </a:p>
            <a:p>
              <a:r>
                <a:rPr lang="pt-BR" sz="2000" dirty="0"/>
                <a:t>no texto e escrevam-nas em seus cadernos. 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B29CABEA-3BDE-EDAC-167F-FAAD0AC17FE1}"/>
                </a:ext>
              </a:extLst>
            </p:cNvPr>
            <p:cNvSpPr/>
            <p:nvPr/>
          </p:nvSpPr>
          <p:spPr>
            <a:xfrm rot="21338555">
              <a:off x="585298" y="3654156"/>
              <a:ext cx="1292087" cy="487017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0291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aixaDeTexto 4">
            <a:extLst>
              <a:ext uri="{FF2B5EF4-FFF2-40B4-BE49-F238E27FC236}">
                <a16:creationId xmlns:a16="http://schemas.microsoft.com/office/drawing/2014/main" id="{933E2581-5E85-B87F-5959-C928490D5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0066431"/>
              </p:ext>
            </p:extLst>
          </p:nvPr>
        </p:nvGraphicFramePr>
        <p:xfrm>
          <a:off x="212147" y="1121815"/>
          <a:ext cx="11767705" cy="5469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D301059-0412-D062-252B-86CAC7AF9AA0}"/>
              </a:ext>
            </a:extLst>
          </p:cNvPr>
          <p:cNvSpPr txBox="1"/>
          <p:nvPr/>
        </p:nvSpPr>
        <p:spPr>
          <a:xfrm>
            <a:off x="7191585" y="266700"/>
            <a:ext cx="4788267" cy="954107"/>
          </a:xfrm>
          <a:custGeom>
            <a:avLst/>
            <a:gdLst>
              <a:gd name="connsiteX0" fmla="*/ 0 w 4788267"/>
              <a:gd name="connsiteY0" fmla="*/ 0 h 954107"/>
              <a:gd name="connsiteX1" fmla="*/ 502768 w 4788267"/>
              <a:gd name="connsiteY1" fmla="*/ 0 h 954107"/>
              <a:gd name="connsiteX2" fmla="*/ 1053419 w 4788267"/>
              <a:gd name="connsiteY2" fmla="*/ 0 h 954107"/>
              <a:gd name="connsiteX3" fmla="*/ 1556187 w 4788267"/>
              <a:gd name="connsiteY3" fmla="*/ 0 h 954107"/>
              <a:gd name="connsiteX4" fmla="*/ 2202603 w 4788267"/>
              <a:gd name="connsiteY4" fmla="*/ 0 h 954107"/>
              <a:gd name="connsiteX5" fmla="*/ 2801136 w 4788267"/>
              <a:gd name="connsiteY5" fmla="*/ 0 h 954107"/>
              <a:gd name="connsiteX6" fmla="*/ 3399670 w 4788267"/>
              <a:gd name="connsiteY6" fmla="*/ 0 h 954107"/>
              <a:gd name="connsiteX7" fmla="*/ 4093968 w 4788267"/>
              <a:gd name="connsiteY7" fmla="*/ 0 h 954107"/>
              <a:gd name="connsiteX8" fmla="*/ 4788267 w 4788267"/>
              <a:gd name="connsiteY8" fmla="*/ 0 h 954107"/>
              <a:gd name="connsiteX9" fmla="*/ 4788267 w 4788267"/>
              <a:gd name="connsiteY9" fmla="*/ 448430 h 954107"/>
              <a:gd name="connsiteX10" fmla="*/ 4788267 w 4788267"/>
              <a:gd name="connsiteY10" fmla="*/ 954107 h 954107"/>
              <a:gd name="connsiteX11" fmla="*/ 4333382 w 4788267"/>
              <a:gd name="connsiteY11" fmla="*/ 954107 h 954107"/>
              <a:gd name="connsiteX12" fmla="*/ 3830614 w 4788267"/>
              <a:gd name="connsiteY12" fmla="*/ 954107 h 954107"/>
              <a:gd name="connsiteX13" fmla="*/ 3184198 w 4788267"/>
              <a:gd name="connsiteY13" fmla="*/ 954107 h 954107"/>
              <a:gd name="connsiteX14" fmla="*/ 2489899 w 4788267"/>
              <a:gd name="connsiteY14" fmla="*/ 954107 h 954107"/>
              <a:gd name="connsiteX15" fmla="*/ 1939248 w 4788267"/>
              <a:gd name="connsiteY15" fmla="*/ 954107 h 954107"/>
              <a:gd name="connsiteX16" fmla="*/ 1244949 w 4788267"/>
              <a:gd name="connsiteY16" fmla="*/ 954107 h 954107"/>
              <a:gd name="connsiteX17" fmla="*/ 742181 w 4788267"/>
              <a:gd name="connsiteY17" fmla="*/ 954107 h 954107"/>
              <a:gd name="connsiteX18" fmla="*/ 0 w 4788267"/>
              <a:gd name="connsiteY18" fmla="*/ 954107 h 954107"/>
              <a:gd name="connsiteX19" fmla="*/ 0 w 4788267"/>
              <a:gd name="connsiteY19" fmla="*/ 505677 h 954107"/>
              <a:gd name="connsiteX20" fmla="*/ 0 w 4788267"/>
              <a:gd name="connsiteY20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88267" h="954107" fill="none" extrusionOk="0">
                <a:moveTo>
                  <a:pt x="0" y="0"/>
                </a:moveTo>
                <a:cubicBezTo>
                  <a:pt x="174215" y="-50076"/>
                  <a:pt x="268597" y="31110"/>
                  <a:pt x="502768" y="0"/>
                </a:cubicBezTo>
                <a:cubicBezTo>
                  <a:pt x="736939" y="-31110"/>
                  <a:pt x="878844" y="9466"/>
                  <a:pt x="1053419" y="0"/>
                </a:cubicBezTo>
                <a:cubicBezTo>
                  <a:pt x="1227994" y="-9466"/>
                  <a:pt x="1444673" y="28133"/>
                  <a:pt x="1556187" y="0"/>
                </a:cubicBezTo>
                <a:cubicBezTo>
                  <a:pt x="1667701" y="-28133"/>
                  <a:pt x="2028786" y="8589"/>
                  <a:pt x="2202603" y="0"/>
                </a:cubicBezTo>
                <a:cubicBezTo>
                  <a:pt x="2376420" y="-8589"/>
                  <a:pt x="2641716" y="12053"/>
                  <a:pt x="2801136" y="0"/>
                </a:cubicBezTo>
                <a:cubicBezTo>
                  <a:pt x="2960556" y="-12053"/>
                  <a:pt x="3251281" y="66902"/>
                  <a:pt x="3399670" y="0"/>
                </a:cubicBezTo>
                <a:cubicBezTo>
                  <a:pt x="3548059" y="-66902"/>
                  <a:pt x="3755179" y="7873"/>
                  <a:pt x="4093968" y="0"/>
                </a:cubicBezTo>
                <a:cubicBezTo>
                  <a:pt x="4432757" y="-7873"/>
                  <a:pt x="4466370" y="19273"/>
                  <a:pt x="4788267" y="0"/>
                </a:cubicBezTo>
                <a:cubicBezTo>
                  <a:pt x="4794723" y="136459"/>
                  <a:pt x="4770713" y="265721"/>
                  <a:pt x="4788267" y="448430"/>
                </a:cubicBezTo>
                <a:cubicBezTo>
                  <a:pt x="4805821" y="631139"/>
                  <a:pt x="4784411" y="823232"/>
                  <a:pt x="4788267" y="954107"/>
                </a:cubicBezTo>
                <a:cubicBezTo>
                  <a:pt x="4695322" y="960098"/>
                  <a:pt x="4455749" y="928211"/>
                  <a:pt x="4333382" y="954107"/>
                </a:cubicBezTo>
                <a:cubicBezTo>
                  <a:pt x="4211015" y="980003"/>
                  <a:pt x="4002221" y="935415"/>
                  <a:pt x="3830614" y="954107"/>
                </a:cubicBezTo>
                <a:cubicBezTo>
                  <a:pt x="3659007" y="972799"/>
                  <a:pt x="3488680" y="880879"/>
                  <a:pt x="3184198" y="954107"/>
                </a:cubicBezTo>
                <a:cubicBezTo>
                  <a:pt x="2879716" y="1027335"/>
                  <a:pt x="2739347" y="876776"/>
                  <a:pt x="2489899" y="954107"/>
                </a:cubicBezTo>
                <a:cubicBezTo>
                  <a:pt x="2240451" y="1031438"/>
                  <a:pt x="2129913" y="914709"/>
                  <a:pt x="1939248" y="954107"/>
                </a:cubicBezTo>
                <a:cubicBezTo>
                  <a:pt x="1748583" y="993505"/>
                  <a:pt x="1415762" y="881427"/>
                  <a:pt x="1244949" y="954107"/>
                </a:cubicBezTo>
                <a:cubicBezTo>
                  <a:pt x="1074136" y="1026787"/>
                  <a:pt x="993108" y="907250"/>
                  <a:pt x="742181" y="954107"/>
                </a:cubicBezTo>
                <a:cubicBezTo>
                  <a:pt x="491254" y="1000964"/>
                  <a:pt x="317010" y="902004"/>
                  <a:pt x="0" y="954107"/>
                </a:cubicBezTo>
                <a:cubicBezTo>
                  <a:pt x="-51942" y="829789"/>
                  <a:pt x="20750" y="718734"/>
                  <a:pt x="0" y="505677"/>
                </a:cubicBezTo>
                <a:cubicBezTo>
                  <a:pt x="-20750" y="292620"/>
                  <a:pt x="42154" y="129312"/>
                  <a:pt x="0" y="0"/>
                </a:cubicBezTo>
                <a:close/>
              </a:path>
              <a:path w="4788267" h="954107" stroke="0" extrusionOk="0">
                <a:moveTo>
                  <a:pt x="0" y="0"/>
                </a:moveTo>
                <a:cubicBezTo>
                  <a:pt x="131121" y="-25217"/>
                  <a:pt x="358383" y="26662"/>
                  <a:pt x="550651" y="0"/>
                </a:cubicBezTo>
                <a:cubicBezTo>
                  <a:pt x="742919" y="-26662"/>
                  <a:pt x="819879" y="4933"/>
                  <a:pt x="1005536" y="0"/>
                </a:cubicBezTo>
                <a:cubicBezTo>
                  <a:pt x="1191193" y="-4933"/>
                  <a:pt x="1548022" y="4943"/>
                  <a:pt x="1699835" y="0"/>
                </a:cubicBezTo>
                <a:cubicBezTo>
                  <a:pt x="1851648" y="-4943"/>
                  <a:pt x="2104921" y="51255"/>
                  <a:pt x="2250485" y="0"/>
                </a:cubicBezTo>
                <a:cubicBezTo>
                  <a:pt x="2396049" y="-51255"/>
                  <a:pt x="2659804" y="21834"/>
                  <a:pt x="2801136" y="0"/>
                </a:cubicBezTo>
                <a:cubicBezTo>
                  <a:pt x="2942468" y="-21834"/>
                  <a:pt x="3207697" y="1800"/>
                  <a:pt x="3495435" y="0"/>
                </a:cubicBezTo>
                <a:cubicBezTo>
                  <a:pt x="3783173" y="-1800"/>
                  <a:pt x="3829550" y="13960"/>
                  <a:pt x="3998203" y="0"/>
                </a:cubicBezTo>
                <a:cubicBezTo>
                  <a:pt x="4166856" y="-13960"/>
                  <a:pt x="4481252" y="18813"/>
                  <a:pt x="4788267" y="0"/>
                </a:cubicBezTo>
                <a:cubicBezTo>
                  <a:pt x="4797823" y="180944"/>
                  <a:pt x="4777648" y="336977"/>
                  <a:pt x="4788267" y="496136"/>
                </a:cubicBezTo>
                <a:cubicBezTo>
                  <a:pt x="4798886" y="655295"/>
                  <a:pt x="4758470" y="822845"/>
                  <a:pt x="4788267" y="954107"/>
                </a:cubicBezTo>
                <a:cubicBezTo>
                  <a:pt x="4534793" y="964379"/>
                  <a:pt x="4449712" y="930052"/>
                  <a:pt x="4189734" y="954107"/>
                </a:cubicBezTo>
                <a:cubicBezTo>
                  <a:pt x="3929756" y="978162"/>
                  <a:pt x="3811660" y="901258"/>
                  <a:pt x="3639083" y="954107"/>
                </a:cubicBezTo>
                <a:cubicBezTo>
                  <a:pt x="3466506" y="1006956"/>
                  <a:pt x="3111369" y="917772"/>
                  <a:pt x="2944784" y="954107"/>
                </a:cubicBezTo>
                <a:cubicBezTo>
                  <a:pt x="2778199" y="990442"/>
                  <a:pt x="2440590" y="881879"/>
                  <a:pt x="2250485" y="954107"/>
                </a:cubicBezTo>
                <a:cubicBezTo>
                  <a:pt x="2060380" y="1026335"/>
                  <a:pt x="1890517" y="951760"/>
                  <a:pt x="1747717" y="954107"/>
                </a:cubicBezTo>
                <a:cubicBezTo>
                  <a:pt x="1604917" y="956454"/>
                  <a:pt x="1328340" y="912655"/>
                  <a:pt x="1149184" y="954107"/>
                </a:cubicBezTo>
                <a:cubicBezTo>
                  <a:pt x="970028" y="995559"/>
                  <a:pt x="494791" y="917758"/>
                  <a:pt x="0" y="954107"/>
                </a:cubicBezTo>
                <a:cubicBezTo>
                  <a:pt x="-29762" y="772723"/>
                  <a:pt x="51079" y="625117"/>
                  <a:pt x="0" y="477054"/>
                </a:cubicBezTo>
                <a:cubicBezTo>
                  <a:pt x="-51079" y="328991"/>
                  <a:pt x="53876" y="21285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err="1">
                <a:effectLst/>
                <a:latin typeface="+mj-lt"/>
              </a:rPr>
              <a:t>How</a:t>
            </a:r>
            <a:r>
              <a:rPr lang="pt-BR" sz="2800" b="1" i="1" dirty="0">
                <a:effectLst/>
                <a:latin typeface="+mj-lt"/>
              </a:rPr>
              <a:t> </a:t>
            </a:r>
            <a:r>
              <a:rPr lang="pt-BR" sz="2800" b="1" i="1" dirty="0" err="1">
                <a:effectLst/>
                <a:latin typeface="+mj-lt"/>
              </a:rPr>
              <a:t>can</a:t>
            </a:r>
            <a:r>
              <a:rPr lang="pt-BR" sz="2800" b="1" i="1" dirty="0">
                <a:effectLst/>
                <a:latin typeface="+mj-lt"/>
              </a:rPr>
              <a:t> </a:t>
            </a:r>
            <a:r>
              <a:rPr lang="pt-BR" sz="2800" b="1" i="1" dirty="0" err="1">
                <a:effectLst/>
                <a:latin typeface="+mj-lt"/>
              </a:rPr>
              <a:t>you</a:t>
            </a:r>
            <a:r>
              <a:rPr lang="pt-BR" sz="2800" b="1" i="1" dirty="0">
                <a:effectLst/>
                <a:latin typeface="+mj-lt"/>
              </a:rPr>
              <a:t> </a:t>
            </a:r>
            <a:r>
              <a:rPr lang="pt-BR" sz="2800" b="1" i="1" dirty="0" err="1">
                <a:effectLst/>
                <a:latin typeface="+mj-lt"/>
              </a:rPr>
              <a:t>describe</a:t>
            </a:r>
            <a:r>
              <a:rPr lang="pt-BR" sz="2800" b="1" i="1" dirty="0">
                <a:effectLst/>
                <a:latin typeface="+mj-lt"/>
              </a:rPr>
              <a:t> </a:t>
            </a:r>
            <a:r>
              <a:rPr lang="pt-BR" sz="2800" b="1" i="1" dirty="0" err="1">
                <a:effectLst/>
                <a:latin typeface="+mj-lt"/>
              </a:rPr>
              <a:t>your</a:t>
            </a:r>
            <a:r>
              <a:rPr lang="pt-BR" sz="2800" b="1" i="1" dirty="0">
                <a:effectLst/>
                <a:latin typeface="+mj-lt"/>
              </a:rPr>
              <a:t> favorite </a:t>
            </a:r>
            <a:r>
              <a:rPr lang="pt-BR" sz="2800" b="1" i="1" dirty="0" err="1">
                <a:effectLst/>
                <a:latin typeface="+mj-lt"/>
              </a:rPr>
              <a:t>movie</a:t>
            </a:r>
            <a:r>
              <a:rPr lang="pt-BR" sz="2800" b="1" i="1" dirty="0">
                <a:effectLst/>
                <a:latin typeface="+mj-lt"/>
              </a:rPr>
              <a:t> </a:t>
            </a:r>
            <a:r>
              <a:rPr lang="pt-BR" sz="2800" b="1" i="1" dirty="0" err="1">
                <a:effectLst/>
                <a:latin typeface="+mj-lt"/>
              </a:rPr>
              <a:t>or</a:t>
            </a:r>
            <a:r>
              <a:rPr lang="pt-BR" sz="2800" b="1" i="1" dirty="0">
                <a:effectLst/>
                <a:latin typeface="+mj-lt"/>
              </a:rPr>
              <a:t> TV series?</a:t>
            </a:r>
            <a:endParaRPr lang="pt-BR" sz="2800" i="1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921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aixaDeTexto 4">
            <a:extLst>
              <a:ext uri="{FF2B5EF4-FFF2-40B4-BE49-F238E27FC236}">
                <a16:creationId xmlns:a16="http://schemas.microsoft.com/office/drawing/2014/main" id="{933E2581-5E85-B87F-5959-C928490D5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1886339"/>
              </p:ext>
            </p:extLst>
          </p:nvPr>
        </p:nvGraphicFramePr>
        <p:xfrm>
          <a:off x="212147" y="1121815"/>
          <a:ext cx="11767705" cy="5469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11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A3B4F9B-C1AB-DA5F-EE70-2D74E86BE373}"/>
              </a:ext>
            </a:extLst>
          </p:cNvPr>
          <p:cNvSpPr txBox="1"/>
          <p:nvPr/>
        </p:nvSpPr>
        <p:spPr>
          <a:xfrm>
            <a:off x="7191585" y="266700"/>
            <a:ext cx="4788267" cy="954107"/>
          </a:xfrm>
          <a:custGeom>
            <a:avLst/>
            <a:gdLst>
              <a:gd name="connsiteX0" fmla="*/ 0 w 4788267"/>
              <a:gd name="connsiteY0" fmla="*/ 0 h 954107"/>
              <a:gd name="connsiteX1" fmla="*/ 502768 w 4788267"/>
              <a:gd name="connsiteY1" fmla="*/ 0 h 954107"/>
              <a:gd name="connsiteX2" fmla="*/ 1053419 w 4788267"/>
              <a:gd name="connsiteY2" fmla="*/ 0 h 954107"/>
              <a:gd name="connsiteX3" fmla="*/ 1556187 w 4788267"/>
              <a:gd name="connsiteY3" fmla="*/ 0 h 954107"/>
              <a:gd name="connsiteX4" fmla="*/ 2202603 w 4788267"/>
              <a:gd name="connsiteY4" fmla="*/ 0 h 954107"/>
              <a:gd name="connsiteX5" fmla="*/ 2801136 w 4788267"/>
              <a:gd name="connsiteY5" fmla="*/ 0 h 954107"/>
              <a:gd name="connsiteX6" fmla="*/ 3399670 w 4788267"/>
              <a:gd name="connsiteY6" fmla="*/ 0 h 954107"/>
              <a:gd name="connsiteX7" fmla="*/ 4093968 w 4788267"/>
              <a:gd name="connsiteY7" fmla="*/ 0 h 954107"/>
              <a:gd name="connsiteX8" fmla="*/ 4788267 w 4788267"/>
              <a:gd name="connsiteY8" fmla="*/ 0 h 954107"/>
              <a:gd name="connsiteX9" fmla="*/ 4788267 w 4788267"/>
              <a:gd name="connsiteY9" fmla="*/ 448430 h 954107"/>
              <a:gd name="connsiteX10" fmla="*/ 4788267 w 4788267"/>
              <a:gd name="connsiteY10" fmla="*/ 954107 h 954107"/>
              <a:gd name="connsiteX11" fmla="*/ 4333382 w 4788267"/>
              <a:gd name="connsiteY11" fmla="*/ 954107 h 954107"/>
              <a:gd name="connsiteX12" fmla="*/ 3830614 w 4788267"/>
              <a:gd name="connsiteY12" fmla="*/ 954107 h 954107"/>
              <a:gd name="connsiteX13" fmla="*/ 3184198 w 4788267"/>
              <a:gd name="connsiteY13" fmla="*/ 954107 h 954107"/>
              <a:gd name="connsiteX14" fmla="*/ 2489899 w 4788267"/>
              <a:gd name="connsiteY14" fmla="*/ 954107 h 954107"/>
              <a:gd name="connsiteX15" fmla="*/ 1939248 w 4788267"/>
              <a:gd name="connsiteY15" fmla="*/ 954107 h 954107"/>
              <a:gd name="connsiteX16" fmla="*/ 1244949 w 4788267"/>
              <a:gd name="connsiteY16" fmla="*/ 954107 h 954107"/>
              <a:gd name="connsiteX17" fmla="*/ 742181 w 4788267"/>
              <a:gd name="connsiteY17" fmla="*/ 954107 h 954107"/>
              <a:gd name="connsiteX18" fmla="*/ 0 w 4788267"/>
              <a:gd name="connsiteY18" fmla="*/ 954107 h 954107"/>
              <a:gd name="connsiteX19" fmla="*/ 0 w 4788267"/>
              <a:gd name="connsiteY19" fmla="*/ 505677 h 954107"/>
              <a:gd name="connsiteX20" fmla="*/ 0 w 4788267"/>
              <a:gd name="connsiteY20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88267" h="954107" fill="none" extrusionOk="0">
                <a:moveTo>
                  <a:pt x="0" y="0"/>
                </a:moveTo>
                <a:cubicBezTo>
                  <a:pt x="174215" y="-50076"/>
                  <a:pt x="268597" y="31110"/>
                  <a:pt x="502768" y="0"/>
                </a:cubicBezTo>
                <a:cubicBezTo>
                  <a:pt x="736939" y="-31110"/>
                  <a:pt x="878844" y="9466"/>
                  <a:pt x="1053419" y="0"/>
                </a:cubicBezTo>
                <a:cubicBezTo>
                  <a:pt x="1227994" y="-9466"/>
                  <a:pt x="1444673" y="28133"/>
                  <a:pt x="1556187" y="0"/>
                </a:cubicBezTo>
                <a:cubicBezTo>
                  <a:pt x="1667701" y="-28133"/>
                  <a:pt x="2028786" y="8589"/>
                  <a:pt x="2202603" y="0"/>
                </a:cubicBezTo>
                <a:cubicBezTo>
                  <a:pt x="2376420" y="-8589"/>
                  <a:pt x="2641716" y="12053"/>
                  <a:pt x="2801136" y="0"/>
                </a:cubicBezTo>
                <a:cubicBezTo>
                  <a:pt x="2960556" y="-12053"/>
                  <a:pt x="3251281" y="66902"/>
                  <a:pt x="3399670" y="0"/>
                </a:cubicBezTo>
                <a:cubicBezTo>
                  <a:pt x="3548059" y="-66902"/>
                  <a:pt x="3755179" y="7873"/>
                  <a:pt x="4093968" y="0"/>
                </a:cubicBezTo>
                <a:cubicBezTo>
                  <a:pt x="4432757" y="-7873"/>
                  <a:pt x="4466370" y="19273"/>
                  <a:pt x="4788267" y="0"/>
                </a:cubicBezTo>
                <a:cubicBezTo>
                  <a:pt x="4794723" y="136459"/>
                  <a:pt x="4770713" y="265721"/>
                  <a:pt x="4788267" y="448430"/>
                </a:cubicBezTo>
                <a:cubicBezTo>
                  <a:pt x="4805821" y="631139"/>
                  <a:pt x="4784411" y="823232"/>
                  <a:pt x="4788267" y="954107"/>
                </a:cubicBezTo>
                <a:cubicBezTo>
                  <a:pt x="4695322" y="960098"/>
                  <a:pt x="4455749" y="928211"/>
                  <a:pt x="4333382" y="954107"/>
                </a:cubicBezTo>
                <a:cubicBezTo>
                  <a:pt x="4211015" y="980003"/>
                  <a:pt x="4002221" y="935415"/>
                  <a:pt x="3830614" y="954107"/>
                </a:cubicBezTo>
                <a:cubicBezTo>
                  <a:pt x="3659007" y="972799"/>
                  <a:pt x="3488680" y="880879"/>
                  <a:pt x="3184198" y="954107"/>
                </a:cubicBezTo>
                <a:cubicBezTo>
                  <a:pt x="2879716" y="1027335"/>
                  <a:pt x="2739347" y="876776"/>
                  <a:pt x="2489899" y="954107"/>
                </a:cubicBezTo>
                <a:cubicBezTo>
                  <a:pt x="2240451" y="1031438"/>
                  <a:pt x="2129913" y="914709"/>
                  <a:pt x="1939248" y="954107"/>
                </a:cubicBezTo>
                <a:cubicBezTo>
                  <a:pt x="1748583" y="993505"/>
                  <a:pt x="1415762" y="881427"/>
                  <a:pt x="1244949" y="954107"/>
                </a:cubicBezTo>
                <a:cubicBezTo>
                  <a:pt x="1074136" y="1026787"/>
                  <a:pt x="993108" y="907250"/>
                  <a:pt x="742181" y="954107"/>
                </a:cubicBezTo>
                <a:cubicBezTo>
                  <a:pt x="491254" y="1000964"/>
                  <a:pt x="317010" y="902004"/>
                  <a:pt x="0" y="954107"/>
                </a:cubicBezTo>
                <a:cubicBezTo>
                  <a:pt x="-51942" y="829789"/>
                  <a:pt x="20750" y="718734"/>
                  <a:pt x="0" y="505677"/>
                </a:cubicBezTo>
                <a:cubicBezTo>
                  <a:pt x="-20750" y="292620"/>
                  <a:pt x="42154" y="129312"/>
                  <a:pt x="0" y="0"/>
                </a:cubicBezTo>
                <a:close/>
              </a:path>
              <a:path w="4788267" h="954107" stroke="0" extrusionOk="0">
                <a:moveTo>
                  <a:pt x="0" y="0"/>
                </a:moveTo>
                <a:cubicBezTo>
                  <a:pt x="131121" y="-25217"/>
                  <a:pt x="358383" y="26662"/>
                  <a:pt x="550651" y="0"/>
                </a:cubicBezTo>
                <a:cubicBezTo>
                  <a:pt x="742919" y="-26662"/>
                  <a:pt x="819879" y="4933"/>
                  <a:pt x="1005536" y="0"/>
                </a:cubicBezTo>
                <a:cubicBezTo>
                  <a:pt x="1191193" y="-4933"/>
                  <a:pt x="1548022" y="4943"/>
                  <a:pt x="1699835" y="0"/>
                </a:cubicBezTo>
                <a:cubicBezTo>
                  <a:pt x="1851648" y="-4943"/>
                  <a:pt x="2104921" y="51255"/>
                  <a:pt x="2250485" y="0"/>
                </a:cubicBezTo>
                <a:cubicBezTo>
                  <a:pt x="2396049" y="-51255"/>
                  <a:pt x="2659804" y="21834"/>
                  <a:pt x="2801136" y="0"/>
                </a:cubicBezTo>
                <a:cubicBezTo>
                  <a:pt x="2942468" y="-21834"/>
                  <a:pt x="3207697" y="1800"/>
                  <a:pt x="3495435" y="0"/>
                </a:cubicBezTo>
                <a:cubicBezTo>
                  <a:pt x="3783173" y="-1800"/>
                  <a:pt x="3829550" y="13960"/>
                  <a:pt x="3998203" y="0"/>
                </a:cubicBezTo>
                <a:cubicBezTo>
                  <a:pt x="4166856" y="-13960"/>
                  <a:pt x="4481252" y="18813"/>
                  <a:pt x="4788267" y="0"/>
                </a:cubicBezTo>
                <a:cubicBezTo>
                  <a:pt x="4797823" y="180944"/>
                  <a:pt x="4777648" y="336977"/>
                  <a:pt x="4788267" y="496136"/>
                </a:cubicBezTo>
                <a:cubicBezTo>
                  <a:pt x="4798886" y="655295"/>
                  <a:pt x="4758470" y="822845"/>
                  <a:pt x="4788267" y="954107"/>
                </a:cubicBezTo>
                <a:cubicBezTo>
                  <a:pt x="4534793" y="964379"/>
                  <a:pt x="4449712" y="930052"/>
                  <a:pt x="4189734" y="954107"/>
                </a:cubicBezTo>
                <a:cubicBezTo>
                  <a:pt x="3929756" y="978162"/>
                  <a:pt x="3811660" y="901258"/>
                  <a:pt x="3639083" y="954107"/>
                </a:cubicBezTo>
                <a:cubicBezTo>
                  <a:pt x="3466506" y="1006956"/>
                  <a:pt x="3111369" y="917772"/>
                  <a:pt x="2944784" y="954107"/>
                </a:cubicBezTo>
                <a:cubicBezTo>
                  <a:pt x="2778199" y="990442"/>
                  <a:pt x="2440590" y="881879"/>
                  <a:pt x="2250485" y="954107"/>
                </a:cubicBezTo>
                <a:cubicBezTo>
                  <a:pt x="2060380" y="1026335"/>
                  <a:pt x="1890517" y="951760"/>
                  <a:pt x="1747717" y="954107"/>
                </a:cubicBezTo>
                <a:cubicBezTo>
                  <a:pt x="1604917" y="956454"/>
                  <a:pt x="1328340" y="912655"/>
                  <a:pt x="1149184" y="954107"/>
                </a:cubicBezTo>
                <a:cubicBezTo>
                  <a:pt x="970028" y="995559"/>
                  <a:pt x="494791" y="917758"/>
                  <a:pt x="0" y="954107"/>
                </a:cubicBezTo>
                <a:cubicBezTo>
                  <a:pt x="-29762" y="772723"/>
                  <a:pt x="51079" y="625117"/>
                  <a:pt x="0" y="477054"/>
                </a:cubicBezTo>
                <a:cubicBezTo>
                  <a:pt x="-51079" y="328991"/>
                  <a:pt x="53876" y="21285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err="1">
                <a:effectLst/>
                <a:latin typeface="+mj-lt"/>
              </a:rPr>
              <a:t>What’s</a:t>
            </a:r>
            <a:r>
              <a:rPr lang="pt-BR" sz="2800" b="1" i="1" dirty="0">
                <a:effectLst/>
                <a:latin typeface="+mj-lt"/>
              </a:rPr>
              <a:t> </a:t>
            </a:r>
            <a:r>
              <a:rPr lang="pt-BR" sz="2800" b="1" i="1" dirty="0" err="1">
                <a:effectLst/>
                <a:latin typeface="+mj-lt"/>
              </a:rPr>
              <a:t>your</a:t>
            </a:r>
            <a:r>
              <a:rPr lang="pt-BR" sz="2800" b="1" i="1" dirty="0">
                <a:effectLst/>
                <a:latin typeface="+mj-lt"/>
              </a:rPr>
              <a:t> favorite </a:t>
            </a:r>
            <a:r>
              <a:rPr lang="pt-BR" sz="2800" b="1" i="1" dirty="0" err="1">
                <a:effectLst/>
                <a:latin typeface="+mj-lt"/>
              </a:rPr>
              <a:t>kind</a:t>
            </a:r>
            <a:r>
              <a:rPr lang="pt-BR" sz="2800" b="1" i="1" dirty="0">
                <a:effectLst/>
                <a:latin typeface="+mj-lt"/>
              </a:rPr>
              <a:t> </a:t>
            </a:r>
            <a:r>
              <a:rPr lang="pt-BR" sz="2800" b="1" i="1" dirty="0" err="1">
                <a:effectLst/>
                <a:latin typeface="+mj-lt"/>
              </a:rPr>
              <a:t>of</a:t>
            </a:r>
            <a:r>
              <a:rPr lang="pt-BR" sz="2800" b="1" i="1" dirty="0">
                <a:effectLst/>
                <a:latin typeface="+mj-lt"/>
              </a:rPr>
              <a:t> </a:t>
            </a:r>
            <a:r>
              <a:rPr lang="pt-BR" sz="2800" b="1" i="1" dirty="0" err="1">
                <a:effectLst/>
                <a:latin typeface="+mj-lt"/>
              </a:rPr>
              <a:t>movie</a:t>
            </a:r>
            <a:r>
              <a:rPr lang="pt-BR" sz="2800" b="1" i="1" dirty="0">
                <a:effectLst/>
                <a:latin typeface="+mj-lt"/>
              </a:rPr>
              <a:t> </a:t>
            </a:r>
            <a:r>
              <a:rPr lang="pt-BR" sz="2800" b="1" i="1" dirty="0" err="1">
                <a:effectLst/>
                <a:latin typeface="+mj-lt"/>
              </a:rPr>
              <a:t>or</a:t>
            </a:r>
            <a:r>
              <a:rPr lang="pt-BR" sz="2800" b="1" i="1" dirty="0">
                <a:effectLst/>
                <a:latin typeface="+mj-lt"/>
              </a:rPr>
              <a:t> TV series?</a:t>
            </a:r>
            <a:endParaRPr lang="pt-BR" sz="2800" i="1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2862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11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4FC1DB6-D60A-54E9-6D18-44592B83D73D}"/>
              </a:ext>
            </a:extLst>
          </p:cNvPr>
          <p:cNvSpPr txBox="1">
            <a:spLocks/>
          </p:cNvSpPr>
          <p:nvPr/>
        </p:nvSpPr>
        <p:spPr>
          <a:xfrm>
            <a:off x="262393" y="5992679"/>
            <a:ext cx="5388378" cy="86532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BROWNE,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Kesewaa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Wakanda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forever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and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the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‘Black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Panther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effect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’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on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Hollywood.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BBC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[United Kingdom], 15 nov. 2022.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www.bbc.com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culture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article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/20221115-wakanda-foreverand-the-black-panther-effect-on-hollywood. Acesso em: 30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FE7266A-09B5-BE18-FC79-A21AFCA7AF78}"/>
              </a:ext>
            </a:extLst>
          </p:cNvPr>
          <p:cNvGrpSpPr/>
          <p:nvPr/>
        </p:nvGrpSpPr>
        <p:grpSpPr>
          <a:xfrm>
            <a:off x="5650771" y="111025"/>
            <a:ext cx="6312628" cy="6635950"/>
            <a:chOff x="5484225" y="165880"/>
            <a:chExt cx="6312628" cy="6635950"/>
          </a:xfrm>
        </p:grpSpPr>
        <p:pic>
          <p:nvPicPr>
            <p:cNvPr id="11" name="Imagem 10" descr="Texto&#10;&#10;Descrição gerada automaticamente">
              <a:extLst>
                <a:ext uri="{FF2B5EF4-FFF2-40B4-BE49-F238E27FC236}">
                  <a16:creationId xmlns:a16="http://schemas.microsoft.com/office/drawing/2014/main" id="{519BA324-95E1-4537-E43B-104EAEAEFA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84227" y="3660017"/>
              <a:ext cx="6312626" cy="3141813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pic>
        <p:pic>
          <p:nvPicPr>
            <p:cNvPr id="12" name="Imagem 11" descr="Texto&#10;&#10;Descrição gerada automaticamente">
              <a:extLst>
                <a:ext uri="{FF2B5EF4-FFF2-40B4-BE49-F238E27FC236}">
                  <a16:creationId xmlns:a16="http://schemas.microsoft.com/office/drawing/2014/main" id="{BED794DC-2A2C-B66B-B5C7-94C9C0F64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85006" y="1438192"/>
              <a:ext cx="6311847" cy="2221825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pic>
        <p:pic>
          <p:nvPicPr>
            <p:cNvPr id="14" name="Imagem 13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7B8F932B-8114-5259-A32A-F89EA1C55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4225" y="165880"/>
              <a:ext cx="6312627" cy="1272312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pic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DAD50ED-7C85-F4C6-EF3D-9A87FF60358C}"/>
              </a:ext>
            </a:extLst>
          </p:cNvPr>
          <p:cNvSpPr txBox="1"/>
          <p:nvPr/>
        </p:nvSpPr>
        <p:spPr>
          <a:xfrm>
            <a:off x="363682" y="1520893"/>
            <a:ext cx="5091545" cy="415498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Identifique a afirmação a seguir que não está correta sobre o filme Pantera Negra (</a:t>
            </a:r>
            <a:r>
              <a:rPr lang="pt-BR" sz="2200" b="1" i="1" dirty="0">
                <a:solidFill>
                  <a:srgbClr val="2F2F2E"/>
                </a:solidFill>
                <a:effectLst/>
                <a:latin typeface="+mj-lt"/>
              </a:rPr>
              <a:t>Black </a:t>
            </a:r>
            <a:r>
              <a:rPr lang="pt-BR" sz="2200" b="1" i="1" dirty="0" err="1">
                <a:solidFill>
                  <a:srgbClr val="2F2F2E"/>
                </a:solidFill>
                <a:effectLst/>
                <a:latin typeface="+mj-lt"/>
              </a:rPr>
              <a:t>Panther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).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O filme chegou aos cinemas em 2018.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O elenco é predominantemente negro.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O filme foi o primeiro da Marvel a ter um protagonista negro.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Diversas crianças ao redor do mundo assistiram ao filme na escola.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Muitos se sentiram representados pela primeira vez em um grande filme de Hollywood.</a:t>
            </a:r>
          </a:p>
        </p:txBody>
      </p:sp>
    </p:spTree>
    <p:extLst>
      <p:ext uri="{BB962C8B-B14F-4D97-AF65-F5344CB8AC3E}">
        <p14:creationId xmlns:p14="http://schemas.microsoft.com/office/powerpoint/2010/main" val="3209174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11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4FC1DB6-D60A-54E9-6D18-44592B83D73D}"/>
              </a:ext>
            </a:extLst>
          </p:cNvPr>
          <p:cNvSpPr txBox="1">
            <a:spLocks/>
          </p:cNvSpPr>
          <p:nvPr/>
        </p:nvSpPr>
        <p:spPr>
          <a:xfrm>
            <a:off x="449429" y="5241172"/>
            <a:ext cx="11209172" cy="86532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BROWNE,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Kesewaa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Wakanda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forever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and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the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‘Black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Panther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effect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’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on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Hollywood.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BBC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[United Kingdom], 15 nov. 2022.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www.bbc.com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culture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article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/20221115-wakanda-foreverand-the-black-panther-effect-on-hollywood. Acesso em: 30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DAD50ED-7C85-F4C6-EF3D-9A87FF60358C}"/>
              </a:ext>
            </a:extLst>
          </p:cNvPr>
          <p:cNvSpPr txBox="1"/>
          <p:nvPr/>
        </p:nvSpPr>
        <p:spPr>
          <a:xfrm>
            <a:off x="3626428" y="451845"/>
            <a:ext cx="8032173" cy="178510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A seguir, você encontra outro trecho do mesmo artigo escrito por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Kesewaa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Browne. Nele, a autora responde ao questionamento feito no início do texto. O que ela pode concluir sobre a indústria cinematográfica?  Identifique a afirmação correta.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A1259D1-358B-5D43-A19B-84AF8751619F}"/>
              </a:ext>
            </a:extLst>
          </p:cNvPr>
          <p:cNvSpPr txBox="1"/>
          <p:nvPr/>
        </p:nvSpPr>
        <p:spPr>
          <a:xfrm>
            <a:off x="529936" y="2462578"/>
            <a:ext cx="11128665" cy="2677656"/>
          </a:xfrm>
          <a:custGeom>
            <a:avLst/>
            <a:gdLst>
              <a:gd name="connsiteX0" fmla="*/ 0 w 11128665"/>
              <a:gd name="connsiteY0" fmla="*/ 0 h 2677656"/>
              <a:gd name="connsiteX1" fmla="*/ 808293 w 11128665"/>
              <a:gd name="connsiteY1" fmla="*/ 0 h 2677656"/>
              <a:gd name="connsiteX2" fmla="*/ 1505298 w 11128665"/>
              <a:gd name="connsiteY2" fmla="*/ 0 h 2677656"/>
              <a:gd name="connsiteX3" fmla="*/ 2313591 w 11128665"/>
              <a:gd name="connsiteY3" fmla="*/ 0 h 2677656"/>
              <a:gd name="connsiteX4" fmla="*/ 2899310 w 11128665"/>
              <a:gd name="connsiteY4" fmla="*/ 0 h 2677656"/>
              <a:gd name="connsiteX5" fmla="*/ 3596316 w 11128665"/>
              <a:gd name="connsiteY5" fmla="*/ 0 h 2677656"/>
              <a:gd name="connsiteX6" fmla="*/ 4182035 w 11128665"/>
              <a:gd name="connsiteY6" fmla="*/ 0 h 2677656"/>
              <a:gd name="connsiteX7" fmla="*/ 4767754 w 11128665"/>
              <a:gd name="connsiteY7" fmla="*/ 0 h 2677656"/>
              <a:gd name="connsiteX8" fmla="*/ 5353474 w 11128665"/>
              <a:gd name="connsiteY8" fmla="*/ 0 h 2677656"/>
              <a:gd name="connsiteX9" fmla="*/ 5605333 w 11128665"/>
              <a:gd name="connsiteY9" fmla="*/ 0 h 2677656"/>
              <a:gd name="connsiteX10" fmla="*/ 6302339 w 11128665"/>
              <a:gd name="connsiteY10" fmla="*/ 0 h 2677656"/>
              <a:gd name="connsiteX11" fmla="*/ 6554198 w 11128665"/>
              <a:gd name="connsiteY11" fmla="*/ 0 h 2677656"/>
              <a:gd name="connsiteX12" fmla="*/ 7139917 w 11128665"/>
              <a:gd name="connsiteY12" fmla="*/ 0 h 2677656"/>
              <a:gd name="connsiteX13" fmla="*/ 7948210 w 11128665"/>
              <a:gd name="connsiteY13" fmla="*/ 0 h 2677656"/>
              <a:gd name="connsiteX14" fmla="*/ 8756502 w 11128665"/>
              <a:gd name="connsiteY14" fmla="*/ 0 h 2677656"/>
              <a:gd name="connsiteX15" fmla="*/ 9453508 w 11128665"/>
              <a:gd name="connsiteY15" fmla="*/ 0 h 2677656"/>
              <a:gd name="connsiteX16" fmla="*/ 9927941 w 11128665"/>
              <a:gd name="connsiteY16" fmla="*/ 0 h 2677656"/>
              <a:gd name="connsiteX17" fmla="*/ 10179800 w 11128665"/>
              <a:gd name="connsiteY17" fmla="*/ 0 h 2677656"/>
              <a:gd name="connsiteX18" fmla="*/ 11128665 w 11128665"/>
              <a:gd name="connsiteY18" fmla="*/ 0 h 2677656"/>
              <a:gd name="connsiteX19" fmla="*/ 11128665 w 11128665"/>
              <a:gd name="connsiteY19" fmla="*/ 562308 h 2677656"/>
              <a:gd name="connsiteX20" fmla="*/ 11128665 w 11128665"/>
              <a:gd name="connsiteY20" fmla="*/ 1071062 h 2677656"/>
              <a:gd name="connsiteX21" fmla="*/ 11128665 w 11128665"/>
              <a:gd name="connsiteY21" fmla="*/ 1660147 h 2677656"/>
              <a:gd name="connsiteX22" fmla="*/ 11128665 w 11128665"/>
              <a:gd name="connsiteY22" fmla="*/ 2142125 h 2677656"/>
              <a:gd name="connsiteX23" fmla="*/ 11128665 w 11128665"/>
              <a:gd name="connsiteY23" fmla="*/ 2677656 h 2677656"/>
              <a:gd name="connsiteX24" fmla="*/ 10765519 w 11128665"/>
              <a:gd name="connsiteY24" fmla="*/ 2677656 h 2677656"/>
              <a:gd name="connsiteX25" fmla="*/ 10513660 w 11128665"/>
              <a:gd name="connsiteY25" fmla="*/ 2677656 h 2677656"/>
              <a:gd name="connsiteX26" fmla="*/ 9705367 w 11128665"/>
              <a:gd name="connsiteY26" fmla="*/ 2677656 h 2677656"/>
              <a:gd name="connsiteX27" fmla="*/ 9230935 w 11128665"/>
              <a:gd name="connsiteY27" fmla="*/ 2677656 h 2677656"/>
              <a:gd name="connsiteX28" fmla="*/ 8533929 w 11128665"/>
              <a:gd name="connsiteY28" fmla="*/ 2677656 h 2677656"/>
              <a:gd name="connsiteX29" fmla="*/ 8282070 w 11128665"/>
              <a:gd name="connsiteY29" fmla="*/ 2677656 h 2677656"/>
              <a:gd name="connsiteX30" fmla="*/ 7473777 w 11128665"/>
              <a:gd name="connsiteY30" fmla="*/ 2677656 h 2677656"/>
              <a:gd name="connsiteX31" fmla="*/ 6999345 w 11128665"/>
              <a:gd name="connsiteY31" fmla="*/ 2677656 h 2677656"/>
              <a:gd name="connsiteX32" fmla="*/ 6413625 w 11128665"/>
              <a:gd name="connsiteY32" fmla="*/ 2677656 h 2677656"/>
              <a:gd name="connsiteX33" fmla="*/ 6050479 w 11128665"/>
              <a:gd name="connsiteY33" fmla="*/ 2677656 h 2677656"/>
              <a:gd name="connsiteX34" fmla="*/ 5353474 w 11128665"/>
              <a:gd name="connsiteY34" fmla="*/ 2677656 h 2677656"/>
              <a:gd name="connsiteX35" fmla="*/ 4545181 w 11128665"/>
              <a:gd name="connsiteY35" fmla="*/ 2677656 h 2677656"/>
              <a:gd name="connsiteX36" fmla="*/ 4070749 w 11128665"/>
              <a:gd name="connsiteY36" fmla="*/ 2677656 h 2677656"/>
              <a:gd name="connsiteX37" fmla="*/ 3262456 w 11128665"/>
              <a:gd name="connsiteY37" fmla="*/ 2677656 h 2677656"/>
              <a:gd name="connsiteX38" fmla="*/ 2676737 w 11128665"/>
              <a:gd name="connsiteY38" fmla="*/ 2677656 h 2677656"/>
              <a:gd name="connsiteX39" fmla="*/ 1868444 w 11128665"/>
              <a:gd name="connsiteY39" fmla="*/ 2677656 h 2677656"/>
              <a:gd name="connsiteX40" fmla="*/ 1060152 w 11128665"/>
              <a:gd name="connsiteY40" fmla="*/ 2677656 h 2677656"/>
              <a:gd name="connsiteX41" fmla="*/ 697006 w 11128665"/>
              <a:gd name="connsiteY41" fmla="*/ 2677656 h 2677656"/>
              <a:gd name="connsiteX42" fmla="*/ 0 w 11128665"/>
              <a:gd name="connsiteY42" fmla="*/ 2677656 h 2677656"/>
              <a:gd name="connsiteX43" fmla="*/ 0 w 11128665"/>
              <a:gd name="connsiteY43" fmla="*/ 2142125 h 2677656"/>
              <a:gd name="connsiteX44" fmla="*/ 0 w 11128665"/>
              <a:gd name="connsiteY44" fmla="*/ 1553040 h 2677656"/>
              <a:gd name="connsiteX45" fmla="*/ 0 w 11128665"/>
              <a:gd name="connsiteY45" fmla="*/ 1097839 h 2677656"/>
              <a:gd name="connsiteX46" fmla="*/ 0 w 11128665"/>
              <a:gd name="connsiteY46" fmla="*/ 642637 h 2677656"/>
              <a:gd name="connsiteX47" fmla="*/ 0 w 11128665"/>
              <a:gd name="connsiteY47" fmla="*/ 0 h 26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128665" h="2677656" fill="none" extrusionOk="0">
                <a:moveTo>
                  <a:pt x="0" y="0"/>
                </a:moveTo>
                <a:cubicBezTo>
                  <a:pt x="221203" y="-60763"/>
                  <a:pt x="473381" y="55685"/>
                  <a:pt x="808293" y="0"/>
                </a:cubicBezTo>
                <a:cubicBezTo>
                  <a:pt x="1143205" y="-55685"/>
                  <a:pt x="1252818" y="58906"/>
                  <a:pt x="1505298" y="0"/>
                </a:cubicBezTo>
                <a:cubicBezTo>
                  <a:pt x="1757778" y="-58906"/>
                  <a:pt x="1944947" y="6492"/>
                  <a:pt x="2313591" y="0"/>
                </a:cubicBezTo>
                <a:cubicBezTo>
                  <a:pt x="2682235" y="-6492"/>
                  <a:pt x="2699017" y="33277"/>
                  <a:pt x="2899310" y="0"/>
                </a:cubicBezTo>
                <a:cubicBezTo>
                  <a:pt x="3099603" y="-33277"/>
                  <a:pt x="3435863" y="61381"/>
                  <a:pt x="3596316" y="0"/>
                </a:cubicBezTo>
                <a:cubicBezTo>
                  <a:pt x="3756769" y="-61381"/>
                  <a:pt x="3896603" y="749"/>
                  <a:pt x="4182035" y="0"/>
                </a:cubicBezTo>
                <a:cubicBezTo>
                  <a:pt x="4467467" y="-749"/>
                  <a:pt x="4638180" y="69685"/>
                  <a:pt x="4767754" y="0"/>
                </a:cubicBezTo>
                <a:cubicBezTo>
                  <a:pt x="4897328" y="-69685"/>
                  <a:pt x="5225528" y="9545"/>
                  <a:pt x="5353474" y="0"/>
                </a:cubicBezTo>
                <a:cubicBezTo>
                  <a:pt x="5481420" y="-9545"/>
                  <a:pt x="5488556" y="8558"/>
                  <a:pt x="5605333" y="0"/>
                </a:cubicBezTo>
                <a:cubicBezTo>
                  <a:pt x="5722110" y="-8558"/>
                  <a:pt x="5972026" y="17583"/>
                  <a:pt x="6302339" y="0"/>
                </a:cubicBezTo>
                <a:cubicBezTo>
                  <a:pt x="6632652" y="-17583"/>
                  <a:pt x="6492221" y="17034"/>
                  <a:pt x="6554198" y="0"/>
                </a:cubicBezTo>
                <a:cubicBezTo>
                  <a:pt x="6616175" y="-17034"/>
                  <a:pt x="6993547" y="18179"/>
                  <a:pt x="7139917" y="0"/>
                </a:cubicBezTo>
                <a:cubicBezTo>
                  <a:pt x="7286287" y="-18179"/>
                  <a:pt x="7695176" y="33159"/>
                  <a:pt x="7948210" y="0"/>
                </a:cubicBezTo>
                <a:cubicBezTo>
                  <a:pt x="8201244" y="-33159"/>
                  <a:pt x="8416923" y="38292"/>
                  <a:pt x="8756502" y="0"/>
                </a:cubicBezTo>
                <a:cubicBezTo>
                  <a:pt x="9096081" y="-38292"/>
                  <a:pt x="9109203" y="29698"/>
                  <a:pt x="9453508" y="0"/>
                </a:cubicBezTo>
                <a:cubicBezTo>
                  <a:pt x="9797813" y="-29698"/>
                  <a:pt x="9710100" y="44378"/>
                  <a:pt x="9927941" y="0"/>
                </a:cubicBezTo>
                <a:cubicBezTo>
                  <a:pt x="10145782" y="-44378"/>
                  <a:pt x="10104024" y="13216"/>
                  <a:pt x="10179800" y="0"/>
                </a:cubicBezTo>
                <a:cubicBezTo>
                  <a:pt x="10255576" y="-13216"/>
                  <a:pt x="10752054" y="15891"/>
                  <a:pt x="11128665" y="0"/>
                </a:cubicBezTo>
                <a:cubicBezTo>
                  <a:pt x="11161024" y="116693"/>
                  <a:pt x="11096454" y="371056"/>
                  <a:pt x="11128665" y="562308"/>
                </a:cubicBezTo>
                <a:cubicBezTo>
                  <a:pt x="11160876" y="753560"/>
                  <a:pt x="11087406" y="935791"/>
                  <a:pt x="11128665" y="1071062"/>
                </a:cubicBezTo>
                <a:cubicBezTo>
                  <a:pt x="11169924" y="1206333"/>
                  <a:pt x="11066792" y="1541080"/>
                  <a:pt x="11128665" y="1660147"/>
                </a:cubicBezTo>
                <a:cubicBezTo>
                  <a:pt x="11190538" y="1779215"/>
                  <a:pt x="11099049" y="1943295"/>
                  <a:pt x="11128665" y="2142125"/>
                </a:cubicBezTo>
                <a:cubicBezTo>
                  <a:pt x="11158281" y="2340955"/>
                  <a:pt x="11082996" y="2444297"/>
                  <a:pt x="11128665" y="2677656"/>
                </a:cubicBezTo>
                <a:cubicBezTo>
                  <a:pt x="10955272" y="2683979"/>
                  <a:pt x="10907889" y="2651378"/>
                  <a:pt x="10765519" y="2677656"/>
                </a:cubicBezTo>
                <a:cubicBezTo>
                  <a:pt x="10623149" y="2703934"/>
                  <a:pt x="10572762" y="2662902"/>
                  <a:pt x="10513660" y="2677656"/>
                </a:cubicBezTo>
                <a:cubicBezTo>
                  <a:pt x="10454558" y="2692410"/>
                  <a:pt x="9881419" y="2614220"/>
                  <a:pt x="9705367" y="2677656"/>
                </a:cubicBezTo>
                <a:cubicBezTo>
                  <a:pt x="9529315" y="2741092"/>
                  <a:pt x="9366915" y="2634199"/>
                  <a:pt x="9230935" y="2677656"/>
                </a:cubicBezTo>
                <a:cubicBezTo>
                  <a:pt x="9094955" y="2721113"/>
                  <a:pt x="8750414" y="2631426"/>
                  <a:pt x="8533929" y="2677656"/>
                </a:cubicBezTo>
                <a:cubicBezTo>
                  <a:pt x="8317444" y="2723886"/>
                  <a:pt x="8352594" y="2653642"/>
                  <a:pt x="8282070" y="2677656"/>
                </a:cubicBezTo>
                <a:cubicBezTo>
                  <a:pt x="8211546" y="2701670"/>
                  <a:pt x="7666569" y="2628234"/>
                  <a:pt x="7473777" y="2677656"/>
                </a:cubicBezTo>
                <a:cubicBezTo>
                  <a:pt x="7280985" y="2727078"/>
                  <a:pt x="7178107" y="2623950"/>
                  <a:pt x="6999345" y="2677656"/>
                </a:cubicBezTo>
                <a:cubicBezTo>
                  <a:pt x="6820583" y="2731362"/>
                  <a:pt x="6700580" y="2662930"/>
                  <a:pt x="6413625" y="2677656"/>
                </a:cubicBezTo>
                <a:cubicBezTo>
                  <a:pt x="6126670" y="2692382"/>
                  <a:pt x="6207270" y="2662551"/>
                  <a:pt x="6050479" y="2677656"/>
                </a:cubicBezTo>
                <a:cubicBezTo>
                  <a:pt x="5893688" y="2692761"/>
                  <a:pt x="5566629" y="2666819"/>
                  <a:pt x="5353474" y="2677656"/>
                </a:cubicBezTo>
                <a:cubicBezTo>
                  <a:pt x="5140320" y="2688493"/>
                  <a:pt x="4894095" y="2610164"/>
                  <a:pt x="4545181" y="2677656"/>
                </a:cubicBezTo>
                <a:cubicBezTo>
                  <a:pt x="4196267" y="2745148"/>
                  <a:pt x="4187429" y="2644390"/>
                  <a:pt x="4070749" y="2677656"/>
                </a:cubicBezTo>
                <a:cubicBezTo>
                  <a:pt x="3954069" y="2710922"/>
                  <a:pt x="3610036" y="2635451"/>
                  <a:pt x="3262456" y="2677656"/>
                </a:cubicBezTo>
                <a:cubicBezTo>
                  <a:pt x="2914876" y="2719861"/>
                  <a:pt x="2969568" y="2626419"/>
                  <a:pt x="2676737" y="2677656"/>
                </a:cubicBezTo>
                <a:cubicBezTo>
                  <a:pt x="2383906" y="2728893"/>
                  <a:pt x="2072100" y="2656719"/>
                  <a:pt x="1868444" y="2677656"/>
                </a:cubicBezTo>
                <a:cubicBezTo>
                  <a:pt x="1664788" y="2698593"/>
                  <a:pt x="1379776" y="2652371"/>
                  <a:pt x="1060152" y="2677656"/>
                </a:cubicBezTo>
                <a:cubicBezTo>
                  <a:pt x="740528" y="2702941"/>
                  <a:pt x="808445" y="2674221"/>
                  <a:pt x="697006" y="2677656"/>
                </a:cubicBezTo>
                <a:cubicBezTo>
                  <a:pt x="585567" y="2681091"/>
                  <a:pt x="312654" y="2612050"/>
                  <a:pt x="0" y="2677656"/>
                </a:cubicBezTo>
                <a:cubicBezTo>
                  <a:pt x="-10201" y="2441002"/>
                  <a:pt x="26626" y="2268699"/>
                  <a:pt x="0" y="2142125"/>
                </a:cubicBezTo>
                <a:cubicBezTo>
                  <a:pt x="-26626" y="2015551"/>
                  <a:pt x="44033" y="1832331"/>
                  <a:pt x="0" y="1553040"/>
                </a:cubicBezTo>
                <a:cubicBezTo>
                  <a:pt x="-44033" y="1273749"/>
                  <a:pt x="30701" y="1255550"/>
                  <a:pt x="0" y="1097839"/>
                </a:cubicBezTo>
                <a:cubicBezTo>
                  <a:pt x="-30701" y="940128"/>
                  <a:pt x="43607" y="831085"/>
                  <a:pt x="0" y="642637"/>
                </a:cubicBezTo>
                <a:cubicBezTo>
                  <a:pt x="-43607" y="454189"/>
                  <a:pt x="15259" y="206663"/>
                  <a:pt x="0" y="0"/>
                </a:cubicBezTo>
                <a:close/>
              </a:path>
              <a:path w="11128665" h="2677656" stroke="0" extrusionOk="0">
                <a:moveTo>
                  <a:pt x="0" y="0"/>
                </a:moveTo>
                <a:cubicBezTo>
                  <a:pt x="170862" y="-52338"/>
                  <a:pt x="280896" y="9705"/>
                  <a:pt x="474433" y="0"/>
                </a:cubicBezTo>
                <a:cubicBezTo>
                  <a:pt x="667970" y="-9705"/>
                  <a:pt x="646256" y="25238"/>
                  <a:pt x="726292" y="0"/>
                </a:cubicBezTo>
                <a:cubicBezTo>
                  <a:pt x="806328" y="-25238"/>
                  <a:pt x="1257795" y="37026"/>
                  <a:pt x="1534584" y="0"/>
                </a:cubicBezTo>
                <a:cubicBezTo>
                  <a:pt x="1811373" y="-37026"/>
                  <a:pt x="1905344" y="43536"/>
                  <a:pt x="2009017" y="0"/>
                </a:cubicBezTo>
                <a:cubicBezTo>
                  <a:pt x="2112690" y="-43536"/>
                  <a:pt x="2259367" y="39841"/>
                  <a:pt x="2483449" y="0"/>
                </a:cubicBezTo>
                <a:cubicBezTo>
                  <a:pt x="2707531" y="-39841"/>
                  <a:pt x="3026732" y="47272"/>
                  <a:pt x="3291742" y="0"/>
                </a:cubicBezTo>
                <a:cubicBezTo>
                  <a:pt x="3556752" y="-47272"/>
                  <a:pt x="3537878" y="30841"/>
                  <a:pt x="3654888" y="0"/>
                </a:cubicBezTo>
                <a:cubicBezTo>
                  <a:pt x="3771898" y="-30841"/>
                  <a:pt x="4227846" y="32136"/>
                  <a:pt x="4463180" y="0"/>
                </a:cubicBezTo>
                <a:cubicBezTo>
                  <a:pt x="4698514" y="-32136"/>
                  <a:pt x="4910589" y="23295"/>
                  <a:pt x="5271473" y="0"/>
                </a:cubicBezTo>
                <a:cubicBezTo>
                  <a:pt x="5632357" y="-23295"/>
                  <a:pt x="5633907" y="2009"/>
                  <a:pt x="5857192" y="0"/>
                </a:cubicBezTo>
                <a:cubicBezTo>
                  <a:pt x="6080477" y="-2009"/>
                  <a:pt x="6429202" y="6907"/>
                  <a:pt x="6665485" y="0"/>
                </a:cubicBezTo>
                <a:cubicBezTo>
                  <a:pt x="6901768" y="-6907"/>
                  <a:pt x="7015226" y="55738"/>
                  <a:pt x="7139917" y="0"/>
                </a:cubicBezTo>
                <a:cubicBezTo>
                  <a:pt x="7264608" y="-55738"/>
                  <a:pt x="7407331" y="18832"/>
                  <a:pt x="7614350" y="0"/>
                </a:cubicBezTo>
                <a:cubicBezTo>
                  <a:pt x="7821369" y="-18832"/>
                  <a:pt x="8117741" y="61047"/>
                  <a:pt x="8311356" y="0"/>
                </a:cubicBezTo>
                <a:cubicBezTo>
                  <a:pt x="8504971" y="-61047"/>
                  <a:pt x="8678686" y="32124"/>
                  <a:pt x="8785788" y="0"/>
                </a:cubicBezTo>
                <a:cubicBezTo>
                  <a:pt x="8892890" y="-32124"/>
                  <a:pt x="9212376" y="78145"/>
                  <a:pt x="9594081" y="0"/>
                </a:cubicBezTo>
                <a:cubicBezTo>
                  <a:pt x="9975786" y="-78145"/>
                  <a:pt x="10122394" y="80617"/>
                  <a:pt x="10402373" y="0"/>
                </a:cubicBezTo>
                <a:cubicBezTo>
                  <a:pt x="10682352" y="-80617"/>
                  <a:pt x="10838269" y="40924"/>
                  <a:pt x="11128665" y="0"/>
                </a:cubicBezTo>
                <a:cubicBezTo>
                  <a:pt x="11174406" y="217575"/>
                  <a:pt x="11106235" y="378068"/>
                  <a:pt x="11128665" y="508755"/>
                </a:cubicBezTo>
                <a:cubicBezTo>
                  <a:pt x="11151095" y="639443"/>
                  <a:pt x="11079863" y="762947"/>
                  <a:pt x="11128665" y="963956"/>
                </a:cubicBezTo>
                <a:cubicBezTo>
                  <a:pt x="11177467" y="1164965"/>
                  <a:pt x="11088697" y="1223204"/>
                  <a:pt x="11128665" y="1445934"/>
                </a:cubicBezTo>
                <a:cubicBezTo>
                  <a:pt x="11168633" y="1668664"/>
                  <a:pt x="11068262" y="1752002"/>
                  <a:pt x="11128665" y="2008242"/>
                </a:cubicBezTo>
                <a:cubicBezTo>
                  <a:pt x="11189068" y="2264482"/>
                  <a:pt x="11073312" y="2418003"/>
                  <a:pt x="11128665" y="2677656"/>
                </a:cubicBezTo>
                <a:cubicBezTo>
                  <a:pt x="11021672" y="2678530"/>
                  <a:pt x="10875872" y="2642169"/>
                  <a:pt x="10765519" y="2677656"/>
                </a:cubicBezTo>
                <a:cubicBezTo>
                  <a:pt x="10655166" y="2713143"/>
                  <a:pt x="10627674" y="2650298"/>
                  <a:pt x="10513660" y="2677656"/>
                </a:cubicBezTo>
                <a:cubicBezTo>
                  <a:pt x="10399646" y="2705014"/>
                  <a:pt x="10346398" y="2651748"/>
                  <a:pt x="10261801" y="2677656"/>
                </a:cubicBezTo>
                <a:cubicBezTo>
                  <a:pt x="10177204" y="2703564"/>
                  <a:pt x="9817959" y="2619003"/>
                  <a:pt x="9676081" y="2677656"/>
                </a:cubicBezTo>
                <a:cubicBezTo>
                  <a:pt x="9534203" y="2736309"/>
                  <a:pt x="9413654" y="2668672"/>
                  <a:pt x="9312935" y="2677656"/>
                </a:cubicBezTo>
                <a:cubicBezTo>
                  <a:pt x="9212216" y="2686640"/>
                  <a:pt x="8963336" y="2620088"/>
                  <a:pt x="8615930" y="2677656"/>
                </a:cubicBezTo>
                <a:cubicBezTo>
                  <a:pt x="8268524" y="2735224"/>
                  <a:pt x="8419497" y="2655795"/>
                  <a:pt x="8252784" y="2677656"/>
                </a:cubicBezTo>
                <a:cubicBezTo>
                  <a:pt x="8086071" y="2699517"/>
                  <a:pt x="7761367" y="2628491"/>
                  <a:pt x="7555778" y="2677656"/>
                </a:cubicBezTo>
                <a:cubicBezTo>
                  <a:pt x="7350189" y="2726821"/>
                  <a:pt x="7376750" y="2665987"/>
                  <a:pt x="7303919" y="2677656"/>
                </a:cubicBezTo>
                <a:cubicBezTo>
                  <a:pt x="7231088" y="2689325"/>
                  <a:pt x="6826212" y="2669915"/>
                  <a:pt x="6606913" y="2677656"/>
                </a:cubicBezTo>
                <a:cubicBezTo>
                  <a:pt x="6387614" y="2685397"/>
                  <a:pt x="6360439" y="2668194"/>
                  <a:pt x="6243767" y="2677656"/>
                </a:cubicBezTo>
                <a:cubicBezTo>
                  <a:pt x="6127095" y="2687118"/>
                  <a:pt x="6114559" y="2675297"/>
                  <a:pt x="5991908" y="2677656"/>
                </a:cubicBezTo>
                <a:cubicBezTo>
                  <a:pt x="5869257" y="2680015"/>
                  <a:pt x="5793982" y="2664601"/>
                  <a:pt x="5628762" y="2677656"/>
                </a:cubicBezTo>
                <a:cubicBezTo>
                  <a:pt x="5463542" y="2690711"/>
                  <a:pt x="5243862" y="2631921"/>
                  <a:pt x="4931756" y="2677656"/>
                </a:cubicBezTo>
                <a:cubicBezTo>
                  <a:pt x="4619650" y="2723391"/>
                  <a:pt x="4681087" y="2634552"/>
                  <a:pt x="4568610" y="2677656"/>
                </a:cubicBezTo>
                <a:cubicBezTo>
                  <a:pt x="4456133" y="2720760"/>
                  <a:pt x="4396478" y="2661475"/>
                  <a:pt x="4316751" y="2677656"/>
                </a:cubicBezTo>
                <a:cubicBezTo>
                  <a:pt x="4237024" y="2693837"/>
                  <a:pt x="4049206" y="2674179"/>
                  <a:pt x="3953605" y="2677656"/>
                </a:cubicBezTo>
                <a:cubicBezTo>
                  <a:pt x="3858004" y="2681133"/>
                  <a:pt x="3716144" y="2632883"/>
                  <a:pt x="3479172" y="2677656"/>
                </a:cubicBezTo>
                <a:cubicBezTo>
                  <a:pt x="3242200" y="2722429"/>
                  <a:pt x="3088716" y="2649798"/>
                  <a:pt x="2893453" y="2677656"/>
                </a:cubicBezTo>
                <a:cubicBezTo>
                  <a:pt x="2698190" y="2705514"/>
                  <a:pt x="2652169" y="2636924"/>
                  <a:pt x="2530307" y="2677656"/>
                </a:cubicBezTo>
                <a:cubicBezTo>
                  <a:pt x="2408445" y="2718388"/>
                  <a:pt x="2046603" y="2593061"/>
                  <a:pt x="1722014" y="2677656"/>
                </a:cubicBezTo>
                <a:cubicBezTo>
                  <a:pt x="1397425" y="2762251"/>
                  <a:pt x="1340735" y="2617348"/>
                  <a:pt x="1136295" y="2677656"/>
                </a:cubicBezTo>
                <a:cubicBezTo>
                  <a:pt x="931855" y="2737964"/>
                  <a:pt x="533223" y="2561120"/>
                  <a:pt x="0" y="2677656"/>
                </a:cubicBezTo>
                <a:cubicBezTo>
                  <a:pt x="-11661" y="2509195"/>
                  <a:pt x="38930" y="2329583"/>
                  <a:pt x="0" y="2115348"/>
                </a:cubicBezTo>
                <a:cubicBezTo>
                  <a:pt x="-38930" y="1901113"/>
                  <a:pt x="25196" y="1743396"/>
                  <a:pt x="0" y="1579817"/>
                </a:cubicBezTo>
                <a:cubicBezTo>
                  <a:pt x="-25196" y="1416238"/>
                  <a:pt x="19280" y="1262944"/>
                  <a:pt x="0" y="1071062"/>
                </a:cubicBezTo>
                <a:cubicBezTo>
                  <a:pt x="-19280" y="879181"/>
                  <a:pt x="20972" y="703731"/>
                  <a:pt x="0" y="508755"/>
                </a:cubicBezTo>
                <a:cubicBezTo>
                  <a:pt x="-20972" y="313779"/>
                  <a:pt x="46902" y="134888"/>
                  <a:pt x="0" y="0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508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There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is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certainly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more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room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for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improvement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in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getting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fair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and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equal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representation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in Hollywood. [...] A 2021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report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by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management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consultancy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firm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McKinsey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and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Company</a:t>
            </a:r>
            <a:endParaRPr lang="pt-BR" sz="2800" b="1" dirty="0">
              <a:solidFill>
                <a:srgbClr val="222221"/>
              </a:solidFill>
              <a:latin typeface="+mj-lt"/>
            </a:endParaRPr>
          </a:p>
          <a:p>
            <a:pPr algn="ctr"/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revealed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that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fewer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black-led stories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get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told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,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and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when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they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are,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they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have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been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underfunded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and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undervalued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,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despite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often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earning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higher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relative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returns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than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other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movies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. [...]</a:t>
            </a:r>
            <a:endParaRPr lang="pt-BR" sz="2400" dirty="0">
              <a:solidFill>
                <a:srgbClr val="222221"/>
              </a:solidFill>
              <a:effectLst/>
              <a:latin typeface="+mj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D31083B-55ED-38CD-1221-2A8ABE182018}"/>
              </a:ext>
            </a:extLst>
          </p:cNvPr>
          <p:cNvSpPr txBox="1"/>
          <p:nvPr/>
        </p:nvSpPr>
        <p:spPr>
          <a:xfrm>
            <a:off x="529936" y="5647533"/>
            <a:ext cx="5257800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a) A indústria cinematográfica tem garantido uma representação justa e igualitária para histórias lideradas por negros.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19AC4E5-9CE6-BED0-D2DF-DF66E6420E11}"/>
              </a:ext>
            </a:extLst>
          </p:cNvPr>
          <p:cNvSpPr txBox="1"/>
          <p:nvPr/>
        </p:nvSpPr>
        <p:spPr>
          <a:xfrm>
            <a:off x="6013296" y="5647533"/>
            <a:ext cx="5645305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dirty="0" err="1">
                <a:solidFill>
                  <a:srgbClr val="2F2F2E"/>
                </a:solidFill>
                <a:latin typeface="+mj-lt"/>
              </a:rPr>
              <a:t>b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) 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A indústria cinematográfica ainda precisa melhorar na obtenção de representação justa e igualitária para histórias lideradas por negros.</a:t>
            </a:r>
          </a:p>
        </p:txBody>
      </p:sp>
    </p:spTree>
    <p:extLst>
      <p:ext uri="{BB962C8B-B14F-4D97-AF65-F5344CB8AC3E}">
        <p14:creationId xmlns:p14="http://schemas.microsoft.com/office/powerpoint/2010/main" val="165063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11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4499F5-522C-1ADF-2D82-92EF35811155}"/>
              </a:ext>
            </a:extLst>
          </p:cNvPr>
          <p:cNvSpPr txBox="1"/>
          <p:nvPr/>
        </p:nvSpPr>
        <p:spPr>
          <a:xfrm>
            <a:off x="1131545" y="1517180"/>
            <a:ext cx="10475100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Kesewaa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Browne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asks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whether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industry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has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truly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embraced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black stories [...].” (p. 191)</a:t>
            </a:r>
          </a:p>
          <a:p>
            <a:pPr marL="571500" indent="-571500">
              <a:buFont typeface="+mj-lt"/>
              <a:buAutoNum type="romanUcPeriod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"[...]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have</a:t>
            </a:r>
            <a:r>
              <a:rPr lang="pt-BR" sz="28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been</a:t>
            </a:r>
            <a:r>
              <a:rPr lang="pt-BR" sz="28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underfunded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undervalued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[...]” (p. 192)</a:t>
            </a:r>
          </a:p>
          <a:p>
            <a:pPr marL="571500" indent="-571500">
              <a:buFont typeface="+mj-lt"/>
              <a:buAutoNum type="romanUcPeriod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“No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people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have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ever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deserved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their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own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movie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more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than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do.” (p. 194)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B1E9675-E4EC-E9D7-29FB-5B33CD3A8B1D}"/>
              </a:ext>
            </a:extLst>
          </p:cNvPr>
          <p:cNvSpPr txBox="1"/>
          <p:nvPr/>
        </p:nvSpPr>
        <p:spPr>
          <a:xfrm>
            <a:off x="1495492" y="4354243"/>
            <a:ext cx="9747206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Em frases afirmativas, o </a:t>
            </a:r>
            <a:r>
              <a:rPr lang="pt-BR" sz="2800" b="1" i="1" dirty="0" err="1">
                <a:solidFill>
                  <a:srgbClr val="2F2F2E"/>
                </a:solidFill>
                <a:effectLst/>
                <a:latin typeface="+mj-lt"/>
              </a:rPr>
              <a:t>present</a:t>
            </a:r>
            <a:r>
              <a:rPr lang="pt-BR" sz="28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i="1" dirty="0" err="1">
                <a:solidFill>
                  <a:srgbClr val="2F2F2E"/>
                </a:solidFill>
                <a:effectLst/>
                <a:latin typeface="+mj-lt"/>
              </a:rPr>
              <a:t>perfect</a:t>
            </a:r>
            <a:r>
              <a:rPr lang="pt-BR" sz="28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é formado por</a:t>
            </a:r>
          </a:p>
          <a:p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	I. </a:t>
            </a:r>
            <a:r>
              <a:rPr lang="pt-BR" sz="2800" i="1" dirty="0" err="1">
                <a:solidFill>
                  <a:srgbClr val="2F2F2E"/>
                </a:solidFill>
                <a:effectLst/>
                <a:latin typeface="+mj-lt"/>
              </a:rPr>
              <a:t>have</a:t>
            </a:r>
            <a:r>
              <a:rPr lang="pt-BR" sz="2800" i="1" dirty="0">
                <a:solidFill>
                  <a:srgbClr val="2F2F2E"/>
                </a:solidFill>
                <a:effectLst/>
                <a:latin typeface="+mj-lt"/>
              </a:rPr>
              <a:t> (’</a:t>
            </a:r>
            <a:r>
              <a:rPr lang="pt-BR" sz="2800" i="1" dirty="0" err="1">
                <a:solidFill>
                  <a:srgbClr val="2F2F2E"/>
                </a:solidFill>
                <a:effectLst/>
                <a:latin typeface="+mj-lt"/>
              </a:rPr>
              <a:t>ve</a:t>
            </a:r>
            <a:r>
              <a:rPr lang="pt-BR" sz="2800" i="1" dirty="0">
                <a:solidFill>
                  <a:srgbClr val="2F2F2E"/>
                </a:solidFill>
                <a:effectLst/>
                <a:latin typeface="+mj-lt"/>
              </a:rPr>
              <a:t>) / </a:t>
            </a:r>
            <a:r>
              <a:rPr lang="pt-BR" sz="2800" i="1" dirty="0" err="1">
                <a:solidFill>
                  <a:srgbClr val="2F2F2E"/>
                </a:solidFill>
                <a:effectLst/>
                <a:latin typeface="+mj-lt"/>
              </a:rPr>
              <a:t>has</a:t>
            </a:r>
            <a:r>
              <a:rPr lang="pt-BR" sz="2800" i="1" dirty="0">
                <a:solidFill>
                  <a:srgbClr val="2F2F2E"/>
                </a:solidFill>
                <a:effectLst/>
                <a:latin typeface="+mj-lt"/>
              </a:rPr>
              <a:t> (’</a:t>
            </a:r>
            <a:r>
              <a:rPr lang="pt-BR" sz="2800" i="1" dirty="0" err="1">
                <a:solidFill>
                  <a:srgbClr val="2F2F2E"/>
                </a:solidFill>
                <a:effectLst/>
                <a:latin typeface="+mj-lt"/>
              </a:rPr>
              <a:t>s</a:t>
            </a:r>
            <a:r>
              <a:rPr lang="pt-BR" sz="2800" i="1" dirty="0">
                <a:solidFill>
                  <a:srgbClr val="2F2F2E"/>
                </a:solidFill>
                <a:effectLst/>
                <a:latin typeface="+mj-lt"/>
              </a:rPr>
              <a:t>) 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+ forma básica do verbo principal.</a:t>
            </a:r>
          </a:p>
          <a:p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	II. </a:t>
            </a:r>
            <a:r>
              <a:rPr lang="pt-BR" sz="2800" i="1" dirty="0" err="1">
                <a:solidFill>
                  <a:srgbClr val="2F2F2E"/>
                </a:solidFill>
                <a:effectLst/>
                <a:latin typeface="+mj-lt"/>
              </a:rPr>
              <a:t>have</a:t>
            </a:r>
            <a:r>
              <a:rPr lang="pt-BR" sz="2800" i="1" dirty="0">
                <a:solidFill>
                  <a:srgbClr val="2F2F2E"/>
                </a:solidFill>
                <a:effectLst/>
                <a:latin typeface="+mj-lt"/>
              </a:rPr>
              <a:t> (’</a:t>
            </a:r>
            <a:r>
              <a:rPr lang="pt-BR" sz="2800" i="1" dirty="0" err="1">
                <a:solidFill>
                  <a:srgbClr val="2F2F2E"/>
                </a:solidFill>
                <a:effectLst/>
                <a:latin typeface="+mj-lt"/>
              </a:rPr>
              <a:t>ve</a:t>
            </a:r>
            <a:r>
              <a:rPr lang="pt-BR" sz="2800" i="1" dirty="0">
                <a:solidFill>
                  <a:srgbClr val="2F2F2E"/>
                </a:solidFill>
                <a:effectLst/>
                <a:latin typeface="+mj-lt"/>
              </a:rPr>
              <a:t>) / </a:t>
            </a:r>
            <a:r>
              <a:rPr lang="pt-BR" sz="2800" i="1" dirty="0" err="1">
                <a:solidFill>
                  <a:srgbClr val="2F2F2E"/>
                </a:solidFill>
                <a:effectLst/>
                <a:latin typeface="+mj-lt"/>
              </a:rPr>
              <a:t>has</a:t>
            </a:r>
            <a:r>
              <a:rPr lang="pt-BR" sz="2800" i="1" dirty="0">
                <a:solidFill>
                  <a:srgbClr val="2F2F2E"/>
                </a:solidFill>
                <a:effectLst/>
                <a:latin typeface="+mj-lt"/>
              </a:rPr>
              <a:t> (’</a:t>
            </a:r>
            <a:r>
              <a:rPr lang="pt-BR" sz="2800" i="1" dirty="0" err="1">
                <a:solidFill>
                  <a:srgbClr val="2F2F2E"/>
                </a:solidFill>
                <a:effectLst/>
                <a:latin typeface="+mj-lt"/>
              </a:rPr>
              <a:t>s</a:t>
            </a:r>
            <a:r>
              <a:rPr lang="pt-BR" sz="2800" i="1" dirty="0">
                <a:solidFill>
                  <a:srgbClr val="2F2F2E"/>
                </a:solidFill>
                <a:effectLst/>
                <a:latin typeface="+mj-lt"/>
              </a:rPr>
              <a:t>) 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+ verbo principal no particípio passado.</a:t>
            </a:r>
            <a:endParaRPr lang="pt-BR" sz="2800" b="1" dirty="0">
              <a:solidFill>
                <a:srgbClr val="2F2F2E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507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92A06A1-AB2D-CD6F-825C-CD1930651E52}"/>
              </a:ext>
            </a:extLst>
          </p:cNvPr>
          <p:cNvSpPr txBox="1">
            <a:spLocks/>
          </p:cNvSpPr>
          <p:nvPr/>
        </p:nvSpPr>
        <p:spPr>
          <a:xfrm>
            <a:off x="0" y="5694218"/>
            <a:ext cx="4876043" cy="75853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GUINLE, Maria Isabel Barros.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How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a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bunk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bed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acrobat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from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a favela in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Brazil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became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the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#2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female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gymnast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in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the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world.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NPR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Paris, France, 1 ago. 2024.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www.npr.org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sections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goats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and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-soda/2024/08/01/g-s1-14808/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olympics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simone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-biles-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rebeca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andrade-gymnastics-silver-medal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Acesso em: 31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BD993C0-91E5-4868-2CB7-B8FFE66A166A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43985577-CDE4-2524-DC34-24EEAA204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INTRO 3</a:t>
            </a:r>
          </a:p>
        </p:txBody>
      </p:sp>
      <p:pic>
        <p:nvPicPr>
          <p:cNvPr id="4" name="Imagem 3" descr="Texto, Carta&#10;&#10;Descrição gerada automaticamente">
            <a:extLst>
              <a:ext uri="{FF2B5EF4-FFF2-40B4-BE49-F238E27FC236}">
                <a16:creationId xmlns:a16="http://schemas.microsoft.com/office/drawing/2014/main" id="{24600C4F-7D26-A1F0-F32B-E8B545D615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043" y="374072"/>
            <a:ext cx="6969053" cy="610985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1B554E1D-5E82-58EC-F27E-CF340DE89C68}"/>
              </a:ext>
            </a:extLst>
          </p:cNvPr>
          <p:cNvGrpSpPr/>
          <p:nvPr/>
        </p:nvGrpSpPr>
        <p:grpSpPr>
          <a:xfrm>
            <a:off x="985295" y="1610134"/>
            <a:ext cx="2905452" cy="3353442"/>
            <a:chOff x="1311824" y="3596786"/>
            <a:chExt cx="2455721" cy="3353442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A72A6A4E-2074-D851-F51B-2F45383BFB9D}"/>
                </a:ext>
              </a:extLst>
            </p:cNvPr>
            <p:cNvSpPr txBox="1"/>
            <p:nvPr/>
          </p:nvSpPr>
          <p:spPr>
            <a:xfrm>
              <a:off x="1445609" y="4087906"/>
              <a:ext cx="2321936" cy="2862322"/>
            </a:xfrm>
            <a:custGeom>
              <a:avLst/>
              <a:gdLst>
                <a:gd name="connsiteX0" fmla="*/ 0 w 2321936"/>
                <a:gd name="connsiteY0" fmla="*/ 0 h 2862322"/>
                <a:gd name="connsiteX1" fmla="*/ 2321936 w 2321936"/>
                <a:gd name="connsiteY1" fmla="*/ 0 h 2862322"/>
                <a:gd name="connsiteX2" fmla="*/ 2321936 w 2321936"/>
                <a:gd name="connsiteY2" fmla="*/ 2862322 h 2862322"/>
                <a:gd name="connsiteX3" fmla="*/ 0 w 2321936"/>
                <a:gd name="connsiteY3" fmla="*/ 2862322 h 2862322"/>
                <a:gd name="connsiteX4" fmla="*/ 0 w 232193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1936" h="2862322" fill="none" extrusionOk="0">
                  <a:moveTo>
                    <a:pt x="0" y="0"/>
                  </a:moveTo>
                  <a:cubicBezTo>
                    <a:pt x="652970" y="-49533"/>
                    <a:pt x="1845530" y="-14809"/>
                    <a:pt x="2321936" y="0"/>
                  </a:cubicBezTo>
                  <a:cubicBezTo>
                    <a:pt x="2409575" y="1177938"/>
                    <a:pt x="2249257" y="2516856"/>
                    <a:pt x="2321936" y="2862322"/>
                  </a:cubicBezTo>
                  <a:cubicBezTo>
                    <a:pt x="1407919" y="2814091"/>
                    <a:pt x="237108" y="2946777"/>
                    <a:pt x="0" y="2862322"/>
                  </a:cubicBezTo>
                  <a:cubicBezTo>
                    <a:pt x="-38581" y="2462403"/>
                    <a:pt x="63341" y="1014193"/>
                    <a:pt x="0" y="0"/>
                  </a:cubicBezTo>
                  <a:close/>
                </a:path>
                <a:path w="2321936" h="2862322" stroke="0" extrusionOk="0">
                  <a:moveTo>
                    <a:pt x="0" y="0"/>
                  </a:moveTo>
                  <a:cubicBezTo>
                    <a:pt x="900300" y="118645"/>
                    <a:pt x="1419718" y="116012"/>
                    <a:pt x="2321936" y="0"/>
                  </a:cubicBezTo>
                  <a:cubicBezTo>
                    <a:pt x="2189054" y="618235"/>
                    <a:pt x="2406887" y="2215913"/>
                    <a:pt x="2321936" y="2862322"/>
                  </a:cubicBezTo>
                  <a:cubicBezTo>
                    <a:pt x="1207355" y="2996922"/>
                    <a:pt x="874634" y="2705126"/>
                    <a:pt x="0" y="2862322"/>
                  </a:cubicBezTo>
                  <a:cubicBezTo>
                    <a:pt x="-20187" y="1490128"/>
                    <a:pt x="-152480" y="588272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Em textos na internet,</a:t>
              </a:r>
            </a:p>
            <a:p>
              <a:r>
                <a:rPr lang="pt-BR" sz="2000" dirty="0"/>
                <a:t>é comum haver termos sublinhados e/ou em cor diferente. Eles são </a:t>
              </a:r>
              <a:r>
                <a:rPr lang="pt-BR" sz="2000" i="1" dirty="0"/>
                <a:t>hyperlinks</a:t>
              </a:r>
              <a:r>
                <a:rPr lang="pt-BR" sz="2000" dirty="0"/>
                <a:t> que podem ser clicados e nos levar para outros textos, possibilitando diferentes trajetos de leitura.</a:t>
              </a:r>
            </a:p>
          </p:txBody>
        </p:sp>
        <p:sp>
          <p:nvSpPr>
            <p:cNvPr id="11" name="Pentágono 10">
              <a:extLst>
                <a:ext uri="{FF2B5EF4-FFF2-40B4-BE49-F238E27FC236}">
                  <a16:creationId xmlns:a16="http://schemas.microsoft.com/office/drawing/2014/main" id="{1EFBCE97-EF98-0819-6E18-038DF2096B9D}"/>
                </a:ext>
              </a:extLst>
            </p:cNvPr>
            <p:cNvSpPr/>
            <p:nvPr/>
          </p:nvSpPr>
          <p:spPr>
            <a:xfrm rot="21338555">
              <a:off x="1311824" y="3596786"/>
              <a:ext cx="1292087" cy="487017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3585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11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4499F5-522C-1ADF-2D82-92EF35811155}"/>
              </a:ext>
            </a:extLst>
          </p:cNvPr>
          <p:cNvSpPr txBox="1"/>
          <p:nvPr/>
        </p:nvSpPr>
        <p:spPr>
          <a:xfrm>
            <a:off x="1131545" y="1517180"/>
            <a:ext cx="10475100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Kesewaa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Browne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asks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whether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industry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has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truly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embraced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black stories [...].” (p. 191)</a:t>
            </a:r>
          </a:p>
          <a:p>
            <a:pPr marL="571500" indent="-571500">
              <a:buFont typeface="+mj-lt"/>
              <a:buAutoNum type="romanUcPeriod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"[...]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have</a:t>
            </a:r>
            <a:r>
              <a:rPr lang="pt-BR" sz="28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been</a:t>
            </a:r>
            <a:r>
              <a:rPr lang="pt-BR" sz="28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underfunded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undervalued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[...]” (p. 192)</a:t>
            </a:r>
          </a:p>
          <a:p>
            <a:pPr marL="571500" indent="-571500">
              <a:buFont typeface="+mj-lt"/>
              <a:buAutoNum type="romanUcPeriod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“No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people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have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ever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deserved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their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own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movie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more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than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do.” (p. 194)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B1E9675-E4EC-E9D7-29FB-5B33CD3A8B1D}"/>
              </a:ext>
            </a:extLst>
          </p:cNvPr>
          <p:cNvSpPr txBox="1"/>
          <p:nvPr/>
        </p:nvSpPr>
        <p:spPr>
          <a:xfrm>
            <a:off x="2744532" y="4354243"/>
            <a:ext cx="6702935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Nos fragmentos, o momento exato em que as ações aconteceram</a:t>
            </a:r>
          </a:p>
          <a:p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	I. é importante. </a:t>
            </a:r>
          </a:p>
          <a:p>
            <a:r>
              <a:rPr lang="pt-BR" sz="2800" dirty="0">
                <a:solidFill>
                  <a:srgbClr val="2F2F2E"/>
                </a:solidFill>
                <a:latin typeface="+mj-lt"/>
              </a:rPr>
              <a:t>	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II. não é importante.</a:t>
            </a:r>
            <a:endParaRPr lang="pt-BR" sz="2800" b="1" dirty="0">
              <a:solidFill>
                <a:srgbClr val="2F2F2E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4680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11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4499F5-522C-1ADF-2D82-92EF35811155}"/>
              </a:ext>
            </a:extLst>
          </p:cNvPr>
          <p:cNvSpPr txBox="1"/>
          <p:nvPr/>
        </p:nvSpPr>
        <p:spPr>
          <a:xfrm>
            <a:off x="1131545" y="1517180"/>
            <a:ext cx="10475100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Kesewaa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Browne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asks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whether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industry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has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truly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embraced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black stories [...].” (p. 191)</a:t>
            </a:r>
          </a:p>
          <a:p>
            <a:pPr marL="571500" indent="-571500">
              <a:buFont typeface="+mj-lt"/>
              <a:buAutoNum type="romanUcPeriod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"[...]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have</a:t>
            </a:r>
            <a:r>
              <a:rPr lang="pt-BR" sz="28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been</a:t>
            </a:r>
            <a:r>
              <a:rPr lang="pt-BR" sz="28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underfunded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undervalued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[...]” (p. 192)</a:t>
            </a:r>
          </a:p>
          <a:p>
            <a:pPr marL="571500" indent="-571500">
              <a:buFont typeface="+mj-lt"/>
              <a:buAutoNum type="romanUcPeriod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“No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people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have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ever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deserved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their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own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movie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more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than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do.” (p. 194)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B1E9675-E4EC-E9D7-29FB-5B33CD3A8B1D}"/>
              </a:ext>
            </a:extLst>
          </p:cNvPr>
          <p:cNvSpPr txBox="1"/>
          <p:nvPr/>
        </p:nvSpPr>
        <p:spPr>
          <a:xfrm>
            <a:off x="2134400" y="4401988"/>
            <a:ext cx="8469390" cy="224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Nos fragmentos, o </a:t>
            </a:r>
            <a:r>
              <a:rPr lang="pt-BR" sz="2800" b="1" i="1" dirty="0" err="1">
                <a:solidFill>
                  <a:srgbClr val="2F2F2E"/>
                </a:solidFill>
                <a:effectLst/>
                <a:latin typeface="+mj-lt"/>
              </a:rPr>
              <a:t>present</a:t>
            </a:r>
            <a:r>
              <a:rPr lang="pt-BR" sz="28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i="1" dirty="0" err="1">
                <a:solidFill>
                  <a:srgbClr val="2F2F2E"/>
                </a:solidFill>
                <a:effectLst/>
                <a:latin typeface="+mj-lt"/>
              </a:rPr>
              <a:t>perfect</a:t>
            </a:r>
            <a:r>
              <a:rPr lang="pt-BR" sz="28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é usado para</a:t>
            </a:r>
          </a:p>
          <a:p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I. indicar uma conexão entre ações passadas e seu impacto no presente.</a:t>
            </a:r>
          </a:p>
          <a:p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II. descrever ações passadas que aconteceram em um momento específico.</a:t>
            </a:r>
          </a:p>
        </p:txBody>
      </p:sp>
    </p:spTree>
    <p:extLst>
      <p:ext uri="{BB962C8B-B14F-4D97-AF65-F5344CB8AC3E}">
        <p14:creationId xmlns:p14="http://schemas.microsoft.com/office/powerpoint/2010/main" val="1314970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482C935-A324-31D1-17A8-C99A106F4148}"/>
              </a:ext>
            </a:extLst>
          </p:cNvPr>
          <p:cNvSpPr txBox="1"/>
          <p:nvPr/>
        </p:nvSpPr>
        <p:spPr>
          <a:xfrm>
            <a:off x="1456535" y="1444591"/>
            <a:ext cx="10390643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Observe, nos quadros a seguir, as formas afirmativa e negativa do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present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perfect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. Note que, em frases negativas, usamos </a:t>
            </a:r>
            <a:r>
              <a:rPr lang="pt-BR" sz="2600" b="1" dirty="0" err="1">
                <a:solidFill>
                  <a:srgbClr val="2F2F2E"/>
                </a:solidFill>
                <a:effectLst/>
                <a:latin typeface="+mj-lt"/>
              </a:rPr>
              <a:t>haven’t</a:t>
            </a:r>
            <a:r>
              <a:rPr lang="pt-BR" sz="2600" b="1" dirty="0">
                <a:solidFill>
                  <a:srgbClr val="2F2F2E"/>
                </a:solidFill>
                <a:effectLst/>
                <a:latin typeface="+mj-lt"/>
              </a:rPr>
              <a:t>/</a:t>
            </a:r>
            <a:r>
              <a:rPr lang="pt-BR" sz="2600" b="1" dirty="0" err="1">
                <a:solidFill>
                  <a:srgbClr val="2F2F2E"/>
                </a:solidFill>
                <a:effectLst/>
                <a:latin typeface="+mj-lt"/>
              </a:rPr>
              <a:t>hasn’t</a:t>
            </a:r>
            <a:r>
              <a:rPr lang="pt-BR" sz="26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antes do particípio passado do verbo principal.</a:t>
            </a:r>
            <a:endParaRPr lang="pt-BR" sz="2600" b="1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4FB38E-4B9D-0934-6E11-CC2617C7B13A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759344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11: </a:t>
            </a:r>
            <a:r>
              <a:rPr lang="pt-BR" sz="4000" b="1" dirty="0" err="1"/>
              <a:t>Present</a:t>
            </a:r>
            <a:r>
              <a:rPr lang="pt-BR" sz="4000" b="1" dirty="0"/>
              <a:t> </a:t>
            </a:r>
            <a:r>
              <a:rPr lang="pt-BR" sz="4000" b="1" dirty="0" err="1"/>
              <a:t>perfect</a:t>
            </a:r>
            <a:endParaRPr lang="pt-BR" sz="4000" b="1" i="1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4541382-1D00-3BED-8DFD-5EEC9C31DCFB}"/>
              </a:ext>
            </a:extLst>
          </p:cNvPr>
          <p:cNvSpPr/>
          <p:nvPr/>
        </p:nvSpPr>
        <p:spPr>
          <a:xfrm>
            <a:off x="581891" y="2915825"/>
            <a:ext cx="11265287" cy="29738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CEB458D9-A849-C994-AA99-BF37D1D65E47}"/>
              </a:ext>
            </a:extLst>
          </p:cNvPr>
          <p:cNvGraphicFramePr>
            <a:graphicFrameLocks noGrp="1"/>
          </p:cNvGraphicFramePr>
          <p:nvPr/>
        </p:nvGraphicFramePr>
        <p:xfrm>
          <a:off x="581890" y="2915825"/>
          <a:ext cx="11265287" cy="298252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265219">
                  <a:extLst>
                    <a:ext uri="{9D8B030D-6E8A-4147-A177-3AD203B41FA5}">
                      <a16:colId xmlns:a16="http://schemas.microsoft.com/office/drawing/2014/main" val="171473877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3134670972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170378150"/>
                    </a:ext>
                  </a:extLst>
                </a:gridCol>
                <a:gridCol w="1219542">
                  <a:extLst>
                    <a:ext uri="{9D8B030D-6E8A-4147-A177-3AD203B41FA5}">
                      <a16:colId xmlns:a16="http://schemas.microsoft.com/office/drawing/2014/main" val="298869508"/>
                    </a:ext>
                  </a:extLst>
                </a:gridCol>
                <a:gridCol w="2251022">
                  <a:extLst>
                    <a:ext uri="{9D8B030D-6E8A-4147-A177-3AD203B41FA5}">
                      <a16:colId xmlns:a16="http://schemas.microsoft.com/office/drawing/2014/main" val="1692786659"/>
                    </a:ext>
                  </a:extLst>
                </a:gridCol>
                <a:gridCol w="1392382">
                  <a:extLst>
                    <a:ext uri="{9D8B030D-6E8A-4147-A177-3AD203B41FA5}">
                      <a16:colId xmlns:a16="http://schemas.microsoft.com/office/drawing/2014/main" val="483314948"/>
                    </a:ext>
                  </a:extLst>
                </a:gridCol>
                <a:gridCol w="924791">
                  <a:extLst>
                    <a:ext uri="{9D8B030D-6E8A-4147-A177-3AD203B41FA5}">
                      <a16:colId xmlns:a16="http://schemas.microsoft.com/office/drawing/2014/main" val="985824817"/>
                    </a:ext>
                  </a:extLst>
                </a:gridCol>
                <a:gridCol w="1175713">
                  <a:extLst>
                    <a:ext uri="{9D8B030D-6E8A-4147-A177-3AD203B41FA5}">
                      <a16:colId xmlns:a16="http://schemas.microsoft.com/office/drawing/2014/main" val="4179039445"/>
                    </a:ext>
                  </a:extLst>
                </a:gridCol>
              </a:tblGrid>
              <a:tr h="46128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Forma afirmativa</a:t>
                      </a:r>
                      <a:endParaRPr lang="pt-BR" sz="24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Forma negativa</a:t>
                      </a:r>
                      <a:endParaRPr lang="pt-BR" sz="24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816424"/>
                  </a:ext>
                </a:extLst>
              </a:tr>
              <a:tr h="101713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0" dirty="0" err="1">
                          <a:effectLst/>
                        </a:rPr>
                        <a:t>I</a:t>
                      </a:r>
                      <a:r>
                        <a:rPr lang="pt-BR" sz="2400" b="0" dirty="0">
                          <a:effectLst/>
                        </a:rPr>
                        <a:t>/</a:t>
                      </a:r>
                      <a:r>
                        <a:rPr lang="pt-BR" sz="2400" b="0" dirty="0" err="1">
                          <a:effectLst/>
                        </a:rPr>
                        <a:t>You</a:t>
                      </a:r>
                      <a:r>
                        <a:rPr lang="pt-BR" sz="2400" b="0" dirty="0">
                          <a:effectLst/>
                        </a:rPr>
                        <a:t>/</a:t>
                      </a:r>
                      <a:r>
                        <a:rPr lang="pt-BR" sz="2400" b="0" dirty="0" err="1">
                          <a:effectLst/>
                        </a:rPr>
                        <a:t>We</a:t>
                      </a:r>
                      <a:r>
                        <a:rPr lang="pt-BR" sz="2400" b="0" dirty="0">
                          <a:effectLst/>
                        </a:rPr>
                        <a:t>/They</a:t>
                      </a:r>
                      <a:endParaRPr lang="pt-BR" sz="24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1" dirty="0" err="1">
                          <a:effectLst/>
                        </a:rPr>
                        <a:t>have</a:t>
                      </a:r>
                      <a:endParaRPr lang="pt-BR" sz="24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seen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the</a:t>
                      </a:r>
                      <a:r>
                        <a:rPr lang="pt-BR" sz="2400" dirty="0">
                          <a:effectLst/>
                        </a:rPr>
                        <a:t> </a:t>
                      </a:r>
                      <a:r>
                        <a:rPr lang="pt-BR" sz="2400" dirty="0" err="1">
                          <a:effectLst/>
                        </a:rPr>
                        <a:t>movie</a:t>
                      </a:r>
                      <a:r>
                        <a:rPr lang="pt-BR" sz="2400" dirty="0">
                          <a:effectLst/>
                        </a:rPr>
                        <a:t>.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I</a:t>
                      </a:r>
                      <a:r>
                        <a:rPr lang="pt-BR" sz="2400" dirty="0">
                          <a:effectLst/>
                        </a:rPr>
                        <a:t>/</a:t>
                      </a:r>
                      <a:r>
                        <a:rPr lang="pt-BR" sz="2400" dirty="0" err="1">
                          <a:effectLst/>
                        </a:rPr>
                        <a:t>You</a:t>
                      </a:r>
                      <a:r>
                        <a:rPr lang="pt-BR" sz="2400" dirty="0">
                          <a:effectLst/>
                        </a:rPr>
                        <a:t>/</a:t>
                      </a:r>
                      <a:r>
                        <a:rPr lang="pt-BR" sz="2400" dirty="0" err="1">
                          <a:effectLst/>
                        </a:rPr>
                        <a:t>We</a:t>
                      </a:r>
                      <a:r>
                        <a:rPr lang="pt-BR" sz="2400" dirty="0">
                          <a:effectLst/>
                        </a:rPr>
                        <a:t>/They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1" dirty="0" err="1">
                          <a:solidFill>
                            <a:schemeClr val="accent2"/>
                          </a:solidFill>
                          <a:effectLst/>
                        </a:rPr>
                        <a:t>haven’t</a:t>
                      </a:r>
                      <a:endParaRPr lang="pt-BR" sz="2400" b="1" dirty="0">
                        <a:solidFill>
                          <a:schemeClr val="accent2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seen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the</a:t>
                      </a:r>
                      <a:r>
                        <a:rPr lang="pt-BR" sz="2400" dirty="0">
                          <a:effectLst/>
                        </a:rPr>
                        <a:t> </a:t>
                      </a:r>
                      <a:r>
                        <a:rPr lang="pt-BR" sz="2400" dirty="0" err="1">
                          <a:effectLst/>
                        </a:rPr>
                        <a:t>movie</a:t>
                      </a:r>
                      <a:r>
                        <a:rPr lang="pt-BR" sz="2400" dirty="0">
                          <a:effectLst/>
                        </a:rPr>
                        <a:t>.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303842"/>
                  </a:ext>
                </a:extLst>
              </a:tr>
              <a:tr h="1017131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0" dirty="0">
                          <a:effectLst/>
                        </a:rPr>
                        <a:t>He/She/It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0" dirty="0">
                          <a:effectLst/>
                        </a:rPr>
                        <a:t> </a:t>
                      </a:r>
                      <a:endParaRPr lang="pt-BR" sz="24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1" dirty="0" err="1">
                          <a:effectLst/>
                        </a:rPr>
                        <a:t>has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1" dirty="0">
                          <a:effectLst/>
                        </a:rPr>
                        <a:t> </a:t>
                      </a:r>
                      <a:endParaRPr lang="pt-BR" sz="24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He/She/It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1" dirty="0" err="1">
                          <a:solidFill>
                            <a:schemeClr val="accent2"/>
                          </a:solidFill>
                          <a:effectLst/>
                        </a:rPr>
                        <a:t>hasn’t</a:t>
                      </a:r>
                      <a:endParaRPr lang="pt-BR" sz="2400" b="1" dirty="0">
                        <a:solidFill>
                          <a:schemeClr val="accent2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400293"/>
                  </a:ext>
                </a:extLst>
              </a:tr>
              <a:tr h="47829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effectLst/>
                          <a:highlight>
                            <a:srgbClr val="FFF2CC"/>
                          </a:highlight>
                        </a:rPr>
                        <a:t>haven’t</a:t>
                      </a: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highlight>
                            <a:srgbClr val="FFF2CC"/>
                          </a:highlight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highlight>
                            <a:srgbClr val="FFF2CC"/>
                          </a:highlight>
                        </a:rPr>
                        <a:t>= have not;</a:t>
                      </a: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highlight>
                            <a:srgbClr val="FFF2CC"/>
                          </a:highlight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accent2"/>
                          </a:solidFill>
                          <a:effectLst/>
                          <a:highlight>
                            <a:srgbClr val="FFF2CC"/>
                          </a:highlight>
                        </a:rPr>
                        <a:t>hasn’t</a:t>
                      </a: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highlight>
                            <a:srgbClr val="FFF2CC"/>
                          </a:highlight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highlight>
                            <a:srgbClr val="FFF2CC"/>
                          </a:highlight>
                        </a:rPr>
                        <a:t>= has not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highlight>
                          <a:srgbClr val="FFF2CC"/>
                        </a:highlight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687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682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482C935-A324-31D1-17A8-C99A106F4148}"/>
              </a:ext>
            </a:extLst>
          </p:cNvPr>
          <p:cNvSpPr txBox="1"/>
          <p:nvPr/>
        </p:nvSpPr>
        <p:spPr>
          <a:xfrm>
            <a:off x="1456535" y="1444591"/>
            <a:ext cx="10390643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Observe, nos quadros a seguir, a forma interrogativa e as respostas curtas do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present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perfect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. Note que,  em frases interrogativas, usamos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have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/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has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antes do sujeito.</a:t>
            </a:r>
            <a:endParaRPr lang="pt-BR" sz="2600" b="1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4FB38E-4B9D-0934-6E11-CC2617C7B13A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759344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11: </a:t>
            </a:r>
            <a:r>
              <a:rPr lang="pt-BR" sz="4000" b="1" dirty="0" err="1"/>
              <a:t>Present</a:t>
            </a:r>
            <a:r>
              <a:rPr lang="pt-BR" sz="4000" b="1" dirty="0"/>
              <a:t> </a:t>
            </a:r>
            <a:r>
              <a:rPr lang="pt-BR" sz="4000" b="1" dirty="0" err="1"/>
              <a:t>perfect</a:t>
            </a:r>
            <a:endParaRPr lang="pt-BR" sz="4000" b="1" i="1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4541382-1D00-3BED-8DFD-5EEC9C31DCFB}"/>
              </a:ext>
            </a:extLst>
          </p:cNvPr>
          <p:cNvSpPr/>
          <p:nvPr/>
        </p:nvSpPr>
        <p:spPr>
          <a:xfrm>
            <a:off x="581891" y="2915825"/>
            <a:ext cx="11265287" cy="29738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EFECA6C-F5EB-DC1C-CA60-EE46FC6781AE}"/>
              </a:ext>
            </a:extLst>
          </p:cNvPr>
          <p:cNvGraphicFramePr>
            <a:graphicFrameLocks noGrp="1"/>
          </p:cNvGraphicFramePr>
          <p:nvPr/>
        </p:nvGraphicFramePr>
        <p:xfrm>
          <a:off x="581892" y="2906275"/>
          <a:ext cx="11265286" cy="2986889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101435">
                  <a:extLst>
                    <a:ext uri="{9D8B030D-6E8A-4147-A177-3AD203B41FA5}">
                      <a16:colId xmlns:a16="http://schemas.microsoft.com/office/drawing/2014/main" val="4249032830"/>
                    </a:ext>
                  </a:extLst>
                </a:gridCol>
                <a:gridCol w="2182091">
                  <a:extLst>
                    <a:ext uri="{9D8B030D-6E8A-4147-A177-3AD203B41FA5}">
                      <a16:colId xmlns:a16="http://schemas.microsoft.com/office/drawing/2014/main" val="181758826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383030175"/>
                    </a:ext>
                  </a:extLst>
                </a:gridCol>
                <a:gridCol w="1804637">
                  <a:extLst>
                    <a:ext uri="{9D8B030D-6E8A-4147-A177-3AD203B41FA5}">
                      <a16:colId xmlns:a16="http://schemas.microsoft.com/office/drawing/2014/main" val="2788478008"/>
                    </a:ext>
                  </a:extLst>
                </a:gridCol>
                <a:gridCol w="899493">
                  <a:extLst>
                    <a:ext uri="{9D8B030D-6E8A-4147-A177-3AD203B41FA5}">
                      <a16:colId xmlns:a16="http://schemas.microsoft.com/office/drawing/2014/main" val="3953248509"/>
                    </a:ext>
                  </a:extLst>
                </a:gridCol>
                <a:gridCol w="2335222">
                  <a:extLst>
                    <a:ext uri="{9D8B030D-6E8A-4147-A177-3AD203B41FA5}">
                      <a16:colId xmlns:a16="http://schemas.microsoft.com/office/drawing/2014/main" val="441792691"/>
                    </a:ext>
                  </a:extLst>
                </a:gridCol>
                <a:gridCol w="1685108">
                  <a:extLst>
                    <a:ext uri="{9D8B030D-6E8A-4147-A177-3AD203B41FA5}">
                      <a16:colId xmlns:a16="http://schemas.microsoft.com/office/drawing/2014/main" val="2928382318"/>
                    </a:ext>
                  </a:extLst>
                </a:gridCol>
              </a:tblGrid>
              <a:tr h="37207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Forma interrogativa</a:t>
                      </a:r>
                      <a:endParaRPr lang="pt-BR" sz="24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Respostas curtas</a:t>
                      </a:r>
                      <a:endParaRPr lang="pt-BR" sz="24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90889"/>
                  </a:ext>
                </a:extLst>
              </a:tr>
              <a:tr h="820426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Have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</a:rPr>
                        <a:t>I/you/we/they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seen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the</a:t>
                      </a:r>
                      <a:r>
                        <a:rPr lang="pt-BR" sz="2400" dirty="0">
                          <a:effectLst/>
                        </a:rPr>
                        <a:t> </a:t>
                      </a:r>
                      <a:r>
                        <a:rPr lang="pt-BR" sz="2400" dirty="0" err="1">
                          <a:effectLst/>
                        </a:rPr>
                        <a:t>movie</a:t>
                      </a:r>
                      <a:r>
                        <a:rPr lang="pt-BR" sz="2400" dirty="0">
                          <a:effectLst/>
                        </a:rPr>
                        <a:t>?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Yes,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</a:rPr>
                        <a:t>I/you/we/they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have.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824461"/>
                  </a:ext>
                </a:extLst>
              </a:tr>
              <a:tr h="4804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he/she/it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has.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7325081"/>
                  </a:ext>
                </a:extLst>
              </a:tr>
              <a:tr h="820426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Has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he/she/it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No,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</a:rPr>
                        <a:t>I/you/we/they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haven’t.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93494"/>
                  </a:ext>
                </a:extLst>
              </a:tr>
              <a:tr h="4804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he/she/it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hasn’t</a:t>
                      </a:r>
                      <a:r>
                        <a:rPr lang="pt-BR" sz="2400" dirty="0">
                          <a:effectLst/>
                        </a:rPr>
                        <a:t>.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08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345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11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B1E9675-E4EC-E9D7-29FB-5B33CD3A8B1D}"/>
              </a:ext>
            </a:extLst>
          </p:cNvPr>
          <p:cNvSpPr txBox="1"/>
          <p:nvPr/>
        </p:nvSpPr>
        <p:spPr>
          <a:xfrm>
            <a:off x="1214404" y="5199164"/>
            <a:ext cx="9763191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Why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do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think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minority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group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representation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in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movies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is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important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?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Have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ever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seen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your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own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history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in a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movie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?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If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so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which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one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(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s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)?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Do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believe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movies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can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change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way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we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see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ourselves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?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Why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(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not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)?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Do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believe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movies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can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have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a positive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impact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on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society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?</a:t>
            </a:r>
          </a:p>
        </p:txBody>
      </p:sp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FA3AFE2E-B98B-0FBB-6C34-108EF8B780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799" y="2345087"/>
            <a:ext cx="7772400" cy="270240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2E8B2D5-1508-1FA1-5CAA-19551D0C1986}"/>
              </a:ext>
            </a:extLst>
          </p:cNvPr>
          <p:cNvSpPr txBox="1"/>
          <p:nvPr/>
        </p:nvSpPr>
        <p:spPr>
          <a:xfrm>
            <a:off x="4216268" y="383893"/>
            <a:ext cx="777240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Read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following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title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subtitle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an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article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about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movie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Black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Panther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: 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Wakanda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Forever.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Then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, in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pairs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ask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answer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following</a:t>
            </a:r>
            <a:r>
              <a:rPr lang="pt-BR" sz="2800" b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questions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. 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D5D41DB6-1BB6-4479-7D18-7E13A5B494F5}"/>
              </a:ext>
            </a:extLst>
          </p:cNvPr>
          <p:cNvSpPr txBox="1">
            <a:spLocks/>
          </p:cNvSpPr>
          <p:nvPr/>
        </p:nvSpPr>
        <p:spPr>
          <a:xfrm>
            <a:off x="10079182" y="3429000"/>
            <a:ext cx="1909486" cy="16691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BENSON, Rod.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I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saw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my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own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history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in ‘Black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Panther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Wakanda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forever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’.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SFGATE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[San Francisco, USA], 14 nov. 2022.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www.sfgate.com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/streaming/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article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/blackpantherwakanda-forever-women-17578112.php. Acesso em: 31 ago. 2024.</a:t>
            </a:r>
            <a:endParaRPr lang="pt-B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04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asal se abraçando na floresta">
            <a:extLst>
              <a:ext uri="{FF2B5EF4-FFF2-40B4-BE49-F238E27FC236}">
                <a16:creationId xmlns:a16="http://schemas.microsoft.com/office/drawing/2014/main" id="{B5FD52AB-5431-0FBF-D55C-4C4F1634D9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5706E38-03DF-4289-6176-3FBAA70E72BE}"/>
              </a:ext>
            </a:extLst>
          </p:cNvPr>
          <p:cNvSpPr txBox="1">
            <a:spLocks/>
          </p:cNvSpPr>
          <p:nvPr/>
        </p:nvSpPr>
        <p:spPr>
          <a:xfrm>
            <a:off x="2436854" y="440461"/>
            <a:ext cx="3766519" cy="1200206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CHOOSE KINDNESS</a:t>
            </a:r>
            <a:endParaRPr lang="pt-BR" sz="4000" b="1" i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6814E9-5657-75A6-58AF-F679BC6E4BE1}"/>
              </a:ext>
            </a:extLst>
          </p:cNvPr>
          <p:cNvSpPr txBox="1"/>
          <p:nvPr/>
        </p:nvSpPr>
        <p:spPr>
          <a:xfrm>
            <a:off x="402754" y="1955441"/>
            <a:ext cx="325484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Você concorda com as citações a seguir? Por quê (não)?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12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69E0C8C-C13B-FE23-ABA7-8935B8B9F0AE}"/>
              </a:ext>
            </a:extLst>
          </p:cNvPr>
          <p:cNvSpPr txBox="1">
            <a:spLocks/>
          </p:cNvSpPr>
          <p:nvPr/>
        </p:nvSpPr>
        <p:spPr>
          <a:xfrm>
            <a:off x="6430999" y="6096031"/>
            <a:ext cx="5227601" cy="49949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FLACK, [2019] apud CAROLINE Flack: ‘Be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kind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,’ social-media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users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urge.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BBC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[London], 17 fev. 2020.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www.bbc.com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news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/blogstrending-51532841. Acesso em: 17 set.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56DE5F18-2C99-6F10-2EF3-D8B57EB5F71D}"/>
              </a:ext>
            </a:extLst>
          </p:cNvPr>
          <p:cNvSpPr txBox="1">
            <a:spLocks/>
          </p:cNvSpPr>
          <p:nvPr/>
        </p:nvSpPr>
        <p:spPr>
          <a:xfrm>
            <a:off x="6431000" y="4016052"/>
            <a:ext cx="5160820" cy="56150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JAMES apud MUAH, Stephanie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Blay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The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importance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of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kindness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[Alberta, Canada]: Building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brains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together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6 abr. 2023.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www.buildingbrains.ca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/blog/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the-importance-of-kindness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Acesso em: 17 set.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348F6C4-0E35-FC41-CF27-860D0070EDB9}"/>
              </a:ext>
            </a:extLst>
          </p:cNvPr>
          <p:cNvSpPr txBox="1"/>
          <p:nvPr/>
        </p:nvSpPr>
        <p:spPr>
          <a:xfrm>
            <a:off x="6431001" y="1669528"/>
            <a:ext cx="5160819" cy="2246769"/>
          </a:xfrm>
          <a:custGeom>
            <a:avLst/>
            <a:gdLst>
              <a:gd name="connsiteX0" fmla="*/ 0 w 5160819"/>
              <a:gd name="connsiteY0" fmla="*/ 0 h 2246769"/>
              <a:gd name="connsiteX1" fmla="*/ 625033 w 5160819"/>
              <a:gd name="connsiteY1" fmla="*/ 0 h 2246769"/>
              <a:gd name="connsiteX2" fmla="*/ 1043632 w 5160819"/>
              <a:gd name="connsiteY2" fmla="*/ 0 h 2246769"/>
              <a:gd name="connsiteX3" fmla="*/ 1565448 w 5160819"/>
              <a:gd name="connsiteY3" fmla="*/ 0 h 2246769"/>
              <a:gd name="connsiteX4" fmla="*/ 2242089 w 5160819"/>
              <a:gd name="connsiteY4" fmla="*/ 0 h 2246769"/>
              <a:gd name="connsiteX5" fmla="*/ 2815513 w 5160819"/>
              <a:gd name="connsiteY5" fmla="*/ 0 h 2246769"/>
              <a:gd name="connsiteX6" fmla="*/ 3440546 w 5160819"/>
              <a:gd name="connsiteY6" fmla="*/ 0 h 2246769"/>
              <a:gd name="connsiteX7" fmla="*/ 3962362 w 5160819"/>
              <a:gd name="connsiteY7" fmla="*/ 0 h 2246769"/>
              <a:gd name="connsiteX8" fmla="*/ 4535786 w 5160819"/>
              <a:gd name="connsiteY8" fmla="*/ 0 h 2246769"/>
              <a:gd name="connsiteX9" fmla="*/ 5160819 w 5160819"/>
              <a:gd name="connsiteY9" fmla="*/ 0 h 2246769"/>
              <a:gd name="connsiteX10" fmla="*/ 5160819 w 5160819"/>
              <a:gd name="connsiteY10" fmla="*/ 516757 h 2246769"/>
              <a:gd name="connsiteX11" fmla="*/ 5160819 w 5160819"/>
              <a:gd name="connsiteY11" fmla="*/ 1011046 h 2246769"/>
              <a:gd name="connsiteX12" fmla="*/ 5160819 w 5160819"/>
              <a:gd name="connsiteY12" fmla="*/ 1527803 h 2246769"/>
              <a:gd name="connsiteX13" fmla="*/ 5160819 w 5160819"/>
              <a:gd name="connsiteY13" fmla="*/ 2246769 h 2246769"/>
              <a:gd name="connsiteX14" fmla="*/ 4587395 w 5160819"/>
              <a:gd name="connsiteY14" fmla="*/ 2246769 h 2246769"/>
              <a:gd name="connsiteX15" fmla="*/ 4013970 w 5160819"/>
              <a:gd name="connsiteY15" fmla="*/ 2246769 h 2246769"/>
              <a:gd name="connsiteX16" fmla="*/ 3543762 w 5160819"/>
              <a:gd name="connsiteY16" fmla="*/ 2246769 h 2246769"/>
              <a:gd name="connsiteX17" fmla="*/ 2970338 w 5160819"/>
              <a:gd name="connsiteY17" fmla="*/ 2246769 h 2246769"/>
              <a:gd name="connsiteX18" fmla="*/ 2396914 w 5160819"/>
              <a:gd name="connsiteY18" fmla="*/ 2246769 h 2246769"/>
              <a:gd name="connsiteX19" fmla="*/ 1823489 w 5160819"/>
              <a:gd name="connsiteY19" fmla="*/ 2246769 h 2246769"/>
              <a:gd name="connsiteX20" fmla="*/ 1250065 w 5160819"/>
              <a:gd name="connsiteY20" fmla="*/ 2246769 h 2246769"/>
              <a:gd name="connsiteX21" fmla="*/ 728249 w 5160819"/>
              <a:gd name="connsiteY21" fmla="*/ 2246769 h 2246769"/>
              <a:gd name="connsiteX22" fmla="*/ 0 w 5160819"/>
              <a:gd name="connsiteY22" fmla="*/ 2246769 h 2246769"/>
              <a:gd name="connsiteX23" fmla="*/ 0 w 5160819"/>
              <a:gd name="connsiteY23" fmla="*/ 1685077 h 2246769"/>
              <a:gd name="connsiteX24" fmla="*/ 0 w 5160819"/>
              <a:gd name="connsiteY24" fmla="*/ 1100917 h 2246769"/>
              <a:gd name="connsiteX25" fmla="*/ 0 w 5160819"/>
              <a:gd name="connsiteY25" fmla="*/ 516757 h 2246769"/>
              <a:gd name="connsiteX26" fmla="*/ 0 w 5160819"/>
              <a:gd name="connsiteY26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60819" h="2246769" fill="none" extrusionOk="0">
                <a:moveTo>
                  <a:pt x="0" y="0"/>
                </a:moveTo>
                <a:cubicBezTo>
                  <a:pt x="225768" y="-21836"/>
                  <a:pt x="368921" y="25782"/>
                  <a:pt x="625033" y="0"/>
                </a:cubicBezTo>
                <a:cubicBezTo>
                  <a:pt x="881145" y="-25782"/>
                  <a:pt x="905556" y="38190"/>
                  <a:pt x="1043632" y="0"/>
                </a:cubicBezTo>
                <a:cubicBezTo>
                  <a:pt x="1181708" y="-38190"/>
                  <a:pt x="1459759" y="57704"/>
                  <a:pt x="1565448" y="0"/>
                </a:cubicBezTo>
                <a:cubicBezTo>
                  <a:pt x="1671137" y="-57704"/>
                  <a:pt x="2027009" y="73655"/>
                  <a:pt x="2242089" y="0"/>
                </a:cubicBezTo>
                <a:cubicBezTo>
                  <a:pt x="2457169" y="-73655"/>
                  <a:pt x="2637665" y="65988"/>
                  <a:pt x="2815513" y="0"/>
                </a:cubicBezTo>
                <a:cubicBezTo>
                  <a:pt x="2993361" y="-65988"/>
                  <a:pt x="3268907" y="51576"/>
                  <a:pt x="3440546" y="0"/>
                </a:cubicBezTo>
                <a:cubicBezTo>
                  <a:pt x="3612185" y="-51576"/>
                  <a:pt x="3846527" y="57801"/>
                  <a:pt x="3962362" y="0"/>
                </a:cubicBezTo>
                <a:cubicBezTo>
                  <a:pt x="4078197" y="-57801"/>
                  <a:pt x="4286585" y="4039"/>
                  <a:pt x="4535786" y="0"/>
                </a:cubicBezTo>
                <a:cubicBezTo>
                  <a:pt x="4784987" y="-4039"/>
                  <a:pt x="5017464" y="12094"/>
                  <a:pt x="5160819" y="0"/>
                </a:cubicBezTo>
                <a:cubicBezTo>
                  <a:pt x="5218187" y="191850"/>
                  <a:pt x="5147500" y="379764"/>
                  <a:pt x="5160819" y="516757"/>
                </a:cubicBezTo>
                <a:cubicBezTo>
                  <a:pt x="5174138" y="653750"/>
                  <a:pt x="5146817" y="810806"/>
                  <a:pt x="5160819" y="1011046"/>
                </a:cubicBezTo>
                <a:cubicBezTo>
                  <a:pt x="5174821" y="1211286"/>
                  <a:pt x="5132875" y="1349814"/>
                  <a:pt x="5160819" y="1527803"/>
                </a:cubicBezTo>
                <a:cubicBezTo>
                  <a:pt x="5188763" y="1705792"/>
                  <a:pt x="5098342" y="2048263"/>
                  <a:pt x="5160819" y="2246769"/>
                </a:cubicBezTo>
                <a:cubicBezTo>
                  <a:pt x="4934308" y="2292222"/>
                  <a:pt x="4835171" y="2239639"/>
                  <a:pt x="4587395" y="2246769"/>
                </a:cubicBezTo>
                <a:cubicBezTo>
                  <a:pt x="4339619" y="2253899"/>
                  <a:pt x="4246512" y="2226706"/>
                  <a:pt x="4013970" y="2246769"/>
                </a:cubicBezTo>
                <a:cubicBezTo>
                  <a:pt x="3781428" y="2266832"/>
                  <a:pt x="3736116" y="2219010"/>
                  <a:pt x="3543762" y="2246769"/>
                </a:cubicBezTo>
                <a:cubicBezTo>
                  <a:pt x="3351408" y="2274528"/>
                  <a:pt x="3194548" y="2211141"/>
                  <a:pt x="2970338" y="2246769"/>
                </a:cubicBezTo>
                <a:cubicBezTo>
                  <a:pt x="2746128" y="2282397"/>
                  <a:pt x="2520382" y="2213678"/>
                  <a:pt x="2396914" y="2246769"/>
                </a:cubicBezTo>
                <a:cubicBezTo>
                  <a:pt x="2273446" y="2279860"/>
                  <a:pt x="2026387" y="2183938"/>
                  <a:pt x="1823489" y="2246769"/>
                </a:cubicBezTo>
                <a:cubicBezTo>
                  <a:pt x="1620592" y="2309600"/>
                  <a:pt x="1390214" y="2226012"/>
                  <a:pt x="1250065" y="2246769"/>
                </a:cubicBezTo>
                <a:cubicBezTo>
                  <a:pt x="1109916" y="2267526"/>
                  <a:pt x="833779" y="2244946"/>
                  <a:pt x="728249" y="2246769"/>
                </a:cubicBezTo>
                <a:cubicBezTo>
                  <a:pt x="622719" y="2248592"/>
                  <a:pt x="237455" y="2238355"/>
                  <a:pt x="0" y="2246769"/>
                </a:cubicBezTo>
                <a:cubicBezTo>
                  <a:pt x="-36833" y="2004099"/>
                  <a:pt x="28303" y="1861375"/>
                  <a:pt x="0" y="1685077"/>
                </a:cubicBezTo>
                <a:cubicBezTo>
                  <a:pt x="-28303" y="1508779"/>
                  <a:pt x="67058" y="1367989"/>
                  <a:pt x="0" y="1100917"/>
                </a:cubicBezTo>
                <a:cubicBezTo>
                  <a:pt x="-67058" y="833845"/>
                  <a:pt x="61741" y="666231"/>
                  <a:pt x="0" y="516757"/>
                </a:cubicBezTo>
                <a:cubicBezTo>
                  <a:pt x="-61741" y="367283"/>
                  <a:pt x="31557" y="118847"/>
                  <a:pt x="0" y="0"/>
                </a:cubicBezTo>
                <a:close/>
              </a:path>
              <a:path w="5160819" h="2246769" stroke="0" extrusionOk="0">
                <a:moveTo>
                  <a:pt x="0" y="0"/>
                </a:moveTo>
                <a:cubicBezTo>
                  <a:pt x="182982" y="-40848"/>
                  <a:pt x="392985" y="38912"/>
                  <a:pt x="521816" y="0"/>
                </a:cubicBezTo>
                <a:cubicBezTo>
                  <a:pt x="650647" y="-38912"/>
                  <a:pt x="786131" y="43385"/>
                  <a:pt x="940416" y="0"/>
                </a:cubicBezTo>
                <a:cubicBezTo>
                  <a:pt x="1094701" y="-43385"/>
                  <a:pt x="1424655" y="35999"/>
                  <a:pt x="1617057" y="0"/>
                </a:cubicBezTo>
                <a:cubicBezTo>
                  <a:pt x="1809459" y="-35999"/>
                  <a:pt x="1879434" y="44767"/>
                  <a:pt x="2138873" y="0"/>
                </a:cubicBezTo>
                <a:cubicBezTo>
                  <a:pt x="2398312" y="-44767"/>
                  <a:pt x="2472502" y="38765"/>
                  <a:pt x="2660689" y="0"/>
                </a:cubicBezTo>
                <a:cubicBezTo>
                  <a:pt x="2848876" y="-38765"/>
                  <a:pt x="3018375" y="240"/>
                  <a:pt x="3337330" y="0"/>
                </a:cubicBezTo>
                <a:cubicBezTo>
                  <a:pt x="3656285" y="-240"/>
                  <a:pt x="3594531" y="28245"/>
                  <a:pt x="3807538" y="0"/>
                </a:cubicBezTo>
                <a:cubicBezTo>
                  <a:pt x="4020545" y="-28245"/>
                  <a:pt x="4333161" y="8900"/>
                  <a:pt x="4484178" y="0"/>
                </a:cubicBezTo>
                <a:cubicBezTo>
                  <a:pt x="4635195" y="-8900"/>
                  <a:pt x="4971460" y="62641"/>
                  <a:pt x="5160819" y="0"/>
                </a:cubicBezTo>
                <a:cubicBezTo>
                  <a:pt x="5180036" y="215213"/>
                  <a:pt x="5118452" y="315449"/>
                  <a:pt x="5160819" y="561692"/>
                </a:cubicBezTo>
                <a:cubicBezTo>
                  <a:pt x="5203186" y="807935"/>
                  <a:pt x="5132308" y="944093"/>
                  <a:pt x="5160819" y="1123385"/>
                </a:cubicBezTo>
                <a:cubicBezTo>
                  <a:pt x="5189330" y="1302677"/>
                  <a:pt x="5120757" y="1544846"/>
                  <a:pt x="5160819" y="1707544"/>
                </a:cubicBezTo>
                <a:cubicBezTo>
                  <a:pt x="5200881" y="1870242"/>
                  <a:pt x="5150842" y="2112802"/>
                  <a:pt x="5160819" y="2246769"/>
                </a:cubicBezTo>
                <a:cubicBezTo>
                  <a:pt x="4902083" y="2282880"/>
                  <a:pt x="4721810" y="2194312"/>
                  <a:pt x="4587395" y="2246769"/>
                </a:cubicBezTo>
                <a:cubicBezTo>
                  <a:pt x="4452980" y="2299226"/>
                  <a:pt x="4270390" y="2194040"/>
                  <a:pt x="4117187" y="2246769"/>
                </a:cubicBezTo>
                <a:cubicBezTo>
                  <a:pt x="3963984" y="2299498"/>
                  <a:pt x="3808119" y="2238621"/>
                  <a:pt x="3543762" y="2246769"/>
                </a:cubicBezTo>
                <a:cubicBezTo>
                  <a:pt x="3279405" y="2254917"/>
                  <a:pt x="3203848" y="2221499"/>
                  <a:pt x="2867122" y="2246769"/>
                </a:cubicBezTo>
                <a:cubicBezTo>
                  <a:pt x="2530396" y="2272039"/>
                  <a:pt x="2554313" y="2217714"/>
                  <a:pt x="2293697" y="2246769"/>
                </a:cubicBezTo>
                <a:cubicBezTo>
                  <a:pt x="2033081" y="2275824"/>
                  <a:pt x="2019692" y="2227177"/>
                  <a:pt x="1875098" y="2246769"/>
                </a:cubicBezTo>
                <a:cubicBezTo>
                  <a:pt x="1730504" y="2266361"/>
                  <a:pt x="1513558" y="2221930"/>
                  <a:pt x="1404890" y="2246769"/>
                </a:cubicBezTo>
                <a:cubicBezTo>
                  <a:pt x="1296222" y="2271608"/>
                  <a:pt x="1037891" y="2238779"/>
                  <a:pt x="728249" y="2246769"/>
                </a:cubicBezTo>
                <a:cubicBezTo>
                  <a:pt x="418607" y="2254759"/>
                  <a:pt x="302057" y="2246093"/>
                  <a:pt x="0" y="2246769"/>
                </a:cubicBezTo>
                <a:cubicBezTo>
                  <a:pt x="-60063" y="2062718"/>
                  <a:pt x="28137" y="1921931"/>
                  <a:pt x="0" y="1730012"/>
                </a:cubicBezTo>
                <a:cubicBezTo>
                  <a:pt x="-28137" y="1538093"/>
                  <a:pt x="11412" y="1327028"/>
                  <a:pt x="0" y="1190788"/>
                </a:cubicBezTo>
                <a:cubicBezTo>
                  <a:pt x="-11412" y="1054548"/>
                  <a:pt x="24898" y="927343"/>
                  <a:pt x="0" y="696498"/>
                </a:cubicBezTo>
                <a:cubicBezTo>
                  <a:pt x="-24898" y="465653"/>
                  <a:pt x="45537" y="233448"/>
                  <a:pt x="0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508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222221"/>
                </a:solidFill>
                <a:latin typeface="+mj-lt"/>
              </a:rPr>
              <a:t>“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Three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things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in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human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life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are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important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: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the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first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is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to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be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kind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;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the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second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is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to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be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kind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;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and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the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third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is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to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be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kind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.” </a:t>
            </a:r>
            <a:r>
              <a:rPr lang="pt-BR" sz="2800" dirty="0">
                <a:solidFill>
                  <a:srgbClr val="222221"/>
                </a:solidFill>
                <a:latin typeface="+mj-lt"/>
              </a:rPr>
              <a:t>(Henry James)</a:t>
            </a:r>
            <a:endParaRPr lang="pt-BR" sz="2400" dirty="0">
              <a:solidFill>
                <a:srgbClr val="222221"/>
              </a:solidFill>
              <a:effectLst/>
              <a:latin typeface="+mj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4C85258-B2FF-2E9B-3D46-E271812E8A01}"/>
              </a:ext>
            </a:extLst>
          </p:cNvPr>
          <p:cNvSpPr txBox="1"/>
          <p:nvPr/>
        </p:nvSpPr>
        <p:spPr>
          <a:xfrm>
            <a:off x="5351317" y="4920495"/>
            <a:ext cx="6307283" cy="1077218"/>
          </a:xfrm>
          <a:custGeom>
            <a:avLst/>
            <a:gdLst>
              <a:gd name="connsiteX0" fmla="*/ 0 w 6307283"/>
              <a:gd name="connsiteY0" fmla="*/ 0 h 1077218"/>
              <a:gd name="connsiteX1" fmla="*/ 636462 w 6307283"/>
              <a:gd name="connsiteY1" fmla="*/ 0 h 1077218"/>
              <a:gd name="connsiteX2" fmla="*/ 1020633 w 6307283"/>
              <a:gd name="connsiteY2" fmla="*/ 0 h 1077218"/>
              <a:gd name="connsiteX3" fmla="*/ 1530950 w 6307283"/>
              <a:gd name="connsiteY3" fmla="*/ 0 h 1077218"/>
              <a:gd name="connsiteX4" fmla="*/ 2230485 w 6307283"/>
              <a:gd name="connsiteY4" fmla="*/ 0 h 1077218"/>
              <a:gd name="connsiteX5" fmla="*/ 2803874 w 6307283"/>
              <a:gd name="connsiteY5" fmla="*/ 0 h 1077218"/>
              <a:gd name="connsiteX6" fmla="*/ 3440336 w 6307283"/>
              <a:gd name="connsiteY6" fmla="*/ 0 h 1077218"/>
              <a:gd name="connsiteX7" fmla="*/ 3950653 w 6307283"/>
              <a:gd name="connsiteY7" fmla="*/ 0 h 1077218"/>
              <a:gd name="connsiteX8" fmla="*/ 4524042 w 6307283"/>
              <a:gd name="connsiteY8" fmla="*/ 0 h 1077218"/>
              <a:gd name="connsiteX9" fmla="*/ 5223577 w 6307283"/>
              <a:gd name="connsiteY9" fmla="*/ 0 h 1077218"/>
              <a:gd name="connsiteX10" fmla="*/ 5670821 w 6307283"/>
              <a:gd name="connsiteY10" fmla="*/ 0 h 1077218"/>
              <a:gd name="connsiteX11" fmla="*/ 6307283 w 6307283"/>
              <a:gd name="connsiteY11" fmla="*/ 0 h 1077218"/>
              <a:gd name="connsiteX12" fmla="*/ 6307283 w 6307283"/>
              <a:gd name="connsiteY12" fmla="*/ 517065 h 1077218"/>
              <a:gd name="connsiteX13" fmla="*/ 6307283 w 6307283"/>
              <a:gd name="connsiteY13" fmla="*/ 1077218 h 1077218"/>
              <a:gd name="connsiteX14" fmla="*/ 5733894 w 6307283"/>
              <a:gd name="connsiteY14" fmla="*/ 1077218 h 1077218"/>
              <a:gd name="connsiteX15" fmla="*/ 5160504 w 6307283"/>
              <a:gd name="connsiteY15" fmla="*/ 1077218 h 1077218"/>
              <a:gd name="connsiteX16" fmla="*/ 4713261 w 6307283"/>
              <a:gd name="connsiteY16" fmla="*/ 1077218 h 1077218"/>
              <a:gd name="connsiteX17" fmla="*/ 4139871 w 6307283"/>
              <a:gd name="connsiteY17" fmla="*/ 1077218 h 1077218"/>
              <a:gd name="connsiteX18" fmla="*/ 3566482 w 6307283"/>
              <a:gd name="connsiteY18" fmla="*/ 1077218 h 1077218"/>
              <a:gd name="connsiteX19" fmla="*/ 2993092 w 6307283"/>
              <a:gd name="connsiteY19" fmla="*/ 1077218 h 1077218"/>
              <a:gd name="connsiteX20" fmla="*/ 2419703 w 6307283"/>
              <a:gd name="connsiteY20" fmla="*/ 1077218 h 1077218"/>
              <a:gd name="connsiteX21" fmla="*/ 1909387 w 6307283"/>
              <a:gd name="connsiteY21" fmla="*/ 1077218 h 1077218"/>
              <a:gd name="connsiteX22" fmla="*/ 1272924 w 6307283"/>
              <a:gd name="connsiteY22" fmla="*/ 1077218 h 1077218"/>
              <a:gd name="connsiteX23" fmla="*/ 699535 w 6307283"/>
              <a:gd name="connsiteY23" fmla="*/ 1077218 h 1077218"/>
              <a:gd name="connsiteX24" fmla="*/ 0 w 6307283"/>
              <a:gd name="connsiteY24" fmla="*/ 1077218 h 1077218"/>
              <a:gd name="connsiteX25" fmla="*/ 0 w 6307283"/>
              <a:gd name="connsiteY25" fmla="*/ 517065 h 1077218"/>
              <a:gd name="connsiteX26" fmla="*/ 0 w 6307283"/>
              <a:gd name="connsiteY26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07283" h="1077218" fill="none" extrusionOk="0">
                <a:moveTo>
                  <a:pt x="0" y="0"/>
                </a:moveTo>
                <a:cubicBezTo>
                  <a:pt x="189543" y="-51581"/>
                  <a:pt x="415514" y="35818"/>
                  <a:pt x="636462" y="0"/>
                </a:cubicBezTo>
                <a:cubicBezTo>
                  <a:pt x="857410" y="-35818"/>
                  <a:pt x="888892" y="14367"/>
                  <a:pt x="1020633" y="0"/>
                </a:cubicBezTo>
                <a:cubicBezTo>
                  <a:pt x="1152374" y="-14367"/>
                  <a:pt x="1385159" y="40914"/>
                  <a:pt x="1530950" y="0"/>
                </a:cubicBezTo>
                <a:cubicBezTo>
                  <a:pt x="1676741" y="-40914"/>
                  <a:pt x="1989393" y="54033"/>
                  <a:pt x="2230485" y="0"/>
                </a:cubicBezTo>
                <a:cubicBezTo>
                  <a:pt x="2471577" y="-54033"/>
                  <a:pt x="2662430" y="30210"/>
                  <a:pt x="2803874" y="0"/>
                </a:cubicBezTo>
                <a:cubicBezTo>
                  <a:pt x="2945318" y="-30210"/>
                  <a:pt x="3294605" y="44255"/>
                  <a:pt x="3440336" y="0"/>
                </a:cubicBezTo>
                <a:cubicBezTo>
                  <a:pt x="3586067" y="-44255"/>
                  <a:pt x="3762324" y="37830"/>
                  <a:pt x="3950653" y="0"/>
                </a:cubicBezTo>
                <a:cubicBezTo>
                  <a:pt x="4138982" y="-37830"/>
                  <a:pt x="4343385" y="65957"/>
                  <a:pt x="4524042" y="0"/>
                </a:cubicBezTo>
                <a:cubicBezTo>
                  <a:pt x="4704699" y="-65957"/>
                  <a:pt x="4935276" y="8563"/>
                  <a:pt x="5223577" y="0"/>
                </a:cubicBezTo>
                <a:cubicBezTo>
                  <a:pt x="5511878" y="-8563"/>
                  <a:pt x="5571328" y="17708"/>
                  <a:pt x="5670821" y="0"/>
                </a:cubicBezTo>
                <a:cubicBezTo>
                  <a:pt x="5770314" y="-17708"/>
                  <a:pt x="6008001" y="29815"/>
                  <a:pt x="6307283" y="0"/>
                </a:cubicBezTo>
                <a:cubicBezTo>
                  <a:pt x="6351748" y="172557"/>
                  <a:pt x="6293747" y="374487"/>
                  <a:pt x="6307283" y="517065"/>
                </a:cubicBezTo>
                <a:cubicBezTo>
                  <a:pt x="6320819" y="659644"/>
                  <a:pt x="6280534" y="883958"/>
                  <a:pt x="6307283" y="1077218"/>
                </a:cubicBezTo>
                <a:cubicBezTo>
                  <a:pt x="6071235" y="1129039"/>
                  <a:pt x="5951818" y="1054317"/>
                  <a:pt x="5733894" y="1077218"/>
                </a:cubicBezTo>
                <a:cubicBezTo>
                  <a:pt x="5515970" y="1100119"/>
                  <a:pt x="5366838" y="1075275"/>
                  <a:pt x="5160504" y="1077218"/>
                </a:cubicBezTo>
                <a:cubicBezTo>
                  <a:pt x="4954170" y="1079161"/>
                  <a:pt x="4806402" y="1044613"/>
                  <a:pt x="4713261" y="1077218"/>
                </a:cubicBezTo>
                <a:cubicBezTo>
                  <a:pt x="4620120" y="1109823"/>
                  <a:pt x="4298611" y="1013030"/>
                  <a:pt x="4139871" y="1077218"/>
                </a:cubicBezTo>
                <a:cubicBezTo>
                  <a:pt x="3981131" y="1141406"/>
                  <a:pt x="3717785" y="1062706"/>
                  <a:pt x="3566482" y="1077218"/>
                </a:cubicBezTo>
                <a:cubicBezTo>
                  <a:pt x="3415179" y="1091730"/>
                  <a:pt x="3155071" y="1030749"/>
                  <a:pt x="2993092" y="1077218"/>
                </a:cubicBezTo>
                <a:cubicBezTo>
                  <a:pt x="2831113" y="1123687"/>
                  <a:pt x="2659503" y="1028059"/>
                  <a:pt x="2419703" y="1077218"/>
                </a:cubicBezTo>
                <a:cubicBezTo>
                  <a:pt x="2179903" y="1126377"/>
                  <a:pt x="2098698" y="1058177"/>
                  <a:pt x="1909387" y="1077218"/>
                </a:cubicBezTo>
                <a:cubicBezTo>
                  <a:pt x="1720076" y="1096259"/>
                  <a:pt x="1415471" y="1027149"/>
                  <a:pt x="1272924" y="1077218"/>
                </a:cubicBezTo>
                <a:cubicBezTo>
                  <a:pt x="1130377" y="1127287"/>
                  <a:pt x="925344" y="1032471"/>
                  <a:pt x="699535" y="1077218"/>
                </a:cubicBezTo>
                <a:cubicBezTo>
                  <a:pt x="473726" y="1121965"/>
                  <a:pt x="158821" y="995601"/>
                  <a:pt x="0" y="1077218"/>
                </a:cubicBezTo>
                <a:cubicBezTo>
                  <a:pt x="-6943" y="910938"/>
                  <a:pt x="9761" y="706807"/>
                  <a:pt x="0" y="517065"/>
                </a:cubicBezTo>
                <a:cubicBezTo>
                  <a:pt x="-9761" y="327323"/>
                  <a:pt x="17903" y="249881"/>
                  <a:pt x="0" y="0"/>
                </a:cubicBezTo>
                <a:close/>
              </a:path>
              <a:path w="6307283" h="1077218" stroke="0" extrusionOk="0">
                <a:moveTo>
                  <a:pt x="0" y="0"/>
                </a:moveTo>
                <a:cubicBezTo>
                  <a:pt x="117493" y="-29479"/>
                  <a:pt x="375394" y="18103"/>
                  <a:pt x="510317" y="0"/>
                </a:cubicBezTo>
                <a:cubicBezTo>
                  <a:pt x="645240" y="-18103"/>
                  <a:pt x="787401" y="34134"/>
                  <a:pt x="894487" y="0"/>
                </a:cubicBezTo>
                <a:cubicBezTo>
                  <a:pt x="1001573" y="-34134"/>
                  <a:pt x="1439735" y="5140"/>
                  <a:pt x="1594022" y="0"/>
                </a:cubicBezTo>
                <a:cubicBezTo>
                  <a:pt x="1748309" y="-5140"/>
                  <a:pt x="1950052" y="34394"/>
                  <a:pt x="2104339" y="0"/>
                </a:cubicBezTo>
                <a:cubicBezTo>
                  <a:pt x="2258626" y="-34394"/>
                  <a:pt x="2434935" y="23529"/>
                  <a:pt x="2614655" y="0"/>
                </a:cubicBezTo>
                <a:cubicBezTo>
                  <a:pt x="2794375" y="-23529"/>
                  <a:pt x="3024754" y="80975"/>
                  <a:pt x="3314191" y="0"/>
                </a:cubicBezTo>
                <a:cubicBezTo>
                  <a:pt x="3603628" y="-80975"/>
                  <a:pt x="3624502" y="53234"/>
                  <a:pt x="3761434" y="0"/>
                </a:cubicBezTo>
                <a:cubicBezTo>
                  <a:pt x="3898366" y="-53234"/>
                  <a:pt x="4307213" y="7006"/>
                  <a:pt x="4460969" y="0"/>
                </a:cubicBezTo>
                <a:cubicBezTo>
                  <a:pt x="4614725" y="-7006"/>
                  <a:pt x="4944400" y="77444"/>
                  <a:pt x="5160504" y="0"/>
                </a:cubicBezTo>
                <a:cubicBezTo>
                  <a:pt x="5376609" y="-77444"/>
                  <a:pt x="5469203" y="60147"/>
                  <a:pt x="5733894" y="0"/>
                </a:cubicBezTo>
                <a:cubicBezTo>
                  <a:pt x="5998585" y="-60147"/>
                  <a:pt x="6164130" y="67819"/>
                  <a:pt x="6307283" y="0"/>
                </a:cubicBezTo>
                <a:cubicBezTo>
                  <a:pt x="6356245" y="193189"/>
                  <a:pt x="6261039" y="355203"/>
                  <a:pt x="6307283" y="527837"/>
                </a:cubicBezTo>
                <a:cubicBezTo>
                  <a:pt x="6353527" y="700471"/>
                  <a:pt x="6279319" y="832776"/>
                  <a:pt x="6307283" y="1077218"/>
                </a:cubicBezTo>
                <a:cubicBezTo>
                  <a:pt x="6146210" y="1099407"/>
                  <a:pt x="5963603" y="1058183"/>
                  <a:pt x="5733894" y="1077218"/>
                </a:cubicBezTo>
                <a:cubicBezTo>
                  <a:pt x="5504185" y="1096253"/>
                  <a:pt x="5430863" y="1036114"/>
                  <a:pt x="5286650" y="1077218"/>
                </a:cubicBezTo>
                <a:cubicBezTo>
                  <a:pt x="5142437" y="1118322"/>
                  <a:pt x="4917018" y="1030956"/>
                  <a:pt x="4713261" y="1077218"/>
                </a:cubicBezTo>
                <a:cubicBezTo>
                  <a:pt x="4509504" y="1123480"/>
                  <a:pt x="4339252" y="1030715"/>
                  <a:pt x="4013726" y="1077218"/>
                </a:cubicBezTo>
                <a:cubicBezTo>
                  <a:pt x="3688201" y="1123721"/>
                  <a:pt x="3712271" y="1050337"/>
                  <a:pt x="3440336" y="1077218"/>
                </a:cubicBezTo>
                <a:cubicBezTo>
                  <a:pt x="3168401" y="1104099"/>
                  <a:pt x="3230654" y="1071086"/>
                  <a:pt x="3056165" y="1077218"/>
                </a:cubicBezTo>
                <a:cubicBezTo>
                  <a:pt x="2881676" y="1083350"/>
                  <a:pt x="2787163" y="1046213"/>
                  <a:pt x="2608922" y="1077218"/>
                </a:cubicBezTo>
                <a:cubicBezTo>
                  <a:pt x="2430681" y="1108223"/>
                  <a:pt x="2168742" y="1060090"/>
                  <a:pt x="1909387" y="1077218"/>
                </a:cubicBezTo>
                <a:cubicBezTo>
                  <a:pt x="1650032" y="1094346"/>
                  <a:pt x="1536462" y="1059921"/>
                  <a:pt x="1335997" y="1077218"/>
                </a:cubicBezTo>
                <a:cubicBezTo>
                  <a:pt x="1135532" y="1094515"/>
                  <a:pt x="1017730" y="1026478"/>
                  <a:pt x="888754" y="1077218"/>
                </a:cubicBezTo>
                <a:cubicBezTo>
                  <a:pt x="759778" y="1127958"/>
                  <a:pt x="433698" y="995902"/>
                  <a:pt x="0" y="1077218"/>
                </a:cubicBezTo>
                <a:cubicBezTo>
                  <a:pt x="-1655" y="919575"/>
                  <a:pt x="18057" y="732682"/>
                  <a:pt x="0" y="570926"/>
                </a:cubicBezTo>
                <a:cubicBezTo>
                  <a:pt x="-18057" y="409170"/>
                  <a:pt x="14240" y="142843"/>
                  <a:pt x="0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508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222221"/>
                </a:solidFill>
                <a:latin typeface="+mj-lt"/>
              </a:rPr>
              <a:t>“In a world </a:t>
            </a:r>
            <a:r>
              <a:rPr lang="pt-BR" sz="3200" b="1" dirty="0" err="1">
                <a:solidFill>
                  <a:srgbClr val="222221"/>
                </a:solidFill>
                <a:latin typeface="+mj-lt"/>
              </a:rPr>
              <a:t>where</a:t>
            </a:r>
            <a:r>
              <a:rPr lang="pt-BR" sz="32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latin typeface="+mj-lt"/>
              </a:rPr>
              <a:t>you</a:t>
            </a:r>
            <a:r>
              <a:rPr lang="pt-BR" sz="32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latin typeface="+mj-lt"/>
              </a:rPr>
              <a:t>can</a:t>
            </a:r>
            <a:r>
              <a:rPr lang="pt-BR" sz="32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latin typeface="+mj-lt"/>
              </a:rPr>
              <a:t>be</a:t>
            </a:r>
            <a:r>
              <a:rPr lang="pt-BR" sz="32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latin typeface="+mj-lt"/>
              </a:rPr>
              <a:t>anything</a:t>
            </a:r>
            <a:r>
              <a:rPr lang="pt-BR" sz="3200" b="1" dirty="0">
                <a:solidFill>
                  <a:srgbClr val="222221"/>
                </a:solidFill>
                <a:latin typeface="+mj-lt"/>
              </a:rPr>
              <a:t>, </a:t>
            </a:r>
            <a:r>
              <a:rPr lang="pt-BR" sz="3200" b="1" dirty="0" err="1">
                <a:solidFill>
                  <a:srgbClr val="222221"/>
                </a:solidFill>
                <a:latin typeface="+mj-lt"/>
              </a:rPr>
              <a:t>be</a:t>
            </a:r>
            <a:r>
              <a:rPr lang="pt-BR" sz="32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latin typeface="+mj-lt"/>
              </a:rPr>
              <a:t>kind</a:t>
            </a:r>
            <a:r>
              <a:rPr lang="pt-BR" sz="3200" b="1" dirty="0">
                <a:solidFill>
                  <a:srgbClr val="222221"/>
                </a:solidFill>
                <a:latin typeface="+mj-lt"/>
              </a:rPr>
              <a:t>.” </a:t>
            </a:r>
            <a:r>
              <a:rPr lang="pt-BR" sz="2800" dirty="0">
                <a:solidFill>
                  <a:srgbClr val="222221"/>
                </a:solidFill>
                <a:latin typeface="+mj-lt"/>
              </a:rPr>
              <a:t>(Caroline Flack)</a:t>
            </a:r>
            <a:endParaRPr lang="pt-BR" sz="2400" dirty="0">
              <a:solidFill>
                <a:srgbClr val="22222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0270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B1E9675-E4EC-E9D7-29FB-5B33CD3A8B1D}"/>
              </a:ext>
            </a:extLst>
          </p:cNvPr>
          <p:cNvSpPr txBox="1"/>
          <p:nvPr/>
        </p:nvSpPr>
        <p:spPr>
          <a:xfrm>
            <a:off x="872703" y="1081108"/>
            <a:ext cx="10446594" cy="52629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Aqui estão alguns exemplos de ações que demonstram gentileza. Em duplas, escolham as ações que vocês costumam realizar.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	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Say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something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nice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a friend.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Share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your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lunch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with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a friend.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Say “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thank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”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your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teacher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Hold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door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open for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someone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Offer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your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time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listen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a friend.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Help a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classmate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with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their</a:t>
            </a:r>
            <a:r>
              <a:rPr lang="pt-BR" sz="28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homework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Offer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carry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something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heavy for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someone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Help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keep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your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school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clean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by</a:t>
            </a:r>
            <a:r>
              <a:rPr lang="pt-BR" sz="28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picking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up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trash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Give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your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seat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on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public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transport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someone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who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looks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tired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12</a:t>
            </a:r>
          </a:p>
        </p:txBody>
      </p:sp>
    </p:spTree>
    <p:extLst>
      <p:ext uri="{BB962C8B-B14F-4D97-AF65-F5344CB8AC3E}">
        <p14:creationId xmlns:p14="http://schemas.microsoft.com/office/powerpoint/2010/main" val="9109186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B1E9675-E4EC-E9D7-29FB-5B33CD3A8B1D}"/>
              </a:ext>
            </a:extLst>
          </p:cNvPr>
          <p:cNvSpPr txBox="1"/>
          <p:nvPr/>
        </p:nvSpPr>
        <p:spPr>
          <a:xfrm>
            <a:off x="1052079" y="1059332"/>
            <a:ext cx="10087841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Discuss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following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questions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with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your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classmates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.</a:t>
            </a:r>
            <a:endParaRPr lang="pt-BR" sz="2800" b="1" dirty="0">
              <a:solidFill>
                <a:srgbClr val="2F2F2E"/>
              </a:solidFill>
              <a:latin typeface="+mj-lt"/>
            </a:endParaRPr>
          </a:p>
          <a:p>
            <a:pPr marL="514350" indent="-514350">
              <a:buAutoNum type="alphaLcParenR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In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your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opinion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why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is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kindness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a “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choice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”? Do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always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choose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8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be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kind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?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Why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(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not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)?</a:t>
            </a:r>
          </a:p>
          <a:p>
            <a:pPr marL="514350" indent="-514350">
              <a:buAutoNum type="alphaLcParenR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Do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believe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kindness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is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something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can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practice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every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day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?</a:t>
            </a:r>
          </a:p>
          <a:p>
            <a:pPr marL="514350" indent="-514350">
              <a:buAutoNum type="alphaLcParenR"/>
            </a:pP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How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do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feel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when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someone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is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kind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?</a:t>
            </a:r>
          </a:p>
          <a:p>
            <a:pPr marL="514350" indent="-514350">
              <a:buAutoNum type="alphaLcParenR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In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your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opinion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why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is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it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important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be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kind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yourself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?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12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CC3E092-8952-3605-1048-055BA3B3C73A}"/>
              </a:ext>
            </a:extLst>
          </p:cNvPr>
          <p:cNvGrpSpPr/>
          <p:nvPr/>
        </p:nvGrpSpPr>
        <p:grpSpPr>
          <a:xfrm>
            <a:off x="211186" y="3741099"/>
            <a:ext cx="11596513" cy="2914449"/>
            <a:chOff x="-528671" y="3292612"/>
            <a:chExt cx="16793968" cy="2117490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DAD6038C-F7C4-6E6C-35EA-57A6AF23DB48}"/>
                </a:ext>
              </a:extLst>
            </p:cNvPr>
            <p:cNvSpPr txBox="1"/>
            <p:nvPr/>
          </p:nvSpPr>
          <p:spPr>
            <a:xfrm>
              <a:off x="-277972" y="3732991"/>
              <a:ext cx="16543269" cy="1677111"/>
            </a:xfrm>
            <a:custGeom>
              <a:avLst/>
              <a:gdLst>
                <a:gd name="connsiteX0" fmla="*/ 0 w 16543269"/>
                <a:gd name="connsiteY0" fmla="*/ 0 h 1677111"/>
                <a:gd name="connsiteX1" fmla="*/ 16543269 w 16543269"/>
                <a:gd name="connsiteY1" fmla="*/ 0 h 1677111"/>
                <a:gd name="connsiteX2" fmla="*/ 16543269 w 16543269"/>
                <a:gd name="connsiteY2" fmla="*/ 1677111 h 1677111"/>
                <a:gd name="connsiteX3" fmla="*/ 0 w 16543269"/>
                <a:gd name="connsiteY3" fmla="*/ 1677111 h 1677111"/>
                <a:gd name="connsiteX4" fmla="*/ 0 w 16543269"/>
                <a:gd name="connsiteY4" fmla="*/ 0 h 167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43269" h="1677111" fill="none" extrusionOk="0">
                  <a:moveTo>
                    <a:pt x="0" y="0"/>
                  </a:moveTo>
                  <a:cubicBezTo>
                    <a:pt x="4947880" y="-49533"/>
                    <a:pt x="10457423" y="-14809"/>
                    <a:pt x="16543269" y="0"/>
                  </a:cubicBezTo>
                  <a:cubicBezTo>
                    <a:pt x="16548063" y="837098"/>
                    <a:pt x="16465254" y="952488"/>
                    <a:pt x="16543269" y="1677111"/>
                  </a:cubicBezTo>
                  <a:cubicBezTo>
                    <a:pt x="12721454" y="1628880"/>
                    <a:pt x="2671047" y="1761566"/>
                    <a:pt x="0" y="1677111"/>
                  </a:cubicBezTo>
                  <a:cubicBezTo>
                    <a:pt x="60474" y="1318493"/>
                    <a:pt x="116386" y="448670"/>
                    <a:pt x="0" y="0"/>
                  </a:cubicBezTo>
                  <a:close/>
                </a:path>
                <a:path w="16543269" h="1677111" stroke="0" extrusionOk="0">
                  <a:moveTo>
                    <a:pt x="0" y="0"/>
                  </a:moveTo>
                  <a:cubicBezTo>
                    <a:pt x="6053096" y="118645"/>
                    <a:pt x="11481004" y="116012"/>
                    <a:pt x="16543269" y="0"/>
                  </a:cubicBezTo>
                  <a:cubicBezTo>
                    <a:pt x="16410796" y="430753"/>
                    <a:pt x="16525847" y="1098695"/>
                    <a:pt x="16543269" y="1677111"/>
                  </a:cubicBezTo>
                  <a:cubicBezTo>
                    <a:pt x="9177636" y="1811711"/>
                    <a:pt x="7990525" y="1519915"/>
                    <a:pt x="0" y="1677111"/>
                  </a:cubicBezTo>
                  <a:cubicBezTo>
                    <a:pt x="-26926" y="1435555"/>
                    <a:pt x="-33392" y="566435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2400" dirty="0"/>
                <a:t>Há diversas maneiras de praticar a gentileza na comunicação por meio da linguagem verbal. Pequenas frases  de apoio ou reconhecimento podem fazer uma grande diferença no dia de alguém. Expressões simples, como </a:t>
              </a:r>
              <a:r>
                <a:rPr lang="pt-BR" sz="2400" i="1" dirty="0"/>
                <a:t>“Take </a:t>
              </a:r>
              <a:r>
                <a:rPr lang="pt-BR" sz="2400" i="1" dirty="0" err="1"/>
                <a:t>care</a:t>
              </a:r>
              <a:r>
                <a:rPr lang="pt-BR" sz="2400" i="1" dirty="0"/>
                <a:t>” </a:t>
              </a:r>
              <a:r>
                <a:rPr lang="pt-BR" sz="2400" dirty="0"/>
                <a:t>(Cuide-se) ou </a:t>
              </a:r>
              <a:r>
                <a:rPr lang="pt-BR" sz="2400" i="1" dirty="0"/>
                <a:t>“</a:t>
              </a:r>
              <a:r>
                <a:rPr lang="pt-BR" sz="2400" i="1" dirty="0" err="1"/>
                <a:t>I</a:t>
              </a:r>
              <a:r>
                <a:rPr lang="pt-BR" sz="2400" i="1" dirty="0"/>
                <a:t> </a:t>
              </a:r>
              <a:r>
                <a:rPr lang="pt-BR" sz="2400" i="1" dirty="0" err="1"/>
                <a:t>hope</a:t>
              </a:r>
              <a:r>
                <a:rPr lang="pt-BR" sz="2400" i="1" dirty="0"/>
                <a:t> </a:t>
              </a:r>
              <a:r>
                <a:rPr lang="pt-BR" sz="2400" i="1" dirty="0" err="1"/>
                <a:t>you’re</a:t>
              </a:r>
              <a:r>
                <a:rPr lang="pt-BR" sz="2400" i="1" dirty="0"/>
                <a:t> </a:t>
              </a:r>
              <a:r>
                <a:rPr lang="pt-BR" sz="2400" i="1" dirty="0" err="1"/>
                <a:t>doing</a:t>
              </a:r>
              <a:r>
                <a:rPr lang="pt-BR" sz="2400" i="1" dirty="0"/>
                <a:t> </a:t>
              </a:r>
              <a:r>
                <a:rPr lang="pt-BR" sz="2400" i="1" dirty="0" err="1"/>
                <a:t>well</a:t>
              </a:r>
              <a:r>
                <a:rPr lang="pt-BR" sz="2400" i="1" dirty="0"/>
                <a:t>” </a:t>
              </a:r>
              <a:r>
                <a:rPr lang="pt-BR" sz="2400" dirty="0"/>
                <a:t>(Espero que você esteja bem), mostram que nos importamos com a outra pessoa. Quais exemplos de expressões, em inglês e em português, podemos usar nas nossas interações diárias para criar um ambiente mais acolhedor e positivo para todos?</a:t>
              </a:r>
            </a:p>
          </p:txBody>
        </p:sp>
        <p:sp>
          <p:nvSpPr>
            <p:cNvPr id="5" name="Pentágono 4">
              <a:extLst>
                <a:ext uri="{FF2B5EF4-FFF2-40B4-BE49-F238E27FC236}">
                  <a16:creationId xmlns:a16="http://schemas.microsoft.com/office/drawing/2014/main" id="{E234339F-28B3-7DA8-79F6-4F0169E05FC1}"/>
                </a:ext>
              </a:extLst>
            </p:cNvPr>
            <p:cNvSpPr/>
            <p:nvPr/>
          </p:nvSpPr>
          <p:spPr>
            <a:xfrm rot="21395195">
              <a:off x="-528671" y="3292612"/>
              <a:ext cx="4866836" cy="444942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THINK ABOUT 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01219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54499F5-522C-1ADF-2D82-92EF35811155}"/>
              </a:ext>
            </a:extLst>
          </p:cNvPr>
          <p:cNvSpPr txBox="1"/>
          <p:nvPr/>
        </p:nvSpPr>
        <p:spPr>
          <a:xfrm>
            <a:off x="1570360" y="949485"/>
            <a:ext cx="8954032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I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’ve</a:t>
            </a:r>
            <a:r>
              <a:rPr lang="pt-BR" sz="28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learned</a:t>
            </a:r>
            <a:r>
              <a:rPr lang="pt-BR" sz="28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that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people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will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forget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what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said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people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will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forget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what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28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did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but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people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will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never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forget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how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made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them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feel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  <a:p>
            <a:pPr marL="571500" indent="-571500">
              <a:buFont typeface="+mj-lt"/>
              <a:buAutoNum type="romanUcPeriod"/>
            </a:pPr>
            <a:endParaRPr lang="pt-BR" sz="2800" dirty="0">
              <a:solidFill>
                <a:srgbClr val="2F2F2E"/>
              </a:solidFill>
              <a:effectLst/>
              <a:latin typeface="+mj-lt"/>
            </a:endParaRPr>
          </a:p>
          <a:p>
            <a:pPr marL="571500" indent="-571500">
              <a:buFont typeface="+mj-lt"/>
              <a:buAutoNum type="romanUcPeriod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“Science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has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now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shown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that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devoting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resources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others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[…]”</a:t>
            </a:r>
          </a:p>
          <a:p>
            <a:pPr marL="571500" indent="-571500">
              <a:buFont typeface="+mj-lt"/>
              <a:buAutoNum type="romanUcPeriod"/>
            </a:pPr>
            <a:endParaRPr lang="pt-BR" sz="2800" dirty="0">
              <a:solidFill>
                <a:srgbClr val="2F2F2E"/>
              </a:solidFill>
              <a:effectLst/>
              <a:latin typeface="+mj-lt"/>
            </a:endParaRPr>
          </a:p>
          <a:p>
            <a:pPr marL="571500" indent="-571500">
              <a:buFont typeface="+mj-lt"/>
              <a:buAutoNum type="romanUcPeriod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“[…]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research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has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also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shown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that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being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in a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good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mood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can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make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more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kind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12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B1E9675-E4EC-E9D7-29FB-5B33CD3A8B1D}"/>
              </a:ext>
            </a:extLst>
          </p:cNvPr>
          <p:cNvSpPr txBox="1"/>
          <p:nvPr/>
        </p:nvSpPr>
        <p:spPr>
          <a:xfrm>
            <a:off x="852054" y="5113540"/>
            <a:ext cx="10390643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Responda às perguntas a seguir.</a:t>
            </a:r>
          </a:p>
          <a:p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a) Qual fragmento apresenta formas verbais no </a:t>
            </a:r>
            <a:r>
              <a:rPr lang="pt-BR" sz="2800" i="1" dirty="0" err="1">
                <a:solidFill>
                  <a:srgbClr val="2F2F2E"/>
                </a:solidFill>
                <a:effectLst/>
                <a:latin typeface="+mj-lt"/>
              </a:rPr>
              <a:t>simple</a:t>
            </a:r>
            <a:r>
              <a:rPr lang="pt-BR" sz="28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F2F2E"/>
                </a:solidFill>
                <a:effectLst/>
                <a:latin typeface="+mj-lt"/>
              </a:rPr>
              <a:t>past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?</a:t>
            </a:r>
          </a:p>
          <a:p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b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) Quais fragmentos apresentam formas verbais no </a:t>
            </a:r>
            <a:r>
              <a:rPr lang="pt-BR" sz="2800" i="1" dirty="0" err="1">
                <a:solidFill>
                  <a:srgbClr val="2F2F2E"/>
                </a:solidFill>
                <a:effectLst/>
                <a:latin typeface="+mj-lt"/>
              </a:rPr>
              <a:t>present</a:t>
            </a:r>
            <a:r>
              <a:rPr lang="pt-BR" sz="28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F2F2E"/>
                </a:solidFill>
                <a:effectLst/>
                <a:latin typeface="+mj-lt"/>
              </a:rPr>
              <a:t>perfect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299841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54499F5-522C-1ADF-2D82-92EF35811155}"/>
              </a:ext>
            </a:extLst>
          </p:cNvPr>
          <p:cNvSpPr txBox="1"/>
          <p:nvPr/>
        </p:nvSpPr>
        <p:spPr>
          <a:xfrm>
            <a:off x="1570360" y="949485"/>
            <a:ext cx="8954032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I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’ve</a:t>
            </a:r>
            <a:r>
              <a:rPr lang="pt-BR" sz="28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learned</a:t>
            </a:r>
            <a:r>
              <a:rPr lang="pt-BR" sz="28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that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people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will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forget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what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said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people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will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forget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what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28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did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but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people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will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never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forget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how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made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them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feel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  <a:p>
            <a:pPr marL="571500" indent="-571500">
              <a:buFont typeface="+mj-lt"/>
              <a:buAutoNum type="romanUcPeriod"/>
            </a:pPr>
            <a:endParaRPr lang="pt-BR" sz="2800" dirty="0">
              <a:solidFill>
                <a:srgbClr val="2F2F2E"/>
              </a:solidFill>
              <a:effectLst/>
              <a:latin typeface="+mj-lt"/>
            </a:endParaRPr>
          </a:p>
          <a:p>
            <a:pPr marL="571500" indent="-571500">
              <a:buFont typeface="+mj-lt"/>
              <a:buAutoNum type="romanUcPeriod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“Science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has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now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shown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that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devoting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resources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others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[…]”</a:t>
            </a:r>
          </a:p>
          <a:p>
            <a:pPr marL="571500" indent="-571500">
              <a:buFont typeface="+mj-lt"/>
              <a:buAutoNum type="romanUcPeriod"/>
            </a:pPr>
            <a:endParaRPr lang="pt-BR" sz="2800" dirty="0">
              <a:solidFill>
                <a:srgbClr val="2F2F2E"/>
              </a:solidFill>
              <a:effectLst/>
              <a:latin typeface="+mj-lt"/>
            </a:endParaRPr>
          </a:p>
          <a:p>
            <a:pPr marL="571500" indent="-571500">
              <a:buFont typeface="+mj-lt"/>
              <a:buAutoNum type="romanUcPeriod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“[…]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research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has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also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shown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that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being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in a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good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mood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can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make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more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kind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12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B1E9675-E4EC-E9D7-29FB-5B33CD3A8B1D}"/>
              </a:ext>
            </a:extLst>
          </p:cNvPr>
          <p:cNvSpPr txBox="1"/>
          <p:nvPr/>
        </p:nvSpPr>
        <p:spPr>
          <a:xfrm>
            <a:off x="852054" y="5123708"/>
            <a:ext cx="10390643" cy="1338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700" dirty="0" err="1">
                <a:solidFill>
                  <a:srgbClr val="2F2F2E"/>
                </a:solidFill>
                <a:effectLst/>
                <a:latin typeface="+mj-lt"/>
              </a:rPr>
              <a:t>c</a:t>
            </a:r>
            <a:r>
              <a:rPr lang="pt-BR" sz="2700" dirty="0">
                <a:solidFill>
                  <a:srgbClr val="2F2F2E"/>
                </a:solidFill>
                <a:effectLst/>
                <a:latin typeface="+mj-lt"/>
              </a:rPr>
              <a:t>) Com exceção de </a:t>
            </a:r>
            <a:r>
              <a:rPr lang="pt-BR" sz="2700" i="1" dirty="0" err="1">
                <a:solidFill>
                  <a:srgbClr val="2F2F2E"/>
                </a:solidFill>
                <a:effectLst/>
                <a:latin typeface="+mj-lt"/>
              </a:rPr>
              <a:t>learn</a:t>
            </a:r>
            <a:r>
              <a:rPr lang="pt-BR" sz="2700" dirty="0">
                <a:solidFill>
                  <a:srgbClr val="2F2F2E"/>
                </a:solidFill>
                <a:effectLst/>
                <a:latin typeface="+mj-lt"/>
              </a:rPr>
              <a:t> (forma básica), que pode ter duas formas no passado e no particípio passado (</a:t>
            </a:r>
            <a:r>
              <a:rPr lang="pt-BR" sz="2700" i="1" dirty="0" err="1">
                <a:solidFill>
                  <a:srgbClr val="2F2F2E"/>
                </a:solidFill>
                <a:effectLst/>
                <a:latin typeface="+mj-lt"/>
              </a:rPr>
              <a:t>learned</a:t>
            </a:r>
            <a:r>
              <a:rPr lang="pt-BR" sz="2700" i="1" dirty="0">
                <a:solidFill>
                  <a:srgbClr val="2F2F2E"/>
                </a:solidFill>
                <a:effectLst/>
                <a:latin typeface="+mj-lt"/>
              </a:rPr>
              <a:t>/</a:t>
            </a:r>
            <a:r>
              <a:rPr lang="pt-BR" sz="2700" i="1" dirty="0" err="1">
                <a:solidFill>
                  <a:srgbClr val="2F2F2E"/>
                </a:solidFill>
                <a:effectLst/>
                <a:latin typeface="+mj-lt"/>
              </a:rPr>
              <a:t>learnt</a:t>
            </a:r>
            <a:r>
              <a:rPr lang="pt-BR" sz="2700" dirty="0">
                <a:solidFill>
                  <a:srgbClr val="2F2F2E"/>
                </a:solidFill>
                <a:effectLst/>
                <a:latin typeface="+mj-lt"/>
              </a:rPr>
              <a:t>), todas as formas verbais em </a:t>
            </a:r>
            <a:r>
              <a:rPr lang="pt-BR" sz="2700" b="1" dirty="0">
                <a:solidFill>
                  <a:schemeClr val="accent2"/>
                </a:solidFill>
                <a:effectLst/>
                <a:latin typeface="+mj-lt"/>
              </a:rPr>
              <a:t>negrito</a:t>
            </a:r>
            <a:r>
              <a:rPr lang="pt-BR" sz="2700" dirty="0">
                <a:solidFill>
                  <a:srgbClr val="2F2F2E"/>
                </a:solidFill>
                <a:effectLst/>
                <a:latin typeface="+mj-lt"/>
              </a:rPr>
              <a:t> são irregulares. Quais são as formas básicas desses verbos?</a:t>
            </a:r>
          </a:p>
        </p:txBody>
      </p:sp>
    </p:spTree>
    <p:extLst>
      <p:ext uri="{BB962C8B-B14F-4D97-AF65-F5344CB8AC3E}">
        <p14:creationId xmlns:p14="http://schemas.microsoft.com/office/powerpoint/2010/main" val="261862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92A06A1-AB2D-CD6F-825C-CD1930651E52}"/>
              </a:ext>
            </a:extLst>
          </p:cNvPr>
          <p:cNvSpPr txBox="1">
            <a:spLocks/>
          </p:cNvSpPr>
          <p:nvPr/>
        </p:nvSpPr>
        <p:spPr>
          <a:xfrm>
            <a:off x="851707" y="6418791"/>
            <a:ext cx="5574780" cy="4392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DIETZ, Charles.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December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2022 /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January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2023.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New African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[s. l.],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616, cover, 1 dez. 2022.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newafricanmagazine.com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/28897/. Acesso em: 31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33D272-DF7E-E737-5B68-4E54A702E514}"/>
              </a:ext>
            </a:extLst>
          </p:cNvPr>
          <p:cNvSpPr txBox="1"/>
          <p:nvPr/>
        </p:nvSpPr>
        <p:spPr>
          <a:xfrm>
            <a:off x="249382" y="1610134"/>
            <a:ext cx="6070968" cy="406265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Assim como Rebeca Andrade, outras</a:t>
            </a:r>
          </a:p>
          <a:p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mulheres são exemplos de determinação e inspiração, como é o caso da mexicano-</a:t>
            </a:r>
          </a:p>
          <a:p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queniana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Lupita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Nyong’o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(1983-). Com base na capa de revista,</a:t>
            </a:r>
            <a:r>
              <a:rPr lang="pt-BR" sz="2200" b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escolha as afirmações verdadeiras sobre ela. 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Lupita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Nyong’o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is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a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successful</a:t>
            </a:r>
            <a:r>
              <a:rPr lang="pt-BR" sz="21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Hollywood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actress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She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was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one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100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most</a:t>
            </a:r>
            <a:r>
              <a:rPr lang="pt-BR" sz="21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influential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Africans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2022.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She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released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her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first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opera álbum</a:t>
            </a:r>
            <a:r>
              <a:rPr lang="pt-BR" sz="21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in 2022.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The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title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“Hollywood Queen”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means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she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is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a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very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important</a:t>
            </a:r>
            <a:r>
              <a:rPr lang="pt-BR" sz="21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woman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in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film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industry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BD993C0-91E5-4868-2CB7-B8FFE66A166A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43985577-CDE4-2524-DC34-24EEAA204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INTRO 3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00044A3-9221-D2A2-90FB-47BC761CD4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6488" y="0"/>
            <a:ext cx="5601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362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A4C482D-C38B-4CE4-773B-AD1E93E53A62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870182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12: </a:t>
            </a:r>
            <a:r>
              <a:rPr lang="pt-BR" sz="4000" b="1" dirty="0" err="1"/>
              <a:t>present</a:t>
            </a:r>
            <a:r>
              <a:rPr lang="pt-BR" sz="4000" b="1" dirty="0"/>
              <a:t> </a:t>
            </a:r>
            <a:r>
              <a:rPr lang="pt-BR" sz="4000" b="1" dirty="0" err="1"/>
              <a:t>perfect</a:t>
            </a:r>
            <a:r>
              <a:rPr lang="pt-BR" sz="4000" b="1" dirty="0"/>
              <a:t> </a:t>
            </a:r>
          </a:p>
          <a:p>
            <a:r>
              <a:rPr lang="pt-BR" sz="4000" b="1" dirty="0" err="1"/>
              <a:t>x</a:t>
            </a:r>
            <a:r>
              <a:rPr lang="pt-BR" sz="4000" b="1" dirty="0"/>
              <a:t> </a:t>
            </a:r>
            <a:r>
              <a:rPr lang="pt-BR" sz="4000" b="1" dirty="0" err="1"/>
              <a:t>simple</a:t>
            </a:r>
            <a:r>
              <a:rPr lang="pt-BR" sz="4000" b="1" dirty="0"/>
              <a:t> </a:t>
            </a:r>
            <a:r>
              <a:rPr lang="pt-BR" sz="4000" b="1" dirty="0" err="1"/>
              <a:t>past</a:t>
            </a:r>
            <a:endParaRPr lang="pt-BR" sz="4000" b="1" i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FB9F05-0E3A-0404-64A4-28C55E47092F}"/>
              </a:ext>
            </a:extLst>
          </p:cNvPr>
          <p:cNvSpPr txBox="1"/>
          <p:nvPr/>
        </p:nvSpPr>
        <p:spPr>
          <a:xfrm>
            <a:off x="2078186" y="1660738"/>
            <a:ext cx="9768996" cy="4493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present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perfect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costuma ser usado para indicar uma ação que começou no passado e continua até o presente.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People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have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practiced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acts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kindness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since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beginning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human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civilization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600" i="1" dirty="0">
              <a:solidFill>
                <a:srgbClr val="2F2F2E"/>
              </a:solidFill>
              <a:effectLst/>
              <a:latin typeface="+mj-lt"/>
            </a:endParaRPr>
          </a:p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Observe que usamos, em geral, </a:t>
            </a:r>
            <a:r>
              <a:rPr lang="pt-BR" sz="2600" b="1" i="1" dirty="0" err="1">
                <a:solidFill>
                  <a:schemeClr val="accent2"/>
                </a:solidFill>
                <a:effectLst/>
                <a:latin typeface="+mj-lt"/>
              </a:rPr>
              <a:t>since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 no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present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perfect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para indicar quando uma ação foi iniciada. Para indicar a duração de uma ação, usamos, geralmente, </a:t>
            </a:r>
            <a:r>
              <a:rPr lang="pt-BR" sz="2600" b="1" i="1" dirty="0">
                <a:solidFill>
                  <a:schemeClr val="accent2"/>
                </a:solidFill>
                <a:effectLst/>
                <a:latin typeface="+mj-lt"/>
              </a:rPr>
              <a:t>for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i="1" dirty="0">
                <a:solidFill>
                  <a:srgbClr val="2F2F2E"/>
                </a:solidFill>
                <a:latin typeface="+mj-lt"/>
              </a:rPr>
              <a:t>People </a:t>
            </a:r>
            <a:r>
              <a:rPr lang="pt-BR" sz="2600" b="1" i="1" dirty="0" err="1">
                <a:solidFill>
                  <a:srgbClr val="2F2F2E"/>
                </a:solidFill>
                <a:latin typeface="+mj-lt"/>
              </a:rPr>
              <a:t>have</a:t>
            </a:r>
            <a:r>
              <a:rPr lang="pt-BR" sz="2600" b="1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b="1" i="1" dirty="0" err="1">
                <a:solidFill>
                  <a:srgbClr val="2F2F2E"/>
                </a:solidFill>
                <a:latin typeface="+mj-lt"/>
              </a:rPr>
              <a:t>practiced</a:t>
            </a:r>
            <a:r>
              <a:rPr lang="pt-BR" sz="2600" b="1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acts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of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kindness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b="1" i="1" dirty="0" err="1">
                <a:solidFill>
                  <a:schemeClr val="accent2"/>
                </a:solidFill>
                <a:latin typeface="+mj-lt"/>
              </a:rPr>
              <a:t>since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the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beginning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of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human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civilization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i="1" dirty="0">
                <a:solidFill>
                  <a:srgbClr val="2F2F2E"/>
                </a:solidFill>
                <a:latin typeface="+mj-lt"/>
              </a:rPr>
              <a:t>People </a:t>
            </a:r>
            <a:r>
              <a:rPr lang="pt-BR" sz="2600" b="1" i="1" dirty="0" err="1">
                <a:solidFill>
                  <a:srgbClr val="2F2F2E"/>
                </a:solidFill>
                <a:latin typeface="+mj-lt"/>
              </a:rPr>
              <a:t>have</a:t>
            </a:r>
            <a:r>
              <a:rPr lang="pt-BR" sz="2600" b="1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b="1" i="1" dirty="0" err="1">
                <a:solidFill>
                  <a:srgbClr val="2F2F2E"/>
                </a:solidFill>
                <a:latin typeface="+mj-lt"/>
              </a:rPr>
              <a:t>practiced</a:t>
            </a:r>
            <a:r>
              <a:rPr lang="pt-BR" sz="2600" b="1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acts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of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kindness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b="1" i="1" dirty="0">
                <a:solidFill>
                  <a:schemeClr val="accent2"/>
                </a:solidFill>
                <a:latin typeface="+mj-lt"/>
              </a:rPr>
              <a:t>for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thousands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of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years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05111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A4C482D-C38B-4CE4-773B-AD1E93E53A62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870182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12: </a:t>
            </a:r>
            <a:r>
              <a:rPr lang="pt-BR" sz="4000" b="1" dirty="0" err="1"/>
              <a:t>present</a:t>
            </a:r>
            <a:r>
              <a:rPr lang="pt-BR" sz="4000" b="1" dirty="0"/>
              <a:t> </a:t>
            </a:r>
            <a:r>
              <a:rPr lang="pt-BR" sz="4000" b="1" dirty="0" err="1"/>
              <a:t>perfect</a:t>
            </a:r>
            <a:r>
              <a:rPr lang="pt-BR" sz="4000" b="1" dirty="0"/>
              <a:t> </a:t>
            </a:r>
          </a:p>
          <a:p>
            <a:r>
              <a:rPr lang="pt-BR" sz="4000" b="1" dirty="0" err="1"/>
              <a:t>x</a:t>
            </a:r>
            <a:r>
              <a:rPr lang="pt-BR" sz="4000" b="1" dirty="0"/>
              <a:t> </a:t>
            </a:r>
            <a:r>
              <a:rPr lang="pt-BR" sz="4000" b="1" dirty="0" err="1"/>
              <a:t>simple</a:t>
            </a:r>
            <a:r>
              <a:rPr lang="pt-BR" sz="4000" b="1" dirty="0"/>
              <a:t> </a:t>
            </a:r>
            <a:r>
              <a:rPr lang="pt-BR" sz="4000" b="1" dirty="0" err="1"/>
              <a:t>past</a:t>
            </a:r>
            <a:endParaRPr lang="pt-BR" sz="4000" b="1" i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FB9F05-0E3A-0404-64A4-28C55E47092F}"/>
              </a:ext>
            </a:extLst>
          </p:cNvPr>
          <p:cNvSpPr txBox="1"/>
          <p:nvPr/>
        </p:nvSpPr>
        <p:spPr>
          <a:xfrm>
            <a:off x="2078186" y="1660738"/>
            <a:ext cx="9768996" cy="289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simple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past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 costuma ser usado para relatar eventos específicos e concluídos no passado.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i="1" dirty="0">
                <a:solidFill>
                  <a:srgbClr val="2F2F2E"/>
                </a:solidFill>
                <a:latin typeface="+mj-lt"/>
              </a:rPr>
              <a:t>“[…]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researchers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b="1" i="1" dirty="0" err="1">
                <a:solidFill>
                  <a:srgbClr val="2F2F2E"/>
                </a:solidFill>
                <a:latin typeface="+mj-lt"/>
              </a:rPr>
              <a:t>concluded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that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people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who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b="1" i="1" dirty="0" err="1">
                <a:solidFill>
                  <a:srgbClr val="2F2F2E"/>
                </a:solidFill>
                <a:latin typeface="+mj-lt"/>
              </a:rPr>
              <a:t>were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kind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b="1" i="1" dirty="0" err="1">
                <a:solidFill>
                  <a:srgbClr val="2F2F2E"/>
                </a:solidFill>
                <a:latin typeface="+mj-lt"/>
              </a:rPr>
              <a:t>tended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to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have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more ‘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eudaimonic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happiness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’ […]”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i="1" dirty="0">
                <a:solidFill>
                  <a:srgbClr val="2F2F2E"/>
                </a:solidFill>
                <a:latin typeface="+mj-lt"/>
              </a:rPr>
              <a:t>“[…] a 2010 Harvard Business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School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survey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[…] </a:t>
            </a:r>
            <a:r>
              <a:rPr lang="pt-BR" sz="2600" b="1" i="1" dirty="0" err="1">
                <a:solidFill>
                  <a:srgbClr val="2F2F2E"/>
                </a:solidFill>
                <a:latin typeface="+mj-lt"/>
              </a:rPr>
              <a:t>revealed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that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people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who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b="1" i="1" dirty="0" err="1">
                <a:solidFill>
                  <a:srgbClr val="2F2F2E"/>
                </a:solidFill>
                <a:latin typeface="+mj-lt"/>
              </a:rPr>
              <a:t>were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more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generous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and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altruistic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[…] </a:t>
            </a:r>
            <a:r>
              <a:rPr lang="pt-BR" sz="2600" b="1" i="1" dirty="0" err="1">
                <a:solidFill>
                  <a:srgbClr val="2F2F2E"/>
                </a:solidFill>
                <a:latin typeface="+mj-lt"/>
              </a:rPr>
              <a:t>were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latin typeface="+mj-lt"/>
              </a:rPr>
              <a:t>happier</a:t>
            </a:r>
            <a:r>
              <a:rPr lang="pt-BR" sz="2600" i="1" dirty="0">
                <a:solidFill>
                  <a:srgbClr val="2F2F2E"/>
                </a:solidFill>
                <a:latin typeface="+mj-lt"/>
              </a:rPr>
              <a:t> overall.”</a:t>
            </a:r>
          </a:p>
        </p:txBody>
      </p:sp>
    </p:spTree>
    <p:extLst>
      <p:ext uri="{BB962C8B-B14F-4D97-AF65-F5344CB8AC3E}">
        <p14:creationId xmlns:p14="http://schemas.microsoft.com/office/powerpoint/2010/main" val="31329232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A4C482D-C38B-4CE4-773B-AD1E93E53A62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870182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12: </a:t>
            </a:r>
            <a:r>
              <a:rPr lang="pt-BR" sz="4000" b="1" dirty="0" err="1"/>
              <a:t>present</a:t>
            </a:r>
            <a:r>
              <a:rPr lang="pt-BR" sz="4000" b="1" dirty="0"/>
              <a:t> </a:t>
            </a:r>
            <a:r>
              <a:rPr lang="pt-BR" sz="4000" b="1" dirty="0" err="1"/>
              <a:t>perfect</a:t>
            </a:r>
            <a:r>
              <a:rPr lang="pt-BR" sz="4000" b="1" dirty="0"/>
              <a:t> </a:t>
            </a:r>
          </a:p>
          <a:p>
            <a:r>
              <a:rPr lang="pt-BR" sz="4000" b="1" dirty="0" err="1"/>
              <a:t>x</a:t>
            </a:r>
            <a:r>
              <a:rPr lang="pt-BR" sz="4000" b="1" dirty="0"/>
              <a:t> </a:t>
            </a:r>
            <a:r>
              <a:rPr lang="pt-BR" sz="4000" b="1" dirty="0" err="1"/>
              <a:t>simple</a:t>
            </a:r>
            <a:r>
              <a:rPr lang="pt-BR" sz="4000" b="1" dirty="0"/>
              <a:t> </a:t>
            </a:r>
            <a:r>
              <a:rPr lang="pt-BR" sz="4000" b="1" dirty="0" err="1"/>
              <a:t>past</a:t>
            </a:r>
            <a:endParaRPr lang="pt-BR" sz="4000" b="1" i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FB9F05-0E3A-0404-64A4-28C55E47092F}"/>
              </a:ext>
            </a:extLst>
          </p:cNvPr>
          <p:cNvSpPr txBox="1"/>
          <p:nvPr/>
        </p:nvSpPr>
        <p:spPr>
          <a:xfrm>
            <a:off x="2078186" y="1660738"/>
            <a:ext cx="9768996" cy="4093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Observe que o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present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perfect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é usado, geralmente, para falar de ações que aconteceram no passado, sem determinar o momento em que elas aconteceram,  como em </a:t>
            </a:r>
            <a:r>
              <a:rPr lang="pt-BR" sz="2600" b="1" i="1" dirty="0">
                <a:solidFill>
                  <a:schemeClr val="accent2"/>
                </a:solidFill>
                <a:effectLst/>
                <a:latin typeface="+mj-lt"/>
              </a:rPr>
              <a:t>over </a:t>
            </a:r>
            <a:r>
              <a:rPr lang="pt-BR" sz="2600" b="1" i="1" dirty="0" err="1">
                <a:solidFill>
                  <a:schemeClr val="accent2"/>
                </a:solidFill>
                <a:effectLst/>
                <a:latin typeface="+mj-lt"/>
              </a:rPr>
              <a:t>the</a:t>
            </a:r>
            <a:r>
              <a:rPr lang="pt-BR" sz="2600" b="1" i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600" b="1" i="1" dirty="0" err="1">
                <a:solidFill>
                  <a:schemeClr val="accent2"/>
                </a:solidFill>
                <a:effectLst/>
                <a:latin typeface="+mj-lt"/>
              </a:rPr>
              <a:t>years</a:t>
            </a:r>
            <a:r>
              <a:rPr lang="pt-BR" sz="2600" b="1" i="1" dirty="0">
                <a:solidFill>
                  <a:schemeClr val="accent2"/>
                </a:solidFill>
                <a:effectLst/>
                <a:latin typeface="+mj-lt"/>
              </a:rPr>
              <a:t>, </a:t>
            </a:r>
            <a:r>
              <a:rPr lang="pt-BR" sz="2600" b="1" i="1" dirty="0" err="1">
                <a:solidFill>
                  <a:schemeClr val="accent2"/>
                </a:solidFill>
                <a:effectLst/>
                <a:latin typeface="+mj-lt"/>
              </a:rPr>
              <a:t>recently</a:t>
            </a:r>
            <a:r>
              <a:rPr lang="pt-BR" sz="2600" b="1" i="1" dirty="0">
                <a:solidFill>
                  <a:schemeClr val="accent2"/>
                </a:solidFill>
                <a:effectLst/>
                <a:latin typeface="+mj-lt"/>
              </a:rPr>
              <a:t>, </a:t>
            </a:r>
            <a:r>
              <a:rPr lang="pt-BR" sz="2600" b="1" i="1" dirty="0" err="1">
                <a:solidFill>
                  <a:schemeClr val="accent2"/>
                </a:solidFill>
                <a:effectLst/>
                <a:latin typeface="+mj-lt"/>
              </a:rPr>
              <a:t>lately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1" i="1" dirty="0">
                <a:solidFill>
                  <a:schemeClr val="accent2"/>
                </a:solidFill>
                <a:effectLst/>
                <a:latin typeface="+mj-lt"/>
              </a:rPr>
              <a:t>Over </a:t>
            </a:r>
            <a:r>
              <a:rPr lang="pt-BR" sz="2600" b="1" i="1" dirty="0" err="1">
                <a:solidFill>
                  <a:schemeClr val="accent2"/>
                </a:solidFill>
                <a:effectLst/>
                <a:latin typeface="+mj-lt"/>
              </a:rPr>
              <a:t>the</a:t>
            </a:r>
            <a:r>
              <a:rPr lang="pt-BR" sz="2600" b="1" i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600" b="1" i="1" dirty="0" err="1">
                <a:solidFill>
                  <a:schemeClr val="accent2"/>
                </a:solidFill>
                <a:effectLst/>
                <a:latin typeface="+mj-lt"/>
              </a:rPr>
              <a:t>years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being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kind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has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helped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people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feel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happier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endParaRPr lang="pt-BR" sz="2600" dirty="0">
              <a:solidFill>
                <a:srgbClr val="2F2F2E"/>
              </a:solidFill>
              <a:effectLst/>
              <a:latin typeface="+mj-lt"/>
            </a:endParaRPr>
          </a:p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Já o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simple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past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é usado, geralmente, para falar de ações que aconteceram no passado em um momento determinado, como em </a:t>
            </a:r>
            <a:r>
              <a:rPr lang="pt-BR" sz="2600" b="1" i="1" dirty="0">
                <a:solidFill>
                  <a:schemeClr val="accent2"/>
                </a:solidFill>
                <a:effectLst/>
                <a:latin typeface="+mj-lt"/>
              </a:rPr>
              <a:t>in 2010, </a:t>
            </a:r>
            <a:r>
              <a:rPr lang="pt-BR" sz="2600" b="1" i="1" dirty="0" err="1">
                <a:solidFill>
                  <a:schemeClr val="accent2"/>
                </a:solidFill>
                <a:effectLst/>
                <a:latin typeface="+mj-lt"/>
              </a:rPr>
              <a:t>last</a:t>
            </a:r>
            <a:r>
              <a:rPr lang="pt-BR" sz="2600" b="1" i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600" b="1" i="1" dirty="0" err="1">
                <a:solidFill>
                  <a:schemeClr val="accent2"/>
                </a:solidFill>
                <a:effectLst/>
                <a:latin typeface="+mj-lt"/>
              </a:rPr>
              <a:t>year</a:t>
            </a:r>
            <a:r>
              <a:rPr lang="pt-BR" sz="2600" b="1" i="1" dirty="0">
                <a:solidFill>
                  <a:schemeClr val="accent2"/>
                </a:solidFill>
                <a:effectLst/>
                <a:latin typeface="+mj-lt"/>
              </a:rPr>
              <a:t>, a </a:t>
            </a:r>
            <a:r>
              <a:rPr lang="pt-BR" sz="2600" b="1" i="1" dirty="0" err="1">
                <a:solidFill>
                  <a:schemeClr val="accent2"/>
                </a:solidFill>
                <a:effectLst/>
                <a:latin typeface="+mj-lt"/>
              </a:rPr>
              <a:t>month</a:t>
            </a:r>
            <a:r>
              <a:rPr lang="pt-BR" sz="2600" b="1" i="1" dirty="0">
                <a:solidFill>
                  <a:schemeClr val="accent2"/>
                </a:solidFill>
                <a:effectLst/>
                <a:latin typeface="+mj-lt"/>
              </a:rPr>
              <a:t> ago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1" i="1" dirty="0">
                <a:solidFill>
                  <a:schemeClr val="accent2"/>
                </a:solidFill>
                <a:effectLst/>
                <a:latin typeface="+mj-lt"/>
              </a:rPr>
              <a:t>In 2010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, a Harvard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study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showed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that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generous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kind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people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were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happier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.</a:t>
            </a:r>
            <a:endParaRPr lang="pt-BR" sz="2600" i="1" dirty="0">
              <a:solidFill>
                <a:srgbClr val="2F2F2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8739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12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B1E9675-E4EC-E9D7-29FB-5B33CD3A8B1D}"/>
              </a:ext>
            </a:extLst>
          </p:cNvPr>
          <p:cNvSpPr txBox="1"/>
          <p:nvPr/>
        </p:nvSpPr>
        <p:spPr>
          <a:xfrm>
            <a:off x="243555" y="1830772"/>
            <a:ext cx="4775253" cy="3985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300" b="1" dirty="0" err="1">
                <a:solidFill>
                  <a:srgbClr val="2F2F2E"/>
                </a:solidFill>
                <a:effectLst/>
                <a:latin typeface="+mj-lt"/>
              </a:rPr>
              <a:t>Read</a:t>
            </a:r>
            <a:r>
              <a:rPr lang="pt-BR" sz="23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300" b="1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3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300" b="1" dirty="0" err="1">
                <a:solidFill>
                  <a:srgbClr val="2F2F2E"/>
                </a:solidFill>
                <a:effectLst/>
                <a:latin typeface="+mj-lt"/>
              </a:rPr>
              <a:t>infographic</a:t>
            </a:r>
            <a:r>
              <a:rPr lang="pt-BR" sz="23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300" b="1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300" b="1" dirty="0">
                <a:solidFill>
                  <a:srgbClr val="2F2F2E"/>
                </a:solidFill>
                <a:effectLst/>
                <a:latin typeface="+mj-lt"/>
              </a:rPr>
              <a:t>, in </a:t>
            </a:r>
            <a:r>
              <a:rPr lang="pt-BR" sz="2300" b="1" dirty="0" err="1">
                <a:solidFill>
                  <a:srgbClr val="2F2F2E"/>
                </a:solidFill>
                <a:effectLst/>
                <a:latin typeface="+mj-lt"/>
              </a:rPr>
              <a:t>pairs</a:t>
            </a:r>
            <a:r>
              <a:rPr lang="pt-BR" sz="2300" b="1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300" b="1" dirty="0" err="1">
                <a:solidFill>
                  <a:srgbClr val="2F2F2E"/>
                </a:solidFill>
                <a:effectLst/>
                <a:latin typeface="+mj-lt"/>
              </a:rPr>
              <a:t>ask</a:t>
            </a:r>
            <a:r>
              <a:rPr lang="pt-BR" sz="23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300" b="1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300" b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300" b="1" dirty="0" err="1">
                <a:solidFill>
                  <a:srgbClr val="2F2F2E"/>
                </a:solidFill>
                <a:effectLst/>
                <a:latin typeface="+mj-lt"/>
              </a:rPr>
              <a:t>answer</a:t>
            </a:r>
            <a:r>
              <a:rPr lang="pt-BR" sz="23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300" b="1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3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300" b="1" dirty="0" err="1">
                <a:solidFill>
                  <a:srgbClr val="2F2F2E"/>
                </a:solidFill>
                <a:effectLst/>
                <a:latin typeface="+mj-lt"/>
              </a:rPr>
              <a:t>following</a:t>
            </a:r>
            <a:r>
              <a:rPr lang="pt-BR" sz="23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300" b="1" dirty="0" err="1">
                <a:solidFill>
                  <a:srgbClr val="2F2F2E"/>
                </a:solidFill>
                <a:effectLst/>
                <a:latin typeface="+mj-lt"/>
              </a:rPr>
              <a:t>questions</a:t>
            </a:r>
            <a:r>
              <a:rPr lang="pt-BR" sz="2300" b="1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300" dirty="0" err="1">
                <a:solidFill>
                  <a:srgbClr val="2F2F2E"/>
                </a:solidFill>
                <a:effectLst/>
                <a:latin typeface="+mj-lt"/>
              </a:rPr>
              <a:t>What</a:t>
            </a:r>
            <a:r>
              <a:rPr lang="pt-BR" sz="2300" dirty="0">
                <a:solidFill>
                  <a:srgbClr val="2F2F2E"/>
                </a:solidFill>
                <a:effectLst/>
                <a:latin typeface="+mj-lt"/>
              </a:rPr>
              <a:t> are </a:t>
            </a:r>
            <a:r>
              <a:rPr lang="pt-BR" sz="23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3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300" dirty="0" err="1">
                <a:solidFill>
                  <a:srgbClr val="2F2F2E"/>
                </a:solidFill>
                <a:effectLst/>
                <a:latin typeface="+mj-lt"/>
              </a:rPr>
              <a:t>three</a:t>
            </a:r>
            <a:r>
              <a:rPr lang="pt-BR" sz="23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300" dirty="0" err="1">
                <a:solidFill>
                  <a:srgbClr val="2F2F2E"/>
                </a:solidFill>
                <a:effectLst/>
                <a:latin typeface="+mj-lt"/>
              </a:rPr>
              <a:t>neurotransmitters</a:t>
            </a:r>
            <a:r>
              <a:rPr lang="pt-BR" sz="23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300" dirty="0" err="1">
                <a:solidFill>
                  <a:srgbClr val="2F2F2E"/>
                </a:solidFill>
                <a:effectLst/>
                <a:latin typeface="+mj-lt"/>
              </a:rPr>
              <a:t>activated</a:t>
            </a:r>
            <a:r>
              <a:rPr lang="pt-BR" sz="23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300" dirty="0" err="1">
                <a:solidFill>
                  <a:srgbClr val="2F2F2E"/>
                </a:solidFill>
                <a:effectLst/>
                <a:latin typeface="+mj-lt"/>
              </a:rPr>
              <a:t>by</a:t>
            </a:r>
            <a:r>
              <a:rPr lang="pt-BR" sz="23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300" dirty="0" err="1">
                <a:solidFill>
                  <a:srgbClr val="2F2F2E"/>
                </a:solidFill>
                <a:effectLst/>
                <a:latin typeface="+mj-lt"/>
              </a:rPr>
              <a:t>acts</a:t>
            </a:r>
            <a:r>
              <a:rPr lang="pt-BR" sz="23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300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3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300" dirty="0" err="1">
                <a:solidFill>
                  <a:srgbClr val="2F2F2E"/>
                </a:solidFill>
                <a:effectLst/>
                <a:latin typeface="+mj-lt"/>
              </a:rPr>
              <a:t>kindness</a:t>
            </a:r>
            <a:r>
              <a:rPr lang="pt-BR" sz="2300" dirty="0">
                <a:solidFill>
                  <a:srgbClr val="2F2F2E"/>
                </a:solidFill>
                <a:effectLst/>
                <a:latin typeface="+mj-lt"/>
              </a:rPr>
              <a:t>?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300" dirty="0" err="1">
                <a:solidFill>
                  <a:srgbClr val="2F2F2E"/>
                </a:solidFill>
                <a:effectLst/>
                <a:latin typeface="+mj-lt"/>
              </a:rPr>
              <a:t>How</a:t>
            </a:r>
            <a:r>
              <a:rPr lang="pt-BR" sz="2300" dirty="0">
                <a:solidFill>
                  <a:srgbClr val="2F2F2E"/>
                </a:solidFill>
                <a:effectLst/>
                <a:latin typeface="+mj-lt"/>
              </a:rPr>
              <a:t> does </a:t>
            </a:r>
            <a:r>
              <a:rPr lang="pt-BR" sz="2300" dirty="0" err="1">
                <a:solidFill>
                  <a:srgbClr val="2F2F2E"/>
                </a:solidFill>
                <a:effectLst/>
                <a:latin typeface="+mj-lt"/>
              </a:rPr>
              <a:t>kindness</a:t>
            </a:r>
            <a:r>
              <a:rPr lang="pt-BR" sz="2300" dirty="0">
                <a:solidFill>
                  <a:srgbClr val="2F2F2E"/>
                </a:solidFill>
                <a:effectLst/>
                <a:latin typeface="+mj-lt"/>
              </a:rPr>
              <a:t> help </a:t>
            </a:r>
            <a:r>
              <a:rPr lang="pt-BR" sz="23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300" dirty="0">
                <a:solidFill>
                  <a:srgbClr val="2F2F2E"/>
                </a:solidFill>
                <a:effectLst/>
                <a:latin typeface="+mj-lt"/>
              </a:rPr>
              <a:t> mind?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300" dirty="0" err="1">
                <a:solidFill>
                  <a:srgbClr val="2F2F2E"/>
                </a:solidFill>
                <a:effectLst/>
                <a:latin typeface="+mj-lt"/>
              </a:rPr>
              <a:t>Why</a:t>
            </a:r>
            <a:r>
              <a:rPr lang="pt-BR" sz="23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300" dirty="0" err="1">
                <a:solidFill>
                  <a:srgbClr val="2F2F2E"/>
                </a:solidFill>
                <a:effectLst/>
                <a:latin typeface="+mj-lt"/>
              </a:rPr>
              <a:t>is</a:t>
            </a:r>
            <a:r>
              <a:rPr lang="pt-BR" sz="23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300" dirty="0" err="1">
                <a:solidFill>
                  <a:srgbClr val="2F2F2E"/>
                </a:solidFill>
                <a:effectLst/>
                <a:latin typeface="+mj-lt"/>
              </a:rPr>
              <a:t>oxytocin</a:t>
            </a:r>
            <a:r>
              <a:rPr lang="pt-BR" sz="23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300" dirty="0" err="1">
                <a:solidFill>
                  <a:srgbClr val="2F2F2E"/>
                </a:solidFill>
                <a:effectLst/>
                <a:latin typeface="+mj-lt"/>
              </a:rPr>
              <a:t>good</a:t>
            </a:r>
            <a:r>
              <a:rPr lang="pt-BR" sz="2300" dirty="0">
                <a:solidFill>
                  <a:srgbClr val="2F2F2E"/>
                </a:solidFill>
                <a:effectLst/>
                <a:latin typeface="+mj-lt"/>
              </a:rPr>
              <a:t> for </a:t>
            </a:r>
            <a:r>
              <a:rPr lang="pt-BR" sz="23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300" dirty="0">
                <a:solidFill>
                  <a:srgbClr val="2F2F2E"/>
                </a:solidFill>
                <a:effectLst/>
                <a:latin typeface="+mj-lt"/>
              </a:rPr>
              <a:t> body?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300" dirty="0" err="1">
                <a:solidFill>
                  <a:srgbClr val="2F2F2E"/>
                </a:solidFill>
                <a:effectLst/>
                <a:latin typeface="+mj-lt"/>
              </a:rPr>
              <a:t>Which</a:t>
            </a:r>
            <a:r>
              <a:rPr lang="pt-BR" sz="23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300" dirty="0" err="1">
                <a:solidFill>
                  <a:srgbClr val="2F2F2E"/>
                </a:solidFill>
                <a:effectLst/>
                <a:latin typeface="+mj-lt"/>
              </a:rPr>
              <a:t>human</a:t>
            </a:r>
            <a:r>
              <a:rPr lang="pt-BR" sz="23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300" dirty="0" err="1">
                <a:solidFill>
                  <a:srgbClr val="2F2F2E"/>
                </a:solidFill>
                <a:effectLst/>
                <a:latin typeface="+mj-lt"/>
              </a:rPr>
              <a:t>organ</a:t>
            </a:r>
            <a:r>
              <a:rPr lang="pt-BR" sz="23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300" dirty="0" err="1">
                <a:solidFill>
                  <a:srgbClr val="2F2F2E"/>
                </a:solidFill>
                <a:effectLst/>
                <a:latin typeface="+mj-lt"/>
              </a:rPr>
              <a:t>benefits</a:t>
            </a:r>
            <a:r>
              <a:rPr lang="pt-BR" sz="23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300" dirty="0" err="1">
                <a:solidFill>
                  <a:srgbClr val="2F2F2E"/>
                </a:solidFill>
                <a:effectLst/>
                <a:latin typeface="+mj-lt"/>
              </a:rPr>
              <a:t>from</a:t>
            </a:r>
            <a:r>
              <a:rPr lang="pt-BR" sz="23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300" dirty="0" err="1">
                <a:solidFill>
                  <a:srgbClr val="2F2F2E"/>
                </a:solidFill>
                <a:effectLst/>
                <a:latin typeface="+mj-lt"/>
              </a:rPr>
              <a:t>oxytocin</a:t>
            </a:r>
            <a:r>
              <a:rPr lang="pt-BR" sz="2300" dirty="0">
                <a:solidFill>
                  <a:srgbClr val="2F2F2E"/>
                </a:solidFill>
                <a:effectLst/>
                <a:latin typeface="+mj-lt"/>
              </a:rPr>
              <a:t>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F53F568-46AB-DE5F-12CB-C273216E2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645" y="39538"/>
            <a:ext cx="6818800" cy="677892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074042DB-0721-DDF7-B56F-56FDA26B0C07}"/>
              </a:ext>
            </a:extLst>
          </p:cNvPr>
          <p:cNvSpPr txBox="1">
            <a:spLocks/>
          </p:cNvSpPr>
          <p:nvPr/>
        </p:nvSpPr>
        <p:spPr>
          <a:xfrm>
            <a:off x="426028" y="6037117"/>
            <a:ext cx="4703618" cy="7557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NEWBY, Jake. The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science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behind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kindness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how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it helps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you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MI blues perspectives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Michigan, USA, 22 fev. 2023.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www.mibluesperspectives.com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/stories/mental-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health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why-is-kindness-important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Acesso em: 17 set. 2024.</a:t>
            </a:r>
            <a:endParaRPr lang="pt-B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54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DEC667C-9A08-ABED-4EE9-8100BAC1B2B9}"/>
              </a:ext>
            </a:extLst>
          </p:cNvPr>
          <p:cNvSpPr txBox="1"/>
          <p:nvPr/>
        </p:nvSpPr>
        <p:spPr>
          <a:xfrm>
            <a:off x="2972230" y="294764"/>
            <a:ext cx="4145541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Spanglish</a:t>
            </a:r>
            <a:endParaRPr lang="pt-BR" sz="2800" b="1" i="1" dirty="0"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pues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estoy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creando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Spanglish</a:t>
            </a:r>
            <a:endParaRPr lang="pt-BR" sz="2800" i="1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bi-cultural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systems</a:t>
            </a:r>
          </a:p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scientific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lexicographical</a:t>
            </a:r>
            <a:endParaRPr lang="pt-BR" sz="2800" i="1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inter-textual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integrations</a:t>
            </a:r>
            <a:endParaRPr lang="pt-BR" sz="2800" i="1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two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expressions</a:t>
            </a:r>
            <a:endParaRPr lang="pt-BR" sz="2800" i="1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existentially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wired</a:t>
            </a:r>
            <a:endParaRPr lang="pt-BR" sz="2800" i="1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two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dominant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languages</a:t>
            </a:r>
            <a:endParaRPr lang="pt-BR" sz="2800" i="1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continentally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abrazándose</a:t>
            </a:r>
            <a:endParaRPr lang="pt-BR" sz="2800" i="1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in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colloquial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combate</a:t>
            </a:r>
          </a:p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imperio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spanglish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emerges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BD993C0-91E5-4868-2CB7-B8FFE66A166A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43985577-CDE4-2524-DC34-24EEAA204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INTRO 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DD2CA84-60F5-6F59-0C37-68BC65CBFBEE}"/>
              </a:ext>
            </a:extLst>
          </p:cNvPr>
          <p:cNvSpPr txBox="1"/>
          <p:nvPr/>
        </p:nvSpPr>
        <p:spPr>
          <a:xfrm>
            <a:off x="384893" y="5330536"/>
            <a:ext cx="8405816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(Enem) Nesse poema de Tato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Laviera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, o eu lírico destaca uma</a:t>
            </a:r>
          </a:p>
          <a:p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a) convergência linguístico-cultural.		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d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) discriminação cultural.</a:t>
            </a:r>
          </a:p>
          <a:p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b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) característica histórico-cultural.		e) censura musical.</a:t>
            </a:r>
          </a:p>
          <a:p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c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) tendência estilístico-literária.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E80C841A-E946-75F6-FB1F-022EEAFC7BA7}"/>
              </a:ext>
            </a:extLst>
          </p:cNvPr>
          <p:cNvSpPr txBox="1">
            <a:spLocks/>
          </p:cNvSpPr>
          <p:nvPr/>
        </p:nvSpPr>
        <p:spPr>
          <a:xfrm>
            <a:off x="7117771" y="4468762"/>
            <a:ext cx="2707707" cy="947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GARGESH, R. South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Asian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Englishes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In: KACHRU, B. B.; KACHRU,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.; NELSON, C. L. (Eds.).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The Handbook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of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World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Englishes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Singapore: Blackwell, 2006.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0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A781613-83A2-4EE5-8D4D-247601CB981A}"/>
              </a:ext>
            </a:extLst>
          </p:cNvPr>
          <p:cNvSpPr txBox="1"/>
          <p:nvPr/>
        </p:nvSpPr>
        <p:spPr>
          <a:xfrm>
            <a:off x="7120531" y="294764"/>
            <a:ext cx="4733436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sobre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territorio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bi-lingual</a:t>
            </a:r>
            <a:endParaRPr lang="pt-BR" sz="2800" i="1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las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novelas mexicanas</a:t>
            </a:r>
          </a:p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mixing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with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radiorocknroll</a:t>
            </a:r>
            <a:endParaRPr lang="pt-BR" sz="2800" i="1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immigrant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/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migrant</a:t>
            </a:r>
            <a:endParaRPr lang="pt-BR" sz="2800" i="1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nasal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mispronouncements</a:t>
            </a:r>
            <a:endParaRPr lang="pt-BR" sz="2800" i="1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hip-hop,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street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salsa,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spanish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pop</a:t>
            </a:r>
          </a:p>
          <a:p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standard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english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classroom</a:t>
            </a:r>
            <a:endParaRPr lang="pt-BR" sz="2800" i="1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with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computer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technicalities</a:t>
            </a:r>
            <a:endParaRPr lang="pt-BR" sz="2800" i="1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spanglish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is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literally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perfect</a:t>
            </a:r>
            <a:endParaRPr lang="pt-BR" sz="2800" dirty="0">
              <a:solidFill>
                <a:srgbClr val="222221"/>
              </a:solidFill>
              <a:effectLst/>
              <a:latin typeface="+mj-lt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FF2819A-D402-938A-D19D-CEFF4E58219A}"/>
              </a:ext>
            </a:extLst>
          </p:cNvPr>
          <p:cNvGrpSpPr/>
          <p:nvPr/>
        </p:nvGrpSpPr>
        <p:grpSpPr>
          <a:xfrm>
            <a:off x="153271" y="2126378"/>
            <a:ext cx="2637672" cy="3000478"/>
            <a:chOff x="-371641" y="3375739"/>
            <a:chExt cx="4999698" cy="1581412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85436D9D-4477-F10E-B00B-8D15FE05F697}"/>
                </a:ext>
              </a:extLst>
            </p:cNvPr>
            <p:cNvSpPr txBox="1"/>
            <p:nvPr/>
          </p:nvSpPr>
          <p:spPr>
            <a:xfrm>
              <a:off x="-177751" y="3740541"/>
              <a:ext cx="4805808" cy="1216610"/>
            </a:xfrm>
            <a:custGeom>
              <a:avLst/>
              <a:gdLst>
                <a:gd name="connsiteX0" fmla="*/ 0 w 4805808"/>
                <a:gd name="connsiteY0" fmla="*/ 0 h 1216610"/>
                <a:gd name="connsiteX1" fmla="*/ 4805808 w 4805808"/>
                <a:gd name="connsiteY1" fmla="*/ 0 h 1216610"/>
                <a:gd name="connsiteX2" fmla="*/ 4805808 w 4805808"/>
                <a:gd name="connsiteY2" fmla="*/ 1216610 h 1216610"/>
                <a:gd name="connsiteX3" fmla="*/ 0 w 4805808"/>
                <a:gd name="connsiteY3" fmla="*/ 1216610 h 1216610"/>
                <a:gd name="connsiteX4" fmla="*/ 0 w 4805808"/>
                <a:gd name="connsiteY4" fmla="*/ 0 h 1216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5808" h="1216610" fill="none" extrusionOk="0">
                  <a:moveTo>
                    <a:pt x="0" y="0"/>
                  </a:moveTo>
                  <a:cubicBezTo>
                    <a:pt x="1734826" y="-49533"/>
                    <a:pt x="3000720" y="-14809"/>
                    <a:pt x="4805808" y="0"/>
                  </a:cubicBezTo>
                  <a:cubicBezTo>
                    <a:pt x="4881920" y="461514"/>
                    <a:pt x="4827046" y="770752"/>
                    <a:pt x="4805808" y="1216610"/>
                  </a:cubicBezTo>
                  <a:cubicBezTo>
                    <a:pt x="3455529" y="1168379"/>
                    <a:pt x="2113938" y="1301065"/>
                    <a:pt x="0" y="1216610"/>
                  </a:cubicBezTo>
                  <a:cubicBezTo>
                    <a:pt x="-13117" y="693431"/>
                    <a:pt x="48007" y="161755"/>
                    <a:pt x="0" y="0"/>
                  </a:cubicBezTo>
                  <a:close/>
                </a:path>
                <a:path w="4805808" h="1216610" stroke="0" extrusionOk="0">
                  <a:moveTo>
                    <a:pt x="0" y="0"/>
                  </a:moveTo>
                  <a:cubicBezTo>
                    <a:pt x="744519" y="118645"/>
                    <a:pt x="3004781" y="116012"/>
                    <a:pt x="4805808" y="0"/>
                  </a:cubicBezTo>
                  <a:cubicBezTo>
                    <a:pt x="4761153" y="180568"/>
                    <a:pt x="4844900" y="807683"/>
                    <a:pt x="4805808" y="1216610"/>
                  </a:cubicBezTo>
                  <a:cubicBezTo>
                    <a:pt x="4171422" y="1351210"/>
                    <a:pt x="2267020" y="1059414"/>
                    <a:pt x="0" y="1216610"/>
                  </a:cubicBezTo>
                  <a:cubicBezTo>
                    <a:pt x="68808" y="1014698"/>
                    <a:pt x="-100402" y="554165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Para você, de que </a:t>
              </a:r>
              <a:r>
                <a:rPr lang="pt-BR" dirty="0" err="1"/>
                <a:t>manei-ra</a:t>
              </a:r>
              <a:r>
                <a:rPr lang="pt-BR" dirty="0"/>
                <a:t> o uso do </a:t>
              </a:r>
              <a:r>
                <a:rPr lang="pt-BR" i="1" dirty="0" err="1"/>
                <a:t>Spanglish</a:t>
              </a:r>
              <a:r>
                <a:rPr lang="pt-BR" dirty="0"/>
                <a:t> pode ser visto como uma forma de resistência cultural? Como a </a:t>
              </a:r>
              <a:r>
                <a:rPr lang="pt-BR" dirty="0" err="1"/>
                <a:t>aceita-ção</a:t>
              </a:r>
              <a:r>
                <a:rPr lang="pt-BR" dirty="0"/>
                <a:t> do </a:t>
              </a:r>
              <a:r>
                <a:rPr lang="pt-BR" i="1" dirty="0" err="1"/>
                <a:t>Spanglish</a:t>
              </a:r>
              <a:r>
                <a:rPr lang="pt-BR" dirty="0"/>
                <a:t> pode contribuir para uma sociedade mais inclusiva?</a:t>
              </a:r>
            </a:p>
          </p:txBody>
        </p:sp>
        <p:sp>
          <p:nvSpPr>
            <p:cNvPr id="11" name="Pentágono 10">
              <a:extLst>
                <a:ext uri="{FF2B5EF4-FFF2-40B4-BE49-F238E27FC236}">
                  <a16:creationId xmlns:a16="http://schemas.microsoft.com/office/drawing/2014/main" id="{22A78328-BC3B-8C55-A111-96E7F4D2E1E8}"/>
                </a:ext>
              </a:extLst>
            </p:cNvPr>
            <p:cNvSpPr/>
            <p:nvPr/>
          </p:nvSpPr>
          <p:spPr>
            <a:xfrm rot="21337717">
              <a:off x="-371641" y="3375739"/>
              <a:ext cx="4508334" cy="365567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THINK ABOUT 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1383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Multidão de pessoas">
            <a:extLst>
              <a:ext uri="{FF2B5EF4-FFF2-40B4-BE49-F238E27FC236}">
                <a16:creationId xmlns:a16="http://schemas.microsoft.com/office/drawing/2014/main" id="{4E29955A-3E2B-7268-8964-F36B989363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732"/>
            <a:ext cx="14852073" cy="697817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5706E38-03DF-4289-6176-3FBAA70E72BE}"/>
              </a:ext>
            </a:extLst>
          </p:cNvPr>
          <p:cNvSpPr txBox="1">
            <a:spLocks/>
          </p:cNvSpPr>
          <p:nvPr/>
        </p:nvSpPr>
        <p:spPr>
          <a:xfrm>
            <a:off x="678874" y="908692"/>
            <a:ext cx="3830782" cy="2044314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TEENAGERS AND WORK</a:t>
            </a:r>
            <a:endParaRPr lang="pt-BR" sz="4000" b="1" i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6814E9-5657-75A6-58AF-F679BC6E4BE1}"/>
              </a:ext>
            </a:extLst>
          </p:cNvPr>
          <p:cNvSpPr txBox="1"/>
          <p:nvPr/>
        </p:nvSpPr>
        <p:spPr>
          <a:xfrm>
            <a:off x="303279" y="3904995"/>
            <a:ext cx="4209628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Qual é a situação retratada no cartum? Você se sente da mesma forma que os personagens?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9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76E9EA2-A827-A54A-9FE9-26E54EA74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186" y="886747"/>
            <a:ext cx="6769677" cy="522304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4FC5C738-46BF-137A-834F-D57A34CC7402}"/>
              </a:ext>
            </a:extLst>
          </p:cNvPr>
          <p:cNvSpPr txBox="1">
            <a:spLocks/>
          </p:cNvSpPr>
          <p:nvPr/>
        </p:nvSpPr>
        <p:spPr>
          <a:xfrm>
            <a:off x="4816186" y="6187527"/>
            <a:ext cx="6769677" cy="46265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CARTER, Jon. [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Exploring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healthcare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careers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]. [S. l.]: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Cartoonstock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27 ago. 2018.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www.cartoonstock.com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cartoon?searchID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=CS472652. Acesso em: 24 ago. 2024.</a:t>
            </a:r>
            <a:endParaRPr lang="pt-B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4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aixaDeTexto 4">
            <a:extLst>
              <a:ext uri="{FF2B5EF4-FFF2-40B4-BE49-F238E27FC236}">
                <a16:creationId xmlns:a16="http://schemas.microsoft.com/office/drawing/2014/main" id="{933E2581-5E85-B87F-5959-C928490D5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9075777"/>
              </p:ext>
            </p:extLst>
          </p:nvPr>
        </p:nvGraphicFramePr>
        <p:xfrm>
          <a:off x="287915" y="1520892"/>
          <a:ext cx="11616170" cy="4877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9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95EC38A-5EB0-6D53-C4E6-5C1A5F7500A9}"/>
              </a:ext>
            </a:extLst>
          </p:cNvPr>
          <p:cNvSpPr txBox="1"/>
          <p:nvPr/>
        </p:nvSpPr>
        <p:spPr>
          <a:xfrm>
            <a:off x="3875809" y="266700"/>
            <a:ext cx="7429501" cy="954107"/>
          </a:xfrm>
          <a:custGeom>
            <a:avLst/>
            <a:gdLst>
              <a:gd name="connsiteX0" fmla="*/ 0 w 7429501"/>
              <a:gd name="connsiteY0" fmla="*/ 0 h 954107"/>
              <a:gd name="connsiteX1" fmla="*/ 645795 w 7429501"/>
              <a:gd name="connsiteY1" fmla="*/ 0 h 954107"/>
              <a:gd name="connsiteX2" fmla="*/ 1143000 w 7429501"/>
              <a:gd name="connsiteY2" fmla="*/ 0 h 954107"/>
              <a:gd name="connsiteX3" fmla="*/ 1714500 w 7429501"/>
              <a:gd name="connsiteY3" fmla="*/ 0 h 954107"/>
              <a:gd name="connsiteX4" fmla="*/ 2434590 w 7429501"/>
              <a:gd name="connsiteY4" fmla="*/ 0 h 954107"/>
              <a:gd name="connsiteX5" fmla="*/ 2857500 w 7429501"/>
              <a:gd name="connsiteY5" fmla="*/ 0 h 954107"/>
              <a:gd name="connsiteX6" fmla="*/ 3503295 w 7429501"/>
              <a:gd name="connsiteY6" fmla="*/ 0 h 954107"/>
              <a:gd name="connsiteX7" fmla="*/ 3926206 w 7429501"/>
              <a:gd name="connsiteY7" fmla="*/ 0 h 954107"/>
              <a:gd name="connsiteX8" fmla="*/ 4497706 w 7429501"/>
              <a:gd name="connsiteY8" fmla="*/ 0 h 954107"/>
              <a:gd name="connsiteX9" fmla="*/ 5143501 w 7429501"/>
              <a:gd name="connsiteY9" fmla="*/ 0 h 954107"/>
              <a:gd name="connsiteX10" fmla="*/ 5492116 w 7429501"/>
              <a:gd name="connsiteY10" fmla="*/ 0 h 954107"/>
              <a:gd name="connsiteX11" fmla="*/ 5840731 w 7429501"/>
              <a:gd name="connsiteY11" fmla="*/ 0 h 954107"/>
              <a:gd name="connsiteX12" fmla="*/ 6560821 w 7429501"/>
              <a:gd name="connsiteY12" fmla="*/ 0 h 954107"/>
              <a:gd name="connsiteX13" fmla="*/ 7429501 w 7429501"/>
              <a:gd name="connsiteY13" fmla="*/ 0 h 954107"/>
              <a:gd name="connsiteX14" fmla="*/ 7429501 w 7429501"/>
              <a:gd name="connsiteY14" fmla="*/ 448430 h 954107"/>
              <a:gd name="connsiteX15" fmla="*/ 7429501 w 7429501"/>
              <a:gd name="connsiteY15" fmla="*/ 954107 h 954107"/>
              <a:gd name="connsiteX16" fmla="*/ 6783706 w 7429501"/>
              <a:gd name="connsiteY16" fmla="*/ 954107 h 954107"/>
              <a:gd name="connsiteX17" fmla="*/ 6137911 w 7429501"/>
              <a:gd name="connsiteY17" fmla="*/ 954107 h 954107"/>
              <a:gd name="connsiteX18" fmla="*/ 5566411 w 7429501"/>
              <a:gd name="connsiteY18" fmla="*/ 954107 h 954107"/>
              <a:gd name="connsiteX19" fmla="*/ 4846321 w 7429501"/>
              <a:gd name="connsiteY19" fmla="*/ 954107 h 954107"/>
              <a:gd name="connsiteX20" fmla="*/ 4126231 w 7429501"/>
              <a:gd name="connsiteY20" fmla="*/ 954107 h 954107"/>
              <a:gd name="connsiteX21" fmla="*/ 3480435 w 7429501"/>
              <a:gd name="connsiteY21" fmla="*/ 954107 h 954107"/>
              <a:gd name="connsiteX22" fmla="*/ 2834640 w 7429501"/>
              <a:gd name="connsiteY22" fmla="*/ 954107 h 954107"/>
              <a:gd name="connsiteX23" fmla="*/ 2188845 w 7429501"/>
              <a:gd name="connsiteY23" fmla="*/ 954107 h 954107"/>
              <a:gd name="connsiteX24" fmla="*/ 1765935 w 7429501"/>
              <a:gd name="connsiteY24" fmla="*/ 954107 h 954107"/>
              <a:gd name="connsiteX25" fmla="*/ 1045845 w 7429501"/>
              <a:gd name="connsiteY25" fmla="*/ 954107 h 954107"/>
              <a:gd name="connsiteX26" fmla="*/ 0 w 7429501"/>
              <a:gd name="connsiteY26" fmla="*/ 954107 h 954107"/>
              <a:gd name="connsiteX27" fmla="*/ 0 w 7429501"/>
              <a:gd name="connsiteY27" fmla="*/ 505677 h 954107"/>
              <a:gd name="connsiteX28" fmla="*/ 0 w 7429501"/>
              <a:gd name="connsiteY28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429501" h="954107" fill="none" extrusionOk="0">
                <a:moveTo>
                  <a:pt x="0" y="0"/>
                </a:moveTo>
                <a:cubicBezTo>
                  <a:pt x="209484" y="-31197"/>
                  <a:pt x="335341" y="22106"/>
                  <a:pt x="645795" y="0"/>
                </a:cubicBezTo>
                <a:cubicBezTo>
                  <a:pt x="956250" y="-22106"/>
                  <a:pt x="983938" y="19460"/>
                  <a:pt x="1143000" y="0"/>
                </a:cubicBezTo>
                <a:cubicBezTo>
                  <a:pt x="1302062" y="-19460"/>
                  <a:pt x="1487609" y="57859"/>
                  <a:pt x="1714500" y="0"/>
                </a:cubicBezTo>
                <a:cubicBezTo>
                  <a:pt x="1941391" y="-57859"/>
                  <a:pt x="2190093" y="20669"/>
                  <a:pt x="2434590" y="0"/>
                </a:cubicBezTo>
                <a:cubicBezTo>
                  <a:pt x="2679087" y="-20669"/>
                  <a:pt x="2756150" y="31392"/>
                  <a:pt x="2857500" y="0"/>
                </a:cubicBezTo>
                <a:cubicBezTo>
                  <a:pt x="2958850" y="-31392"/>
                  <a:pt x="3233155" y="41909"/>
                  <a:pt x="3503295" y="0"/>
                </a:cubicBezTo>
                <a:cubicBezTo>
                  <a:pt x="3773435" y="-41909"/>
                  <a:pt x="3741893" y="28956"/>
                  <a:pt x="3926206" y="0"/>
                </a:cubicBezTo>
                <a:cubicBezTo>
                  <a:pt x="4110519" y="-28956"/>
                  <a:pt x="4360705" y="62942"/>
                  <a:pt x="4497706" y="0"/>
                </a:cubicBezTo>
                <a:cubicBezTo>
                  <a:pt x="4634707" y="-62942"/>
                  <a:pt x="4996775" y="63835"/>
                  <a:pt x="5143501" y="0"/>
                </a:cubicBezTo>
                <a:cubicBezTo>
                  <a:pt x="5290227" y="-63835"/>
                  <a:pt x="5370250" y="21662"/>
                  <a:pt x="5492116" y="0"/>
                </a:cubicBezTo>
                <a:cubicBezTo>
                  <a:pt x="5613982" y="-21662"/>
                  <a:pt x="5752032" y="3772"/>
                  <a:pt x="5840731" y="0"/>
                </a:cubicBezTo>
                <a:cubicBezTo>
                  <a:pt x="5929431" y="-3772"/>
                  <a:pt x="6340255" y="19772"/>
                  <a:pt x="6560821" y="0"/>
                </a:cubicBezTo>
                <a:cubicBezTo>
                  <a:pt x="6781387" y="-19772"/>
                  <a:pt x="7221740" y="48917"/>
                  <a:pt x="7429501" y="0"/>
                </a:cubicBezTo>
                <a:cubicBezTo>
                  <a:pt x="7433065" y="206699"/>
                  <a:pt x="7384553" y="246610"/>
                  <a:pt x="7429501" y="448430"/>
                </a:cubicBezTo>
                <a:cubicBezTo>
                  <a:pt x="7474449" y="650250"/>
                  <a:pt x="7424876" y="721115"/>
                  <a:pt x="7429501" y="954107"/>
                </a:cubicBezTo>
                <a:cubicBezTo>
                  <a:pt x="7148536" y="960133"/>
                  <a:pt x="7045173" y="943507"/>
                  <a:pt x="6783706" y="954107"/>
                </a:cubicBezTo>
                <a:cubicBezTo>
                  <a:pt x="6522239" y="964707"/>
                  <a:pt x="6323686" y="946624"/>
                  <a:pt x="6137911" y="954107"/>
                </a:cubicBezTo>
                <a:cubicBezTo>
                  <a:pt x="5952136" y="961590"/>
                  <a:pt x="5755702" y="934909"/>
                  <a:pt x="5566411" y="954107"/>
                </a:cubicBezTo>
                <a:cubicBezTo>
                  <a:pt x="5377120" y="973305"/>
                  <a:pt x="4996229" y="938479"/>
                  <a:pt x="4846321" y="954107"/>
                </a:cubicBezTo>
                <a:cubicBezTo>
                  <a:pt x="4696413" y="969735"/>
                  <a:pt x="4467031" y="898657"/>
                  <a:pt x="4126231" y="954107"/>
                </a:cubicBezTo>
                <a:cubicBezTo>
                  <a:pt x="3785431" y="1009557"/>
                  <a:pt x="3744682" y="952511"/>
                  <a:pt x="3480435" y="954107"/>
                </a:cubicBezTo>
                <a:cubicBezTo>
                  <a:pt x="3216188" y="955703"/>
                  <a:pt x="3142803" y="918560"/>
                  <a:pt x="2834640" y="954107"/>
                </a:cubicBezTo>
                <a:cubicBezTo>
                  <a:pt x="2526477" y="989654"/>
                  <a:pt x="2400248" y="953201"/>
                  <a:pt x="2188845" y="954107"/>
                </a:cubicBezTo>
                <a:cubicBezTo>
                  <a:pt x="1977443" y="955013"/>
                  <a:pt x="1970939" y="913898"/>
                  <a:pt x="1765935" y="954107"/>
                </a:cubicBezTo>
                <a:cubicBezTo>
                  <a:pt x="1560931" y="994316"/>
                  <a:pt x="1324324" y="880884"/>
                  <a:pt x="1045845" y="954107"/>
                </a:cubicBezTo>
                <a:cubicBezTo>
                  <a:pt x="767366" y="1027330"/>
                  <a:pt x="492235" y="843937"/>
                  <a:pt x="0" y="954107"/>
                </a:cubicBezTo>
                <a:cubicBezTo>
                  <a:pt x="-33564" y="758589"/>
                  <a:pt x="33030" y="635275"/>
                  <a:pt x="0" y="505677"/>
                </a:cubicBezTo>
                <a:cubicBezTo>
                  <a:pt x="-33030" y="376079"/>
                  <a:pt x="7670" y="137382"/>
                  <a:pt x="0" y="0"/>
                </a:cubicBezTo>
                <a:close/>
              </a:path>
              <a:path w="7429501" h="954107" stroke="0" extrusionOk="0">
                <a:moveTo>
                  <a:pt x="0" y="0"/>
                </a:moveTo>
                <a:cubicBezTo>
                  <a:pt x="103774" y="-37253"/>
                  <a:pt x="330652" y="44881"/>
                  <a:pt x="497205" y="0"/>
                </a:cubicBezTo>
                <a:cubicBezTo>
                  <a:pt x="663758" y="-44881"/>
                  <a:pt x="695828" y="38298"/>
                  <a:pt x="845820" y="0"/>
                </a:cubicBezTo>
                <a:cubicBezTo>
                  <a:pt x="995812" y="-38298"/>
                  <a:pt x="1362885" y="52911"/>
                  <a:pt x="1565910" y="0"/>
                </a:cubicBezTo>
                <a:cubicBezTo>
                  <a:pt x="1768935" y="-52911"/>
                  <a:pt x="1957614" y="9850"/>
                  <a:pt x="2063115" y="0"/>
                </a:cubicBezTo>
                <a:cubicBezTo>
                  <a:pt x="2168617" y="-9850"/>
                  <a:pt x="2373600" y="34790"/>
                  <a:pt x="2560320" y="0"/>
                </a:cubicBezTo>
                <a:cubicBezTo>
                  <a:pt x="2747040" y="-34790"/>
                  <a:pt x="3131353" y="43698"/>
                  <a:pt x="3280410" y="0"/>
                </a:cubicBezTo>
                <a:cubicBezTo>
                  <a:pt x="3429467" y="-43698"/>
                  <a:pt x="3510502" y="12328"/>
                  <a:pt x="3703320" y="0"/>
                </a:cubicBezTo>
                <a:cubicBezTo>
                  <a:pt x="3896138" y="-12328"/>
                  <a:pt x="4147639" y="35124"/>
                  <a:pt x="4423411" y="0"/>
                </a:cubicBezTo>
                <a:cubicBezTo>
                  <a:pt x="4699183" y="-35124"/>
                  <a:pt x="4934509" y="82521"/>
                  <a:pt x="5143501" y="0"/>
                </a:cubicBezTo>
                <a:cubicBezTo>
                  <a:pt x="5352493" y="-82521"/>
                  <a:pt x="5483931" y="6061"/>
                  <a:pt x="5715001" y="0"/>
                </a:cubicBezTo>
                <a:cubicBezTo>
                  <a:pt x="5946071" y="-6061"/>
                  <a:pt x="6085957" y="43351"/>
                  <a:pt x="6435091" y="0"/>
                </a:cubicBezTo>
                <a:cubicBezTo>
                  <a:pt x="6784225" y="-43351"/>
                  <a:pt x="6824412" y="29478"/>
                  <a:pt x="6932296" y="0"/>
                </a:cubicBezTo>
                <a:cubicBezTo>
                  <a:pt x="7040180" y="-29478"/>
                  <a:pt x="7302598" y="32396"/>
                  <a:pt x="7429501" y="0"/>
                </a:cubicBezTo>
                <a:cubicBezTo>
                  <a:pt x="7457036" y="98408"/>
                  <a:pt x="7396216" y="346155"/>
                  <a:pt x="7429501" y="486595"/>
                </a:cubicBezTo>
                <a:cubicBezTo>
                  <a:pt x="7462786" y="627036"/>
                  <a:pt x="7396446" y="832210"/>
                  <a:pt x="7429501" y="954107"/>
                </a:cubicBezTo>
                <a:cubicBezTo>
                  <a:pt x="7143911" y="990608"/>
                  <a:pt x="7028250" y="900404"/>
                  <a:pt x="6858001" y="954107"/>
                </a:cubicBezTo>
                <a:cubicBezTo>
                  <a:pt x="6687752" y="1007810"/>
                  <a:pt x="6299604" y="887843"/>
                  <a:pt x="6137911" y="954107"/>
                </a:cubicBezTo>
                <a:cubicBezTo>
                  <a:pt x="5976218" y="1020371"/>
                  <a:pt x="5732583" y="894977"/>
                  <a:pt x="5566411" y="954107"/>
                </a:cubicBezTo>
                <a:cubicBezTo>
                  <a:pt x="5400239" y="1013237"/>
                  <a:pt x="5327792" y="916866"/>
                  <a:pt x="5217796" y="954107"/>
                </a:cubicBezTo>
                <a:cubicBezTo>
                  <a:pt x="5107801" y="991348"/>
                  <a:pt x="4998680" y="943179"/>
                  <a:pt x="4794886" y="954107"/>
                </a:cubicBezTo>
                <a:cubicBezTo>
                  <a:pt x="4591092" y="965035"/>
                  <a:pt x="4380991" y="879841"/>
                  <a:pt x="4074796" y="954107"/>
                </a:cubicBezTo>
                <a:cubicBezTo>
                  <a:pt x="3768601" y="1028373"/>
                  <a:pt x="3784260" y="942665"/>
                  <a:pt x="3503295" y="954107"/>
                </a:cubicBezTo>
                <a:cubicBezTo>
                  <a:pt x="3222330" y="965549"/>
                  <a:pt x="3228393" y="948272"/>
                  <a:pt x="3080385" y="954107"/>
                </a:cubicBezTo>
                <a:cubicBezTo>
                  <a:pt x="2932377" y="959942"/>
                  <a:pt x="2659213" y="939273"/>
                  <a:pt x="2508885" y="954107"/>
                </a:cubicBezTo>
                <a:cubicBezTo>
                  <a:pt x="2358557" y="968941"/>
                  <a:pt x="2236266" y="946946"/>
                  <a:pt x="2160270" y="954107"/>
                </a:cubicBezTo>
                <a:cubicBezTo>
                  <a:pt x="2084274" y="961268"/>
                  <a:pt x="1951629" y="924826"/>
                  <a:pt x="1811655" y="954107"/>
                </a:cubicBezTo>
                <a:cubicBezTo>
                  <a:pt x="1671681" y="983388"/>
                  <a:pt x="1474432" y="918739"/>
                  <a:pt x="1240155" y="954107"/>
                </a:cubicBezTo>
                <a:cubicBezTo>
                  <a:pt x="1005878" y="989475"/>
                  <a:pt x="962514" y="952209"/>
                  <a:pt x="817245" y="954107"/>
                </a:cubicBezTo>
                <a:cubicBezTo>
                  <a:pt x="671976" y="956005"/>
                  <a:pt x="281535" y="889919"/>
                  <a:pt x="0" y="954107"/>
                </a:cubicBezTo>
                <a:cubicBezTo>
                  <a:pt x="-2699" y="745947"/>
                  <a:pt x="10124" y="650060"/>
                  <a:pt x="0" y="496136"/>
                </a:cubicBezTo>
                <a:cubicBezTo>
                  <a:pt x="-10124" y="342212"/>
                  <a:pt x="1866" y="23096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i="1" dirty="0" err="1">
                <a:effectLst/>
                <a:latin typeface="+mj-lt"/>
              </a:rPr>
              <a:t>Considering</a:t>
            </a:r>
            <a:r>
              <a:rPr lang="pt-BR" sz="2800" i="1" dirty="0">
                <a:effectLst/>
                <a:latin typeface="+mj-lt"/>
              </a:rPr>
              <a:t> </a:t>
            </a:r>
            <a:r>
              <a:rPr lang="pt-BR" sz="2800" i="1" dirty="0" err="1">
                <a:effectLst/>
                <a:latin typeface="+mj-lt"/>
              </a:rPr>
              <a:t>the</a:t>
            </a:r>
            <a:r>
              <a:rPr lang="pt-BR" sz="2800" i="1" dirty="0">
                <a:effectLst/>
                <a:latin typeface="+mj-lt"/>
              </a:rPr>
              <a:t> </a:t>
            </a:r>
            <a:r>
              <a:rPr lang="pt-BR" sz="2800" i="1" dirty="0" err="1">
                <a:effectLst/>
                <a:latin typeface="+mj-lt"/>
              </a:rPr>
              <a:t>part</a:t>
            </a:r>
            <a:r>
              <a:rPr lang="pt-BR" sz="2800" i="1" dirty="0">
                <a:effectLst/>
                <a:latin typeface="+mj-lt"/>
              </a:rPr>
              <a:t>-time </a:t>
            </a:r>
            <a:r>
              <a:rPr lang="pt-BR" sz="2800" i="1" dirty="0" err="1">
                <a:effectLst/>
                <a:latin typeface="+mj-lt"/>
              </a:rPr>
              <a:t>jobs</a:t>
            </a:r>
            <a:r>
              <a:rPr lang="pt-BR" sz="2800" i="1" dirty="0">
                <a:effectLst/>
                <a:latin typeface="+mj-lt"/>
              </a:rPr>
              <a:t> </a:t>
            </a:r>
            <a:r>
              <a:rPr lang="pt-BR" sz="2800" i="1" dirty="0" err="1">
                <a:effectLst/>
                <a:latin typeface="+mj-lt"/>
              </a:rPr>
              <a:t>that</a:t>
            </a:r>
            <a:r>
              <a:rPr lang="pt-BR" sz="2800" i="1" dirty="0">
                <a:effectLst/>
                <a:latin typeface="+mj-lt"/>
              </a:rPr>
              <a:t> </a:t>
            </a:r>
            <a:r>
              <a:rPr lang="pt-BR" sz="2800" i="1" dirty="0" err="1">
                <a:effectLst/>
                <a:latin typeface="+mj-lt"/>
              </a:rPr>
              <a:t>fit</a:t>
            </a:r>
            <a:r>
              <a:rPr lang="pt-BR" sz="2800" i="1" dirty="0">
                <a:effectLst/>
                <a:latin typeface="+mj-lt"/>
              </a:rPr>
              <a:t> </a:t>
            </a:r>
            <a:r>
              <a:rPr lang="pt-BR" sz="2800" i="1" dirty="0" err="1">
                <a:effectLst/>
                <a:latin typeface="+mj-lt"/>
              </a:rPr>
              <a:t>your</a:t>
            </a:r>
            <a:r>
              <a:rPr lang="pt-BR" sz="2800" i="1" dirty="0">
                <a:effectLst/>
                <a:latin typeface="+mj-lt"/>
              </a:rPr>
              <a:t> </a:t>
            </a:r>
            <a:r>
              <a:rPr lang="pt-BR" sz="2800" i="1" dirty="0" err="1">
                <a:effectLst/>
                <a:latin typeface="+mj-lt"/>
              </a:rPr>
              <a:t>personality</a:t>
            </a:r>
            <a:r>
              <a:rPr lang="pt-BR" sz="2800" i="1" dirty="0">
                <a:effectLst/>
                <a:latin typeface="+mj-lt"/>
              </a:rPr>
              <a:t>, </a:t>
            </a:r>
            <a:r>
              <a:rPr lang="pt-BR" sz="2800" i="1" dirty="0" err="1">
                <a:effectLst/>
                <a:latin typeface="+mj-lt"/>
              </a:rPr>
              <a:t>which</a:t>
            </a:r>
            <a:r>
              <a:rPr lang="pt-BR" sz="2800" i="1" dirty="0">
                <a:effectLst/>
                <a:latin typeface="+mj-lt"/>
              </a:rPr>
              <a:t> </a:t>
            </a:r>
            <a:r>
              <a:rPr lang="pt-BR" sz="2800" i="1" dirty="0" err="1">
                <a:effectLst/>
                <a:latin typeface="+mj-lt"/>
              </a:rPr>
              <a:t>ones</a:t>
            </a:r>
            <a:r>
              <a:rPr lang="pt-BR" sz="2800" i="1" dirty="0">
                <a:effectLst/>
                <a:latin typeface="+mj-lt"/>
              </a:rPr>
              <a:t> </a:t>
            </a:r>
            <a:r>
              <a:rPr lang="pt-BR" sz="2800" i="1" dirty="0" err="1">
                <a:effectLst/>
                <a:latin typeface="+mj-lt"/>
              </a:rPr>
              <a:t>may</a:t>
            </a:r>
            <a:r>
              <a:rPr lang="pt-BR" sz="2800" i="1" dirty="0">
                <a:effectLst/>
                <a:latin typeface="+mj-lt"/>
              </a:rPr>
              <a:t> </a:t>
            </a:r>
            <a:r>
              <a:rPr lang="pt-BR" sz="2800" i="1" dirty="0" err="1">
                <a:effectLst/>
                <a:latin typeface="+mj-lt"/>
              </a:rPr>
              <a:t>also</a:t>
            </a:r>
            <a:r>
              <a:rPr lang="pt-BR" sz="2800" i="1" dirty="0">
                <a:effectLst/>
                <a:latin typeface="+mj-lt"/>
              </a:rPr>
              <a:t> </a:t>
            </a:r>
            <a:r>
              <a:rPr lang="pt-BR" sz="2800" i="1" dirty="0" err="1">
                <a:effectLst/>
                <a:latin typeface="+mj-lt"/>
              </a:rPr>
              <a:t>fit</a:t>
            </a:r>
            <a:r>
              <a:rPr lang="pt-BR" sz="2800" i="1" dirty="0">
                <a:effectLst/>
                <a:latin typeface="+mj-lt"/>
              </a:rPr>
              <a:t> </a:t>
            </a:r>
            <a:r>
              <a:rPr lang="pt-BR" sz="2800" i="1" dirty="0" err="1">
                <a:effectLst/>
                <a:latin typeface="+mj-lt"/>
              </a:rPr>
              <a:t>with</a:t>
            </a:r>
            <a:r>
              <a:rPr lang="pt-BR" sz="2800" i="1" dirty="0">
                <a:effectLst/>
                <a:latin typeface="+mj-lt"/>
              </a:rPr>
              <a:t> </a:t>
            </a:r>
            <a:r>
              <a:rPr lang="pt-BR" sz="2800" i="1" dirty="0" err="1">
                <a:effectLst/>
                <a:latin typeface="+mj-lt"/>
              </a:rPr>
              <a:t>your</a:t>
            </a:r>
            <a:r>
              <a:rPr lang="pt-BR" sz="2800" i="1" dirty="0">
                <a:effectLst/>
                <a:latin typeface="+mj-lt"/>
              </a:rPr>
              <a:t> </a:t>
            </a:r>
            <a:r>
              <a:rPr lang="pt-BR" sz="2800" i="1" dirty="0" err="1">
                <a:effectLst/>
                <a:latin typeface="+mj-lt"/>
              </a:rPr>
              <a:t>school</a:t>
            </a:r>
            <a:r>
              <a:rPr lang="pt-BR" sz="2800" i="1" dirty="0">
                <a:latin typeface="+mj-lt"/>
              </a:rPr>
              <a:t> </a:t>
            </a:r>
            <a:r>
              <a:rPr lang="pt-BR" sz="2800" i="1" dirty="0">
                <a:effectLst/>
                <a:latin typeface="+mj-lt"/>
              </a:rPr>
              <a:t>hours?</a:t>
            </a:r>
          </a:p>
        </p:txBody>
      </p:sp>
    </p:spTree>
    <p:extLst>
      <p:ext uri="{BB962C8B-B14F-4D97-AF65-F5344CB8AC3E}">
        <p14:creationId xmlns:p14="http://schemas.microsoft.com/office/powerpoint/2010/main" val="56337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9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4499F5-522C-1ADF-2D82-92EF35811155}"/>
              </a:ext>
            </a:extLst>
          </p:cNvPr>
          <p:cNvSpPr txBox="1"/>
          <p:nvPr/>
        </p:nvSpPr>
        <p:spPr>
          <a:xfrm>
            <a:off x="983672" y="3353074"/>
            <a:ext cx="10487892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“[…]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2"/>
                </a:solidFill>
                <a:effectLst/>
                <a:latin typeface="+mj-lt"/>
              </a:rPr>
              <a:t>can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often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find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a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part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-time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job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as a data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clerk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3200" dirty="0">
              <a:solidFill>
                <a:srgbClr val="2F2F2E"/>
              </a:solidFill>
              <a:effectLst/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“[…]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2"/>
                </a:solidFill>
                <a:effectLst/>
                <a:latin typeface="+mj-lt"/>
              </a:rPr>
              <a:t>might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be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able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make some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money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as a tutor.”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3200" dirty="0">
              <a:solidFill>
                <a:srgbClr val="2F2F2E"/>
              </a:solidFill>
              <a:effectLst/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“[…]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being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a dog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walker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2"/>
                </a:solidFill>
                <a:effectLst/>
                <a:latin typeface="+mj-lt"/>
              </a:rPr>
              <a:t>may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be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just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right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job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for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97BD24C-BC03-E627-36EA-247FE25C2523}"/>
              </a:ext>
            </a:extLst>
          </p:cNvPr>
          <p:cNvGrpSpPr/>
          <p:nvPr/>
        </p:nvGrpSpPr>
        <p:grpSpPr>
          <a:xfrm>
            <a:off x="7584034" y="711061"/>
            <a:ext cx="3887530" cy="2046112"/>
            <a:chOff x="667087" y="3611454"/>
            <a:chExt cx="2745659" cy="2046112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F63E144E-1B9C-152E-6639-DA8EA708497E}"/>
                </a:ext>
              </a:extLst>
            </p:cNvPr>
            <p:cNvSpPr txBox="1"/>
            <p:nvPr/>
          </p:nvSpPr>
          <p:spPr>
            <a:xfrm>
              <a:off x="839244" y="4087906"/>
              <a:ext cx="2573502" cy="1569660"/>
            </a:xfrm>
            <a:custGeom>
              <a:avLst/>
              <a:gdLst>
                <a:gd name="connsiteX0" fmla="*/ 0 w 2573502"/>
                <a:gd name="connsiteY0" fmla="*/ 0 h 1569660"/>
                <a:gd name="connsiteX1" fmla="*/ 2573502 w 2573502"/>
                <a:gd name="connsiteY1" fmla="*/ 0 h 1569660"/>
                <a:gd name="connsiteX2" fmla="*/ 2573502 w 2573502"/>
                <a:gd name="connsiteY2" fmla="*/ 1569660 h 1569660"/>
                <a:gd name="connsiteX3" fmla="*/ 0 w 2573502"/>
                <a:gd name="connsiteY3" fmla="*/ 1569660 h 1569660"/>
                <a:gd name="connsiteX4" fmla="*/ 0 w 2573502"/>
                <a:gd name="connsiteY4" fmla="*/ 0 h 1569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502" h="1569660" fill="none" extrusionOk="0">
                  <a:moveTo>
                    <a:pt x="0" y="0"/>
                  </a:moveTo>
                  <a:cubicBezTo>
                    <a:pt x="794110" y="-49533"/>
                    <a:pt x="1570650" y="-14809"/>
                    <a:pt x="2573502" y="0"/>
                  </a:cubicBezTo>
                  <a:cubicBezTo>
                    <a:pt x="2470622" y="604354"/>
                    <a:pt x="2552708" y="1131347"/>
                    <a:pt x="2573502" y="1569660"/>
                  </a:cubicBezTo>
                  <a:cubicBezTo>
                    <a:pt x="1883738" y="1521429"/>
                    <a:pt x="727824" y="1654115"/>
                    <a:pt x="0" y="1569660"/>
                  </a:cubicBezTo>
                  <a:cubicBezTo>
                    <a:pt x="14018" y="1225496"/>
                    <a:pt x="120773" y="553610"/>
                    <a:pt x="0" y="0"/>
                  </a:cubicBezTo>
                  <a:close/>
                </a:path>
                <a:path w="2573502" h="1569660" stroke="0" extrusionOk="0">
                  <a:moveTo>
                    <a:pt x="0" y="0"/>
                  </a:moveTo>
                  <a:cubicBezTo>
                    <a:pt x="371698" y="118645"/>
                    <a:pt x="1934953" y="116012"/>
                    <a:pt x="2573502" y="0"/>
                  </a:cubicBezTo>
                  <a:cubicBezTo>
                    <a:pt x="2573983" y="487818"/>
                    <a:pt x="2561280" y="792603"/>
                    <a:pt x="2573502" y="1569660"/>
                  </a:cubicBezTo>
                  <a:cubicBezTo>
                    <a:pt x="2133504" y="1704260"/>
                    <a:pt x="264065" y="1412464"/>
                    <a:pt x="0" y="1569660"/>
                  </a:cubicBezTo>
                  <a:cubicBezTo>
                    <a:pt x="94608" y="1029083"/>
                    <a:pt x="141027" y="201385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Os</a:t>
              </a:r>
              <a:r>
                <a:rPr lang="en-US" sz="2400" dirty="0"/>
                <a:t> </a:t>
              </a:r>
              <a:r>
                <a:rPr lang="en-US" sz="2400" dirty="0" err="1"/>
                <a:t>verbos</a:t>
              </a:r>
              <a:r>
                <a:rPr lang="en-US" sz="2400" dirty="0"/>
                <a:t> </a:t>
              </a:r>
              <a:r>
                <a:rPr lang="en-US" sz="2400" dirty="0" err="1"/>
                <a:t>modais</a:t>
              </a:r>
              <a:r>
                <a:rPr lang="en-US" sz="2400" dirty="0"/>
                <a:t>, </a:t>
              </a:r>
              <a:r>
                <a:rPr lang="en-US" sz="2400" dirty="0" err="1"/>
                <a:t>como</a:t>
              </a:r>
              <a:r>
                <a:rPr lang="en-US" sz="2400" dirty="0"/>
                <a:t> </a:t>
              </a:r>
              <a:r>
                <a:rPr lang="en-US" sz="2400" b="1" i="1" dirty="0"/>
                <a:t>can</a:t>
              </a:r>
              <a:r>
                <a:rPr lang="en-US" sz="2400" dirty="0"/>
                <a:t>, </a:t>
              </a:r>
              <a:r>
                <a:rPr lang="en-US" sz="2400" b="1" i="1" dirty="0"/>
                <a:t>might </a:t>
              </a:r>
              <a:r>
                <a:rPr lang="en-US" sz="2400" dirty="0"/>
                <a:t>e </a:t>
              </a:r>
              <a:r>
                <a:rPr lang="en-US" sz="2400" b="1" i="1" dirty="0"/>
                <a:t>may</a:t>
              </a:r>
              <a:r>
                <a:rPr lang="en-US" sz="2400" dirty="0"/>
                <a:t>, </a:t>
              </a:r>
              <a:r>
                <a:rPr lang="en-US" sz="2400" dirty="0" err="1"/>
                <a:t>são</a:t>
              </a:r>
              <a:r>
                <a:rPr lang="en-US" sz="2400" dirty="0"/>
                <a:t> </a:t>
              </a:r>
              <a:r>
                <a:rPr lang="en-US" sz="2400" dirty="0" err="1"/>
                <a:t>usados</a:t>
              </a:r>
              <a:r>
                <a:rPr lang="en-US" sz="2400" dirty="0"/>
                <a:t> antes da forma</a:t>
              </a:r>
            </a:p>
            <a:p>
              <a:r>
                <a:rPr lang="en-US" sz="2400" dirty="0" err="1"/>
                <a:t>básica</a:t>
              </a:r>
              <a:r>
                <a:rPr lang="en-US" sz="2400" dirty="0"/>
                <a:t> do verbo principal.</a:t>
              </a:r>
            </a:p>
          </p:txBody>
        </p:sp>
        <p:sp>
          <p:nvSpPr>
            <p:cNvPr id="6" name="Pentágono 5">
              <a:extLst>
                <a:ext uri="{FF2B5EF4-FFF2-40B4-BE49-F238E27FC236}">
                  <a16:creationId xmlns:a16="http://schemas.microsoft.com/office/drawing/2014/main" id="{676A9431-8ABB-B318-ED5B-1DDD76A2458B}"/>
                </a:ext>
              </a:extLst>
            </p:cNvPr>
            <p:cNvSpPr/>
            <p:nvPr/>
          </p:nvSpPr>
          <p:spPr>
            <a:xfrm rot="21406225">
              <a:off x="667087" y="3611454"/>
              <a:ext cx="2209777" cy="467713"/>
            </a:xfrm>
            <a:prstGeom prst="homePlate">
              <a:avLst/>
            </a:prstGeom>
            <a:solidFill>
              <a:schemeClr val="accent6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LANGUAGE NOTE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0298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8A17E89B-26E4-38E0-F590-B1B81A499ADF}"/>
              </a:ext>
            </a:extLst>
          </p:cNvPr>
          <p:cNvSpPr txBox="1"/>
          <p:nvPr/>
        </p:nvSpPr>
        <p:spPr>
          <a:xfrm>
            <a:off x="1381990" y="1038880"/>
            <a:ext cx="4460367" cy="43088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  <a:effectLst/>
                <a:latin typeface="+mj-lt"/>
              </a:rPr>
              <a:t>oração iniciada por </a:t>
            </a:r>
            <a:r>
              <a:rPr lang="pt-BR" sz="2200" b="1" i="1" dirty="0" err="1">
                <a:solidFill>
                  <a:schemeClr val="bg1"/>
                </a:solidFill>
                <a:latin typeface="+mj-lt"/>
              </a:rPr>
              <a:t>if</a:t>
            </a:r>
            <a:r>
              <a:rPr lang="pt-BR" sz="2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200" b="1" dirty="0">
                <a:solidFill>
                  <a:schemeClr val="bg1"/>
                </a:solidFill>
                <a:latin typeface="+mj-lt"/>
              </a:rPr>
              <a:t>(</a:t>
            </a:r>
            <a:r>
              <a:rPr lang="pt-BR" sz="2200" b="1" i="1" dirty="0" err="1">
                <a:solidFill>
                  <a:schemeClr val="bg1"/>
                </a:solidFill>
                <a:latin typeface="+mj-lt"/>
              </a:rPr>
              <a:t>if</a:t>
            </a:r>
            <a:r>
              <a:rPr lang="pt-BR" sz="2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200" b="1" i="1" dirty="0" err="1">
                <a:solidFill>
                  <a:schemeClr val="bg1"/>
                </a:solidFill>
                <a:latin typeface="+mj-lt"/>
              </a:rPr>
              <a:t>clause</a:t>
            </a:r>
            <a:r>
              <a:rPr lang="pt-BR" sz="2200" b="1" dirty="0">
                <a:solidFill>
                  <a:schemeClr val="bg1"/>
                </a:solidFill>
                <a:latin typeface="+mj-lt"/>
              </a:rPr>
              <a:t>)</a:t>
            </a:r>
            <a:endParaRPr lang="pt-BR" sz="220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9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4499F5-522C-1ADF-2D82-92EF35811155}"/>
              </a:ext>
            </a:extLst>
          </p:cNvPr>
          <p:cNvSpPr txBox="1"/>
          <p:nvPr/>
        </p:nvSpPr>
        <p:spPr>
          <a:xfrm>
            <a:off x="1496291" y="1610134"/>
            <a:ext cx="423177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If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2"/>
                </a:solidFill>
                <a:effectLst/>
                <a:latin typeface="+mj-lt"/>
              </a:rPr>
              <a:t>have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basic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computer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skills […],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60D0478-9A5C-F848-EB36-52B31E39661A}"/>
              </a:ext>
            </a:extLst>
          </p:cNvPr>
          <p:cNvSpPr txBox="1"/>
          <p:nvPr/>
        </p:nvSpPr>
        <p:spPr>
          <a:xfrm>
            <a:off x="5925488" y="1613141"/>
            <a:ext cx="4842957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6"/>
                </a:solidFill>
                <a:effectLst/>
                <a:latin typeface="+mj-lt"/>
              </a:rPr>
              <a:t>can</a:t>
            </a:r>
            <a:r>
              <a:rPr lang="pt-BR" sz="3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often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6"/>
                </a:solidFill>
                <a:effectLst/>
                <a:latin typeface="+mj-lt"/>
              </a:rPr>
              <a:t>find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a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part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-time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job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as a data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clerk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C40F42E-9202-A3E9-4AFC-87DDFB0021D3}"/>
              </a:ext>
            </a:extLst>
          </p:cNvPr>
          <p:cNvSpPr txBox="1"/>
          <p:nvPr/>
        </p:nvSpPr>
        <p:spPr>
          <a:xfrm>
            <a:off x="1496290" y="3100533"/>
            <a:ext cx="423177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If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>
                <a:solidFill>
                  <a:schemeClr val="accent2"/>
                </a:solidFill>
                <a:effectLst/>
                <a:latin typeface="+mj-lt"/>
              </a:rPr>
              <a:t>like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dogs,</a:t>
            </a:r>
          </a:p>
          <a:p>
            <a:pPr algn="r"/>
            <a:endParaRPr lang="pt-BR" sz="3200" dirty="0">
              <a:solidFill>
                <a:srgbClr val="2F2F2E"/>
              </a:solidFill>
              <a:latin typeface="+mj-lt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0BDEF23-F0E3-FC71-535B-85FE9B341620}"/>
              </a:ext>
            </a:extLst>
          </p:cNvPr>
          <p:cNvSpPr txBox="1"/>
          <p:nvPr/>
        </p:nvSpPr>
        <p:spPr>
          <a:xfrm>
            <a:off x="5925487" y="3090424"/>
            <a:ext cx="4842957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being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a dog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walker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6"/>
                </a:solidFill>
                <a:effectLst/>
                <a:latin typeface="+mj-lt"/>
              </a:rPr>
              <a:t>may</a:t>
            </a:r>
            <a:r>
              <a:rPr lang="pt-BR" sz="32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pt-BR" sz="3200" b="1" dirty="0" err="1">
                <a:solidFill>
                  <a:schemeClr val="accent6"/>
                </a:solidFill>
                <a:effectLst/>
                <a:latin typeface="+mj-lt"/>
              </a:rPr>
              <a:t>be</a:t>
            </a:r>
            <a:r>
              <a:rPr lang="pt-BR" sz="3200" dirty="0">
                <a:solidFill>
                  <a:schemeClr val="accent6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just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right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job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for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F326203-AC90-3DDC-5BFE-1E67B5DAEFBB}"/>
              </a:ext>
            </a:extLst>
          </p:cNvPr>
          <p:cNvSpPr txBox="1"/>
          <p:nvPr/>
        </p:nvSpPr>
        <p:spPr>
          <a:xfrm>
            <a:off x="5925487" y="4573226"/>
            <a:ext cx="4842957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6"/>
                </a:solidFill>
                <a:effectLst/>
                <a:latin typeface="+mj-lt"/>
              </a:rPr>
              <a:t>will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likely</a:t>
            </a:r>
            <a:r>
              <a:rPr lang="pt-BR" sz="3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3200" b="1" dirty="0" err="1">
                <a:solidFill>
                  <a:schemeClr val="accent6"/>
                </a:solidFill>
                <a:effectLst/>
                <a:latin typeface="+mj-lt"/>
              </a:rPr>
              <a:t>attract</a:t>
            </a:r>
            <a:r>
              <a:rPr lang="pt-BR" sz="3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even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more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customers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[…].”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CC9192A-5D98-996D-FB56-56DE16E75441}"/>
              </a:ext>
            </a:extLst>
          </p:cNvPr>
          <p:cNvSpPr txBox="1"/>
          <p:nvPr/>
        </p:nvSpPr>
        <p:spPr>
          <a:xfrm>
            <a:off x="1496290" y="4590932"/>
            <a:ext cx="423177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If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>
                <a:solidFill>
                  <a:schemeClr val="accent2"/>
                </a:solidFill>
                <a:effectLst/>
                <a:latin typeface="+mj-lt"/>
              </a:rPr>
              <a:t>do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a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good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job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,</a:t>
            </a:r>
          </a:p>
          <a:p>
            <a:pPr algn="r"/>
            <a:endParaRPr lang="pt-BR" sz="3200" dirty="0">
              <a:solidFill>
                <a:srgbClr val="2F2F2E"/>
              </a:solidFill>
              <a:latin typeface="+mj-lt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B3C2D81-66A1-6B4C-F9F7-C0D255241A23}"/>
              </a:ext>
            </a:extLst>
          </p:cNvPr>
          <p:cNvSpPr/>
          <p:nvPr/>
        </p:nvSpPr>
        <p:spPr>
          <a:xfrm>
            <a:off x="1392382" y="1520892"/>
            <a:ext cx="4460368" cy="4266844"/>
          </a:xfrm>
          <a:prstGeom prst="rect">
            <a:avLst/>
          </a:prstGeom>
          <a:solidFill>
            <a:schemeClr val="accent2">
              <a:alpha val="10000"/>
            </a:schemeClr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FF452B1-0B40-88DC-714A-2B4619C100D5}"/>
              </a:ext>
            </a:extLst>
          </p:cNvPr>
          <p:cNvSpPr txBox="1"/>
          <p:nvPr/>
        </p:nvSpPr>
        <p:spPr>
          <a:xfrm>
            <a:off x="5921625" y="1033989"/>
            <a:ext cx="4842957" cy="4308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effectLst/>
                <a:latin typeface="+mj-lt"/>
              </a:rPr>
              <a:t>oração principal </a:t>
            </a:r>
            <a:r>
              <a:rPr lang="pt-BR" sz="2200" b="1" i="1" dirty="0">
                <a:effectLst/>
                <a:latin typeface="+mj-lt"/>
              </a:rPr>
              <a:t>(</a:t>
            </a:r>
            <a:r>
              <a:rPr lang="pt-BR" sz="2200" b="1" i="1" dirty="0" err="1">
                <a:effectLst/>
                <a:latin typeface="+mj-lt"/>
              </a:rPr>
              <a:t>main</a:t>
            </a:r>
            <a:r>
              <a:rPr lang="pt-BR" sz="2200" b="1" i="1" dirty="0">
                <a:effectLst/>
                <a:latin typeface="+mj-lt"/>
              </a:rPr>
              <a:t> </a:t>
            </a:r>
            <a:r>
              <a:rPr lang="pt-BR" sz="2200" b="1" i="1" dirty="0" err="1">
                <a:effectLst/>
                <a:latin typeface="+mj-lt"/>
              </a:rPr>
              <a:t>clause</a:t>
            </a:r>
            <a:r>
              <a:rPr lang="pt-BR" sz="2200" b="1" i="1" dirty="0">
                <a:effectLst/>
                <a:latin typeface="+mj-lt"/>
              </a:rPr>
              <a:t>)</a:t>
            </a:r>
            <a:endParaRPr lang="pt-BR" sz="2200" i="1" dirty="0">
              <a:effectLst/>
              <a:latin typeface="+mj-lt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3D64A17-5CF1-F997-FE7A-81B71E0B091C}"/>
              </a:ext>
            </a:extLst>
          </p:cNvPr>
          <p:cNvSpPr/>
          <p:nvPr/>
        </p:nvSpPr>
        <p:spPr>
          <a:xfrm>
            <a:off x="5921625" y="1520892"/>
            <a:ext cx="4842957" cy="4266844"/>
          </a:xfrm>
          <a:prstGeom prst="rect">
            <a:avLst/>
          </a:prstGeom>
          <a:solidFill>
            <a:schemeClr val="accent6">
              <a:alpha val="10000"/>
            </a:schemeClr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FD1F2D9-6D48-00E6-28A4-655F13972776}"/>
              </a:ext>
            </a:extLst>
          </p:cNvPr>
          <p:cNvSpPr txBox="1"/>
          <p:nvPr/>
        </p:nvSpPr>
        <p:spPr>
          <a:xfrm>
            <a:off x="1381990" y="5899768"/>
            <a:ext cx="4470759" cy="76944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200" b="1" dirty="0" err="1">
                <a:solidFill>
                  <a:schemeClr val="bg1"/>
                </a:solidFill>
                <a:effectLst/>
                <a:latin typeface="+mj-lt"/>
              </a:rPr>
              <a:t>If</a:t>
            </a:r>
            <a:r>
              <a:rPr lang="pt-BR" sz="2200" b="1" dirty="0">
                <a:solidFill>
                  <a:schemeClr val="bg1"/>
                </a:solidFill>
                <a:effectLst/>
                <a:latin typeface="+mj-lt"/>
              </a:rPr>
              <a:t> + verbo no </a:t>
            </a:r>
          </a:p>
          <a:p>
            <a:pPr algn="ctr"/>
            <a:r>
              <a:rPr lang="pt-BR" sz="2200" b="1" i="1" dirty="0" err="1">
                <a:solidFill>
                  <a:schemeClr val="bg1"/>
                </a:solidFill>
                <a:effectLst/>
                <a:latin typeface="+mj-lt"/>
              </a:rPr>
              <a:t>simple</a:t>
            </a:r>
            <a:r>
              <a:rPr lang="pt-BR" sz="2200" b="1" i="1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pt-BR" sz="2200" b="1" i="1" dirty="0" err="1">
                <a:solidFill>
                  <a:schemeClr val="bg1"/>
                </a:solidFill>
                <a:effectLst/>
                <a:latin typeface="+mj-lt"/>
              </a:rPr>
              <a:t>present</a:t>
            </a:r>
            <a:endParaRPr lang="pt-BR" sz="220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86DACC2-682C-48BF-9964-65FBE330EB5B}"/>
              </a:ext>
            </a:extLst>
          </p:cNvPr>
          <p:cNvSpPr txBox="1"/>
          <p:nvPr/>
        </p:nvSpPr>
        <p:spPr>
          <a:xfrm>
            <a:off x="5921625" y="5899768"/>
            <a:ext cx="4842957" cy="7694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200" b="1" dirty="0" err="1">
                <a:solidFill>
                  <a:schemeClr val="bg1"/>
                </a:solidFill>
                <a:effectLst/>
                <a:latin typeface="+mj-lt"/>
              </a:rPr>
              <a:t>can</a:t>
            </a:r>
            <a:r>
              <a:rPr lang="pt-BR" sz="2200" b="1" dirty="0">
                <a:solidFill>
                  <a:schemeClr val="bg1"/>
                </a:solidFill>
                <a:effectLst/>
                <a:latin typeface="+mj-lt"/>
              </a:rPr>
              <a:t>/</a:t>
            </a:r>
            <a:r>
              <a:rPr lang="pt-BR" sz="2200" b="1" dirty="0" err="1">
                <a:solidFill>
                  <a:schemeClr val="bg1"/>
                </a:solidFill>
                <a:effectLst/>
                <a:latin typeface="+mj-lt"/>
              </a:rPr>
              <a:t>might</a:t>
            </a:r>
            <a:r>
              <a:rPr lang="pt-BR" sz="2200" b="1" dirty="0">
                <a:solidFill>
                  <a:schemeClr val="bg1"/>
                </a:solidFill>
                <a:effectLst/>
                <a:latin typeface="+mj-lt"/>
              </a:rPr>
              <a:t>/</a:t>
            </a:r>
            <a:r>
              <a:rPr lang="pt-BR" sz="2200" b="1" dirty="0" err="1">
                <a:solidFill>
                  <a:schemeClr val="bg1"/>
                </a:solidFill>
                <a:effectLst/>
                <a:latin typeface="+mj-lt"/>
              </a:rPr>
              <a:t>may</a:t>
            </a:r>
            <a:r>
              <a:rPr lang="pt-BR" sz="2200" b="1" dirty="0">
                <a:solidFill>
                  <a:schemeClr val="bg1"/>
                </a:solidFill>
                <a:effectLst/>
                <a:latin typeface="+mj-lt"/>
              </a:rPr>
              <a:t>/</a:t>
            </a:r>
            <a:r>
              <a:rPr lang="pt-BR" sz="2200" b="1" dirty="0" err="1">
                <a:solidFill>
                  <a:schemeClr val="bg1"/>
                </a:solidFill>
                <a:effectLst/>
                <a:latin typeface="+mj-lt"/>
              </a:rPr>
              <a:t>will</a:t>
            </a:r>
            <a:r>
              <a:rPr lang="pt-BR" sz="2200" b="1" dirty="0">
                <a:solidFill>
                  <a:schemeClr val="bg1"/>
                </a:solidFill>
                <a:effectLst/>
                <a:latin typeface="+mj-lt"/>
              </a:rPr>
              <a:t> (</a:t>
            </a:r>
            <a:r>
              <a:rPr lang="pt-BR" sz="2200" b="1" dirty="0" err="1">
                <a:solidFill>
                  <a:schemeClr val="bg1"/>
                </a:solidFill>
                <a:effectLst/>
                <a:latin typeface="+mj-lt"/>
              </a:rPr>
              <a:t>not</a:t>
            </a:r>
            <a:r>
              <a:rPr lang="pt-BR" sz="2200" b="1" dirty="0">
                <a:solidFill>
                  <a:schemeClr val="bg1"/>
                </a:solidFill>
                <a:latin typeface="+mj-lt"/>
              </a:rPr>
              <a:t>) </a:t>
            </a:r>
            <a:r>
              <a:rPr lang="pt-BR" sz="2200" b="1" dirty="0">
                <a:solidFill>
                  <a:schemeClr val="bg1"/>
                </a:solidFill>
                <a:effectLst/>
                <a:latin typeface="+mj-lt"/>
              </a:rPr>
              <a:t>+ </a:t>
            </a:r>
          </a:p>
          <a:p>
            <a:pPr algn="ctr"/>
            <a:r>
              <a:rPr lang="pt-BR" sz="2200" b="1" dirty="0">
                <a:solidFill>
                  <a:schemeClr val="bg1"/>
                </a:solidFill>
                <a:effectLst/>
                <a:latin typeface="+mj-lt"/>
              </a:rPr>
              <a:t>forma básica do verbo principal</a:t>
            </a:r>
            <a:endParaRPr lang="pt-BR" sz="220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1B9006C-0075-EE50-386B-CE4806A0D13D}"/>
              </a:ext>
            </a:extLst>
          </p:cNvPr>
          <p:cNvSpPr txBox="1"/>
          <p:nvPr/>
        </p:nvSpPr>
        <p:spPr>
          <a:xfrm>
            <a:off x="4369948" y="152516"/>
            <a:ext cx="6394634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2F2F2E"/>
                </a:solidFill>
                <a:latin typeface="+mj-lt"/>
              </a:rPr>
              <a:t>ESTRUTURA DA CONDICIONAL DO TIPO 1 (</a:t>
            </a:r>
            <a:r>
              <a:rPr lang="pt-BR" sz="2200" b="1" i="1" dirty="0">
                <a:solidFill>
                  <a:srgbClr val="2F2F2E"/>
                </a:solidFill>
                <a:latin typeface="+mj-lt"/>
              </a:rPr>
              <a:t>FIRST CONDITIONAL</a:t>
            </a:r>
            <a:r>
              <a:rPr lang="pt-BR" sz="2200" b="1" dirty="0">
                <a:solidFill>
                  <a:srgbClr val="2F2F2E"/>
                </a:solidFill>
                <a:latin typeface="+mj-lt"/>
              </a:rPr>
              <a:t>)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9215448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4123</TotalTime>
  <Words>4365</Words>
  <Application>Microsoft Macintosh PowerPoint</Application>
  <PresentationFormat>Widescreen</PresentationFormat>
  <Paragraphs>418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2" baseType="lpstr">
      <vt:lpstr>Arial</vt:lpstr>
      <vt:lpstr>Arial Narrow</vt:lpstr>
      <vt:lpstr>Courier New</vt:lpstr>
      <vt:lpstr>Gill Sans MT</vt:lpstr>
      <vt:lpstr>Helvetica</vt:lpstr>
      <vt:lpstr>Roboto</vt:lpstr>
      <vt:lpstr>Roboto Light</vt:lpstr>
      <vt:lpstr>Wingdings</vt:lpstr>
      <vt:lpstr>Pacote</vt:lpstr>
      <vt:lpstr>LÍNGUA INGLESA</vt:lpstr>
      <vt:lpstr>INTRO 3</vt:lpstr>
      <vt:lpstr>INTRO 3</vt:lpstr>
      <vt:lpstr>INTRO 3</vt:lpstr>
      <vt:lpstr>INTRO 3</vt:lpstr>
      <vt:lpstr>UNIT 9</vt:lpstr>
      <vt:lpstr>UNIT 9</vt:lpstr>
      <vt:lpstr>UNIT 9</vt:lpstr>
      <vt:lpstr>UNIT 9</vt:lpstr>
      <vt:lpstr>UNIT 9</vt:lpstr>
      <vt:lpstr>UNIT 9</vt:lpstr>
      <vt:lpstr>LANGUAGE REFERENCE</vt:lpstr>
      <vt:lpstr>LANGUAGE REFERENCE</vt:lpstr>
      <vt:lpstr>UNIT 9</vt:lpstr>
      <vt:lpstr>UNIT 10</vt:lpstr>
      <vt:lpstr>UNIT 10</vt:lpstr>
      <vt:lpstr>UNIT 10</vt:lpstr>
      <vt:lpstr>UNIT 10</vt:lpstr>
      <vt:lpstr>LANGUAGE REFERENCE</vt:lpstr>
      <vt:lpstr>UNIT 10</vt:lpstr>
      <vt:lpstr>UNIT 10</vt:lpstr>
      <vt:lpstr>UNIT 10</vt:lpstr>
      <vt:lpstr>UNIT 11</vt:lpstr>
      <vt:lpstr>UNIT 11</vt:lpstr>
      <vt:lpstr>UNIT 11</vt:lpstr>
      <vt:lpstr>UNIT 11</vt:lpstr>
      <vt:lpstr>UNIT 11</vt:lpstr>
      <vt:lpstr>UNIT 11</vt:lpstr>
      <vt:lpstr>UNIT 11</vt:lpstr>
      <vt:lpstr>UNIT 11</vt:lpstr>
      <vt:lpstr>UNIT 11</vt:lpstr>
      <vt:lpstr>LANGUAGE REFERENCE</vt:lpstr>
      <vt:lpstr>LANGUAGE REFERENCE</vt:lpstr>
      <vt:lpstr>UNIT 11</vt:lpstr>
      <vt:lpstr>UNIT 12</vt:lpstr>
      <vt:lpstr>UNIT 12</vt:lpstr>
      <vt:lpstr>UNIT 12</vt:lpstr>
      <vt:lpstr>UNIT 12</vt:lpstr>
      <vt:lpstr>UNIT 12</vt:lpstr>
      <vt:lpstr>LANGUAGE REFERENCE</vt:lpstr>
      <vt:lpstr>LANGUAGE REFERENCE</vt:lpstr>
      <vt:lpstr>LANGUAGE REFERENCE</vt:lpstr>
      <vt:lpstr>UNIT 12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57</cp:revision>
  <dcterms:created xsi:type="dcterms:W3CDTF">2023-05-08T13:05:16Z</dcterms:created>
  <dcterms:modified xsi:type="dcterms:W3CDTF">2025-05-26T09:47:13Z</dcterms:modified>
</cp:coreProperties>
</file>