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08" r:id="rId1"/>
  </p:sldMasterIdLst>
  <p:sldIdLst>
    <p:sldId id="256" r:id="rId2"/>
    <p:sldId id="258" r:id="rId3"/>
    <p:sldId id="362" r:id="rId4"/>
    <p:sldId id="363" r:id="rId5"/>
    <p:sldId id="364" r:id="rId6"/>
    <p:sldId id="365" r:id="rId7"/>
    <p:sldId id="366" r:id="rId8"/>
    <p:sldId id="367" r:id="rId9"/>
    <p:sldId id="368" r:id="rId10"/>
    <p:sldId id="369" r:id="rId11"/>
    <p:sldId id="370" r:id="rId12"/>
    <p:sldId id="490" r:id="rId13"/>
    <p:sldId id="371" r:id="rId14"/>
    <p:sldId id="372" r:id="rId15"/>
    <p:sldId id="374" r:id="rId16"/>
    <p:sldId id="373" r:id="rId17"/>
    <p:sldId id="375" r:id="rId18"/>
    <p:sldId id="376" r:id="rId19"/>
    <p:sldId id="377" r:id="rId20"/>
    <p:sldId id="378" r:id="rId21"/>
    <p:sldId id="491" r:id="rId22"/>
    <p:sldId id="492" r:id="rId23"/>
    <p:sldId id="493" r:id="rId24"/>
    <p:sldId id="379" r:id="rId25"/>
    <p:sldId id="380" r:id="rId26"/>
    <p:sldId id="381" r:id="rId27"/>
    <p:sldId id="382" r:id="rId28"/>
    <p:sldId id="383" r:id="rId29"/>
    <p:sldId id="384" r:id="rId30"/>
    <p:sldId id="385" r:id="rId31"/>
    <p:sldId id="494" r:id="rId32"/>
    <p:sldId id="495" r:id="rId33"/>
    <p:sldId id="496" r:id="rId34"/>
    <p:sldId id="386" r:id="rId35"/>
    <p:sldId id="387" r:id="rId36"/>
    <p:sldId id="388" r:id="rId37"/>
    <p:sldId id="389" r:id="rId38"/>
    <p:sldId id="390" r:id="rId39"/>
    <p:sldId id="391" r:id="rId40"/>
    <p:sldId id="392" r:id="rId41"/>
    <p:sldId id="497" r:id="rId42"/>
    <p:sldId id="393" r:id="rId4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FC22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349554-ED1D-45F3-A29F-3766BECB7A58}" v="336" dt="2023-05-18T18:40:36.643"/>
  </p1510:revLst>
</p1510:revInfo>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7292A2E-F333-43FB-9621-5CBBE7FDCDCB}" styleName="Estilo Claro 2 - Ênfase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21E4AEA4-8DFA-4A89-87EB-49C32662AFE0}" styleName="Estilo Médio 2 - Ênfas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5BE263C-DBD7-4A20-BB59-AAB30ACAA65A}" styleName="Estilo Médio 3 - Ênfase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72833802-FEF1-4C79-8D5D-14CF1EAF98D9}" styleName="Estilo Claro 2 - Ênfase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Estilo Médio 1 - Ênfase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A107856-5554-42FB-B03E-39F5DBC370BA}" styleName="Estilo Médio 4 - Ênfase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1568"/>
    <p:restoredTop sz="96327"/>
  </p:normalViewPr>
  <p:slideViewPr>
    <p:cSldViewPr snapToGrid="0">
      <p:cViewPr varScale="1">
        <p:scale>
          <a:sx n="113" d="100"/>
          <a:sy n="113" d="100"/>
        </p:scale>
        <p:origin x="176" y="7048"/>
      </p:cViewPr>
      <p:guideLst/>
    </p:cSldViewPr>
  </p:slideViewPr>
  <p:notesTextViewPr>
    <p:cViewPr>
      <p:scale>
        <a:sx n="1" d="1"/>
        <a:sy n="1" d="1"/>
      </p:scale>
      <p:origin x="0" y="0"/>
    </p:cViewPr>
  </p:notesTextViewPr>
  <p:sorterViewPr>
    <p:cViewPr>
      <p:scale>
        <a:sx n="90" d="100"/>
        <a:sy n="9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ila Scatena Raposo" userId="efd39fea-0d2b-4ae3-883f-65c40e95a1f8" providerId="ADAL" clId="{51349554-ED1D-45F3-A29F-3766BECB7A58}"/>
    <pc:docChg chg="undo custSel addSld modSld">
      <pc:chgData name="Leila Scatena Raposo" userId="efd39fea-0d2b-4ae3-883f-65c40e95a1f8" providerId="ADAL" clId="{51349554-ED1D-45F3-A29F-3766BECB7A58}" dt="2023-05-18T18:43:54.807" v="1134" actId="1076"/>
      <pc:docMkLst>
        <pc:docMk/>
      </pc:docMkLst>
      <pc:sldChg chg="addSp modSp mod">
        <pc:chgData name="Leila Scatena Raposo" userId="efd39fea-0d2b-4ae3-883f-65c40e95a1f8" providerId="ADAL" clId="{51349554-ED1D-45F3-A29F-3766BECB7A58}" dt="2023-05-18T16:43:21.159" v="374" actId="1076"/>
        <pc:sldMkLst>
          <pc:docMk/>
          <pc:sldMk cId="2976504886" sldId="261"/>
        </pc:sldMkLst>
        <pc:spChg chg="add mod">
          <ac:chgData name="Leila Scatena Raposo" userId="efd39fea-0d2b-4ae3-883f-65c40e95a1f8" providerId="ADAL" clId="{51349554-ED1D-45F3-A29F-3766BECB7A58}" dt="2023-05-18T16:43:21.159" v="374" actId="1076"/>
          <ac:spMkLst>
            <pc:docMk/>
            <pc:sldMk cId="2976504886" sldId="261"/>
            <ac:spMk id="3" creationId="{0AE0584E-8667-9933-CB1D-E0018429DEE8}"/>
          </ac:spMkLst>
        </pc:spChg>
      </pc:sldChg>
      <pc:sldChg chg="addSp modSp mod">
        <pc:chgData name="Leila Scatena Raposo" userId="efd39fea-0d2b-4ae3-883f-65c40e95a1f8" providerId="ADAL" clId="{51349554-ED1D-45F3-A29F-3766BECB7A58}" dt="2023-05-18T16:42:01.520" v="362" actId="1076"/>
        <pc:sldMkLst>
          <pc:docMk/>
          <pc:sldMk cId="1379502804" sldId="262"/>
        </pc:sldMkLst>
        <pc:spChg chg="mod">
          <ac:chgData name="Leila Scatena Raposo" userId="efd39fea-0d2b-4ae3-883f-65c40e95a1f8" providerId="ADAL" clId="{51349554-ED1D-45F3-A29F-3766BECB7A58}" dt="2023-05-11T16:35:35.416" v="36" actId="790"/>
          <ac:spMkLst>
            <pc:docMk/>
            <pc:sldMk cId="1379502804" sldId="262"/>
            <ac:spMk id="2" creationId="{DA346CDA-E9C1-765C-1881-8A43E9EBD694}"/>
          </ac:spMkLst>
        </pc:spChg>
        <pc:spChg chg="add mod">
          <ac:chgData name="Leila Scatena Raposo" userId="efd39fea-0d2b-4ae3-883f-65c40e95a1f8" providerId="ADAL" clId="{51349554-ED1D-45F3-A29F-3766BECB7A58}" dt="2023-05-18T16:42:01.520" v="362" actId="1076"/>
          <ac:spMkLst>
            <pc:docMk/>
            <pc:sldMk cId="1379502804" sldId="262"/>
            <ac:spMk id="4" creationId="{1D458D5D-139B-915F-4566-5B82A834F572}"/>
          </ac:spMkLst>
        </pc:spChg>
        <pc:spChg chg="mod">
          <ac:chgData name="Leila Scatena Raposo" userId="efd39fea-0d2b-4ae3-883f-65c40e95a1f8" providerId="ADAL" clId="{51349554-ED1D-45F3-A29F-3766BECB7A58}" dt="2023-05-11T16:35:35.416" v="36" actId="790"/>
          <ac:spMkLst>
            <pc:docMk/>
            <pc:sldMk cId="1379502804" sldId="262"/>
            <ac:spMk id="15" creationId="{11FB1345-104E-1440-752B-48C437C72BD3}"/>
          </ac:spMkLst>
        </pc:spChg>
        <pc:spChg chg="mod">
          <ac:chgData name="Leila Scatena Raposo" userId="efd39fea-0d2b-4ae3-883f-65c40e95a1f8" providerId="ADAL" clId="{51349554-ED1D-45F3-A29F-3766BECB7A58}" dt="2023-05-11T16:35:35.416" v="36" actId="790"/>
          <ac:spMkLst>
            <pc:docMk/>
            <pc:sldMk cId="1379502804" sldId="262"/>
            <ac:spMk id="16" creationId="{CE21E6E5-4C40-EE88-C0F2-B3CFC60ECD57}"/>
          </ac:spMkLst>
        </pc:spChg>
        <pc:spChg chg="mod">
          <ac:chgData name="Leila Scatena Raposo" userId="efd39fea-0d2b-4ae3-883f-65c40e95a1f8" providerId="ADAL" clId="{51349554-ED1D-45F3-A29F-3766BECB7A58}" dt="2023-05-11T16:35:35.416" v="36" actId="790"/>
          <ac:spMkLst>
            <pc:docMk/>
            <pc:sldMk cId="1379502804" sldId="262"/>
            <ac:spMk id="17" creationId="{5A5940EA-37BD-C374-7B40-A45431D9FA3B}"/>
          </ac:spMkLst>
        </pc:spChg>
        <pc:spChg chg="mod">
          <ac:chgData name="Leila Scatena Raposo" userId="efd39fea-0d2b-4ae3-883f-65c40e95a1f8" providerId="ADAL" clId="{51349554-ED1D-45F3-A29F-3766BECB7A58}" dt="2023-05-11T16:35:35.416" v="36" actId="790"/>
          <ac:spMkLst>
            <pc:docMk/>
            <pc:sldMk cId="1379502804" sldId="262"/>
            <ac:spMk id="18" creationId="{EBBBC5AE-2CB5-2C6D-4FFC-BD4050796292}"/>
          </ac:spMkLst>
        </pc:spChg>
        <pc:spChg chg="mod">
          <ac:chgData name="Leila Scatena Raposo" userId="efd39fea-0d2b-4ae3-883f-65c40e95a1f8" providerId="ADAL" clId="{51349554-ED1D-45F3-A29F-3766BECB7A58}" dt="2023-05-11T16:35:35.416" v="36" actId="790"/>
          <ac:spMkLst>
            <pc:docMk/>
            <pc:sldMk cId="1379502804" sldId="262"/>
            <ac:spMk id="20" creationId="{C420FAB8-751E-8151-B1E6-6DFD008628E7}"/>
          </ac:spMkLst>
        </pc:spChg>
      </pc:sldChg>
      <pc:sldChg chg="addSp modSp mod">
        <pc:chgData name="Leila Scatena Raposo" userId="efd39fea-0d2b-4ae3-883f-65c40e95a1f8" providerId="ADAL" clId="{51349554-ED1D-45F3-A29F-3766BECB7A58}" dt="2023-05-18T16:44:35.459" v="379" actId="1076"/>
        <pc:sldMkLst>
          <pc:docMk/>
          <pc:sldMk cId="1940239827" sldId="264"/>
        </pc:sldMkLst>
        <pc:spChg chg="add mod">
          <ac:chgData name="Leila Scatena Raposo" userId="efd39fea-0d2b-4ae3-883f-65c40e95a1f8" providerId="ADAL" clId="{51349554-ED1D-45F3-A29F-3766BECB7A58}" dt="2023-05-18T16:44:35.459" v="379" actId="1076"/>
          <ac:spMkLst>
            <pc:docMk/>
            <pc:sldMk cId="1940239827" sldId="264"/>
            <ac:spMk id="4" creationId="{C76BEA96-EAE0-62BB-C11E-4F2E8E0C8B30}"/>
          </ac:spMkLst>
        </pc:spChg>
      </pc:sldChg>
      <pc:sldChg chg="addSp modSp mod">
        <pc:chgData name="Leila Scatena Raposo" userId="efd39fea-0d2b-4ae3-883f-65c40e95a1f8" providerId="ADAL" clId="{51349554-ED1D-45F3-A29F-3766BECB7A58}" dt="2023-05-18T16:46:21.014" v="395" actId="1076"/>
        <pc:sldMkLst>
          <pc:docMk/>
          <pc:sldMk cId="944694673" sldId="265"/>
        </pc:sldMkLst>
        <pc:spChg chg="add mod">
          <ac:chgData name="Leila Scatena Raposo" userId="efd39fea-0d2b-4ae3-883f-65c40e95a1f8" providerId="ADAL" clId="{51349554-ED1D-45F3-A29F-3766BECB7A58}" dt="2023-05-18T16:45:22.697" v="384" actId="1076"/>
          <ac:spMkLst>
            <pc:docMk/>
            <pc:sldMk cId="944694673" sldId="265"/>
            <ac:spMk id="3" creationId="{7026663C-E5F6-1449-3D37-959ABCAAEC8E}"/>
          </ac:spMkLst>
        </pc:spChg>
        <pc:spChg chg="add mod">
          <ac:chgData name="Leila Scatena Raposo" userId="efd39fea-0d2b-4ae3-883f-65c40e95a1f8" providerId="ADAL" clId="{51349554-ED1D-45F3-A29F-3766BECB7A58}" dt="2023-05-18T16:46:21.014" v="395" actId="1076"/>
          <ac:spMkLst>
            <pc:docMk/>
            <pc:sldMk cId="944694673" sldId="265"/>
            <ac:spMk id="13" creationId="{FF093E6A-8EE8-A4D8-2261-3B5B64F0F204}"/>
          </ac:spMkLst>
        </pc:spChg>
      </pc:sldChg>
      <pc:sldChg chg="addSp modSp mod">
        <pc:chgData name="Leila Scatena Raposo" userId="efd39fea-0d2b-4ae3-883f-65c40e95a1f8" providerId="ADAL" clId="{51349554-ED1D-45F3-A29F-3766BECB7A58}" dt="2023-05-18T17:08:41.847" v="539" actId="1076"/>
        <pc:sldMkLst>
          <pc:docMk/>
          <pc:sldMk cId="158620200" sldId="269"/>
        </pc:sldMkLst>
        <pc:spChg chg="add mod">
          <ac:chgData name="Leila Scatena Raposo" userId="efd39fea-0d2b-4ae3-883f-65c40e95a1f8" providerId="ADAL" clId="{51349554-ED1D-45F3-A29F-3766BECB7A58}" dt="2023-05-18T17:08:41.847" v="539" actId="1076"/>
          <ac:spMkLst>
            <pc:docMk/>
            <pc:sldMk cId="158620200" sldId="269"/>
            <ac:spMk id="5" creationId="{F2028B11-BC52-334E-9DCA-4DA72A11777B}"/>
          </ac:spMkLst>
        </pc:spChg>
      </pc:sldChg>
      <pc:sldChg chg="addSp modSp mod">
        <pc:chgData name="Leila Scatena Raposo" userId="efd39fea-0d2b-4ae3-883f-65c40e95a1f8" providerId="ADAL" clId="{51349554-ED1D-45F3-A29F-3766BECB7A58}" dt="2023-05-18T16:48:07.643" v="412" actId="1076"/>
        <pc:sldMkLst>
          <pc:docMk/>
          <pc:sldMk cId="4207755101" sldId="270"/>
        </pc:sldMkLst>
        <pc:spChg chg="add mod">
          <ac:chgData name="Leila Scatena Raposo" userId="efd39fea-0d2b-4ae3-883f-65c40e95a1f8" providerId="ADAL" clId="{51349554-ED1D-45F3-A29F-3766BECB7A58}" dt="2023-05-18T16:48:07.643" v="412" actId="1076"/>
          <ac:spMkLst>
            <pc:docMk/>
            <pc:sldMk cId="4207755101" sldId="270"/>
            <ac:spMk id="3" creationId="{40BD66DB-60E3-4440-A14E-E9A98C23F328}"/>
          </ac:spMkLst>
        </pc:spChg>
        <pc:spChg chg="mod">
          <ac:chgData name="Leila Scatena Raposo" userId="efd39fea-0d2b-4ae3-883f-65c40e95a1f8" providerId="ADAL" clId="{51349554-ED1D-45F3-A29F-3766BECB7A58}" dt="2023-05-11T16:42:20.435" v="43" actId="790"/>
          <ac:spMkLst>
            <pc:docMk/>
            <pc:sldMk cId="4207755101" sldId="270"/>
            <ac:spMk id="5" creationId="{C750170A-CF8B-63F6-EF7C-55836A3A784C}"/>
          </ac:spMkLst>
        </pc:spChg>
      </pc:sldChg>
      <pc:sldChg chg="addSp modSp mod">
        <pc:chgData name="Leila Scatena Raposo" userId="efd39fea-0d2b-4ae3-883f-65c40e95a1f8" providerId="ADAL" clId="{51349554-ED1D-45F3-A29F-3766BECB7A58}" dt="2023-05-18T17:12:23.569" v="564" actId="1076"/>
        <pc:sldMkLst>
          <pc:docMk/>
          <pc:sldMk cId="278571072" sldId="271"/>
        </pc:sldMkLst>
        <pc:spChg chg="add mod">
          <ac:chgData name="Leila Scatena Raposo" userId="efd39fea-0d2b-4ae3-883f-65c40e95a1f8" providerId="ADAL" clId="{51349554-ED1D-45F3-A29F-3766BECB7A58}" dt="2023-05-18T17:12:23.569" v="564" actId="1076"/>
          <ac:spMkLst>
            <pc:docMk/>
            <pc:sldMk cId="278571072" sldId="271"/>
            <ac:spMk id="4" creationId="{0E29BDCE-3B54-A7E1-C55B-6B9B8F941CD4}"/>
          </ac:spMkLst>
        </pc:spChg>
      </pc:sldChg>
      <pc:sldChg chg="addSp modSp mod">
        <pc:chgData name="Leila Scatena Raposo" userId="efd39fea-0d2b-4ae3-883f-65c40e95a1f8" providerId="ADAL" clId="{51349554-ED1D-45F3-A29F-3766BECB7A58}" dt="2023-05-18T17:10:56.739" v="553" actId="1076"/>
        <pc:sldMkLst>
          <pc:docMk/>
          <pc:sldMk cId="3262428710" sldId="272"/>
        </pc:sldMkLst>
        <pc:spChg chg="add mod">
          <ac:chgData name="Leila Scatena Raposo" userId="efd39fea-0d2b-4ae3-883f-65c40e95a1f8" providerId="ADAL" clId="{51349554-ED1D-45F3-A29F-3766BECB7A58}" dt="2023-05-18T17:10:56.739" v="553" actId="1076"/>
          <ac:spMkLst>
            <pc:docMk/>
            <pc:sldMk cId="3262428710" sldId="272"/>
            <ac:spMk id="3" creationId="{DBB82DE1-CE3A-8664-0C3B-6A67C4ACF670}"/>
          </ac:spMkLst>
        </pc:spChg>
      </pc:sldChg>
      <pc:sldChg chg="addSp modSp mod">
        <pc:chgData name="Leila Scatena Raposo" userId="efd39fea-0d2b-4ae3-883f-65c40e95a1f8" providerId="ADAL" clId="{51349554-ED1D-45F3-A29F-3766BECB7A58}" dt="2023-05-18T17:10:00.093" v="544" actId="1076"/>
        <pc:sldMkLst>
          <pc:docMk/>
          <pc:sldMk cId="4279154645" sldId="274"/>
        </pc:sldMkLst>
        <pc:spChg chg="add mod">
          <ac:chgData name="Leila Scatena Raposo" userId="efd39fea-0d2b-4ae3-883f-65c40e95a1f8" providerId="ADAL" clId="{51349554-ED1D-45F3-A29F-3766BECB7A58}" dt="2023-05-18T17:10:00.093" v="544" actId="1076"/>
          <ac:spMkLst>
            <pc:docMk/>
            <pc:sldMk cId="4279154645" sldId="274"/>
            <ac:spMk id="3" creationId="{32FC9917-57D4-333C-F66C-1141AC6AFD6D}"/>
          </ac:spMkLst>
        </pc:spChg>
        <pc:spChg chg="mod">
          <ac:chgData name="Leila Scatena Raposo" userId="efd39fea-0d2b-4ae3-883f-65c40e95a1f8" providerId="ADAL" clId="{51349554-ED1D-45F3-A29F-3766BECB7A58}" dt="2023-05-11T16:44:22.976" v="44" actId="790"/>
          <ac:spMkLst>
            <pc:docMk/>
            <pc:sldMk cId="4279154645" sldId="274"/>
            <ac:spMk id="7" creationId="{D8EB3BEB-FE03-70F3-3124-7ABDAE710795}"/>
          </ac:spMkLst>
        </pc:spChg>
      </pc:sldChg>
      <pc:sldChg chg="addSp modSp mod">
        <pc:chgData name="Leila Scatena Raposo" userId="efd39fea-0d2b-4ae3-883f-65c40e95a1f8" providerId="ADAL" clId="{51349554-ED1D-45F3-A29F-3766BECB7A58}" dt="2023-05-18T17:13:05.663" v="570" actId="1076"/>
        <pc:sldMkLst>
          <pc:docMk/>
          <pc:sldMk cId="3919682701" sldId="275"/>
        </pc:sldMkLst>
        <pc:spChg chg="add mod">
          <ac:chgData name="Leila Scatena Raposo" userId="efd39fea-0d2b-4ae3-883f-65c40e95a1f8" providerId="ADAL" clId="{51349554-ED1D-45F3-A29F-3766BECB7A58}" dt="2023-05-18T17:13:05.663" v="570" actId="1076"/>
          <ac:spMkLst>
            <pc:docMk/>
            <pc:sldMk cId="3919682701" sldId="275"/>
            <ac:spMk id="4" creationId="{4BC48EAA-9E30-BC36-74AB-FFC2A4C3BD2B}"/>
          </ac:spMkLst>
        </pc:spChg>
      </pc:sldChg>
      <pc:sldChg chg="addSp modSp mod">
        <pc:chgData name="Leila Scatena Raposo" userId="efd39fea-0d2b-4ae3-883f-65c40e95a1f8" providerId="ADAL" clId="{51349554-ED1D-45F3-A29F-3766BECB7A58}" dt="2023-05-18T17:14:00.163" v="575" actId="1076"/>
        <pc:sldMkLst>
          <pc:docMk/>
          <pc:sldMk cId="877656824" sldId="276"/>
        </pc:sldMkLst>
        <pc:spChg chg="mod">
          <ac:chgData name="Leila Scatena Raposo" userId="efd39fea-0d2b-4ae3-883f-65c40e95a1f8" providerId="ADAL" clId="{51349554-ED1D-45F3-A29F-3766BECB7A58}" dt="2023-05-11T16:46:36.840" v="48" actId="790"/>
          <ac:spMkLst>
            <pc:docMk/>
            <pc:sldMk cId="877656824" sldId="276"/>
            <ac:spMk id="3" creationId="{4548DA9D-BF47-38F1-F4F2-E0139D216CD0}"/>
          </ac:spMkLst>
        </pc:spChg>
        <pc:spChg chg="add mod">
          <ac:chgData name="Leila Scatena Raposo" userId="efd39fea-0d2b-4ae3-883f-65c40e95a1f8" providerId="ADAL" clId="{51349554-ED1D-45F3-A29F-3766BECB7A58}" dt="2023-05-18T17:14:00.163" v="575" actId="1076"/>
          <ac:spMkLst>
            <pc:docMk/>
            <pc:sldMk cId="877656824" sldId="276"/>
            <ac:spMk id="4" creationId="{25E7889D-D66A-8260-06DD-ABC43EBF71EE}"/>
          </ac:spMkLst>
        </pc:spChg>
      </pc:sldChg>
      <pc:sldChg chg="modSp mod">
        <pc:chgData name="Leila Scatena Raposo" userId="efd39fea-0d2b-4ae3-883f-65c40e95a1f8" providerId="ADAL" clId="{51349554-ED1D-45F3-A29F-3766BECB7A58}" dt="2023-05-11T16:15:47.258" v="4" actId="790"/>
        <pc:sldMkLst>
          <pc:docMk/>
          <pc:sldMk cId="4064943310" sldId="278"/>
        </pc:sldMkLst>
        <pc:spChg chg="mod">
          <ac:chgData name="Leila Scatena Raposo" userId="efd39fea-0d2b-4ae3-883f-65c40e95a1f8" providerId="ADAL" clId="{51349554-ED1D-45F3-A29F-3766BECB7A58}" dt="2023-05-11T16:15:47.258" v="4" actId="790"/>
          <ac:spMkLst>
            <pc:docMk/>
            <pc:sldMk cId="4064943310" sldId="278"/>
            <ac:spMk id="3" creationId="{911752A5-1A60-3DDC-C8E7-8D3C878B9289}"/>
          </ac:spMkLst>
        </pc:spChg>
      </pc:sldChg>
      <pc:sldChg chg="addSp modSp mod">
        <pc:chgData name="Leila Scatena Raposo" userId="efd39fea-0d2b-4ae3-883f-65c40e95a1f8" providerId="ADAL" clId="{51349554-ED1D-45F3-A29F-3766BECB7A58}" dt="2023-05-18T16:48:36.108" v="416" actId="1076"/>
        <pc:sldMkLst>
          <pc:docMk/>
          <pc:sldMk cId="3010035126" sldId="281"/>
        </pc:sldMkLst>
        <pc:spChg chg="add mod">
          <ac:chgData name="Leila Scatena Raposo" userId="efd39fea-0d2b-4ae3-883f-65c40e95a1f8" providerId="ADAL" clId="{51349554-ED1D-45F3-A29F-3766BECB7A58}" dt="2023-05-18T16:48:36.108" v="416" actId="1076"/>
          <ac:spMkLst>
            <pc:docMk/>
            <pc:sldMk cId="3010035126" sldId="281"/>
            <ac:spMk id="3" creationId="{30958F9F-C9A5-2AF4-1F90-01952438E9A6}"/>
          </ac:spMkLst>
        </pc:spChg>
        <pc:spChg chg="mod">
          <ac:chgData name="Leila Scatena Raposo" userId="efd39fea-0d2b-4ae3-883f-65c40e95a1f8" providerId="ADAL" clId="{51349554-ED1D-45F3-A29F-3766BECB7A58}" dt="2023-05-11T16:45:26.158" v="46" actId="790"/>
          <ac:spMkLst>
            <pc:docMk/>
            <pc:sldMk cId="3010035126" sldId="281"/>
            <ac:spMk id="27" creationId="{58C8E54D-71EA-C4BD-1848-48647E439090}"/>
          </ac:spMkLst>
        </pc:spChg>
      </pc:sldChg>
      <pc:sldChg chg="addSp modSp mod">
        <pc:chgData name="Leila Scatena Raposo" userId="efd39fea-0d2b-4ae3-883f-65c40e95a1f8" providerId="ADAL" clId="{51349554-ED1D-45F3-A29F-3766BECB7A58}" dt="2023-05-18T17:11:31.643" v="558" actId="1076"/>
        <pc:sldMkLst>
          <pc:docMk/>
          <pc:sldMk cId="1757519773" sldId="282"/>
        </pc:sldMkLst>
        <pc:spChg chg="add mod">
          <ac:chgData name="Leila Scatena Raposo" userId="efd39fea-0d2b-4ae3-883f-65c40e95a1f8" providerId="ADAL" clId="{51349554-ED1D-45F3-A29F-3766BECB7A58}" dt="2023-05-18T17:11:31.643" v="558" actId="1076"/>
          <ac:spMkLst>
            <pc:docMk/>
            <pc:sldMk cId="1757519773" sldId="282"/>
            <ac:spMk id="14" creationId="{267D0673-E9AF-CE05-C824-3E4023951C87}"/>
          </ac:spMkLst>
        </pc:spChg>
      </pc:sldChg>
      <pc:sldChg chg="addSp modSp">
        <pc:chgData name="Leila Scatena Raposo" userId="efd39fea-0d2b-4ae3-883f-65c40e95a1f8" providerId="ADAL" clId="{51349554-ED1D-45F3-A29F-3766BECB7A58}" dt="2023-05-18T17:12:26.386" v="565"/>
        <pc:sldMkLst>
          <pc:docMk/>
          <pc:sldMk cId="2587068182" sldId="283"/>
        </pc:sldMkLst>
        <pc:spChg chg="add mod">
          <ac:chgData name="Leila Scatena Raposo" userId="efd39fea-0d2b-4ae3-883f-65c40e95a1f8" providerId="ADAL" clId="{51349554-ED1D-45F3-A29F-3766BECB7A58}" dt="2023-05-18T17:12:26.386" v="565"/>
          <ac:spMkLst>
            <pc:docMk/>
            <pc:sldMk cId="2587068182" sldId="283"/>
            <ac:spMk id="3" creationId="{6383DEBD-167B-2982-8E15-D09DDD7F3669}"/>
          </ac:spMkLst>
        </pc:spChg>
      </pc:sldChg>
      <pc:sldChg chg="addSp modSp mod">
        <pc:chgData name="Leila Scatena Raposo" userId="efd39fea-0d2b-4ae3-883f-65c40e95a1f8" providerId="ADAL" clId="{51349554-ED1D-45F3-A29F-3766BECB7A58}" dt="2023-05-18T17:15:18.328" v="588" actId="1076"/>
        <pc:sldMkLst>
          <pc:docMk/>
          <pc:sldMk cId="2190953167" sldId="285"/>
        </pc:sldMkLst>
        <pc:spChg chg="add mod">
          <ac:chgData name="Leila Scatena Raposo" userId="efd39fea-0d2b-4ae3-883f-65c40e95a1f8" providerId="ADAL" clId="{51349554-ED1D-45F3-A29F-3766BECB7A58}" dt="2023-05-18T17:15:18.328" v="588" actId="1076"/>
          <ac:spMkLst>
            <pc:docMk/>
            <pc:sldMk cId="2190953167" sldId="285"/>
            <ac:spMk id="3" creationId="{F6E041FC-31D3-3E6B-A053-270EA0788AD2}"/>
          </ac:spMkLst>
        </pc:spChg>
        <pc:spChg chg="mod">
          <ac:chgData name="Leila Scatena Raposo" userId="efd39fea-0d2b-4ae3-883f-65c40e95a1f8" providerId="ADAL" clId="{51349554-ED1D-45F3-A29F-3766BECB7A58}" dt="2023-05-11T16:17:45.898" v="5" actId="790"/>
          <ac:spMkLst>
            <pc:docMk/>
            <pc:sldMk cId="2190953167" sldId="285"/>
            <ac:spMk id="8" creationId="{B1A39009-B2F9-C02E-C711-83E1C18C52E5}"/>
          </ac:spMkLst>
        </pc:spChg>
      </pc:sldChg>
      <pc:sldChg chg="addSp modSp mod">
        <pc:chgData name="Leila Scatena Raposo" userId="efd39fea-0d2b-4ae3-883f-65c40e95a1f8" providerId="ADAL" clId="{51349554-ED1D-45F3-A29F-3766BECB7A58}" dt="2023-05-18T16:49:18.722" v="418" actId="1076"/>
        <pc:sldMkLst>
          <pc:docMk/>
          <pc:sldMk cId="2337059321" sldId="286"/>
        </pc:sldMkLst>
        <pc:spChg chg="add mod">
          <ac:chgData name="Leila Scatena Raposo" userId="efd39fea-0d2b-4ae3-883f-65c40e95a1f8" providerId="ADAL" clId="{51349554-ED1D-45F3-A29F-3766BECB7A58}" dt="2023-05-18T16:49:18.722" v="418" actId="1076"/>
          <ac:spMkLst>
            <pc:docMk/>
            <pc:sldMk cId="2337059321" sldId="286"/>
            <ac:spMk id="4" creationId="{CF695B53-951E-05DB-7B3D-F587C3A46EC0}"/>
          </ac:spMkLst>
        </pc:spChg>
      </pc:sldChg>
      <pc:sldChg chg="addSp modSp">
        <pc:chgData name="Leila Scatena Raposo" userId="efd39fea-0d2b-4ae3-883f-65c40e95a1f8" providerId="ADAL" clId="{51349554-ED1D-45F3-A29F-3766BECB7A58}" dt="2023-05-18T17:11:38.844" v="559"/>
        <pc:sldMkLst>
          <pc:docMk/>
          <pc:sldMk cId="4017113926" sldId="293"/>
        </pc:sldMkLst>
        <pc:spChg chg="add mod">
          <ac:chgData name="Leila Scatena Raposo" userId="efd39fea-0d2b-4ae3-883f-65c40e95a1f8" providerId="ADAL" clId="{51349554-ED1D-45F3-A29F-3766BECB7A58}" dt="2023-05-18T17:11:38.844" v="559"/>
          <ac:spMkLst>
            <pc:docMk/>
            <pc:sldMk cId="4017113926" sldId="293"/>
            <ac:spMk id="22" creationId="{581CE18F-DB79-5B5D-AA37-FEEE5A7B37BD}"/>
          </ac:spMkLst>
        </pc:spChg>
      </pc:sldChg>
      <pc:sldChg chg="addSp delSp modSp mod">
        <pc:chgData name="Leila Scatena Raposo" userId="efd39fea-0d2b-4ae3-883f-65c40e95a1f8" providerId="ADAL" clId="{51349554-ED1D-45F3-A29F-3766BECB7A58}" dt="2023-05-18T16:49:21.203" v="419"/>
        <pc:sldMkLst>
          <pc:docMk/>
          <pc:sldMk cId="2290450197" sldId="299"/>
        </pc:sldMkLst>
        <pc:spChg chg="add mod">
          <ac:chgData name="Leila Scatena Raposo" userId="efd39fea-0d2b-4ae3-883f-65c40e95a1f8" providerId="ADAL" clId="{51349554-ED1D-45F3-A29F-3766BECB7A58}" dt="2023-05-18T16:49:21.203" v="419"/>
          <ac:spMkLst>
            <pc:docMk/>
            <pc:sldMk cId="2290450197" sldId="299"/>
            <ac:spMk id="9" creationId="{4B8B341D-CD12-0455-3A28-DD5E6B058269}"/>
          </ac:spMkLst>
        </pc:spChg>
        <pc:spChg chg="mod">
          <ac:chgData name="Leila Scatena Raposo" userId="efd39fea-0d2b-4ae3-883f-65c40e95a1f8" providerId="ADAL" clId="{51349554-ED1D-45F3-A29F-3766BECB7A58}" dt="2023-05-11T16:47:45.472" v="64" actId="20577"/>
          <ac:spMkLst>
            <pc:docMk/>
            <pc:sldMk cId="2290450197" sldId="299"/>
            <ac:spMk id="17" creationId="{AC1D8A90-47FC-8656-3CEE-152371DAAA83}"/>
          </ac:spMkLst>
        </pc:spChg>
        <pc:picChg chg="del">
          <ac:chgData name="Leila Scatena Raposo" userId="efd39fea-0d2b-4ae3-883f-65c40e95a1f8" providerId="ADAL" clId="{51349554-ED1D-45F3-A29F-3766BECB7A58}" dt="2023-05-11T16:48:22.511" v="81" actId="478"/>
          <ac:picMkLst>
            <pc:docMk/>
            <pc:sldMk cId="2290450197" sldId="299"/>
            <ac:picMk id="9" creationId="{CE48EE88-62B4-EA2F-09A1-B08A1777061A}"/>
          </ac:picMkLst>
        </pc:picChg>
        <pc:picChg chg="add mod">
          <ac:chgData name="Leila Scatena Raposo" userId="efd39fea-0d2b-4ae3-883f-65c40e95a1f8" providerId="ADAL" clId="{51349554-ED1D-45F3-A29F-3766BECB7A58}" dt="2023-05-11T16:48:28.708" v="83" actId="1076"/>
          <ac:picMkLst>
            <pc:docMk/>
            <pc:sldMk cId="2290450197" sldId="299"/>
            <ac:picMk id="18" creationId="{085ED584-6272-307A-31B3-5627A3E823B3}"/>
          </ac:picMkLst>
        </pc:picChg>
      </pc:sldChg>
      <pc:sldChg chg="addSp delSp mod">
        <pc:chgData name="Leila Scatena Raposo" userId="efd39fea-0d2b-4ae3-883f-65c40e95a1f8" providerId="ADAL" clId="{51349554-ED1D-45F3-A29F-3766BECB7A58}" dt="2023-05-11T16:26:22.506" v="22" actId="478"/>
        <pc:sldMkLst>
          <pc:docMk/>
          <pc:sldMk cId="3711763554" sldId="300"/>
        </pc:sldMkLst>
        <pc:graphicFrameChg chg="add del">
          <ac:chgData name="Leila Scatena Raposo" userId="efd39fea-0d2b-4ae3-883f-65c40e95a1f8" providerId="ADAL" clId="{51349554-ED1D-45F3-A29F-3766BECB7A58}" dt="2023-05-11T16:26:22.506" v="22" actId="478"/>
          <ac:graphicFrameMkLst>
            <pc:docMk/>
            <pc:sldMk cId="3711763554" sldId="300"/>
            <ac:graphicFrameMk id="8" creationId="{53859DD2-EB17-B1CC-9170-267BF5040901}"/>
          </ac:graphicFrameMkLst>
        </pc:graphicFrameChg>
      </pc:sldChg>
      <pc:sldChg chg="addSp delSp modSp mod">
        <pc:chgData name="Leila Scatena Raposo" userId="efd39fea-0d2b-4ae3-883f-65c40e95a1f8" providerId="ADAL" clId="{51349554-ED1D-45F3-A29F-3766BECB7A58}" dt="2023-05-18T17:18:56.983" v="614" actId="1076"/>
        <pc:sldMkLst>
          <pc:docMk/>
          <pc:sldMk cId="2803403353" sldId="302"/>
        </pc:sldMkLst>
        <pc:spChg chg="mod">
          <ac:chgData name="Leila Scatena Raposo" userId="efd39fea-0d2b-4ae3-883f-65c40e95a1f8" providerId="ADAL" clId="{51349554-ED1D-45F3-A29F-3766BECB7A58}" dt="2023-05-11T16:27:16.608" v="23" actId="790"/>
          <ac:spMkLst>
            <pc:docMk/>
            <pc:sldMk cId="2803403353" sldId="302"/>
            <ac:spMk id="2" creationId="{4BEB3A73-3786-A3B1-2EC5-9EAEFD59015D}"/>
          </ac:spMkLst>
        </pc:spChg>
        <pc:spChg chg="mod">
          <ac:chgData name="Leila Scatena Raposo" userId="efd39fea-0d2b-4ae3-883f-65c40e95a1f8" providerId="ADAL" clId="{51349554-ED1D-45F3-A29F-3766BECB7A58}" dt="2023-05-11T16:27:16.608" v="23" actId="790"/>
          <ac:spMkLst>
            <pc:docMk/>
            <pc:sldMk cId="2803403353" sldId="302"/>
            <ac:spMk id="3" creationId="{FDB4BE6D-CD9D-0066-8CA6-DD3BA1B8E13B}"/>
          </ac:spMkLst>
        </pc:spChg>
        <pc:spChg chg="add del mod">
          <ac:chgData name="Leila Scatena Raposo" userId="efd39fea-0d2b-4ae3-883f-65c40e95a1f8" providerId="ADAL" clId="{51349554-ED1D-45F3-A29F-3766BECB7A58}" dt="2023-05-18T17:15:48.349" v="589" actId="478"/>
          <ac:spMkLst>
            <pc:docMk/>
            <pc:sldMk cId="2803403353" sldId="302"/>
            <ac:spMk id="4" creationId="{798F2FF9-0B9A-5523-0B58-1DB647A29B24}"/>
          </ac:spMkLst>
        </pc:spChg>
        <pc:spChg chg="mod">
          <ac:chgData name="Leila Scatena Raposo" userId="efd39fea-0d2b-4ae3-883f-65c40e95a1f8" providerId="ADAL" clId="{51349554-ED1D-45F3-A29F-3766BECB7A58}" dt="2023-05-11T16:27:16.608" v="23" actId="790"/>
          <ac:spMkLst>
            <pc:docMk/>
            <pc:sldMk cId="2803403353" sldId="302"/>
            <ac:spMk id="11" creationId="{637F3FC9-503D-3825-683A-96723FACED52}"/>
          </ac:spMkLst>
        </pc:spChg>
        <pc:spChg chg="mod">
          <ac:chgData name="Leila Scatena Raposo" userId="efd39fea-0d2b-4ae3-883f-65c40e95a1f8" providerId="ADAL" clId="{51349554-ED1D-45F3-A29F-3766BECB7A58}" dt="2023-05-11T16:27:16.608" v="23" actId="790"/>
          <ac:spMkLst>
            <pc:docMk/>
            <pc:sldMk cId="2803403353" sldId="302"/>
            <ac:spMk id="13" creationId="{BD2D5D61-472D-4D82-7053-F1E628A6B745}"/>
          </ac:spMkLst>
        </pc:spChg>
        <pc:spChg chg="mod">
          <ac:chgData name="Leila Scatena Raposo" userId="efd39fea-0d2b-4ae3-883f-65c40e95a1f8" providerId="ADAL" clId="{51349554-ED1D-45F3-A29F-3766BECB7A58}" dt="2023-05-11T16:27:16.608" v="23" actId="790"/>
          <ac:spMkLst>
            <pc:docMk/>
            <pc:sldMk cId="2803403353" sldId="302"/>
            <ac:spMk id="14" creationId="{5968522E-6A50-169C-0D69-049EB5892908}"/>
          </ac:spMkLst>
        </pc:spChg>
        <pc:spChg chg="mod">
          <ac:chgData name="Leila Scatena Raposo" userId="efd39fea-0d2b-4ae3-883f-65c40e95a1f8" providerId="ADAL" clId="{51349554-ED1D-45F3-A29F-3766BECB7A58}" dt="2023-05-11T16:27:16.608" v="23" actId="790"/>
          <ac:spMkLst>
            <pc:docMk/>
            <pc:sldMk cId="2803403353" sldId="302"/>
            <ac:spMk id="15" creationId="{020F3D25-9D5D-6F8C-D4F8-9338920C1939}"/>
          </ac:spMkLst>
        </pc:spChg>
        <pc:spChg chg="mod">
          <ac:chgData name="Leila Scatena Raposo" userId="efd39fea-0d2b-4ae3-883f-65c40e95a1f8" providerId="ADAL" clId="{51349554-ED1D-45F3-A29F-3766BECB7A58}" dt="2023-05-11T16:27:16.608" v="23" actId="790"/>
          <ac:spMkLst>
            <pc:docMk/>
            <pc:sldMk cId="2803403353" sldId="302"/>
            <ac:spMk id="16" creationId="{079F5FC4-BDBC-BC83-092D-5EEBD2F3EFCC}"/>
          </ac:spMkLst>
        </pc:spChg>
        <pc:picChg chg="add mod">
          <ac:chgData name="Leila Scatena Raposo" userId="efd39fea-0d2b-4ae3-883f-65c40e95a1f8" providerId="ADAL" clId="{51349554-ED1D-45F3-A29F-3766BECB7A58}" dt="2023-05-18T17:17:42.206" v="603" actId="14100"/>
          <ac:picMkLst>
            <pc:docMk/>
            <pc:sldMk cId="2803403353" sldId="302"/>
            <ac:picMk id="6" creationId="{3C6214BA-656A-8019-9762-AA27DD94F292}"/>
          </ac:picMkLst>
        </pc:picChg>
        <pc:picChg chg="add mod">
          <ac:chgData name="Leila Scatena Raposo" userId="efd39fea-0d2b-4ae3-883f-65c40e95a1f8" providerId="ADAL" clId="{51349554-ED1D-45F3-A29F-3766BECB7A58}" dt="2023-05-18T17:17:28.643" v="600" actId="1076"/>
          <ac:picMkLst>
            <pc:docMk/>
            <pc:sldMk cId="2803403353" sldId="302"/>
            <ac:picMk id="8" creationId="{44CE478B-79C4-2DDB-2F43-2794E9C72DD6}"/>
          </ac:picMkLst>
        </pc:picChg>
        <pc:picChg chg="add mod">
          <ac:chgData name="Leila Scatena Raposo" userId="efd39fea-0d2b-4ae3-883f-65c40e95a1f8" providerId="ADAL" clId="{51349554-ED1D-45F3-A29F-3766BECB7A58}" dt="2023-05-18T17:18:08.039" v="608" actId="1076"/>
          <ac:picMkLst>
            <pc:docMk/>
            <pc:sldMk cId="2803403353" sldId="302"/>
            <ac:picMk id="17" creationId="{B56F11ED-0942-25F3-0380-FDEEFC0CC14B}"/>
          </ac:picMkLst>
        </pc:picChg>
        <pc:picChg chg="add mod">
          <ac:chgData name="Leila Scatena Raposo" userId="efd39fea-0d2b-4ae3-883f-65c40e95a1f8" providerId="ADAL" clId="{51349554-ED1D-45F3-A29F-3766BECB7A58}" dt="2023-05-18T17:18:31.665" v="611" actId="1076"/>
          <ac:picMkLst>
            <pc:docMk/>
            <pc:sldMk cId="2803403353" sldId="302"/>
            <ac:picMk id="24" creationId="{A16CEE95-CE2A-A43D-0CBE-F7C99C7DA9B5}"/>
          </ac:picMkLst>
        </pc:picChg>
        <pc:picChg chg="add mod">
          <ac:chgData name="Leila Scatena Raposo" userId="efd39fea-0d2b-4ae3-883f-65c40e95a1f8" providerId="ADAL" clId="{51349554-ED1D-45F3-A29F-3766BECB7A58}" dt="2023-05-18T17:18:56.983" v="614" actId="1076"/>
          <ac:picMkLst>
            <pc:docMk/>
            <pc:sldMk cId="2803403353" sldId="302"/>
            <ac:picMk id="26" creationId="{D665D384-A621-7B8E-7742-FB967709426A}"/>
          </ac:picMkLst>
        </pc:picChg>
      </pc:sldChg>
      <pc:sldChg chg="addSp modSp mod">
        <pc:chgData name="Leila Scatena Raposo" userId="efd39fea-0d2b-4ae3-883f-65c40e95a1f8" providerId="ADAL" clId="{51349554-ED1D-45F3-A29F-3766BECB7A58}" dt="2023-05-18T17:05:26.559" v="510" actId="1076"/>
        <pc:sldMkLst>
          <pc:docMk/>
          <pc:sldMk cId="4111704307" sldId="304"/>
        </pc:sldMkLst>
        <pc:spChg chg="mod">
          <ac:chgData name="Leila Scatena Raposo" userId="efd39fea-0d2b-4ae3-883f-65c40e95a1f8" providerId="ADAL" clId="{51349554-ED1D-45F3-A29F-3766BECB7A58}" dt="2023-05-11T16:28:09.156" v="26" actId="790"/>
          <ac:spMkLst>
            <pc:docMk/>
            <pc:sldMk cId="4111704307" sldId="304"/>
            <ac:spMk id="2" creationId="{4BEB3A73-3786-A3B1-2EC5-9EAEFD59015D}"/>
          </ac:spMkLst>
        </pc:spChg>
        <pc:spChg chg="mod">
          <ac:chgData name="Leila Scatena Raposo" userId="efd39fea-0d2b-4ae3-883f-65c40e95a1f8" providerId="ADAL" clId="{51349554-ED1D-45F3-A29F-3766BECB7A58}" dt="2023-05-11T16:28:09.156" v="26" actId="790"/>
          <ac:spMkLst>
            <pc:docMk/>
            <pc:sldMk cId="4111704307" sldId="304"/>
            <ac:spMk id="3" creationId="{FDB4BE6D-CD9D-0066-8CA6-DD3BA1B8E13B}"/>
          </ac:spMkLst>
        </pc:spChg>
        <pc:spChg chg="mod">
          <ac:chgData name="Leila Scatena Raposo" userId="efd39fea-0d2b-4ae3-883f-65c40e95a1f8" providerId="ADAL" clId="{51349554-ED1D-45F3-A29F-3766BECB7A58}" dt="2023-05-11T16:28:09.156" v="26" actId="790"/>
          <ac:spMkLst>
            <pc:docMk/>
            <pc:sldMk cId="4111704307" sldId="304"/>
            <ac:spMk id="8" creationId="{C52FFBF2-E8AD-5598-1E62-8AC5536A1761}"/>
          </ac:spMkLst>
        </pc:spChg>
        <pc:spChg chg="mod">
          <ac:chgData name="Leila Scatena Raposo" userId="efd39fea-0d2b-4ae3-883f-65c40e95a1f8" providerId="ADAL" clId="{51349554-ED1D-45F3-A29F-3766BECB7A58}" dt="2023-05-11T16:28:09.156" v="26" actId="790"/>
          <ac:spMkLst>
            <pc:docMk/>
            <pc:sldMk cId="4111704307" sldId="304"/>
            <ac:spMk id="9" creationId="{9A7C29D3-D63D-F421-1B63-7B6DA76B631F}"/>
          </ac:spMkLst>
        </pc:spChg>
        <pc:spChg chg="mod">
          <ac:chgData name="Leila Scatena Raposo" userId="efd39fea-0d2b-4ae3-883f-65c40e95a1f8" providerId="ADAL" clId="{51349554-ED1D-45F3-A29F-3766BECB7A58}" dt="2023-05-11T16:28:09.156" v="26" actId="790"/>
          <ac:spMkLst>
            <pc:docMk/>
            <pc:sldMk cId="4111704307" sldId="304"/>
            <ac:spMk id="11" creationId="{4E91D3DB-C3B9-E1C4-30AF-E748A8579DAB}"/>
          </ac:spMkLst>
        </pc:spChg>
        <pc:spChg chg="mod">
          <ac:chgData name="Leila Scatena Raposo" userId="efd39fea-0d2b-4ae3-883f-65c40e95a1f8" providerId="ADAL" clId="{51349554-ED1D-45F3-A29F-3766BECB7A58}" dt="2023-05-11T16:28:09.156" v="26" actId="790"/>
          <ac:spMkLst>
            <pc:docMk/>
            <pc:sldMk cId="4111704307" sldId="304"/>
            <ac:spMk id="13" creationId="{D4559AD4-5C57-62F8-37D1-2AF685904C77}"/>
          </ac:spMkLst>
        </pc:spChg>
        <pc:spChg chg="mod">
          <ac:chgData name="Leila Scatena Raposo" userId="efd39fea-0d2b-4ae3-883f-65c40e95a1f8" providerId="ADAL" clId="{51349554-ED1D-45F3-A29F-3766BECB7A58}" dt="2023-05-11T16:28:09.156" v="26" actId="790"/>
          <ac:spMkLst>
            <pc:docMk/>
            <pc:sldMk cId="4111704307" sldId="304"/>
            <ac:spMk id="14" creationId="{1A445233-D23C-3C6F-58F8-98D485E46137}"/>
          </ac:spMkLst>
        </pc:spChg>
        <pc:spChg chg="mod">
          <ac:chgData name="Leila Scatena Raposo" userId="efd39fea-0d2b-4ae3-883f-65c40e95a1f8" providerId="ADAL" clId="{51349554-ED1D-45F3-A29F-3766BECB7A58}" dt="2023-05-11T16:28:09.156" v="26" actId="790"/>
          <ac:spMkLst>
            <pc:docMk/>
            <pc:sldMk cId="4111704307" sldId="304"/>
            <ac:spMk id="15" creationId="{714746A1-9939-2D78-3E48-1C08E7F3BA45}"/>
          </ac:spMkLst>
        </pc:spChg>
        <pc:spChg chg="mod">
          <ac:chgData name="Leila Scatena Raposo" userId="efd39fea-0d2b-4ae3-883f-65c40e95a1f8" providerId="ADAL" clId="{51349554-ED1D-45F3-A29F-3766BECB7A58}" dt="2023-05-11T16:28:09.156" v="26" actId="790"/>
          <ac:spMkLst>
            <pc:docMk/>
            <pc:sldMk cId="4111704307" sldId="304"/>
            <ac:spMk id="16" creationId="{EC4771F5-181E-3F2B-9FCA-675DAADEC993}"/>
          </ac:spMkLst>
        </pc:spChg>
        <pc:spChg chg="mod">
          <ac:chgData name="Leila Scatena Raposo" userId="efd39fea-0d2b-4ae3-883f-65c40e95a1f8" providerId="ADAL" clId="{51349554-ED1D-45F3-A29F-3766BECB7A58}" dt="2023-05-11T16:28:09.156" v="26" actId="790"/>
          <ac:spMkLst>
            <pc:docMk/>
            <pc:sldMk cId="4111704307" sldId="304"/>
            <ac:spMk id="17" creationId="{765ABEB2-0C4E-0C7F-7E80-0340856984D0}"/>
          </ac:spMkLst>
        </pc:spChg>
        <pc:spChg chg="mod">
          <ac:chgData name="Leila Scatena Raposo" userId="efd39fea-0d2b-4ae3-883f-65c40e95a1f8" providerId="ADAL" clId="{51349554-ED1D-45F3-A29F-3766BECB7A58}" dt="2023-05-11T16:28:09.156" v="26" actId="790"/>
          <ac:spMkLst>
            <pc:docMk/>
            <pc:sldMk cId="4111704307" sldId="304"/>
            <ac:spMk id="18" creationId="{AC7ABC66-039C-3F39-2654-AA72B9642D15}"/>
          </ac:spMkLst>
        </pc:spChg>
        <pc:spChg chg="mod">
          <ac:chgData name="Leila Scatena Raposo" userId="efd39fea-0d2b-4ae3-883f-65c40e95a1f8" providerId="ADAL" clId="{51349554-ED1D-45F3-A29F-3766BECB7A58}" dt="2023-05-11T16:28:09.156" v="26" actId="790"/>
          <ac:spMkLst>
            <pc:docMk/>
            <pc:sldMk cId="4111704307" sldId="304"/>
            <ac:spMk id="19" creationId="{201BB706-0463-CA5F-F331-860D44E23879}"/>
          </ac:spMkLst>
        </pc:spChg>
        <pc:spChg chg="mod">
          <ac:chgData name="Leila Scatena Raposo" userId="efd39fea-0d2b-4ae3-883f-65c40e95a1f8" providerId="ADAL" clId="{51349554-ED1D-45F3-A29F-3766BECB7A58}" dt="2023-05-11T16:28:09.156" v="26" actId="790"/>
          <ac:spMkLst>
            <pc:docMk/>
            <pc:sldMk cId="4111704307" sldId="304"/>
            <ac:spMk id="21" creationId="{C4D08CAA-DE2D-6B9D-71EA-CDD7247358B4}"/>
          </ac:spMkLst>
        </pc:spChg>
        <pc:spChg chg="mod">
          <ac:chgData name="Leila Scatena Raposo" userId="efd39fea-0d2b-4ae3-883f-65c40e95a1f8" providerId="ADAL" clId="{51349554-ED1D-45F3-A29F-3766BECB7A58}" dt="2023-05-11T16:28:09.156" v="26" actId="790"/>
          <ac:spMkLst>
            <pc:docMk/>
            <pc:sldMk cId="4111704307" sldId="304"/>
            <ac:spMk id="22" creationId="{F612E6B1-22A8-ABF7-BCF7-E79D038686E8}"/>
          </ac:spMkLst>
        </pc:spChg>
        <pc:picChg chg="add mod">
          <ac:chgData name="Leila Scatena Raposo" userId="efd39fea-0d2b-4ae3-883f-65c40e95a1f8" providerId="ADAL" clId="{51349554-ED1D-45F3-A29F-3766BECB7A58}" dt="2023-05-18T17:01:30.719" v="479" actId="1076"/>
          <ac:picMkLst>
            <pc:docMk/>
            <pc:sldMk cId="4111704307" sldId="304"/>
            <ac:picMk id="23" creationId="{783D284D-C560-F7C4-CD69-140A01FC0C32}"/>
          </ac:picMkLst>
        </pc:picChg>
        <pc:picChg chg="add mod">
          <ac:chgData name="Leila Scatena Raposo" userId="efd39fea-0d2b-4ae3-883f-65c40e95a1f8" providerId="ADAL" clId="{51349554-ED1D-45F3-A29F-3766BECB7A58}" dt="2023-05-18T17:01:50.552" v="481" actId="1076"/>
          <ac:picMkLst>
            <pc:docMk/>
            <pc:sldMk cId="4111704307" sldId="304"/>
            <ac:picMk id="24" creationId="{9602EFB0-73CD-81F0-D340-8B06DC322B23}"/>
          </ac:picMkLst>
        </pc:picChg>
        <pc:picChg chg="add mod">
          <ac:chgData name="Leila Scatena Raposo" userId="efd39fea-0d2b-4ae3-883f-65c40e95a1f8" providerId="ADAL" clId="{51349554-ED1D-45F3-A29F-3766BECB7A58}" dt="2023-05-18T17:02:07.699" v="483" actId="1076"/>
          <ac:picMkLst>
            <pc:docMk/>
            <pc:sldMk cId="4111704307" sldId="304"/>
            <ac:picMk id="25" creationId="{E646F24F-F22E-9792-8AF9-2EE6B82C30F2}"/>
          </ac:picMkLst>
        </pc:picChg>
        <pc:picChg chg="add mod">
          <ac:chgData name="Leila Scatena Raposo" userId="efd39fea-0d2b-4ae3-883f-65c40e95a1f8" providerId="ADAL" clId="{51349554-ED1D-45F3-A29F-3766BECB7A58}" dt="2023-05-18T17:05:26.559" v="510" actId="1076"/>
          <ac:picMkLst>
            <pc:docMk/>
            <pc:sldMk cId="4111704307" sldId="304"/>
            <ac:picMk id="27" creationId="{79BE374E-1AF2-F52B-BDFA-B0A58881C9C3}"/>
          </ac:picMkLst>
        </pc:picChg>
      </pc:sldChg>
      <pc:sldChg chg="addSp modSp">
        <pc:chgData name="Leila Scatena Raposo" userId="efd39fea-0d2b-4ae3-883f-65c40e95a1f8" providerId="ADAL" clId="{51349554-ED1D-45F3-A29F-3766BECB7A58}" dt="2023-05-18T16:49:45.051" v="426"/>
        <pc:sldMkLst>
          <pc:docMk/>
          <pc:sldMk cId="1828805284" sldId="305"/>
        </pc:sldMkLst>
        <pc:spChg chg="add mod">
          <ac:chgData name="Leila Scatena Raposo" userId="efd39fea-0d2b-4ae3-883f-65c40e95a1f8" providerId="ADAL" clId="{51349554-ED1D-45F3-A29F-3766BECB7A58}" dt="2023-05-18T16:49:45.051" v="426"/>
          <ac:spMkLst>
            <pc:docMk/>
            <pc:sldMk cId="1828805284" sldId="305"/>
            <ac:spMk id="17" creationId="{3586805A-6268-B998-DDFC-EEBC337B0ABB}"/>
          </ac:spMkLst>
        </pc:spChg>
      </pc:sldChg>
      <pc:sldChg chg="modSp mod">
        <pc:chgData name="Leila Scatena Raposo" userId="efd39fea-0d2b-4ae3-883f-65c40e95a1f8" providerId="ADAL" clId="{51349554-ED1D-45F3-A29F-3766BECB7A58}" dt="2023-05-11T16:29:55.601" v="29" actId="790"/>
        <pc:sldMkLst>
          <pc:docMk/>
          <pc:sldMk cId="3441633383" sldId="306"/>
        </pc:sldMkLst>
        <pc:spChg chg="mod">
          <ac:chgData name="Leila Scatena Raposo" userId="efd39fea-0d2b-4ae3-883f-65c40e95a1f8" providerId="ADAL" clId="{51349554-ED1D-45F3-A29F-3766BECB7A58}" dt="2023-05-11T16:29:55.601" v="29" actId="790"/>
          <ac:spMkLst>
            <pc:docMk/>
            <pc:sldMk cId="3441633383" sldId="306"/>
            <ac:spMk id="2" creationId="{4BEB3A73-3786-A3B1-2EC5-9EAEFD59015D}"/>
          </ac:spMkLst>
        </pc:spChg>
        <pc:spChg chg="mod">
          <ac:chgData name="Leila Scatena Raposo" userId="efd39fea-0d2b-4ae3-883f-65c40e95a1f8" providerId="ADAL" clId="{51349554-ED1D-45F3-A29F-3766BECB7A58}" dt="2023-05-11T16:29:55.601" v="29" actId="790"/>
          <ac:spMkLst>
            <pc:docMk/>
            <pc:sldMk cId="3441633383" sldId="306"/>
            <ac:spMk id="3" creationId="{FDB4BE6D-CD9D-0066-8CA6-DD3BA1B8E13B}"/>
          </ac:spMkLst>
        </pc:spChg>
        <pc:spChg chg="mod">
          <ac:chgData name="Leila Scatena Raposo" userId="efd39fea-0d2b-4ae3-883f-65c40e95a1f8" providerId="ADAL" clId="{51349554-ED1D-45F3-A29F-3766BECB7A58}" dt="2023-05-11T16:29:55.601" v="29" actId="790"/>
          <ac:spMkLst>
            <pc:docMk/>
            <pc:sldMk cId="3441633383" sldId="306"/>
            <ac:spMk id="8" creationId="{1FBC8F50-D8EF-FED1-89CA-F6296F6132CA}"/>
          </ac:spMkLst>
        </pc:spChg>
        <pc:spChg chg="mod">
          <ac:chgData name="Leila Scatena Raposo" userId="efd39fea-0d2b-4ae3-883f-65c40e95a1f8" providerId="ADAL" clId="{51349554-ED1D-45F3-A29F-3766BECB7A58}" dt="2023-05-11T16:29:55.601" v="29" actId="790"/>
          <ac:spMkLst>
            <pc:docMk/>
            <pc:sldMk cId="3441633383" sldId="306"/>
            <ac:spMk id="9" creationId="{3431DDEE-A5EB-FAE2-12D6-D16DA6B4916E}"/>
          </ac:spMkLst>
        </pc:spChg>
        <pc:spChg chg="mod">
          <ac:chgData name="Leila Scatena Raposo" userId="efd39fea-0d2b-4ae3-883f-65c40e95a1f8" providerId="ADAL" clId="{51349554-ED1D-45F3-A29F-3766BECB7A58}" dt="2023-05-11T16:29:55.601" v="29" actId="790"/>
          <ac:spMkLst>
            <pc:docMk/>
            <pc:sldMk cId="3441633383" sldId="306"/>
            <ac:spMk id="11" creationId="{2DC069D1-1CF2-BB9C-E035-2DF22A213B15}"/>
          </ac:spMkLst>
        </pc:spChg>
        <pc:spChg chg="mod">
          <ac:chgData name="Leila Scatena Raposo" userId="efd39fea-0d2b-4ae3-883f-65c40e95a1f8" providerId="ADAL" clId="{51349554-ED1D-45F3-A29F-3766BECB7A58}" dt="2023-05-11T16:29:55.601" v="29" actId="790"/>
          <ac:spMkLst>
            <pc:docMk/>
            <pc:sldMk cId="3441633383" sldId="306"/>
            <ac:spMk id="13" creationId="{ECC85280-3ACF-3AA9-750E-9FB3F96651E1}"/>
          </ac:spMkLst>
        </pc:spChg>
        <pc:spChg chg="mod">
          <ac:chgData name="Leila Scatena Raposo" userId="efd39fea-0d2b-4ae3-883f-65c40e95a1f8" providerId="ADAL" clId="{51349554-ED1D-45F3-A29F-3766BECB7A58}" dt="2023-05-11T16:29:55.601" v="29" actId="790"/>
          <ac:spMkLst>
            <pc:docMk/>
            <pc:sldMk cId="3441633383" sldId="306"/>
            <ac:spMk id="14" creationId="{A932F01E-F73B-C8FF-9DE5-C867A17222F6}"/>
          </ac:spMkLst>
        </pc:spChg>
        <pc:spChg chg="mod">
          <ac:chgData name="Leila Scatena Raposo" userId="efd39fea-0d2b-4ae3-883f-65c40e95a1f8" providerId="ADAL" clId="{51349554-ED1D-45F3-A29F-3766BECB7A58}" dt="2023-05-11T16:29:55.601" v="29" actId="790"/>
          <ac:spMkLst>
            <pc:docMk/>
            <pc:sldMk cId="3441633383" sldId="306"/>
            <ac:spMk id="15" creationId="{CCD28950-1154-C084-859E-8DDA72B7290B}"/>
          </ac:spMkLst>
        </pc:spChg>
        <pc:spChg chg="mod">
          <ac:chgData name="Leila Scatena Raposo" userId="efd39fea-0d2b-4ae3-883f-65c40e95a1f8" providerId="ADAL" clId="{51349554-ED1D-45F3-A29F-3766BECB7A58}" dt="2023-05-11T16:29:55.601" v="29" actId="790"/>
          <ac:spMkLst>
            <pc:docMk/>
            <pc:sldMk cId="3441633383" sldId="306"/>
            <ac:spMk id="16" creationId="{8E7C06E9-79D9-D105-AC0D-17CEC48CD06C}"/>
          </ac:spMkLst>
        </pc:spChg>
        <pc:spChg chg="mod">
          <ac:chgData name="Leila Scatena Raposo" userId="efd39fea-0d2b-4ae3-883f-65c40e95a1f8" providerId="ADAL" clId="{51349554-ED1D-45F3-A29F-3766BECB7A58}" dt="2023-05-11T16:29:55.601" v="29" actId="790"/>
          <ac:spMkLst>
            <pc:docMk/>
            <pc:sldMk cId="3441633383" sldId="306"/>
            <ac:spMk id="17" creationId="{EF06F421-83BD-B2FF-46D9-155D65D5FDF7}"/>
          </ac:spMkLst>
        </pc:spChg>
        <pc:spChg chg="mod">
          <ac:chgData name="Leila Scatena Raposo" userId="efd39fea-0d2b-4ae3-883f-65c40e95a1f8" providerId="ADAL" clId="{51349554-ED1D-45F3-A29F-3766BECB7A58}" dt="2023-05-11T16:29:55.601" v="29" actId="790"/>
          <ac:spMkLst>
            <pc:docMk/>
            <pc:sldMk cId="3441633383" sldId="306"/>
            <ac:spMk id="18" creationId="{72B3347D-FBC7-22D2-CFB4-909CB28D4F79}"/>
          </ac:spMkLst>
        </pc:spChg>
        <pc:spChg chg="mod">
          <ac:chgData name="Leila Scatena Raposo" userId="efd39fea-0d2b-4ae3-883f-65c40e95a1f8" providerId="ADAL" clId="{51349554-ED1D-45F3-A29F-3766BECB7A58}" dt="2023-05-11T16:29:55.601" v="29" actId="790"/>
          <ac:spMkLst>
            <pc:docMk/>
            <pc:sldMk cId="3441633383" sldId="306"/>
            <ac:spMk id="19" creationId="{B6157FC3-918B-013A-6B12-6FC679BC620F}"/>
          </ac:spMkLst>
        </pc:spChg>
        <pc:spChg chg="mod">
          <ac:chgData name="Leila Scatena Raposo" userId="efd39fea-0d2b-4ae3-883f-65c40e95a1f8" providerId="ADAL" clId="{51349554-ED1D-45F3-A29F-3766BECB7A58}" dt="2023-05-11T16:29:55.601" v="29" actId="790"/>
          <ac:spMkLst>
            <pc:docMk/>
            <pc:sldMk cId="3441633383" sldId="306"/>
            <ac:spMk id="20" creationId="{0793320F-D41A-6D40-D0A7-3FE5B89D1EA0}"/>
          </ac:spMkLst>
        </pc:spChg>
        <pc:spChg chg="mod">
          <ac:chgData name="Leila Scatena Raposo" userId="efd39fea-0d2b-4ae3-883f-65c40e95a1f8" providerId="ADAL" clId="{51349554-ED1D-45F3-A29F-3766BECB7A58}" dt="2023-05-11T16:29:55.601" v="29" actId="790"/>
          <ac:spMkLst>
            <pc:docMk/>
            <pc:sldMk cId="3441633383" sldId="306"/>
            <ac:spMk id="21" creationId="{2345FE65-B594-6954-EF4A-071E7D599DEF}"/>
          </ac:spMkLst>
        </pc:spChg>
        <pc:spChg chg="mod">
          <ac:chgData name="Leila Scatena Raposo" userId="efd39fea-0d2b-4ae3-883f-65c40e95a1f8" providerId="ADAL" clId="{51349554-ED1D-45F3-A29F-3766BECB7A58}" dt="2023-05-11T16:29:55.601" v="29" actId="790"/>
          <ac:spMkLst>
            <pc:docMk/>
            <pc:sldMk cId="3441633383" sldId="306"/>
            <ac:spMk id="22" creationId="{6A7BEB0E-4C2C-87E2-EDCA-616396396E76}"/>
          </ac:spMkLst>
        </pc:spChg>
      </pc:sldChg>
      <pc:sldChg chg="addSp delSp modSp mod">
        <pc:chgData name="Leila Scatena Raposo" userId="efd39fea-0d2b-4ae3-883f-65c40e95a1f8" providerId="ADAL" clId="{51349554-ED1D-45F3-A29F-3766BECB7A58}" dt="2023-05-18T17:31:11.285" v="739" actId="1076"/>
        <pc:sldMkLst>
          <pc:docMk/>
          <pc:sldMk cId="3951523987" sldId="307"/>
        </pc:sldMkLst>
        <pc:spChg chg="mod">
          <ac:chgData name="Leila Scatena Raposo" userId="efd39fea-0d2b-4ae3-883f-65c40e95a1f8" providerId="ADAL" clId="{51349554-ED1D-45F3-A29F-3766BECB7A58}" dt="2023-05-18T17:28:13.833" v="702" actId="1076"/>
          <ac:spMkLst>
            <pc:docMk/>
            <pc:sldMk cId="3951523987" sldId="307"/>
            <ac:spMk id="4" creationId="{47B6F0F8-573C-D5F1-6489-2D67A12332E4}"/>
          </ac:spMkLst>
        </pc:spChg>
        <pc:spChg chg="mod">
          <ac:chgData name="Leila Scatena Raposo" userId="efd39fea-0d2b-4ae3-883f-65c40e95a1f8" providerId="ADAL" clId="{51349554-ED1D-45F3-A29F-3766BECB7A58}" dt="2023-05-18T17:30:23.274" v="729" actId="1076"/>
          <ac:spMkLst>
            <pc:docMk/>
            <pc:sldMk cId="3951523987" sldId="307"/>
            <ac:spMk id="5" creationId="{E072F258-B346-9E9C-FAA1-9311F57D16AC}"/>
          </ac:spMkLst>
        </pc:spChg>
        <pc:spChg chg="add mod">
          <ac:chgData name="Leila Scatena Raposo" userId="efd39fea-0d2b-4ae3-883f-65c40e95a1f8" providerId="ADAL" clId="{51349554-ED1D-45F3-A29F-3766BECB7A58}" dt="2023-05-18T17:30:03.159" v="724" actId="1076"/>
          <ac:spMkLst>
            <pc:docMk/>
            <pc:sldMk cId="3951523987" sldId="307"/>
            <ac:spMk id="24" creationId="{EBEBE021-82B7-86B6-55F2-1128D8ACF858}"/>
          </ac:spMkLst>
        </pc:spChg>
        <pc:spChg chg="add mod">
          <ac:chgData name="Leila Scatena Raposo" userId="efd39fea-0d2b-4ae3-883f-65c40e95a1f8" providerId="ADAL" clId="{51349554-ED1D-45F3-A29F-3766BECB7A58}" dt="2023-05-18T17:31:11.285" v="739" actId="1076"/>
          <ac:spMkLst>
            <pc:docMk/>
            <pc:sldMk cId="3951523987" sldId="307"/>
            <ac:spMk id="26" creationId="{3600F2DB-E863-7307-218D-3CEB0DDADEF9}"/>
          </ac:spMkLst>
        </pc:spChg>
        <pc:picChg chg="add del mod">
          <ac:chgData name="Leila Scatena Raposo" userId="efd39fea-0d2b-4ae3-883f-65c40e95a1f8" providerId="ADAL" clId="{51349554-ED1D-45F3-A29F-3766BECB7A58}" dt="2023-05-18T17:28:17.375" v="704" actId="22"/>
          <ac:picMkLst>
            <pc:docMk/>
            <pc:sldMk cId="3951523987" sldId="307"/>
            <ac:picMk id="11" creationId="{9E1EABAE-ACCB-CF94-25D6-21A43D26E22E}"/>
          </ac:picMkLst>
        </pc:picChg>
        <pc:picChg chg="add mod">
          <ac:chgData name="Leila Scatena Raposo" userId="efd39fea-0d2b-4ae3-883f-65c40e95a1f8" providerId="ADAL" clId="{51349554-ED1D-45F3-A29F-3766BECB7A58}" dt="2023-05-18T17:28:28.945" v="708" actId="1076"/>
          <ac:picMkLst>
            <pc:docMk/>
            <pc:sldMk cId="3951523987" sldId="307"/>
            <ac:picMk id="14" creationId="{5246FBDA-7DCB-8AAD-CAAE-91BFC306808C}"/>
          </ac:picMkLst>
        </pc:picChg>
        <pc:picChg chg="add mod">
          <ac:chgData name="Leila Scatena Raposo" userId="efd39fea-0d2b-4ae3-883f-65c40e95a1f8" providerId="ADAL" clId="{51349554-ED1D-45F3-A29F-3766BECB7A58}" dt="2023-05-18T17:28:47.584" v="711" actId="1076"/>
          <ac:picMkLst>
            <pc:docMk/>
            <pc:sldMk cId="3951523987" sldId="307"/>
            <ac:picMk id="21" creationId="{8DEE56AF-878A-86B8-F31B-B0EC079ECBC9}"/>
          </ac:picMkLst>
        </pc:picChg>
        <pc:picChg chg="add mod">
          <ac:chgData name="Leila Scatena Raposo" userId="efd39fea-0d2b-4ae3-883f-65c40e95a1f8" providerId="ADAL" clId="{51349554-ED1D-45F3-A29F-3766BECB7A58}" dt="2023-05-18T17:29:07.633" v="714" actId="1076"/>
          <ac:picMkLst>
            <pc:docMk/>
            <pc:sldMk cId="3951523987" sldId="307"/>
            <ac:picMk id="23" creationId="{B6249193-00BC-A4FF-C498-9F312374DB8B}"/>
          </ac:picMkLst>
        </pc:picChg>
      </pc:sldChg>
      <pc:sldChg chg="addSp delSp modSp mod">
        <pc:chgData name="Leila Scatena Raposo" userId="efd39fea-0d2b-4ae3-883f-65c40e95a1f8" providerId="ADAL" clId="{51349554-ED1D-45F3-A29F-3766BECB7A58}" dt="2023-05-18T18:18:55.279" v="828" actId="478"/>
        <pc:sldMkLst>
          <pc:docMk/>
          <pc:sldMk cId="2047982128" sldId="308"/>
        </pc:sldMkLst>
        <pc:spChg chg="add mod">
          <ac:chgData name="Leila Scatena Raposo" userId="efd39fea-0d2b-4ae3-883f-65c40e95a1f8" providerId="ADAL" clId="{51349554-ED1D-45F3-A29F-3766BECB7A58}" dt="2023-05-18T18:16:34.268" v="789" actId="1076"/>
          <ac:spMkLst>
            <pc:docMk/>
            <pc:sldMk cId="2047982128" sldId="308"/>
            <ac:spMk id="9" creationId="{252FE92F-2B84-311F-21AD-B8CAC870EE98}"/>
          </ac:spMkLst>
        </pc:spChg>
        <pc:spChg chg="add mod">
          <ac:chgData name="Leila Scatena Raposo" userId="efd39fea-0d2b-4ae3-883f-65c40e95a1f8" providerId="ADAL" clId="{51349554-ED1D-45F3-A29F-3766BECB7A58}" dt="2023-05-18T18:17:13.403" v="802" actId="1076"/>
          <ac:spMkLst>
            <pc:docMk/>
            <pc:sldMk cId="2047982128" sldId="308"/>
            <ac:spMk id="11" creationId="{517BD0BC-5105-0692-4B9F-82E6AE6F9306}"/>
          </ac:spMkLst>
        </pc:spChg>
        <pc:spChg chg="add mod">
          <ac:chgData name="Leila Scatena Raposo" userId="efd39fea-0d2b-4ae3-883f-65c40e95a1f8" providerId="ADAL" clId="{51349554-ED1D-45F3-A29F-3766BECB7A58}" dt="2023-05-18T18:17:39.296" v="809" actId="1076"/>
          <ac:spMkLst>
            <pc:docMk/>
            <pc:sldMk cId="2047982128" sldId="308"/>
            <ac:spMk id="13" creationId="{4ADF0220-558B-781E-F1A3-ECBD2C6CB20B}"/>
          </ac:spMkLst>
        </pc:spChg>
        <pc:spChg chg="add del mod">
          <ac:chgData name="Leila Scatena Raposo" userId="efd39fea-0d2b-4ae3-883f-65c40e95a1f8" providerId="ADAL" clId="{51349554-ED1D-45F3-A29F-3766BECB7A58}" dt="2023-05-18T18:18:55.279" v="828" actId="478"/>
          <ac:spMkLst>
            <pc:docMk/>
            <pc:sldMk cId="2047982128" sldId="308"/>
            <ac:spMk id="14" creationId="{4CDA2FC2-BB2D-14E6-D303-AE9876C26FE2}"/>
          </ac:spMkLst>
        </pc:spChg>
        <pc:spChg chg="add mod">
          <ac:chgData name="Leila Scatena Raposo" userId="efd39fea-0d2b-4ae3-883f-65c40e95a1f8" providerId="ADAL" clId="{51349554-ED1D-45F3-A29F-3766BECB7A58}" dt="2023-05-18T18:18:23.845" v="820" actId="1076"/>
          <ac:spMkLst>
            <pc:docMk/>
            <pc:sldMk cId="2047982128" sldId="308"/>
            <ac:spMk id="15" creationId="{A9A65BBF-E445-ECD6-ECA5-AAA5805709F4}"/>
          </ac:spMkLst>
        </pc:spChg>
        <pc:spChg chg="add mod">
          <ac:chgData name="Leila Scatena Raposo" userId="efd39fea-0d2b-4ae3-883f-65c40e95a1f8" providerId="ADAL" clId="{51349554-ED1D-45F3-A29F-3766BECB7A58}" dt="2023-05-18T18:18:52.338" v="827" actId="1076"/>
          <ac:spMkLst>
            <pc:docMk/>
            <pc:sldMk cId="2047982128" sldId="308"/>
            <ac:spMk id="21" creationId="{C4D4EBE6-BB3B-B4AA-B335-960BB353D96F}"/>
          </ac:spMkLst>
        </pc:spChg>
      </pc:sldChg>
      <pc:sldChg chg="addSp modSp mod">
        <pc:chgData name="Leila Scatena Raposo" userId="efd39fea-0d2b-4ae3-883f-65c40e95a1f8" providerId="ADAL" clId="{51349554-ED1D-45F3-A29F-3766BECB7A58}" dt="2023-05-18T18:25:32.512" v="904" actId="1076"/>
        <pc:sldMkLst>
          <pc:docMk/>
          <pc:sldMk cId="1701735090" sldId="309"/>
        </pc:sldMkLst>
        <pc:picChg chg="add mod">
          <ac:chgData name="Leila Scatena Raposo" userId="efd39fea-0d2b-4ae3-883f-65c40e95a1f8" providerId="ADAL" clId="{51349554-ED1D-45F3-A29F-3766BECB7A58}" dt="2023-05-18T18:22:55.431" v="878" actId="1076"/>
          <ac:picMkLst>
            <pc:docMk/>
            <pc:sldMk cId="1701735090" sldId="309"/>
            <ac:picMk id="13" creationId="{5FCE7908-D6EE-C558-CC54-71B5F1CE4957}"/>
          </ac:picMkLst>
        </pc:picChg>
        <pc:picChg chg="add mod">
          <ac:chgData name="Leila Scatena Raposo" userId="efd39fea-0d2b-4ae3-883f-65c40e95a1f8" providerId="ADAL" clId="{51349554-ED1D-45F3-A29F-3766BECB7A58}" dt="2023-05-18T18:23:18.326" v="881" actId="1076"/>
          <ac:picMkLst>
            <pc:docMk/>
            <pc:sldMk cId="1701735090" sldId="309"/>
            <ac:picMk id="15" creationId="{5C8AD641-BB76-4493-7F7F-050700804159}"/>
          </ac:picMkLst>
        </pc:picChg>
        <pc:picChg chg="add mod">
          <ac:chgData name="Leila Scatena Raposo" userId="efd39fea-0d2b-4ae3-883f-65c40e95a1f8" providerId="ADAL" clId="{51349554-ED1D-45F3-A29F-3766BECB7A58}" dt="2023-05-18T18:23:55.542" v="888" actId="1076"/>
          <ac:picMkLst>
            <pc:docMk/>
            <pc:sldMk cId="1701735090" sldId="309"/>
            <ac:picMk id="17" creationId="{48AE74CE-8591-53F2-B902-F54543A59C85}"/>
          </ac:picMkLst>
        </pc:picChg>
        <pc:picChg chg="add mod">
          <ac:chgData name="Leila Scatena Raposo" userId="efd39fea-0d2b-4ae3-883f-65c40e95a1f8" providerId="ADAL" clId="{51349554-ED1D-45F3-A29F-3766BECB7A58}" dt="2023-05-18T18:24:32.250" v="893" actId="1076"/>
          <ac:picMkLst>
            <pc:docMk/>
            <pc:sldMk cId="1701735090" sldId="309"/>
            <ac:picMk id="25" creationId="{A49E650B-ACD3-B7A9-3780-8EF31B50945A}"/>
          </ac:picMkLst>
        </pc:picChg>
        <pc:picChg chg="add mod">
          <ac:chgData name="Leila Scatena Raposo" userId="efd39fea-0d2b-4ae3-883f-65c40e95a1f8" providerId="ADAL" clId="{51349554-ED1D-45F3-A29F-3766BECB7A58}" dt="2023-05-18T18:24:59.756" v="898" actId="1076"/>
          <ac:picMkLst>
            <pc:docMk/>
            <pc:sldMk cId="1701735090" sldId="309"/>
            <ac:picMk id="27" creationId="{178347DD-B96B-8C80-7920-3D9A51278E2E}"/>
          </ac:picMkLst>
        </pc:picChg>
        <pc:picChg chg="add mod">
          <ac:chgData name="Leila Scatena Raposo" userId="efd39fea-0d2b-4ae3-883f-65c40e95a1f8" providerId="ADAL" clId="{51349554-ED1D-45F3-A29F-3766BECB7A58}" dt="2023-05-18T18:25:32.512" v="904" actId="1076"/>
          <ac:picMkLst>
            <pc:docMk/>
            <pc:sldMk cId="1701735090" sldId="309"/>
            <ac:picMk id="29" creationId="{BBD7ED77-B550-2CC0-584B-4A70922185FD}"/>
          </ac:picMkLst>
        </pc:picChg>
      </pc:sldChg>
      <pc:sldChg chg="addSp modSp mod">
        <pc:chgData name="Leila Scatena Raposo" userId="efd39fea-0d2b-4ae3-883f-65c40e95a1f8" providerId="ADAL" clId="{51349554-ED1D-45F3-A29F-3766BECB7A58}" dt="2023-05-18T16:50:00.416" v="427"/>
        <pc:sldMkLst>
          <pc:docMk/>
          <pc:sldMk cId="2438466586" sldId="310"/>
        </pc:sldMkLst>
        <pc:spChg chg="mod">
          <ac:chgData name="Leila Scatena Raposo" userId="efd39fea-0d2b-4ae3-883f-65c40e95a1f8" providerId="ADAL" clId="{51349554-ED1D-45F3-A29F-3766BECB7A58}" dt="2023-05-11T16:32:25.024" v="31" actId="790"/>
          <ac:spMkLst>
            <pc:docMk/>
            <pc:sldMk cId="2438466586" sldId="310"/>
            <ac:spMk id="2" creationId="{4BEB3A73-3786-A3B1-2EC5-9EAEFD59015D}"/>
          </ac:spMkLst>
        </pc:spChg>
        <pc:spChg chg="mod">
          <ac:chgData name="Leila Scatena Raposo" userId="efd39fea-0d2b-4ae3-883f-65c40e95a1f8" providerId="ADAL" clId="{51349554-ED1D-45F3-A29F-3766BECB7A58}" dt="2023-05-11T16:32:25.024" v="31" actId="790"/>
          <ac:spMkLst>
            <pc:docMk/>
            <pc:sldMk cId="2438466586" sldId="310"/>
            <ac:spMk id="3" creationId="{FDB4BE6D-CD9D-0066-8CA6-DD3BA1B8E13B}"/>
          </ac:spMkLst>
        </pc:spChg>
        <pc:spChg chg="mod">
          <ac:chgData name="Leila Scatena Raposo" userId="efd39fea-0d2b-4ae3-883f-65c40e95a1f8" providerId="ADAL" clId="{51349554-ED1D-45F3-A29F-3766BECB7A58}" dt="2023-05-11T16:32:25.024" v="31" actId="790"/>
          <ac:spMkLst>
            <pc:docMk/>
            <pc:sldMk cId="2438466586" sldId="310"/>
            <ac:spMk id="4" creationId="{CA2C9AD2-A6F4-2782-FB36-2D5E7186A154}"/>
          </ac:spMkLst>
        </pc:spChg>
        <pc:spChg chg="mod">
          <ac:chgData name="Leila Scatena Raposo" userId="efd39fea-0d2b-4ae3-883f-65c40e95a1f8" providerId="ADAL" clId="{51349554-ED1D-45F3-A29F-3766BECB7A58}" dt="2023-05-11T16:32:25.024" v="31" actId="790"/>
          <ac:spMkLst>
            <pc:docMk/>
            <pc:sldMk cId="2438466586" sldId="310"/>
            <ac:spMk id="5" creationId="{A3552CF3-06E1-C739-8423-1268E937158B}"/>
          </ac:spMkLst>
        </pc:spChg>
        <pc:spChg chg="mod">
          <ac:chgData name="Leila Scatena Raposo" userId="efd39fea-0d2b-4ae3-883f-65c40e95a1f8" providerId="ADAL" clId="{51349554-ED1D-45F3-A29F-3766BECB7A58}" dt="2023-05-11T16:32:25.024" v="31" actId="790"/>
          <ac:spMkLst>
            <pc:docMk/>
            <pc:sldMk cId="2438466586" sldId="310"/>
            <ac:spMk id="6" creationId="{61C70085-D67A-C2AC-C06B-0BC9CE44F927}"/>
          </ac:spMkLst>
        </pc:spChg>
        <pc:spChg chg="mod">
          <ac:chgData name="Leila Scatena Raposo" userId="efd39fea-0d2b-4ae3-883f-65c40e95a1f8" providerId="ADAL" clId="{51349554-ED1D-45F3-A29F-3766BECB7A58}" dt="2023-05-11T16:32:25.024" v="31" actId="790"/>
          <ac:spMkLst>
            <pc:docMk/>
            <pc:sldMk cId="2438466586" sldId="310"/>
            <ac:spMk id="7" creationId="{DC884F63-CD92-F62F-7DAB-D102AB749FBE}"/>
          </ac:spMkLst>
        </pc:spChg>
        <pc:spChg chg="mod">
          <ac:chgData name="Leila Scatena Raposo" userId="efd39fea-0d2b-4ae3-883f-65c40e95a1f8" providerId="ADAL" clId="{51349554-ED1D-45F3-A29F-3766BECB7A58}" dt="2023-05-11T16:32:25.024" v="31" actId="790"/>
          <ac:spMkLst>
            <pc:docMk/>
            <pc:sldMk cId="2438466586" sldId="310"/>
            <ac:spMk id="8" creationId="{2AB5EC64-4B43-913B-0123-AA0B7B6D919A}"/>
          </ac:spMkLst>
        </pc:spChg>
        <pc:spChg chg="mod">
          <ac:chgData name="Leila Scatena Raposo" userId="efd39fea-0d2b-4ae3-883f-65c40e95a1f8" providerId="ADAL" clId="{51349554-ED1D-45F3-A29F-3766BECB7A58}" dt="2023-05-11T16:32:25.024" v="31" actId="790"/>
          <ac:spMkLst>
            <pc:docMk/>
            <pc:sldMk cId="2438466586" sldId="310"/>
            <ac:spMk id="9" creationId="{63831798-2DB3-5209-56D2-81F67DC9C17D}"/>
          </ac:spMkLst>
        </pc:spChg>
        <pc:spChg chg="add mod">
          <ac:chgData name="Leila Scatena Raposo" userId="efd39fea-0d2b-4ae3-883f-65c40e95a1f8" providerId="ADAL" clId="{51349554-ED1D-45F3-A29F-3766BECB7A58}" dt="2023-05-18T16:50:00.416" v="427"/>
          <ac:spMkLst>
            <pc:docMk/>
            <pc:sldMk cId="2438466586" sldId="310"/>
            <ac:spMk id="11" creationId="{4920AFF5-1D54-51A0-27C4-E2F283029EBE}"/>
          </ac:spMkLst>
        </pc:spChg>
      </pc:sldChg>
      <pc:sldChg chg="addSp modSp mod">
        <pc:chgData name="Leila Scatena Raposo" userId="efd39fea-0d2b-4ae3-883f-65c40e95a1f8" providerId="ADAL" clId="{51349554-ED1D-45F3-A29F-3766BECB7A58}" dt="2023-05-18T18:40:15.698" v="1086" actId="1076"/>
        <pc:sldMkLst>
          <pc:docMk/>
          <pc:sldMk cId="2270909847" sldId="311"/>
        </pc:sldMkLst>
        <pc:spChg chg="mod">
          <ac:chgData name="Leila Scatena Raposo" userId="efd39fea-0d2b-4ae3-883f-65c40e95a1f8" providerId="ADAL" clId="{51349554-ED1D-45F3-A29F-3766BECB7A58}" dt="2023-05-11T16:32:56.723" v="33" actId="790"/>
          <ac:spMkLst>
            <pc:docMk/>
            <pc:sldMk cId="2270909847" sldId="311"/>
            <ac:spMk id="2" creationId="{4BEB3A73-3786-A3B1-2EC5-9EAEFD59015D}"/>
          </ac:spMkLst>
        </pc:spChg>
        <pc:spChg chg="mod">
          <ac:chgData name="Leila Scatena Raposo" userId="efd39fea-0d2b-4ae3-883f-65c40e95a1f8" providerId="ADAL" clId="{51349554-ED1D-45F3-A29F-3766BECB7A58}" dt="2023-05-11T16:32:56.723" v="33" actId="790"/>
          <ac:spMkLst>
            <pc:docMk/>
            <pc:sldMk cId="2270909847" sldId="311"/>
            <ac:spMk id="3" creationId="{FDB4BE6D-CD9D-0066-8CA6-DD3BA1B8E13B}"/>
          </ac:spMkLst>
        </pc:spChg>
        <pc:spChg chg="add mod">
          <ac:chgData name="Leila Scatena Raposo" userId="efd39fea-0d2b-4ae3-883f-65c40e95a1f8" providerId="ADAL" clId="{51349554-ED1D-45F3-A29F-3766BECB7A58}" dt="2023-05-18T18:37:32.930" v="1052" actId="1076"/>
          <ac:spMkLst>
            <pc:docMk/>
            <pc:sldMk cId="2270909847" sldId="311"/>
            <ac:spMk id="4" creationId="{214ECFB8-190B-6B3C-63DA-4FA2B8056F57}"/>
          </ac:spMkLst>
        </pc:spChg>
        <pc:spChg chg="add mod">
          <ac:chgData name="Leila Scatena Raposo" userId="efd39fea-0d2b-4ae3-883f-65c40e95a1f8" providerId="ADAL" clId="{51349554-ED1D-45F3-A29F-3766BECB7A58}" dt="2023-05-18T18:39:43.648" v="1080" actId="1076"/>
          <ac:spMkLst>
            <pc:docMk/>
            <pc:sldMk cId="2270909847" sldId="311"/>
            <ac:spMk id="5" creationId="{92CE697B-8507-D666-1610-BE77C2AFFBDC}"/>
          </ac:spMkLst>
        </pc:spChg>
        <pc:spChg chg="add mod">
          <ac:chgData name="Leila Scatena Raposo" userId="efd39fea-0d2b-4ae3-883f-65c40e95a1f8" providerId="ADAL" clId="{51349554-ED1D-45F3-A29F-3766BECB7A58}" dt="2023-05-18T18:39:18.924" v="1074" actId="1076"/>
          <ac:spMkLst>
            <pc:docMk/>
            <pc:sldMk cId="2270909847" sldId="311"/>
            <ac:spMk id="6" creationId="{1CA32A08-0CF3-1548-8433-FB507F7B6809}"/>
          </ac:spMkLst>
        </pc:spChg>
        <pc:spChg chg="add mod">
          <ac:chgData name="Leila Scatena Raposo" userId="efd39fea-0d2b-4ae3-883f-65c40e95a1f8" providerId="ADAL" clId="{51349554-ED1D-45F3-A29F-3766BECB7A58}" dt="2023-05-18T18:38:07.078" v="1059" actId="1076"/>
          <ac:spMkLst>
            <pc:docMk/>
            <pc:sldMk cId="2270909847" sldId="311"/>
            <ac:spMk id="7" creationId="{F45B78B6-A4CA-18D0-A5ED-3AE5E7A61AA7}"/>
          </ac:spMkLst>
        </pc:spChg>
        <pc:spChg chg="add mod">
          <ac:chgData name="Leila Scatena Raposo" userId="efd39fea-0d2b-4ae3-883f-65c40e95a1f8" providerId="ADAL" clId="{51349554-ED1D-45F3-A29F-3766BECB7A58}" dt="2023-05-18T18:38:47.460" v="1069" actId="1076"/>
          <ac:spMkLst>
            <pc:docMk/>
            <pc:sldMk cId="2270909847" sldId="311"/>
            <ac:spMk id="8" creationId="{5EC56082-BE95-350D-449E-9A88E6A2AA11}"/>
          </ac:spMkLst>
        </pc:spChg>
        <pc:spChg chg="add mod">
          <ac:chgData name="Leila Scatena Raposo" userId="efd39fea-0d2b-4ae3-883f-65c40e95a1f8" providerId="ADAL" clId="{51349554-ED1D-45F3-A29F-3766BECB7A58}" dt="2023-05-18T18:40:15.698" v="1086" actId="1076"/>
          <ac:spMkLst>
            <pc:docMk/>
            <pc:sldMk cId="2270909847" sldId="311"/>
            <ac:spMk id="9" creationId="{84AE1D1A-C313-9924-E2D5-03E86238FB44}"/>
          </ac:spMkLst>
        </pc:spChg>
        <pc:spChg chg="mod">
          <ac:chgData name="Leila Scatena Raposo" userId="efd39fea-0d2b-4ae3-883f-65c40e95a1f8" providerId="ADAL" clId="{51349554-ED1D-45F3-A29F-3766BECB7A58}" dt="2023-05-11T16:32:56.723" v="33" actId="790"/>
          <ac:spMkLst>
            <pc:docMk/>
            <pc:sldMk cId="2270909847" sldId="311"/>
            <ac:spMk id="11" creationId="{784B53D0-87E5-2D88-9C77-BB91FC6936E3}"/>
          </ac:spMkLst>
        </pc:spChg>
        <pc:spChg chg="mod">
          <ac:chgData name="Leila Scatena Raposo" userId="efd39fea-0d2b-4ae3-883f-65c40e95a1f8" providerId="ADAL" clId="{51349554-ED1D-45F3-A29F-3766BECB7A58}" dt="2023-05-11T16:32:56.723" v="33" actId="790"/>
          <ac:spMkLst>
            <pc:docMk/>
            <pc:sldMk cId="2270909847" sldId="311"/>
            <ac:spMk id="13" creationId="{BB55F3E3-0C50-C643-A83B-6F90644C6C6C}"/>
          </ac:spMkLst>
        </pc:spChg>
        <pc:spChg chg="mod">
          <ac:chgData name="Leila Scatena Raposo" userId="efd39fea-0d2b-4ae3-883f-65c40e95a1f8" providerId="ADAL" clId="{51349554-ED1D-45F3-A29F-3766BECB7A58}" dt="2023-05-11T16:32:56.723" v="33" actId="790"/>
          <ac:spMkLst>
            <pc:docMk/>
            <pc:sldMk cId="2270909847" sldId="311"/>
            <ac:spMk id="14" creationId="{FC577C5B-8981-C79A-3400-1781BB7D9B66}"/>
          </ac:spMkLst>
        </pc:spChg>
        <pc:spChg chg="mod">
          <ac:chgData name="Leila Scatena Raposo" userId="efd39fea-0d2b-4ae3-883f-65c40e95a1f8" providerId="ADAL" clId="{51349554-ED1D-45F3-A29F-3766BECB7A58}" dt="2023-05-11T16:32:56.723" v="33" actId="790"/>
          <ac:spMkLst>
            <pc:docMk/>
            <pc:sldMk cId="2270909847" sldId="311"/>
            <ac:spMk id="15" creationId="{0AC5929E-6DD6-7D0E-9FD8-A92F20886F94}"/>
          </ac:spMkLst>
        </pc:spChg>
        <pc:spChg chg="mod">
          <ac:chgData name="Leila Scatena Raposo" userId="efd39fea-0d2b-4ae3-883f-65c40e95a1f8" providerId="ADAL" clId="{51349554-ED1D-45F3-A29F-3766BECB7A58}" dt="2023-05-11T16:32:56.723" v="33" actId="790"/>
          <ac:spMkLst>
            <pc:docMk/>
            <pc:sldMk cId="2270909847" sldId="311"/>
            <ac:spMk id="16" creationId="{8CEF2AB7-0977-8FCD-C2B3-99B0A40A3FA4}"/>
          </ac:spMkLst>
        </pc:spChg>
        <pc:spChg chg="mod">
          <ac:chgData name="Leila Scatena Raposo" userId="efd39fea-0d2b-4ae3-883f-65c40e95a1f8" providerId="ADAL" clId="{51349554-ED1D-45F3-A29F-3766BECB7A58}" dt="2023-05-11T16:32:56.723" v="33" actId="790"/>
          <ac:spMkLst>
            <pc:docMk/>
            <pc:sldMk cId="2270909847" sldId="311"/>
            <ac:spMk id="17" creationId="{35B920EB-0DD8-F90D-2F80-2AA319EAF9D9}"/>
          </ac:spMkLst>
        </pc:spChg>
      </pc:sldChg>
      <pc:sldChg chg="addSp modSp">
        <pc:chgData name="Leila Scatena Raposo" userId="efd39fea-0d2b-4ae3-883f-65c40e95a1f8" providerId="ADAL" clId="{51349554-ED1D-45F3-A29F-3766BECB7A58}" dt="2023-05-18T16:50:19.886" v="429"/>
        <pc:sldMkLst>
          <pc:docMk/>
          <pc:sldMk cId="614427371" sldId="312"/>
        </pc:sldMkLst>
        <pc:spChg chg="add mod">
          <ac:chgData name="Leila Scatena Raposo" userId="efd39fea-0d2b-4ae3-883f-65c40e95a1f8" providerId="ADAL" clId="{51349554-ED1D-45F3-A29F-3766BECB7A58}" dt="2023-05-18T16:50:19.886" v="429"/>
          <ac:spMkLst>
            <pc:docMk/>
            <pc:sldMk cId="614427371" sldId="312"/>
            <ac:spMk id="11" creationId="{61B6F2D0-A20A-19D2-A3EC-F348ADF565E7}"/>
          </ac:spMkLst>
        </pc:spChg>
      </pc:sldChg>
      <pc:sldChg chg="addSp modSp mod">
        <pc:chgData name="Leila Scatena Raposo" userId="efd39fea-0d2b-4ae3-883f-65c40e95a1f8" providerId="ADAL" clId="{51349554-ED1D-45F3-A29F-3766BECB7A58}" dt="2023-05-18T16:46:42.089" v="397" actId="1076"/>
        <pc:sldMkLst>
          <pc:docMk/>
          <pc:sldMk cId="2242792505" sldId="315"/>
        </pc:sldMkLst>
        <pc:spChg chg="mod">
          <ac:chgData name="Leila Scatena Raposo" userId="efd39fea-0d2b-4ae3-883f-65c40e95a1f8" providerId="ADAL" clId="{51349554-ED1D-45F3-A29F-3766BECB7A58}" dt="2023-05-11T16:37:22.332" v="38" actId="790"/>
          <ac:spMkLst>
            <pc:docMk/>
            <pc:sldMk cId="2242792505" sldId="315"/>
            <ac:spMk id="2" creationId="{4BEB3A73-3786-A3B1-2EC5-9EAEFD59015D}"/>
          </ac:spMkLst>
        </pc:spChg>
        <pc:spChg chg="add mod">
          <ac:chgData name="Leila Scatena Raposo" userId="efd39fea-0d2b-4ae3-883f-65c40e95a1f8" providerId="ADAL" clId="{51349554-ED1D-45F3-A29F-3766BECB7A58}" dt="2023-05-18T16:46:42.089" v="397" actId="1076"/>
          <ac:spMkLst>
            <pc:docMk/>
            <pc:sldMk cId="2242792505" sldId="315"/>
            <ac:spMk id="3" creationId="{28ACC38F-D74E-C9C0-A645-16EB368BB2AD}"/>
          </ac:spMkLst>
        </pc:spChg>
        <pc:spChg chg="mod">
          <ac:chgData name="Leila Scatena Raposo" userId="efd39fea-0d2b-4ae3-883f-65c40e95a1f8" providerId="ADAL" clId="{51349554-ED1D-45F3-A29F-3766BECB7A58}" dt="2023-05-11T16:37:22.332" v="38" actId="790"/>
          <ac:spMkLst>
            <pc:docMk/>
            <pc:sldMk cId="2242792505" sldId="315"/>
            <ac:spMk id="18" creationId="{B6103C95-B99D-A0FF-9FA9-35FC92FD17F6}"/>
          </ac:spMkLst>
        </pc:spChg>
        <pc:spChg chg="mod">
          <ac:chgData name="Leila Scatena Raposo" userId="efd39fea-0d2b-4ae3-883f-65c40e95a1f8" providerId="ADAL" clId="{51349554-ED1D-45F3-A29F-3766BECB7A58}" dt="2023-05-11T16:37:22.332" v="38" actId="790"/>
          <ac:spMkLst>
            <pc:docMk/>
            <pc:sldMk cId="2242792505" sldId="315"/>
            <ac:spMk id="19" creationId="{B22C04F9-7F05-DC41-021E-3DF99B153654}"/>
          </ac:spMkLst>
        </pc:spChg>
        <pc:spChg chg="mod">
          <ac:chgData name="Leila Scatena Raposo" userId="efd39fea-0d2b-4ae3-883f-65c40e95a1f8" providerId="ADAL" clId="{51349554-ED1D-45F3-A29F-3766BECB7A58}" dt="2023-05-11T16:37:22.332" v="38" actId="790"/>
          <ac:spMkLst>
            <pc:docMk/>
            <pc:sldMk cId="2242792505" sldId="315"/>
            <ac:spMk id="22" creationId="{8C366590-5B21-D9A8-11F4-34B733BC618C}"/>
          </ac:spMkLst>
        </pc:spChg>
        <pc:spChg chg="mod">
          <ac:chgData name="Leila Scatena Raposo" userId="efd39fea-0d2b-4ae3-883f-65c40e95a1f8" providerId="ADAL" clId="{51349554-ED1D-45F3-A29F-3766BECB7A58}" dt="2023-05-11T16:37:22.332" v="38" actId="790"/>
          <ac:spMkLst>
            <pc:docMk/>
            <pc:sldMk cId="2242792505" sldId="315"/>
            <ac:spMk id="23" creationId="{62D9192B-F784-C5B7-6B76-46E84ED9CC6B}"/>
          </ac:spMkLst>
        </pc:spChg>
        <pc:spChg chg="mod">
          <ac:chgData name="Leila Scatena Raposo" userId="efd39fea-0d2b-4ae3-883f-65c40e95a1f8" providerId="ADAL" clId="{51349554-ED1D-45F3-A29F-3766BECB7A58}" dt="2023-05-11T16:37:22.332" v="38" actId="790"/>
          <ac:spMkLst>
            <pc:docMk/>
            <pc:sldMk cId="2242792505" sldId="315"/>
            <ac:spMk id="25" creationId="{7FC9C492-C35C-A2E7-33E5-5E30721A8E33}"/>
          </ac:spMkLst>
        </pc:spChg>
        <pc:spChg chg="mod">
          <ac:chgData name="Leila Scatena Raposo" userId="efd39fea-0d2b-4ae3-883f-65c40e95a1f8" providerId="ADAL" clId="{51349554-ED1D-45F3-A29F-3766BECB7A58}" dt="2023-05-11T16:37:22.332" v="38" actId="790"/>
          <ac:spMkLst>
            <pc:docMk/>
            <pc:sldMk cId="2242792505" sldId="315"/>
            <ac:spMk id="26" creationId="{BF1E8285-3B12-C5F5-B051-959986CA1779}"/>
          </ac:spMkLst>
        </pc:spChg>
      </pc:sldChg>
      <pc:sldChg chg="addSp delSp modSp mod">
        <pc:chgData name="Leila Scatena Raposo" userId="efd39fea-0d2b-4ae3-883f-65c40e95a1f8" providerId="ADAL" clId="{51349554-ED1D-45F3-A29F-3766BECB7A58}" dt="2023-05-18T16:49:23.501" v="420"/>
        <pc:sldMkLst>
          <pc:docMk/>
          <pc:sldMk cId="4224564547" sldId="316"/>
        </pc:sldMkLst>
        <pc:spChg chg="add mod">
          <ac:chgData name="Leila Scatena Raposo" userId="efd39fea-0d2b-4ae3-883f-65c40e95a1f8" providerId="ADAL" clId="{51349554-ED1D-45F3-A29F-3766BECB7A58}" dt="2023-05-18T16:49:23.501" v="420"/>
          <ac:spMkLst>
            <pc:docMk/>
            <pc:sldMk cId="4224564547" sldId="316"/>
            <ac:spMk id="4" creationId="{23EB6671-065F-DB0B-4FF6-B4E632F412E7}"/>
          </ac:spMkLst>
        </pc:spChg>
        <pc:spChg chg="mod">
          <ac:chgData name="Leila Scatena Raposo" userId="efd39fea-0d2b-4ae3-883f-65c40e95a1f8" providerId="ADAL" clId="{51349554-ED1D-45F3-A29F-3766BECB7A58}" dt="2023-05-11T16:48:18.263" v="80" actId="20577"/>
          <ac:spMkLst>
            <pc:docMk/>
            <pc:sldMk cId="4224564547" sldId="316"/>
            <ac:spMk id="11" creationId="{A3C669C0-F614-5F3D-11E5-CF021A3B3740}"/>
          </ac:spMkLst>
        </pc:spChg>
        <pc:picChg chg="add del">
          <ac:chgData name="Leila Scatena Raposo" userId="efd39fea-0d2b-4ae3-883f-65c40e95a1f8" providerId="ADAL" clId="{51349554-ED1D-45F3-A29F-3766BECB7A58}" dt="2023-05-11T16:22:17.484" v="8" actId="22"/>
          <ac:picMkLst>
            <pc:docMk/>
            <pc:sldMk cId="4224564547" sldId="316"/>
            <ac:picMk id="5" creationId="{7250812B-1F49-6FC9-AD8E-9B94C07657E3}"/>
          </ac:picMkLst>
        </pc:picChg>
        <pc:picChg chg="add del mod">
          <ac:chgData name="Leila Scatena Raposo" userId="efd39fea-0d2b-4ae3-883f-65c40e95a1f8" providerId="ADAL" clId="{51349554-ED1D-45F3-A29F-3766BECB7A58}" dt="2023-05-11T16:48:00.419" v="67" actId="478"/>
          <ac:picMkLst>
            <pc:docMk/>
            <pc:sldMk cId="4224564547" sldId="316"/>
            <ac:picMk id="7" creationId="{DDB8B324-CB98-63E8-04B4-E96F7BD4670D}"/>
          </ac:picMkLst>
        </pc:picChg>
        <pc:picChg chg="add mod">
          <ac:chgData name="Leila Scatena Raposo" userId="efd39fea-0d2b-4ae3-883f-65c40e95a1f8" providerId="ADAL" clId="{51349554-ED1D-45F3-A29F-3766BECB7A58}" dt="2023-05-11T16:48:10.402" v="68" actId="1076"/>
          <ac:picMkLst>
            <pc:docMk/>
            <pc:sldMk cId="4224564547" sldId="316"/>
            <ac:picMk id="8" creationId="{D69CA556-E1AE-21B8-3CE2-C82123718838}"/>
          </ac:picMkLst>
        </pc:picChg>
        <pc:picChg chg="del">
          <ac:chgData name="Leila Scatena Raposo" userId="efd39fea-0d2b-4ae3-883f-65c40e95a1f8" providerId="ADAL" clId="{51349554-ED1D-45F3-A29F-3766BECB7A58}" dt="2023-05-11T16:22:12.068" v="6" actId="478"/>
          <ac:picMkLst>
            <pc:docMk/>
            <pc:sldMk cId="4224564547" sldId="316"/>
            <ac:picMk id="18" creationId="{410F12FF-5D1F-46DB-85F0-59853E80E1EA}"/>
          </ac:picMkLst>
        </pc:picChg>
      </pc:sldChg>
      <pc:sldChg chg="addSp modSp mod">
        <pc:chgData name="Leila Scatena Raposo" userId="efd39fea-0d2b-4ae3-883f-65c40e95a1f8" providerId="ADAL" clId="{51349554-ED1D-45F3-A29F-3766BECB7A58}" dt="2023-05-18T16:49:28.773" v="422" actId="1076"/>
        <pc:sldMkLst>
          <pc:docMk/>
          <pc:sldMk cId="580467922" sldId="317"/>
        </pc:sldMkLst>
        <pc:spChg chg="add mod">
          <ac:chgData name="Leila Scatena Raposo" userId="efd39fea-0d2b-4ae3-883f-65c40e95a1f8" providerId="ADAL" clId="{51349554-ED1D-45F3-A29F-3766BECB7A58}" dt="2023-05-18T16:49:28.773" v="422" actId="1076"/>
          <ac:spMkLst>
            <pc:docMk/>
            <pc:sldMk cId="580467922" sldId="317"/>
            <ac:spMk id="8" creationId="{9F909AC5-3DBF-E64E-0A60-1AF75814A60C}"/>
          </ac:spMkLst>
        </pc:spChg>
      </pc:sldChg>
      <pc:sldChg chg="addSp modSp mod">
        <pc:chgData name="Leila Scatena Raposo" userId="efd39fea-0d2b-4ae3-883f-65c40e95a1f8" providerId="ADAL" clId="{51349554-ED1D-45F3-A29F-3766BECB7A58}" dt="2023-05-18T16:47:18.163" v="404" actId="1076"/>
        <pc:sldMkLst>
          <pc:docMk/>
          <pc:sldMk cId="1926615916" sldId="320"/>
        </pc:sldMkLst>
        <pc:spChg chg="add mod">
          <ac:chgData name="Leila Scatena Raposo" userId="efd39fea-0d2b-4ae3-883f-65c40e95a1f8" providerId="ADAL" clId="{51349554-ED1D-45F3-A29F-3766BECB7A58}" dt="2023-05-18T16:47:18.163" v="404" actId="1076"/>
          <ac:spMkLst>
            <pc:docMk/>
            <pc:sldMk cId="1926615916" sldId="320"/>
            <ac:spMk id="6" creationId="{22F89E2E-1A12-8984-3994-9E6A9C174469}"/>
          </ac:spMkLst>
        </pc:spChg>
        <pc:spChg chg="mod">
          <ac:chgData name="Leila Scatena Raposo" userId="efd39fea-0d2b-4ae3-883f-65c40e95a1f8" providerId="ADAL" clId="{51349554-ED1D-45F3-A29F-3766BECB7A58}" dt="2023-05-11T16:02:00.939" v="0" actId="20577"/>
          <ac:spMkLst>
            <pc:docMk/>
            <pc:sldMk cId="1926615916" sldId="320"/>
            <ac:spMk id="11" creationId="{599012BD-8962-2041-7BC3-87E3D2F7374D}"/>
          </ac:spMkLst>
        </pc:spChg>
      </pc:sldChg>
      <pc:sldChg chg="addSp delSp modSp mod">
        <pc:chgData name="Leila Scatena Raposo" userId="efd39fea-0d2b-4ae3-883f-65c40e95a1f8" providerId="ADAL" clId="{51349554-ED1D-45F3-A29F-3766BECB7A58}" dt="2023-05-18T17:22:16.915" v="658" actId="1076"/>
        <pc:sldMkLst>
          <pc:docMk/>
          <pc:sldMk cId="2205620328" sldId="321"/>
        </pc:sldMkLst>
        <pc:spChg chg="mod">
          <ac:chgData name="Leila Scatena Raposo" userId="efd39fea-0d2b-4ae3-883f-65c40e95a1f8" providerId="ADAL" clId="{51349554-ED1D-45F3-A29F-3766BECB7A58}" dt="2023-05-11T16:27:34.134" v="24" actId="790"/>
          <ac:spMkLst>
            <pc:docMk/>
            <pc:sldMk cId="2205620328" sldId="321"/>
            <ac:spMk id="2" creationId="{4BEB3A73-3786-A3B1-2EC5-9EAEFD59015D}"/>
          </ac:spMkLst>
        </pc:spChg>
        <pc:spChg chg="mod">
          <ac:chgData name="Leila Scatena Raposo" userId="efd39fea-0d2b-4ae3-883f-65c40e95a1f8" providerId="ADAL" clId="{51349554-ED1D-45F3-A29F-3766BECB7A58}" dt="2023-05-11T16:27:34.134" v="24" actId="790"/>
          <ac:spMkLst>
            <pc:docMk/>
            <pc:sldMk cId="2205620328" sldId="321"/>
            <ac:spMk id="3" creationId="{FDB4BE6D-CD9D-0066-8CA6-DD3BA1B8E13B}"/>
          </ac:spMkLst>
        </pc:spChg>
        <pc:spChg chg="add del mod">
          <ac:chgData name="Leila Scatena Raposo" userId="efd39fea-0d2b-4ae3-883f-65c40e95a1f8" providerId="ADAL" clId="{51349554-ED1D-45F3-A29F-3766BECB7A58}" dt="2023-05-18T17:21:45.435" v="651" actId="478"/>
          <ac:spMkLst>
            <pc:docMk/>
            <pc:sldMk cId="2205620328" sldId="321"/>
            <ac:spMk id="9" creationId="{7AC5B01E-2B27-97DE-980A-3953589781E2}"/>
          </ac:spMkLst>
        </pc:spChg>
        <pc:spChg chg="mod">
          <ac:chgData name="Leila Scatena Raposo" userId="efd39fea-0d2b-4ae3-883f-65c40e95a1f8" providerId="ADAL" clId="{51349554-ED1D-45F3-A29F-3766BECB7A58}" dt="2023-05-11T16:27:34.134" v="24" actId="790"/>
          <ac:spMkLst>
            <pc:docMk/>
            <pc:sldMk cId="2205620328" sldId="321"/>
            <ac:spMk id="11" creationId="{637F3FC9-503D-3825-683A-96723FACED52}"/>
          </ac:spMkLst>
        </pc:spChg>
        <pc:spChg chg="mod">
          <ac:chgData name="Leila Scatena Raposo" userId="efd39fea-0d2b-4ae3-883f-65c40e95a1f8" providerId="ADAL" clId="{51349554-ED1D-45F3-A29F-3766BECB7A58}" dt="2023-05-11T16:27:34.134" v="24" actId="790"/>
          <ac:spMkLst>
            <pc:docMk/>
            <pc:sldMk cId="2205620328" sldId="321"/>
            <ac:spMk id="13" creationId="{BD2D5D61-472D-4D82-7053-F1E628A6B745}"/>
          </ac:spMkLst>
        </pc:spChg>
        <pc:spChg chg="mod">
          <ac:chgData name="Leila Scatena Raposo" userId="efd39fea-0d2b-4ae3-883f-65c40e95a1f8" providerId="ADAL" clId="{51349554-ED1D-45F3-A29F-3766BECB7A58}" dt="2023-05-11T16:27:34.134" v="24" actId="790"/>
          <ac:spMkLst>
            <pc:docMk/>
            <pc:sldMk cId="2205620328" sldId="321"/>
            <ac:spMk id="14" creationId="{5968522E-6A50-169C-0D69-049EB5892908}"/>
          </ac:spMkLst>
        </pc:spChg>
        <pc:spChg chg="mod">
          <ac:chgData name="Leila Scatena Raposo" userId="efd39fea-0d2b-4ae3-883f-65c40e95a1f8" providerId="ADAL" clId="{51349554-ED1D-45F3-A29F-3766BECB7A58}" dt="2023-05-11T16:27:34.134" v="24" actId="790"/>
          <ac:spMkLst>
            <pc:docMk/>
            <pc:sldMk cId="2205620328" sldId="321"/>
            <ac:spMk id="15" creationId="{020F3D25-9D5D-6F8C-D4F8-9338920C1939}"/>
          </ac:spMkLst>
        </pc:spChg>
        <pc:spChg chg="mod">
          <ac:chgData name="Leila Scatena Raposo" userId="efd39fea-0d2b-4ae3-883f-65c40e95a1f8" providerId="ADAL" clId="{51349554-ED1D-45F3-A29F-3766BECB7A58}" dt="2023-05-11T16:27:34.134" v="24" actId="790"/>
          <ac:spMkLst>
            <pc:docMk/>
            <pc:sldMk cId="2205620328" sldId="321"/>
            <ac:spMk id="16" creationId="{079F5FC4-BDBC-BC83-092D-5EEBD2F3EFCC}"/>
          </ac:spMkLst>
        </pc:spChg>
        <pc:spChg chg="add mod">
          <ac:chgData name="Leila Scatena Raposo" userId="efd39fea-0d2b-4ae3-883f-65c40e95a1f8" providerId="ADAL" clId="{51349554-ED1D-45F3-A29F-3766BECB7A58}" dt="2023-05-18T17:20:33.281" v="634" actId="1076"/>
          <ac:spMkLst>
            <pc:docMk/>
            <pc:sldMk cId="2205620328" sldId="321"/>
            <ac:spMk id="23" creationId="{472E1176-6E3B-D5D3-FB43-6C8D5D9EA6A7}"/>
          </ac:spMkLst>
        </pc:spChg>
        <pc:spChg chg="add mod">
          <ac:chgData name="Leila Scatena Raposo" userId="efd39fea-0d2b-4ae3-883f-65c40e95a1f8" providerId="ADAL" clId="{51349554-ED1D-45F3-A29F-3766BECB7A58}" dt="2023-05-18T17:21:40.839" v="650" actId="1076"/>
          <ac:spMkLst>
            <pc:docMk/>
            <pc:sldMk cId="2205620328" sldId="321"/>
            <ac:spMk id="24" creationId="{99E34A70-A0F2-BB79-8E10-30B7AFD88666}"/>
          </ac:spMkLst>
        </pc:spChg>
        <pc:spChg chg="add mod">
          <ac:chgData name="Leila Scatena Raposo" userId="efd39fea-0d2b-4ae3-883f-65c40e95a1f8" providerId="ADAL" clId="{51349554-ED1D-45F3-A29F-3766BECB7A58}" dt="2023-05-18T17:22:16.915" v="658" actId="1076"/>
          <ac:spMkLst>
            <pc:docMk/>
            <pc:sldMk cId="2205620328" sldId="321"/>
            <ac:spMk id="25" creationId="{DAC21251-8E7D-7A44-9A35-9A1DE8F466D3}"/>
          </ac:spMkLst>
        </pc:spChg>
        <pc:picChg chg="add mod">
          <ac:chgData name="Leila Scatena Raposo" userId="efd39fea-0d2b-4ae3-883f-65c40e95a1f8" providerId="ADAL" clId="{51349554-ED1D-45F3-A29F-3766BECB7A58}" dt="2023-05-18T17:19:26.048" v="619" actId="1076"/>
          <ac:picMkLst>
            <pc:docMk/>
            <pc:sldMk cId="2205620328" sldId="321"/>
            <ac:picMk id="18" creationId="{973550B8-B23C-A78B-C827-78845030B43A}"/>
          </ac:picMkLst>
        </pc:picChg>
        <pc:picChg chg="add mod">
          <ac:chgData name="Leila Scatena Raposo" userId="efd39fea-0d2b-4ae3-883f-65c40e95a1f8" providerId="ADAL" clId="{51349554-ED1D-45F3-A29F-3766BECB7A58}" dt="2023-05-18T17:19:44.629" v="622" actId="1076"/>
          <ac:picMkLst>
            <pc:docMk/>
            <pc:sldMk cId="2205620328" sldId="321"/>
            <ac:picMk id="20" creationId="{7DAF6F80-30DB-237F-6616-41B9AEF5EF60}"/>
          </ac:picMkLst>
        </pc:picChg>
        <pc:picChg chg="add del mod">
          <ac:chgData name="Leila Scatena Raposo" userId="efd39fea-0d2b-4ae3-883f-65c40e95a1f8" providerId="ADAL" clId="{51349554-ED1D-45F3-A29F-3766BECB7A58}" dt="2023-05-18T17:20:06.658" v="627" actId="478"/>
          <ac:picMkLst>
            <pc:docMk/>
            <pc:sldMk cId="2205620328" sldId="321"/>
            <ac:picMk id="22" creationId="{B962D548-8B97-F2FF-8F94-DAA7C44D1BC9}"/>
          </ac:picMkLst>
        </pc:picChg>
      </pc:sldChg>
      <pc:sldChg chg="addSp delSp modSp mod">
        <pc:chgData name="Leila Scatena Raposo" userId="efd39fea-0d2b-4ae3-883f-65c40e95a1f8" providerId="ADAL" clId="{51349554-ED1D-45F3-A29F-3766BECB7A58}" dt="2023-05-18T17:26:06.413" v="698" actId="478"/>
        <pc:sldMkLst>
          <pc:docMk/>
          <pc:sldMk cId="4142764269" sldId="322"/>
        </pc:sldMkLst>
        <pc:spChg chg="mod">
          <ac:chgData name="Leila Scatena Raposo" userId="efd39fea-0d2b-4ae3-883f-65c40e95a1f8" providerId="ADAL" clId="{51349554-ED1D-45F3-A29F-3766BECB7A58}" dt="2023-05-11T16:27:49.957" v="25" actId="790"/>
          <ac:spMkLst>
            <pc:docMk/>
            <pc:sldMk cId="4142764269" sldId="322"/>
            <ac:spMk id="2" creationId="{4BEB3A73-3786-A3B1-2EC5-9EAEFD59015D}"/>
          </ac:spMkLst>
        </pc:spChg>
        <pc:spChg chg="mod">
          <ac:chgData name="Leila Scatena Raposo" userId="efd39fea-0d2b-4ae3-883f-65c40e95a1f8" providerId="ADAL" clId="{51349554-ED1D-45F3-A29F-3766BECB7A58}" dt="2023-05-11T16:27:49.957" v="25" actId="790"/>
          <ac:spMkLst>
            <pc:docMk/>
            <pc:sldMk cId="4142764269" sldId="322"/>
            <ac:spMk id="3" creationId="{FDB4BE6D-CD9D-0066-8CA6-DD3BA1B8E13B}"/>
          </ac:spMkLst>
        </pc:spChg>
        <pc:spChg chg="add del mod">
          <ac:chgData name="Leila Scatena Raposo" userId="efd39fea-0d2b-4ae3-883f-65c40e95a1f8" providerId="ADAL" clId="{51349554-ED1D-45F3-A29F-3766BECB7A58}" dt="2023-05-18T17:26:06.413" v="698" actId="478"/>
          <ac:spMkLst>
            <pc:docMk/>
            <pc:sldMk cId="4142764269" sldId="322"/>
            <ac:spMk id="4" creationId="{7170213A-EF1A-7F9A-D7E3-5E38A857F862}"/>
          </ac:spMkLst>
        </pc:spChg>
        <pc:spChg chg="mod">
          <ac:chgData name="Leila Scatena Raposo" userId="efd39fea-0d2b-4ae3-883f-65c40e95a1f8" providerId="ADAL" clId="{51349554-ED1D-45F3-A29F-3766BECB7A58}" dt="2023-05-11T16:27:49.957" v="25" actId="790"/>
          <ac:spMkLst>
            <pc:docMk/>
            <pc:sldMk cId="4142764269" sldId="322"/>
            <ac:spMk id="11" creationId="{637F3FC9-503D-3825-683A-96723FACED52}"/>
          </ac:spMkLst>
        </pc:spChg>
        <pc:spChg chg="mod">
          <ac:chgData name="Leila Scatena Raposo" userId="efd39fea-0d2b-4ae3-883f-65c40e95a1f8" providerId="ADAL" clId="{51349554-ED1D-45F3-A29F-3766BECB7A58}" dt="2023-05-11T16:27:49.957" v="25" actId="790"/>
          <ac:spMkLst>
            <pc:docMk/>
            <pc:sldMk cId="4142764269" sldId="322"/>
            <ac:spMk id="13" creationId="{BD2D5D61-472D-4D82-7053-F1E628A6B745}"/>
          </ac:spMkLst>
        </pc:spChg>
        <pc:spChg chg="mod">
          <ac:chgData name="Leila Scatena Raposo" userId="efd39fea-0d2b-4ae3-883f-65c40e95a1f8" providerId="ADAL" clId="{51349554-ED1D-45F3-A29F-3766BECB7A58}" dt="2023-05-11T16:27:49.957" v="25" actId="790"/>
          <ac:spMkLst>
            <pc:docMk/>
            <pc:sldMk cId="4142764269" sldId="322"/>
            <ac:spMk id="14" creationId="{5968522E-6A50-169C-0D69-049EB5892908}"/>
          </ac:spMkLst>
        </pc:spChg>
        <pc:spChg chg="mod">
          <ac:chgData name="Leila Scatena Raposo" userId="efd39fea-0d2b-4ae3-883f-65c40e95a1f8" providerId="ADAL" clId="{51349554-ED1D-45F3-A29F-3766BECB7A58}" dt="2023-05-11T16:27:49.957" v="25" actId="790"/>
          <ac:spMkLst>
            <pc:docMk/>
            <pc:sldMk cId="4142764269" sldId="322"/>
            <ac:spMk id="15" creationId="{020F3D25-9D5D-6F8C-D4F8-9338920C1939}"/>
          </ac:spMkLst>
        </pc:spChg>
        <pc:spChg chg="mod">
          <ac:chgData name="Leila Scatena Raposo" userId="efd39fea-0d2b-4ae3-883f-65c40e95a1f8" providerId="ADAL" clId="{51349554-ED1D-45F3-A29F-3766BECB7A58}" dt="2023-05-11T16:27:49.957" v="25" actId="790"/>
          <ac:spMkLst>
            <pc:docMk/>
            <pc:sldMk cId="4142764269" sldId="322"/>
            <ac:spMk id="16" creationId="{079F5FC4-BDBC-BC83-092D-5EEBD2F3EFCC}"/>
          </ac:spMkLst>
        </pc:spChg>
        <pc:spChg chg="add mod">
          <ac:chgData name="Leila Scatena Raposo" userId="efd39fea-0d2b-4ae3-883f-65c40e95a1f8" providerId="ADAL" clId="{51349554-ED1D-45F3-A29F-3766BECB7A58}" dt="2023-05-18T17:23:42.209" v="679" actId="1076"/>
          <ac:spMkLst>
            <pc:docMk/>
            <pc:sldMk cId="4142764269" sldId="322"/>
            <ac:spMk id="17" creationId="{410CF46F-B791-F529-44FF-CBB8F08AF3C1}"/>
          </ac:spMkLst>
        </pc:spChg>
        <pc:spChg chg="add mod">
          <ac:chgData name="Leila Scatena Raposo" userId="efd39fea-0d2b-4ae3-883f-65c40e95a1f8" providerId="ADAL" clId="{51349554-ED1D-45F3-A29F-3766BECB7A58}" dt="2023-05-18T17:24:39.635" v="690" actId="1076"/>
          <ac:spMkLst>
            <pc:docMk/>
            <pc:sldMk cId="4142764269" sldId="322"/>
            <ac:spMk id="18" creationId="{F3ADB8BE-9B67-41A4-3225-2A7FC5BF23E5}"/>
          </ac:spMkLst>
        </pc:spChg>
        <pc:spChg chg="add mod">
          <ac:chgData name="Leila Scatena Raposo" userId="efd39fea-0d2b-4ae3-883f-65c40e95a1f8" providerId="ADAL" clId="{51349554-ED1D-45F3-A29F-3766BECB7A58}" dt="2023-05-18T17:26:02.405" v="697" actId="1076"/>
          <ac:spMkLst>
            <pc:docMk/>
            <pc:sldMk cId="4142764269" sldId="322"/>
            <ac:spMk id="19" creationId="{67BC0143-3D00-7412-C3C0-465F2114C54C}"/>
          </ac:spMkLst>
        </pc:spChg>
        <pc:spChg chg="add mod">
          <ac:chgData name="Leila Scatena Raposo" userId="efd39fea-0d2b-4ae3-883f-65c40e95a1f8" providerId="ADAL" clId="{51349554-ED1D-45F3-A29F-3766BECB7A58}" dt="2023-05-18T17:22:31.303" v="665" actId="1076"/>
          <ac:spMkLst>
            <pc:docMk/>
            <pc:sldMk cId="4142764269" sldId="322"/>
            <ac:spMk id="20" creationId="{91FD8D5F-3755-7DB3-D1AC-FB4ED0FEB76B}"/>
          </ac:spMkLst>
        </pc:spChg>
        <pc:picChg chg="add mod">
          <ac:chgData name="Leila Scatena Raposo" userId="efd39fea-0d2b-4ae3-883f-65c40e95a1f8" providerId="ADAL" clId="{51349554-ED1D-45F3-A29F-3766BECB7A58}" dt="2023-05-18T17:22:58.060" v="670" actId="1076"/>
          <ac:picMkLst>
            <pc:docMk/>
            <pc:sldMk cId="4142764269" sldId="322"/>
            <ac:picMk id="22" creationId="{A3F9019F-3689-5FDE-73F1-EB50D6755EEB}"/>
          </ac:picMkLst>
        </pc:picChg>
        <pc:picChg chg="add del mod">
          <ac:chgData name="Leila Scatena Raposo" userId="efd39fea-0d2b-4ae3-883f-65c40e95a1f8" providerId="ADAL" clId="{51349554-ED1D-45F3-A29F-3766BECB7A58}" dt="2023-05-18T17:23:15.250" v="673" actId="478"/>
          <ac:picMkLst>
            <pc:docMk/>
            <pc:sldMk cId="4142764269" sldId="322"/>
            <ac:picMk id="24" creationId="{3927B13F-FB4A-BFD9-6C5D-DA6B41F1E8DE}"/>
          </ac:picMkLst>
        </pc:picChg>
        <pc:picChg chg="add mod">
          <ac:chgData name="Leila Scatena Raposo" userId="efd39fea-0d2b-4ae3-883f-65c40e95a1f8" providerId="ADAL" clId="{51349554-ED1D-45F3-A29F-3766BECB7A58}" dt="2023-05-18T17:24:02.324" v="682" actId="1076"/>
          <ac:picMkLst>
            <pc:docMk/>
            <pc:sldMk cId="4142764269" sldId="322"/>
            <ac:picMk id="26" creationId="{43CE990A-2963-7324-A56F-9047CA55DD13}"/>
          </ac:picMkLst>
        </pc:picChg>
      </pc:sldChg>
      <pc:sldChg chg="addSp delSp modSp mod">
        <pc:chgData name="Leila Scatena Raposo" userId="efd39fea-0d2b-4ae3-883f-65c40e95a1f8" providerId="ADAL" clId="{51349554-ED1D-45F3-A29F-3766BECB7A58}" dt="2023-05-18T17:06:26.979" v="520" actId="1076"/>
        <pc:sldMkLst>
          <pc:docMk/>
          <pc:sldMk cId="4121394328" sldId="323"/>
        </pc:sldMkLst>
        <pc:spChg chg="mod">
          <ac:chgData name="Leila Scatena Raposo" userId="efd39fea-0d2b-4ae3-883f-65c40e95a1f8" providerId="ADAL" clId="{51349554-ED1D-45F3-A29F-3766BECB7A58}" dt="2023-05-11T16:28:49.347" v="27" actId="790"/>
          <ac:spMkLst>
            <pc:docMk/>
            <pc:sldMk cId="4121394328" sldId="323"/>
            <ac:spMk id="2" creationId="{4BEB3A73-3786-A3B1-2EC5-9EAEFD59015D}"/>
          </ac:spMkLst>
        </pc:spChg>
        <pc:spChg chg="mod">
          <ac:chgData name="Leila Scatena Raposo" userId="efd39fea-0d2b-4ae3-883f-65c40e95a1f8" providerId="ADAL" clId="{51349554-ED1D-45F3-A29F-3766BECB7A58}" dt="2023-05-11T16:28:49.347" v="27" actId="790"/>
          <ac:spMkLst>
            <pc:docMk/>
            <pc:sldMk cId="4121394328" sldId="323"/>
            <ac:spMk id="3" creationId="{FDB4BE6D-CD9D-0066-8CA6-DD3BA1B8E13B}"/>
          </ac:spMkLst>
        </pc:spChg>
        <pc:spChg chg="mod">
          <ac:chgData name="Leila Scatena Raposo" userId="efd39fea-0d2b-4ae3-883f-65c40e95a1f8" providerId="ADAL" clId="{51349554-ED1D-45F3-A29F-3766BECB7A58}" dt="2023-05-11T16:28:49.347" v="27" actId="790"/>
          <ac:spMkLst>
            <pc:docMk/>
            <pc:sldMk cId="4121394328" sldId="323"/>
            <ac:spMk id="8" creationId="{C52FFBF2-E8AD-5598-1E62-8AC5536A1761}"/>
          </ac:spMkLst>
        </pc:spChg>
        <pc:spChg chg="mod">
          <ac:chgData name="Leila Scatena Raposo" userId="efd39fea-0d2b-4ae3-883f-65c40e95a1f8" providerId="ADAL" clId="{51349554-ED1D-45F3-A29F-3766BECB7A58}" dt="2023-05-11T16:28:49.347" v="27" actId="790"/>
          <ac:spMkLst>
            <pc:docMk/>
            <pc:sldMk cId="4121394328" sldId="323"/>
            <ac:spMk id="9" creationId="{9A7C29D3-D63D-F421-1B63-7B6DA76B631F}"/>
          </ac:spMkLst>
        </pc:spChg>
        <pc:spChg chg="mod">
          <ac:chgData name="Leila Scatena Raposo" userId="efd39fea-0d2b-4ae3-883f-65c40e95a1f8" providerId="ADAL" clId="{51349554-ED1D-45F3-A29F-3766BECB7A58}" dt="2023-05-11T16:28:49.347" v="27" actId="790"/>
          <ac:spMkLst>
            <pc:docMk/>
            <pc:sldMk cId="4121394328" sldId="323"/>
            <ac:spMk id="11" creationId="{4E91D3DB-C3B9-E1C4-30AF-E748A8579DAB}"/>
          </ac:spMkLst>
        </pc:spChg>
        <pc:spChg chg="mod">
          <ac:chgData name="Leila Scatena Raposo" userId="efd39fea-0d2b-4ae3-883f-65c40e95a1f8" providerId="ADAL" clId="{51349554-ED1D-45F3-A29F-3766BECB7A58}" dt="2023-05-11T16:28:49.347" v="27" actId="790"/>
          <ac:spMkLst>
            <pc:docMk/>
            <pc:sldMk cId="4121394328" sldId="323"/>
            <ac:spMk id="13" creationId="{D4559AD4-5C57-62F8-37D1-2AF685904C77}"/>
          </ac:spMkLst>
        </pc:spChg>
        <pc:spChg chg="mod">
          <ac:chgData name="Leila Scatena Raposo" userId="efd39fea-0d2b-4ae3-883f-65c40e95a1f8" providerId="ADAL" clId="{51349554-ED1D-45F3-A29F-3766BECB7A58}" dt="2023-05-11T16:28:49.347" v="27" actId="790"/>
          <ac:spMkLst>
            <pc:docMk/>
            <pc:sldMk cId="4121394328" sldId="323"/>
            <ac:spMk id="14" creationId="{1A445233-D23C-3C6F-58F8-98D485E46137}"/>
          </ac:spMkLst>
        </pc:spChg>
        <pc:spChg chg="mod">
          <ac:chgData name="Leila Scatena Raposo" userId="efd39fea-0d2b-4ae3-883f-65c40e95a1f8" providerId="ADAL" clId="{51349554-ED1D-45F3-A29F-3766BECB7A58}" dt="2023-05-11T16:28:49.347" v="27" actId="790"/>
          <ac:spMkLst>
            <pc:docMk/>
            <pc:sldMk cId="4121394328" sldId="323"/>
            <ac:spMk id="15" creationId="{714746A1-9939-2D78-3E48-1C08E7F3BA45}"/>
          </ac:spMkLst>
        </pc:spChg>
        <pc:spChg chg="mod">
          <ac:chgData name="Leila Scatena Raposo" userId="efd39fea-0d2b-4ae3-883f-65c40e95a1f8" providerId="ADAL" clId="{51349554-ED1D-45F3-A29F-3766BECB7A58}" dt="2023-05-11T16:28:49.347" v="27" actId="790"/>
          <ac:spMkLst>
            <pc:docMk/>
            <pc:sldMk cId="4121394328" sldId="323"/>
            <ac:spMk id="16" creationId="{EC4771F5-181E-3F2B-9FCA-675DAADEC993}"/>
          </ac:spMkLst>
        </pc:spChg>
        <pc:spChg chg="mod">
          <ac:chgData name="Leila Scatena Raposo" userId="efd39fea-0d2b-4ae3-883f-65c40e95a1f8" providerId="ADAL" clId="{51349554-ED1D-45F3-A29F-3766BECB7A58}" dt="2023-05-11T16:28:49.347" v="27" actId="790"/>
          <ac:spMkLst>
            <pc:docMk/>
            <pc:sldMk cId="4121394328" sldId="323"/>
            <ac:spMk id="17" creationId="{765ABEB2-0C4E-0C7F-7E80-0340856984D0}"/>
          </ac:spMkLst>
        </pc:spChg>
        <pc:spChg chg="mod">
          <ac:chgData name="Leila Scatena Raposo" userId="efd39fea-0d2b-4ae3-883f-65c40e95a1f8" providerId="ADAL" clId="{51349554-ED1D-45F3-A29F-3766BECB7A58}" dt="2023-05-11T16:28:49.347" v="27" actId="790"/>
          <ac:spMkLst>
            <pc:docMk/>
            <pc:sldMk cId="4121394328" sldId="323"/>
            <ac:spMk id="18" creationId="{AC7ABC66-039C-3F39-2654-AA72B9642D15}"/>
          </ac:spMkLst>
        </pc:spChg>
        <pc:spChg chg="mod">
          <ac:chgData name="Leila Scatena Raposo" userId="efd39fea-0d2b-4ae3-883f-65c40e95a1f8" providerId="ADAL" clId="{51349554-ED1D-45F3-A29F-3766BECB7A58}" dt="2023-05-11T16:28:49.347" v="27" actId="790"/>
          <ac:spMkLst>
            <pc:docMk/>
            <pc:sldMk cId="4121394328" sldId="323"/>
            <ac:spMk id="19" creationId="{201BB706-0463-CA5F-F331-860D44E23879}"/>
          </ac:spMkLst>
        </pc:spChg>
        <pc:picChg chg="add mod">
          <ac:chgData name="Leila Scatena Raposo" userId="efd39fea-0d2b-4ae3-883f-65c40e95a1f8" providerId="ADAL" clId="{51349554-ED1D-45F3-A29F-3766BECB7A58}" dt="2023-05-18T17:02:33.141" v="485" actId="1076"/>
          <ac:picMkLst>
            <pc:docMk/>
            <pc:sldMk cId="4121394328" sldId="323"/>
            <ac:picMk id="4" creationId="{884CF478-95DF-19B1-E02C-DB5B03E17713}"/>
          </ac:picMkLst>
        </pc:picChg>
        <pc:picChg chg="add mod">
          <ac:chgData name="Leila Scatena Raposo" userId="efd39fea-0d2b-4ae3-883f-65c40e95a1f8" providerId="ADAL" clId="{51349554-ED1D-45F3-A29F-3766BECB7A58}" dt="2023-05-18T17:02:58.833" v="487" actId="1076"/>
          <ac:picMkLst>
            <pc:docMk/>
            <pc:sldMk cId="4121394328" sldId="323"/>
            <ac:picMk id="5" creationId="{B84DD89D-AA05-73A5-9049-B26FFBF90308}"/>
          </ac:picMkLst>
        </pc:picChg>
        <pc:picChg chg="add del mod">
          <ac:chgData name="Leila Scatena Raposo" userId="efd39fea-0d2b-4ae3-883f-65c40e95a1f8" providerId="ADAL" clId="{51349554-ED1D-45F3-A29F-3766BECB7A58}" dt="2023-05-18T17:03:01.477" v="488" actId="478"/>
          <ac:picMkLst>
            <pc:docMk/>
            <pc:sldMk cId="4121394328" sldId="323"/>
            <ac:picMk id="6" creationId="{5A1F9B58-7C5C-4C55-6C15-15FA8C30A8C3}"/>
          </ac:picMkLst>
        </pc:picChg>
        <pc:picChg chg="mod">
          <ac:chgData name="Leila Scatena Raposo" userId="efd39fea-0d2b-4ae3-883f-65c40e95a1f8" providerId="ADAL" clId="{51349554-ED1D-45F3-A29F-3766BECB7A58}" dt="2023-05-18T17:06:20.349" v="517" actId="1076"/>
          <ac:picMkLst>
            <pc:docMk/>
            <pc:sldMk cId="4121394328" sldId="323"/>
            <ac:picMk id="20" creationId="{E440561F-8E77-73F9-E901-220B9B9439A1}"/>
          </ac:picMkLst>
        </pc:picChg>
        <pc:picChg chg="mod">
          <ac:chgData name="Leila Scatena Raposo" userId="efd39fea-0d2b-4ae3-883f-65c40e95a1f8" providerId="ADAL" clId="{51349554-ED1D-45F3-A29F-3766BECB7A58}" dt="2023-05-18T17:06:18.297" v="516" actId="1076"/>
          <ac:picMkLst>
            <pc:docMk/>
            <pc:sldMk cId="4121394328" sldId="323"/>
            <ac:picMk id="21" creationId="{05347D7E-0AF1-EE5D-CB59-DEA1337134F5}"/>
          </ac:picMkLst>
        </pc:picChg>
        <pc:picChg chg="add mod">
          <ac:chgData name="Leila Scatena Raposo" userId="efd39fea-0d2b-4ae3-883f-65c40e95a1f8" providerId="ADAL" clId="{51349554-ED1D-45F3-A29F-3766BECB7A58}" dt="2023-05-18T17:06:03.153" v="515" actId="1076"/>
          <ac:picMkLst>
            <pc:docMk/>
            <pc:sldMk cId="4121394328" sldId="323"/>
            <ac:picMk id="24" creationId="{68CFF603-5D8C-A08E-B41F-AB6AC567804F}"/>
          </ac:picMkLst>
        </pc:picChg>
        <pc:picChg chg="add mod">
          <ac:chgData name="Leila Scatena Raposo" userId="efd39fea-0d2b-4ae3-883f-65c40e95a1f8" providerId="ADAL" clId="{51349554-ED1D-45F3-A29F-3766BECB7A58}" dt="2023-05-18T17:06:26.979" v="520" actId="1076"/>
          <ac:picMkLst>
            <pc:docMk/>
            <pc:sldMk cId="4121394328" sldId="323"/>
            <ac:picMk id="26" creationId="{228B3756-DACE-6C51-17CD-C0FC94AC653C}"/>
          </ac:picMkLst>
        </pc:picChg>
      </pc:sldChg>
      <pc:sldChg chg="addSp modSp mod">
        <pc:chgData name="Leila Scatena Raposo" userId="efd39fea-0d2b-4ae3-883f-65c40e95a1f8" providerId="ADAL" clId="{51349554-ED1D-45F3-A29F-3766BECB7A58}" dt="2023-05-18T17:06:57.481" v="525" actId="1076"/>
        <pc:sldMkLst>
          <pc:docMk/>
          <pc:sldMk cId="3084794147" sldId="324"/>
        </pc:sldMkLst>
        <pc:spChg chg="mod">
          <ac:chgData name="Leila Scatena Raposo" userId="efd39fea-0d2b-4ae3-883f-65c40e95a1f8" providerId="ADAL" clId="{51349554-ED1D-45F3-A29F-3766BECB7A58}" dt="2023-05-11T16:29:07.678" v="28" actId="790"/>
          <ac:spMkLst>
            <pc:docMk/>
            <pc:sldMk cId="3084794147" sldId="324"/>
            <ac:spMk id="2" creationId="{4BEB3A73-3786-A3B1-2EC5-9EAEFD59015D}"/>
          </ac:spMkLst>
        </pc:spChg>
        <pc:spChg chg="mod">
          <ac:chgData name="Leila Scatena Raposo" userId="efd39fea-0d2b-4ae3-883f-65c40e95a1f8" providerId="ADAL" clId="{51349554-ED1D-45F3-A29F-3766BECB7A58}" dt="2023-05-11T16:29:07.678" v="28" actId="790"/>
          <ac:spMkLst>
            <pc:docMk/>
            <pc:sldMk cId="3084794147" sldId="324"/>
            <ac:spMk id="3" creationId="{FDB4BE6D-CD9D-0066-8CA6-DD3BA1B8E13B}"/>
          </ac:spMkLst>
        </pc:spChg>
        <pc:spChg chg="mod">
          <ac:chgData name="Leila Scatena Raposo" userId="efd39fea-0d2b-4ae3-883f-65c40e95a1f8" providerId="ADAL" clId="{51349554-ED1D-45F3-A29F-3766BECB7A58}" dt="2023-05-11T16:29:07.678" v="28" actId="790"/>
          <ac:spMkLst>
            <pc:docMk/>
            <pc:sldMk cId="3084794147" sldId="324"/>
            <ac:spMk id="8" creationId="{C52FFBF2-E8AD-5598-1E62-8AC5536A1761}"/>
          </ac:spMkLst>
        </pc:spChg>
        <pc:spChg chg="mod">
          <ac:chgData name="Leila Scatena Raposo" userId="efd39fea-0d2b-4ae3-883f-65c40e95a1f8" providerId="ADAL" clId="{51349554-ED1D-45F3-A29F-3766BECB7A58}" dt="2023-05-11T16:29:07.678" v="28" actId="790"/>
          <ac:spMkLst>
            <pc:docMk/>
            <pc:sldMk cId="3084794147" sldId="324"/>
            <ac:spMk id="9" creationId="{9A7C29D3-D63D-F421-1B63-7B6DA76B631F}"/>
          </ac:spMkLst>
        </pc:spChg>
        <pc:spChg chg="mod">
          <ac:chgData name="Leila Scatena Raposo" userId="efd39fea-0d2b-4ae3-883f-65c40e95a1f8" providerId="ADAL" clId="{51349554-ED1D-45F3-A29F-3766BECB7A58}" dt="2023-05-11T16:29:07.678" v="28" actId="790"/>
          <ac:spMkLst>
            <pc:docMk/>
            <pc:sldMk cId="3084794147" sldId="324"/>
            <ac:spMk id="11" creationId="{4E91D3DB-C3B9-E1C4-30AF-E748A8579DAB}"/>
          </ac:spMkLst>
        </pc:spChg>
        <pc:spChg chg="mod">
          <ac:chgData name="Leila Scatena Raposo" userId="efd39fea-0d2b-4ae3-883f-65c40e95a1f8" providerId="ADAL" clId="{51349554-ED1D-45F3-A29F-3766BECB7A58}" dt="2023-05-11T16:29:07.678" v="28" actId="790"/>
          <ac:spMkLst>
            <pc:docMk/>
            <pc:sldMk cId="3084794147" sldId="324"/>
            <ac:spMk id="13" creationId="{D4559AD4-5C57-62F8-37D1-2AF685904C77}"/>
          </ac:spMkLst>
        </pc:spChg>
        <pc:spChg chg="mod">
          <ac:chgData name="Leila Scatena Raposo" userId="efd39fea-0d2b-4ae3-883f-65c40e95a1f8" providerId="ADAL" clId="{51349554-ED1D-45F3-A29F-3766BECB7A58}" dt="2023-05-11T16:29:07.678" v="28" actId="790"/>
          <ac:spMkLst>
            <pc:docMk/>
            <pc:sldMk cId="3084794147" sldId="324"/>
            <ac:spMk id="14" creationId="{1A445233-D23C-3C6F-58F8-98D485E46137}"/>
          </ac:spMkLst>
        </pc:spChg>
        <pc:spChg chg="mod">
          <ac:chgData name="Leila Scatena Raposo" userId="efd39fea-0d2b-4ae3-883f-65c40e95a1f8" providerId="ADAL" clId="{51349554-ED1D-45F3-A29F-3766BECB7A58}" dt="2023-05-11T16:29:07.678" v="28" actId="790"/>
          <ac:spMkLst>
            <pc:docMk/>
            <pc:sldMk cId="3084794147" sldId="324"/>
            <ac:spMk id="15" creationId="{714746A1-9939-2D78-3E48-1C08E7F3BA45}"/>
          </ac:spMkLst>
        </pc:spChg>
        <pc:spChg chg="mod">
          <ac:chgData name="Leila Scatena Raposo" userId="efd39fea-0d2b-4ae3-883f-65c40e95a1f8" providerId="ADAL" clId="{51349554-ED1D-45F3-A29F-3766BECB7A58}" dt="2023-05-11T16:29:07.678" v="28" actId="790"/>
          <ac:spMkLst>
            <pc:docMk/>
            <pc:sldMk cId="3084794147" sldId="324"/>
            <ac:spMk id="16" creationId="{EC4771F5-181E-3F2B-9FCA-675DAADEC993}"/>
          </ac:spMkLst>
        </pc:spChg>
        <pc:spChg chg="mod">
          <ac:chgData name="Leila Scatena Raposo" userId="efd39fea-0d2b-4ae3-883f-65c40e95a1f8" providerId="ADAL" clId="{51349554-ED1D-45F3-A29F-3766BECB7A58}" dt="2023-05-11T16:29:07.678" v="28" actId="790"/>
          <ac:spMkLst>
            <pc:docMk/>
            <pc:sldMk cId="3084794147" sldId="324"/>
            <ac:spMk id="17" creationId="{765ABEB2-0C4E-0C7F-7E80-0340856984D0}"/>
          </ac:spMkLst>
        </pc:spChg>
        <pc:spChg chg="mod">
          <ac:chgData name="Leila Scatena Raposo" userId="efd39fea-0d2b-4ae3-883f-65c40e95a1f8" providerId="ADAL" clId="{51349554-ED1D-45F3-A29F-3766BECB7A58}" dt="2023-05-11T16:29:07.678" v="28" actId="790"/>
          <ac:spMkLst>
            <pc:docMk/>
            <pc:sldMk cId="3084794147" sldId="324"/>
            <ac:spMk id="18" creationId="{AC7ABC66-039C-3F39-2654-AA72B9642D15}"/>
          </ac:spMkLst>
        </pc:spChg>
        <pc:spChg chg="mod">
          <ac:chgData name="Leila Scatena Raposo" userId="efd39fea-0d2b-4ae3-883f-65c40e95a1f8" providerId="ADAL" clId="{51349554-ED1D-45F3-A29F-3766BECB7A58}" dt="2023-05-11T16:29:07.678" v="28" actId="790"/>
          <ac:spMkLst>
            <pc:docMk/>
            <pc:sldMk cId="3084794147" sldId="324"/>
            <ac:spMk id="19" creationId="{201BB706-0463-CA5F-F331-860D44E23879}"/>
          </ac:spMkLst>
        </pc:spChg>
        <pc:picChg chg="mod">
          <ac:chgData name="Leila Scatena Raposo" userId="efd39fea-0d2b-4ae3-883f-65c40e95a1f8" providerId="ADAL" clId="{51349554-ED1D-45F3-A29F-3766BECB7A58}" dt="2023-05-18T17:03:56.092" v="497" actId="1076"/>
          <ac:picMkLst>
            <pc:docMk/>
            <pc:sldMk cId="3084794147" sldId="324"/>
            <ac:picMk id="4" creationId="{5D3C3CF2-2753-1581-5CCD-7090CE24DF34}"/>
          </ac:picMkLst>
        </pc:picChg>
        <pc:picChg chg="mod">
          <ac:chgData name="Leila Scatena Raposo" userId="efd39fea-0d2b-4ae3-883f-65c40e95a1f8" providerId="ADAL" clId="{51349554-ED1D-45F3-A29F-3766BECB7A58}" dt="2023-05-18T17:03:56.092" v="497" actId="1076"/>
          <ac:picMkLst>
            <pc:docMk/>
            <pc:sldMk cId="3084794147" sldId="324"/>
            <ac:picMk id="5" creationId="{093DEA1B-19FC-4AB9-5C0F-1F7B791E5AB6}"/>
          </ac:picMkLst>
        </pc:picChg>
        <pc:picChg chg="mod">
          <ac:chgData name="Leila Scatena Raposo" userId="efd39fea-0d2b-4ae3-883f-65c40e95a1f8" providerId="ADAL" clId="{51349554-ED1D-45F3-A29F-3766BECB7A58}" dt="2023-05-18T17:03:56.092" v="497" actId="1076"/>
          <ac:picMkLst>
            <pc:docMk/>
            <pc:sldMk cId="3084794147" sldId="324"/>
            <ac:picMk id="6" creationId="{08F71CCB-53CE-0D46-6D2D-C2524DD84370}"/>
          </ac:picMkLst>
        </pc:picChg>
        <pc:picChg chg="mod">
          <ac:chgData name="Leila Scatena Raposo" userId="efd39fea-0d2b-4ae3-883f-65c40e95a1f8" providerId="ADAL" clId="{51349554-ED1D-45F3-A29F-3766BECB7A58}" dt="2023-05-18T17:03:56.092" v="497" actId="1076"/>
          <ac:picMkLst>
            <pc:docMk/>
            <pc:sldMk cId="3084794147" sldId="324"/>
            <ac:picMk id="7" creationId="{1F398C1F-AC96-6085-6235-CA0338F91CD7}"/>
          </ac:picMkLst>
        </pc:picChg>
        <pc:picChg chg="add mod">
          <ac:chgData name="Leila Scatena Raposo" userId="efd39fea-0d2b-4ae3-883f-65c40e95a1f8" providerId="ADAL" clId="{51349554-ED1D-45F3-A29F-3766BECB7A58}" dt="2023-05-18T17:03:07.926" v="490" actId="1076"/>
          <ac:picMkLst>
            <pc:docMk/>
            <pc:sldMk cId="3084794147" sldId="324"/>
            <ac:picMk id="20" creationId="{9F91BE3F-73C9-883C-3929-01FEBC355A75}"/>
          </ac:picMkLst>
        </pc:picChg>
        <pc:picChg chg="add mod">
          <ac:chgData name="Leila Scatena Raposo" userId="efd39fea-0d2b-4ae3-883f-65c40e95a1f8" providerId="ADAL" clId="{51349554-ED1D-45F3-A29F-3766BECB7A58}" dt="2023-05-18T17:06:36.009" v="521" actId="1076"/>
          <ac:picMkLst>
            <pc:docMk/>
            <pc:sldMk cId="3084794147" sldId="324"/>
            <ac:picMk id="21" creationId="{4CF034DB-6DC0-5068-84EC-CD0B12C20594}"/>
          </ac:picMkLst>
        </pc:picChg>
        <pc:picChg chg="add mod">
          <ac:chgData name="Leila Scatena Raposo" userId="efd39fea-0d2b-4ae3-883f-65c40e95a1f8" providerId="ADAL" clId="{51349554-ED1D-45F3-A29F-3766BECB7A58}" dt="2023-05-18T17:03:50.181" v="496" actId="1076"/>
          <ac:picMkLst>
            <pc:docMk/>
            <pc:sldMk cId="3084794147" sldId="324"/>
            <ac:picMk id="22" creationId="{3A9344B9-7415-C0D2-0B62-458545194FED}"/>
          </ac:picMkLst>
        </pc:picChg>
        <pc:picChg chg="add mod">
          <ac:chgData name="Leila Scatena Raposo" userId="efd39fea-0d2b-4ae3-883f-65c40e95a1f8" providerId="ADAL" clId="{51349554-ED1D-45F3-A29F-3766BECB7A58}" dt="2023-05-18T17:06:57.481" v="525" actId="1076"/>
          <ac:picMkLst>
            <pc:docMk/>
            <pc:sldMk cId="3084794147" sldId="324"/>
            <ac:picMk id="24" creationId="{023AB37D-BDF0-24EC-EC0A-0282428C4A7D}"/>
          </ac:picMkLst>
        </pc:picChg>
      </pc:sldChg>
      <pc:sldChg chg="addSp delSp modSp mod">
        <pc:chgData name="Leila Scatena Raposo" userId="efd39fea-0d2b-4ae3-883f-65c40e95a1f8" providerId="ADAL" clId="{51349554-ED1D-45F3-A29F-3766BECB7A58}" dt="2023-05-18T17:07:49.385" v="534" actId="1076"/>
        <pc:sldMkLst>
          <pc:docMk/>
          <pc:sldMk cId="1120972666" sldId="325"/>
        </pc:sldMkLst>
        <pc:picChg chg="add mod">
          <ac:chgData name="Leila Scatena Raposo" userId="efd39fea-0d2b-4ae3-883f-65c40e95a1f8" providerId="ADAL" clId="{51349554-ED1D-45F3-A29F-3766BECB7A58}" dt="2023-05-18T17:04:29.451" v="499" actId="1076"/>
          <ac:picMkLst>
            <pc:docMk/>
            <pc:sldMk cId="1120972666" sldId="325"/>
            <ac:picMk id="4" creationId="{02964A6A-7B14-C255-E6B2-24ECC634D121}"/>
          </ac:picMkLst>
        </pc:picChg>
        <pc:picChg chg="add del mod">
          <ac:chgData name="Leila Scatena Raposo" userId="efd39fea-0d2b-4ae3-883f-65c40e95a1f8" providerId="ADAL" clId="{51349554-ED1D-45F3-A29F-3766BECB7A58}" dt="2023-05-18T17:04:31.285" v="500" actId="478"/>
          <ac:picMkLst>
            <pc:docMk/>
            <pc:sldMk cId="1120972666" sldId="325"/>
            <ac:picMk id="5" creationId="{FE2A6763-EC33-FCCD-8E7F-49562A1200D8}"/>
          </ac:picMkLst>
        </pc:picChg>
        <pc:picChg chg="add mod">
          <ac:chgData name="Leila Scatena Raposo" userId="efd39fea-0d2b-4ae3-883f-65c40e95a1f8" providerId="ADAL" clId="{51349554-ED1D-45F3-A29F-3766BECB7A58}" dt="2023-05-18T17:07:28.424" v="528" actId="1076"/>
          <ac:picMkLst>
            <pc:docMk/>
            <pc:sldMk cId="1120972666" sldId="325"/>
            <ac:picMk id="7" creationId="{ED7DC1AC-ED3F-42F9-188D-B15D321C4D2B}"/>
          </ac:picMkLst>
        </pc:picChg>
        <pc:picChg chg="add mod">
          <ac:chgData name="Leila Scatena Raposo" userId="efd39fea-0d2b-4ae3-883f-65c40e95a1f8" providerId="ADAL" clId="{51349554-ED1D-45F3-A29F-3766BECB7A58}" dt="2023-05-18T17:07:49.385" v="534" actId="1076"/>
          <ac:picMkLst>
            <pc:docMk/>
            <pc:sldMk cId="1120972666" sldId="325"/>
            <ac:picMk id="17" creationId="{51FB43B2-1C23-0A6F-D593-E5FCACDD6B82}"/>
          </ac:picMkLst>
        </pc:picChg>
        <pc:picChg chg="mod">
          <ac:chgData name="Leila Scatena Raposo" userId="efd39fea-0d2b-4ae3-883f-65c40e95a1f8" providerId="ADAL" clId="{51349554-ED1D-45F3-A29F-3766BECB7A58}" dt="2023-05-18T17:07:30.007" v="529" actId="1076"/>
          <ac:picMkLst>
            <pc:docMk/>
            <pc:sldMk cId="1120972666" sldId="325"/>
            <ac:picMk id="20" creationId="{3B5BDEB0-FB32-178D-585F-FC0C375CAD55}"/>
          </ac:picMkLst>
        </pc:picChg>
        <pc:picChg chg="mod">
          <ac:chgData name="Leila Scatena Raposo" userId="efd39fea-0d2b-4ae3-883f-65c40e95a1f8" providerId="ADAL" clId="{51349554-ED1D-45F3-A29F-3766BECB7A58}" dt="2023-05-18T17:07:32.829" v="530" actId="1076"/>
          <ac:picMkLst>
            <pc:docMk/>
            <pc:sldMk cId="1120972666" sldId="325"/>
            <ac:picMk id="21" creationId="{33C18197-D173-DF35-D184-96CC0AF85BCA}"/>
          </ac:picMkLst>
        </pc:picChg>
        <pc:picChg chg="mod">
          <ac:chgData name="Leila Scatena Raposo" userId="efd39fea-0d2b-4ae3-883f-65c40e95a1f8" providerId="ADAL" clId="{51349554-ED1D-45F3-A29F-3766BECB7A58}" dt="2023-05-18T17:07:34.306" v="531" actId="1076"/>
          <ac:picMkLst>
            <pc:docMk/>
            <pc:sldMk cId="1120972666" sldId="325"/>
            <ac:picMk id="22" creationId="{43201952-2B88-7E39-B590-9044DFEC611C}"/>
          </ac:picMkLst>
        </pc:picChg>
      </pc:sldChg>
      <pc:sldChg chg="addSp modSp mod">
        <pc:chgData name="Leila Scatena Raposo" userId="efd39fea-0d2b-4ae3-883f-65c40e95a1f8" providerId="ADAL" clId="{51349554-ED1D-45F3-A29F-3766BECB7A58}" dt="2023-05-18T17:04:58.023" v="505" actId="1076"/>
        <pc:sldMkLst>
          <pc:docMk/>
          <pc:sldMk cId="2408660989" sldId="326"/>
        </pc:sldMkLst>
        <pc:picChg chg="add mod">
          <ac:chgData name="Leila Scatena Raposo" userId="efd39fea-0d2b-4ae3-883f-65c40e95a1f8" providerId="ADAL" clId="{51349554-ED1D-45F3-A29F-3766BECB7A58}" dt="2023-05-18T17:04:36.124" v="502" actId="1076"/>
          <ac:picMkLst>
            <pc:docMk/>
            <pc:sldMk cId="2408660989" sldId="326"/>
            <ac:picMk id="7" creationId="{1B550B7E-F595-5C28-E397-09A9B027370E}"/>
          </ac:picMkLst>
        </pc:picChg>
        <pc:picChg chg="add mod">
          <ac:chgData name="Leila Scatena Raposo" userId="efd39fea-0d2b-4ae3-883f-65c40e95a1f8" providerId="ADAL" clId="{51349554-ED1D-45F3-A29F-3766BECB7A58}" dt="2023-05-18T17:04:52.522" v="504" actId="1076"/>
          <ac:picMkLst>
            <pc:docMk/>
            <pc:sldMk cId="2408660989" sldId="326"/>
            <ac:picMk id="16" creationId="{36343586-7929-E927-C85D-1E54CDF4FCC3}"/>
          </ac:picMkLst>
        </pc:picChg>
        <pc:picChg chg="add mod">
          <ac:chgData name="Leila Scatena Raposo" userId="efd39fea-0d2b-4ae3-883f-65c40e95a1f8" providerId="ADAL" clId="{51349554-ED1D-45F3-A29F-3766BECB7A58}" dt="2023-05-18T17:04:58.023" v="505" actId="1076"/>
          <ac:picMkLst>
            <pc:docMk/>
            <pc:sldMk cId="2408660989" sldId="326"/>
            <ac:picMk id="17" creationId="{15A87D24-9CC1-ABE8-A09B-D92D062CBCB6}"/>
          </ac:picMkLst>
        </pc:picChg>
      </pc:sldChg>
      <pc:sldChg chg="addSp modSp mod">
        <pc:chgData name="Leila Scatena Raposo" userId="efd39fea-0d2b-4ae3-883f-65c40e95a1f8" providerId="ADAL" clId="{51349554-ED1D-45F3-A29F-3766BECB7A58}" dt="2023-05-18T16:56:14.709" v="442" actId="1076"/>
        <pc:sldMkLst>
          <pc:docMk/>
          <pc:sldMk cId="4256873800" sldId="327"/>
        </pc:sldMkLst>
        <pc:picChg chg="add mod">
          <ac:chgData name="Leila Scatena Raposo" userId="efd39fea-0d2b-4ae3-883f-65c40e95a1f8" providerId="ADAL" clId="{51349554-ED1D-45F3-A29F-3766BECB7A58}" dt="2023-05-18T16:54:46.846" v="433" actId="1076"/>
          <ac:picMkLst>
            <pc:docMk/>
            <pc:sldMk cId="4256873800" sldId="327"/>
            <ac:picMk id="8" creationId="{B5567F07-AF79-978B-4783-4BF9948918CD}"/>
          </ac:picMkLst>
        </pc:picChg>
        <pc:picChg chg="add mod">
          <ac:chgData name="Leila Scatena Raposo" userId="efd39fea-0d2b-4ae3-883f-65c40e95a1f8" providerId="ADAL" clId="{51349554-ED1D-45F3-A29F-3766BECB7A58}" dt="2023-05-18T16:55:06.581" v="436" actId="1076"/>
          <ac:picMkLst>
            <pc:docMk/>
            <pc:sldMk cId="4256873800" sldId="327"/>
            <ac:picMk id="26" creationId="{EDB607BC-313D-7F15-118F-A4FC34E3E72D}"/>
          </ac:picMkLst>
        </pc:picChg>
        <pc:picChg chg="add mod">
          <ac:chgData name="Leila Scatena Raposo" userId="efd39fea-0d2b-4ae3-883f-65c40e95a1f8" providerId="ADAL" clId="{51349554-ED1D-45F3-A29F-3766BECB7A58}" dt="2023-05-18T16:55:48.321" v="439" actId="1076"/>
          <ac:picMkLst>
            <pc:docMk/>
            <pc:sldMk cId="4256873800" sldId="327"/>
            <ac:picMk id="28" creationId="{A695E557-D26A-22C5-6F01-F5F83D20E201}"/>
          </ac:picMkLst>
        </pc:picChg>
        <pc:picChg chg="add mod">
          <ac:chgData name="Leila Scatena Raposo" userId="efd39fea-0d2b-4ae3-883f-65c40e95a1f8" providerId="ADAL" clId="{51349554-ED1D-45F3-A29F-3766BECB7A58}" dt="2023-05-18T16:56:14.709" v="442" actId="1076"/>
          <ac:picMkLst>
            <pc:docMk/>
            <pc:sldMk cId="4256873800" sldId="327"/>
            <ac:picMk id="30" creationId="{E388FC33-6CC4-3CA6-4825-AFF5D1076FF4}"/>
          </ac:picMkLst>
        </pc:picChg>
      </pc:sldChg>
      <pc:sldChg chg="addSp modSp mod">
        <pc:chgData name="Leila Scatena Raposo" userId="efd39fea-0d2b-4ae3-883f-65c40e95a1f8" providerId="ADAL" clId="{51349554-ED1D-45F3-A29F-3766BECB7A58}" dt="2023-05-18T16:58:20.165" v="454" actId="1076"/>
        <pc:sldMkLst>
          <pc:docMk/>
          <pc:sldMk cId="3287330072" sldId="328"/>
        </pc:sldMkLst>
        <pc:spChg chg="mod">
          <ac:chgData name="Leila Scatena Raposo" userId="efd39fea-0d2b-4ae3-883f-65c40e95a1f8" providerId="ADAL" clId="{51349554-ED1D-45F3-A29F-3766BECB7A58}" dt="2023-05-11T16:41:26.687" v="42" actId="790"/>
          <ac:spMkLst>
            <pc:docMk/>
            <pc:sldMk cId="3287330072" sldId="328"/>
            <ac:spMk id="2" creationId="{4BEB3A73-3786-A3B1-2EC5-9EAEFD59015D}"/>
          </ac:spMkLst>
        </pc:spChg>
        <pc:spChg chg="mod">
          <ac:chgData name="Leila Scatena Raposo" userId="efd39fea-0d2b-4ae3-883f-65c40e95a1f8" providerId="ADAL" clId="{51349554-ED1D-45F3-A29F-3766BECB7A58}" dt="2023-05-11T16:41:26.687" v="42" actId="790"/>
          <ac:spMkLst>
            <pc:docMk/>
            <pc:sldMk cId="3287330072" sldId="328"/>
            <ac:spMk id="3" creationId="{FDB4BE6D-CD9D-0066-8CA6-DD3BA1B8E13B}"/>
          </ac:spMkLst>
        </pc:spChg>
        <pc:spChg chg="mod">
          <ac:chgData name="Leila Scatena Raposo" userId="efd39fea-0d2b-4ae3-883f-65c40e95a1f8" providerId="ADAL" clId="{51349554-ED1D-45F3-A29F-3766BECB7A58}" dt="2023-05-11T16:41:26.687" v="42" actId="790"/>
          <ac:spMkLst>
            <pc:docMk/>
            <pc:sldMk cId="3287330072" sldId="328"/>
            <ac:spMk id="4" creationId="{9F378E0A-F828-62AA-A2BD-29FC247ADFB6}"/>
          </ac:spMkLst>
        </pc:spChg>
        <pc:spChg chg="mod">
          <ac:chgData name="Leila Scatena Raposo" userId="efd39fea-0d2b-4ae3-883f-65c40e95a1f8" providerId="ADAL" clId="{51349554-ED1D-45F3-A29F-3766BECB7A58}" dt="2023-05-11T16:41:26.687" v="42" actId="790"/>
          <ac:spMkLst>
            <pc:docMk/>
            <pc:sldMk cId="3287330072" sldId="328"/>
            <ac:spMk id="5" creationId="{9990A4BA-CEB8-9EF9-6E49-D1D9FC5104FE}"/>
          </ac:spMkLst>
        </pc:spChg>
        <pc:spChg chg="mod">
          <ac:chgData name="Leila Scatena Raposo" userId="efd39fea-0d2b-4ae3-883f-65c40e95a1f8" providerId="ADAL" clId="{51349554-ED1D-45F3-A29F-3766BECB7A58}" dt="2023-05-11T16:41:26.687" v="42" actId="790"/>
          <ac:spMkLst>
            <pc:docMk/>
            <pc:sldMk cId="3287330072" sldId="328"/>
            <ac:spMk id="6" creationId="{639CB69B-0E8B-CCDC-5482-E86BB52EC875}"/>
          </ac:spMkLst>
        </pc:spChg>
        <pc:spChg chg="mod">
          <ac:chgData name="Leila Scatena Raposo" userId="efd39fea-0d2b-4ae3-883f-65c40e95a1f8" providerId="ADAL" clId="{51349554-ED1D-45F3-A29F-3766BECB7A58}" dt="2023-05-11T16:41:26.687" v="42" actId="790"/>
          <ac:spMkLst>
            <pc:docMk/>
            <pc:sldMk cId="3287330072" sldId="328"/>
            <ac:spMk id="7" creationId="{7B4EF079-0078-03D6-EC03-EDB3DB03BFD1}"/>
          </ac:spMkLst>
        </pc:spChg>
        <pc:spChg chg="mod">
          <ac:chgData name="Leila Scatena Raposo" userId="efd39fea-0d2b-4ae3-883f-65c40e95a1f8" providerId="ADAL" clId="{51349554-ED1D-45F3-A29F-3766BECB7A58}" dt="2023-05-11T16:41:26.687" v="42" actId="790"/>
          <ac:spMkLst>
            <pc:docMk/>
            <pc:sldMk cId="3287330072" sldId="328"/>
            <ac:spMk id="16" creationId="{EC4771F5-181E-3F2B-9FCA-675DAADEC993}"/>
          </ac:spMkLst>
        </pc:spChg>
        <pc:spChg chg="mod">
          <ac:chgData name="Leila Scatena Raposo" userId="efd39fea-0d2b-4ae3-883f-65c40e95a1f8" providerId="ADAL" clId="{51349554-ED1D-45F3-A29F-3766BECB7A58}" dt="2023-05-11T16:41:26.687" v="42" actId="790"/>
          <ac:spMkLst>
            <pc:docMk/>
            <pc:sldMk cId="3287330072" sldId="328"/>
            <ac:spMk id="17" creationId="{765ABEB2-0C4E-0C7F-7E80-0340856984D0}"/>
          </ac:spMkLst>
        </pc:spChg>
        <pc:spChg chg="mod">
          <ac:chgData name="Leila Scatena Raposo" userId="efd39fea-0d2b-4ae3-883f-65c40e95a1f8" providerId="ADAL" clId="{51349554-ED1D-45F3-A29F-3766BECB7A58}" dt="2023-05-11T16:41:26.687" v="42" actId="790"/>
          <ac:spMkLst>
            <pc:docMk/>
            <pc:sldMk cId="3287330072" sldId="328"/>
            <ac:spMk id="18" creationId="{AC7ABC66-039C-3F39-2654-AA72B9642D15}"/>
          </ac:spMkLst>
        </pc:spChg>
        <pc:spChg chg="mod">
          <ac:chgData name="Leila Scatena Raposo" userId="efd39fea-0d2b-4ae3-883f-65c40e95a1f8" providerId="ADAL" clId="{51349554-ED1D-45F3-A29F-3766BECB7A58}" dt="2023-05-11T16:41:26.687" v="42" actId="790"/>
          <ac:spMkLst>
            <pc:docMk/>
            <pc:sldMk cId="3287330072" sldId="328"/>
            <ac:spMk id="19" creationId="{201BB706-0463-CA5F-F331-860D44E23879}"/>
          </ac:spMkLst>
        </pc:spChg>
        <pc:spChg chg="mod">
          <ac:chgData name="Leila Scatena Raposo" userId="efd39fea-0d2b-4ae3-883f-65c40e95a1f8" providerId="ADAL" clId="{51349554-ED1D-45F3-A29F-3766BECB7A58}" dt="2023-05-11T16:41:26.687" v="42" actId="790"/>
          <ac:spMkLst>
            <pc:docMk/>
            <pc:sldMk cId="3287330072" sldId="328"/>
            <ac:spMk id="24" creationId="{F88A4163-DAFB-3F15-ECCE-6B03E945ED39}"/>
          </ac:spMkLst>
        </pc:spChg>
        <pc:spChg chg="mod">
          <ac:chgData name="Leila Scatena Raposo" userId="efd39fea-0d2b-4ae3-883f-65c40e95a1f8" providerId="ADAL" clId="{51349554-ED1D-45F3-A29F-3766BECB7A58}" dt="2023-05-11T16:41:26.687" v="42" actId="790"/>
          <ac:spMkLst>
            <pc:docMk/>
            <pc:sldMk cId="3287330072" sldId="328"/>
            <ac:spMk id="25" creationId="{A4631022-3973-9196-0507-FF77B9EC6ADE}"/>
          </ac:spMkLst>
        </pc:spChg>
        <pc:picChg chg="add mod">
          <ac:chgData name="Leila Scatena Raposo" userId="efd39fea-0d2b-4ae3-883f-65c40e95a1f8" providerId="ADAL" clId="{51349554-ED1D-45F3-A29F-3766BECB7A58}" dt="2023-05-18T16:56:37.227" v="445" actId="1076"/>
          <ac:picMkLst>
            <pc:docMk/>
            <pc:sldMk cId="3287330072" sldId="328"/>
            <ac:picMk id="9" creationId="{3D329652-23B0-B0A9-20D8-3B47B8D10220}"/>
          </ac:picMkLst>
        </pc:picChg>
        <pc:picChg chg="add mod">
          <ac:chgData name="Leila Scatena Raposo" userId="efd39fea-0d2b-4ae3-883f-65c40e95a1f8" providerId="ADAL" clId="{51349554-ED1D-45F3-A29F-3766BECB7A58}" dt="2023-05-18T16:57:01.547" v="448" actId="1076"/>
          <ac:picMkLst>
            <pc:docMk/>
            <pc:sldMk cId="3287330072" sldId="328"/>
            <ac:picMk id="13" creationId="{5828A72B-98C9-DD57-671F-64AC7F2EFAB8}"/>
          </ac:picMkLst>
        </pc:picChg>
        <pc:picChg chg="add mod">
          <ac:chgData name="Leila Scatena Raposo" userId="efd39fea-0d2b-4ae3-883f-65c40e95a1f8" providerId="ADAL" clId="{51349554-ED1D-45F3-A29F-3766BECB7A58}" dt="2023-05-18T16:57:30.211" v="451" actId="1076"/>
          <ac:picMkLst>
            <pc:docMk/>
            <pc:sldMk cId="3287330072" sldId="328"/>
            <ac:picMk id="15" creationId="{B04213A2-629F-3733-91A3-AC5D69EC1820}"/>
          </ac:picMkLst>
        </pc:picChg>
        <pc:picChg chg="add mod">
          <ac:chgData name="Leila Scatena Raposo" userId="efd39fea-0d2b-4ae3-883f-65c40e95a1f8" providerId="ADAL" clId="{51349554-ED1D-45F3-A29F-3766BECB7A58}" dt="2023-05-18T16:58:20.165" v="454" actId="1076"/>
          <ac:picMkLst>
            <pc:docMk/>
            <pc:sldMk cId="3287330072" sldId="328"/>
            <ac:picMk id="21" creationId="{E828875D-6C39-22D4-3978-AA3723EFBDBA}"/>
          </ac:picMkLst>
        </pc:picChg>
      </pc:sldChg>
      <pc:sldChg chg="addSp delSp modSp mod">
        <pc:chgData name="Leila Scatena Raposo" userId="efd39fea-0d2b-4ae3-883f-65c40e95a1f8" providerId="ADAL" clId="{51349554-ED1D-45F3-A29F-3766BECB7A58}" dt="2023-05-18T17:00:42.993" v="477" actId="1076"/>
        <pc:sldMkLst>
          <pc:docMk/>
          <pc:sldMk cId="4180483286" sldId="331"/>
        </pc:sldMkLst>
        <pc:picChg chg="add mod">
          <ac:chgData name="Leila Scatena Raposo" userId="efd39fea-0d2b-4ae3-883f-65c40e95a1f8" providerId="ADAL" clId="{51349554-ED1D-45F3-A29F-3766BECB7A58}" dt="2023-05-18T16:58:53.388" v="457" actId="1076"/>
          <ac:picMkLst>
            <pc:docMk/>
            <pc:sldMk cId="4180483286" sldId="331"/>
            <ac:picMk id="21" creationId="{891F29F3-9FAC-6B87-20D0-75FF35C0A900}"/>
          </ac:picMkLst>
        </pc:picChg>
        <pc:picChg chg="add del mod">
          <ac:chgData name="Leila Scatena Raposo" userId="efd39fea-0d2b-4ae3-883f-65c40e95a1f8" providerId="ADAL" clId="{51349554-ED1D-45F3-A29F-3766BECB7A58}" dt="2023-05-18T16:59:27.521" v="463" actId="478"/>
          <ac:picMkLst>
            <pc:docMk/>
            <pc:sldMk cId="4180483286" sldId="331"/>
            <ac:picMk id="23" creationId="{2E6ABD14-C005-4EF3-08B7-2FD53C1BA16D}"/>
          </ac:picMkLst>
        </pc:picChg>
        <pc:picChg chg="add del mod">
          <ac:chgData name="Leila Scatena Raposo" userId="efd39fea-0d2b-4ae3-883f-65c40e95a1f8" providerId="ADAL" clId="{51349554-ED1D-45F3-A29F-3766BECB7A58}" dt="2023-05-18T16:59:36.439" v="467" actId="478"/>
          <ac:picMkLst>
            <pc:docMk/>
            <pc:sldMk cId="4180483286" sldId="331"/>
            <ac:picMk id="25" creationId="{D8D8DCD7-A713-6925-4143-C99FB625A75D}"/>
          </ac:picMkLst>
        </pc:picChg>
        <pc:picChg chg="add mod">
          <ac:chgData name="Leila Scatena Raposo" userId="efd39fea-0d2b-4ae3-883f-65c40e95a1f8" providerId="ADAL" clId="{51349554-ED1D-45F3-A29F-3766BECB7A58}" dt="2023-05-18T16:59:57.639" v="470" actId="1076"/>
          <ac:picMkLst>
            <pc:docMk/>
            <pc:sldMk cId="4180483286" sldId="331"/>
            <ac:picMk id="27" creationId="{FB475CD2-5819-3F75-28E7-F7987BA05385}"/>
          </ac:picMkLst>
        </pc:picChg>
        <pc:picChg chg="add mod">
          <ac:chgData name="Leila Scatena Raposo" userId="efd39fea-0d2b-4ae3-883f-65c40e95a1f8" providerId="ADAL" clId="{51349554-ED1D-45F3-A29F-3766BECB7A58}" dt="2023-05-18T17:00:19.869" v="474" actId="14100"/>
          <ac:picMkLst>
            <pc:docMk/>
            <pc:sldMk cId="4180483286" sldId="331"/>
            <ac:picMk id="29" creationId="{91A4BFB3-2A69-7C83-3DDE-046E4C6CCF68}"/>
          </ac:picMkLst>
        </pc:picChg>
        <pc:picChg chg="add mod">
          <ac:chgData name="Leila Scatena Raposo" userId="efd39fea-0d2b-4ae3-883f-65c40e95a1f8" providerId="ADAL" clId="{51349554-ED1D-45F3-A29F-3766BECB7A58}" dt="2023-05-18T17:00:42.993" v="477" actId="1076"/>
          <ac:picMkLst>
            <pc:docMk/>
            <pc:sldMk cId="4180483286" sldId="331"/>
            <ac:picMk id="31" creationId="{892EB761-62FC-338E-5EDE-233DB36CE4EF}"/>
          </ac:picMkLst>
        </pc:picChg>
      </pc:sldChg>
      <pc:sldChg chg="addSp modSp mod">
        <pc:chgData name="Leila Scatena Raposo" userId="efd39fea-0d2b-4ae3-883f-65c40e95a1f8" providerId="ADAL" clId="{51349554-ED1D-45F3-A29F-3766BECB7A58}" dt="2023-05-18T17:34:34.952" v="780" actId="1076"/>
        <pc:sldMkLst>
          <pc:docMk/>
          <pc:sldMk cId="3761630166" sldId="332"/>
        </pc:sldMkLst>
        <pc:spChg chg="add mod">
          <ac:chgData name="Leila Scatena Raposo" userId="efd39fea-0d2b-4ae3-883f-65c40e95a1f8" providerId="ADAL" clId="{51349554-ED1D-45F3-A29F-3766BECB7A58}" dt="2023-05-18T17:32:11.455" v="751" actId="1076"/>
          <ac:spMkLst>
            <pc:docMk/>
            <pc:sldMk cId="3761630166" sldId="332"/>
            <ac:spMk id="16" creationId="{BF2AAE43-73B9-7053-ABF7-60AFAA372010}"/>
          </ac:spMkLst>
        </pc:spChg>
        <pc:spChg chg="add mod">
          <ac:chgData name="Leila Scatena Raposo" userId="efd39fea-0d2b-4ae3-883f-65c40e95a1f8" providerId="ADAL" clId="{51349554-ED1D-45F3-A29F-3766BECB7A58}" dt="2023-05-18T17:32:42.436" v="757" actId="1076"/>
          <ac:spMkLst>
            <pc:docMk/>
            <pc:sldMk cId="3761630166" sldId="332"/>
            <ac:spMk id="17" creationId="{AADE1D34-50A1-65A5-78D9-3C70C960034E}"/>
          </ac:spMkLst>
        </pc:spChg>
        <pc:spChg chg="add mod">
          <ac:chgData name="Leila Scatena Raposo" userId="efd39fea-0d2b-4ae3-883f-65c40e95a1f8" providerId="ADAL" clId="{51349554-ED1D-45F3-A29F-3766BECB7A58}" dt="2023-05-18T17:33:38.693" v="766" actId="1076"/>
          <ac:spMkLst>
            <pc:docMk/>
            <pc:sldMk cId="3761630166" sldId="332"/>
            <ac:spMk id="18" creationId="{46081853-8B26-1F4E-F893-6357319ABAC6}"/>
          </ac:spMkLst>
        </pc:spChg>
        <pc:spChg chg="add mod">
          <ac:chgData name="Leila Scatena Raposo" userId="efd39fea-0d2b-4ae3-883f-65c40e95a1f8" providerId="ADAL" clId="{51349554-ED1D-45F3-A29F-3766BECB7A58}" dt="2023-05-18T17:34:08.975" v="775" actId="1076"/>
          <ac:spMkLst>
            <pc:docMk/>
            <pc:sldMk cId="3761630166" sldId="332"/>
            <ac:spMk id="19" creationId="{34CDAA6F-3305-814A-F696-7EE18C690159}"/>
          </ac:spMkLst>
        </pc:spChg>
        <pc:spChg chg="add mod">
          <ac:chgData name="Leila Scatena Raposo" userId="efd39fea-0d2b-4ae3-883f-65c40e95a1f8" providerId="ADAL" clId="{51349554-ED1D-45F3-A29F-3766BECB7A58}" dt="2023-05-18T17:34:34.952" v="780" actId="1076"/>
          <ac:spMkLst>
            <pc:docMk/>
            <pc:sldMk cId="3761630166" sldId="332"/>
            <ac:spMk id="20" creationId="{F9DDEB4A-EA06-1F6C-4DF8-4AEC3226978B}"/>
          </ac:spMkLst>
        </pc:spChg>
      </pc:sldChg>
      <pc:sldChg chg="addSp delSp modSp mod">
        <pc:chgData name="Leila Scatena Raposo" userId="efd39fea-0d2b-4ae3-883f-65c40e95a1f8" providerId="ADAL" clId="{51349554-ED1D-45F3-A29F-3766BECB7A58}" dt="2023-05-18T18:22:16.898" v="875" actId="1076"/>
        <pc:sldMkLst>
          <pc:docMk/>
          <pc:sldMk cId="1961343286" sldId="333"/>
        </pc:sldMkLst>
        <pc:spChg chg="add del mod">
          <ac:chgData name="Leila Scatena Raposo" userId="efd39fea-0d2b-4ae3-883f-65c40e95a1f8" providerId="ADAL" clId="{51349554-ED1D-45F3-A29F-3766BECB7A58}" dt="2023-05-18T18:22:09.143" v="872" actId="478"/>
          <ac:spMkLst>
            <pc:docMk/>
            <pc:sldMk cId="1961343286" sldId="333"/>
            <ac:spMk id="16" creationId="{A991AD85-2186-D752-32BB-14F5CE998107}"/>
          </ac:spMkLst>
        </pc:spChg>
        <pc:spChg chg="add mod">
          <ac:chgData name="Leila Scatena Raposo" userId="efd39fea-0d2b-4ae3-883f-65c40e95a1f8" providerId="ADAL" clId="{51349554-ED1D-45F3-A29F-3766BECB7A58}" dt="2023-05-18T18:21:04.140" v="860" actId="1076"/>
          <ac:spMkLst>
            <pc:docMk/>
            <pc:sldMk cId="1961343286" sldId="333"/>
            <ac:spMk id="17" creationId="{AD1045EF-1E42-8CE2-2D13-5DBC7FB4F4CE}"/>
          </ac:spMkLst>
        </pc:spChg>
        <pc:spChg chg="add mod">
          <ac:chgData name="Leila Scatena Raposo" userId="efd39fea-0d2b-4ae3-883f-65c40e95a1f8" providerId="ADAL" clId="{51349554-ED1D-45F3-A29F-3766BECB7A58}" dt="2023-05-18T18:21:44.490" v="871" actId="1076"/>
          <ac:spMkLst>
            <pc:docMk/>
            <pc:sldMk cId="1961343286" sldId="333"/>
            <ac:spMk id="18" creationId="{BBCBD6B1-E6AB-94CA-BEDE-67B5E5373BFE}"/>
          </ac:spMkLst>
        </pc:spChg>
        <pc:spChg chg="add mod">
          <ac:chgData name="Leila Scatena Raposo" userId="efd39fea-0d2b-4ae3-883f-65c40e95a1f8" providerId="ADAL" clId="{51349554-ED1D-45F3-A29F-3766BECB7A58}" dt="2023-05-18T18:21:23.475" v="865" actId="1076"/>
          <ac:spMkLst>
            <pc:docMk/>
            <pc:sldMk cId="1961343286" sldId="333"/>
            <ac:spMk id="19" creationId="{A6F1B553-E3F7-CF01-576B-605F7ECAD95E}"/>
          </ac:spMkLst>
        </pc:spChg>
        <pc:spChg chg="add mod">
          <ac:chgData name="Leila Scatena Raposo" userId="efd39fea-0d2b-4ae3-883f-65c40e95a1f8" providerId="ADAL" clId="{51349554-ED1D-45F3-A29F-3766BECB7A58}" dt="2023-05-18T18:19:51.344" v="844" actId="1076"/>
          <ac:spMkLst>
            <pc:docMk/>
            <pc:sldMk cId="1961343286" sldId="333"/>
            <ac:spMk id="20" creationId="{873F8AF6-913D-3847-38C5-F0DE7B28E99D}"/>
          </ac:spMkLst>
        </pc:spChg>
        <pc:picChg chg="add mod">
          <ac:chgData name="Leila Scatena Raposo" userId="efd39fea-0d2b-4ae3-883f-65c40e95a1f8" providerId="ADAL" clId="{51349554-ED1D-45F3-A29F-3766BECB7A58}" dt="2023-05-18T18:22:16.898" v="875" actId="1076"/>
          <ac:picMkLst>
            <pc:docMk/>
            <pc:sldMk cId="1961343286" sldId="333"/>
            <ac:picMk id="22" creationId="{DEBA643D-C8C9-930B-50AF-A39573D663F7}"/>
          </ac:picMkLst>
        </pc:picChg>
      </pc:sldChg>
      <pc:sldChg chg="addSp delSp modSp mod">
        <pc:chgData name="Leila Scatena Raposo" userId="efd39fea-0d2b-4ae3-883f-65c40e95a1f8" providerId="ADAL" clId="{51349554-ED1D-45F3-A29F-3766BECB7A58}" dt="2023-05-18T18:28:38.157" v="939" actId="478"/>
        <pc:sldMkLst>
          <pc:docMk/>
          <pc:sldMk cId="3942378775" sldId="334"/>
        </pc:sldMkLst>
        <pc:spChg chg="add mod">
          <ac:chgData name="Leila Scatena Raposo" userId="efd39fea-0d2b-4ae3-883f-65c40e95a1f8" providerId="ADAL" clId="{51349554-ED1D-45F3-A29F-3766BECB7A58}" dt="2023-05-18T18:27:20.788" v="921" actId="1076"/>
          <ac:spMkLst>
            <pc:docMk/>
            <pc:sldMk cId="3942378775" sldId="334"/>
            <ac:spMk id="22" creationId="{74E1F130-3D81-3A85-935D-D03C6DE12837}"/>
          </ac:spMkLst>
        </pc:spChg>
        <pc:spChg chg="add mod">
          <ac:chgData name="Leila Scatena Raposo" userId="efd39fea-0d2b-4ae3-883f-65c40e95a1f8" providerId="ADAL" clId="{51349554-ED1D-45F3-A29F-3766BECB7A58}" dt="2023-05-18T18:28:34.984" v="938" actId="1076"/>
          <ac:spMkLst>
            <pc:docMk/>
            <pc:sldMk cId="3942378775" sldId="334"/>
            <ac:spMk id="23" creationId="{AE171D3A-D2FB-E398-4BCD-D5E1BF81BAE5}"/>
          </ac:spMkLst>
        </pc:spChg>
        <pc:spChg chg="add del mod">
          <ac:chgData name="Leila Scatena Raposo" userId="efd39fea-0d2b-4ae3-883f-65c40e95a1f8" providerId="ADAL" clId="{51349554-ED1D-45F3-A29F-3766BECB7A58}" dt="2023-05-18T18:28:38.157" v="939" actId="478"/>
          <ac:spMkLst>
            <pc:docMk/>
            <pc:sldMk cId="3942378775" sldId="334"/>
            <ac:spMk id="28" creationId="{D3EBF636-6819-374C-54CF-EAC1BC4BB0B1}"/>
          </ac:spMkLst>
        </pc:spChg>
        <pc:picChg chg="add mod">
          <ac:chgData name="Leila Scatena Raposo" userId="efd39fea-0d2b-4ae3-883f-65c40e95a1f8" providerId="ADAL" clId="{51349554-ED1D-45F3-A29F-3766BECB7A58}" dt="2023-05-18T18:26:00.204" v="909" actId="1076"/>
          <ac:picMkLst>
            <pc:docMk/>
            <pc:sldMk cId="3942378775" sldId="334"/>
            <ac:picMk id="19" creationId="{39AE7053-612F-E26A-9145-58BF9A877727}"/>
          </ac:picMkLst>
        </pc:picChg>
        <pc:picChg chg="add mod">
          <ac:chgData name="Leila Scatena Raposo" userId="efd39fea-0d2b-4ae3-883f-65c40e95a1f8" providerId="ADAL" clId="{51349554-ED1D-45F3-A29F-3766BECB7A58}" dt="2023-05-18T18:26:25.320" v="914" actId="1076"/>
          <ac:picMkLst>
            <pc:docMk/>
            <pc:sldMk cId="3942378775" sldId="334"/>
            <ac:picMk id="21" creationId="{9769F906-22B1-11B0-FC69-F6B65DA6F767}"/>
          </ac:picMkLst>
        </pc:picChg>
        <pc:picChg chg="add mod">
          <ac:chgData name="Leila Scatena Raposo" userId="efd39fea-0d2b-4ae3-883f-65c40e95a1f8" providerId="ADAL" clId="{51349554-ED1D-45F3-A29F-3766BECB7A58}" dt="2023-05-18T18:27:40.349" v="926" actId="1076"/>
          <ac:picMkLst>
            <pc:docMk/>
            <pc:sldMk cId="3942378775" sldId="334"/>
            <ac:picMk id="25" creationId="{84E8F614-1938-DCC2-D3A6-A3658E34F052}"/>
          </ac:picMkLst>
        </pc:picChg>
        <pc:picChg chg="add mod">
          <ac:chgData name="Leila Scatena Raposo" userId="efd39fea-0d2b-4ae3-883f-65c40e95a1f8" providerId="ADAL" clId="{51349554-ED1D-45F3-A29F-3766BECB7A58}" dt="2023-05-18T18:28:00.892" v="930" actId="1076"/>
          <ac:picMkLst>
            <pc:docMk/>
            <pc:sldMk cId="3942378775" sldId="334"/>
            <ac:picMk id="27" creationId="{60C81363-ECD8-8CD2-0C89-D34616CBA03C}"/>
          </ac:picMkLst>
        </pc:picChg>
      </pc:sldChg>
      <pc:sldChg chg="addSp delSp modSp mod">
        <pc:chgData name="Leila Scatena Raposo" userId="efd39fea-0d2b-4ae3-883f-65c40e95a1f8" providerId="ADAL" clId="{51349554-ED1D-45F3-A29F-3766BECB7A58}" dt="2023-05-18T18:31:14.353" v="980" actId="478"/>
        <pc:sldMkLst>
          <pc:docMk/>
          <pc:sldMk cId="1994880376" sldId="335"/>
        </pc:sldMkLst>
        <pc:spChg chg="add del mod">
          <ac:chgData name="Leila Scatena Raposo" userId="efd39fea-0d2b-4ae3-883f-65c40e95a1f8" providerId="ADAL" clId="{51349554-ED1D-45F3-A29F-3766BECB7A58}" dt="2023-05-18T18:31:14.353" v="980" actId="478"/>
          <ac:spMkLst>
            <pc:docMk/>
            <pc:sldMk cId="1994880376" sldId="335"/>
            <ac:spMk id="18" creationId="{4E9DFBE7-C49C-A5B3-C34B-1C1B4D5D6E01}"/>
          </ac:spMkLst>
        </pc:spChg>
        <pc:spChg chg="add del mod">
          <ac:chgData name="Leila Scatena Raposo" userId="efd39fea-0d2b-4ae3-883f-65c40e95a1f8" providerId="ADAL" clId="{51349554-ED1D-45F3-A29F-3766BECB7A58}" dt="2023-05-18T18:31:11.723" v="979" actId="478"/>
          <ac:spMkLst>
            <pc:docMk/>
            <pc:sldMk cId="1994880376" sldId="335"/>
            <ac:spMk id="19" creationId="{CDCC8E74-0280-8C65-8A22-3C99BAD83DEC}"/>
          </ac:spMkLst>
        </pc:spChg>
        <pc:spChg chg="add del mod">
          <ac:chgData name="Leila Scatena Raposo" userId="efd39fea-0d2b-4ae3-883f-65c40e95a1f8" providerId="ADAL" clId="{51349554-ED1D-45F3-A29F-3766BECB7A58}" dt="2023-05-18T18:31:10.156" v="978" actId="478"/>
          <ac:spMkLst>
            <pc:docMk/>
            <pc:sldMk cId="1994880376" sldId="335"/>
            <ac:spMk id="20" creationId="{601CF228-E9AF-2FD2-071C-1C9F9D6E750F}"/>
          </ac:spMkLst>
        </pc:spChg>
        <pc:spChg chg="add del mod">
          <ac:chgData name="Leila Scatena Raposo" userId="efd39fea-0d2b-4ae3-883f-65c40e95a1f8" providerId="ADAL" clId="{51349554-ED1D-45F3-A29F-3766BECB7A58}" dt="2023-05-18T18:31:08.338" v="977" actId="478"/>
          <ac:spMkLst>
            <pc:docMk/>
            <pc:sldMk cId="1994880376" sldId="335"/>
            <ac:spMk id="21" creationId="{3F0C0DAC-A473-3994-4693-82450DAF22A2}"/>
          </ac:spMkLst>
        </pc:spChg>
        <pc:spChg chg="add del mod">
          <ac:chgData name="Leila Scatena Raposo" userId="efd39fea-0d2b-4ae3-883f-65c40e95a1f8" providerId="ADAL" clId="{51349554-ED1D-45F3-A29F-3766BECB7A58}" dt="2023-05-18T18:31:06.531" v="976" actId="478"/>
          <ac:spMkLst>
            <pc:docMk/>
            <pc:sldMk cId="1994880376" sldId="335"/>
            <ac:spMk id="22" creationId="{F4E87FDF-1832-C127-185E-E2E4F91DFBE1}"/>
          </ac:spMkLst>
        </pc:spChg>
        <pc:spChg chg="add mod">
          <ac:chgData name="Leila Scatena Raposo" userId="efd39fea-0d2b-4ae3-883f-65c40e95a1f8" providerId="ADAL" clId="{51349554-ED1D-45F3-A29F-3766BECB7A58}" dt="2023-05-18T18:29:34.466" v="958" actId="1076"/>
          <ac:spMkLst>
            <pc:docMk/>
            <pc:sldMk cId="1994880376" sldId="335"/>
            <ac:spMk id="23" creationId="{AFD8FCB6-A923-7E47-53AA-EC04A3A3B408}"/>
          </ac:spMkLst>
        </pc:spChg>
        <pc:picChg chg="add mod">
          <ac:chgData name="Leila Scatena Raposo" userId="efd39fea-0d2b-4ae3-883f-65c40e95a1f8" providerId="ADAL" clId="{51349554-ED1D-45F3-A29F-3766BECB7A58}" dt="2023-05-18T18:29:02.274" v="949" actId="1076"/>
          <ac:picMkLst>
            <pc:docMk/>
            <pc:sldMk cId="1994880376" sldId="335"/>
            <ac:picMk id="25" creationId="{E733B775-4AA4-06F0-B0FE-0720FBE56863}"/>
          </ac:picMkLst>
        </pc:picChg>
        <pc:picChg chg="add mod">
          <ac:chgData name="Leila Scatena Raposo" userId="efd39fea-0d2b-4ae3-883f-65c40e95a1f8" providerId="ADAL" clId="{51349554-ED1D-45F3-A29F-3766BECB7A58}" dt="2023-05-18T18:29:56.463" v="962" actId="1076"/>
          <ac:picMkLst>
            <pc:docMk/>
            <pc:sldMk cId="1994880376" sldId="335"/>
            <ac:picMk id="27" creationId="{7A151AE8-36C0-07FD-119F-45D2583C7444}"/>
          </ac:picMkLst>
        </pc:picChg>
        <pc:picChg chg="add mod">
          <ac:chgData name="Leila Scatena Raposo" userId="efd39fea-0d2b-4ae3-883f-65c40e95a1f8" providerId="ADAL" clId="{51349554-ED1D-45F3-A29F-3766BECB7A58}" dt="2023-05-18T18:30:22.577" v="967" actId="1076"/>
          <ac:picMkLst>
            <pc:docMk/>
            <pc:sldMk cId="1994880376" sldId="335"/>
            <ac:picMk id="29" creationId="{16E1D2F1-BCA4-3885-B660-C2B6189C2D86}"/>
          </ac:picMkLst>
        </pc:picChg>
        <pc:picChg chg="add mod">
          <ac:chgData name="Leila Scatena Raposo" userId="efd39fea-0d2b-4ae3-883f-65c40e95a1f8" providerId="ADAL" clId="{51349554-ED1D-45F3-A29F-3766BECB7A58}" dt="2023-05-18T18:30:43.066" v="970" actId="1076"/>
          <ac:picMkLst>
            <pc:docMk/>
            <pc:sldMk cId="1994880376" sldId="335"/>
            <ac:picMk id="31" creationId="{7CB9ECF0-6D50-C2CB-AA75-2938EE0D3D2B}"/>
          </ac:picMkLst>
        </pc:picChg>
        <pc:picChg chg="add mod">
          <ac:chgData name="Leila Scatena Raposo" userId="efd39fea-0d2b-4ae3-883f-65c40e95a1f8" providerId="ADAL" clId="{51349554-ED1D-45F3-A29F-3766BECB7A58}" dt="2023-05-18T18:30:59.616" v="974" actId="1076"/>
          <ac:picMkLst>
            <pc:docMk/>
            <pc:sldMk cId="1994880376" sldId="335"/>
            <ac:picMk id="33" creationId="{D7E88A36-F28F-D588-CBA2-2958FEAA1457}"/>
          </ac:picMkLst>
        </pc:picChg>
      </pc:sldChg>
      <pc:sldChg chg="addSp modSp mod">
        <pc:chgData name="Leila Scatena Raposo" userId="efd39fea-0d2b-4ae3-883f-65c40e95a1f8" providerId="ADAL" clId="{51349554-ED1D-45F3-A29F-3766BECB7A58}" dt="2023-05-18T18:34:41.562" v="1031" actId="1076"/>
        <pc:sldMkLst>
          <pc:docMk/>
          <pc:sldMk cId="3412726050" sldId="336"/>
        </pc:sldMkLst>
        <pc:spChg chg="mod">
          <ac:chgData name="Leila Scatena Raposo" userId="efd39fea-0d2b-4ae3-883f-65c40e95a1f8" providerId="ADAL" clId="{51349554-ED1D-45F3-A29F-3766BECB7A58}" dt="2023-05-11T16:31:46.214" v="30" actId="790"/>
          <ac:spMkLst>
            <pc:docMk/>
            <pc:sldMk cId="3412726050" sldId="336"/>
            <ac:spMk id="2" creationId="{4BEB3A73-3786-A3B1-2EC5-9EAEFD59015D}"/>
          </ac:spMkLst>
        </pc:spChg>
        <pc:spChg chg="mod">
          <ac:chgData name="Leila Scatena Raposo" userId="efd39fea-0d2b-4ae3-883f-65c40e95a1f8" providerId="ADAL" clId="{51349554-ED1D-45F3-A29F-3766BECB7A58}" dt="2023-05-11T16:31:46.214" v="30" actId="790"/>
          <ac:spMkLst>
            <pc:docMk/>
            <pc:sldMk cId="3412726050" sldId="336"/>
            <ac:spMk id="3" creationId="{FDB4BE6D-CD9D-0066-8CA6-DD3BA1B8E13B}"/>
          </ac:spMkLst>
        </pc:spChg>
        <pc:spChg chg="mod">
          <ac:chgData name="Leila Scatena Raposo" userId="efd39fea-0d2b-4ae3-883f-65c40e95a1f8" providerId="ADAL" clId="{51349554-ED1D-45F3-A29F-3766BECB7A58}" dt="2023-05-11T16:31:46.214" v="30" actId="790"/>
          <ac:spMkLst>
            <pc:docMk/>
            <pc:sldMk cId="3412726050" sldId="336"/>
            <ac:spMk id="4" creationId="{889F4E11-E221-B4BB-64F9-2CB7578025FC}"/>
          </ac:spMkLst>
        </pc:spChg>
        <pc:spChg chg="mod">
          <ac:chgData name="Leila Scatena Raposo" userId="efd39fea-0d2b-4ae3-883f-65c40e95a1f8" providerId="ADAL" clId="{51349554-ED1D-45F3-A29F-3766BECB7A58}" dt="2023-05-11T16:31:46.214" v="30" actId="790"/>
          <ac:spMkLst>
            <pc:docMk/>
            <pc:sldMk cId="3412726050" sldId="336"/>
            <ac:spMk id="5" creationId="{1DE601EF-0151-EC7D-F8F8-7717600DB785}"/>
          </ac:spMkLst>
        </pc:spChg>
        <pc:spChg chg="mod">
          <ac:chgData name="Leila Scatena Raposo" userId="efd39fea-0d2b-4ae3-883f-65c40e95a1f8" providerId="ADAL" clId="{51349554-ED1D-45F3-A29F-3766BECB7A58}" dt="2023-05-11T16:31:46.214" v="30" actId="790"/>
          <ac:spMkLst>
            <pc:docMk/>
            <pc:sldMk cId="3412726050" sldId="336"/>
            <ac:spMk id="6" creationId="{0E069508-4015-1FF7-16E9-7781D2B13E7D}"/>
          </ac:spMkLst>
        </pc:spChg>
        <pc:spChg chg="mod">
          <ac:chgData name="Leila Scatena Raposo" userId="efd39fea-0d2b-4ae3-883f-65c40e95a1f8" providerId="ADAL" clId="{51349554-ED1D-45F3-A29F-3766BECB7A58}" dt="2023-05-11T16:31:46.214" v="30" actId="790"/>
          <ac:spMkLst>
            <pc:docMk/>
            <pc:sldMk cId="3412726050" sldId="336"/>
            <ac:spMk id="7" creationId="{6BE557DF-6AD3-3D90-8313-F7BA77EA60F5}"/>
          </ac:spMkLst>
        </pc:spChg>
        <pc:spChg chg="mod">
          <ac:chgData name="Leila Scatena Raposo" userId="efd39fea-0d2b-4ae3-883f-65c40e95a1f8" providerId="ADAL" clId="{51349554-ED1D-45F3-A29F-3766BECB7A58}" dt="2023-05-11T16:31:46.214" v="30" actId="790"/>
          <ac:spMkLst>
            <pc:docMk/>
            <pc:sldMk cId="3412726050" sldId="336"/>
            <ac:spMk id="8" creationId="{8DBEF928-06BE-D145-696F-7523A89E29EC}"/>
          </ac:spMkLst>
        </pc:spChg>
        <pc:spChg chg="mod">
          <ac:chgData name="Leila Scatena Raposo" userId="efd39fea-0d2b-4ae3-883f-65c40e95a1f8" providerId="ADAL" clId="{51349554-ED1D-45F3-A29F-3766BECB7A58}" dt="2023-05-11T16:31:46.214" v="30" actId="790"/>
          <ac:spMkLst>
            <pc:docMk/>
            <pc:sldMk cId="3412726050" sldId="336"/>
            <ac:spMk id="9" creationId="{6BF1C5C7-5B63-376B-FBEB-25CE3C62271E}"/>
          </ac:spMkLst>
        </pc:spChg>
        <pc:spChg chg="add mod">
          <ac:chgData name="Leila Scatena Raposo" userId="efd39fea-0d2b-4ae3-883f-65c40e95a1f8" providerId="ADAL" clId="{51349554-ED1D-45F3-A29F-3766BECB7A58}" dt="2023-05-18T18:34:41.562" v="1031" actId="1076"/>
          <ac:spMkLst>
            <pc:docMk/>
            <pc:sldMk cId="3412726050" sldId="336"/>
            <ac:spMk id="18" creationId="{18CA346B-1F94-46D3-4373-292EEE3DC0C2}"/>
          </ac:spMkLst>
        </pc:spChg>
        <pc:spChg chg="add mod">
          <ac:chgData name="Leila Scatena Raposo" userId="efd39fea-0d2b-4ae3-883f-65c40e95a1f8" providerId="ADAL" clId="{51349554-ED1D-45F3-A29F-3766BECB7A58}" dt="2023-05-18T18:33:05.920" v="1006" actId="1076"/>
          <ac:spMkLst>
            <pc:docMk/>
            <pc:sldMk cId="3412726050" sldId="336"/>
            <ac:spMk id="19" creationId="{50A6B68D-222A-FBF2-3076-AF41F409F594}"/>
          </ac:spMkLst>
        </pc:spChg>
        <pc:spChg chg="add mod">
          <ac:chgData name="Leila Scatena Raposo" userId="efd39fea-0d2b-4ae3-883f-65c40e95a1f8" providerId="ADAL" clId="{51349554-ED1D-45F3-A29F-3766BECB7A58}" dt="2023-05-18T18:32:30.599" v="999" actId="1076"/>
          <ac:spMkLst>
            <pc:docMk/>
            <pc:sldMk cId="3412726050" sldId="336"/>
            <ac:spMk id="20" creationId="{FAF5D67D-F73A-CCCF-86E6-B624007C4758}"/>
          </ac:spMkLst>
        </pc:spChg>
        <pc:spChg chg="add mod">
          <ac:chgData name="Leila Scatena Raposo" userId="efd39fea-0d2b-4ae3-883f-65c40e95a1f8" providerId="ADAL" clId="{51349554-ED1D-45F3-A29F-3766BECB7A58}" dt="2023-05-18T18:31:58.927" v="992" actId="1076"/>
          <ac:spMkLst>
            <pc:docMk/>
            <pc:sldMk cId="3412726050" sldId="336"/>
            <ac:spMk id="21" creationId="{3F52565B-DEFD-E641-4B3B-7DBADEEC02A3}"/>
          </ac:spMkLst>
        </pc:spChg>
        <pc:spChg chg="add mod">
          <ac:chgData name="Leila Scatena Raposo" userId="efd39fea-0d2b-4ae3-883f-65c40e95a1f8" providerId="ADAL" clId="{51349554-ED1D-45F3-A29F-3766BECB7A58}" dt="2023-05-18T18:34:13.271" v="1024" actId="1076"/>
          <ac:spMkLst>
            <pc:docMk/>
            <pc:sldMk cId="3412726050" sldId="336"/>
            <ac:spMk id="22" creationId="{1C8883BA-EA20-5E1F-8915-94FEFC40F0DA}"/>
          </ac:spMkLst>
        </pc:spChg>
        <pc:spChg chg="add mod">
          <ac:chgData name="Leila Scatena Raposo" userId="efd39fea-0d2b-4ae3-883f-65c40e95a1f8" providerId="ADAL" clId="{51349554-ED1D-45F3-A29F-3766BECB7A58}" dt="2023-05-18T18:33:40.024" v="1016" actId="1076"/>
          <ac:spMkLst>
            <pc:docMk/>
            <pc:sldMk cId="3412726050" sldId="336"/>
            <ac:spMk id="23" creationId="{F31C0784-B3DE-5EDC-6B18-E710A4D91581}"/>
          </ac:spMkLst>
        </pc:spChg>
      </pc:sldChg>
      <pc:sldChg chg="addSp modSp mod">
        <pc:chgData name="Leila Scatena Raposo" userId="efd39fea-0d2b-4ae3-883f-65c40e95a1f8" providerId="ADAL" clId="{51349554-ED1D-45F3-A29F-3766BECB7A58}" dt="2023-05-18T16:50:14.008" v="428"/>
        <pc:sldMkLst>
          <pc:docMk/>
          <pc:sldMk cId="2821643148" sldId="337"/>
        </pc:sldMkLst>
        <pc:spChg chg="mod">
          <ac:chgData name="Leila Scatena Raposo" userId="efd39fea-0d2b-4ae3-883f-65c40e95a1f8" providerId="ADAL" clId="{51349554-ED1D-45F3-A29F-3766BECB7A58}" dt="2023-05-11T16:32:39.887" v="32" actId="790"/>
          <ac:spMkLst>
            <pc:docMk/>
            <pc:sldMk cId="2821643148" sldId="337"/>
            <ac:spMk id="2" creationId="{4BEB3A73-3786-A3B1-2EC5-9EAEFD59015D}"/>
          </ac:spMkLst>
        </pc:spChg>
        <pc:spChg chg="mod">
          <ac:chgData name="Leila Scatena Raposo" userId="efd39fea-0d2b-4ae3-883f-65c40e95a1f8" providerId="ADAL" clId="{51349554-ED1D-45F3-A29F-3766BECB7A58}" dt="2023-05-11T16:32:39.887" v="32" actId="790"/>
          <ac:spMkLst>
            <pc:docMk/>
            <pc:sldMk cId="2821643148" sldId="337"/>
            <ac:spMk id="3" creationId="{FDB4BE6D-CD9D-0066-8CA6-DD3BA1B8E13B}"/>
          </ac:spMkLst>
        </pc:spChg>
        <pc:spChg chg="mod">
          <ac:chgData name="Leila Scatena Raposo" userId="efd39fea-0d2b-4ae3-883f-65c40e95a1f8" providerId="ADAL" clId="{51349554-ED1D-45F3-A29F-3766BECB7A58}" dt="2023-05-11T16:32:39.887" v="32" actId="790"/>
          <ac:spMkLst>
            <pc:docMk/>
            <pc:sldMk cId="2821643148" sldId="337"/>
            <ac:spMk id="4" creationId="{CA2C9AD2-A6F4-2782-FB36-2D5E7186A154}"/>
          </ac:spMkLst>
        </pc:spChg>
        <pc:spChg chg="mod">
          <ac:chgData name="Leila Scatena Raposo" userId="efd39fea-0d2b-4ae3-883f-65c40e95a1f8" providerId="ADAL" clId="{51349554-ED1D-45F3-A29F-3766BECB7A58}" dt="2023-05-11T16:32:39.887" v="32" actId="790"/>
          <ac:spMkLst>
            <pc:docMk/>
            <pc:sldMk cId="2821643148" sldId="337"/>
            <ac:spMk id="5" creationId="{A3552CF3-06E1-C739-8423-1268E937158B}"/>
          </ac:spMkLst>
        </pc:spChg>
        <pc:spChg chg="mod">
          <ac:chgData name="Leila Scatena Raposo" userId="efd39fea-0d2b-4ae3-883f-65c40e95a1f8" providerId="ADAL" clId="{51349554-ED1D-45F3-A29F-3766BECB7A58}" dt="2023-05-11T16:32:39.887" v="32" actId="790"/>
          <ac:spMkLst>
            <pc:docMk/>
            <pc:sldMk cId="2821643148" sldId="337"/>
            <ac:spMk id="6" creationId="{61C70085-D67A-C2AC-C06B-0BC9CE44F927}"/>
          </ac:spMkLst>
        </pc:spChg>
        <pc:spChg chg="mod">
          <ac:chgData name="Leila Scatena Raposo" userId="efd39fea-0d2b-4ae3-883f-65c40e95a1f8" providerId="ADAL" clId="{51349554-ED1D-45F3-A29F-3766BECB7A58}" dt="2023-05-11T16:32:39.887" v="32" actId="790"/>
          <ac:spMkLst>
            <pc:docMk/>
            <pc:sldMk cId="2821643148" sldId="337"/>
            <ac:spMk id="7" creationId="{DC884F63-CD92-F62F-7DAB-D102AB749FBE}"/>
          </ac:spMkLst>
        </pc:spChg>
        <pc:spChg chg="mod">
          <ac:chgData name="Leila Scatena Raposo" userId="efd39fea-0d2b-4ae3-883f-65c40e95a1f8" providerId="ADAL" clId="{51349554-ED1D-45F3-A29F-3766BECB7A58}" dt="2023-05-11T16:32:39.887" v="32" actId="790"/>
          <ac:spMkLst>
            <pc:docMk/>
            <pc:sldMk cId="2821643148" sldId="337"/>
            <ac:spMk id="8" creationId="{2AB5EC64-4B43-913B-0123-AA0B7B6D919A}"/>
          </ac:spMkLst>
        </pc:spChg>
        <pc:spChg chg="mod">
          <ac:chgData name="Leila Scatena Raposo" userId="efd39fea-0d2b-4ae3-883f-65c40e95a1f8" providerId="ADAL" clId="{51349554-ED1D-45F3-A29F-3766BECB7A58}" dt="2023-05-11T16:32:39.887" v="32" actId="790"/>
          <ac:spMkLst>
            <pc:docMk/>
            <pc:sldMk cId="2821643148" sldId="337"/>
            <ac:spMk id="9" creationId="{63831798-2DB3-5209-56D2-81F67DC9C17D}"/>
          </ac:spMkLst>
        </pc:spChg>
        <pc:spChg chg="add mod">
          <ac:chgData name="Leila Scatena Raposo" userId="efd39fea-0d2b-4ae3-883f-65c40e95a1f8" providerId="ADAL" clId="{51349554-ED1D-45F3-A29F-3766BECB7A58}" dt="2023-05-18T16:50:14.008" v="428"/>
          <ac:spMkLst>
            <pc:docMk/>
            <pc:sldMk cId="2821643148" sldId="337"/>
            <ac:spMk id="18" creationId="{14B5A206-EF45-E8EE-59D7-F8A3F8CBEFD1}"/>
          </ac:spMkLst>
        </pc:spChg>
      </pc:sldChg>
      <pc:sldChg chg="addSp modSp mod">
        <pc:chgData name="Leila Scatena Raposo" userId="efd39fea-0d2b-4ae3-883f-65c40e95a1f8" providerId="ADAL" clId="{51349554-ED1D-45F3-A29F-3766BECB7A58}" dt="2023-05-18T18:43:54.807" v="1134" actId="1076"/>
        <pc:sldMkLst>
          <pc:docMk/>
          <pc:sldMk cId="432961237" sldId="338"/>
        </pc:sldMkLst>
        <pc:spChg chg="mod">
          <ac:chgData name="Leila Scatena Raposo" userId="efd39fea-0d2b-4ae3-883f-65c40e95a1f8" providerId="ADAL" clId="{51349554-ED1D-45F3-A29F-3766BECB7A58}" dt="2023-05-11T16:33:14.757" v="34" actId="790"/>
          <ac:spMkLst>
            <pc:docMk/>
            <pc:sldMk cId="432961237" sldId="338"/>
            <ac:spMk id="2" creationId="{4BEB3A73-3786-A3B1-2EC5-9EAEFD59015D}"/>
          </ac:spMkLst>
        </pc:spChg>
        <pc:spChg chg="mod">
          <ac:chgData name="Leila Scatena Raposo" userId="efd39fea-0d2b-4ae3-883f-65c40e95a1f8" providerId="ADAL" clId="{51349554-ED1D-45F3-A29F-3766BECB7A58}" dt="2023-05-11T16:33:14.757" v="34" actId="790"/>
          <ac:spMkLst>
            <pc:docMk/>
            <pc:sldMk cId="432961237" sldId="338"/>
            <ac:spMk id="3" creationId="{FDB4BE6D-CD9D-0066-8CA6-DD3BA1B8E13B}"/>
          </ac:spMkLst>
        </pc:spChg>
        <pc:spChg chg="mod">
          <ac:chgData name="Leila Scatena Raposo" userId="efd39fea-0d2b-4ae3-883f-65c40e95a1f8" providerId="ADAL" clId="{51349554-ED1D-45F3-A29F-3766BECB7A58}" dt="2023-05-11T16:33:14.757" v="34" actId="790"/>
          <ac:spMkLst>
            <pc:docMk/>
            <pc:sldMk cId="432961237" sldId="338"/>
            <ac:spMk id="11" creationId="{784B53D0-87E5-2D88-9C77-BB91FC6936E3}"/>
          </ac:spMkLst>
        </pc:spChg>
        <pc:spChg chg="mod">
          <ac:chgData name="Leila Scatena Raposo" userId="efd39fea-0d2b-4ae3-883f-65c40e95a1f8" providerId="ADAL" clId="{51349554-ED1D-45F3-A29F-3766BECB7A58}" dt="2023-05-11T16:33:14.757" v="34" actId="790"/>
          <ac:spMkLst>
            <pc:docMk/>
            <pc:sldMk cId="432961237" sldId="338"/>
            <ac:spMk id="13" creationId="{BB55F3E3-0C50-C643-A83B-6F90644C6C6C}"/>
          </ac:spMkLst>
        </pc:spChg>
        <pc:spChg chg="mod">
          <ac:chgData name="Leila Scatena Raposo" userId="efd39fea-0d2b-4ae3-883f-65c40e95a1f8" providerId="ADAL" clId="{51349554-ED1D-45F3-A29F-3766BECB7A58}" dt="2023-05-11T16:33:14.757" v="34" actId="790"/>
          <ac:spMkLst>
            <pc:docMk/>
            <pc:sldMk cId="432961237" sldId="338"/>
            <ac:spMk id="14" creationId="{FC577C5B-8981-C79A-3400-1781BB7D9B66}"/>
          </ac:spMkLst>
        </pc:spChg>
        <pc:spChg chg="mod">
          <ac:chgData name="Leila Scatena Raposo" userId="efd39fea-0d2b-4ae3-883f-65c40e95a1f8" providerId="ADAL" clId="{51349554-ED1D-45F3-A29F-3766BECB7A58}" dt="2023-05-11T16:33:14.757" v="34" actId="790"/>
          <ac:spMkLst>
            <pc:docMk/>
            <pc:sldMk cId="432961237" sldId="338"/>
            <ac:spMk id="15" creationId="{0AC5929E-6DD6-7D0E-9FD8-A92F20886F94}"/>
          </ac:spMkLst>
        </pc:spChg>
        <pc:spChg chg="mod">
          <ac:chgData name="Leila Scatena Raposo" userId="efd39fea-0d2b-4ae3-883f-65c40e95a1f8" providerId="ADAL" clId="{51349554-ED1D-45F3-A29F-3766BECB7A58}" dt="2023-05-11T16:33:14.757" v="34" actId="790"/>
          <ac:spMkLst>
            <pc:docMk/>
            <pc:sldMk cId="432961237" sldId="338"/>
            <ac:spMk id="16" creationId="{8CEF2AB7-0977-8FCD-C2B3-99B0A40A3FA4}"/>
          </ac:spMkLst>
        </pc:spChg>
        <pc:spChg chg="mod">
          <ac:chgData name="Leila Scatena Raposo" userId="efd39fea-0d2b-4ae3-883f-65c40e95a1f8" providerId="ADAL" clId="{51349554-ED1D-45F3-A29F-3766BECB7A58}" dt="2023-05-11T16:33:14.757" v="34" actId="790"/>
          <ac:spMkLst>
            <pc:docMk/>
            <pc:sldMk cId="432961237" sldId="338"/>
            <ac:spMk id="17" creationId="{35B920EB-0DD8-F90D-2F80-2AA319EAF9D9}"/>
          </ac:spMkLst>
        </pc:spChg>
        <pc:spChg chg="add mod">
          <ac:chgData name="Leila Scatena Raposo" userId="efd39fea-0d2b-4ae3-883f-65c40e95a1f8" providerId="ADAL" clId="{51349554-ED1D-45F3-A29F-3766BECB7A58}" dt="2023-05-18T18:43:54.807" v="1134" actId="1076"/>
          <ac:spMkLst>
            <pc:docMk/>
            <pc:sldMk cId="432961237" sldId="338"/>
            <ac:spMk id="18" creationId="{1792A9CF-3F4A-0917-48D5-B8DED9BC09E6}"/>
          </ac:spMkLst>
        </pc:spChg>
        <pc:spChg chg="add mod">
          <ac:chgData name="Leila Scatena Raposo" userId="efd39fea-0d2b-4ae3-883f-65c40e95a1f8" providerId="ADAL" clId="{51349554-ED1D-45F3-A29F-3766BECB7A58}" dt="2023-05-18T18:42:46.574" v="1122" actId="1076"/>
          <ac:spMkLst>
            <pc:docMk/>
            <pc:sldMk cId="432961237" sldId="338"/>
            <ac:spMk id="19" creationId="{6C64C610-FF1F-CEF4-7330-D3E736F4EE13}"/>
          </ac:spMkLst>
        </pc:spChg>
        <pc:spChg chg="add mod">
          <ac:chgData name="Leila Scatena Raposo" userId="efd39fea-0d2b-4ae3-883f-65c40e95a1f8" providerId="ADAL" clId="{51349554-ED1D-45F3-A29F-3766BECB7A58}" dt="2023-05-18T18:43:25.548" v="1128" actId="1076"/>
          <ac:spMkLst>
            <pc:docMk/>
            <pc:sldMk cId="432961237" sldId="338"/>
            <ac:spMk id="20" creationId="{3D27C6F3-9013-57FA-E8FB-186E92BCF778}"/>
          </ac:spMkLst>
        </pc:spChg>
        <pc:spChg chg="add mod">
          <ac:chgData name="Leila Scatena Raposo" userId="efd39fea-0d2b-4ae3-883f-65c40e95a1f8" providerId="ADAL" clId="{51349554-ED1D-45F3-A29F-3766BECB7A58}" dt="2023-05-18T18:41:06.502" v="1101" actId="1076"/>
          <ac:spMkLst>
            <pc:docMk/>
            <pc:sldMk cId="432961237" sldId="338"/>
            <ac:spMk id="21" creationId="{811C7E01-E3CD-46AF-D03C-C1793D8688C5}"/>
          </ac:spMkLst>
        </pc:spChg>
        <pc:spChg chg="add mod">
          <ac:chgData name="Leila Scatena Raposo" userId="efd39fea-0d2b-4ae3-883f-65c40e95a1f8" providerId="ADAL" clId="{51349554-ED1D-45F3-A29F-3766BECB7A58}" dt="2023-05-18T18:41:53.372" v="1111" actId="1076"/>
          <ac:spMkLst>
            <pc:docMk/>
            <pc:sldMk cId="432961237" sldId="338"/>
            <ac:spMk id="22" creationId="{84274F05-62A7-37CC-8D04-21D3F59C3A70}"/>
          </ac:spMkLst>
        </pc:spChg>
        <pc:spChg chg="add mod">
          <ac:chgData name="Leila Scatena Raposo" userId="efd39fea-0d2b-4ae3-883f-65c40e95a1f8" providerId="ADAL" clId="{51349554-ED1D-45F3-A29F-3766BECB7A58}" dt="2023-05-18T18:42:21.310" v="1117" actId="1076"/>
          <ac:spMkLst>
            <pc:docMk/>
            <pc:sldMk cId="432961237" sldId="338"/>
            <ac:spMk id="23" creationId="{B23B473C-A78A-CA96-9AED-6AADE8BB56E5}"/>
          </ac:spMkLst>
        </pc:spChg>
      </pc:sldChg>
      <pc:sldChg chg="addSp modSp">
        <pc:chgData name="Leila Scatena Raposo" userId="efd39fea-0d2b-4ae3-883f-65c40e95a1f8" providerId="ADAL" clId="{51349554-ED1D-45F3-A29F-3766BECB7A58}" dt="2023-05-18T16:50:22.270" v="430"/>
        <pc:sldMkLst>
          <pc:docMk/>
          <pc:sldMk cId="1711805436" sldId="339"/>
        </pc:sldMkLst>
        <pc:spChg chg="add mod">
          <ac:chgData name="Leila Scatena Raposo" userId="efd39fea-0d2b-4ae3-883f-65c40e95a1f8" providerId="ADAL" clId="{51349554-ED1D-45F3-A29F-3766BECB7A58}" dt="2023-05-18T16:50:22.270" v="430"/>
          <ac:spMkLst>
            <pc:docMk/>
            <pc:sldMk cId="1711805436" sldId="339"/>
            <ac:spMk id="9" creationId="{CE33CC7E-99B5-A982-13FC-C210E4327C1D}"/>
          </ac:spMkLst>
        </pc:spChg>
      </pc:sldChg>
      <pc:sldChg chg="modSp mod">
        <pc:chgData name="Leila Scatena Raposo" userId="efd39fea-0d2b-4ae3-883f-65c40e95a1f8" providerId="ADAL" clId="{51349554-ED1D-45F3-A29F-3766BECB7A58}" dt="2023-05-11T16:38:14.037" v="39" actId="790"/>
        <pc:sldMkLst>
          <pc:docMk/>
          <pc:sldMk cId="823849205" sldId="341"/>
        </pc:sldMkLst>
        <pc:spChg chg="mod">
          <ac:chgData name="Leila Scatena Raposo" userId="efd39fea-0d2b-4ae3-883f-65c40e95a1f8" providerId="ADAL" clId="{51349554-ED1D-45F3-A29F-3766BECB7A58}" dt="2023-05-11T16:38:14.037" v="39" actId="790"/>
          <ac:spMkLst>
            <pc:docMk/>
            <pc:sldMk cId="823849205" sldId="341"/>
            <ac:spMk id="7" creationId="{1B6050ED-CB3F-661F-1FF5-5CEC8E892A44}"/>
          </ac:spMkLst>
        </pc:spChg>
      </pc:sldChg>
      <pc:sldChg chg="addSp modSp">
        <pc:chgData name="Leila Scatena Raposo" userId="efd39fea-0d2b-4ae3-883f-65c40e95a1f8" providerId="ADAL" clId="{51349554-ED1D-45F3-A29F-3766BECB7A58}" dt="2023-05-18T16:47:33.275" v="405"/>
        <pc:sldMkLst>
          <pc:docMk/>
          <pc:sldMk cId="171611832" sldId="342"/>
        </pc:sldMkLst>
        <pc:spChg chg="add mod">
          <ac:chgData name="Leila Scatena Raposo" userId="efd39fea-0d2b-4ae3-883f-65c40e95a1f8" providerId="ADAL" clId="{51349554-ED1D-45F3-A29F-3766BECB7A58}" dt="2023-05-18T16:47:33.275" v="405"/>
          <ac:spMkLst>
            <pc:docMk/>
            <pc:sldMk cId="171611832" sldId="342"/>
            <ac:spMk id="4" creationId="{ACA6DC64-C11C-C232-25D9-99C9600B5051}"/>
          </ac:spMkLst>
        </pc:spChg>
      </pc:sldChg>
      <pc:sldChg chg="addSp modSp mod">
        <pc:chgData name="Leila Scatena Raposo" userId="efd39fea-0d2b-4ae3-883f-65c40e95a1f8" providerId="ADAL" clId="{51349554-ED1D-45F3-A29F-3766BECB7A58}" dt="2023-05-18T16:47:37.974" v="407" actId="1076"/>
        <pc:sldMkLst>
          <pc:docMk/>
          <pc:sldMk cId="2890599222" sldId="343"/>
        </pc:sldMkLst>
        <pc:spChg chg="add mod">
          <ac:chgData name="Leila Scatena Raposo" userId="efd39fea-0d2b-4ae3-883f-65c40e95a1f8" providerId="ADAL" clId="{51349554-ED1D-45F3-A29F-3766BECB7A58}" dt="2023-05-18T16:47:37.974" v="407" actId="1076"/>
          <ac:spMkLst>
            <pc:docMk/>
            <pc:sldMk cId="2890599222" sldId="343"/>
            <ac:spMk id="4" creationId="{CE19CEFB-34EA-906A-FE01-D4378044FE78}"/>
          </ac:spMkLst>
        </pc:spChg>
      </pc:sldChg>
      <pc:sldChg chg="modSp mod">
        <pc:chgData name="Leila Scatena Raposo" userId="efd39fea-0d2b-4ae3-883f-65c40e95a1f8" providerId="ADAL" clId="{51349554-ED1D-45F3-A29F-3766BECB7A58}" dt="2023-05-11T16:39:47.607" v="40" actId="113"/>
        <pc:sldMkLst>
          <pc:docMk/>
          <pc:sldMk cId="212732989" sldId="344"/>
        </pc:sldMkLst>
        <pc:spChg chg="mod">
          <ac:chgData name="Leila Scatena Raposo" userId="efd39fea-0d2b-4ae3-883f-65c40e95a1f8" providerId="ADAL" clId="{51349554-ED1D-45F3-A29F-3766BECB7A58}" dt="2023-05-11T16:39:47.607" v="40" actId="113"/>
          <ac:spMkLst>
            <pc:docMk/>
            <pc:sldMk cId="212732989" sldId="344"/>
            <ac:spMk id="27" creationId="{C4F12C82-E628-BB14-D3D4-57BE86360AC0}"/>
          </ac:spMkLst>
        </pc:spChg>
      </pc:sldChg>
      <pc:sldChg chg="modSp mod">
        <pc:chgData name="Leila Scatena Raposo" userId="efd39fea-0d2b-4ae3-883f-65c40e95a1f8" providerId="ADAL" clId="{51349554-ED1D-45F3-A29F-3766BECB7A58}" dt="2023-05-11T16:40:06.550" v="41" actId="790"/>
        <pc:sldMkLst>
          <pc:docMk/>
          <pc:sldMk cId="464621734" sldId="345"/>
        </pc:sldMkLst>
        <pc:spChg chg="mod">
          <ac:chgData name="Leila Scatena Raposo" userId="efd39fea-0d2b-4ae3-883f-65c40e95a1f8" providerId="ADAL" clId="{51349554-ED1D-45F3-A29F-3766BECB7A58}" dt="2023-05-11T16:40:06.550" v="41" actId="790"/>
          <ac:spMkLst>
            <pc:docMk/>
            <pc:sldMk cId="464621734" sldId="345"/>
            <ac:spMk id="8" creationId="{5F27E056-903C-F00D-D676-22E9B61FF4A4}"/>
          </ac:spMkLst>
        </pc:spChg>
      </pc:sldChg>
      <pc:sldChg chg="addSp modSp mod">
        <pc:chgData name="Leila Scatena Raposo" userId="efd39fea-0d2b-4ae3-883f-65c40e95a1f8" providerId="ADAL" clId="{51349554-ED1D-45F3-A29F-3766BECB7A58}" dt="2023-05-18T16:47:53.120" v="409" actId="1076"/>
        <pc:sldMkLst>
          <pc:docMk/>
          <pc:sldMk cId="3881765018" sldId="346"/>
        </pc:sldMkLst>
        <pc:spChg chg="add mod">
          <ac:chgData name="Leila Scatena Raposo" userId="efd39fea-0d2b-4ae3-883f-65c40e95a1f8" providerId="ADAL" clId="{51349554-ED1D-45F3-A29F-3766BECB7A58}" dt="2023-05-18T16:47:53.120" v="409" actId="1076"/>
          <ac:spMkLst>
            <pc:docMk/>
            <pc:sldMk cId="3881765018" sldId="346"/>
            <ac:spMk id="14" creationId="{44E2C34A-CC29-66ED-AD2E-5F3E30BE0FBF}"/>
          </ac:spMkLst>
        </pc:spChg>
        <pc:spChg chg="mod">
          <ac:chgData name="Leila Scatena Raposo" userId="efd39fea-0d2b-4ae3-883f-65c40e95a1f8" providerId="ADAL" clId="{51349554-ED1D-45F3-A29F-3766BECB7A58}" dt="2023-05-11T16:05:55.408" v="3" actId="20577"/>
          <ac:spMkLst>
            <pc:docMk/>
            <pc:sldMk cId="3881765018" sldId="346"/>
            <ac:spMk id="39" creationId="{91705001-E083-F802-D69E-484ABCBED9CE}"/>
          </ac:spMkLst>
        </pc:spChg>
      </pc:sldChg>
      <pc:sldChg chg="addSp modSp mod">
        <pc:chgData name="Leila Scatena Raposo" userId="efd39fea-0d2b-4ae3-883f-65c40e95a1f8" providerId="ADAL" clId="{51349554-ED1D-45F3-A29F-3766BECB7A58}" dt="2023-05-18T16:48:20.347" v="414" actId="1076"/>
        <pc:sldMkLst>
          <pc:docMk/>
          <pc:sldMk cId="1464893451" sldId="350"/>
        </pc:sldMkLst>
        <pc:spChg chg="add mod">
          <ac:chgData name="Leila Scatena Raposo" userId="efd39fea-0d2b-4ae3-883f-65c40e95a1f8" providerId="ADAL" clId="{51349554-ED1D-45F3-A29F-3766BECB7A58}" dt="2023-05-18T16:48:20.347" v="414" actId="1076"/>
          <ac:spMkLst>
            <pc:docMk/>
            <pc:sldMk cId="1464893451" sldId="350"/>
            <ac:spMk id="5" creationId="{FAD77940-B9C3-B54E-C185-1270B031C26F}"/>
          </ac:spMkLst>
        </pc:spChg>
      </pc:sldChg>
      <pc:sldChg chg="modSp mod">
        <pc:chgData name="Leila Scatena Raposo" userId="efd39fea-0d2b-4ae3-883f-65c40e95a1f8" providerId="ADAL" clId="{51349554-ED1D-45F3-A29F-3766BECB7A58}" dt="2023-05-11T16:44:52.790" v="45" actId="790"/>
        <pc:sldMkLst>
          <pc:docMk/>
          <pc:sldMk cId="2564821263" sldId="351"/>
        </pc:sldMkLst>
        <pc:spChg chg="mod">
          <ac:chgData name="Leila Scatena Raposo" userId="efd39fea-0d2b-4ae3-883f-65c40e95a1f8" providerId="ADAL" clId="{51349554-ED1D-45F3-A29F-3766BECB7A58}" dt="2023-05-11T16:44:52.790" v="45" actId="790"/>
          <ac:spMkLst>
            <pc:docMk/>
            <pc:sldMk cId="2564821263" sldId="351"/>
            <ac:spMk id="2" creationId="{4BEB3A73-3786-A3B1-2EC5-9EAEFD59015D}"/>
          </ac:spMkLst>
        </pc:spChg>
        <pc:spChg chg="mod">
          <ac:chgData name="Leila Scatena Raposo" userId="efd39fea-0d2b-4ae3-883f-65c40e95a1f8" providerId="ADAL" clId="{51349554-ED1D-45F3-A29F-3766BECB7A58}" dt="2023-05-11T16:44:52.790" v="45" actId="790"/>
          <ac:spMkLst>
            <pc:docMk/>
            <pc:sldMk cId="2564821263" sldId="351"/>
            <ac:spMk id="3" creationId="{E1BDE829-1155-ECDA-B763-E7107CE06F58}"/>
          </ac:spMkLst>
        </pc:spChg>
        <pc:spChg chg="mod">
          <ac:chgData name="Leila Scatena Raposo" userId="efd39fea-0d2b-4ae3-883f-65c40e95a1f8" providerId="ADAL" clId="{51349554-ED1D-45F3-A29F-3766BECB7A58}" dt="2023-05-11T16:44:52.790" v="45" actId="790"/>
          <ac:spMkLst>
            <pc:docMk/>
            <pc:sldMk cId="2564821263" sldId="351"/>
            <ac:spMk id="7" creationId="{8F0CE080-163F-B5B7-97AE-C6895E519C00}"/>
          </ac:spMkLst>
        </pc:spChg>
        <pc:spChg chg="mod">
          <ac:chgData name="Leila Scatena Raposo" userId="efd39fea-0d2b-4ae3-883f-65c40e95a1f8" providerId="ADAL" clId="{51349554-ED1D-45F3-A29F-3766BECB7A58}" dt="2023-05-11T16:44:52.790" v="45" actId="790"/>
          <ac:spMkLst>
            <pc:docMk/>
            <pc:sldMk cId="2564821263" sldId="351"/>
            <ac:spMk id="9" creationId="{8FD1C76B-1FE3-19A5-7886-A7212C44D843}"/>
          </ac:spMkLst>
        </pc:spChg>
        <pc:spChg chg="mod">
          <ac:chgData name="Leila Scatena Raposo" userId="efd39fea-0d2b-4ae3-883f-65c40e95a1f8" providerId="ADAL" clId="{51349554-ED1D-45F3-A29F-3766BECB7A58}" dt="2023-05-11T16:44:52.790" v="45" actId="790"/>
          <ac:spMkLst>
            <pc:docMk/>
            <pc:sldMk cId="2564821263" sldId="351"/>
            <ac:spMk id="11" creationId="{0A15F9C9-0E21-870D-8D0F-5FD3B7A8B30F}"/>
          </ac:spMkLst>
        </pc:spChg>
        <pc:spChg chg="mod">
          <ac:chgData name="Leila Scatena Raposo" userId="efd39fea-0d2b-4ae3-883f-65c40e95a1f8" providerId="ADAL" clId="{51349554-ED1D-45F3-A29F-3766BECB7A58}" dt="2023-05-11T16:44:52.790" v="45" actId="790"/>
          <ac:spMkLst>
            <pc:docMk/>
            <pc:sldMk cId="2564821263" sldId="351"/>
            <ac:spMk id="13" creationId="{49BEAF4D-CB51-08D5-A200-BC1705E210B7}"/>
          </ac:spMkLst>
        </pc:spChg>
        <pc:spChg chg="mod">
          <ac:chgData name="Leila Scatena Raposo" userId="efd39fea-0d2b-4ae3-883f-65c40e95a1f8" providerId="ADAL" clId="{51349554-ED1D-45F3-A29F-3766BECB7A58}" dt="2023-05-11T16:44:52.790" v="45" actId="790"/>
          <ac:spMkLst>
            <pc:docMk/>
            <pc:sldMk cId="2564821263" sldId="351"/>
            <ac:spMk id="14" creationId="{AEB98E26-9DCA-1BC6-D66E-4C9A7394DE33}"/>
          </ac:spMkLst>
        </pc:spChg>
        <pc:spChg chg="mod">
          <ac:chgData name="Leila Scatena Raposo" userId="efd39fea-0d2b-4ae3-883f-65c40e95a1f8" providerId="ADAL" clId="{51349554-ED1D-45F3-A29F-3766BECB7A58}" dt="2023-05-11T16:44:52.790" v="45" actId="790"/>
          <ac:spMkLst>
            <pc:docMk/>
            <pc:sldMk cId="2564821263" sldId="351"/>
            <ac:spMk id="16" creationId="{021E8CC8-D7E3-222D-4D05-28BDAF013784}"/>
          </ac:spMkLst>
        </pc:spChg>
        <pc:spChg chg="mod">
          <ac:chgData name="Leila Scatena Raposo" userId="efd39fea-0d2b-4ae3-883f-65c40e95a1f8" providerId="ADAL" clId="{51349554-ED1D-45F3-A29F-3766BECB7A58}" dt="2023-05-11T16:44:52.790" v="45" actId="790"/>
          <ac:spMkLst>
            <pc:docMk/>
            <pc:sldMk cId="2564821263" sldId="351"/>
            <ac:spMk id="17" creationId="{EBEFD470-BF1F-7484-B7E7-CFC4D45218B2}"/>
          </ac:spMkLst>
        </pc:spChg>
        <pc:spChg chg="mod">
          <ac:chgData name="Leila Scatena Raposo" userId="efd39fea-0d2b-4ae3-883f-65c40e95a1f8" providerId="ADAL" clId="{51349554-ED1D-45F3-A29F-3766BECB7A58}" dt="2023-05-11T16:44:52.790" v="45" actId="790"/>
          <ac:spMkLst>
            <pc:docMk/>
            <pc:sldMk cId="2564821263" sldId="351"/>
            <ac:spMk id="24" creationId="{7A314659-1120-28FE-6F4A-031F059FDA5D}"/>
          </ac:spMkLst>
        </pc:spChg>
        <pc:spChg chg="mod">
          <ac:chgData name="Leila Scatena Raposo" userId="efd39fea-0d2b-4ae3-883f-65c40e95a1f8" providerId="ADAL" clId="{51349554-ED1D-45F3-A29F-3766BECB7A58}" dt="2023-05-11T16:44:52.790" v="45" actId="790"/>
          <ac:spMkLst>
            <pc:docMk/>
            <pc:sldMk cId="2564821263" sldId="351"/>
            <ac:spMk id="25" creationId="{3FDC6061-2CA6-B0FD-2CB2-237C985DF1DA}"/>
          </ac:spMkLst>
        </pc:spChg>
        <pc:spChg chg="mod">
          <ac:chgData name="Leila Scatena Raposo" userId="efd39fea-0d2b-4ae3-883f-65c40e95a1f8" providerId="ADAL" clId="{51349554-ED1D-45F3-A29F-3766BECB7A58}" dt="2023-05-11T16:44:52.790" v="45" actId="790"/>
          <ac:spMkLst>
            <pc:docMk/>
            <pc:sldMk cId="2564821263" sldId="351"/>
            <ac:spMk id="26" creationId="{4FF807F6-700B-93B6-9178-DC470F75A292}"/>
          </ac:spMkLst>
        </pc:spChg>
        <pc:spChg chg="mod">
          <ac:chgData name="Leila Scatena Raposo" userId="efd39fea-0d2b-4ae3-883f-65c40e95a1f8" providerId="ADAL" clId="{51349554-ED1D-45F3-A29F-3766BECB7A58}" dt="2023-05-11T16:44:52.790" v="45" actId="790"/>
          <ac:spMkLst>
            <pc:docMk/>
            <pc:sldMk cId="2564821263" sldId="351"/>
            <ac:spMk id="27" creationId="{6D226F23-1DF5-6A9C-4788-F38806D7E86E}"/>
          </ac:spMkLst>
        </pc:spChg>
        <pc:spChg chg="mod">
          <ac:chgData name="Leila Scatena Raposo" userId="efd39fea-0d2b-4ae3-883f-65c40e95a1f8" providerId="ADAL" clId="{51349554-ED1D-45F3-A29F-3766BECB7A58}" dt="2023-05-11T16:44:52.790" v="45" actId="790"/>
          <ac:spMkLst>
            <pc:docMk/>
            <pc:sldMk cId="2564821263" sldId="351"/>
            <ac:spMk id="28" creationId="{8434D961-B769-E9C8-712F-FD0A23DC612E}"/>
          </ac:spMkLst>
        </pc:spChg>
      </pc:sldChg>
      <pc:sldChg chg="modSp mod">
        <pc:chgData name="Leila Scatena Raposo" userId="efd39fea-0d2b-4ae3-883f-65c40e95a1f8" providerId="ADAL" clId="{51349554-ED1D-45F3-A29F-3766BECB7A58}" dt="2023-05-11T16:45:53.531" v="47" actId="790"/>
        <pc:sldMkLst>
          <pc:docMk/>
          <pc:sldMk cId="78026195" sldId="352"/>
        </pc:sldMkLst>
        <pc:spChg chg="mod">
          <ac:chgData name="Leila Scatena Raposo" userId="efd39fea-0d2b-4ae3-883f-65c40e95a1f8" providerId="ADAL" clId="{51349554-ED1D-45F3-A29F-3766BECB7A58}" dt="2023-05-11T16:45:53.531" v="47" actId="790"/>
          <ac:spMkLst>
            <pc:docMk/>
            <pc:sldMk cId="78026195" sldId="352"/>
            <ac:spMk id="2" creationId="{4BEB3A73-3786-A3B1-2EC5-9EAEFD59015D}"/>
          </ac:spMkLst>
        </pc:spChg>
        <pc:spChg chg="mod">
          <ac:chgData name="Leila Scatena Raposo" userId="efd39fea-0d2b-4ae3-883f-65c40e95a1f8" providerId="ADAL" clId="{51349554-ED1D-45F3-A29F-3766BECB7A58}" dt="2023-05-11T16:45:53.531" v="47" actId="790"/>
          <ac:spMkLst>
            <pc:docMk/>
            <pc:sldMk cId="78026195" sldId="352"/>
            <ac:spMk id="3" creationId="{E1BDE829-1155-ECDA-B763-E7107CE06F58}"/>
          </ac:spMkLst>
        </pc:spChg>
        <pc:spChg chg="mod">
          <ac:chgData name="Leila Scatena Raposo" userId="efd39fea-0d2b-4ae3-883f-65c40e95a1f8" providerId="ADAL" clId="{51349554-ED1D-45F3-A29F-3766BECB7A58}" dt="2023-05-11T16:45:53.531" v="47" actId="790"/>
          <ac:spMkLst>
            <pc:docMk/>
            <pc:sldMk cId="78026195" sldId="352"/>
            <ac:spMk id="7" creationId="{8F0CE080-163F-B5B7-97AE-C6895E519C00}"/>
          </ac:spMkLst>
        </pc:spChg>
        <pc:spChg chg="mod">
          <ac:chgData name="Leila Scatena Raposo" userId="efd39fea-0d2b-4ae3-883f-65c40e95a1f8" providerId="ADAL" clId="{51349554-ED1D-45F3-A29F-3766BECB7A58}" dt="2023-05-11T16:45:53.531" v="47" actId="790"/>
          <ac:spMkLst>
            <pc:docMk/>
            <pc:sldMk cId="78026195" sldId="352"/>
            <ac:spMk id="9" creationId="{8FD1C76B-1FE3-19A5-7886-A7212C44D843}"/>
          </ac:spMkLst>
        </pc:spChg>
        <pc:spChg chg="mod">
          <ac:chgData name="Leila Scatena Raposo" userId="efd39fea-0d2b-4ae3-883f-65c40e95a1f8" providerId="ADAL" clId="{51349554-ED1D-45F3-A29F-3766BECB7A58}" dt="2023-05-11T16:45:53.531" v="47" actId="790"/>
          <ac:spMkLst>
            <pc:docMk/>
            <pc:sldMk cId="78026195" sldId="352"/>
            <ac:spMk id="11" creationId="{0A15F9C9-0E21-870D-8D0F-5FD3B7A8B30F}"/>
          </ac:spMkLst>
        </pc:spChg>
        <pc:spChg chg="mod">
          <ac:chgData name="Leila Scatena Raposo" userId="efd39fea-0d2b-4ae3-883f-65c40e95a1f8" providerId="ADAL" clId="{51349554-ED1D-45F3-A29F-3766BECB7A58}" dt="2023-05-11T16:45:53.531" v="47" actId="790"/>
          <ac:spMkLst>
            <pc:docMk/>
            <pc:sldMk cId="78026195" sldId="352"/>
            <ac:spMk id="17" creationId="{EBEFD470-BF1F-7484-B7E7-CFC4D45218B2}"/>
          </ac:spMkLst>
        </pc:spChg>
        <pc:spChg chg="mod">
          <ac:chgData name="Leila Scatena Raposo" userId="efd39fea-0d2b-4ae3-883f-65c40e95a1f8" providerId="ADAL" clId="{51349554-ED1D-45F3-A29F-3766BECB7A58}" dt="2023-05-11T16:45:53.531" v="47" actId="790"/>
          <ac:spMkLst>
            <pc:docMk/>
            <pc:sldMk cId="78026195" sldId="352"/>
            <ac:spMk id="19" creationId="{5FCB76FB-C200-8EA6-E578-0EEE31169B1D}"/>
          </ac:spMkLst>
        </pc:spChg>
        <pc:spChg chg="mod">
          <ac:chgData name="Leila Scatena Raposo" userId="efd39fea-0d2b-4ae3-883f-65c40e95a1f8" providerId="ADAL" clId="{51349554-ED1D-45F3-A29F-3766BECB7A58}" dt="2023-05-11T16:45:53.531" v="47" actId="790"/>
          <ac:spMkLst>
            <pc:docMk/>
            <pc:sldMk cId="78026195" sldId="352"/>
            <ac:spMk id="20" creationId="{13BD1589-5185-82C8-283B-FB379C3C3238}"/>
          </ac:spMkLst>
        </pc:spChg>
        <pc:spChg chg="mod">
          <ac:chgData name="Leila Scatena Raposo" userId="efd39fea-0d2b-4ae3-883f-65c40e95a1f8" providerId="ADAL" clId="{51349554-ED1D-45F3-A29F-3766BECB7A58}" dt="2023-05-11T16:45:53.531" v="47" actId="790"/>
          <ac:spMkLst>
            <pc:docMk/>
            <pc:sldMk cId="78026195" sldId="352"/>
            <ac:spMk id="21" creationId="{8F6C7535-E273-8038-B60B-496C24928445}"/>
          </ac:spMkLst>
        </pc:spChg>
        <pc:spChg chg="mod">
          <ac:chgData name="Leila Scatena Raposo" userId="efd39fea-0d2b-4ae3-883f-65c40e95a1f8" providerId="ADAL" clId="{51349554-ED1D-45F3-A29F-3766BECB7A58}" dt="2023-05-11T16:45:53.531" v="47" actId="790"/>
          <ac:spMkLst>
            <pc:docMk/>
            <pc:sldMk cId="78026195" sldId="352"/>
            <ac:spMk id="22" creationId="{3533B1C9-440F-7692-74D3-D5A2983C0635}"/>
          </ac:spMkLst>
        </pc:spChg>
        <pc:spChg chg="mod">
          <ac:chgData name="Leila Scatena Raposo" userId="efd39fea-0d2b-4ae3-883f-65c40e95a1f8" providerId="ADAL" clId="{51349554-ED1D-45F3-A29F-3766BECB7A58}" dt="2023-05-11T16:45:53.531" v="47" actId="790"/>
          <ac:spMkLst>
            <pc:docMk/>
            <pc:sldMk cId="78026195" sldId="352"/>
            <ac:spMk id="23" creationId="{E7C9DB39-DAE4-D951-6705-9137B3647452}"/>
          </ac:spMkLst>
        </pc:spChg>
        <pc:spChg chg="mod">
          <ac:chgData name="Leila Scatena Raposo" userId="efd39fea-0d2b-4ae3-883f-65c40e95a1f8" providerId="ADAL" clId="{51349554-ED1D-45F3-A29F-3766BECB7A58}" dt="2023-05-11T16:45:53.531" v="47" actId="790"/>
          <ac:spMkLst>
            <pc:docMk/>
            <pc:sldMk cId="78026195" sldId="352"/>
            <ac:spMk id="29" creationId="{B3A2B766-8E59-1C63-3C25-BCA9E6CD34DB}"/>
          </ac:spMkLst>
        </pc:spChg>
        <pc:spChg chg="mod">
          <ac:chgData name="Leila Scatena Raposo" userId="efd39fea-0d2b-4ae3-883f-65c40e95a1f8" providerId="ADAL" clId="{51349554-ED1D-45F3-A29F-3766BECB7A58}" dt="2023-05-11T16:45:53.531" v="47" actId="790"/>
          <ac:spMkLst>
            <pc:docMk/>
            <pc:sldMk cId="78026195" sldId="352"/>
            <ac:spMk id="30" creationId="{A8861444-90C9-C130-262E-BDB34F7C985D}"/>
          </ac:spMkLst>
        </pc:spChg>
        <pc:spChg chg="mod">
          <ac:chgData name="Leila Scatena Raposo" userId="efd39fea-0d2b-4ae3-883f-65c40e95a1f8" providerId="ADAL" clId="{51349554-ED1D-45F3-A29F-3766BECB7A58}" dt="2023-05-11T16:45:53.531" v="47" actId="790"/>
          <ac:spMkLst>
            <pc:docMk/>
            <pc:sldMk cId="78026195" sldId="352"/>
            <ac:spMk id="31" creationId="{C6E27DFE-6E36-EF2D-8672-0FBB24856643}"/>
          </ac:spMkLst>
        </pc:spChg>
      </pc:sldChg>
      <pc:sldChg chg="addSp delSp modSp mod">
        <pc:chgData name="Leila Scatena Raposo" userId="efd39fea-0d2b-4ae3-883f-65c40e95a1f8" providerId="ADAL" clId="{51349554-ED1D-45F3-A29F-3766BECB7A58}" dt="2023-05-12T13:43:37.471" v="353" actId="1076"/>
        <pc:sldMkLst>
          <pc:docMk/>
          <pc:sldMk cId="3871728511" sldId="357"/>
        </pc:sldMkLst>
        <pc:spChg chg="mod">
          <ac:chgData name="Leila Scatena Raposo" userId="efd39fea-0d2b-4ae3-883f-65c40e95a1f8" providerId="ADAL" clId="{51349554-ED1D-45F3-A29F-3766BECB7A58}" dt="2023-05-12T13:40:37.474" v="126" actId="20577"/>
          <ac:spMkLst>
            <pc:docMk/>
            <pc:sldMk cId="3871728511" sldId="357"/>
            <ac:spMk id="2" creationId="{DA346CDA-E9C1-765C-1881-8A43E9EBD694}"/>
          </ac:spMkLst>
        </pc:spChg>
        <pc:spChg chg="add mod">
          <ac:chgData name="Leila Scatena Raposo" userId="efd39fea-0d2b-4ae3-883f-65c40e95a1f8" providerId="ADAL" clId="{51349554-ED1D-45F3-A29F-3766BECB7A58}" dt="2023-05-12T13:43:25.266" v="351" actId="1076"/>
          <ac:spMkLst>
            <pc:docMk/>
            <pc:sldMk cId="3871728511" sldId="357"/>
            <ac:spMk id="3" creationId="{0EC64F11-E821-DEB1-C21D-22EAACC28277}"/>
          </ac:spMkLst>
        </pc:spChg>
        <pc:spChg chg="add mod">
          <ac:chgData name="Leila Scatena Raposo" userId="efd39fea-0d2b-4ae3-883f-65c40e95a1f8" providerId="ADAL" clId="{51349554-ED1D-45F3-A29F-3766BECB7A58}" dt="2023-05-12T13:43:28.492" v="352" actId="1076"/>
          <ac:spMkLst>
            <pc:docMk/>
            <pc:sldMk cId="3871728511" sldId="357"/>
            <ac:spMk id="4" creationId="{F8A7F620-C24C-F0E8-2923-0E013522EC02}"/>
          </ac:spMkLst>
        </pc:spChg>
        <pc:spChg chg="add mod">
          <ac:chgData name="Leila Scatena Raposo" userId="efd39fea-0d2b-4ae3-883f-65c40e95a1f8" providerId="ADAL" clId="{51349554-ED1D-45F3-A29F-3766BECB7A58}" dt="2023-05-12T13:43:37.471" v="353" actId="1076"/>
          <ac:spMkLst>
            <pc:docMk/>
            <pc:sldMk cId="3871728511" sldId="357"/>
            <ac:spMk id="5" creationId="{ECFE73E0-A0A7-5015-0E86-F3D57867D032}"/>
          </ac:spMkLst>
        </pc:spChg>
        <pc:spChg chg="del mod">
          <ac:chgData name="Leila Scatena Raposo" userId="efd39fea-0d2b-4ae3-883f-65c40e95a1f8" providerId="ADAL" clId="{51349554-ED1D-45F3-A29F-3766BECB7A58}" dt="2023-05-12T13:40:10.436" v="87" actId="478"/>
          <ac:spMkLst>
            <pc:docMk/>
            <pc:sldMk cId="3871728511" sldId="357"/>
            <ac:spMk id="14" creationId="{D91D53AB-9AD7-6D26-8BA2-325F3E0FF5B8}"/>
          </ac:spMkLst>
        </pc:spChg>
        <pc:spChg chg="del mod">
          <ac:chgData name="Leila Scatena Raposo" userId="efd39fea-0d2b-4ae3-883f-65c40e95a1f8" providerId="ADAL" clId="{51349554-ED1D-45F3-A29F-3766BECB7A58}" dt="2023-05-12T13:40:17.314" v="92" actId="478"/>
          <ac:spMkLst>
            <pc:docMk/>
            <pc:sldMk cId="3871728511" sldId="357"/>
            <ac:spMk id="15" creationId="{EC6F8748-483D-AD6C-203D-A5C0580B914E}"/>
          </ac:spMkLst>
        </pc:spChg>
        <pc:spChg chg="del mod">
          <ac:chgData name="Leila Scatena Raposo" userId="efd39fea-0d2b-4ae3-883f-65c40e95a1f8" providerId="ADAL" clId="{51349554-ED1D-45F3-A29F-3766BECB7A58}" dt="2023-05-12T13:40:19.135" v="93" actId="478"/>
          <ac:spMkLst>
            <pc:docMk/>
            <pc:sldMk cId="3871728511" sldId="357"/>
            <ac:spMk id="16" creationId="{0D386432-3D15-00C1-84F3-A00DB8F5CE5B}"/>
          </ac:spMkLst>
        </pc:spChg>
        <pc:spChg chg="mod">
          <ac:chgData name="Leila Scatena Raposo" userId="efd39fea-0d2b-4ae3-883f-65c40e95a1f8" providerId="ADAL" clId="{51349554-ED1D-45F3-A29F-3766BECB7A58}" dt="2023-05-12T13:41:30.344" v="204" actId="14100"/>
          <ac:spMkLst>
            <pc:docMk/>
            <pc:sldMk cId="3871728511" sldId="357"/>
            <ac:spMk id="17" creationId="{53622B7F-62BB-7C1D-921F-34C665E017A0}"/>
          </ac:spMkLst>
        </pc:spChg>
        <pc:spChg chg="del mod">
          <ac:chgData name="Leila Scatena Raposo" userId="efd39fea-0d2b-4ae3-883f-65c40e95a1f8" providerId="ADAL" clId="{51349554-ED1D-45F3-A29F-3766BECB7A58}" dt="2023-05-12T13:40:47.394" v="128" actId="478"/>
          <ac:spMkLst>
            <pc:docMk/>
            <pc:sldMk cId="3871728511" sldId="357"/>
            <ac:spMk id="18" creationId="{121DEDC4-9C5C-4B33-8517-262741F010D2}"/>
          </ac:spMkLst>
        </pc:spChg>
        <pc:spChg chg="del mod">
          <ac:chgData name="Leila Scatena Raposo" userId="efd39fea-0d2b-4ae3-883f-65c40e95a1f8" providerId="ADAL" clId="{51349554-ED1D-45F3-A29F-3766BECB7A58}" dt="2023-05-12T13:40:20.734" v="94" actId="478"/>
          <ac:spMkLst>
            <pc:docMk/>
            <pc:sldMk cId="3871728511" sldId="357"/>
            <ac:spMk id="19" creationId="{4CB8E641-5467-5114-2225-9A14B14DBB4B}"/>
          </ac:spMkLst>
        </pc:spChg>
        <pc:spChg chg="add mod">
          <ac:chgData name="Leila Scatena Raposo" userId="efd39fea-0d2b-4ae3-883f-65c40e95a1f8" providerId="ADAL" clId="{51349554-ED1D-45F3-A29F-3766BECB7A58}" dt="2023-05-12T13:43:14.102" v="346" actId="20577"/>
          <ac:spMkLst>
            <pc:docMk/>
            <pc:sldMk cId="3871728511" sldId="357"/>
            <ac:spMk id="20" creationId="{6BE371E4-FCB7-1669-7217-DC88B44F7CDF}"/>
          </ac:spMkLst>
        </pc:spChg>
        <pc:spChg chg="add mod">
          <ac:chgData name="Leila Scatena Raposo" userId="efd39fea-0d2b-4ae3-883f-65c40e95a1f8" providerId="ADAL" clId="{51349554-ED1D-45F3-A29F-3766BECB7A58}" dt="2023-05-12T13:43:16.622" v="350" actId="20577"/>
          <ac:spMkLst>
            <pc:docMk/>
            <pc:sldMk cId="3871728511" sldId="357"/>
            <ac:spMk id="21" creationId="{9D5320EE-CB95-D3DB-9C57-322FBEFDD4DD}"/>
          </ac:spMkLst>
        </pc:spChg>
        <pc:picChg chg="del">
          <ac:chgData name="Leila Scatena Raposo" userId="efd39fea-0d2b-4ae3-883f-65c40e95a1f8" providerId="ADAL" clId="{51349554-ED1D-45F3-A29F-3766BECB7A58}" dt="2023-05-12T13:40:07.670" v="85" actId="478"/>
          <ac:picMkLst>
            <pc:docMk/>
            <pc:sldMk cId="3871728511" sldId="357"/>
            <ac:picMk id="6" creationId="{2584A5F9-B632-3760-9B81-F551F47DBE3D}"/>
          </ac:picMkLst>
        </pc:picChg>
        <pc:picChg chg="del">
          <ac:chgData name="Leila Scatena Raposo" userId="efd39fea-0d2b-4ae3-883f-65c40e95a1f8" providerId="ADAL" clId="{51349554-ED1D-45F3-A29F-3766BECB7A58}" dt="2023-05-12T13:40:13.880" v="88" actId="478"/>
          <ac:picMkLst>
            <pc:docMk/>
            <pc:sldMk cId="3871728511" sldId="357"/>
            <ac:picMk id="7" creationId="{92CCAA08-0E55-F2C3-7E88-2028461F86F2}"/>
          </ac:picMkLst>
        </pc:picChg>
        <pc:picChg chg="del">
          <ac:chgData name="Leila Scatena Raposo" userId="efd39fea-0d2b-4ae3-883f-65c40e95a1f8" providerId="ADAL" clId="{51349554-ED1D-45F3-A29F-3766BECB7A58}" dt="2023-05-12T13:40:15.443" v="90" actId="478"/>
          <ac:picMkLst>
            <pc:docMk/>
            <pc:sldMk cId="3871728511" sldId="357"/>
            <ac:picMk id="8" creationId="{34829D10-AEA2-BFB3-0852-43BC067A7879}"/>
          </ac:picMkLst>
        </pc:picChg>
        <pc:picChg chg="del">
          <ac:chgData name="Leila Scatena Raposo" userId="efd39fea-0d2b-4ae3-883f-65c40e95a1f8" providerId="ADAL" clId="{51349554-ED1D-45F3-A29F-3766BECB7A58}" dt="2023-05-12T13:40:08.600" v="86" actId="478"/>
          <ac:picMkLst>
            <pc:docMk/>
            <pc:sldMk cId="3871728511" sldId="357"/>
            <ac:picMk id="10" creationId="{04865685-C302-33E1-FE0A-AC83FB6B12C4}"/>
          </ac:picMkLst>
        </pc:picChg>
        <pc:picChg chg="del">
          <ac:chgData name="Leila Scatena Raposo" userId="efd39fea-0d2b-4ae3-883f-65c40e95a1f8" providerId="ADAL" clId="{51349554-ED1D-45F3-A29F-3766BECB7A58}" dt="2023-05-12T13:40:14.632" v="89" actId="478"/>
          <ac:picMkLst>
            <pc:docMk/>
            <pc:sldMk cId="3871728511" sldId="357"/>
            <ac:picMk id="12" creationId="{EDFAFF75-369F-2723-7292-DD9D1F15B5A9}"/>
          </ac:picMkLst>
        </pc:picChg>
        <pc:picChg chg="del">
          <ac:chgData name="Leila Scatena Raposo" userId="efd39fea-0d2b-4ae3-883f-65c40e95a1f8" providerId="ADAL" clId="{51349554-ED1D-45F3-A29F-3766BECB7A58}" dt="2023-05-12T13:40:16.162" v="91" actId="478"/>
          <ac:picMkLst>
            <pc:docMk/>
            <pc:sldMk cId="3871728511" sldId="357"/>
            <ac:picMk id="13" creationId="{9FA8B15C-CDE5-7AA9-92DF-8BCE31AF2632}"/>
          </ac:picMkLst>
        </pc:picChg>
      </pc:sldChg>
      <pc:sldChg chg="addSp modSp mod">
        <pc:chgData name="Leila Scatena Raposo" userId="efd39fea-0d2b-4ae3-883f-65c40e95a1f8" providerId="ADAL" clId="{51349554-ED1D-45F3-A29F-3766BECB7A58}" dt="2023-05-18T16:42:07.069" v="364" actId="1076"/>
        <pc:sldMkLst>
          <pc:docMk/>
          <pc:sldMk cId="4292438315" sldId="359"/>
        </pc:sldMkLst>
        <pc:spChg chg="mod">
          <ac:chgData name="Leila Scatena Raposo" userId="efd39fea-0d2b-4ae3-883f-65c40e95a1f8" providerId="ADAL" clId="{51349554-ED1D-45F3-A29F-3766BECB7A58}" dt="2023-05-11T16:35:49.943" v="37" actId="790"/>
          <ac:spMkLst>
            <pc:docMk/>
            <pc:sldMk cId="4292438315" sldId="359"/>
            <ac:spMk id="2" creationId="{DA346CDA-E9C1-765C-1881-8A43E9EBD694}"/>
          </ac:spMkLst>
        </pc:spChg>
        <pc:spChg chg="add mod">
          <ac:chgData name="Leila Scatena Raposo" userId="efd39fea-0d2b-4ae3-883f-65c40e95a1f8" providerId="ADAL" clId="{51349554-ED1D-45F3-A29F-3766BECB7A58}" dt="2023-05-18T16:42:07.069" v="364" actId="1076"/>
          <ac:spMkLst>
            <pc:docMk/>
            <pc:sldMk cId="4292438315" sldId="359"/>
            <ac:spMk id="3" creationId="{B0B0D9B0-1CF4-B95C-DF73-E583EFF54747}"/>
          </ac:spMkLst>
        </pc:spChg>
        <pc:spChg chg="mod">
          <ac:chgData name="Leila Scatena Raposo" userId="efd39fea-0d2b-4ae3-883f-65c40e95a1f8" providerId="ADAL" clId="{51349554-ED1D-45F3-A29F-3766BECB7A58}" dt="2023-05-11T16:35:49.943" v="37" actId="790"/>
          <ac:spMkLst>
            <pc:docMk/>
            <pc:sldMk cId="4292438315" sldId="359"/>
            <ac:spMk id="15" creationId="{44675605-886D-981E-1C14-B9CC16D78310}"/>
          </ac:spMkLst>
        </pc:spChg>
        <pc:spChg chg="mod">
          <ac:chgData name="Leila Scatena Raposo" userId="efd39fea-0d2b-4ae3-883f-65c40e95a1f8" providerId="ADAL" clId="{51349554-ED1D-45F3-A29F-3766BECB7A58}" dt="2023-05-11T16:35:49.943" v="37" actId="790"/>
          <ac:spMkLst>
            <pc:docMk/>
            <pc:sldMk cId="4292438315" sldId="359"/>
            <ac:spMk id="16" creationId="{209B5B42-000A-EA11-B158-114136BDDFFD}"/>
          </ac:spMkLst>
        </pc:spChg>
        <pc:spChg chg="mod">
          <ac:chgData name="Leila Scatena Raposo" userId="efd39fea-0d2b-4ae3-883f-65c40e95a1f8" providerId="ADAL" clId="{51349554-ED1D-45F3-A29F-3766BECB7A58}" dt="2023-05-11T16:35:49.943" v="37" actId="790"/>
          <ac:spMkLst>
            <pc:docMk/>
            <pc:sldMk cId="4292438315" sldId="359"/>
            <ac:spMk id="17" creationId="{48F57653-0271-5CBE-B8C6-C5E2C474E899}"/>
          </ac:spMkLst>
        </pc:spChg>
        <pc:spChg chg="mod">
          <ac:chgData name="Leila Scatena Raposo" userId="efd39fea-0d2b-4ae3-883f-65c40e95a1f8" providerId="ADAL" clId="{51349554-ED1D-45F3-A29F-3766BECB7A58}" dt="2023-05-11T16:35:49.943" v="37" actId="790"/>
          <ac:spMkLst>
            <pc:docMk/>
            <pc:sldMk cId="4292438315" sldId="359"/>
            <ac:spMk id="18" creationId="{A016F932-5B14-F23A-C3C7-19C90106F340}"/>
          </ac:spMkLst>
        </pc:spChg>
      </pc:sldChg>
      <pc:sldChg chg="addSp modSp mod">
        <pc:chgData name="Leila Scatena Raposo" userId="efd39fea-0d2b-4ae3-883f-65c40e95a1f8" providerId="ADAL" clId="{51349554-ED1D-45F3-A29F-3766BECB7A58}" dt="2023-05-18T16:42:50.539" v="369" actId="1076"/>
        <pc:sldMkLst>
          <pc:docMk/>
          <pc:sldMk cId="1458137248" sldId="360"/>
        </pc:sldMkLst>
        <pc:spChg chg="add mod">
          <ac:chgData name="Leila Scatena Raposo" userId="efd39fea-0d2b-4ae3-883f-65c40e95a1f8" providerId="ADAL" clId="{51349554-ED1D-45F3-A29F-3766BECB7A58}" dt="2023-05-18T16:42:50.539" v="369" actId="1076"/>
          <ac:spMkLst>
            <pc:docMk/>
            <pc:sldMk cId="1458137248" sldId="360"/>
            <ac:spMk id="3" creationId="{EE9E345C-4F86-893F-46D6-789A01809A7B}"/>
          </ac:spMkLst>
        </pc:spChg>
      </pc:sldChg>
      <pc:sldChg chg="addSp modSp add mod">
        <pc:chgData name="Leila Scatena Raposo" userId="efd39fea-0d2b-4ae3-883f-65c40e95a1f8" providerId="ADAL" clId="{51349554-ED1D-45F3-A29F-3766BECB7A58}" dt="2023-05-18T16:41:43.814" v="360" actId="1076"/>
        <pc:sldMkLst>
          <pc:docMk/>
          <pc:sldMk cId="3554651329" sldId="362"/>
        </pc:sldMkLst>
        <pc:spChg chg="add mod">
          <ac:chgData name="Leila Scatena Raposo" userId="efd39fea-0d2b-4ae3-883f-65c40e95a1f8" providerId="ADAL" clId="{51349554-ED1D-45F3-A29F-3766BECB7A58}" dt="2023-05-18T16:41:43.814" v="360" actId="1076"/>
          <ac:spMkLst>
            <pc:docMk/>
            <pc:sldMk cId="3554651329" sldId="362"/>
            <ac:spMk id="3" creationId="{C702A008-87B3-4488-CCEC-5AC0C0B0B5FA}"/>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BC50C7B-0B2E-CB4A-9539-C7BCED8C0E24}" type="doc">
      <dgm:prSet loTypeId="urn:microsoft.com/office/officeart/2008/layout/RadialCluster" loCatId="hierarchy" qsTypeId="urn:microsoft.com/office/officeart/2005/8/quickstyle/simple1" qsCatId="simple" csTypeId="urn:microsoft.com/office/officeart/2005/8/colors/accent0_1" csCatId="mainScheme" phldr="1"/>
      <dgm:spPr/>
      <dgm:t>
        <a:bodyPr/>
        <a:lstStyle/>
        <a:p>
          <a:endParaRPr lang="pt-BR"/>
        </a:p>
      </dgm:t>
    </dgm:pt>
    <dgm:pt modelId="{5A41028C-C88B-5541-9BA1-F6677ED76BF2}">
      <dgm:prSet phldrT="[Texto]"/>
      <dgm:spPr/>
      <dgm:t>
        <a:bodyPr/>
        <a:lstStyle/>
        <a:p>
          <a:r>
            <a:rPr lang="pt-BR" b="1" dirty="0">
              <a:solidFill>
                <a:schemeClr val="accent2"/>
              </a:solidFill>
            </a:rPr>
            <a:t>SMART DEVICES</a:t>
          </a:r>
        </a:p>
      </dgm:t>
    </dgm:pt>
    <dgm:pt modelId="{76A0864D-75F8-6D4B-9C0F-44F0457F2890}" type="parTrans" cxnId="{3CC29E0A-2EB9-774E-82BB-8F7F8E92E5AF}">
      <dgm:prSet/>
      <dgm:spPr/>
      <dgm:t>
        <a:bodyPr/>
        <a:lstStyle/>
        <a:p>
          <a:endParaRPr lang="pt-BR"/>
        </a:p>
      </dgm:t>
    </dgm:pt>
    <dgm:pt modelId="{B7FFC309-48E2-5444-A509-DD49D9E5809D}" type="sibTrans" cxnId="{3CC29E0A-2EB9-774E-82BB-8F7F8E92E5AF}">
      <dgm:prSet/>
      <dgm:spPr/>
      <dgm:t>
        <a:bodyPr/>
        <a:lstStyle/>
        <a:p>
          <a:endParaRPr lang="pt-BR"/>
        </a:p>
      </dgm:t>
    </dgm:pt>
    <dgm:pt modelId="{EB07D236-7895-9840-AEF1-3BF11FA25965}">
      <dgm:prSet phldrT="[Texto]" custT="1"/>
      <dgm:spPr/>
      <dgm:t>
        <a:bodyPr/>
        <a:lstStyle/>
        <a:p>
          <a:r>
            <a:rPr lang="pt-BR" sz="2400" dirty="0" err="1"/>
            <a:t>computer</a:t>
          </a:r>
          <a:endParaRPr lang="pt-BR" sz="2400" dirty="0"/>
        </a:p>
      </dgm:t>
    </dgm:pt>
    <dgm:pt modelId="{59F30151-B5F2-C543-AC72-E4F037BC4282}" type="parTrans" cxnId="{65A371F8-6C34-9D40-9DFE-B00CDCEFF3F4}">
      <dgm:prSet/>
      <dgm:spPr/>
      <dgm:t>
        <a:bodyPr/>
        <a:lstStyle/>
        <a:p>
          <a:endParaRPr lang="pt-BR"/>
        </a:p>
      </dgm:t>
    </dgm:pt>
    <dgm:pt modelId="{3135FF58-445A-D44D-AB19-A1913952D848}" type="sibTrans" cxnId="{65A371F8-6C34-9D40-9DFE-B00CDCEFF3F4}">
      <dgm:prSet/>
      <dgm:spPr/>
      <dgm:t>
        <a:bodyPr/>
        <a:lstStyle/>
        <a:p>
          <a:endParaRPr lang="pt-BR"/>
        </a:p>
      </dgm:t>
    </dgm:pt>
    <dgm:pt modelId="{B183F96B-3F18-F049-BF96-C98A9731ACEB}">
      <dgm:prSet phldrT="[Texto]" custT="1"/>
      <dgm:spPr/>
      <dgm:t>
        <a:bodyPr/>
        <a:lstStyle/>
        <a:p>
          <a:r>
            <a:rPr lang="pt-BR" sz="2400" dirty="0" err="1"/>
            <a:t>television</a:t>
          </a:r>
          <a:r>
            <a:rPr lang="pt-BR" sz="2400" dirty="0"/>
            <a:t> (TV)</a:t>
          </a:r>
        </a:p>
      </dgm:t>
    </dgm:pt>
    <dgm:pt modelId="{AC53D0DC-A578-B540-BE81-5279445C97DD}" type="parTrans" cxnId="{1F30E3FA-C5E0-8F4E-BBE5-41943706EF6D}">
      <dgm:prSet/>
      <dgm:spPr/>
      <dgm:t>
        <a:bodyPr/>
        <a:lstStyle/>
        <a:p>
          <a:endParaRPr lang="pt-BR"/>
        </a:p>
      </dgm:t>
    </dgm:pt>
    <dgm:pt modelId="{8A501BE3-D42C-5846-997D-F08E5D31DEAB}" type="sibTrans" cxnId="{1F30E3FA-C5E0-8F4E-BBE5-41943706EF6D}">
      <dgm:prSet/>
      <dgm:spPr/>
      <dgm:t>
        <a:bodyPr/>
        <a:lstStyle/>
        <a:p>
          <a:endParaRPr lang="pt-BR"/>
        </a:p>
      </dgm:t>
    </dgm:pt>
    <dgm:pt modelId="{E7374DA9-BCFE-7845-9CA2-1111D9649318}">
      <dgm:prSet phldrT="[Texto]"/>
      <dgm:spPr/>
      <dgm:t>
        <a:bodyPr/>
        <a:lstStyle/>
        <a:p>
          <a:r>
            <a:rPr lang="pt-BR" dirty="0"/>
            <a:t>smartphone</a:t>
          </a:r>
        </a:p>
      </dgm:t>
    </dgm:pt>
    <dgm:pt modelId="{EF041728-4802-4E4C-A9C5-A68D773E8761}" type="parTrans" cxnId="{700CC03B-F090-CC46-B031-5DC481ACB38A}">
      <dgm:prSet/>
      <dgm:spPr/>
      <dgm:t>
        <a:bodyPr/>
        <a:lstStyle/>
        <a:p>
          <a:endParaRPr lang="pt-BR"/>
        </a:p>
      </dgm:t>
    </dgm:pt>
    <dgm:pt modelId="{EE5FE7C5-C9A1-A94C-A829-9BEBFED07B57}" type="sibTrans" cxnId="{700CC03B-F090-CC46-B031-5DC481ACB38A}">
      <dgm:prSet/>
      <dgm:spPr/>
      <dgm:t>
        <a:bodyPr/>
        <a:lstStyle/>
        <a:p>
          <a:endParaRPr lang="pt-BR"/>
        </a:p>
      </dgm:t>
    </dgm:pt>
    <dgm:pt modelId="{C42DC6F5-B206-524D-AC25-56F276042939}">
      <dgm:prSet phldrT="[Texto]" custT="1"/>
      <dgm:spPr/>
      <dgm:t>
        <a:bodyPr/>
        <a:lstStyle/>
        <a:p>
          <a:r>
            <a:rPr lang="pt-BR" sz="2400" dirty="0"/>
            <a:t>speaker</a:t>
          </a:r>
          <a:endParaRPr lang="pt-BR" sz="2300" dirty="0"/>
        </a:p>
      </dgm:t>
    </dgm:pt>
    <dgm:pt modelId="{08BE009B-5BBB-0F45-A6A9-539195A45D88}" type="parTrans" cxnId="{8555D3CB-54B4-184E-8FF0-C3D05D403B80}">
      <dgm:prSet/>
      <dgm:spPr/>
      <dgm:t>
        <a:bodyPr/>
        <a:lstStyle/>
        <a:p>
          <a:endParaRPr lang="pt-BR"/>
        </a:p>
      </dgm:t>
    </dgm:pt>
    <dgm:pt modelId="{BFCD8663-8FCE-1B44-9B08-F312EDF32C79}" type="sibTrans" cxnId="{8555D3CB-54B4-184E-8FF0-C3D05D403B80}">
      <dgm:prSet/>
      <dgm:spPr/>
      <dgm:t>
        <a:bodyPr/>
        <a:lstStyle/>
        <a:p>
          <a:endParaRPr lang="pt-BR"/>
        </a:p>
      </dgm:t>
    </dgm:pt>
    <dgm:pt modelId="{39D80D64-F7B7-EF4F-8E1A-3C6A0EF2A4FD}">
      <dgm:prSet phldrT="[Texto]" custT="1"/>
      <dgm:spPr/>
      <dgm:t>
        <a:bodyPr/>
        <a:lstStyle/>
        <a:p>
          <a:r>
            <a:rPr lang="pt-BR" sz="2400" dirty="0" err="1"/>
            <a:t>robot</a:t>
          </a:r>
          <a:endParaRPr lang="pt-BR" sz="2400" dirty="0"/>
        </a:p>
      </dgm:t>
    </dgm:pt>
    <dgm:pt modelId="{3E08AAE4-9C34-0B4F-BE7C-D66634677698}" type="parTrans" cxnId="{A3454539-49E2-4E48-AC43-271671B5A260}">
      <dgm:prSet/>
      <dgm:spPr/>
      <dgm:t>
        <a:bodyPr/>
        <a:lstStyle/>
        <a:p>
          <a:endParaRPr lang="pt-BR"/>
        </a:p>
      </dgm:t>
    </dgm:pt>
    <dgm:pt modelId="{33B96B7F-9D5F-7449-AEE4-C1C2BC133C76}" type="sibTrans" cxnId="{A3454539-49E2-4E48-AC43-271671B5A260}">
      <dgm:prSet/>
      <dgm:spPr/>
      <dgm:t>
        <a:bodyPr/>
        <a:lstStyle/>
        <a:p>
          <a:endParaRPr lang="pt-BR"/>
        </a:p>
      </dgm:t>
    </dgm:pt>
    <dgm:pt modelId="{EECE3450-6FF5-9D4A-AC24-1CDA39395B5D}">
      <dgm:prSet phldrT="[Texto]" custT="1"/>
      <dgm:spPr/>
      <dgm:t>
        <a:bodyPr/>
        <a:lstStyle/>
        <a:p>
          <a:r>
            <a:rPr lang="pt-BR" sz="2400" dirty="0" err="1"/>
            <a:t>camera</a:t>
          </a:r>
          <a:endParaRPr lang="pt-BR" sz="2500" dirty="0"/>
        </a:p>
      </dgm:t>
    </dgm:pt>
    <dgm:pt modelId="{7E4C838E-F912-7349-840B-76BC3C594C44}" type="parTrans" cxnId="{6C256F1A-C918-3C40-AB64-0DCA045AD2E5}">
      <dgm:prSet/>
      <dgm:spPr/>
      <dgm:t>
        <a:bodyPr/>
        <a:lstStyle/>
        <a:p>
          <a:endParaRPr lang="pt-BR"/>
        </a:p>
      </dgm:t>
    </dgm:pt>
    <dgm:pt modelId="{AE8E3EB5-9687-9D45-B944-2081DE7CB6F7}" type="sibTrans" cxnId="{6C256F1A-C918-3C40-AB64-0DCA045AD2E5}">
      <dgm:prSet/>
      <dgm:spPr/>
      <dgm:t>
        <a:bodyPr/>
        <a:lstStyle/>
        <a:p>
          <a:endParaRPr lang="pt-BR"/>
        </a:p>
      </dgm:t>
    </dgm:pt>
    <dgm:pt modelId="{D2E2E1E0-2E55-894A-8139-9382D994FFC9}" type="pres">
      <dgm:prSet presAssocID="{CBC50C7B-0B2E-CB4A-9539-C7BCED8C0E24}" presName="Name0" presStyleCnt="0">
        <dgm:presLayoutVars>
          <dgm:chMax val="1"/>
          <dgm:chPref val="1"/>
          <dgm:dir/>
          <dgm:animOne val="branch"/>
          <dgm:animLvl val="lvl"/>
        </dgm:presLayoutVars>
      </dgm:prSet>
      <dgm:spPr/>
    </dgm:pt>
    <dgm:pt modelId="{B1BB380D-428A-6449-BDF7-88689CBB5421}" type="pres">
      <dgm:prSet presAssocID="{5A41028C-C88B-5541-9BA1-F6677ED76BF2}" presName="singleCycle" presStyleCnt="0"/>
      <dgm:spPr/>
    </dgm:pt>
    <dgm:pt modelId="{DA4A0DA6-478A-F844-946E-A6E505D9222B}" type="pres">
      <dgm:prSet presAssocID="{5A41028C-C88B-5541-9BA1-F6677ED76BF2}" presName="singleCenter" presStyleLbl="node1" presStyleIdx="0" presStyleCnt="7">
        <dgm:presLayoutVars>
          <dgm:chMax val="7"/>
          <dgm:chPref val="7"/>
        </dgm:presLayoutVars>
      </dgm:prSet>
      <dgm:spPr/>
    </dgm:pt>
    <dgm:pt modelId="{243DC587-74D6-7B4D-BCF6-2F921F07B3F1}" type="pres">
      <dgm:prSet presAssocID="{EF041728-4802-4E4C-A9C5-A68D773E8761}" presName="Name56" presStyleLbl="parChTrans1D2" presStyleIdx="0" presStyleCnt="6"/>
      <dgm:spPr/>
    </dgm:pt>
    <dgm:pt modelId="{FDB37AD5-D77E-6D49-926E-8AB728EE0B16}" type="pres">
      <dgm:prSet presAssocID="{E7374DA9-BCFE-7845-9CA2-1111D9649318}" presName="text0" presStyleLbl="node1" presStyleIdx="1" presStyleCnt="7" custScaleX="149536">
        <dgm:presLayoutVars>
          <dgm:bulletEnabled val="1"/>
        </dgm:presLayoutVars>
      </dgm:prSet>
      <dgm:spPr/>
    </dgm:pt>
    <dgm:pt modelId="{F4EB36FF-05F3-EE48-BE44-AA69A10F16AF}" type="pres">
      <dgm:prSet presAssocID="{59F30151-B5F2-C543-AC72-E4F037BC4282}" presName="Name56" presStyleLbl="parChTrans1D2" presStyleIdx="1" presStyleCnt="6"/>
      <dgm:spPr/>
    </dgm:pt>
    <dgm:pt modelId="{5F6BB63A-4C31-E042-841D-4A1AC6F04DD4}" type="pres">
      <dgm:prSet presAssocID="{EB07D236-7895-9840-AEF1-3BF11FA25965}" presName="text0" presStyleLbl="node1" presStyleIdx="2" presStyleCnt="7" custScaleX="138667" custRadScaleRad="102319" custRadScaleInc="-2393">
        <dgm:presLayoutVars>
          <dgm:bulletEnabled val="1"/>
        </dgm:presLayoutVars>
      </dgm:prSet>
      <dgm:spPr/>
    </dgm:pt>
    <dgm:pt modelId="{99D5D44E-0954-5949-B6F3-7D67CD010C6F}" type="pres">
      <dgm:prSet presAssocID="{AC53D0DC-A578-B540-BE81-5279445C97DD}" presName="Name56" presStyleLbl="parChTrans1D2" presStyleIdx="2" presStyleCnt="6"/>
      <dgm:spPr/>
    </dgm:pt>
    <dgm:pt modelId="{8EE1C4BA-BFBE-7743-BF9A-F38A21B1D5BF}" type="pres">
      <dgm:prSet presAssocID="{B183F96B-3F18-F049-BF96-C98A9731ACEB}" presName="text0" presStyleLbl="node1" presStyleIdx="3" presStyleCnt="7" custScaleX="143588">
        <dgm:presLayoutVars>
          <dgm:bulletEnabled val="1"/>
        </dgm:presLayoutVars>
      </dgm:prSet>
      <dgm:spPr/>
    </dgm:pt>
    <dgm:pt modelId="{7830216F-1EDD-8B47-A54D-4E823ED3C98C}" type="pres">
      <dgm:prSet presAssocID="{08BE009B-5BBB-0F45-A6A9-539195A45D88}" presName="Name56" presStyleLbl="parChTrans1D2" presStyleIdx="3" presStyleCnt="6"/>
      <dgm:spPr/>
    </dgm:pt>
    <dgm:pt modelId="{DD25BD76-BF50-8346-AA4B-FA7B3C2F9ACA}" type="pres">
      <dgm:prSet presAssocID="{C42DC6F5-B206-524D-AC25-56F276042939}" presName="text0" presStyleLbl="node1" presStyleIdx="4" presStyleCnt="7" custScaleX="128089">
        <dgm:presLayoutVars>
          <dgm:bulletEnabled val="1"/>
        </dgm:presLayoutVars>
      </dgm:prSet>
      <dgm:spPr/>
    </dgm:pt>
    <dgm:pt modelId="{BBCB1772-646C-564A-9073-A3A79746F249}" type="pres">
      <dgm:prSet presAssocID="{3E08AAE4-9C34-0B4F-BE7C-D66634677698}" presName="Name56" presStyleLbl="parChTrans1D2" presStyleIdx="4" presStyleCnt="6"/>
      <dgm:spPr/>
    </dgm:pt>
    <dgm:pt modelId="{C2ACC6AD-E663-4A48-A98C-E0B868FE98C4}" type="pres">
      <dgm:prSet presAssocID="{39D80D64-F7B7-EF4F-8E1A-3C6A0EF2A4FD}" presName="text0" presStyleLbl="node1" presStyleIdx="5" presStyleCnt="7">
        <dgm:presLayoutVars>
          <dgm:bulletEnabled val="1"/>
        </dgm:presLayoutVars>
      </dgm:prSet>
      <dgm:spPr/>
    </dgm:pt>
    <dgm:pt modelId="{77172FF1-6E0B-534D-A77C-4FF003512E57}" type="pres">
      <dgm:prSet presAssocID="{7E4C838E-F912-7349-840B-76BC3C594C44}" presName="Name56" presStyleLbl="parChTrans1D2" presStyleIdx="5" presStyleCnt="6"/>
      <dgm:spPr/>
    </dgm:pt>
    <dgm:pt modelId="{B12E7A2F-5715-5B4A-97BA-70E0CBC7C034}" type="pres">
      <dgm:prSet presAssocID="{EECE3450-6FF5-9D4A-AC24-1CDA39395B5D}" presName="text0" presStyleLbl="node1" presStyleIdx="6" presStyleCnt="7">
        <dgm:presLayoutVars>
          <dgm:bulletEnabled val="1"/>
        </dgm:presLayoutVars>
      </dgm:prSet>
      <dgm:spPr/>
    </dgm:pt>
  </dgm:ptLst>
  <dgm:cxnLst>
    <dgm:cxn modelId="{18CA4205-387F-1B4B-8ACC-0A889F180F4E}" type="presOf" srcId="{E7374DA9-BCFE-7845-9CA2-1111D9649318}" destId="{FDB37AD5-D77E-6D49-926E-8AB728EE0B16}" srcOrd="0" destOrd="0" presId="urn:microsoft.com/office/officeart/2008/layout/RadialCluster"/>
    <dgm:cxn modelId="{670D5E07-8FC5-4E4F-BA70-E7DEA96F2047}" type="presOf" srcId="{CBC50C7B-0B2E-CB4A-9539-C7BCED8C0E24}" destId="{D2E2E1E0-2E55-894A-8139-9382D994FFC9}" srcOrd="0" destOrd="0" presId="urn:microsoft.com/office/officeart/2008/layout/RadialCluster"/>
    <dgm:cxn modelId="{3CC29E0A-2EB9-774E-82BB-8F7F8E92E5AF}" srcId="{CBC50C7B-0B2E-CB4A-9539-C7BCED8C0E24}" destId="{5A41028C-C88B-5541-9BA1-F6677ED76BF2}" srcOrd="0" destOrd="0" parTransId="{76A0864D-75F8-6D4B-9C0F-44F0457F2890}" sibTransId="{B7FFC309-48E2-5444-A509-DD49D9E5809D}"/>
    <dgm:cxn modelId="{79218B0E-ED38-A940-B6C2-B61C63FE8CE5}" type="presOf" srcId="{5A41028C-C88B-5541-9BA1-F6677ED76BF2}" destId="{DA4A0DA6-478A-F844-946E-A6E505D9222B}" srcOrd="0" destOrd="0" presId="urn:microsoft.com/office/officeart/2008/layout/RadialCluster"/>
    <dgm:cxn modelId="{6C256F1A-C918-3C40-AB64-0DCA045AD2E5}" srcId="{5A41028C-C88B-5541-9BA1-F6677ED76BF2}" destId="{EECE3450-6FF5-9D4A-AC24-1CDA39395B5D}" srcOrd="5" destOrd="0" parTransId="{7E4C838E-F912-7349-840B-76BC3C594C44}" sibTransId="{AE8E3EB5-9687-9D45-B944-2081DE7CB6F7}"/>
    <dgm:cxn modelId="{3EBE442D-EC9B-2245-ACE0-F712E72DBDC7}" type="presOf" srcId="{08BE009B-5BBB-0F45-A6A9-539195A45D88}" destId="{7830216F-1EDD-8B47-A54D-4E823ED3C98C}" srcOrd="0" destOrd="0" presId="urn:microsoft.com/office/officeart/2008/layout/RadialCluster"/>
    <dgm:cxn modelId="{B2211C37-22E6-F343-9D2E-6371868EAA73}" type="presOf" srcId="{B183F96B-3F18-F049-BF96-C98A9731ACEB}" destId="{8EE1C4BA-BFBE-7743-BF9A-F38A21B1D5BF}" srcOrd="0" destOrd="0" presId="urn:microsoft.com/office/officeart/2008/layout/RadialCluster"/>
    <dgm:cxn modelId="{A3454539-49E2-4E48-AC43-271671B5A260}" srcId="{5A41028C-C88B-5541-9BA1-F6677ED76BF2}" destId="{39D80D64-F7B7-EF4F-8E1A-3C6A0EF2A4FD}" srcOrd="4" destOrd="0" parTransId="{3E08AAE4-9C34-0B4F-BE7C-D66634677698}" sibTransId="{33B96B7F-9D5F-7449-AEE4-C1C2BC133C76}"/>
    <dgm:cxn modelId="{700CC03B-F090-CC46-B031-5DC481ACB38A}" srcId="{5A41028C-C88B-5541-9BA1-F6677ED76BF2}" destId="{E7374DA9-BCFE-7845-9CA2-1111D9649318}" srcOrd="0" destOrd="0" parTransId="{EF041728-4802-4E4C-A9C5-A68D773E8761}" sibTransId="{EE5FE7C5-C9A1-A94C-A829-9BEBFED07B57}"/>
    <dgm:cxn modelId="{5575F454-B08D-2047-BDAB-170835041BD3}" type="presOf" srcId="{EECE3450-6FF5-9D4A-AC24-1CDA39395B5D}" destId="{B12E7A2F-5715-5B4A-97BA-70E0CBC7C034}" srcOrd="0" destOrd="0" presId="urn:microsoft.com/office/officeart/2008/layout/RadialCluster"/>
    <dgm:cxn modelId="{97401F5A-D2DD-F346-8F04-128D547154D8}" type="presOf" srcId="{C42DC6F5-B206-524D-AC25-56F276042939}" destId="{DD25BD76-BF50-8346-AA4B-FA7B3C2F9ACA}" srcOrd="0" destOrd="0" presId="urn:microsoft.com/office/officeart/2008/layout/RadialCluster"/>
    <dgm:cxn modelId="{2F708664-9079-C442-9AFF-5BC566A58B02}" type="presOf" srcId="{3E08AAE4-9C34-0B4F-BE7C-D66634677698}" destId="{BBCB1772-646C-564A-9073-A3A79746F249}" srcOrd="0" destOrd="0" presId="urn:microsoft.com/office/officeart/2008/layout/RadialCluster"/>
    <dgm:cxn modelId="{E099529B-A187-3E43-9CB9-3BBE714E7B1A}" type="presOf" srcId="{7E4C838E-F912-7349-840B-76BC3C594C44}" destId="{77172FF1-6E0B-534D-A77C-4FF003512E57}" srcOrd="0" destOrd="0" presId="urn:microsoft.com/office/officeart/2008/layout/RadialCluster"/>
    <dgm:cxn modelId="{246831A1-2599-A146-93C7-252CB8C5B968}" type="presOf" srcId="{EF041728-4802-4E4C-A9C5-A68D773E8761}" destId="{243DC587-74D6-7B4D-BCF6-2F921F07B3F1}" srcOrd="0" destOrd="0" presId="urn:microsoft.com/office/officeart/2008/layout/RadialCluster"/>
    <dgm:cxn modelId="{8373AFA6-F4BD-894F-9D17-63A0ACA4E89A}" type="presOf" srcId="{EB07D236-7895-9840-AEF1-3BF11FA25965}" destId="{5F6BB63A-4C31-E042-841D-4A1AC6F04DD4}" srcOrd="0" destOrd="0" presId="urn:microsoft.com/office/officeart/2008/layout/RadialCluster"/>
    <dgm:cxn modelId="{F588CEA7-0E5B-9A4A-8E54-9FA6C589A43A}" type="presOf" srcId="{59F30151-B5F2-C543-AC72-E4F037BC4282}" destId="{F4EB36FF-05F3-EE48-BE44-AA69A10F16AF}" srcOrd="0" destOrd="0" presId="urn:microsoft.com/office/officeart/2008/layout/RadialCluster"/>
    <dgm:cxn modelId="{4F8120AB-E572-AF4F-8020-2355F0B6B7DE}" type="presOf" srcId="{AC53D0DC-A578-B540-BE81-5279445C97DD}" destId="{99D5D44E-0954-5949-B6F3-7D67CD010C6F}" srcOrd="0" destOrd="0" presId="urn:microsoft.com/office/officeart/2008/layout/RadialCluster"/>
    <dgm:cxn modelId="{8555D3CB-54B4-184E-8FF0-C3D05D403B80}" srcId="{5A41028C-C88B-5541-9BA1-F6677ED76BF2}" destId="{C42DC6F5-B206-524D-AC25-56F276042939}" srcOrd="3" destOrd="0" parTransId="{08BE009B-5BBB-0F45-A6A9-539195A45D88}" sibTransId="{BFCD8663-8FCE-1B44-9B08-F312EDF32C79}"/>
    <dgm:cxn modelId="{C09A00D5-F5E2-7746-A26D-A2582F478AA9}" type="presOf" srcId="{39D80D64-F7B7-EF4F-8E1A-3C6A0EF2A4FD}" destId="{C2ACC6AD-E663-4A48-A98C-E0B868FE98C4}" srcOrd="0" destOrd="0" presId="urn:microsoft.com/office/officeart/2008/layout/RadialCluster"/>
    <dgm:cxn modelId="{65A371F8-6C34-9D40-9DFE-B00CDCEFF3F4}" srcId="{5A41028C-C88B-5541-9BA1-F6677ED76BF2}" destId="{EB07D236-7895-9840-AEF1-3BF11FA25965}" srcOrd="1" destOrd="0" parTransId="{59F30151-B5F2-C543-AC72-E4F037BC4282}" sibTransId="{3135FF58-445A-D44D-AB19-A1913952D848}"/>
    <dgm:cxn modelId="{1F30E3FA-C5E0-8F4E-BBE5-41943706EF6D}" srcId="{5A41028C-C88B-5541-9BA1-F6677ED76BF2}" destId="{B183F96B-3F18-F049-BF96-C98A9731ACEB}" srcOrd="2" destOrd="0" parTransId="{AC53D0DC-A578-B540-BE81-5279445C97DD}" sibTransId="{8A501BE3-D42C-5846-997D-F08E5D31DEAB}"/>
    <dgm:cxn modelId="{CE54AAFA-5ADB-4944-AEFE-E66927D7D880}" type="presParOf" srcId="{D2E2E1E0-2E55-894A-8139-9382D994FFC9}" destId="{B1BB380D-428A-6449-BDF7-88689CBB5421}" srcOrd="0" destOrd="0" presId="urn:microsoft.com/office/officeart/2008/layout/RadialCluster"/>
    <dgm:cxn modelId="{E6B1DA8A-116B-7C48-B257-9A91CF5A846D}" type="presParOf" srcId="{B1BB380D-428A-6449-BDF7-88689CBB5421}" destId="{DA4A0DA6-478A-F844-946E-A6E505D9222B}" srcOrd="0" destOrd="0" presId="urn:microsoft.com/office/officeart/2008/layout/RadialCluster"/>
    <dgm:cxn modelId="{992DCE1D-DE72-1D40-9A67-57772375ADC3}" type="presParOf" srcId="{B1BB380D-428A-6449-BDF7-88689CBB5421}" destId="{243DC587-74D6-7B4D-BCF6-2F921F07B3F1}" srcOrd="1" destOrd="0" presId="urn:microsoft.com/office/officeart/2008/layout/RadialCluster"/>
    <dgm:cxn modelId="{8CE7D383-7E86-8244-9D49-CDA7A3E3D41D}" type="presParOf" srcId="{B1BB380D-428A-6449-BDF7-88689CBB5421}" destId="{FDB37AD5-D77E-6D49-926E-8AB728EE0B16}" srcOrd="2" destOrd="0" presId="urn:microsoft.com/office/officeart/2008/layout/RadialCluster"/>
    <dgm:cxn modelId="{0ED89EF8-E459-0E43-BA3E-F9E3CD1B75D5}" type="presParOf" srcId="{B1BB380D-428A-6449-BDF7-88689CBB5421}" destId="{F4EB36FF-05F3-EE48-BE44-AA69A10F16AF}" srcOrd="3" destOrd="0" presId="urn:microsoft.com/office/officeart/2008/layout/RadialCluster"/>
    <dgm:cxn modelId="{FF89EA7B-C873-8647-B3B7-36A984887703}" type="presParOf" srcId="{B1BB380D-428A-6449-BDF7-88689CBB5421}" destId="{5F6BB63A-4C31-E042-841D-4A1AC6F04DD4}" srcOrd="4" destOrd="0" presId="urn:microsoft.com/office/officeart/2008/layout/RadialCluster"/>
    <dgm:cxn modelId="{7BB5EE2E-305F-F24C-AD5E-9FF5B95FDCB6}" type="presParOf" srcId="{B1BB380D-428A-6449-BDF7-88689CBB5421}" destId="{99D5D44E-0954-5949-B6F3-7D67CD010C6F}" srcOrd="5" destOrd="0" presId="urn:microsoft.com/office/officeart/2008/layout/RadialCluster"/>
    <dgm:cxn modelId="{10D2A240-A774-3C46-A45C-44C15FC8BE7A}" type="presParOf" srcId="{B1BB380D-428A-6449-BDF7-88689CBB5421}" destId="{8EE1C4BA-BFBE-7743-BF9A-F38A21B1D5BF}" srcOrd="6" destOrd="0" presId="urn:microsoft.com/office/officeart/2008/layout/RadialCluster"/>
    <dgm:cxn modelId="{0F9E05C6-9B65-4C4F-A2F8-41BB8A5C3847}" type="presParOf" srcId="{B1BB380D-428A-6449-BDF7-88689CBB5421}" destId="{7830216F-1EDD-8B47-A54D-4E823ED3C98C}" srcOrd="7" destOrd="0" presId="urn:microsoft.com/office/officeart/2008/layout/RadialCluster"/>
    <dgm:cxn modelId="{E98BCF4E-4F35-3D47-A3F0-A397BCF7AE50}" type="presParOf" srcId="{B1BB380D-428A-6449-BDF7-88689CBB5421}" destId="{DD25BD76-BF50-8346-AA4B-FA7B3C2F9ACA}" srcOrd="8" destOrd="0" presId="urn:microsoft.com/office/officeart/2008/layout/RadialCluster"/>
    <dgm:cxn modelId="{5F541BB5-4C59-DA43-B7B8-ABC3DC8C6E2E}" type="presParOf" srcId="{B1BB380D-428A-6449-BDF7-88689CBB5421}" destId="{BBCB1772-646C-564A-9073-A3A79746F249}" srcOrd="9" destOrd="0" presId="urn:microsoft.com/office/officeart/2008/layout/RadialCluster"/>
    <dgm:cxn modelId="{B4EB274D-483C-8B4C-8384-A74D05683956}" type="presParOf" srcId="{B1BB380D-428A-6449-BDF7-88689CBB5421}" destId="{C2ACC6AD-E663-4A48-A98C-E0B868FE98C4}" srcOrd="10" destOrd="0" presId="urn:microsoft.com/office/officeart/2008/layout/RadialCluster"/>
    <dgm:cxn modelId="{340A0FEC-E376-604E-AB75-C193A5E78FA5}" type="presParOf" srcId="{B1BB380D-428A-6449-BDF7-88689CBB5421}" destId="{77172FF1-6E0B-534D-A77C-4FF003512E57}" srcOrd="11" destOrd="0" presId="urn:microsoft.com/office/officeart/2008/layout/RadialCluster"/>
    <dgm:cxn modelId="{F1FDAC02-2177-B14C-B776-EDE90E31C589}" type="presParOf" srcId="{B1BB380D-428A-6449-BDF7-88689CBB5421}" destId="{B12E7A2F-5715-5B4A-97BA-70E0CBC7C034}" srcOrd="12"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BC50C7B-0B2E-CB4A-9539-C7BCED8C0E24}" type="doc">
      <dgm:prSet loTypeId="urn:microsoft.com/office/officeart/2009/3/layout/HorizontalOrganizationChart" loCatId="hierarchy" qsTypeId="urn:microsoft.com/office/officeart/2005/8/quickstyle/simple1" qsCatId="simple" csTypeId="urn:microsoft.com/office/officeart/2005/8/colors/accent0_1" csCatId="mainScheme" phldr="1"/>
      <dgm:spPr/>
      <dgm:t>
        <a:bodyPr/>
        <a:lstStyle/>
        <a:p>
          <a:endParaRPr lang="pt-BR"/>
        </a:p>
      </dgm:t>
    </dgm:pt>
    <dgm:pt modelId="{5A41028C-C88B-5541-9BA1-F6677ED76BF2}">
      <dgm:prSet phldrT="[Texto]"/>
      <dgm:spPr/>
      <dgm:t>
        <a:bodyPr/>
        <a:lstStyle/>
        <a:p>
          <a:r>
            <a:rPr lang="pt-BR" b="1" dirty="0" err="1">
              <a:solidFill>
                <a:schemeClr val="accent2"/>
              </a:solidFill>
            </a:rPr>
            <a:t>languages</a:t>
          </a:r>
          <a:endParaRPr lang="pt-BR" b="1" dirty="0">
            <a:solidFill>
              <a:schemeClr val="accent2"/>
            </a:solidFill>
          </a:endParaRPr>
        </a:p>
      </dgm:t>
    </dgm:pt>
    <dgm:pt modelId="{76A0864D-75F8-6D4B-9C0F-44F0457F2890}" type="parTrans" cxnId="{3CC29E0A-2EB9-774E-82BB-8F7F8E92E5AF}">
      <dgm:prSet/>
      <dgm:spPr/>
      <dgm:t>
        <a:bodyPr/>
        <a:lstStyle/>
        <a:p>
          <a:endParaRPr lang="pt-BR"/>
        </a:p>
      </dgm:t>
    </dgm:pt>
    <dgm:pt modelId="{B7FFC309-48E2-5444-A509-DD49D9E5809D}" type="sibTrans" cxnId="{3CC29E0A-2EB9-774E-82BB-8F7F8E92E5AF}">
      <dgm:prSet/>
      <dgm:spPr/>
      <dgm:t>
        <a:bodyPr/>
        <a:lstStyle/>
        <a:p>
          <a:endParaRPr lang="pt-BR"/>
        </a:p>
      </dgm:t>
    </dgm:pt>
    <dgm:pt modelId="{E7374DA9-BCFE-7845-9CA2-1111D9649318}">
      <dgm:prSet phldrT="[Texto]"/>
      <dgm:spPr/>
      <dgm:t>
        <a:bodyPr/>
        <a:lstStyle/>
        <a:p>
          <a:r>
            <a:rPr lang="pt-BR" dirty="0" err="1"/>
            <a:t>Indigenous</a:t>
          </a:r>
          <a:endParaRPr lang="pt-BR" dirty="0"/>
        </a:p>
      </dgm:t>
    </dgm:pt>
    <dgm:pt modelId="{EF041728-4802-4E4C-A9C5-A68D773E8761}" type="parTrans" cxnId="{700CC03B-F090-CC46-B031-5DC481ACB38A}">
      <dgm:prSet/>
      <dgm:spPr/>
      <dgm:t>
        <a:bodyPr/>
        <a:lstStyle/>
        <a:p>
          <a:endParaRPr lang="pt-BR"/>
        </a:p>
      </dgm:t>
    </dgm:pt>
    <dgm:pt modelId="{EE5FE7C5-C9A1-A94C-A829-9BEBFED07B57}" type="sibTrans" cxnId="{700CC03B-F090-CC46-B031-5DC481ACB38A}">
      <dgm:prSet/>
      <dgm:spPr/>
      <dgm:t>
        <a:bodyPr/>
        <a:lstStyle/>
        <a:p>
          <a:endParaRPr lang="pt-BR"/>
        </a:p>
      </dgm:t>
    </dgm:pt>
    <dgm:pt modelId="{C7B8CFA4-74FB-9A46-9F43-4DF3CAC216C2}">
      <dgm:prSet phldrT="[Texto]"/>
      <dgm:spPr/>
      <dgm:t>
        <a:bodyPr/>
        <a:lstStyle/>
        <a:p>
          <a:r>
            <a:rPr lang="pt-BR" dirty="0" err="1"/>
            <a:t>Latin</a:t>
          </a:r>
          <a:endParaRPr lang="pt-BR" dirty="0"/>
        </a:p>
      </dgm:t>
    </dgm:pt>
    <dgm:pt modelId="{9F207062-010A-4149-89C8-A54E843EAAA7}" type="parTrans" cxnId="{813F5C2C-BE3B-AF4A-A651-30757666285F}">
      <dgm:prSet/>
      <dgm:spPr/>
      <dgm:t>
        <a:bodyPr/>
        <a:lstStyle/>
        <a:p>
          <a:endParaRPr lang="pt-BR"/>
        </a:p>
      </dgm:t>
    </dgm:pt>
    <dgm:pt modelId="{A414A938-FC4C-914E-845E-F4614E70BF65}" type="sibTrans" cxnId="{813F5C2C-BE3B-AF4A-A651-30757666285F}">
      <dgm:prSet/>
      <dgm:spPr/>
      <dgm:t>
        <a:bodyPr/>
        <a:lstStyle/>
        <a:p>
          <a:endParaRPr lang="pt-BR"/>
        </a:p>
      </dgm:t>
    </dgm:pt>
    <dgm:pt modelId="{B21E0E5C-4825-D54C-8972-A5A51BACA9BA}">
      <dgm:prSet phldrT="[Texto]"/>
      <dgm:spPr/>
      <dgm:t>
        <a:bodyPr/>
        <a:lstStyle/>
        <a:p>
          <a:r>
            <a:rPr lang="pt-BR" dirty="0" err="1"/>
            <a:t>Their</a:t>
          </a:r>
          <a:r>
            <a:rPr lang="pt-BR" dirty="0"/>
            <a:t> </a:t>
          </a:r>
          <a:r>
            <a:rPr lang="pt-BR" dirty="0" err="1"/>
            <a:t>own</a:t>
          </a:r>
          <a:r>
            <a:rPr lang="pt-BR" dirty="0"/>
            <a:t> </a:t>
          </a:r>
          <a:r>
            <a:rPr lang="pt-BR" dirty="0" err="1"/>
            <a:t>native</a:t>
          </a:r>
          <a:endParaRPr lang="pt-BR" dirty="0"/>
        </a:p>
      </dgm:t>
    </dgm:pt>
    <dgm:pt modelId="{B3A4173D-F190-9E48-8E21-96847E79A0F6}" type="parTrans" cxnId="{2FE36F48-AE51-6F4E-9605-3FBC474BF2AB}">
      <dgm:prSet/>
      <dgm:spPr/>
      <dgm:t>
        <a:bodyPr/>
        <a:lstStyle/>
        <a:p>
          <a:endParaRPr lang="pt-BR"/>
        </a:p>
      </dgm:t>
    </dgm:pt>
    <dgm:pt modelId="{4E6701FC-C921-A34A-85ED-BC17D47F540F}" type="sibTrans" cxnId="{2FE36F48-AE51-6F4E-9605-3FBC474BF2AB}">
      <dgm:prSet/>
      <dgm:spPr/>
      <dgm:t>
        <a:bodyPr/>
        <a:lstStyle/>
        <a:p>
          <a:endParaRPr lang="pt-BR"/>
        </a:p>
      </dgm:t>
    </dgm:pt>
    <dgm:pt modelId="{9E1C6639-AAAE-EB49-904F-AE709F30B4B0}">
      <dgm:prSet phldrT="[Texto]"/>
      <dgm:spPr/>
      <dgm:t>
        <a:bodyPr/>
        <a:lstStyle/>
        <a:p>
          <a:r>
            <a:rPr lang="pt-BR" b="1" dirty="0" err="1">
              <a:solidFill>
                <a:schemeClr val="accent2"/>
              </a:solidFill>
            </a:rPr>
            <a:t>languages</a:t>
          </a:r>
          <a:endParaRPr lang="pt-BR" b="1" dirty="0">
            <a:solidFill>
              <a:schemeClr val="accent2"/>
            </a:solidFill>
          </a:endParaRPr>
        </a:p>
      </dgm:t>
    </dgm:pt>
    <dgm:pt modelId="{98748116-6DC0-A944-9CD0-3ADD4DB02163}" type="parTrans" cxnId="{213A0687-5279-A245-846D-7008B30DD8AC}">
      <dgm:prSet/>
      <dgm:spPr/>
      <dgm:t>
        <a:bodyPr/>
        <a:lstStyle/>
        <a:p>
          <a:endParaRPr lang="pt-BR"/>
        </a:p>
      </dgm:t>
    </dgm:pt>
    <dgm:pt modelId="{C73585FD-A1E0-AA41-AF4D-C7CE00678591}" type="sibTrans" cxnId="{213A0687-5279-A245-846D-7008B30DD8AC}">
      <dgm:prSet/>
      <dgm:spPr/>
      <dgm:t>
        <a:bodyPr/>
        <a:lstStyle/>
        <a:p>
          <a:endParaRPr lang="pt-BR"/>
        </a:p>
      </dgm:t>
    </dgm:pt>
    <dgm:pt modelId="{A84B4790-CA9E-C74C-A202-ED518269EC2A}">
      <dgm:prSet phldrT="[Texto]"/>
      <dgm:spPr/>
      <dgm:t>
        <a:bodyPr/>
        <a:lstStyle/>
        <a:p>
          <a:r>
            <a:rPr lang="pt-BR" b="1" dirty="0" err="1">
              <a:solidFill>
                <a:schemeClr val="accent2"/>
              </a:solidFill>
            </a:rPr>
            <a:t>languages</a:t>
          </a:r>
          <a:endParaRPr lang="pt-BR" b="1" dirty="0">
            <a:solidFill>
              <a:schemeClr val="accent2"/>
            </a:solidFill>
          </a:endParaRPr>
        </a:p>
      </dgm:t>
    </dgm:pt>
    <dgm:pt modelId="{181105A3-DF9F-2542-91E1-98DD87F97371}" type="parTrans" cxnId="{BD63FEF6-57E2-EB4E-B356-2B7B210429B3}">
      <dgm:prSet/>
      <dgm:spPr/>
      <dgm:t>
        <a:bodyPr/>
        <a:lstStyle/>
        <a:p>
          <a:endParaRPr lang="pt-BR"/>
        </a:p>
      </dgm:t>
    </dgm:pt>
    <dgm:pt modelId="{B1D0B798-5B11-4C41-A04D-A8BB7367EAAD}" type="sibTrans" cxnId="{BD63FEF6-57E2-EB4E-B356-2B7B210429B3}">
      <dgm:prSet/>
      <dgm:spPr/>
      <dgm:t>
        <a:bodyPr/>
        <a:lstStyle/>
        <a:p>
          <a:endParaRPr lang="pt-BR"/>
        </a:p>
      </dgm:t>
    </dgm:pt>
    <dgm:pt modelId="{FA65B5BD-3342-B045-B5B1-D51BB1891DF0}" type="pres">
      <dgm:prSet presAssocID="{CBC50C7B-0B2E-CB4A-9539-C7BCED8C0E24}" presName="hierChild1" presStyleCnt="0">
        <dgm:presLayoutVars>
          <dgm:orgChart val="1"/>
          <dgm:chPref val="1"/>
          <dgm:dir/>
          <dgm:animOne val="branch"/>
          <dgm:animLvl val="lvl"/>
          <dgm:resizeHandles/>
        </dgm:presLayoutVars>
      </dgm:prSet>
      <dgm:spPr/>
    </dgm:pt>
    <dgm:pt modelId="{2C72DD9F-5864-6343-9DE0-1B14A2A5E0FE}" type="pres">
      <dgm:prSet presAssocID="{E7374DA9-BCFE-7845-9CA2-1111D9649318}" presName="hierRoot1" presStyleCnt="0">
        <dgm:presLayoutVars>
          <dgm:hierBranch val="init"/>
        </dgm:presLayoutVars>
      </dgm:prSet>
      <dgm:spPr/>
    </dgm:pt>
    <dgm:pt modelId="{423E2C8F-41D4-E244-989C-DF6FDDA47CAD}" type="pres">
      <dgm:prSet presAssocID="{E7374DA9-BCFE-7845-9CA2-1111D9649318}" presName="rootComposite1" presStyleCnt="0"/>
      <dgm:spPr/>
    </dgm:pt>
    <dgm:pt modelId="{49C90751-5C6F-E549-A8A0-CE52AA647F30}" type="pres">
      <dgm:prSet presAssocID="{E7374DA9-BCFE-7845-9CA2-1111D9649318}" presName="rootText1" presStyleLbl="node0" presStyleIdx="0" presStyleCnt="3">
        <dgm:presLayoutVars>
          <dgm:chPref val="3"/>
        </dgm:presLayoutVars>
      </dgm:prSet>
      <dgm:spPr/>
    </dgm:pt>
    <dgm:pt modelId="{1B244F75-BE5C-B84A-96BA-721D660D9B52}" type="pres">
      <dgm:prSet presAssocID="{E7374DA9-BCFE-7845-9CA2-1111D9649318}" presName="rootConnector1" presStyleLbl="node1" presStyleIdx="0" presStyleCnt="0"/>
      <dgm:spPr/>
    </dgm:pt>
    <dgm:pt modelId="{2BB51D21-6EC5-B34E-AC75-86B5DD384E70}" type="pres">
      <dgm:prSet presAssocID="{E7374DA9-BCFE-7845-9CA2-1111D9649318}" presName="hierChild2" presStyleCnt="0"/>
      <dgm:spPr/>
    </dgm:pt>
    <dgm:pt modelId="{5D35A290-E18A-F241-860A-B49177D0D991}" type="pres">
      <dgm:prSet presAssocID="{181105A3-DF9F-2542-91E1-98DD87F97371}" presName="Name64" presStyleLbl="parChTrans1D2" presStyleIdx="0" presStyleCnt="3"/>
      <dgm:spPr/>
    </dgm:pt>
    <dgm:pt modelId="{FC91FB31-C167-B94D-81AD-19C79E1300EC}" type="pres">
      <dgm:prSet presAssocID="{A84B4790-CA9E-C74C-A202-ED518269EC2A}" presName="hierRoot2" presStyleCnt="0">
        <dgm:presLayoutVars>
          <dgm:hierBranch val="init"/>
        </dgm:presLayoutVars>
      </dgm:prSet>
      <dgm:spPr/>
    </dgm:pt>
    <dgm:pt modelId="{A58CA7CD-735A-6143-80E1-167BCD68A371}" type="pres">
      <dgm:prSet presAssocID="{A84B4790-CA9E-C74C-A202-ED518269EC2A}" presName="rootComposite" presStyleCnt="0"/>
      <dgm:spPr/>
    </dgm:pt>
    <dgm:pt modelId="{80B5A3CD-6C52-AA4B-AD59-D1CDD6CA2595}" type="pres">
      <dgm:prSet presAssocID="{A84B4790-CA9E-C74C-A202-ED518269EC2A}" presName="rootText" presStyleLbl="node2" presStyleIdx="0" presStyleCnt="3">
        <dgm:presLayoutVars>
          <dgm:chPref val="3"/>
        </dgm:presLayoutVars>
      </dgm:prSet>
      <dgm:spPr/>
    </dgm:pt>
    <dgm:pt modelId="{725D28A6-B94C-974F-8802-EE9F5FA4666F}" type="pres">
      <dgm:prSet presAssocID="{A84B4790-CA9E-C74C-A202-ED518269EC2A}" presName="rootConnector" presStyleLbl="node2" presStyleIdx="0" presStyleCnt="3"/>
      <dgm:spPr/>
    </dgm:pt>
    <dgm:pt modelId="{263105BD-74CD-EB49-A015-54BE673C0B5B}" type="pres">
      <dgm:prSet presAssocID="{A84B4790-CA9E-C74C-A202-ED518269EC2A}" presName="hierChild4" presStyleCnt="0"/>
      <dgm:spPr/>
    </dgm:pt>
    <dgm:pt modelId="{FF961610-12FE-FB48-AF63-C6CD9CB1C549}" type="pres">
      <dgm:prSet presAssocID="{A84B4790-CA9E-C74C-A202-ED518269EC2A}" presName="hierChild5" presStyleCnt="0"/>
      <dgm:spPr/>
    </dgm:pt>
    <dgm:pt modelId="{539A8C28-89D9-A648-A48B-A151CB1F1CA0}" type="pres">
      <dgm:prSet presAssocID="{E7374DA9-BCFE-7845-9CA2-1111D9649318}" presName="hierChild3" presStyleCnt="0"/>
      <dgm:spPr/>
    </dgm:pt>
    <dgm:pt modelId="{02DCF4F9-B537-C248-A6FC-9E560E8C119F}" type="pres">
      <dgm:prSet presAssocID="{C7B8CFA4-74FB-9A46-9F43-4DF3CAC216C2}" presName="hierRoot1" presStyleCnt="0">
        <dgm:presLayoutVars>
          <dgm:hierBranch val="init"/>
        </dgm:presLayoutVars>
      </dgm:prSet>
      <dgm:spPr/>
    </dgm:pt>
    <dgm:pt modelId="{C3DA2B77-2455-F44D-916A-560FFB0DCD0F}" type="pres">
      <dgm:prSet presAssocID="{C7B8CFA4-74FB-9A46-9F43-4DF3CAC216C2}" presName="rootComposite1" presStyleCnt="0"/>
      <dgm:spPr/>
    </dgm:pt>
    <dgm:pt modelId="{8A043F8E-BF17-1643-BC13-0CB034A19DB9}" type="pres">
      <dgm:prSet presAssocID="{C7B8CFA4-74FB-9A46-9F43-4DF3CAC216C2}" presName="rootText1" presStyleLbl="node0" presStyleIdx="1" presStyleCnt="3">
        <dgm:presLayoutVars>
          <dgm:chPref val="3"/>
        </dgm:presLayoutVars>
      </dgm:prSet>
      <dgm:spPr/>
    </dgm:pt>
    <dgm:pt modelId="{9C17A3D3-BD56-8347-826E-D0E40357DB91}" type="pres">
      <dgm:prSet presAssocID="{C7B8CFA4-74FB-9A46-9F43-4DF3CAC216C2}" presName="rootConnector1" presStyleLbl="node1" presStyleIdx="0" presStyleCnt="0"/>
      <dgm:spPr/>
    </dgm:pt>
    <dgm:pt modelId="{B34E8141-1F27-1A47-97ED-CBE7566833D0}" type="pres">
      <dgm:prSet presAssocID="{C7B8CFA4-74FB-9A46-9F43-4DF3CAC216C2}" presName="hierChild2" presStyleCnt="0"/>
      <dgm:spPr/>
    </dgm:pt>
    <dgm:pt modelId="{8C562C74-6297-FA41-8AEF-1F9952C2CDC2}" type="pres">
      <dgm:prSet presAssocID="{98748116-6DC0-A944-9CD0-3ADD4DB02163}" presName="Name64" presStyleLbl="parChTrans1D2" presStyleIdx="1" presStyleCnt="3"/>
      <dgm:spPr/>
    </dgm:pt>
    <dgm:pt modelId="{6CCD42A8-1669-4142-90E1-189C593C5274}" type="pres">
      <dgm:prSet presAssocID="{9E1C6639-AAAE-EB49-904F-AE709F30B4B0}" presName="hierRoot2" presStyleCnt="0">
        <dgm:presLayoutVars>
          <dgm:hierBranch val="init"/>
        </dgm:presLayoutVars>
      </dgm:prSet>
      <dgm:spPr/>
    </dgm:pt>
    <dgm:pt modelId="{C1AB4AE1-85F0-954F-B316-3550B6D1CA47}" type="pres">
      <dgm:prSet presAssocID="{9E1C6639-AAAE-EB49-904F-AE709F30B4B0}" presName="rootComposite" presStyleCnt="0"/>
      <dgm:spPr/>
    </dgm:pt>
    <dgm:pt modelId="{F94997BD-4811-6444-8532-31933A066A51}" type="pres">
      <dgm:prSet presAssocID="{9E1C6639-AAAE-EB49-904F-AE709F30B4B0}" presName="rootText" presStyleLbl="node2" presStyleIdx="1" presStyleCnt="3">
        <dgm:presLayoutVars>
          <dgm:chPref val="3"/>
        </dgm:presLayoutVars>
      </dgm:prSet>
      <dgm:spPr/>
    </dgm:pt>
    <dgm:pt modelId="{B97B3E06-CCA2-404E-B0DF-D6B9CA892454}" type="pres">
      <dgm:prSet presAssocID="{9E1C6639-AAAE-EB49-904F-AE709F30B4B0}" presName="rootConnector" presStyleLbl="node2" presStyleIdx="1" presStyleCnt="3"/>
      <dgm:spPr/>
    </dgm:pt>
    <dgm:pt modelId="{49C6B4E8-7B18-4D42-9D28-F10C7F8B0E27}" type="pres">
      <dgm:prSet presAssocID="{9E1C6639-AAAE-EB49-904F-AE709F30B4B0}" presName="hierChild4" presStyleCnt="0"/>
      <dgm:spPr/>
    </dgm:pt>
    <dgm:pt modelId="{55A31291-5BA0-0545-8063-0D6168C8B79C}" type="pres">
      <dgm:prSet presAssocID="{9E1C6639-AAAE-EB49-904F-AE709F30B4B0}" presName="hierChild5" presStyleCnt="0"/>
      <dgm:spPr/>
    </dgm:pt>
    <dgm:pt modelId="{88DCA816-5B12-114E-A18A-2CA1360FE6E5}" type="pres">
      <dgm:prSet presAssocID="{C7B8CFA4-74FB-9A46-9F43-4DF3CAC216C2}" presName="hierChild3" presStyleCnt="0"/>
      <dgm:spPr/>
    </dgm:pt>
    <dgm:pt modelId="{EBC338ED-D371-9F4E-88BA-95093BBBCC78}" type="pres">
      <dgm:prSet presAssocID="{B21E0E5C-4825-D54C-8972-A5A51BACA9BA}" presName="hierRoot1" presStyleCnt="0">
        <dgm:presLayoutVars>
          <dgm:hierBranch val="init"/>
        </dgm:presLayoutVars>
      </dgm:prSet>
      <dgm:spPr/>
    </dgm:pt>
    <dgm:pt modelId="{8F73F7DF-E9B8-8243-BF73-4BDB2F420BBB}" type="pres">
      <dgm:prSet presAssocID="{B21E0E5C-4825-D54C-8972-A5A51BACA9BA}" presName="rootComposite1" presStyleCnt="0"/>
      <dgm:spPr/>
    </dgm:pt>
    <dgm:pt modelId="{A16BB771-7B39-2949-A434-26F689928CAB}" type="pres">
      <dgm:prSet presAssocID="{B21E0E5C-4825-D54C-8972-A5A51BACA9BA}" presName="rootText1" presStyleLbl="node0" presStyleIdx="2" presStyleCnt="3">
        <dgm:presLayoutVars>
          <dgm:chPref val="3"/>
        </dgm:presLayoutVars>
      </dgm:prSet>
      <dgm:spPr/>
    </dgm:pt>
    <dgm:pt modelId="{1A434543-2861-C64B-95B7-9B4FC10719B8}" type="pres">
      <dgm:prSet presAssocID="{B21E0E5C-4825-D54C-8972-A5A51BACA9BA}" presName="rootConnector1" presStyleLbl="node1" presStyleIdx="0" presStyleCnt="0"/>
      <dgm:spPr/>
    </dgm:pt>
    <dgm:pt modelId="{B1A8481C-227B-1840-9A84-451B364C2461}" type="pres">
      <dgm:prSet presAssocID="{B21E0E5C-4825-D54C-8972-A5A51BACA9BA}" presName="hierChild2" presStyleCnt="0"/>
      <dgm:spPr/>
    </dgm:pt>
    <dgm:pt modelId="{194747BD-EC8D-3D42-9008-29FF7CAF8695}" type="pres">
      <dgm:prSet presAssocID="{76A0864D-75F8-6D4B-9C0F-44F0457F2890}" presName="Name64" presStyleLbl="parChTrans1D2" presStyleIdx="2" presStyleCnt="3"/>
      <dgm:spPr/>
    </dgm:pt>
    <dgm:pt modelId="{8A9395D0-7E5A-934D-A123-A709F464C69A}" type="pres">
      <dgm:prSet presAssocID="{5A41028C-C88B-5541-9BA1-F6677ED76BF2}" presName="hierRoot2" presStyleCnt="0">
        <dgm:presLayoutVars>
          <dgm:hierBranch val="init"/>
        </dgm:presLayoutVars>
      </dgm:prSet>
      <dgm:spPr/>
    </dgm:pt>
    <dgm:pt modelId="{CC0973A9-8995-AE46-817E-9BDAE05568A0}" type="pres">
      <dgm:prSet presAssocID="{5A41028C-C88B-5541-9BA1-F6677ED76BF2}" presName="rootComposite" presStyleCnt="0"/>
      <dgm:spPr/>
    </dgm:pt>
    <dgm:pt modelId="{E9DDEC5F-2024-384B-9F3A-81A541CB235E}" type="pres">
      <dgm:prSet presAssocID="{5A41028C-C88B-5541-9BA1-F6677ED76BF2}" presName="rootText" presStyleLbl="node2" presStyleIdx="2" presStyleCnt="3">
        <dgm:presLayoutVars>
          <dgm:chPref val="3"/>
        </dgm:presLayoutVars>
      </dgm:prSet>
      <dgm:spPr/>
    </dgm:pt>
    <dgm:pt modelId="{19A3DCC6-EE6D-6840-B688-D5D442A52D0A}" type="pres">
      <dgm:prSet presAssocID="{5A41028C-C88B-5541-9BA1-F6677ED76BF2}" presName="rootConnector" presStyleLbl="node2" presStyleIdx="2" presStyleCnt="3"/>
      <dgm:spPr/>
    </dgm:pt>
    <dgm:pt modelId="{7B00E3CE-D967-5146-8476-DBDC65086D06}" type="pres">
      <dgm:prSet presAssocID="{5A41028C-C88B-5541-9BA1-F6677ED76BF2}" presName="hierChild4" presStyleCnt="0"/>
      <dgm:spPr/>
    </dgm:pt>
    <dgm:pt modelId="{8066091F-8A59-414D-A4A6-F83751B1F3D5}" type="pres">
      <dgm:prSet presAssocID="{5A41028C-C88B-5541-9BA1-F6677ED76BF2}" presName="hierChild5" presStyleCnt="0"/>
      <dgm:spPr/>
    </dgm:pt>
    <dgm:pt modelId="{70B7887A-E90C-5B4A-8F53-EEC68611C322}" type="pres">
      <dgm:prSet presAssocID="{B21E0E5C-4825-D54C-8972-A5A51BACA9BA}" presName="hierChild3" presStyleCnt="0"/>
      <dgm:spPr/>
    </dgm:pt>
  </dgm:ptLst>
  <dgm:cxnLst>
    <dgm:cxn modelId="{5C9BBF07-5774-2B48-991D-3D5EAEE8F0C0}" type="presOf" srcId="{E7374DA9-BCFE-7845-9CA2-1111D9649318}" destId="{49C90751-5C6F-E549-A8A0-CE52AA647F30}" srcOrd="0" destOrd="0" presId="urn:microsoft.com/office/officeart/2009/3/layout/HorizontalOrganizationChart"/>
    <dgm:cxn modelId="{3CC29E0A-2EB9-774E-82BB-8F7F8E92E5AF}" srcId="{B21E0E5C-4825-D54C-8972-A5A51BACA9BA}" destId="{5A41028C-C88B-5541-9BA1-F6677ED76BF2}" srcOrd="0" destOrd="0" parTransId="{76A0864D-75F8-6D4B-9C0F-44F0457F2890}" sibTransId="{B7FFC309-48E2-5444-A509-DD49D9E5809D}"/>
    <dgm:cxn modelId="{6A34F812-711F-C340-9C24-942F642DA6B5}" type="presOf" srcId="{A84B4790-CA9E-C74C-A202-ED518269EC2A}" destId="{80B5A3CD-6C52-AA4B-AD59-D1CDD6CA2595}" srcOrd="0" destOrd="0" presId="urn:microsoft.com/office/officeart/2009/3/layout/HorizontalOrganizationChart"/>
    <dgm:cxn modelId="{813F5C2C-BE3B-AF4A-A651-30757666285F}" srcId="{CBC50C7B-0B2E-CB4A-9539-C7BCED8C0E24}" destId="{C7B8CFA4-74FB-9A46-9F43-4DF3CAC216C2}" srcOrd="1" destOrd="0" parTransId="{9F207062-010A-4149-89C8-A54E843EAAA7}" sibTransId="{A414A938-FC4C-914E-845E-F4614E70BF65}"/>
    <dgm:cxn modelId="{EE19A539-E964-5A49-92E6-7DF11D059482}" type="presOf" srcId="{C7B8CFA4-74FB-9A46-9F43-4DF3CAC216C2}" destId="{8A043F8E-BF17-1643-BC13-0CB034A19DB9}" srcOrd="0" destOrd="0" presId="urn:microsoft.com/office/officeart/2009/3/layout/HorizontalOrganizationChart"/>
    <dgm:cxn modelId="{700CC03B-F090-CC46-B031-5DC481ACB38A}" srcId="{CBC50C7B-0B2E-CB4A-9539-C7BCED8C0E24}" destId="{E7374DA9-BCFE-7845-9CA2-1111D9649318}" srcOrd="0" destOrd="0" parTransId="{EF041728-4802-4E4C-A9C5-A68D773E8761}" sibTransId="{EE5FE7C5-C9A1-A94C-A829-9BEBFED07B57}"/>
    <dgm:cxn modelId="{F9E1003C-5142-3D40-95A7-ED5729D15145}" type="presOf" srcId="{CBC50C7B-0B2E-CB4A-9539-C7BCED8C0E24}" destId="{FA65B5BD-3342-B045-B5B1-D51BB1891DF0}" srcOrd="0" destOrd="0" presId="urn:microsoft.com/office/officeart/2009/3/layout/HorizontalOrganizationChart"/>
    <dgm:cxn modelId="{A100153D-6B65-104B-9E46-6BC42E2BCEEE}" type="presOf" srcId="{E7374DA9-BCFE-7845-9CA2-1111D9649318}" destId="{1B244F75-BE5C-B84A-96BA-721D660D9B52}" srcOrd="1" destOrd="0" presId="urn:microsoft.com/office/officeart/2009/3/layout/HorizontalOrganizationChart"/>
    <dgm:cxn modelId="{345D4C47-8B5C-784F-8908-739DAE50E64E}" type="presOf" srcId="{181105A3-DF9F-2542-91E1-98DD87F97371}" destId="{5D35A290-E18A-F241-860A-B49177D0D991}" srcOrd="0" destOrd="0" presId="urn:microsoft.com/office/officeart/2009/3/layout/HorizontalOrganizationChart"/>
    <dgm:cxn modelId="{2FE36F48-AE51-6F4E-9605-3FBC474BF2AB}" srcId="{CBC50C7B-0B2E-CB4A-9539-C7BCED8C0E24}" destId="{B21E0E5C-4825-D54C-8972-A5A51BACA9BA}" srcOrd="2" destOrd="0" parTransId="{B3A4173D-F190-9E48-8E21-96847E79A0F6}" sibTransId="{4E6701FC-C921-A34A-85ED-BC17D47F540F}"/>
    <dgm:cxn modelId="{5923574F-B0EF-4249-9DE5-31E369832560}" type="presOf" srcId="{A84B4790-CA9E-C74C-A202-ED518269EC2A}" destId="{725D28A6-B94C-974F-8802-EE9F5FA4666F}" srcOrd="1" destOrd="0" presId="urn:microsoft.com/office/officeart/2009/3/layout/HorizontalOrganizationChart"/>
    <dgm:cxn modelId="{FDF2D866-ABC4-D645-8678-147ABF725A21}" type="presOf" srcId="{76A0864D-75F8-6D4B-9C0F-44F0457F2890}" destId="{194747BD-EC8D-3D42-9008-29FF7CAF8695}" srcOrd="0" destOrd="0" presId="urn:microsoft.com/office/officeart/2009/3/layout/HorizontalOrganizationChart"/>
    <dgm:cxn modelId="{213A0687-5279-A245-846D-7008B30DD8AC}" srcId="{C7B8CFA4-74FB-9A46-9F43-4DF3CAC216C2}" destId="{9E1C6639-AAAE-EB49-904F-AE709F30B4B0}" srcOrd="0" destOrd="0" parTransId="{98748116-6DC0-A944-9CD0-3ADD4DB02163}" sibTransId="{C73585FD-A1E0-AA41-AF4D-C7CE00678591}"/>
    <dgm:cxn modelId="{4B119292-21CD-6E4B-83B9-4EC1A69DCE34}" type="presOf" srcId="{9E1C6639-AAAE-EB49-904F-AE709F30B4B0}" destId="{F94997BD-4811-6444-8532-31933A066A51}" srcOrd="0" destOrd="0" presId="urn:microsoft.com/office/officeart/2009/3/layout/HorizontalOrganizationChart"/>
    <dgm:cxn modelId="{DABBA4A2-C56B-9447-8A85-A1574C730998}" type="presOf" srcId="{C7B8CFA4-74FB-9A46-9F43-4DF3CAC216C2}" destId="{9C17A3D3-BD56-8347-826E-D0E40357DB91}" srcOrd="1" destOrd="0" presId="urn:microsoft.com/office/officeart/2009/3/layout/HorizontalOrganizationChart"/>
    <dgm:cxn modelId="{079479AB-9636-9041-941B-8FCD331643BA}" type="presOf" srcId="{98748116-6DC0-A944-9CD0-3ADD4DB02163}" destId="{8C562C74-6297-FA41-8AEF-1F9952C2CDC2}" srcOrd="0" destOrd="0" presId="urn:microsoft.com/office/officeart/2009/3/layout/HorizontalOrganizationChart"/>
    <dgm:cxn modelId="{0196B7C6-46EB-0B4B-AAED-3551C687A601}" type="presOf" srcId="{B21E0E5C-4825-D54C-8972-A5A51BACA9BA}" destId="{1A434543-2861-C64B-95B7-9B4FC10719B8}" srcOrd="1" destOrd="0" presId="urn:microsoft.com/office/officeart/2009/3/layout/HorizontalOrganizationChart"/>
    <dgm:cxn modelId="{B616BDCD-7B26-914E-8BA2-4E17F9406BB4}" type="presOf" srcId="{B21E0E5C-4825-D54C-8972-A5A51BACA9BA}" destId="{A16BB771-7B39-2949-A434-26F689928CAB}" srcOrd="0" destOrd="0" presId="urn:microsoft.com/office/officeart/2009/3/layout/HorizontalOrganizationChart"/>
    <dgm:cxn modelId="{BA4AB1F1-D784-B442-89B2-E6C59C5F8349}" type="presOf" srcId="{9E1C6639-AAAE-EB49-904F-AE709F30B4B0}" destId="{B97B3E06-CCA2-404E-B0DF-D6B9CA892454}" srcOrd="1" destOrd="0" presId="urn:microsoft.com/office/officeart/2009/3/layout/HorizontalOrganizationChart"/>
    <dgm:cxn modelId="{ABE75CF6-5934-9D43-8B36-764F0B05C520}" type="presOf" srcId="{5A41028C-C88B-5541-9BA1-F6677ED76BF2}" destId="{19A3DCC6-EE6D-6840-B688-D5D442A52D0A}" srcOrd="1" destOrd="0" presId="urn:microsoft.com/office/officeart/2009/3/layout/HorizontalOrganizationChart"/>
    <dgm:cxn modelId="{BD63FEF6-57E2-EB4E-B356-2B7B210429B3}" srcId="{E7374DA9-BCFE-7845-9CA2-1111D9649318}" destId="{A84B4790-CA9E-C74C-A202-ED518269EC2A}" srcOrd="0" destOrd="0" parTransId="{181105A3-DF9F-2542-91E1-98DD87F97371}" sibTransId="{B1D0B798-5B11-4C41-A04D-A8BB7367EAAD}"/>
    <dgm:cxn modelId="{1BC376FE-E7C6-F545-A992-861A56B74C68}" type="presOf" srcId="{5A41028C-C88B-5541-9BA1-F6677ED76BF2}" destId="{E9DDEC5F-2024-384B-9F3A-81A541CB235E}" srcOrd="0" destOrd="0" presId="urn:microsoft.com/office/officeart/2009/3/layout/HorizontalOrganizationChart"/>
    <dgm:cxn modelId="{CD8FD789-BC13-1347-95EB-A9B1196BC151}" type="presParOf" srcId="{FA65B5BD-3342-B045-B5B1-D51BB1891DF0}" destId="{2C72DD9F-5864-6343-9DE0-1B14A2A5E0FE}" srcOrd="0" destOrd="0" presId="urn:microsoft.com/office/officeart/2009/3/layout/HorizontalOrganizationChart"/>
    <dgm:cxn modelId="{FCB1A6F9-FD2B-634A-8E5D-982032403788}" type="presParOf" srcId="{2C72DD9F-5864-6343-9DE0-1B14A2A5E0FE}" destId="{423E2C8F-41D4-E244-989C-DF6FDDA47CAD}" srcOrd="0" destOrd="0" presId="urn:microsoft.com/office/officeart/2009/3/layout/HorizontalOrganizationChart"/>
    <dgm:cxn modelId="{81BB2630-8903-684B-A165-0B6F56802F7B}" type="presParOf" srcId="{423E2C8F-41D4-E244-989C-DF6FDDA47CAD}" destId="{49C90751-5C6F-E549-A8A0-CE52AA647F30}" srcOrd="0" destOrd="0" presId="urn:microsoft.com/office/officeart/2009/3/layout/HorizontalOrganizationChart"/>
    <dgm:cxn modelId="{4444A698-C22F-3542-B6C0-BBA01DACC08D}" type="presParOf" srcId="{423E2C8F-41D4-E244-989C-DF6FDDA47CAD}" destId="{1B244F75-BE5C-B84A-96BA-721D660D9B52}" srcOrd="1" destOrd="0" presId="urn:microsoft.com/office/officeart/2009/3/layout/HorizontalOrganizationChart"/>
    <dgm:cxn modelId="{496BBB83-2DD4-F044-B9DE-C45EE641AE9B}" type="presParOf" srcId="{2C72DD9F-5864-6343-9DE0-1B14A2A5E0FE}" destId="{2BB51D21-6EC5-B34E-AC75-86B5DD384E70}" srcOrd="1" destOrd="0" presId="urn:microsoft.com/office/officeart/2009/3/layout/HorizontalOrganizationChart"/>
    <dgm:cxn modelId="{9509E429-096C-CB42-AB31-7F1F0D80E606}" type="presParOf" srcId="{2BB51D21-6EC5-B34E-AC75-86B5DD384E70}" destId="{5D35A290-E18A-F241-860A-B49177D0D991}" srcOrd="0" destOrd="0" presId="urn:microsoft.com/office/officeart/2009/3/layout/HorizontalOrganizationChart"/>
    <dgm:cxn modelId="{08FFDEE9-DE6D-7F48-ABE5-C125ECE30371}" type="presParOf" srcId="{2BB51D21-6EC5-B34E-AC75-86B5DD384E70}" destId="{FC91FB31-C167-B94D-81AD-19C79E1300EC}" srcOrd="1" destOrd="0" presId="urn:microsoft.com/office/officeart/2009/3/layout/HorizontalOrganizationChart"/>
    <dgm:cxn modelId="{518DCB10-21C6-F140-AB03-BDB58BCE4EFC}" type="presParOf" srcId="{FC91FB31-C167-B94D-81AD-19C79E1300EC}" destId="{A58CA7CD-735A-6143-80E1-167BCD68A371}" srcOrd="0" destOrd="0" presId="urn:microsoft.com/office/officeart/2009/3/layout/HorizontalOrganizationChart"/>
    <dgm:cxn modelId="{1CBC4BD0-8067-A54A-9F11-E92124BC64A5}" type="presParOf" srcId="{A58CA7CD-735A-6143-80E1-167BCD68A371}" destId="{80B5A3CD-6C52-AA4B-AD59-D1CDD6CA2595}" srcOrd="0" destOrd="0" presId="urn:microsoft.com/office/officeart/2009/3/layout/HorizontalOrganizationChart"/>
    <dgm:cxn modelId="{51E959C4-6029-554C-9F1D-0F1FDA0552B2}" type="presParOf" srcId="{A58CA7CD-735A-6143-80E1-167BCD68A371}" destId="{725D28A6-B94C-974F-8802-EE9F5FA4666F}" srcOrd="1" destOrd="0" presId="urn:microsoft.com/office/officeart/2009/3/layout/HorizontalOrganizationChart"/>
    <dgm:cxn modelId="{2B054D1C-84B9-AB40-8FED-10C0FC9DEA89}" type="presParOf" srcId="{FC91FB31-C167-B94D-81AD-19C79E1300EC}" destId="{263105BD-74CD-EB49-A015-54BE673C0B5B}" srcOrd="1" destOrd="0" presId="urn:microsoft.com/office/officeart/2009/3/layout/HorizontalOrganizationChart"/>
    <dgm:cxn modelId="{3118B411-C731-2846-8D26-6403D1328DE1}" type="presParOf" srcId="{FC91FB31-C167-B94D-81AD-19C79E1300EC}" destId="{FF961610-12FE-FB48-AF63-C6CD9CB1C549}" srcOrd="2" destOrd="0" presId="urn:microsoft.com/office/officeart/2009/3/layout/HorizontalOrganizationChart"/>
    <dgm:cxn modelId="{6E8A2F27-8E75-BF47-BE59-488D30D49387}" type="presParOf" srcId="{2C72DD9F-5864-6343-9DE0-1B14A2A5E0FE}" destId="{539A8C28-89D9-A648-A48B-A151CB1F1CA0}" srcOrd="2" destOrd="0" presId="urn:microsoft.com/office/officeart/2009/3/layout/HorizontalOrganizationChart"/>
    <dgm:cxn modelId="{83CCE880-E654-9949-85CE-31267842647E}" type="presParOf" srcId="{FA65B5BD-3342-B045-B5B1-D51BB1891DF0}" destId="{02DCF4F9-B537-C248-A6FC-9E560E8C119F}" srcOrd="1" destOrd="0" presId="urn:microsoft.com/office/officeart/2009/3/layout/HorizontalOrganizationChart"/>
    <dgm:cxn modelId="{5F3FD56B-B781-AF43-AAF9-708200A76A68}" type="presParOf" srcId="{02DCF4F9-B537-C248-A6FC-9E560E8C119F}" destId="{C3DA2B77-2455-F44D-916A-560FFB0DCD0F}" srcOrd="0" destOrd="0" presId="urn:microsoft.com/office/officeart/2009/3/layout/HorizontalOrganizationChart"/>
    <dgm:cxn modelId="{E1698A12-649A-114A-B85C-7BF9163C7ADA}" type="presParOf" srcId="{C3DA2B77-2455-F44D-916A-560FFB0DCD0F}" destId="{8A043F8E-BF17-1643-BC13-0CB034A19DB9}" srcOrd="0" destOrd="0" presId="urn:microsoft.com/office/officeart/2009/3/layout/HorizontalOrganizationChart"/>
    <dgm:cxn modelId="{AD9C4604-09D2-894D-969A-2653DE8AAAC2}" type="presParOf" srcId="{C3DA2B77-2455-F44D-916A-560FFB0DCD0F}" destId="{9C17A3D3-BD56-8347-826E-D0E40357DB91}" srcOrd="1" destOrd="0" presId="urn:microsoft.com/office/officeart/2009/3/layout/HorizontalOrganizationChart"/>
    <dgm:cxn modelId="{75EBFDDD-7B1B-E74B-9CDF-DCA80640E591}" type="presParOf" srcId="{02DCF4F9-B537-C248-A6FC-9E560E8C119F}" destId="{B34E8141-1F27-1A47-97ED-CBE7566833D0}" srcOrd="1" destOrd="0" presId="urn:microsoft.com/office/officeart/2009/3/layout/HorizontalOrganizationChart"/>
    <dgm:cxn modelId="{A0F1BC7A-A77E-764A-8857-842CB4C1D66F}" type="presParOf" srcId="{B34E8141-1F27-1A47-97ED-CBE7566833D0}" destId="{8C562C74-6297-FA41-8AEF-1F9952C2CDC2}" srcOrd="0" destOrd="0" presId="urn:microsoft.com/office/officeart/2009/3/layout/HorizontalOrganizationChart"/>
    <dgm:cxn modelId="{FECDE944-F4C5-BF4B-8B95-95FBE155384C}" type="presParOf" srcId="{B34E8141-1F27-1A47-97ED-CBE7566833D0}" destId="{6CCD42A8-1669-4142-90E1-189C593C5274}" srcOrd="1" destOrd="0" presId="urn:microsoft.com/office/officeart/2009/3/layout/HorizontalOrganizationChart"/>
    <dgm:cxn modelId="{DF1CE721-9EBD-0A4A-B8F9-95B32AD4878D}" type="presParOf" srcId="{6CCD42A8-1669-4142-90E1-189C593C5274}" destId="{C1AB4AE1-85F0-954F-B316-3550B6D1CA47}" srcOrd="0" destOrd="0" presId="urn:microsoft.com/office/officeart/2009/3/layout/HorizontalOrganizationChart"/>
    <dgm:cxn modelId="{6CC4391C-7C1D-0344-B190-C1FE25BEB667}" type="presParOf" srcId="{C1AB4AE1-85F0-954F-B316-3550B6D1CA47}" destId="{F94997BD-4811-6444-8532-31933A066A51}" srcOrd="0" destOrd="0" presId="urn:microsoft.com/office/officeart/2009/3/layout/HorizontalOrganizationChart"/>
    <dgm:cxn modelId="{A9738113-8A4A-654A-86DC-FAA8E81E831A}" type="presParOf" srcId="{C1AB4AE1-85F0-954F-B316-3550B6D1CA47}" destId="{B97B3E06-CCA2-404E-B0DF-D6B9CA892454}" srcOrd="1" destOrd="0" presId="urn:microsoft.com/office/officeart/2009/3/layout/HorizontalOrganizationChart"/>
    <dgm:cxn modelId="{185AB10E-8EDB-D440-BC2D-6923EF0F61A9}" type="presParOf" srcId="{6CCD42A8-1669-4142-90E1-189C593C5274}" destId="{49C6B4E8-7B18-4D42-9D28-F10C7F8B0E27}" srcOrd="1" destOrd="0" presId="urn:microsoft.com/office/officeart/2009/3/layout/HorizontalOrganizationChart"/>
    <dgm:cxn modelId="{5DE06328-EFBB-5E4B-BF34-4913A1D28200}" type="presParOf" srcId="{6CCD42A8-1669-4142-90E1-189C593C5274}" destId="{55A31291-5BA0-0545-8063-0D6168C8B79C}" srcOrd="2" destOrd="0" presId="urn:microsoft.com/office/officeart/2009/3/layout/HorizontalOrganizationChart"/>
    <dgm:cxn modelId="{8D2DE292-3D19-EF4D-84A4-479522BE1DF4}" type="presParOf" srcId="{02DCF4F9-B537-C248-A6FC-9E560E8C119F}" destId="{88DCA816-5B12-114E-A18A-2CA1360FE6E5}" srcOrd="2" destOrd="0" presId="urn:microsoft.com/office/officeart/2009/3/layout/HorizontalOrganizationChart"/>
    <dgm:cxn modelId="{ED79D72F-C651-FA43-A9FA-3C9D7CC3687B}" type="presParOf" srcId="{FA65B5BD-3342-B045-B5B1-D51BB1891DF0}" destId="{EBC338ED-D371-9F4E-88BA-95093BBBCC78}" srcOrd="2" destOrd="0" presId="urn:microsoft.com/office/officeart/2009/3/layout/HorizontalOrganizationChart"/>
    <dgm:cxn modelId="{80A45172-056B-074B-9D25-A9006D028A13}" type="presParOf" srcId="{EBC338ED-D371-9F4E-88BA-95093BBBCC78}" destId="{8F73F7DF-E9B8-8243-BF73-4BDB2F420BBB}" srcOrd="0" destOrd="0" presId="urn:microsoft.com/office/officeart/2009/3/layout/HorizontalOrganizationChart"/>
    <dgm:cxn modelId="{33B72627-A555-FC4A-BA2B-4B92892342E7}" type="presParOf" srcId="{8F73F7DF-E9B8-8243-BF73-4BDB2F420BBB}" destId="{A16BB771-7B39-2949-A434-26F689928CAB}" srcOrd="0" destOrd="0" presId="urn:microsoft.com/office/officeart/2009/3/layout/HorizontalOrganizationChart"/>
    <dgm:cxn modelId="{021EF52E-BFBF-814B-9E55-DD60F5E18B3D}" type="presParOf" srcId="{8F73F7DF-E9B8-8243-BF73-4BDB2F420BBB}" destId="{1A434543-2861-C64B-95B7-9B4FC10719B8}" srcOrd="1" destOrd="0" presId="urn:microsoft.com/office/officeart/2009/3/layout/HorizontalOrganizationChart"/>
    <dgm:cxn modelId="{0C33D232-0A05-1249-8739-94049286C3D2}" type="presParOf" srcId="{EBC338ED-D371-9F4E-88BA-95093BBBCC78}" destId="{B1A8481C-227B-1840-9A84-451B364C2461}" srcOrd="1" destOrd="0" presId="urn:microsoft.com/office/officeart/2009/3/layout/HorizontalOrganizationChart"/>
    <dgm:cxn modelId="{66E8D0DB-A971-3146-A9CD-EE05D34F037D}" type="presParOf" srcId="{B1A8481C-227B-1840-9A84-451B364C2461}" destId="{194747BD-EC8D-3D42-9008-29FF7CAF8695}" srcOrd="0" destOrd="0" presId="urn:microsoft.com/office/officeart/2009/3/layout/HorizontalOrganizationChart"/>
    <dgm:cxn modelId="{04BBA392-A088-BE42-8715-4E5E250A773F}" type="presParOf" srcId="{B1A8481C-227B-1840-9A84-451B364C2461}" destId="{8A9395D0-7E5A-934D-A123-A709F464C69A}" srcOrd="1" destOrd="0" presId="urn:microsoft.com/office/officeart/2009/3/layout/HorizontalOrganizationChart"/>
    <dgm:cxn modelId="{06E5891F-FDD8-6B47-84CB-C7863EAFFBDD}" type="presParOf" srcId="{8A9395D0-7E5A-934D-A123-A709F464C69A}" destId="{CC0973A9-8995-AE46-817E-9BDAE05568A0}" srcOrd="0" destOrd="0" presId="urn:microsoft.com/office/officeart/2009/3/layout/HorizontalOrganizationChart"/>
    <dgm:cxn modelId="{1DCAEC5B-5846-5442-B391-445E6D15C0A3}" type="presParOf" srcId="{CC0973A9-8995-AE46-817E-9BDAE05568A0}" destId="{E9DDEC5F-2024-384B-9F3A-81A541CB235E}" srcOrd="0" destOrd="0" presId="urn:microsoft.com/office/officeart/2009/3/layout/HorizontalOrganizationChart"/>
    <dgm:cxn modelId="{DE1B0090-D688-EE4D-AD52-6C06FA1A5464}" type="presParOf" srcId="{CC0973A9-8995-AE46-817E-9BDAE05568A0}" destId="{19A3DCC6-EE6D-6840-B688-D5D442A52D0A}" srcOrd="1" destOrd="0" presId="urn:microsoft.com/office/officeart/2009/3/layout/HorizontalOrganizationChart"/>
    <dgm:cxn modelId="{D108B9A4-0A0C-BD40-9490-6544BE3A7FE3}" type="presParOf" srcId="{8A9395D0-7E5A-934D-A123-A709F464C69A}" destId="{7B00E3CE-D967-5146-8476-DBDC65086D06}" srcOrd="1" destOrd="0" presId="urn:microsoft.com/office/officeart/2009/3/layout/HorizontalOrganizationChart"/>
    <dgm:cxn modelId="{8D6E5CF6-805E-BB45-937F-EA6C9449B21C}" type="presParOf" srcId="{8A9395D0-7E5A-934D-A123-A709F464C69A}" destId="{8066091F-8A59-414D-A4A6-F83751B1F3D5}" srcOrd="2" destOrd="0" presId="urn:microsoft.com/office/officeart/2009/3/layout/HorizontalOrganizationChart"/>
    <dgm:cxn modelId="{6468DB92-FE10-5142-8A37-AE6DE7E3711E}" type="presParOf" srcId="{EBC338ED-D371-9F4E-88BA-95093BBBCC78}" destId="{70B7887A-E90C-5B4A-8F53-EEC68611C322}" srcOrd="2" destOrd="0" presId="urn:microsoft.com/office/officeart/2009/3/layout/HorizontalOrganization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BC50C7B-0B2E-CB4A-9539-C7BCED8C0E24}" type="doc">
      <dgm:prSet loTypeId="urn:microsoft.com/office/officeart/2009/3/layout/HorizontalOrganizationChart" loCatId="hierarchy" qsTypeId="urn:microsoft.com/office/officeart/2005/8/quickstyle/simple1" qsCatId="simple" csTypeId="urn:microsoft.com/office/officeart/2005/8/colors/accent0_1" csCatId="mainScheme" phldr="1"/>
      <dgm:spPr/>
      <dgm:t>
        <a:bodyPr/>
        <a:lstStyle/>
        <a:p>
          <a:endParaRPr lang="pt-BR"/>
        </a:p>
      </dgm:t>
    </dgm:pt>
    <dgm:pt modelId="{5A41028C-C88B-5541-9BA1-F6677ED76BF2}">
      <dgm:prSet phldrT="[Texto]"/>
      <dgm:spPr/>
      <dgm:t>
        <a:bodyPr/>
        <a:lstStyle/>
        <a:p>
          <a:r>
            <a:rPr lang="pt-BR" b="1" dirty="0" err="1">
              <a:solidFill>
                <a:schemeClr val="accent2"/>
              </a:solidFill>
            </a:rPr>
            <a:t>alphabet</a:t>
          </a:r>
          <a:endParaRPr lang="pt-BR" b="1" dirty="0">
            <a:solidFill>
              <a:schemeClr val="accent2"/>
            </a:solidFill>
          </a:endParaRPr>
        </a:p>
      </dgm:t>
    </dgm:pt>
    <dgm:pt modelId="{76A0864D-75F8-6D4B-9C0F-44F0457F2890}" type="parTrans" cxnId="{3CC29E0A-2EB9-774E-82BB-8F7F8E92E5AF}">
      <dgm:prSet/>
      <dgm:spPr/>
      <dgm:t>
        <a:bodyPr/>
        <a:lstStyle/>
        <a:p>
          <a:endParaRPr lang="pt-BR"/>
        </a:p>
      </dgm:t>
    </dgm:pt>
    <dgm:pt modelId="{B7FFC309-48E2-5444-A509-DD49D9E5809D}" type="sibTrans" cxnId="{3CC29E0A-2EB9-774E-82BB-8F7F8E92E5AF}">
      <dgm:prSet/>
      <dgm:spPr/>
      <dgm:t>
        <a:bodyPr/>
        <a:lstStyle/>
        <a:p>
          <a:endParaRPr lang="pt-BR"/>
        </a:p>
      </dgm:t>
    </dgm:pt>
    <dgm:pt modelId="{E7374DA9-BCFE-7845-9CA2-1111D9649318}">
      <dgm:prSet phldrT="[Texto]"/>
      <dgm:spPr/>
      <dgm:t>
        <a:bodyPr/>
        <a:lstStyle/>
        <a:p>
          <a:r>
            <a:rPr lang="pt-BR" dirty="0" err="1"/>
            <a:t>Portuguese</a:t>
          </a:r>
          <a:endParaRPr lang="pt-BR" dirty="0"/>
        </a:p>
      </dgm:t>
    </dgm:pt>
    <dgm:pt modelId="{EF041728-4802-4E4C-A9C5-A68D773E8761}" type="parTrans" cxnId="{700CC03B-F090-CC46-B031-5DC481ACB38A}">
      <dgm:prSet/>
      <dgm:spPr/>
      <dgm:t>
        <a:bodyPr/>
        <a:lstStyle/>
        <a:p>
          <a:endParaRPr lang="pt-BR"/>
        </a:p>
      </dgm:t>
    </dgm:pt>
    <dgm:pt modelId="{EE5FE7C5-C9A1-A94C-A829-9BEBFED07B57}" type="sibTrans" cxnId="{700CC03B-F090-CC46-B031-5DC481ACB38A}">
      <dgm:prSet/>
      <dgm:spPr/>
      <dgm:t>
        <a:bodyPr/>
        <a:lstStyle/>
        <a:p>
          <a:endParaRPr lang="pt-BR"/>
        </a:p>
      </dgm:t>
    </dgm:pt>
    <dgm:pt modelId="{C7B8CFA4-74FB-9A46-9F43-4DF3CAC216C2}">
      <dgm:prSet phldrT="[Texto]"/>
      <dgm:spPr/>
      <dgm:t>
        <a:bodyPr/>
        <a:lstStyle/>
        <a:p>
          <a:r>
            <a:rPr lang="pt-BR" dirty="0" err="1"/>
            <a:t>Indigenous</a:t>
          </a:r>
          <a:endParaRPr lang="pt-BR" dirty="0"/>
        </a:p>
      </dgm:t>
    </dgm:pt>
    <dgm:pt modelId="{9F207062-010A-4149-89C8-A54E843EAAA7}" type="parTrans" cxnId="{813F5C2C-BE3B-AF4A-A651-30757666285F}">
      <dgm:prSet/>
      <dgm:spPr/>
      <dgm:t>
        <a:bodyPr/>
        <a:lstStyle/>
        <a:p>
          <a:endParaRPr lang="pt-BR"/>
        </a:p>
      </dgm:t>
    </dgm:pt>
    <dgm:pt modelId="{A414A938-FC4C-914E-845E-F4614E70BF65}" type="sibTrans" cxnId="{813F5C2C-BE3B-AF4A-A651-30757666285F}">
      <dgm:prSet/>
      <dgm:spPr/>
      <dgm:t>
        <a:bodyPr/>
        <a:lstStyle/>
        <a:p>
          <a:endParaRPr lang="pt-BR"/>
        </a:p>
      </dgm:t>
    </dgm:pt>
    <dgm:pt modelId="{B21E0E5C-4825-D54C-8972-A5A51BACA9BA}">
      <dgm:prSet phldrT="[Texto]"/>
      <dgm:spPr/>
      <dgm:t>
        <a:bodyPr/>
        <a:lstStyle/>
        <a:p>
          <a:r>
            <a:rPr lang="pt-BR" dirty="0" err="1"/>
            <a:t>simplified</a:t>
          </a:r>
          <a:r>
            <a:rPr lang="pt-BR" dirty="0"/>
            <a:t> </a:t>
          </a:r>
          <a:r>
            <a:rPr lang="pt-BR" dirty="0" err="1"/>
            <a:t>Arabic</a:t>
          </a:r>
          <a:endParaRPr lang="pt-BR" dirty="0"/>
        </a:p>
      </dgm:t>
    </dgm:pt>
    <dgm:pt modelId="{B3A4173D-F190-9E48-8E21-96847E79A0F6}" type="parTrans" cxnId="{2FE36F48-AE51-6F4E-9605-3FBC474BF2AB}">
      <dgm:prSet/>
      <dgm:spPr/>
      <dgm:t>
        <a:bodyPr/>
        <a:lstStyle/>
        <a:p>
          <a:endParaRPr lang="pt-BR"/>
        </a:p>
      </dgm:t>
    </dgm:pt>
    <dgm:pt modelId="{4E6701FC-C921-A34A-85ED-BC17D47F540F}" type="sibTrans" cxnId="{2FE36F48-AE51-6F4E-9605-3FBC474BF2AB}">
      <dgm:prSet/>
      <dgm:spPr/>
      <dgm:t>
        <a:bodyPr/>
        <a:lstStyle/>
        <a:p>
          <a:endParaRPr lang="pt-BR"/>
        </a:p>
      </dgm:t>
    </dgm:pt>
    <dgm:pt modelId="{9E1C6639-AAAE-EB49-904F-AE709F30B4B0}">
      <dgm:prSet phldrT="[Texto]"/>
      <dgm:spPr/>
      <dgm:t>
        <a:bodyPr/>
        <a:lstStyle/>
        <a:p>
          <a:r>
            <a:rPr lang="pt-BR" b="1" dirty="0" err="1">
              <a:solidFill>
                <a:schemeClr val="accent2"/>
              </a:solidFill>
            </a:rPr>
            <a:t>alphabet</a:t>
          </a:r>
          <a:endParaRPr lang="pt-BR" b="1" dirty="0">
            <a:solidFill>
              <a:schemeClr val="accent2"/>
            </a:solidFill>
          </a:endParaRPr>
        </a:p>
      </dgm:t>
    </dgm:pt>
    <dgm:pt modelId="{98748116-6DC0-A944-9CD0-3ADD4DB02163}" type="parTrans" cxnId="{213A0687-5279-A245-846D-7008B30DD8AC}">
      <dgm:prSet/>
      <dgm:spPr/>
      <dgm:t>
        <a:bodyPr/>
        <a:lstStyle/>
        <a:p>
          <a:endParaRPr lang="pt-BR"/>
        </a:p>
      </dgm:t>
    </dgm:pt>
    <dgm:pt modelId="{C73585FD-A1E0-AA41-AF4D-C7CE00678591}" type="sibTrans" cxnId="{213A0687-5279-A245-846D-7008B30DD8AC}">
      <dgm:prSet/>
      <dgm:spPr/>
      <dgm:t>
        <a:bodyPr/>
        <a:lstStyle/>
        <a:p>
          <a:endParaRPr lang="pt-BR"/>
        </a:p>
      </dgm:t>
    </dgm:pt>
    <dgm:pt modelId="{A84B4790-CA9E-C74C-A202-ED518269EC2A}">
      <dgm:prSet phldrT="[Texto]"/>
      <dgm:spPr/>
      <dgm:t>
        <a:bodyPr/>
        <a:lstStyle/>
        <a:p>
          <a:r>
            <a:rPr lang="pt-BR" b="1" dirty="0" err="1">
              <a:solidFill>
                <a:schemeClr val="accent2"/>
              </a:solidFill>
            </a:rPr>
            <a:t>alphabet</a:t>
          </a:r>
          <a:endParaRPr lang="pt-BR" b="1" dirty="0">
            <a:solidFill>
              <a:schemeClr val="accent2"/>
            </a:solidFill>
          </a:endParaRPr>
        </a:p>
      </dgm:t>
    </dgm:pt>
    <dgm:pt modelId="{181105A3-DF9F-2542-91E1-98DD87F97371}" type="parTrans" cxnId="{BD63FEF6-57E2-EB4E-B356-2B7B210429B3}">
      <dgm:prSet/>
      <dgm:spPr/>
      <dgm:t>
        <a:bodyPr/>
        <a:lstStyle/>
        <a:p>
          <a:endParaRPr lang="pt-BR"/>
        </a:p>
      </dgm:t>
    </dgm:pt>
    <dgm:pt modelId="{B1D0B798-5B11-4C41-A04D-A8BB7367EAAD}" type="sibTrans" cxnId="{BD63FEF6-57E2-EB4E-B356-2B7B210429B3}">
      <dgm:prSet/>
      <dgm:spPr/>
      <dgm:t>
        <a:bodyPr/>
        <a:lstStyle/>
        <a:p>
          <a:endParaRPr lang="pt-BR"/>
        </a:p>
      </dgm:t>
    </dgm:pt>
    <dgm:pt modelId="{FA65B5BD-3342-B045-B5B1-D51BB1891DF0}" type="pres">
      <dgm:prSet presAssocID="{CBC50C7B-0B2E-CB4A-9539-C7BCED8C0E24}" presName="hierChild1" presStyleCnt="0">
        <dgm:presLayoutVars>
          <dgm:orgChart val="1"/>
          <dgm:chPref val="1"/>
          <dgm:dir/>
          <dgm:animOne val="branch"/>
          <dgm:animLvl val="lvl"/>
          <dgm:resizeHandles/>
        </dgm:presLayoutVars>
      </dgm:prSet>
      <dgm:spPr/>
    </dgm:pt>
    <dgm:pt modelId="{2C72DD9F-5864-6343-9DE0-1B14A2A5E0FE}" type="pres">
      <dgm:prSet presAssocID="{E7374DA9-BCFE-7845-9CA2-1111D9649318}" presName="hierRoot1" presStyleCnt="0">
        <dgm:presLayoutVars>
          <dgm:hierBranch val="init"/>
        </dgm:presLayoutVars>
      </dgm:prSet>
      <dgm:spPr/>
    </dgm:pt>
    <dgm:pt modelId="{423E2C8F-41D4-E244-989C-DF6FDDA47CAD}" type="pres">
      <dgm:prSet presAssocID="{E7374DA9-BCFE-7845-9CA2-1111D9649318}" presName="rootComposite1" presStyleCnt="0"/>
      <dgm:spPr/>
    </dgm:pt>
    <dgm:pt modelId="{49C90751-5C6F-E549-A8A0-CE52AA647F30}" type="pres">
      <dgm:prSet presAssocID="{E7374DA9-BCFE-7845-9CA2-1111D9649318}" presName="rootText1" presStyleLbl="node0" presStyleIdx="0" presStyleCnt="3">
        <dgm:presLayoutVars>
          <dgm:chPref val="3"/>
        </dgm:presLayoutVars>
      </dgm:prSet>
      <dgm:spPr/>
    </dgm:pt>
    <dgm:pt modelId="{1B244F75-BE5C-B84A-96BA-721D660D9B52}" type="pres">
      <dgm:prSet presAssocID="{E7374DA9-BCFE-7845-9CA2-1111D9649318}" presName="rootConnector1" presStyleLbl="node1" presStyleIdx="0" presStyleCnt="0"/>
      <dgm:spPr/>
    </dgm:pt>
    <dgm:pt modelId="{2BB51D21-6EC5-B34E-AC75-86B5DD384E70}" type="pres">
      <dgm:prSet presAssocID="{E7374DA9-BCFE-7845-9CA2-1111D9649318}" presName="hierChild2" presStyleCnt="0"/>
      <dgm:spPr/>
    </dgm:pt>
    <dgm:pt modelId="{5D35A290-E18A-F241-860A-B49177D0D991}" type="pres">
      <dgm:prSet presAssocID="{181105A3-DF9F-2542-91E1-98DD87F97371}" presName="Name64" presStyleLbl="parChTrans1D2" presStyleIdx="0" presStyleCnt="3"/>
      <dgm:spPr/>
    </dgm:pt>
    <dgm:pt modelId="{FC91FB31-C167-B94D-81AD-19C79E1300EC}" type="pres">
      <dgm:prSet presAssocID="{A84B4790-CA9E-C74C-A202-ED518269EC2A}" presName="hierRoot2" presStyleCnt="0">
        <dgm:presLayoutVars>
          <dgm:hierBranch val="init"/>
        </dgm:presLayoutVars>
      </dgm:prSet>
      <dgm:spPr/>
    </dgm:pt>
    <dgm:pt modelId="{A58CA7CD-735A-6143-80E1-167BCD68A371}" type="pres">
      <dgm:prSet presAssocID="{A84B4790-CA9E-C74C-A202-ED518269EC2A}" presName="rootComposite" presStyleCnt="0"/>
      <dgm:spPr/>
    </dgm:pt>
    <dgm:pt modelId="{80B5A3CD-6C52-AA4B-AD59-D1CDD6CA2595}" type="pres">
      <dgm:prSet presAssocID="{A84B4790-CA9E-C74C-A202-ED518269EC2A}" presName="rootText" presStyleLbl="node2" presStyleIdx="0" presStyleCnt="3">
        <dgm:presLayoutVars>
          <dgm:chPref val="3"/>
        </dgm:presLayoutVars>
      </dgm:prSet>
      <dgm:spPr/>
    </dgm:pt>
    <dgm:pt modelId="{725D28A6-B94C-974F-8802-EE9F5FA4666F}" type="pres">
      <dgm:prSet presAssocID="{A84B4790-CA9E-C74C-A202-ED518269EC2A}" presName="rootConnector" presStyleLbl="node2" presStyleIdx="0" presStyleCnt="3"/>
      <dgm:spPr/>
    </dgm:pt>
    <dgm:pt modelId="{263105BD-74CD-EB49-A015-54BE673C0B5B}" type="pres">
      <dgm:prSet presAssocID="{A84B4790-CA9E-C74C-A202-ED518269EC2A}" presName="hierChild4" presStyleCnt="0"/>
      <dgm:spPr/>
    </dgm:pt>
    <dgm:pt modelId="{FF961610-12FE-FB48-AF63-C6CD9CB1C549}" type="pres">
      <dgm:prSet presAssocID="{A84B4790-CA9E-C74C-A202-ED518269EC2A}" presName="hierChild5" presStyleCnt="0"/>
      <dgm:spPr/>
    </dgm:pt>
    <dgm:pt modelId="{539A8C28-89D9-A648-A48B-A151CB1F1CA0}" type="pres">
      <dgm:prSet presAssocID="{E7374DA9-BCFE-7845-9CA2-1111D9649318}" presName="hierChild3" presStyleCnt="0"/>
      <dgm:spPr/>
    </dgm:pt>
    <dgm:pt modelId="{02DCF4F9-B537-C248-A6FC-9E560E8C119F}" type="pres">
      <dgm:prSet presAssocID="{C7B8CFA4-74FB-9A46-9F43-4DF3CAC216C2}" presName="hierRoot1" presStyleCnt="0">
        <dgm:presLayoutVars>
          <dgm:hierBranch val="init"/>
        </dgm:presLayoutVars>
      </dgm:prSet>
      <dgm:spPr/>
    </dgm:pt>
    <dgm:pt modelId="{C3DA2B77-2455-F44D-916A-560FFB0DCD0F}" type="pres">
      <dgm:prSet presAssocID="{C7B8CFA4-74FB-9A46-9F43-4DF3CAC216C2}" presName="rootComposite1" presStyleCnt="0"/>
      <dgm:spPr/>
    </dgm:pt>
    <dgm:pt modelId="{8A043F8E-BF17-1643-BC13-0CB034A19DB9}" type="pres">
      <dgm:prSet presAssocID="{C7B8CFA4-74FB-9A46-9F43-4DF3CAC216C2}" presName="rootText1" presStyleLbl="node0" presStyleIdx="1" presStyleCnt="3">
        <dgm:presLayoutVars>
          <dgm:chPref val="3"/>
        </dgm:presLayoutVars>
      </dgm:prSet>
      <dgm:spPr/>
    </dgm:pt>
    <dgm:pt modelId="{9C17A3D3-BD56-8347-826E-D0E40357DB91}" type="pres">
      <dgm:prSet presAssocID="{C7B8CFA4-74FB-9A46-9F43-4DF3CAC216C2}" presName="rootConnector1" presStyleLbl="node1" presStyleIdx="0" presStyleCnt="0"/>
      <dgm:spPr/>
    </dgm:pt>
    <dgm:pt modelId="{B34E8141-1F27-1A47-97ED-CBE7566833D0}" type="pres">
      <dgm:prSet presAssocID="{C7B8CFA4-74FB-9A46-9F43-4DF3CAC216C2}" presName="hierChild2" presStyleCnt="0"/>
      <dgm:spPr/>
    </dgm:pt>
    <dgm:pt modelId="{8C562C74-6297-FA41-8AEF-1F9952C2CDC2}" type="pres">
      <dgm:prSet presAssocID="{98748116-6DC0-A944-9CD0-3ADD4DB02163}" presName="Name64" presStyleLbl="parChTrans1D2" presStyleIdx="1" presStyleCnt="3"/>
      <dgm:spPr/>
    </dgm:pt>
    <dgm:pt modelId="{6CCD42A8-1669-4142-90E1-189C593C5274}" type="pres">
      <dgm:prSet presAssocID="{9E1C6639-AAAE-EB49-904F-AE709F30B4B0}" presName="hierRoot2" presStyleCnt="0">
        <dgm:presLayoutVars>
          <dgm:hierBranch val="init"/>
        </dgm:presLayoutVars>
      </dgm:prSet>
      <dgm:spPr/>
    </dgm:pt>
    <dgm:pt modelId="{C1AB4AE1-85F0-954F-B316-3550B6D1CA47}" type="pres">
      <dgm:prSet presAssocID="{9E1C6639-AAAE-EB49-904F-AE709F30B4B0}" presName="rootComposite" presStyleCnt="0"/>
      <dgm:spPr/>
    </dgm:pt>
    <dgm:pt modelId="{F94997BD-4811-6444-8532-31933A066A51}" type="pres">
      <dgm:prSet presAssocID="{9E1C6639-AAAE-EB49-904F-AE709F30B4B0}" presName="rootText" presStyleLbl="node2" presStyleIdx="1" presStyleCnt="3">
        <dgm:presLayoutVars>
          <dgm:chPref val="3"/>
        </dgm:presLayoutVars>
      </dgm:prSet>
      <dgm:spPr/>
    </dgm:pt>
    <dgm:pt modelId="{B97B3E06-CCA2-404E-B0DF-D6B9CA892454}" type="pres">
      <dgm:prSet presAssocID="{9E1C6639-AAAE-EB49-904F-AE709F30B4B0}" presName="rootConnector" presStyleLbl="node2" presStyleIdx="1" presStyleCnt="3"/>
      <dgm:spPr/>
    </dgm:pt>
    <dgm:pt modelId="{49C6B4E8-7B18-4D42-9D28-F10C7F8B0E27}" type="pres">
      <dgm:prSet presAssocID="{9E1C6639-AAAE-EB49-904F-AE709F30B4B0}" presName="hierChild4" presStyleCnt="0"/>
      <dgm:spPr/>
    </dgm:pt>
    <dgm:pt modelId="{55A31291-5BA0-0545-8063-0D6168C8B79C}" type="pres">
      <dgm:prSet presAssocID="{9E1C6639-AAAE-EB49-904F-AE709F30B4B0}" presName="hierChild5" presStyleCnt="0"/>
      <dgm:spPr/>
    </dgm:pt>
    <dgm:pt modelId="{88DCA816-5B12-114E-A18A-2CA1360FE6E5}" type="pres">
      <dgm:prSet presAssocID="{C7B8CFA4-74FB-9A46-9F43-4DF3CAC216C2}" presName="hierChild3" presStyleCnt="0"/>
      <dgm:spPr/>
    </dgm:pt>
    <dgm:pt modelId="{EBC338ED-D371-9F4E-88BA-95093BBBCC78}" type="pres">
      <dgm:prSet presAssocID="{B21E0E5C-4825-D54C-8972-A5A51BACA9BA}" presName="hierRoot1" presStyleCnt="0">
        <dgm:presLayoutVars>
          <dgm:hierBranch val="init"/>
        </dgm:presLayoutVars>
      </dgm:prSet>
      <dgm:spPr/>
    </dgm:pt>
    <dgm:pt modelId="{8F73F7DF-E9B8-8243-BF73-4BDB2F420BBB}" type="pres">
      <dgm:prSet presAssocID="{B21E0E5C-4825-D54C-8972-A5A51BACA9BA}" presName="rootComposite1" presStyleCnt="0"/>
      <dgm:spPr/>
    </dgm:pt>
    <dgm:pt modelId="{A16BB771-7B39-2949-A434-26F689928CAB}" type="pres">
      <dgm:prSet presAssocID="{B21E0E5C-4825-D54C-8972-A5A51BACA9BA}" presName="rootText1" presStyleLbl="node0" presStyleIdx="2" presStyleCnt="3">
        <dgm:presLayoutVars>
          <dgm:chPref val="3"/>
        </dgm:presLayoutVars>
      </dgm:prSet>
      <dgm:spPr/>
    </dgm:pt>
    <dgm:pt modelId="{1A434543-2861-C64B-95B7-9B4FC10719B8}" type="pres">
      <dgm:prSet presAssocID="{B21E0E5C-4825-D54C-8972-A5A51BACA9BA}" presName="rootConnector1" presStyleLbl="node1" presStyleIdx="0" presStyleCnt="0"/>
      <dgm:spPr/>
    </dgm:pt>
    <dgm:pt modelId="{B1A8481C-227B-1840-9A84-451B364C2461}" type="pres">
      <dgm:prSet presAssocID="{B21E0E5C-4825-D54C-8972-A5A51BACA9BA}" presName="hierChild2" presStyleCnt="0"/>
      <dgm:spPr/>
    </dgm:pt>
    <dgm:pt modelId="{194747BD-EC8D-3D42-9008-29FF7CAF8695}" type="pres">
      <dgm:prSet presAssocID="{76A0864D-75F8-6D4B-9C0F-44F0457F2890}" presName="Name64" presStyleLbl="parChTrans1D2" presStyleIdx="2" presStyleCnt="3"/>
      <dgm:spPr/>
    </dgm:pt>
    <dgm:pt modelId="{8A9395D0-7E5A-934D-A123-A709F464C69A}" type="pres">
      <dgm:prSet presAssocID="{5A41028C-C88B-5541-9BA1-F6677ED76BF2}" presName="hierRoot2" presStyleCnt="0">
        <dgm:presLayoutVars>
          <dgm:hierBranch val="init"/>
        </dgm:presLayoutVars>
      </dgm:prSet>
      <dgm:spPr/>
    </dgm:pt>
    <dgm:pt modelId="{CC0973A9-8995-AE46-817E-9BDAE05568A0}" type="pres">
      <dgm:prSet presAssocID="{5A41028C-C88B-5541-9BA1-F6677ED76BF2}" presName="rootComposite" presStyleCnt="0"/>
      <dgm:spPr/>
    </dgm:pt>
    <dgm:pt modelId="{E9DDEC5F-2024-384B-9F3A-81A541CB235E}" type="pres">
      <dgm:prSet presAssocID="{5A41028C-C88B-5541-9BA1-F6677ED76BF2}" presName="rootText" presStyleLbl="node2" presStyleIdx="2" presStyleCnt="3">
        <dgm:presLayoutVars>
          <dgm:chPref val="3"/>
        </dgm:presLayoutVars>
      </dgm:prSet>
      <dgm:spPr/>
    </dgm:pt>
    <dgm:pt modelId="{19A3DCC6-EE6D-6840-B688-D5D442A52D0A}" type="pres">
      <dgm:prSet presAssocID="{5A41028C-C88B-5541-9BA1-F6677ED76BF2}" presName="rootConnector" presStyleLbl="node2" presStyleIdx="2" presStyleCnt="3"/>
      <dgm:spPr/>
    </dgm:pt>
    <dgm:pt modelId="{7B00E3CE-D967-5146-8476-DBDC65086D06}" type="pres">
      <dgm:prSet presAssocID="{5A41028C-C88B-5541-9BA1-F6677ED76BF2}" presName="hierChild4" presStyleCnt="0"/>
      <dgm:spPr/>
    </dgm:pt>
    <dgm:pt modelId="{8066091F-8A59-414D-A4A6-F83751B1F3D5}" type="pres">
      <dgm:prSet presAssocID="{5A41028C-C88B-5541-9BA1-F6677ED76BF2}" presName="hierChild5" presStyleCnt="0"/>
      <dgm:spPr/>
    </dgm:pt>
    <dgm:pt modelId="{70B7887A-E90C-5B4A-8F53-EEC68611C322}" type="pres">
      <dgm:prSet presAssocID="{B21E0E5C-4825-D54C-8972-A5A51BACA9BA}" presName="hierChild3" presStyleCnt="0"/>
      <dgm:spPr/>
    </dgm:pt>
  </dgm:ptLst>
  <dgm:cxnLst>
    <dgm:cxn modelId="{5C9BBF07-5774-2B48-991D-3D5EAEE8F0C0}" type="presOf" srcId="{E7374DA9-BCFE-7845-9CA2-1111D9649318}" destId="{49C90751-5C6F-E549-A8A0-CE52AA647F30}" srcOrd="0" destOrd="0" presId="urn:microsoft.com/office/officeart/2009/3/layout/HorizontalOrganizationChart"/>
    <dgm:cxn modelId="{3CC29E0A-2EB9-774E-82BB-8F7F8E92E5AF}" srcId="{B21E0E5C-4825-D54C-8972-A5A51BACA9BA}" destId="{5A41028C-C88B-5541-9BA1-F6677ED76BF2}" srcOrd="0" destOrd="0" parTransId="{76A0864D-75F8-6D4B-9C0F-44F0457F2890}" sibTransId="{B7FFC309-48E2-5444-A509-DD49D9E5809D}"/>
    <dgm:cxn modelId="{6A34F812-711F-C340-9C24-942F642DA6B5}" type="presOf" srcId="{A84B4790-CA9E-C74C-A202-ED518269EC2A}" destId="{80B5A3CD-6C52-AA4B-AD59-D1CDD6CA2595}" srcOrd="0" destOrd="0" presId="urn:microsoft.com/office/officeart/2009/3/layout/HorizontalOrganizationChart"/>
    <dgm:cxn modelId="{813F5C2C-BE3B-AF4A-A651-30757666285F}" srcId="{CBC50C7B-0B2E-CB4A-9539-C7BCED8C0E24}" destId="{C7B8CFA4-74FB-9A46-9F43-4DF3CAC216C2}" srcOrd="1" destOrd="0" parTransId="{9F207062-010A-4149-89C8-A54E843EAAA7}" sibTransId="{A414A938-FC4C-914E-845E-F4614E70BF65}"/>
    <dgm:cxn modelId="{EE19A539-E964-5A49-92E6-7DF11D059482}" type="presOf" srcId="{C7B8CFA4-74FB-9A46-9F43-4DF3CAC216C2}" destId="{8A043F8E-BF17-1643-BC13-0CB034A19DB9}" srcOrd="0" destOrd="0" presId="urn:microsoft.com/office/officeart/2009/3/layout/HorizontalOrganizationChart"/>
    <dgm:cxn modelId="{700CC03B-F090-CC46-B031-5DC481ACB38A}" srcId="{CBC50C7B-0B2E-CB4A-9539-C7BCED8C0E24}" destId="{E7374DA9-BCFE-7845-9CA2-1111D9649318}" srcOrd="0" destOrd="0" parTransId="{EF041728-4802-4E4C-A9C5-A68D773E8761}" sibTransId="{EE5FE7C5-C9A1-A94C-A829-9BEBFED07B57}"/>
    <dgm:cxn modelId="{F9E1003C-5142-3D40-95A7-ED5729D15145}" type="presOf" srcId="{CBC50C7B-0B2E-CB4A-9539-C7BCED8C0E24}" destId="{FA65B5BD-3342-B045-B5B1-D51BB1891DF0}" srcOrd="0" destOrd="0" presId="urn:microsoft.com/office/officeart/2009/3/layout/HorizontalOrganizationChart"/>
    <dgm:cxn modelId="{A100153D-6B65-104B-9E46-6BC42E2BCEEE}" type="presOf" srcId="{E7374DA9-BCFE-7845-9CA2-1111D9649318}" destId="{1B244F75-BE5C-B84A-96BA-721D660D9B52}" srcOrd="1" destOrd="0" presId="urn:microsoft.com/office/officeart/2009/3/layout/HorizontalOrganizationChart"/>
    <dgm:cxn modelId="{345D4C47-8B5C-784F-8908-739DAE50E64E}" type="presOf" srcId="{181105A3-DF9F-2542-91E1-98DD87F97371}" destId="{5D35A290-E18A-F241-860A-B49177D0D991}" srcOrd="0" destOrd="0" presId="urn:microsoft.com/office/officeart/2009/3/layout/HorizontalOrganizationChart"/>
    <dgm:cxn modelId="{2FE36F48-AE51-6F4E-9605-3FBC474BF2AB}" srcId="{CBC50C7B-0B2E-CB4A-9539-C7BCED8C0E24}" destId="{B21E0E5C-4825-D54C-8972-A5A51BACA9BA}" srcOrd="2" destOrd="0" parTransId="{B3A4173D-F190-9E48-8E21-96847E79A0F6}" sibTransId="{4E6701FC-C921-A34A-85ED-BC17D47F540F}"/>
    <dgm:cxn modelId="{5923574F-B0EF-4249-9DE5-31E369832560}" type="presOf" srcId="{A84B4790-CA9E-C74C-A202-ED518269EC2A}" destId="{725D28A6-B94C-974F-8802-EE9F5FA4666F}" srcOrd="1" destOrd="0" presId="urn:microsoft.com/office/officeart/2009/3/layout/HorizontalOrganizationChart"/>
    <dgm:cxn modelId="{FDF2D866-ABC4-D645-8678-147ABF725A21}" type="presOf" srcId="{76A0864D-75F8-6D4B-9C0F-44F0457F2890}" destId="{194747BD-EC8D-3D42-9008-29FF7CAF8695}" srcOrd="0" destOrd="0" presId="urn:microsoft.com/office/officeart/2009/3/layout/HorizontalOrganizationChart"/>
    <dgm:cxn modelId="{213A0687-5279-A245-846D-7008B30DD8AC}" srcId="{C7B8CFA4-74FB-9A46-9F43-4DF3CAC216C2}" destId="{9E1C6639-AAAE-EB49-904F-AE709F30B4B0}" srcOrd="0" destOrd="0" parTransId="{98748116-6DC0-A944-9CD0-3ADD4DB02163}" sibTransId="{C73585FD-A1E0-AA41-AF4D-C7CE00678591}"/>
    <dgm:cxn modelId="{4B119292-21CD-6E4B-83B9-4EC1A69DCE34}" type="presOf" srcId="{9E1C6639-AAAE-EB49-904F-AE709F30B4B0}" destId="{F94997BD-4811-6444-8532-31933A066A51}" srcOrd="0" destOrd="0" presId="urn:microsoft.com/office/officeart/2009/3/layout/HorizontalOrganizationChart"/>
    <dgm:cxn modelId="{DABBA4A2-C56B-9447-8A85-A1574C730998}" type="presOf" srcId="{C7B8CFA4-74FB-9A46-9F43-4DF3CAC216C2}" destId="{9C17A3D3-BD56-8347-826E-D0E40357DB91}" srcOrd="1" destOrd="0" presId="urn:microsoft.com/office/officeart/2009/3/layout/HorizontalOrganizationChart"/>
    <dgm:cxn modelId="{079479AB-9636-9041-941B-8FCD331643BA}" type="presOf" srcId="{98748116-6DC0-A944-9CD0-3ADD4DB02163}" destId="{8C562C74-6297-FA41-8AEF-1F9952C2CDC2}" srcOrd="0" destOrd="0" presId="urn:microsoft.com/office/officeart/2009/3/layout/HorizontalOrganizationChart"/>
    <dgm:cxn modelId="{0196B7C6-46EB-0B4B-AAED-3551C687A601}" type="presOf" srcId="{B21E0E5C-4825-D54C-8972-A5A51BACA9BA}" destId="{1A434543-2861-C64B-95B7-9B4FC10719B8}" srcOrd="1" destOrd="0" presId="urn:microsoft.com/office/officeart/2009/3/layout/HorizontalOrganizationChart"/>
    <dgm:cxn modelId="{B616BDCD-7B26-914E-8BA2-4E17F9406BB4}" type="presOf" srcId="{B21E0E5C-4825-D54C-8972-A5A51BACA9BA}" destId="{A16BB771-7B39-2949-A434-26F689928CAB}" srcOrd="0" destOrd="0" presId="urn:microsoft.com/office/officeart/2009/3/layout/HorizontalOrganizationChart"/>
    <dgm:cxn modelId="{BA4AB1F1-D784-B442-89B2-E6C59C5F8349}" type="presOf" srcId="{9E1C6639-AAAE-EB49-904F-AE709F30B4B0}" destId="{B97B3E06-CCA2-404E-B0DF-D6B9CA892454}" srcOrd="1" destOrd="0" presId="urn:microsoft.com/office/officeart/2009/3/layout/HorizontalOrganizationChart"/>
    <dgm:cxn modelId="{ABE75CF6-5934-9D43-8B36-764F0B05C520}" type="presOf" srcId="{5A41028C-C88B-5541-9BA1-F6677ED76BF2}" destId="{19A3DCC6-EE6D-6840-B688-D5D442A52D0A}" srcOrd="1" destOrd="0" presId="urn:microsoft.com/office/officeart/2009/3/layout/HorizontalOrganizationChart"/>
    <dgm:cxn modelId="{BD63FEF6-57E2-EB4E-B356-2B7B210429B3}" srcId="{E7374DA9-BCFE-7845-9CA2-1111D9649318}" destId="{A84B4790-CA9E-C74C-A202-ED518269EC2A}" srcOrd="0" destOrd="0" parTransId="{181105A3-DF9F-2542-91E1-98DD87F97371}" sibTransId="{B1D0B798-5B11-4C41-A04D-A8BB7367EAAD}"/>
    <dgm:cxn modelId="{1BC376FE-E7C6-F545-A992-861A56B74C68}" type="presOf" srcId="{5A41028C-C88B-5541-9BA1-F6677ED76BF2}" destId="{E9DDEC5F-2024-384B-9F3A-81A541CB235E}" srcOrd="0" destOrd="0" presId="urn:microsoft.com/office/officeart/2009/3/layout/HorizontalOrganizationChart"/>
    <dgm:cxn modelId="{CD8FD789-BC13-1347-95EB-A9B1196BC151}" type="presParOf" srcId="{FA65B5BD-3342-B045-B5B1-D51BB1891DF0}" destId="{2C72DD9F-5864-6343-9DE0-1B14A2A5E0FE}" srcOrd="0" destOrd="0" presId="urn:microsoft.com/office/officeart/2009/3/layout/HorizontalOrganizationChart"/>
    <dgm:cxn modelId="{FCB1A6F9-FD2B-634A-8E5D-982032403788}" type="presParOf" srcId="{2C72DD9F-5864-6343-9DE0-1B14A2A5E0FE}" destId="{423E2C8F-41D4-E244-989C-DF6FDDA47CAD}" srcOrd="0" destOrd="0" presId="urn:microsoft.com/office/officeart/2009/3/layout/HorizontalOrganizationChart"/>
    <dgm:cxn modelId="{81BB2630-8903-684B-A165-0B6F56802F7B}" type="presParOf" srcId="{423E2C8F-41D4-E244-989C-DF6FDDA47CAD}" destId="{49C90751-5C6F-E549-A8A0-CE52AA647F30}" srcOrd="0" destOrd="0" presId="urn:microsoft.com/office/officeart/2009/3/layout/HorizontalOrganizationChart"/>
    <dgm:cxn modelId="{4444A698-C22F-3542-B6C0-BBA01DACC08D}" type="presParOf" srcId="{423E2C8F-41D4-E244-989C-DF6FDDA47CAD}" destId="{1B244F75-BE5C-B84A-96BA-721D660D9B52}" srcOrd="1" destOrd="0" presId="urn:microsoft.com/office/officeart/2009/3/layout/HorizontalOrganizationChart"/>
    <dgm:cxn modelId="{496BBB83-2DD4-F044-B9DE-C45EE641AE9B}" type="presParOf" srcId="{2C72DD9F-5864-6343-9DE0-1B14A2A5E0FE}" destId="{2BB51D21-6EC5-B34E-AC75-86B5DD384E70}" srcOrd="1" destOrd="0" presId="urn:microsoft.com/office/officeart/2009/3/layout/HorizontalOrganizationChart"/>
    <dgm:cxn modelId="{9509E429-096C-CB42-AB31-7F1F0D80E606}" type="presParOf" srcId="{2BB51D21-6EC5-B34E-AC75-86B5DD384E70}" destId="{5D35A290-E18A-F241-860A-B49177D0D991}" srcOrd="0" destOrd="0" presId="urn:microsoft.com/office/officeart/2009/3/layout/HorizontalOrganizationChart"/>
    <dgm:cxn modelId="{08FFDEE9-DE6D-7F48-ABE5-C125ECE30371}" type="presParOf" srcId="{2BB51D21-6EC5-B34E-AC75-86B5DD384E70}" destId="{FC91FB31-C167-B94D-81AD-19C79E1300EC}" srcOrd="1" destOrd="0" presId="urn:microsoft.com/office/officeart/2009/3/layout/HorizontalOrganizationChart"/>
    <dgm:cxn modelId="{518DCB10-21C6-F140-AB03-BDB58BCE4EFC}" type="presParOf" srcId="{FC91FB31-C167-B94D-81AD-19C79E1300EC}" destId="{A58CA7CD-735A-6143-80E1-167BCD68A371}" srcOrd="0" destOrd="0" presId="urn:microsoft.com/office/officeart/2009/3/layout/HorizontalOrganizationChart"/>
    <dgm:cxn modelId="{1CBC4BD0-8067-A54A-9F11-E92124BC64A5}" type="presParOf" srcId="{A58CA7CD-735A-6143-80E1-167BCD68A371}" destId="{80B5A3CD-6C52-AA4B-AD59-D1CDD6CA2595}" srcOrd="0" destOrd="0" presId="urn:microsoft.com/office/officeart/2009/3/layout/HorizontalOrganizationChart"/>
    <dgm:cxn modelId="{51E959C4-6029-554C-9F1D-0F1FDA0552B2}" type="presParOf" srcId="{A58CA7CD-735A-6143-80E1-167BCD68A371}" destId="{725D28A6-B94C-974F-8802-EE9F5FA4666F}" srcOrd="1" destOrd="0" presId="urn:microsoft.com/office/officeart/2009/3/layout/HorizontalOrganizationChart"/>
    <dgm:cxn modelId="{2B054D1C-84B9-AB40-8FED-10C0FC9DEA89}" type="presParOf" srcId="{FC91FB31-C167-B94D-81AD-19C79E1300EC}" destId="{263105BD-74CD-EB49-A015-54BE673C0B5B}" srcOrd="1" destOrd="0" presId="urn:microsoft.com/office/officeart/2009/3/layout/HorizontalOrganizationChart"/>
    <dgm:cxn modelId="{3118B411-C731-2846-8D26-6403D1328DE1}" type="presParOf" srcId="{FC91FB31-C167-B94D-81AD-19C79E1300EC}" destId="{FF961610-12FE-FB48-AF63-C6CD9CB1C549}" srcOrd="2" destOrd="0" presId="urn:microsoft.com/office/officeart/2009/3/layout/HorizontalOrganizationChart"/>
    <dgm:cxn modelId="{6E8A2F27-8E75-BF47-BE59-488D30D49387}" type="presParOf" srcId="{2C72DD9F-5864-6343-9DE0-1B14A2A5E0FE}" destId="{539A8C28-89D9-A648-A48B-A151CB1F1CA0}" srcOrd="2" destOrd="0" presId="urn:microsoft.com/office/officeart/2009/3/layout/HorizontalOrganizationChart"/>
    <dgm:cxn modelId="{83CCE880-E654-9949-85CE-31267842647E}" type="presParOf" srcId="{FA65B5BD-3342-B045-B5B1-D51BB1891DF0}" destId="{02DCF4F9-B537-C248-A6FC-9E560E8C119F}" srcOrd="1" destOrd="0" presId="urn:microsoft.com/office/officeart/2009/3/layout/HorizontalOrganizationChart"/>
    <dgm:cxn modelId="{5F3FD56B-B781-AF43-AAF9-708200A76A68}" type="presParOf" srcId="{02DCF4F9-B537-C248-A6FC-9E560E8C119F}" destId="{C3DA2B77-2455-F44D-916A-560FFB0DCD0F}" srcOrd="0" destOrd="0" presId="urn:microsoft.com/office/officeart/2009/3/layout/HorizontalOrganizationChart"/>
    <dgm:cxn modelId="{E1698A12-649A-114A-B85C-7BF9163C7ADA}" type="presParOf" srcId="{C3DA2B77-2455-F44D-916A-560FFB0DCD0F}" destId="{8A043F8E-BF17-1643-BC13-0CB034A19DB9}" srcOrd="0" destOrd="0" presId="urn:microsoft.com/office/officeart/2009/3/layout/HorizontalOrganizationChart"/>
    <dgm:cxn modelId="{AD9C4604-09D2-894D-969A-2653DE8AAAC2}" type="presParOf" srcId="{C3DA2B77-2455-F44D-916A-560FFB0DCD0F}" destId="{9C17A3D3-BD56-8347-826E-D0E40357DB91}" srcOrd="1" destOrd="0" presId="urn:microsoft.com/office/officeart/2009/3/layout/HorizontalOrganizationChart"/>
    <dgm:cxn modelId="{75EBFDDD-7B1B-E74B-9CDF-DCA80640E591}" type="presParOf" srcId="{02DCF4F9-B537-C248-A6FC-9E560E8C119F}" destId="{B34E8141-1F27-1A47-97ED-CBE7566833D0}" srcOrd="1" destOrd="0" presId="urn:microsoft.com/office/officeart/2009/3/layout/HorizontalOrganizationChart"/>
    <dgm:cxn modelId="{A0F1BC7A-A77E-764A-8857-842CB4C1D66F}" type="presParOf" srcId="{B34E8141-1F27-1A47-97ED-CBE7566833D0}" destId="{8C562C74-6297-FA41-8AEF-1F9952C2CDC2}" srcOrd="0" destOrd="0" presId="urn:microsoft.com/office/officeart/2009/3/layout/HorizontalOrganizationChart"/>
    <dgm:cxn modelId="{FECDE944-F4C5-BF4B-8B95-95FBE155384C}" type="presParOf" srcId="{B34E8141-1F27-1A47-97ED-CBE7566833D0}" destId="{6CCD42A8-1669-4142-90E1-189C593C5274}" srcOrd="1" destOrd="0" presId="urn:microsoft.com/office/officeart/2009/3/layout/HorizontalOrganizationChart"/>
    <dgm:cxn modelId="{DF1CE721-9EBD-0A4A-B8F9-95B32AD4878D}" type="presParOf" srcId="{6CCD42A8-1669-4142-90E1-189C593C5274}" destId="{C1AB4AE1-85F0-954F-B316-3550B6D1CA47}" srcOrd="0" destOrd="0" presId="urn:microsoft.com/office/officeart/2009/3/layout/HorizontalOrganizationChart"/>
    <dgm:cxn modelId="{6CC4391C-7C1D-0344-B190-C1FE25BEB667}" type="presParOf" srcId="{C1AB4AE1-85F0-954F-B316-3550B6D1CA47}" destId="{F94997BD-4811-6444-8532-31933A066A51}" srcOrd="0" destOrd="0" presId="urn:microsoft.com/office/officeart/2009/3/layout/HorizontalOrganizationChart"/>
    <dgm:cxn modelId="{A9738113-8A4A-654A-86DC-FAA8E81E831A}" type="presParOf" srcId="{C1AB4AE1-85F0-954F-B316-3550B6D1CA47}" destId="{B97B3E06-CCA2-404E-B0DF-D6B9CA892454}" srcOrd="1" destOrd="0" presId="urn:microsoft.com/office/officeart/2009/3/layout/HorizontalOrganizationChart"/>
    <dgm:cxn modelId="{185AB10E-8EDB-D440-BC2D-6923EF0F61A9}" type="presParOf" srcId="{6CCD42A8-1669-4142-90E1-189C593C5274}" destId="{49C6B4E8-7B18-4D42-9D28-F10C7F8B0E27}" srcOrd="1" destOrd="0" presId="urn:microsoft.com/office/officeart/2009/3/layout/HorizontalOrganizationChart"/>
    <dgm:cxn modelId="{5DE06328-EFBB-5E4B-BF34-4913A1D28200}" type="presParOf" srcId="{6CCD42A8-1669-4142-90E1-189C593C5274}" destId="{55A31291-5BA0-0545-8063-0D6168C8B79C}" srcOrd="2" destOrd="0" presId="urn:microsoft.com/office/officeart/2009/3/layout/HorizontalOrganizationChart"/>
    <dgm:cxn modelId="{8D2DE292-3D19-EF4D-84A4-479522BE1DF4}" type="presParOf" srcId="{02DCF4F9-B537-C248-A6FC-9E560E8C119F}" destId="{88DCA816-5B12-114E-A18A-2CA1360FE6E5}" srcOrd="2" destOrd="0" presId="urn:microsoft.com/office/officeart/2009/3/layout/HorizontalOrganizationChart"/>
    <dgm:cxn modelId="{ED79D72F-C651-FA43-A9FA-3C9D7CC3687B}" type="presParOf" srcId="{FA65B5BD-3342-B045-B5B1-D51BB1891DF0}" destId="{EBC338ED-D371-9F4E-88BA-95093BBBCC78}" srcOrd="2" destOrd="0" presId="urn:microsoft.com/office/officeart/2009/3/layout/HorizontalOrganizationChart"/>
    <dgm:cxn modelId="{80A45172-056B-074B-9D25-A9006D028A13}" type="presParOf" srcId="{EBC338ED-D371-9F4E-88BA-95093BBBCC78}" destId="{8F73F7DF-E9B8-8243-BF73-4BDB2F420BBB}" srcOrd="0" destOrd="0" presId="urn:microsoft.com/office/officeart/2009/3/layout/HorizontalOrganizationChart"/>
    <dgm:cxn modelId="{33B72627-A555-FC4A-BA2B-4B92892342E7}" type="presParOf" srcId="{8F73F7DF-E9B8-8243-BF73-4BDB2F420BBB}" destId="{A16BB771-7B39-2949-A434-26F689928CAB}" srcOrd="0" destOrd="0" presId="urn:microsoft.com/office/officeart/2009/3/layout/HorizontalOrganizationChart"/>
    <dgm:cxn modelId="{021EF52E-BFBF-814B-9E55-DD60F5E18B3D}" type="presParOf" srcId="{8F73F7DF-E9B8-8243-BF73-4BDB2F420BBB}" destId="{1A434543-2861-C64B-95B7-9B4FC10719B8}" srcOrd="1" destOrd="0" presId="urn:microsoft.com/office/officeart/2009/3/layout/HorizontalOrganizationChart"/>
    <dgm:cxn modelId="{0C33D232-0A05-1249-8739-94049286C3D2}" type="presParOf" srcId="{EBC338ED-D371-9F4E-88BA-95093BBBCC78}" destId="{B1A8481C-227B-1840-9A84-451B364C2461}" srcOrd="1" destOrd="0" presId="urn:microsoft.com/office/officeart/2009/3/layout/HorizontalOrganizationChart"/>
    <dgm:cxn modelId="{66E8D0DB-A971-3146-A9CD-EE05D34F037D}" type="presParOf" srcId="{B1A8481C-227B-1840-9A84-451B364C2461}" destId="{194747BD-EC8D-3D42-9008-29FF7CAF8695}" srcOrd="0" destOrd="0" presId="urn:microsoft.com/office/officeart/2009/3/layout/HorizontalOrganizationChart"/>
    <dgm:cxn modelId="{04BBA392-A088-BE42-8715-4E5E250A773F}" type="presParOf" srcId="{B1A8481C-227B-1840-9A84-451B364C2461}" destId="{8A9395D0-7E5A-934D-A123-A709F464C69A}" srcOrd="1" destOrd="0" presId="urn:microsoft.com/office/officeart/2009/3/layout/HorizontalOrganizationChart"/>
    <dgm:cxn modelId="{06E5891F-FDD8-6B47-84CB-C7863EAFFBDD}" type="presParOf" srcId="{8A9395D0-7E5A-934D-A123-A709F464C69A}" destId="{CC0973A9-8995-AE46-817E-9BDAE05568A0}" srcOrd="0" destOrd="0" presId="urn:microsoft.com/office/officeart/2009/3/layout/HorizontalOrganizationChart"/>
    <dgm:cxn modelId="{1DCAEC5B-5846-5442-B391-445E6D15C0A3}" type="presParOf" srcId="{CC0973A9-8995-AE46-817E-9BDAE05568A0}" destId="{E9DDEC5F-2024-384B-9F3A-81A541CB235E}" srcOrd="0" destOrd="0" presId="urn:microsoft.com/office/officeart/2009/3/layout/HorizontalOrganizationChart"/>
    <dgm:cxn modelId="{DE1B0090-D688-EE4D-AD52-6C06FA1A5464}" type="presParOf" srcId="{CC0973A9-8995-AE46-817E-9BDAE05568A0}" destId="{19A3DCC6-EE6D-6840-B688-D5D442A52D0A}" srcOrd="1" destOrd="0" presId="urn:microsoft.com/office/officeart/2009/3/layout/HorizontalOrganizationChart"/>
    <dgm:cxn modelId="{D108B9A4-0A0C-BD40-9490-6544BE3A7FE3}" type="presParOf" srcId="{8A9395D0-7E5A-934D-A123-A709F464C69A}" destId="{7B00E3CE-D967-5146-8476-DBDC65086D06}" srcOrd="1" destOrd="0" presId="urn:microsoft.com/office/officeart/2009/3/layout/HorizontalOrganizationChart"/>
    <dgm:cxn modelId="{8D6E5CF6-805E-BB45-937F-EA6C9449B21C}" type="presParOf" srcId="{8A9395D0-7E5A-934D-A123-A709F464C69A}" destId="{8066091F-8A59-414D-A4A6-F83751B1F3D5}" srcOrd="2" destOrd="0" presId="urn:microsoft.com/office/officeart/2009/3/layout/HorizontalOrganizationChart"/>
    <dgm:cxn modelId="{6468DB92-FE10-5142-8A37-AE6DE7E3711E}" type="presParOf" srcId="{EBC338ED-D371-9F4E-88BA-95093BBBCC78}" destId="{70B7887A-E90C-5B4A-8F53-EEC68611C322}" srcOrd="2" destOrd="0" presId="urn:microsoft.com/office/officeart/2009/3/layout/HorizontalOrganization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4A0DA6-478A-F844-946E-A6E505D9222B}">
      <dsp:nvSpPr>
        <dsp:cNvPr id="0" name=""/>
        <dsp:cNvSpPr/>
      </dsp:nvSpPr>
      <dsp:spPr>
        <a:xfrm>
          <a:off x="2790870" y="2055218"/>
          <a:ext cx="1761615" cy="1761615"/>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0" tIns="63500" rIns="63500" bIns="63500" numCol="1" spcCol="1270" anchor="ctr" anchorCtr="0">
          <a:noAutofit/>
        </a:bodyPr>
        <a:lstStyle/>
        <a:p>
          <a:pPr marL="0" lvl="0" indent="0" algn="ctr" defTabSz="1111250">
            <a:lnSpc>
              <a:spcPct val="90000"/>
            </a:lnSpc>
            <a:spcBef>
              <a:spcPct val="0"/>
            </a:spcBef>
            <a:spcAft>
              <a:spcPct val="35000"/>
            </a:spcAft>
            <a:buNone/>
          </a:pPr>
          <a:r>
            <a:rPr lang="pt-BR" sz="2500" b="1" kern="1200" dirty="0">
              <a:solidFill>
                <a:schemeClr val="accent2"/>
              </a:solidFill>
            </a:rPr>
            <a:t>SMART DEVICES</a:t>
          </a:r>
        </a:p>
      </dsp:txBody>
      <dsp:txXfrm>
        <a:off x="2876865" y="2141213"/>
        <a:ext cx="1589625" cy="1589625"/>
      </dsp:txXfrm>
    </dsp:sp>
    <dsp:sp modelId="{243DC587-74D6-7B4D-BCF6-2F921F07B3F1}">
      <dsp:nvSpPr>
        <dsp:cNvPr id="0" name=""/>
        <dsp:cNvSpPr/>
      </dsp:nvSpPr>
      <dsp:spPr>
        <a:xfrm rot="16200000">
          <a:off x="3234462" y="1618002"/>
          <a:ext cx="874431" cy="0"/>
        </a:xfrm>
        <a:custGeom>
          <a:avLst/>
          <a:gdLst/>
          <a:ahLst/>
          <a:cxnLst/>
          <a:rect l="0" t="0" r="0" b="0"/>
          <a:pathLst>
            <a:path>
              <a:moveTo>
                <a:pt x="0" y="0"/>
              </a:moveTo>
              <a:lnTo>
                <a:pt x="874431" y="0"/>
              </a:lnTo>
            </a:path>
          </a:pathLst>
        </a:custGeom>
        <a:noFill/>
        <a:ln w="127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DB37AD5-D77E-6D49-926E-8AB728EE0B16}">
      <dsp:nvSpPr>
        <dsp:cNvPr id="0" name=""/>
        <dsp:cNvSpPr/>
      </dsp:nvSpPr>
      <dsp:spPr>
        <a:xfrm>
          <a:off x="2789204" y="504"/>
          <a:ext cx="1764947" cy="1180282"/>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pt-BR" sz="2400" kern="1200" dirty="0"/>
            <a:t>smartphone</a:t>
          </a:r>
        </a:p>
      </dsp:txBody>
      <dsp:txXfrm>
        <a:off x="2846821" y="58121"/>
        <a:ext cx="1649713" cy="1065048"/>
      </dsp:txXfrm>
    </dsp:sp>
    <dsp:sp modelId="{F4EB36FF-05F3-EE48-BE44-AA69A10F16AF}">
      <dsp:nvSpPr>
        <dsp:cNvPr id="0" name=""/>
        <dsp:cNvSpPr/>
      </dsp:nvSpPr>
      <dsp:spPr>
        <a:xfrm rot="19756926">
          <a:off x="4522788" y="2304550"/>
          <a:ext cx="423320" cy="0"/>
        </a:xfrm>
        <a:custGeom>
          <a:avLst/>
          <a:gdLst/>
          <a:ahLst/>
          <a:cxnLst/>
          <a:rect l="0" t="0" r="0" b="0"/>
          <a:pathLst>
            <a:path>
              <a:moveTo>
                <a:pt x="0" y="0"/>
              </a:moveTo>
              <a:lnTo>
                <a:pt x="423320" y="0"/>
              </a:lnTo>
            </a:path>
          </a:pathLst>
        </a:custGeom>
        <a:noFill/>
        <a:ln w="127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F6BB63A-4C31-E042-841D-4A1AC6F04DD4}">
      <dsp:nvSpPr>
        <dsp:cNvPr id="0" name=""/>
        <dsp:cNvSpPr/>
      </dsp:nvSpPr>
      <dsp:spPr>
        <a:xfrm>
          <a:off x="4916411" y="1120055"/>
          <a:ext cx="1636662" cy="1180282"/>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pt-BR" sz="2400" kern="1200" dirty="0" err="1"/>
            <a:t>computer</a:t>
          </a:r>
          <a:endParaRPr lang="pt-BR" sz="2400" kern="1200" dirty="0"/>
        </a:p>
      </dsp:txBody>
      <dsp:txXfrm>
        <a:off x="4974028" y="1177672"/>
        <a:ext cx="1521428" cy="1065048"/>
      </dsp:txXfrm>
    </dsp:sp>
    <dsp:sp modelId="{99D5D44E-0954-5949-B6F3-7D67CD010C6F}">
      <dsp:nvSpPr>
        <dsp:cNvPr id="0" name=""/>
        <dsp:cNvSpPr/>
      </dsp:nvSpPr>
      <dsp:spPr>
        <a:xfrm rot="1800000">
          <a:off x="4529050" y="3532023"/>
          <a:ext cx="349850" cy="0"/>
        </a:xfrm>
        <a:custGeom>
          <a:avLst/>
          <a:gdLst/>
          <a:ahLst/>
          <a:cxnLst/>
          <a:rect l="0" t="0" r="0" b="0"/>
          <a:pathLst>
            <a:path>
              <a:moveTo>
                <a:pt x="0" y="0"/>
              </a:moveTo>
              <a:lnTo>
                <a:pt x="349850" y="0"/>
              </a:lnTo>
            </a:path>
          </a:pathLst>
        </a:custGeom>
        <a:noFill/>
        <a:ln w="127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EE1C4BA-BFBE-7743-BF9A-F38A21B1D5BF}">
      <dsp:nvSpPr>
        <dsp:cNvPr id="0" name=""/>
        <dsp:cNvSpPr/>
      </dsp:nvSpPr>
      <dsp:spPr>
        <a:xfrm>
          <a:off x="4855465" y="3518575"/>
          <a:ext cx="1694744" cy="1180282"/>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pt-BR" sz="2400" kern="1200" dirty="0" err="1"/>
            <a:t>television</a:t>
          </a:r>
          <a:r>
            <a:rPr lang="pt-BR" sz="2400" kern="1200" dirty="0"/>
            <a:t> (TV)</a:t>
          </a:r>
        </a:p>
      </dsp:txBody>
      <dsp:txXfrm>
        <a:off x="4913082" y="3576192"/>
        <a:ext cx="1579510" cy="1065048"/>
      </dsp:txXfrm>
    </dsp:sp>
    <dsp:sp modelId="{7830216F-1EDD-8B47-A54D-4E823ED3C98C}">
      <dsp:nvSpPr>
        <dsp:cNvPr id="0" name=""/>
        <dsp:cNvSpPr/>
      </dsp:nvSpPr>
      <dsp:spPr>
        <a:xfrm rot="5400000">
          <a:off x="3234462" y="4254050"/>
          <a:ext cx="874431" cy="0"/>
        </a:xfrm>
        <a:custGeom>
          <a:avLst/>
          <a:gdLst/>
          <a:ahLst/>
          <a:cxnLst/>
          <a:rect l="0" t="0" r="0" b="0"/>
          <a:pathLst>
            <a:path>
              <a:moveTo>
                <a:pt x="0" y="0"/>
              </a:moveTo>
              <a:lnTo>
                <a:pt x="874431" y="0"/>
              </a:lnTo>
            </a:path>
          </a:pathLst>
        </a:custGeom>
        <a:noFill/>
        <a:ln w="127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D25BD76-BF50-8346-AA4B-FA7B3C2F9ACA}">
      <dsp:nvSpPr>
        <dsp:cNvPr id="0" name=""/>
        <dsp:cNvSpPr/>
      </dsp:nvSpPr>
      <dsp:spPr>
        <a:xfrm>
          <a:off x="2915771" y="4691265"/>
          <a:ext cx="1511812" cy="1180282"/>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pt-BR" sz="2400" kern="1200" dirty="0"/>
            <a:t>speaker</a:t>
          </a:r>
          <a:endParaRPr lang="pt-BR" sz="2300" kern="1200" dirty="0"/>
        </a:p>
      </dsp:txBody>
      <dsp:txXfrm>
        <a:off x="2973388" y="4748882"/>
        <a:ext cx="1396578" cy="1065048"/>
      </dsp:txXfrm>
    </dsp:sp>
    <dsp:sp modelId="{BBCB1772-646C-564A-9073-A3A79746F249}">
      <dsp:nvSpPr>
        <dsp:cNvPr id="0" name=""/>
        <dsp:cNvSpPr/>
      </dsp:nvSpPr>
      <dsp:spPr>
        <a:xfrm rot="9000000">
          <a:off x="2187327" y="3606279"/>
          <a:ext cx="646874" cy="0"/>
        </a:xfrm>
        <a:custGeom>
          <a:avLst/>
          <a:gdLst/>
          <a:ahLst/>
          <a:cxnLst/>
          <a:rect l="0" t="0" r="0" b="0"/>
          <a:pathLst>
            <a:path>
              <a:moveTo>
                <a:pt x="0" y="0"/>
              </a:moveTo>
              <a:lnTo>
                <a:pt x="646874" y="0"/>
              </a:lnTo>
            </a:path>
          </a:pathLst>
        </a:custGeom>
        <a:noFill/>
        <a:ln w="127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2ACC6AD-E663-4A48-A98C-E0B868FE98C4}">
      <dsp:nvSpPr>
        <dsp:cNvPr id="0" name=""/>
        <dsp:cNvSpPr/>
      </dsp:nvSpPr>
      <dsp:spPr>
        <a:xfrm>
          <a:off x="1050377" y="3518575"/>
          <a:ext cx="1180282" cy="1180282"/>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pt-BR" sz="2400" kern="1200" dirty="0" err="1"/>
            <a:t>robot</a:t>
          </a:r>
          <a:endParaRPr lang="pt-BR" sz="2400" kern="1200" dirty="0"/>
        </a:p>
      </dsp:txBody>
      <dsp:txXfrm>
        <a:off x="1107994" y="3576192"/>
        <a:ext cx="1065048" cy="1065048"/>
      </dsp:txXfrm>
    </dsp:sp>
    <dsp:sp modelId="{77172FF1-6E0B-534D-A77C-4FF003512E57}">
      <dsp:nvSpPr>
        <dsp:cNvPr id="0" name=""/>
        <dsp:cNvSpPr/>
      </dsp:nvSpPr>
      <dsp:spPr>
        <a:xfrm rot="12600000">
          <a:off x="2187327" y="2265773"/>
          <a:ext cx="646874" cy="0"/>
        </a:xfrm>
        <a:custGeom>
          <a:avLst/>
          <a:gdLst/>
          <a:ahLst/>
          <a:cxnLst/>
          <a:rect l="0" t="0" r="0" b="0"/>
          <a:pathLst>
            <a:path>
              <a:moveTo>
                <a:pt x="0" y="0"/>
              </a:moveTo>
              <a:lnTo>
                <a:pt x="646874" y="0"/>
              </a:lnTo>
            </a:path>
          </a:pathLst>
        </a:custGeom>
        <a:noFill/>
        <a:ln w="127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12E7A2F-5715-5B4A-97BA-70E0CBC7C034}">
      <dsp:nvSpPr>
        <dsp:cNvPr id="0" name=""/>
        <dsp:cNvSpPr/>
      </dsp:nvSpPr>
      <dsp:spPr>
        <a:xfrm>
          <a:off x="1050377" y="1173194"/>
          <a:ext cx="1180282" cy="1180282"/>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pt-BR" sz="2400" kern="1200" dirty="0" err="1"/>
            <a:t>camera</a:t>
          </a:r>
          <a:endParaRPr lang="pt-BR" sz="2500" kern="1200" dirty="0"/>
        </a:p>
      </dsp:txBody>
      <dsp:txXfrm>
        <a:off x="1107994" y="1230811"/>
        <a:ext cx="1065048" cy="106504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4747BD-EC8D-3D42-9008-29FF7CAF8695}">
      <dsp:nvSpPr>
        <dsp:cNvPr id="0" name=""/>
        <dsp:cNvSpPr/>
      </dsp:nvSpPr>
      <dsp:spPr>
        <a:xfrm>
          <a:off x="3455149" y="4374425"/>
          <a:ext cx="690287" cy="91440"/>
        </a:xfrm>
        <a:custGeom>
          <a:avLst/>
          <a:gdLst/>
          <a:ahLst/>
          <a:cxnLst/>
          <a:rect l="0" t="0" r="0" b="0"/>
          <a:pathLst>
            <a:path>
              <a:moveTo>
                <a:pt x="0" y="45720"/>
              </a:moveTo>
              <a:lnTo>
                <a:pt x="690287" y="45720"/>
              </a:lnTo>
            </a:path>
          </a:pathLst>
        </a:custGeom>
        <a:noFill/>
        <a:ln w="127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C562C74-6297-FA41-8AEF-1F9952C2CDC2}">
      <dsp:nvSpPr>
        <dsp:cNvPr id="0" name=""/>
        <dsp:cNvSpPr/>
      </dsp:nvSpPr>
      <dsp:spPr>
        <a:xfrm>
          <a:off x="3455149" y="2890306"/>
          <a:ext cx="690287" cy="91440"/>
        </a:xfrm>
        <a:custGeom>
          <a:avLst/>
          <a:gdLst/>
          <a:ahLst/>
          <a:cxnLst/>
          <a:rect l="0" t="0" r="0" b="0"/>
          <a:pathLst>
            <a:path>
              <a:moveTo>
                <a:pt x="0" y="45720"/>
              </a:moveTo>
              <a:lnTo>
                <a:pt x="690287" y="45720"/>
              </a:lnTo>
            </a:path>
          </a:pathLst>
        </a:custGeom>
        <a:noFill/>
        <a:ln w="127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D35A290-E18A-F241-860A-B49177D0D991}">
      <dsp:nvSpPr>
        <dsp:cNvPr id="0" name=""/>
        <dsp:cNvSpPr/>
      </dsp:nvSpPr>
      <dsp:spPr>
        <a:xfrm>
          <a:off x="3455149" y="1406187"/>
          <a:ext cx="690287" cy="91440"/>
        </a:xfrm>
        <a:custGeom>
          <a:avLst/>
          <a:gdLst/>
          <a:ahLst/>
          <a:cxnLst/>
          <a:rect l="0" t="0" r="0" b="0"/>
          <a:pathLst>
            <a:path>
              <a:moveTo>
                <a:pt x="0" y="45720"/>
              </a:moveTo>
              <a:lnTo>
                <a:pt x="690287" y="45720"/>
              </a:lnTo>
            </a:path>
          </a:pathLst>
        </a:custGeom>
        <a:noFill/>
        <a:ln w="127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9C90751-5C6F-E549-A8A0-CE52AA647F30}">
      <dsp:nvSpPr>
        <dsp:cNvPr id="0" name=""/>
        <dsp:cNvSpPr/>
      </dsp:nvSpPr>
      <dsp:spPr>
        <a:xfrm>
          <a:off x="3711" y="925563"/>
          <a:ext cx="3451438" cy="1052688"/>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1689100">
            <a:lnSpc>
              <a:spcPct val="90000"/>
            </a:lnSpc>
            <a:spcBef>
              <a:spcPct val="0"/>
            </a:spcBef>
            <a:spcAft>
              <a:spcPct val="35000"/>
            </a:spcAft>
            <a:buNone/>
          </a:pPr>
          <a:r>
            <a:rPr lang="pt-BR" sz="3800" kern="1200" dirty="0" err="1"/>
            <a:t>Indigenous</a:t>
          </a:r>
          <a:endParaRPr lang="pt-BR" sz="3800" kern="1200" dirty="0"/>
        </a:p>
      </dsp:txBody>
      <dsp:txXfrm>
        <a:off x="3711" y="925563"/>
        <a:ext cx="3451438" cy="1052688"/>
      </dsp:txXfrm>
    </dsp:sp>
    <dsp:sp modelId="{80B5A3CD-6C52-AA4B-AD59-D1CDD6CA2595}">
      <dsp:nvSpPr>
        <dsp:cNvPr id="0" name=""/>
        <dsp:cNvSpPr/>
      </dsp:nvSpPr>
      <dsp:spPr>
        <a:xfrm>
          <a:off x="4145437" y="925563"/>
          <a:ext cx="3451438" cy="1052688"/>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1689100">
            <a:lnSpc>
              <a:spcPct val="90000"/>
            </a:lnSpc>
            <a:spcBef>
              <a:spcPct val="0"/>
            </a:spcBef>
            <a:spcAft>
              <a:spcPct val="35000"/>
            </a:spcAft>
            <a:buNone/>
          </a:pPr>
          <a:r>
            <a:rPr lang="pt-BR" sz="3800" b="1" kern="1200" dirty="0" err="1">
              <a:solidFill>
                <a:schemeClr val="accent2"/>
              </a:solidFill>
            </a:rPr>
            <a:t>languages</a:t>
          </a:r>
          <a:endParaRPr lang="pt-BR" sz="3800" b="1" kern="1200" dirty="0">
            <a:solidFill>
              <a:schemeClr val="accent2"/>
            </a:solidFill>
          </a:endParaRPr>
        </a:p>
      </dsp:txBody>
      <dsp:txXfrm>
        <a:off x="4145437" y="925563"/>
        <a:ext cx="3451438" cy="1052688"/>
      </dsp:txXfrm>
    </dsp:sp>
    <dsp:sp modelId="{8A043F8E-BF17-1643-BC13-0CB034A19DB9}">
      <dsp:nvSpPr>
        <dsp:cNvPr id="0" name=""/>
        <dsp:cNvSpPr/>
      </dsp:nvSpPr>
      <dsp:spPr>
        <a:xfrm>
          <a:off x="3711" y="2409682"/>
          <a:ext cx="3451438" cy="1052688"/>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1689100">
            <a:lnSpc>
              <a:spcPct val="90000"/>
            </a:lnSpc>
            <a:spcBef>
              <a:spcPct val="0"/>
            </a:spcBef>
            <a:spcAft>
              <a:spcPct val="35000"/>
            </a:spcAft>
            <a:buNone/>
          </a:pPr>
          <a:r>
            <a:rPr lang="pt-BR" sz="3800" kern="1200" dirty="0" err="1"/>
            <a:t>Latin</a:t>
          </a:r>
          <a:endParaRPr lang="pt-BR" sz="3800" kern="1200" dirty="0"/>
        </a:p>
      </dsp:txBody>
      <dsp:txXfrm>
        <a:off x="3711" y="2409682"/>
        <a:ext cx="3451438" cy="1052688"/>
      </dsp:txXfrm>
    </dsp:sp>
    <dsp:sp modelId="{F94997BD-4811-6444-8532-31933A066A51}">
      <dsp:nvSpPr>
        <dsp:cNvPr id="0" name=""/>
        <dsp:cNvSpPr/>
      </dsp:nvSpPr>
      <dsp:spPr>
        <a:xfrm>
          <a:off x="4145437" y="2409682"/>
          <a:ext cx="3451438" cy="1052688"/>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1689100">
            <a:lnSpc>
              <a:spcPct val="90000"/>
            </a:lnSpc>
            <a:spcBef>
              <a:spcPct val="0"/>
            </a:spcBef>
            <a:spcAft>
              <a:spcPct val="35000"/>
            </a:spcAft>
            <a:buNone/>
          </a:pPr>
          <a:r>
            <a:rPr lang="pt-BR" sz="3800" b="1" kern="1200" dirty="0" err="1">
              <a:solidFill>
                <a:schemeClr val="accent2"/>
              </a:solidFill>
            </a:rPr>
            <a:t>languages</a:t>
          </a:r>
          <a:endParaRPr lang="pt-BR" sz="3800" b="1" kern="1200" dirty="0">
            <a:solidFill>
              <a:schemeClr val="accent2"/>
            </a:solidFill>
          </a:endParaRPr>
        </a:p>
      </dsp:txBody>
      <dsp:txXfrm>
        <a:off x="4145437" y="2409682"/>
        <a:ext cx="3451438" cy="1052688"/>
      </dsp:txXfrm>
    </dsp:sp>
    <dsp:sp modelId="{A16BB771-7B39-2949-A434-26F689928CAB}">
      <dsp:nvSpPr>
        <dsp:cNvPr id="0" name=""/>
        <dsp:cNvSpPr/>
      </dsp:nvSpPr>
      <dsp:spPr>
        <a:xfrm>
          <a:off x="3711" y="3893800"/>
          <a:ext cx="3451438" cy="1052688"/>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1689100">
            <a:lnSpc>
              <a:spcPct val="90000"/>
            </a:lnSpc>
            <a:spcBef>
              <a:spcPct val="0"/>
            </a:spcBef>
            <a:spcAft>
              <a:spcPct val="35000"/>
            </a:spcAft>
            <a:buNone/>
          </a:pPr>
          <a:r>
            <a:rPr lang="pt-BR" sz="3800" kern="1200" dirty="0" err="1"/>
            <a:t>Their</a:t>
          </a:r>
          <a:r>
            <a:rPr lang="pt-BR" sz="3800" kern="1200" dirty="0"/>
            <a:t> </a:t>
          </a:r>
          <a:r>
            <a:rPr lang="pt-BR" sz="3800" kern="1200" dirty="0" err="1"/>
            <a:t>own</a:t>
          </a:r>
          <a:r>
            <a:rPr lang="pt-BR" sz="3800" kern="1200" dirty="0"/>
            <a:t> </a:t>
          </a:r>
          <a:r>
            <a:rPr lang="pt-BR" sz="3800" kern="1200" dirty="0" err="1"/>
            <a:t>native</a:t>
          </a:r>
          <a:endParaRPr lang="pt-BR" sz="3800" kern="1200" dirty="0"/>
        </a:p>
      </dsp:txBody>
      <dsp:txXfrm>
        <a:off x="3711" y="3893800"/>
        <a:ext cx="3451438" cy="1052688"/>
      </dsp:txXfrm>
    </dsp:sp>
    <dsp:sp modelId="{E9DDEC5F-2024-384B-9F3A-81A541CB235E}">
      <dsp:nvSpPr>
        <dsp:cNvPr id="0" name=""/>
        <dsp:cNvSpPr/>
      </dsp:nvSpPr>
      <dsp:spPr>
        <a:xfrm>
          <a:off x="4145437" y="3893800"/>
          <a:ext cx="3451438" cy="1052688"/>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1689100">
            <a:lnSpc>
              <a:spcPct val="90000"/>
            </a:lnSpc>
            <a:spcBef>
              <a:spcPct val="0"/>
            </a:spcBef>
            <a:spcAft>
              <a:spcPct val="35000"/>
            </a:spcAft>
            <a:buNone/>
          </a:pPr>
          <a:r>
            <a:rPr lang="pt-BR" sz="3800" b="1" kern="1200" dirty="0" err="1">
              <a:solidFill>
                <a:schemeClr val="accent2"/>
              </a:solidFill>
            </a:rPr>
            <a:t>languages</a:t>
          </a:r>
          <a:endParaRPr lang="pt-BR" sz="3800" b="1" kern="1200" dirty="0">
            <a:solidFill>
              <a:schemeClr val="accent2"/>
            </a:solidFill>
          </a:endParaRPr>
        </a:p>
      </dsp:txBody>
      <dsp:txXfrm>
        <a:off x="4145437" y="3893800"/>
        <a:ext cx="3451438" cy="105268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4747BD-EC8D-3D42-9008-29FF7CAF8695}">
      <dsp:nvSpPr>
        <dsp:cNvPr id="0" name=""/>
        <dsp:cNvSpPr/>
      </dsp:nvSpPr>
      <dsp:spPr>
        <a:xfrm>
          <a:off x="3455149" y="4374425"/>
          <a:ext cx="690287" cy="91440"/>
        </a:xfrm>
        <a:custGeom>
          <a:avLst/>
          <a:gdLst/>
          <a:ahLst/>
          <a:cxnLst/>
          <a:rect l="0" t="0" r="0" b="0"/>
          <a:pathLst>
            <a:path>
              <a:moveTo>
                <a:pt x="0" y="45720"/>
              </a:moveTo>
              <a:lnTo>
                <a:pt x="690287" y="45720"/>
              </a:lnTo>
            </a:path>
          </a:pathLst>
        </a:custGeom>
        <a:noFill/>
        <a:ln w="127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C562C74-6297-FA41-8AEF-1F9952C2CDC2}">
      <dsp:nvSpPr>
        <dsp:cNvPr id="0" name=""/>
        <dsp:cNvSpPr/>
      </dsp:nvSpPr>
      <dsp:spPr>
        <a:xfrm>
          <a:off x="3455149" y="2890306"/>
          <a:ext cx="690287" cy="91440"/>
        </a:xfrm>
        <a:custGeom>
          <a:avLst/>
          <a:gdLst/>
          <a:ahLst/>
          <a:cxnLst/>
          <a:rect l="0" t="0" r="0" b="0"/>
          <a:pathLst>
            <a:path>
              <a:moveTo>
                <a:pt x="0" y="45720"/>
              </a:moveTo>
              <a:lnTo>
                <a:pt x="690287" y="45720"/>
              </a:lnTo>
            </a:path>
          </a:pathLst>
        </a:custGeom>
        <a:noFill/>
        <a:ln w="127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D35A290-E18A-F241-860A-B49177D0D991}">
      <dsp:nvSpPr>
        <dsp:cNvPr id="0" name=""/>
        <dsp:cNvSpPr/>
      </dsp:nvSpPr>
      <dsp:spPr>
        <a:xfrm>
          <a:off x="3455149" y="1406187"/>
          <a:ext cx="690287" cy="91440"/>
        </a:xfrm>
        <a:custGeom>
          <a:avLst/>
          <a:gdLst/>
          <a:ahLst/>
          <a:cxnLst/>
          <a:rect l="0" t="0" r="0" b="0"/>
          <a:pathLst>
            <a:path>
              <a:moveTo>
                <a:pt x="0" y="45720"/>
              </a:moveTo>
              <a:lnTo>
                <a:pt x="690287" y="45720"/>
              </a:lnTo>
            </a:path>
          </a:pathLst>
        </a:custGeom>
        <a:noFill/>
        <a:ln w="127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9C90751-5C6F-E549-A8A0-CE52AA647F30}">
      <dsp:nvSpPr>
        <dsp:cNvPr id="0" name=""/>
        <dsp:cNvSpPr/>
      </dsp:nvSpPr>
      <dsp:spPr>
        <a:xfrm>
          <a:off x="3711" y="925563"/>
          <a:ext cx="3451438" cy="1052688"/>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pt-BR" sz="4000" kern="1200" dirty="0" err="1"/>
            <a:t>Portuguese</a:t>
          </a:r>
          <a:endParaRPr lang="pt-BR" sz="4000" kern="1200" dirty="0"/>
        </a:p>
      </dsp:txBody>
      <dsp:txXfrm>
        <a:off x="3711" y="925563"/>
        <a:ext cx="3451438" cy="1052688"/>
      </dsp:txXfrm>
    </dsp:sp>
    <dsp:sp modelId="{80B5A3CD-6C52-AA4B-AD59-D1CDD6CA2595}">
      <dsp:nvSpPr>
        <dsp:cNvPr id="0" name=""/>
        <dsp:cNvSpPr/>
      </dsp:nvSpPr>
      <dsp:spPr>
        <a:xfrm>
          <a:off x="4145437" y="925563"/>
          <a:ext cx="3451438" cy="1052688"/>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pt-BR" sz="4000" b="1" kern="1200" dirty="0" err="1">
              <a:solidFill>
                <a:schemeClr val="accent2"/>
              </a:solidFill>
            </a:rPr>
            <a:t>alphabet</a:t>
          </a:r>
          <a:endParaRPr lang="pt-BR" sz="4000" b="1" kern="1200" dirty="0">
            <a:solidFill>
              <a:schemeClr val="accent2"/>
            </a:solidFill>
          </a:endParaRPr>
        </a:p>
      </dsp:txBody>
      <dsp:txXfrm>
        <a:off x="4145437" y="925563"/>
        <a:ext cx="3451438" cy="1052688"/>
      </dsp:txXfrm>
    </dsp:sp>
    <dsp:sp modelId="{8A043F8E-BF17-1643-BC13-0CB034A19DB9}">
      <dsp:nvSpPr>
        <dsp:cNvPr id="0" name=""/>
        <dsp:cNvSpPr/>
      </dsp:nvSpPr>
      <dsp:spPr>
        <a:xfrm>
          <a:off x="3711" y="2409682"/>
          <a:ext cx="3451438" cy="1052688"/>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pt-BR" sz="4000" kern="1200" dirty="0" err="1"/>
            <a:t>Indigenous</a:t>
          </a:r>
          <a:endParaRPr lang="pt-BR" sz="4000" kern="1200" dirty="0"/>
        </a:p>
      </dsp:txBody>
      <dsp:txXfrm>
        <a:off x="3711" y="2409682"/>
        <a:ext cx="3451438" cy="1052688"/>
      </dsp:txXfrm>
    </dsp:sp>
    <dsp:sp modelId="{F94997BD-4811-6444-8532-31933A066A51}">
      <dsp:nvSpPr>
        <dsp:cNvPr id="0" name=""/>
        <dsp:cNvSpPr/>
      </dsp:nvSpPr>
      <dsp:spPr>
        <a:xfrm>
          <a:off x="4145437" y="2409682"/>
          <a:ext cx="3451438" cy="1052688"/>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pt-BR" sz="4000" b="1" kern="1200" dirty="0" err="1">
              <a:solidFill>
                <a:schemeClr val="accent2"/>
              </a:solidFill>
            </a:rPr>
            <a:t>alphabet</a:t>
          </a:r>
          <a:endParaRPr lang="pt-BR" sz="4000" b="1" kern="1200" dirty="0">
            <a:solidFill>
              <a:schemeClr val="accent2"/>
            </a:solidFill>
          </a:endParaRPr>
        </a:p>
      </dsp:txBody>
      <dsp:txXfrm>
        <a:off x="4145437" y="2409682"/>
        <a:ext cx="3451438" cy="1052688"/>
      </dsp:txXfrm>
    </dsp:sp>
    <dsp:sp modelId="{A16BB771-7B39-2949-A434-26F689928CAB}">
      <dsp:nvSpPr>
        <dsp:cNvPr id="0" name=""/>
        <dsp:cNvSpPr/>
      </dsp:nvSpPr>
      <dsp:spPr>
        <a:xfrm>
          <a:off x="3711" y="3893800"/>
          <a:ext cx="3451438" cy="1052688"/>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pt-BR" sz="4000" kern="1200" dirty="0" err="1"/>
            <a:t>simplified</a:t>
          </a:r>
          <a:r>
            <a:rPr lang="pt-BR" sz="4000" kern="1200" dirty="0"/>
            <a:t> </a:t>
          </a:r>
          <a:r>
            <a:rPr lang="pt-BR" sz="4000" kern="1200" dirty="0" err="1"/>
            <a:t>Arabic</a:t>
          </a:r>
          <a:endParaRPr lang="pt-BR" sz="4000" kern="1200" dirty="0"/>
        </a:p>
      </dsp:txBody>
      <dsp:txXfrm>
        <a:off x="3711" y="3893800"/>
        <a:ext cx="3451438" cy="1052688"/>
      </dsp:txXfrm>
    </dsp:sp>
    <dsp:sp modelId="{E9DDEC5F-2024-384B-9F3A-81A541CB235E}">
      <dsp:nvSpPr>
        <dsp:cNvPr id="0" name=""/>
        <dsp:cNvSpPr/>
      </dsp:nvSpPr>
      <dsp:spPr>
        <a:xfrm>
          <a:off x="4145437" y="3893800"/>
          <a:ext cx="3451438" cy="1052688"/>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pt-BR" sz="4000" b="1" kern="1200" dirty="0" err="1">
              <a:solidFill>
                <a:schemeClr val="accent2"/>
              </a:solidFill>
            </a:rPr>
            <a:t>alphabet</a:t>
          </a:r>
          <a:endParaRPr lang="pt-BR" sz="4000" b="1" kern="1200" dirty="0">
            <a:solidFill>
              <a:schemeClr val="accent2"/>
            </a:solidFill>
          </a:endParaRPr>
        </a:p>
      </dsp:txBody>
      <dsp:txXfrm>
        <a:off x="4145437" y="3893800"/>
        <a:ext cx="3451438" cy="1052688"/>
      </dsp:txXfrm>
    </dsp:sp>
  </dsp:spTree>
</dsp:drawing>
</file>

<file path=ppt/diagrams/layout1.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pt-BR"/>
              <a:t>Clique para editar o título Mestre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endParaRPr lang="en-US" dirty="0"/>
          </a:p>
        </p:txBody>
      </p:sp>
      <p:sp>
        <p:nvSpPr>
          <p:cNvPr id="7" name="Date Placeholder 6"/>
          <p:cNvSpPr>
            <a:spLocks noGrp="1"/>
          </p:cNvSpPr>
          <p:nvPr>
            <p:ph type="dt" sz="half" idx="10"/>
          </p:nvPr>
        </p:nvSpPr>
        <p:spPr/>
        <p:txBody>
          <a:bodyPr/>
          <a:lstStyle/>
          <a:p>
            <a:fld id="{1160EA64-D806-43AC-9DF2-F8C432F32B4C}" type="datetimeFigureOut">
              <a:rPr lang="en-US" smtClean="0"/>
              <a:t>5/26/25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smtClean="0"/>
              <a:pPr/>
              <a:t>‹nº›</a:t>
            </a:fld>
            <a:endParaRPr lang="en-US" dirty="0"/>
          </a:p>
        </p:txBody>
      </p:sp>
    </p:spTree>
    <p:extLst>
      <p:ext uri="{BB962C8B-B14F-4D97-AF65-F5344CB8AC3E}">
        <p14:creationId xmlns:p14="http://schemas.microsoft.com/office/powerpoint/2010/main" val="692771434"/>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Vertical Text Placeholder 2"/>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smtClean="0"/>
              <a:t>5/26/25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t>‹nº›</a:t>
            </a:fld>
            <a:endParaRPr lang="en-US" dirty="0"/>
          </a:p>
        </p:txBody>
      </p:sp>
    </p:spTree>
    <p:extLst>
      <p:ext uri="{BB962C8B-B14F-4D97-AF65-F5344CB8AC3E}">
        <p14:creationId xmlns:p14="http://schemas.microsoft.com/office/powerpoint/2010/main" val="9090956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pt-BR"/>
              <a:t>Clique para editar o título Mestre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67C6F52A-A82B-47A2-A83A-8C4C91F2D59F}" type="datetimeFigureOut">
              <a:rPr lang="en-US" smtClean="0"/>
              <a:t>5/26/25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t>‹nº›</a:t>
            </a:fld>
            <a:endParaRPr lang="en-US" dirty="0"/>
          </a:p>
        </p:txBody>
      </p:sp>
    </p:spTree>
    <p:extLst>
      <p:ext uri="{BB962C8B-B14F-4D97-AF65-F5344CB8AC3E}">
        <p14:creationId xmlns:p14="http://schemas.microsoft.com/office/powerpoint/2010/main" val="21089245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Date Placeholder 6"/>
          <p:cNvSpPr>
            <a:spLocks noGrp="1"/>
          </p:cNvSpPr>
          <p:nvPr>
            <p:ph type="dt" sz="half" idx="10"/>
          </p:nvPr>
        </p:nvSpPr>
        <p:spPr/>
        <p:txBody>
          <a:bodyPr/>
          <a:lstStyle/>
          <a:p>
            <a:fld id="{F070A7B3-6521-4DCA-87E5-044747A908C1}" type="datetimeFigureOut">
              <a:rPr lang="en-US" smtClean="0"/>
              <a:t>5/26/25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smtClean="0"/>
              <a:pPr/>
              <a:t>‹nº›</a:t>
            </a:fld>
            <a:endParaRPr lang="en-US" dirty="0"/>
          </a:p>
        </p:txBody>
      </p:sp>
    </p:spTree>
    <p:extLst>
      <p:ext uri="{BB962C8B-B14F-4D97-AF65-F5344CB8AC3E}">
        <p14:creationId xmlns:p14="http://schemas.microsoft.com/office/powerpoint/2010/main" val="8276519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pt-BR"/>
              <a:t>Clique para editar o título Mestre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7" name="Date Placeholder 6"/>
          <p:cNvSpPr>
            <a:spLocks noGrp="1"/>
          </p:cNvSpPr>
          <p:nvPr>
            <p:ph type="dt" sz="half" idx="10"/>
          </p:nvPr>
        </p:nvSpPr>
        <p:spPr/>
        <p:txBody>
          <a:bodyPr/>
          <a:lstStyle/>
          <a:p>
            <a:fld id="{1160EA64-D806-43AC-9DF2-F8C432F32B4C}" type="datetimeFigureOut">
              <a:rPr lang="en-US" smtClean="0"/>
              <a:t>5/26/25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smtClean="0"/>
              <a:pPr/>
              <a:t>‹nº›</a:t>
            </a:fld>
            <a:endParaRPr lang="en-US" dirty="0"/>
          </a:p>
        </p:txBody>
      </p:sp>
    </p:spTree>
    <p:extLst>
      <p:ext uri="{BB962C8B-B14F-4D97-AF65-F5344CB8AC3E}">
        <p14:creationId xmlns:p14="http://schemas.microsoft.com/office/powerpoint/2010/main" val="378981592"/>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8" name="Date Placeholder 7"/>
          <p:cNvSpPr>
            <a:spLocks noGrp="1"/>
          </p:cNvSpPr>
          <p:nvPr>
            <p:ph type="dt" sz="half" idx="10"/>
          </p:nvPr>
        </p:nvSpPr>
        <p:spPr/>
        <p:txBody>
          <a:bodyPr/>
          <a:lstStyle/>
          <a:p>
            <a:fld id="{AB134690-1557-4C89-A502-4959FE7FAD70}" type="datetimeFigureOut">
              <a:rPr lang="en-US" smtClean="0"/>
              <a:t>5/26/25</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smtClean="0"/>
              <a:t>‹nº›</a:t>
            </a:fld>
            <a:endParaRPr lang="en-US" dirty="0"/>
          </a:p>
        </p:txBody>
      </p:sp>
    </p:spTree>
    <p:extLst>
      <p:ext uri="{BB962C8B-B14F-4D97-AF65-F5344CB8AC3E}">
        <p14:creationId xmlns:p14="http://schemas.microsoft.com/office/powerpoint/2010/main" val="8918707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Content Placeholder 3"/>
          <p:cNvSpPr>
            <a:spLocks noGrp="1"/>
          </p:cNvSpPr>
          <p:nvPr>
            <p:ph sz="half" idx="2"/>
          </p:nvPr>
        </p:nvSpPr>
        <p:spPr>
          <a:xfrm>
            <a:off x="1583436" y="3143250"/>
            <a:ext cx="4270248" cy="2596776"/>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7" name="Date Placeholder 6"/>
          <p:cNvSpPr>
            <a:spLocks noGrp="1"/>
          </p:cNvSpPr>
          <p:nvPr>
            <p:ph type="dt" sz="half" idx="10"/>
          </p:nvPr>
        </p:nvSpPr>
        <p:spPr/>
        <p:txBody>
          <a:bodyPr/>
          <a:lstStyle/>
          <a:p>
            <a:fld id="{4F7D4976-E339-4826-83B7-FBD03F55ECF8}" type="datetimeFigureOut">
              <a:rPr lang="en-US" smtClean="0"/>
              <a:t>5/26/25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smtClean="0"/>
              <a:t>‹nº›</a:t>
            </a:fld>
            <a:endParaRPr lang="en-US" dirty="0"/>
          </a:p>
        </p:txBody>
      </p:sp>
      <p:sp>
        <p:nvSpPr>
          <p:cNvPr id="10" name="Title 9"/>
          <p:cNvSpPr>
            <a:spLocks noGrp="1"/>
          </p:cNvSpPr>
          <p:nvPr>
            <p:ph type="title"/>
          </p:nvPr>
        </p:nvSpPr>
        <p:spPr/>
        <p:txBody>
          <a:bodyPr/>
          <a:lstStyle/>
          <a:p>
            <a:r>
              <a:rPr lang="pt-BR"/>
              <a:t>Clique para editar o título Mestre</a:t>
            </a:r>
            <a:endParaRPr lang="en-US" dirty="0"/>
          </a:p>
        </p:txBody>
      </p:sp>
    </p:spTree>
    <p:extLst>
      <p:ext uri="{BB962C8B-B14F-4D97-AF65-F5344CB8AC3E}">
        <p14:creationId xmlns:p14="http://schemas.microsoft.com/office/powerpoint/2010/main" val="6928071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smtClean="0"/>
              <a:t>5/26/25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smtClean="0"/>
              <a:t>‹nº›</a:t>
            </a:fld>
            <a:endParaRPr lang="en-US" dirty="0"/>
          </a:p>
        </p:txBody>
      </p:sp>
    </p:spTree>
    <p:extLst>
      <p:ext uri="{BB962C8B-B14F-4D97-AF65-F5344CB8AC3E}">
        <p14:creationId xmlns:p14="http://schemas.microsoft.com/office/powerpoint/2010/main" val="7992808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smtClean="0"/>
              <a:t>5/26/25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smtClean="0"/>
              <a:t>‹nº›</a:t>
            </a:fld>
            <a:endParaRPr lang="en-US" dirty="0"/>
          </a:p>
        </p:txBody>
      </p:sp>
    </p:spTree>
    <p:extLst>
      <p:ext uri="{BB962C8B-B14F-4D97-AF65-F5344CB8AC3E}">
        <p14:creationId xmlns:p14="http://schemas.microsoft.com/office/powerpoint/2010/main" val="38922047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pt-BR"/>
              <a:t>Clique para editar o título Mestre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D1BE4249-C0D0-4B06-8692-E8BB871AF643}" type="datetimeFigureOut">
              <a:rPr lang="en-US" smtClean="0"/>
              <a:t>5/26/25</a:t>
            </a:fld>
            <a:endParaRPr lang="en-US" dirty="0"/>
          </a:p>
        </p:txBody>
      </p:sp>
      <p:sp>
        <p:nvSpPr>
          <p:cNvPr id="6" name="Footer Placeholder 5"/>
          <p:cNvSpPr>
            <a:spLocks noGrp="1"/>
          </p:cNvSpPr>
          <p:nvPr>
            <p:ph type="ftr" sz="quarter" idx="11"/>
          </p:nvPr>
        </p:nvSpPr>
        <p:spPr>
          <a:xfrm>
            <a:off x="804672" y="6236208"/>
            <a:ext cx="5167503" cy="320040"/>
          </a:xfrm>
        </p:spPr>
        <p:txBody>
          <a:bodyPr/>
          <a:lstStyle>
            <a:lvl1pPr>
              <a:defRPr>
                <a:solidFill>
                  <a:srgbClr val="FFFFFF">
                    <a:alpha val="69804"/>
                  </a:srgbClr>
                </a:solidFill>
              </a:defRPr>
            </a:lvl1pPr>
          </a:lstStyle>
          <a:p>
            <a:endParaRPr lang="en-US" dirty="0"/>
          </a:p>
        </p:txBody>
      </p:sp>
      <p:sp>
        <p:nvSpPr>
          <p:cNvPr id="7" name="Slide Number Placeholder 6"/>
          <p:cNvSpPr>
            <a:spLocks noGrp="1"/>
          </p:cNvSpPr>
          <p:nvPr>
            <p:ph type="sldNum" sz="quarter" idx="12"/>
          </p:nvPr>
        </p:nvSpPr>
        <p:spPr/>
        <p:txBody>
          <a:bodyPr/>
          <a:lstStyle/>
          <a:p>
            <a:fld id="{8A7A6979-0714-4377-B894-6BE4C2D6E202}" type="slidenum">
              <a:rPr lang="en-US" smtClean="0"/>
              <a:t>‹nº›</a:t>
            </a:fld>
            <a:endParaRPr lang="en-US" dirty="0"/>
          </a:p>
        </p:txBody>
      </p:sp>
    </p:spTree>
    <p:extLst>
      <p:ext uri="{BB962C8B-B14F-4D97-AF65-F5344CB8AC3E}">
        <p14:creationId xmlns:p14="http://schemas.microsoft.com/office/powerpoint/2010/main" val="32397477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a:t>Clique no ícone para adicionar uma imagem</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Date Placeholder 4"/>
          <p:cNvSpPr>
            <a:spLocks noGrp="1"/>
          </p:cNvSpPr>
          <p:nvPr>
            <p:ph type="dt" sz="half" idx="10"/>
          </p:nvPr>
        </p:nvSpPr>
        <p:spPr/>
        <p:txBody>
          <a:bodyPr/>
          <a:lstStyle>
            <a:lvl1pPr>
              <a:defRPr>
                <a:solidFill>
                  <a:srgbClr val="FFFFFF">
                    <a:alpha val="90000"/>
                  </a:srgbClr>
                </a:solidFill>
                <a:effectLst>
                  <a:outerShdw blurRad="50800" dist="38100" dir="2700000" algn="tl" rotWithShape="0">
                    <a:prstClr val="black">
                      <a:alpha val="43000"/>
                    </a:prstClr>
                  </a:outerShdw>
                </a:effectLst>
              </a:defRPr>
            </a:lvl1pPr>
          </a:lstStyle>
          <a:p>
            <a:fld id="{042B0DB6-F5C7-45FB-8CF3-31B45F9C2DAC}" type="datetimeFigureOut">
              <a:rPr lang="en-US" smtClean="0"/>
              <a:t>5/26/25</a:t>
            </a:fld>
            <a:endParaRPr lang="en-US" dirty="0"/>
          </a:p>
        </p:txBody>
      </p:sp>
      <p:sp>
        <p:nvSpPr>
          <p:cNvPr id="6" name="Footer Placeholder 5"/>
          <p:cNvSpPr>
            <a:spLocks noGrp="1"/>
          </p:cNvSpPr>
          <p:nvPr>
            <p:ph type="ftr" sz="quarter" idx="11"/>
          </p:nvPr>
        </p:nvSpPr>
        <p:spPr>
          <a:xfrm>
            <a:off x="808523" y="6236208"/>
            <a:ext cx="5103729" cy="320040"/>
          </a:xfrm>
        </p:spPr>
        <p:txBody>
          <a:bodyPr/>
          <a:lstStyle>
            <a:lvl1pPr>
              <a:defRPr>
                <a:solidFill>
                  <a:srgbClr val="FFFFFF">
                    <a:alpha val="70000"/>
                  </a:srgbClr>
                </a:solidFill>
              </a:defRPr>
            </a:lvl1pPr>
          </a:lstStyle>
          <a:p>
            <a:endParaRPr lang="en-US" dirty="0"/>
          </a:p>
        </p:txBody>
      </p:sp>
      <p:sp>
        <p:nvSpPr>
          <p:cNvPr id="7" name="Slide Number Placeholder 6"/>
          <p:cNvSpPr>
            <a:spLocks noGrp="1"/>
          </p:cNvSpPr>
          <p:nvPr>
            <p:ph type="sldNum" sz="quarter" idx="12"/>
          </p:nvPr>
        </p:nvSpPr>
        <p:spPr/>
        <p:txBody>
          <a:bodyPr/>
          <a:lstStyle/>
          <a:p>
            <a:fld id="{8A7A6979-0714-4377-B894-6BE4C2D6E202}" type="slidenum">
              <a:rPr lang="en-US" smtClean="0"/>
              <a:t>‹nº›</a:t>
            </a:fld>
            <a:endParaRPr lang="en-US" dirty="0"/>
          </a:p>
        </p:txBody>
      </p:sp>
    </p:spTree>
    <p:extLst>
      <p:ext uri="{BB962C8B-B14F-4D97-AF65-F5344CB8AC3E}">
        <p14:creationId xmlns:p14="http://schemas.microsoft.com/office/powerpoint/2010/main" val="28852889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31136" y="964692"/>
            <a:ext cx="7729728" cy="1188720"/>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a:bodyPr>
          <a:lstStyle/>
          <a:p>
            <a:r>
              <a:rPr lang="pt-BR"/>
              <a:t>Clique para editar o título Mestre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160EA64-D806-43AC-9DF2-F8C432F32B4C}" type="datetimeFigureOut">
              <a:rPr lang="en-US" smtClean="0"/>
              <a:t>5/26/25</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A7A6979-0714-4377-B894-6BE4C2D6E202}" type="slidenum">
              <a:rPr lang="en-US" smtClean="0"/>
              <a:pPr/>
              <a:t>‹nº›</a:t>
            </a:fld>
            <a:endParaRPr lang="en-US" dirty="0"/>
          </a:p>
        </p:txBody>
      </p:sp>
    </p:spTree>
    <p:extLst>
      <p:ext uri="{BB962C8B-B14F-4D97-AF65-F5344CB8AC3E}">
        <p14:creationId xmlns:p14="http://schemas.microsoft.com/office/powerpoint/2010/main" val="275103400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sldNum="0" hdr="0" ftr="0" dt="0"/>
  <p:txStyles>
    <p:title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1.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8D508C-A317-451C-AB61-8A699E3570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01406"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3DE0B95C-AFAC-64E7-0AFE-943A4F475178}"/>
              </a:ext>
            </a:extLst>
          </p:cNvPr>
          <p:cNvSpPr>
            <a:spLocks noGrp="1"/>
          </p:cNvSpPr>
          <p:nvPr>
            <p:ph type="ctrTitle"/>
          </p:nvPr>
        </p:nvSpPr>
        <p:spPr>
          <a:xfrm>
            <a:off x="1600200" y="2567226"/>
            <a:ext cx="8991600" cy="1723549"/>
          </a:xfrm>
        </p:spPr>
        <p:txBody>
          <a:bodyPr>
            <a:normAutofit/>
          </a:bodyPr>
          <a:lstStyle/>
          <a:p>
            <a:r>
              <a:rPr lang="pt-BR" sz="4000" b="1" dirty="0"/>
              <a:t>LÍNGUA INGLESA</a:t>
            </a:r>
            <a:endParaRPr lang="pt-BR" sz="4000" b="1" i="1" dirty="0"/>
          </a:p>
        </p:txBody>
      </p:sp>
      <p:sp>
        <p:nvSpPr>
          <p:cNvPr id="3" name="Subtítulo 2">
            <a:extLst>
              <a:ext uri="{FF2B5EF4-FFF2-40B4-BE49-F238E27FC236}">
                <a16:creationId xmlns:a16="http://schemas.microsoft.com/office/drawing/2014/main" id="{0DE6392D-CB40-B4D6-2F08-5702781EA3BB}"/>
              </a:ext>
            </a:extLst>
          </p:cNvPr>
          <p:cNvSpPr>
            <a:spLocks noGrp="1"/>
          </p:cNvSpPr>
          <p:nvPr>
            <p:ph type="subTitle" idx="1"/>
          </p:nvPr>
        </p:nvSpPr>
        <p:spPr>
          <a:xfrm>
            <a:off x="6579219" y="5174901"/>
            <a:ext cx="3995955" cy="1061307"/>
          </a:xfrm>
        </p:spPr>
        <p:txBody>
          <a:bodyPr>
            <a:normAutofit/>
          </a:bodyPr>
          <a:lstStyle/>
          <a:p>
            <a:pPr algn="r"/>
            <a:r>
              <a:rPr lang="pt-BR" sz="3200" b="1" dirty="0">
                <a:solidFill>
                  <a:srgbClr val="FFFFFF"/>
                </a:solidFill>
              </a:rPr>
              <a:t>ENSINO MÉDIO</a:t>
            </a:r>
          </a:p>
        </p:txBody>
      </p:sp>
    </p:spTree>
    <p:extLst>
      <p:ext uri="{BB962C8B-B14F-4D97-AF65-F5344CB8AC3E}">
        <p14:creationId xmlns:p14="http://schemas.microsoft.com/office/powerpoint/2010/main" val="3156539104"/>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 name="Espaço Reservado para Conteúdo 2">
            <a:extLst>
              <a:ext uri="{FF2B5EF4-FFF2-40B4-BE49-F238E27FC236}">
                <a16:creationId xmlns:a16="http://schemas.microsoft.com/office/drawing/2014/main" id="{392A06A1-AB2D-CD6F-825C-CD1930651E52}"/>
              </a:ext>
            </a:extLst>
          </p:cNvPr>
          <p:cNvSpPr txBox="1">
            <a:spLocks/>
          </p:cNvSpPr>
          <p:nvPr/>
        </p:nvSpPr>
        <p:spPr>
          <a:xfrm>
            <a:off x="5018568" y="5848985"/>
            <a:ext cx="5057631" cy="720060"/>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gn="r">
              <a:buFont typeface="Arial" panose="020B0604020202020204" pitchFamily="34" charset="0"/>
              <a:buNone/>
            </a:pPr>
            <a:r>
              <a:rPr lang="pt-BR" sz="1000" dirty="0">
                <a:solidFill>
                  <a:schemeClr val="tx1"/>
                </a:solidFill>
                <a:latin typeface="Helvetica" pitchFamily="2" charset="0"/>
              </a:rPr>
              <a:t>WHITEHEAD, Bill. [</a:t>
            </a:r>
            <a:r>
              <a:rPr lang="pt-BR" sz="1000" b="1" dirty="0" err="1">
                <a:solidFill>
                  <a:schemeClr val="tx1"/>
                </a:solidFill>
                <a:latin typeface="Helvetica" pitchFamily="2" charset="0"/>
              </a:rPr>
              <a:t>Yeah</a:t>
            </a:r>
            <a:r>
              <a:rPr lang="pt-BR" sz="1000" b="1" dirty="0">
                <a:solidFill>
                  <a:schemeClr val="tx1"/>
                </a:solidFill>
                <a:latin typeface="Helvetica" pitchFamily="2" charset="0"/>
              </a:rPr>
              <a:t>, </a:t>
            </a:r>
            <a:r>
              <a:rPr lang="pt-BR" sz="1000" b="1" dirty="0" err="1">
                <a:solidFill>
                  <a:schemeClr val="tx1"/>
                </a:solidFill>
                <a:latin typeface="Helvetica" pitchFamily="2" charset="0"/>
              </a:rPr>
              <a:t>it’s</a:t>
            </a:r>
            <a:r>
              <a:rPr lang="pt-BR" sz="1000" b="1" dirty="0">
                <a:solidFill>
                  <a:schemeClr val="tx1"/>
                </a:solidFill>
                <a:latin typeface="Helvetica" pitchFamily="2" charset="0"/>
              </a:rPr>
              <a:t> </a:t>
            </a:r>
            <a:r>
              <a:rPr lang="pt-BR" sz="1000" b="1" dirty="0" err="1">
                <a:solidFill>
                  <a:schemeClr val="tx1"/>
                </a:solidFill>
                <a:latin typeface="Helvetica" pitchFamily="2" charset="0"/>
              </a:rPr>
              <a:t>amazing</a:t>
            </a:r>
            <a:r>
              <a:rPr lang="pt-BR" sz="1000" b="1" dirty="0">
                <a:solidFill>
                  <a:schemeClr val="tx1"/>
                </a:solidFill>
                <a:latin typeface="Helvetica" pitchFamily="2" charset="0"/>
              </a:rPr>
              <a:t> </a:t>
            </a:r>
            <a:r>
              <a:rPr lang="pt-BR" sz="1000" b="1" dirty="0" err="1">
                <a:solidFill>
                  <a:schemeClr val="tx1"/>
                </a:solidFill>
                <a:latin typeface="Helvetica" pitchFamily="2" charset="0"/>
              </a:rPr>
              <a:t>technology</a:t>
            </a:r>
            <a:r>
              <a:rPr lang="pt-BR" sz="1000" b="1" dirty="0">
                <a:solidFill>
                  <a:schemeClr val="tx1"/>
                </a:solidFill>
                <a:latin typeface="Helvetica" pitchFamily="2" charset="0"/>
              </a:rPr>
              <a:t> </a:t>
            </a:r>
            <a:r>
              <a:rPr lang="pt-BR" sz="1000" b="1" dirty="0" err="1">
                <a:solidFill>
                  <a:schemeClr val="tx1"/>
                </a:solidFill>
                <a:latin typeface="Helvetica" pitchFamily="2" charset="0"/>
              </a:rPr>
              <a:t>and</a:t>
            </a:r>
            <a:r>
              <a:rPr lang="pt-BR" sz="1000" b="1" dirty="0">
                <a:solidFill>
                  <a:schemeClr val="tx1"/>
                </a:solidFill>
                <a:latin typeface="Helvetica" pitchFamily="2" charset="0"/>
              </a:rPr>
              <a:t> </a:t>
            </a:r>
            <a:r>
              <a:rPr lang="pt-BR" sz="1000" b="1" dirty="0" err="1">
                <a:solidFill>
                  <a:schemeClr val="tx1"/>
                </a:solidFill>
                <a:latin typeface="Helvetica" pitchFamily="2" charset="0"/>
              </a:rPr>
              <a:t>all</a:t>
            </a:r>
            <a:r>
              <a:rPr lang="pt-BR" sz="1000" b="1" dirty="0">
                <a:solidFill>
                  <a:schemeClr val="tx1"/>
                </a:solidFill>
                <a:latin typeface="Helvetica" pitchFamily="2" charset="0"/>
              </a:rPr>
              <a:t>…</a:t>
            </a:r>
            <a:r>
              <a:rPr lang="pt-BR" sz="1000" dirty="0">
                <a:solidFill>
                  <a:schemeClr val="tx1"/>
                </a:solidFill>
                <a:latin typeface="Helvetica" pitchFamily="2" charset="0"/>
              </a:rPr>
              <a:t>]. [S. l.]: </a:t>
            </a:r>
            <a:r>
              <a:rPr lang="pt-BR" sz="1000" dirty="0" err="1">
                <a:solidFill>
                  <a:schemeClr val="tx1"/>
                </a:solidFill>
                <a:latin typeface="Helvetica" pitchFamily="2" charset="0"/>
              </a:rPr>
              <a:t>GoComics</a:t>
            </a:r>
            <a:r>
              <a:rPr lang="pt-BR" sz="1000" dirty="0">
                <a:solidFill>
                  <a:schemeClr val="tx1"/>
                </a:solidFill>
                <a:latin typeface="Helvetica" pitchFamily="2" charset="0"/>
              </a:rPr>
              <a:t>, 2 jun. 2016. Disponível em: </a:t>
            </a:r>
            <a:r>
              <a:rPr lang="pt-BR" sz="1000" dirty="0" err="1">
                <a:solidFill>
                  <a:schemeClr val="tx1"/>
                </a:solidFill>
                <a:latin typeface="Helvetica" pitchFamily="2" charset="0"/>
              </a:rPr>
              <a:t>www.gocomics.com</a:t>
            </a:r>
            <a:r>
              <a:rPr lang="pt-BR" sz="1000" dirty="0">
                <a:solidFill>
                  <a:schemeClr val="tx1"/>
                </a:solidFill>
                <a:latin typeface="Helvetica" pitchFamily="2" charset="0"/>
              </a:rPr>
              <a:t>/</a:t>
            </a:r>
            <a:r>
              <a:rPr lang="pt-BR" sz="1000" dirty="0" err="1">
                <a:solidFill>
                  <a:schemeClr val="tx1"/>
                </a:solidFill>
                <a:latin typeface="Helvetica" pitchFamily="2" charset="0"/>
              </a:rPr>
              <a:t>freerange</a:t>
            </a:r>
            <a:r>
              <a:rPr lang="pt-BR" sz="1000" dirty="0">
                <a:solidFill>
                  <a:schemeClr val="tx1"/>
                </a:solidFill>
                <a:latin typeface="Helvetica" pitchFamily="2" charset="0"/>
              </a:rPr>
              <a:t>/2016/06/02. Acesso em: 5 ago. 2024.</a:t>
            </a:r>
            <a:endParaRPr lang="pt-BR" sz="1000" dirty="0">
              <a:solidFill>
                <a:schemeClr val="tx1"/>
              </a:solidFill>
            </a:endParaRPr>
          </a:p>
        </p:txBody>
      </p:sp>
      <p:sp>
        <p:nvSpPr>
          <p:cNvPr id="9" name="Retângulo 8">
            <a:extLst>
              <a:ext uri="{FF2B5EF4-FFF2-40B4-BE49-F238E27FC236}">
                <a16:creationId xmlns:a16="http://schemas.microsoft.com/office/drawing/2014/main" id="{8451F3B1-CB2D-BE93-5D38-02F27C363DA3}"/>
              </a:ext>
            </a:extLst>
          </p:cNvPr>
          <p:cNvSpPr/>
          <p:nvPr/>
        </p:nvSpPr>
        <p:spPr>
          <a:xfrm rot="20492295">
            <a:off x="-842232" y="-818046"/>
            <a:ext cx="5126836" cy="165911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Título 1">
            <a:extLst>
              <a:ext uri="{FF2B5EF4-FFF2-40B4-BE49-F238E27FC236}">
                <a16:creationId xmlns:a16="http://schemas.microsoft.com/office/drawing/2014/main" id="{78F9AED1-10FB-2F81-2A68-FCA52C749DF6}"/>
              </a:ext>
            </a:extLst>
          </p:cNvPr>
          <p:cNvSpPr>
            <a:spLocks noGrp="1"/>
          </p:cNvSpPr>
          <p:nvPr>
            <p:ph type="title"/>
          </p:nvPr>
        </p:nvSpPr>
        <p:spPr>
          <a:xfrm rot="20511431">
            <a:off x="9016" y="254087"/>
            <a:ext cx="3323415" cy="768474"/>
          </a:xfrm>
          <a:custGeom>
            <a:avLst/>
            <a:gdLst>
              <a:gd name="connsiteX0" fmla="*/ 0 w 3323415"/>
              <a:gd name="connsiteY0" fmla="*/ 0 h 768474"/>
              <a:gd name="connsiteX1" fmla="*/ 3323415 w 3323415"/>
              <a:gd name="connsiteY1" fmla="*/ 0 h 768474"/>
              <a:gd name="connsiteX2" fmla="*/ 3323415 w 3323415"/>
              <a:gd name="connsiteY2" fmla="*/ 768474 h 768474"/>
              <a:gd name="connsiteX3" fmla="*/ 0 w 3323415"/>
              <a:gd name="connsiteY3" fmla="*/ 768474 h 768474"/>
              <a:gd name="connsiteX4" fmla="*/ 0 w 3323415"/>
              <a:gd name="connsiteY4" fmla="*/ 0 h 768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3415" h="768474" fill="none" extrusionOk="0">
                <a:moveTo>
                  <a:pt x="0" y="0"/>
                </a:moveTo>
                <a:cubicBezTo>
                  <a:pt x="1120904" y="-49533"/>
                  <a:pt x="2377966" y="-14809"/>
                  <a:pt x="3323415" y="0"/>
                </a:cubicBezTo>
                <a:cubicBezTo>
                  <a:pt x="3369818" y="165277"/>
                  <a:pt x="3368782" y="612833"/>
                  <a:pt x="3323415" y="768474"/>
                </a:cubicBezTo>
                <a:cubicBezTo>
                  <a:pt x="2825949" y="720243"/>
                  <a:pt x="549133" y="852929"/>
                  <a:pt x="0" y="768474"/>
                </a:cubicBezTo>
                <a:cubicBezTo>
                  <a:pt x="-11874" y="565440"/>
                  <a:pt x="-4102" y="178889"/>
                  <a:pt x="0" y="0"/>
                </a:cubicBezTo>
                <a:close/>
              </a:path>
              <a:path w="3323415" h="768474" stroke="0" extrusionOk="0">
                <a:moveTo>
                  <a:pt x="0" y="0"/>
                </a:moveTo>
                <a:cubicBezTo>
                  <a:pt x="1275843" y="118645"/>
                  <a:pt x="2274791" y="116012"/>
                  <a:pt x="3323415" y="0"/>
                </a:cubicBezTo>
                <a:cubicBezTo>
                  <a:pt x="3386769" y="336899"/>
                  <a:pt x="3265851" y="389462"/>
                  <a:pt x="3323415" y="768474"/>
                </a:cubicBezTo>
                <a:cubicBezTo>
                  <a:pt x="2710589" y="903074"/>
                  <a:pt x="575238" y="611278"/>
                  <a:pt x="0" y="768474"/>
                </a:cubicBezTo>
                <a:cubicBezTo>
                  <a:pt x="-30399" y="522728"/>
                  <a:pt x="52520" y="371610"/>
                  <a:pt x="0" y="0"/>
                </a:cubicBezTo>
                <a:close/>
              </a:path>
            </a:pathLst>
          </a:custGeom>
          <a:solidFill>
            <a:schemeClr val="tx1"/>
          </a:solidFill>
          <a:ln>
            <a:noFill/>
            <a:extLst>
              <a:ext uri="{C807C97D-BFC1-408E-A445-0C87EB9F89A2}">
                <ask:lineSketchStyleProps xmlns:ask="http://schemas.microsoft.com/office/drawing/2018/sketchyshapes" sd="1219033472">
                  <ask:type>
                    <ask:lineSketchCurved/>
                  </ask:type>
                </ask:lineSketchStyleProps>
              </a:ext>
            </a:extLst>
          </a:ln>
        </p:spPr>
        <p:txBody>
          <a:bodyPr wrap="square">
            <a:noAutofit/>
          </a:bodyPr>
          <a:lstStyle/>
          <a:p>
            <a:r>
              <a:rPr lang="pt-BR" sz="4000" b="1" dirty="0">
                <a:solidFill>
                  <a:schemeClr val="bg1"/>
                </a:solidFill>
              </a:rPr>
              <a:t>UNIT 1</a:t>
            </a:r>
          </a:p>
        </p:txBody>
      </p:sp>
      <p:pic>
        <p:nvPicPr>
          <p:cNvPr id="3" name="Imagem 2">
            <a:extLst>
              <a:ext uri="{FF2B5EF4-FFF2-40B4-BE49-F238E27FC236}">
                <a16:creationId xmlns:a16="http://schemas.microsoft.com/office/drawing/2014/main" id="{C1A9A193-B844-4F85-1BE4-51F860913010}"/>
              </a:ext>
            </a:extLst>
          </p:cNvPr>
          <p:cNvPicPr>
            <a:picLocks noChangeAspect="1"/>
          </p:cNvPicPr>
          <p:nvPr/>
        </p:nvPicPr>
        <p:blipFill>
          <a:blip r:embed="rId2"/>
          <a:stretch>
            <a:fillRect/>
          </a:stretch>
        </p:blipFill>
        <p:spPr>
          <a:xfrm>
            <a:off x="5360362" y="336164"/>
            <a:ext cx="4631249" cy="5403124"/>
          </a:xfrm>
          <a:prstGeom prst="rect">
            <a:avLst/>
          </a:prstGeom>
        </p:spPr>
      </p:pic>
      <p:grpSp>
        <p:nvGrpSpPr>
          <p:cNvPr id="6" name="Agrupar 5">
            <a:extLst>
              <a:ext uri="{FF2B5EF4-FFF2-40B4-BE49-F238E27FC236}">
                <a16:creationId xmlns:a16="http://schemas.microsoft.com/office/drawing/2014/main" id="{3960238E-A611-BF34-A9B6-1E3250BAF1B7}"/>
              </a:ext>
            </a:extLst>
          </p:cNvPr>
          <p:cNvGrpSpPr/>
          <p:nvPr/>
        </p:nvGrpSpPr>
        <p:grpSpPr>
          <a:xfrm>
            <a:off x="445877" y="3121855"/>
            <a:ext cx="3757829" cy="2617432"/>
            <a:chOff x="439604" y="3062101"/>
            <a:chExt cx="3757829" cy="2617432"/>
          </a:xfrm>
        </p:grpSpPr>
        <p:sp>
          <p:nvSpPr>
            <p:cNvPr id="7" name="CaixaDeTexto 6">
              <a:extLst>
                <a:ext uri="{FF2B5EF4-FFF2-40B4-BE49-F238E27FC236}">
                  <a16:creationId xmlns:a16="http://schemas.microsoft.com/office/drawing/2014/main" id="{288CB1FB-95D6-153A-CA5A-F299739BE133}"/>
                </a:ext>
              </a:extLst>
            </p:cNvPr>
            <p:cNvSpPr txBox="1"/>
            <p:nvPr/>
          </p:nvSpPr>
          <p:spPr>
            <a:xfrm>
              <a:off x="643467" y="3740541"/>
              <a:ext cx="3553966" cy="1938992"/>
            </a:xfrm>
            <a:custGeom>
              <a:avLst/>
              <a:gdLst>
                <a:gd name="connsiteX0" fmla="*/ 0 w 3553966"/>
                <a:gd name="connsiteY0" fmla="*/ 0 h 1938992"/>
                <a:gd name="connsiteX1" fmla="*/ 3553966 w 3553966"/>
                <a:gd name="connsiteY1" fmla="*/ 0 h 1938992"/>
                <a:gd name="connsiteX2" fmla="*/ 3553966 w 3553966"/>
                <a:gd name="connsiteY2" fmla="*/ 1938992 h 1938992"/>
                <a:gd name="connsiteX3" fmla="*/ 0 w 3553966"/>
                <a:gd name="connsiteY3" fmla="*/ 1938992 h 1938992"/>
                <a:gd name="connsiteX4" fmla="*/ 0 w 3553966"/>
                <a:gd name="connsiteY4" fmla="*/ 0 h 1938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3966" h="1938992" fill="none" extrusionOk="0">
                  <a:moveTo>
                    <a:pt x="0" y="0"/>
                  </a:moveTo>
                  <a:cubicBezTo>
                    <a:pt x="733476" y="-49533"/>
                    <a:pt x="3161604" y="-14809"/>
                    <a:pt x="3553966" y="0"/>
                  </a:cubicBezTo>
                  <a:cubicBezTo>
                    <a:pt x="3641605" y="752559"/>
                    <a:pt x="3481287" y="1500896"/>
                    <a:pt x="3553966" y="1938992"/>
                  </a:cubicBezTo>
                  <a:cubicBezTo>
                    <a:pt x="2046689" y="1890761"/>
                    <a:pt x="1094129" y="2023447"/>
                    <a:pt x="0" y="1938992"/>
                  </a:cubicBezTo>
                  <a:cubicBezTo>
                    <a:pt x="-38581" y="1336146"/>
                    <a:pt x="63341" y="257688"/>
                    <a:pt x="0" y="0"/>
                  </a:cubicBezTo>
                  <a:close/>
                </a:path>
                <a:path w="3553966" h="1938992" stroke="0" extrusionOk="0">
                  <a:moveTo>
                    <a:pt x="0" y="0"/>
                  </a:moveTo>
                  <a:cubicBezTo>
                    <a:pt x="703843" y="118645"/>
                    <a:pt x="2195274" y="116012"/>
                    <a:pt x="3553966" y="0"/>
                  </a:cubicBezTo>
                  <a:cubicBezTo>
                    <a:pt x="3421084" y="562170"/>
                    <a:pt x="3638917" y="1716516"/>
                    <a:pt x="3553966" y="1938992"/>
                  </a:cubicBezTo>
                  <a:cubicBezTo>
                    <a:pt x="1887872" y="2073592"/>
                    <a:pt x="1567273" y="1781796"/>
                    <a:pt x="0" y="1938992"/>
                  </a:cubicBezTo>
                  <a:cubicBezTo>
                    <a:pt x="-20187" y="1693620"/>
                    <a:pt x="-152480" y="828865"/>
                    <a:pt x="0" y="0"/>
                  </a:cubicBezTo>
                  <a:close/>
                </a:path>
              </a:pathLst>
            </a:custGeom>
            <a:solidFill>
              <a:schemeClr val="accent1">
                <a:lumMod val="20000"/>
                <a:lumOff val="80000"/>
              </a:schemeClr>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pt-BR" sz="2000" dirty="0"/>
                <a:t>Como a situação retratada no cartum se relaciona com as formas de se usar a tecnologia atualmente? Qual crítica é feita?</a:t>
              </a:r>
            </a:p>
            <a:p>
              <a:r>
                <a:rPr lang="pt-BR" sz="2000" dirty="0"/>
                <a:t>Você concorda com essa crítica? Por quê?</a:t>
              </a:r>
            </a:p>
          </p:txBody>
        </p:sp>
        <p:sp>
          <p:nvSpPr>
            <p:cNvPr id="8" name="Pentágono 7">
              <a:extLst>
                <a:ext uri="{FF2B5EF4-FFF2-40B4-BE49-F238E27FC236}">
                  <a16:creationId xmlns:a16="http://schemas.microsoft.com/office/drawing/2014/main" id="{63D3C653-0BF0-E237-9A9A-CB3E0757E9B4}"/>
                </a:ext>
              </a:extLst>
            </p:cNvPr>
            <p:cNvSpPr/>
            <p:nvPr/>
          </p:nvSpPr>
          <p:spPr>
            <a:xfrm rot="21337717">
              <a:off x="439604" y="3062101"/>
              <a:ext cx="3166488" cy="664370"/>
            </a:xfrm>
            <a:prstGeom prst="homePlat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dirty="0"/>
                <a:t>THINK ABOUT IT!</a:t>
              </a:r>
            </a:p>
          </p:txBody>
        </p:sp>
      </p:grpSp>
    </p:spTree>
    <p:extLst>
      <p:ext uri="{BB962C8B-B14F-4D97-AF65-F5344CB8AC3E}">
        <p14:creationId xmlns:p14="http://schemas.microsoft.com/office/powerpoint/2010/main" val="14792021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tângulo 8">
            <a:extLst>
              <a:ext uri="{FF2B5EF4-FFF2-40B4-BE49-F238E27FC236}">
                <a16:creationId xmlns:a16="http://schemas.microsoft.com/office/drawing/2014/main" id="{8451F3B1-CB2D-BE93-5D38-02F27C363DA3}"/>
              </a:ext>
            </a:extLst>
          </p:cNvPr>
          <p:cNvSpPr/>
          <p:nvPr/>
        </p:nvSpPr>
        <p:spPr>
          <a:xfrm rot="20492295">
            <a:off x="-842232" y="-818046"/>
            <a:ext cx="5126836" cy="165911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Título 1">
            <a:extLst>
              <a:ext uri="{FF2B5EF4-FFF2-40B4-BE49-F238E27FC236}">
                <a16:creationId xmlns:a16="http://schemas.microsoft.com/office/drawing/2014/main" id="{78F9AED1-10FB-2F81-2A68-FCA52C749DF6}"/>
              </a:ext>
            </a:extLst>
          </p:cNvPr>
          <p:cNvSpPr>
            <a:spLocks noGrp="1"/>
          </p:cNvSpPr>
          <p:nvPr>
            <p:ph type="title"/>
          </p:nvPr>
        </p:nvSpPr>
        <p:spPr>
          <a:xfrm rot="20511431">
            <a:off x="9016" y="254087"/>
            <a:ext cx="3323415" cy="768474"/>
          </a:xfrm>
          <a:custGeom>
            <a:avLst/>
            <a:gdLst>
              <a:gd name="connsiteX0" fmla="*/ 0 w 3323415"/>
              <a:gd name="connsiteY0" fmla="*/ 0 h 768474"/>
              <a:gd name="connsiteX1" fmla="*/ 3323415 w 3323415"/>
              <a:gd name="connsiteY1" fmla="*/ 0 h 768474"/>
              <a:gd name="connsiteX2" fmla="*/ 3323415 w 3323415"/>
              <a:gd name="connsiteY2" fmla="*/ 768474 h 768474"/>
              <a:gd name="connsiteX3" fmla="*/ 0 w 3323415"/>
              <a:gd name="connsiteY3" fmla="*/ 768474 h 768474"/>
              <a:gd name="connsiteX4" fmla="*/ 0 w 3323415"/>
              <a:gd name="connsiteY4" fmla="*/ 0 h 768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3415" h="768474" fill="none" extrusionOk="0">
                <a:moveTo>
                  <a:pt x="0" y="0"/>
                </a:moveTo>
                <a:cubicBezTo>
                  <a:pt x="1120904" y="-49533"/>
                  <a:pt x="2377966" y="-14809"/>
                  <a:pt x="3323415" y="0"/>
                </a:cubicBezTo>
                <a:cubicBezTo>
                  <a:pt x="3369818" y="165277"/>
                  <a:pt x="3368782" y="612833"/>
                  <a:pt x="3323415" y="768474"/>
                </a:cubicBezTo>
                <a:cubicBezTo>
                  <a:pt x="2825949" y="720243"/>
                  <a:pt x="549133" y="852929"/>
                  <a:pt x="0" y="768474"/>
                </a:cubicBezTo>
                <a:cubicBezTo>
                  <a:pt x="-11874" y="565440"/>
                  <a:pt x="-4102" y="178889"/>
                  <a:pt x="0" y="0"/>
                </a:cubicBezTo>
                <a:close/>
              </a:path>
              <a:path w="3323415" h="768474" stroke="0" extrusionOk="0">
                <a:moveTo>
                  <a:pt x="0" y="0"/>
                </a:moveTo>
                <a:cubicBezTo>
                  <a:pt x="1275843" y="118645"/>
                  <a:pt x="2274791" y="116012"/>
                  <a:pt x="3323415" y="0"/>
                </a:cubicBezTo>
                <a:cubicBezTo>
                  <a:pt x="3386769" y="336899"/>
                  <a:pt x="3265851" y="389462"/>
                  <a:pt x="3323415" y="768474"/>
                </a:cubicBezTo>
                <a:cubicBezTo>
                  <a:pt x="2710589" y="903074"/>
                  <a:pt x="575238" y="611278"/>
                  <a:pt x="0" y="768474"/>
                </a:cubicBezTo>
                <a:cubicBezTo>
                  <a:pt x="-30399" y="522728"/>
                  <a:pt x="52520" y="371610"/>
                  <a:pt x="0" y="0"/>
                </a:cubicBezTo>
                <a:close/>
              </a:path>
            </a:pathLst>
          </a:custGeom>
          <a:solidFill>
            <a:schemeClr val="tx1"/>
          </a:solidFill>
          <a:ln>
            <a:noFill/>
            <a:extLst>
              <a:ext uri="{C807C97D-BFC1-408E-A445-0C87EB9F89A2}">
                <ask:lineSketchStyleProps xmlns:ask="http://schemas.microsoft.com/office/drawing/2018/sketchyshapes" sd="1219033472">
                  <ask:type>
                    <ask:lineSketchCurved/>
                  </ask:type>
                </ask:lineSketchStyleProps>
              </a:ext>
            </a:extLst>
          </a:ln>
        </p:spPr>
        <p:txBody>
          <a:bodyPr wrap="square">
            <a:noAutofit/>
          </a:bodyPr>
          <a:lstStyle/>
          <a:p>
            <a:r>
              <a:rPr lang="pt-BR" sz="4000" b="1" dirty="0">
                <a:solidFill>
                  <a:schemeClr val="bg1"/>
                </a:solidFill>
              </a:rPr>
              <a:t>UNIT 1</a:t>
            </a:r>
          </a:p>
        </p:txBody>
      </p:sp>
      <p:sp>
        <p:nvSpPr>
          <p:cNvPr id="2" name="CaixaDeTexto 1">
            <a:extLst>
              <a:ext uri="{FF2B5EF4-FFF2-40B4-BE49-F238E27FC236}">
                <a16:creationId xmlns:a16="http://schemas.microsoft.com/office/drawing/2014/main" id="{554499F5-522C-1ADF-2D82-92EF35811155}"/>
              </a:ext>
            </a:extLst>
          </p:cNvPr>
          <p:cNvSpPr txBox="1"/>
          <p:nvPr/>
        </p:nvSpPr>
        <p:spPr>
          <a:xfrm>
            <a:off x="2052993" y="1480551"/>
            <a:ext cx="8086014" cy="1815882"/>
          </a:xfrm>
          <a:prstGeom prst="rect">
            <a:avLst/>
          </a:prstGeom>
          <a:solidFill>
            <a:schemeClr val="bg1"/>
          </a:solidFill>
          <a:ln>
            <a:solidFill>
              <a:schemeClr val="accent4"/>
            </a:solidFill>
          </a:ln>
        </p:spPr>
        <p:txBody>
          <a:bodyPr wrap="square" rtlCol="0">
            <a:spAutoFit/>
          </a:bodyPr>
          <a:lstStyle/>
          <a:p>
            <a:pPr marL="342900" indent="-342900">
              <a:buFont typeface="Wingdings" pitchFamily="2" charset="2"/>
              <a:buChar char="§"/>
            </a:pPr>
            <a:r>
              <a:rPr lang="pt-BR" sz="2800" b="1" dirty="0">
                <a:solidFill>
                  <a:srgbClr val="2F2F2E"/>
                </a:solidFill>
                <a:effectLst/>
                <a:latin typeface="+mj-lt"/>
              </a:rPr>
              <a:t>“</a:t>
            </a:r>
            <a:r>
              <a:rPr lang="pt-BR" sz="2800" b="1" dirty="0" err="1">
                <a:solidFill>
                  <a:schemeClr val="accent2"/>
                </a:solidFill>
                <a:effectLst/>
                <a:latin typeface="+mj-lt"/>
              </a:rPr>
              <a:t>Think</a:t>
            </a:r>
            <a:r>
              <a:rPr lang="pt-BR" sz="2800" b="1" dirty="0">
                <a:solidFill>
                  <a:srgbClr val="2F2F2E"/>
                </a:solidFill>
                <a:effectLst/>
                <a:latin typeface="+mj-lt"/>
              </a:rPr>
              <a:t> </a:t>
            </a:r>
            <a:r>
              <a:rPr lang="pt-BR" sz="2800" b="1" dirty="0" err="1">
                <a:solidFill>
                  <a:srgbClr val="2F2F2E"/>
                </a:solidFill>
                <a:effectLst/>
                <a:latin typeface="+mj-lt"/>
              </a:rPr>
              <a:t>before</a:t>
            </a:r>
            <a:r>
              <a:rPr lang="pt-BR" sz="2800" b="1" dirty="0">
                <a:solidFill>
                  <a:srgbClr val="2F2F2E"/>
                </a:solidFill>
                <a:effectLst/>
                <a:latin typeface="+mj-lt"/>
              </a:rPr>
              <a:t> </a:t>
            </a:r>
            <a:r>
              <a:rPr lang="pt-BR" sz="2800" b="1" dirty="0" err="1">
                <a:solidFill>
                  <a:srgbClr val="2F2F2E"/>
                </a:solidFill>
                <a:effectLst/>
                <a:latin typeface="+mj-lt"/>
              </a:rPr>
              <a:t>you</a:t>
            </a:r>
            <a:r>
              <a:rPr lang="pt-BR" sz="2800" b="1" dirty="0">
                <a:solidFill>
                  <a:srgbClr val="2F2F2E"/>
                </a:solidFill>
                <a:effectLst/>
                <a:latin typeface="+mj-lt"/>
              </a:rPr>
              <a:t> post.”</a:t>
            </a:r>
          </a:p>
          <a:p>
            <a:pPr marL="342900" indent="-342900">
              <a:buFont typeface="Wingdings" pitchFamily="2" charset="2"/>
              <a:buChar char="§"/>
            </a:pPr>
            <a:r>
              <a:rPr lang="pt-BR" sz="2800" b="1" dirty="0">
                <a:solidFill>
                  <a:srgbClr val="2F2F2E"/>
                </a:solidFill>
                <a:effectLst/>
                <a:latin typeface="+mj-lt"/>
              </a:rPr>
              <a:t>“</a:t>
            </a:r>
            <a:r>
              <a:rPr lang="pt-BR" sz="2800" b="1" dirty="0" err="1">
                <a:solidFill>
                  <a:schemeClr val="accent2"/>
                </a:solidFill>
                <a:effectLst/>
                <a:latin typeface="+mj-lt"/>
              </a:rPr>
              <a:t>Protect</a:t>
            </a:r>
            <a:r>
              <a:rPr lang="pt-BR" sz="2800" b="1" dirty="0">
                <a:solidFill>
                  <a:srgbClr val="2F2F2E"/>
                </a:solidFill>
                <a:effectLst/>
                <a:latin typeface="+mj-lt"/>
              </a:rPr>
              <a:t> </a:t>
            </a:r>
            <a:r>
              <a:rPr lang="pt-BR" sz="2800" b="1" dirty="0" err="1">
                <a:solidFill>
                  <a:srgbClr val="2F2F2E"/>
                </a:solidFill>
                <a:effectLst/>
                <a:latin typeface="+mj-lt"/>
              </a:rPr>
              <a:t>your</a:t>
            </a:r>
            <a:r>
              <a:rPr lang="pt-BR" sz="2800" b="1" dirty="0">
                <a:solidFill>
                  <a:srgbClr val="2F2F2E"/>
                </a:solidFill>
                <a:effectLst/>
                <a:latin typeface="+mj-lt"/>
              </a:rPr>
              <a:t> </a:t>
            </a:r>
            <a:r>
              <a:rPr lang="pt-BR" sz="2800" b="1" dirty="0" err="1">
                <a:solidFill>
                  <a:srgbClr val="2F2F2E"/>
                </a:solidFill>
                <a:effectLst/>
                <a:latin typeface="+mj-lt"/>
              </a:rPr>
              <a:t>secrets</a:t>
            </a:r>
            <a:r>
              <a:rPr lang="pt-BR" sz="2800" b="1" dirty="0">
                <a:solidFill>
                  <a:srgbClr val="2F2F2E"/>
                </a:solidFill>
                <a:effectLst/>
                <a:latin typeface="+mj-lt"/>
              </a:rPr>
              <a:t>.”</a:t>
            </a:r>
          </a:p>
          <a:p>
            <a:pPr marL="342900" indent="-342900">
              <a:buFont typeface="Wingdings" pitchFamily="2" charset="2"/>
              <a:buChar char="§"/>
            </a:pPr>
            <a:r>
              <a:rPr lang="pt-BR" sz="2800" b="1" dirty="0">
                <a:solidFill>
                  <a:srgbClr val="2F2F2E"/>
                </a:solidFill>
                <a:effectLst/>
                <a:latin typeface="+mj-lt"/>
              </a:rPr>
              <a:t>“</a:t>
            </a:r>
            <a:r>
              <a:rPr lang="pt-BR" sz="2800" b="1" dirty="0">
                <a:solidFill>
                  <a:schemeClr val="accent6"/>
                </a:solidFill>
                <a:effectLst/>
                <a:latin typeface="+mj-lt"/>
              </a:rPr>
              <a:t>Do </a:t>
            </a:r>
            <a:r>
              <a:rPr lang="pt-BR" sz="2800" b="1" dirty="0" err="1">
                <a:solidFill>
                  <a:schemeClr val="accent6"/>
                </a:solidFill>
                <a:effectLst/>
                <a:latin typeface="+mj-lt"/>
              </a:rPr>
              <a:t>not</a:t>
            </a:r>
            <a:r>
              <a:rPr lang="pt-BR" sz="2800" b="1" dirty="0">
                <a:solidFill>
                  <a:schemeClr val="accent6"/>
                </a:solidFill>
                <a:effectLst/>
                <a:latin typeface="+mj-lt"/>
              </a:rPr>
              <a:t> </a:t>
            </a:r>
            <a:r>
              <a:rPr lang="pt-BR" sz="2800" b="1" dirty="0" err="1">
                <a:solidFill>
                  <a:schemeClr val="accent6"/>
                </a:solidFill>
                <a:effectLst/>
                <a:latin typeface="+mj-lt"/>
              </a:rPr>
              <a:t>share</a:t>
            </a:r>
            <a:r>
              <a:rPr lang="pt-BR" sz="2800" b="1" dirty="0">
                <a:solidFill>
                  <a:schemeClr val="accent6"/>
                </a:solidFill>
                <a:effectLst/>
                <a:latin typeface="+mj-lt"/>
              </a:rPr>
              <a:t> </a:t>
            </a:r>
            <a:r>
              <a:rPr lang="pt-BR" sz="2800" b="1" dirty="0" err="1">
                <a:solidFill>
                  <a:srgbClr val="2F2F2E"/>
                </a:solidFill>
                <a:effectLst/>
                <a:latin typeface="+mj-lt"/>
              </a:rPr>
              <a:t>your</a:t>
            </a:r>
            <a:r>
              <a:rPr lang="pt-BR" sz="2800" b="1" dirty="0">
                <a:solidFill>
                  <a:srgbClr val="2F2F2E"/>
                </a:solidFill>
                <a:effectLst/>
                <a:latin typeface="+mj-lt"/>
              </a:rPr>
              <a:t> </a:t>
            </a:r>
            <a:r>
              <a:rPr lang="pt-BR" sz="2800" b="1" dirty="0" err="1">
                <a:solidFill>
                  <a:srgbClr val="2F2F2E"/>
                </a:solidFill>
                <a:effectLst/>
                <a:latin typeface="+mj-lt"/>
              </a:rPr>
              <a:t>address</a:t>
            </a:r>
            <a:r>
              <a:rPr lang="pt-BR" sz="2800" b="1" dirty="0">
                <a:solidFill>
                  <a:srgbClr val="2F2F2E"/>
                </a:solidFill>
                <a:effectLst/>
                <a:latin typeface="+mj-lt"/>
              </a:rPr>
              <a:t> […].”</a:t>
            </a:r>
          </a:p>
          <a:p>
            <a:pPr marL="342900" indent="-342900">
              <a:buFont typeface="Wingdings" pitchFamily="2" charset="2"/>
              <a:buChar char="§"/>
            </a:pPr>
            <a:r>
              <a:rPr lang="pt-BR" sz="2800" b="1" dirty="0">
                <a:solidFill>
                  <a:srgbClr val="2F2F2E"/>
                </a:solidFill>
                <a:effectLst/>
                <a:latin typeface="+mj-lt"/>
              </a:rPr>
              <a:t>“</a:t>
            </a:r>
            <a:r>
              <a:rPr lang="pt-BR" sz="2800" b="1" dirty="0" err="1">
                <a:solidFill>
                  <a:schemeClr val="accent6"/>
                </a:solidFill>
                <a:effectLst/>
                <a:latin typeface="+mj-lt"/>
              </a:rPr>
              <a:t>Don’t</a:t>
            </a:r>
            <a:r>
              <a:rPr lang="pt-BR" sz="2800" b="1" dirty="0">
                <a:solidFill>
                  <a:schemeClr val="accent6"/>
                </a:solidFill>
                <a:effectLst/>
                <a:latin typeface="+mj-lt"/>
              </a:rPr>
              <a:t> assume </a:t>
            </a:r>
            <a:r>
              <a:rPr lang="pt-BR" sz="2800" b="1" dirty="0" err="1">
                <a:solidFill>
                  <a:srgbClr val="2F2F2E"/>
                </a:solidFill>
                <a:effectLst/>
                <a:latin typeface="+mj-lt"/>
              </a:rPr>
              <a:t>that</a:t>
            </a:r>
            <a:r>
              <a:rPr lang="pt-BR" sz="2800" b="1" dirty="0">
                <a:solidFill>
                  <a:srgbClr val="2F2F2E"/>
                </a:solidFill>
                <a:effectLst/>
                <a:latin typeface="+mj-lt"/>
              </a:rPr>
              <a:t> </a:t>
            </a:r>
            <a:r>
              <a:rPr lang="pt-BR" sz="2800" b="1" dirty="0" err="1">
                <a:solidFill>
                  <a:srgbClr val="2F2F2E"/>
                </a:solidFill>
                <a:effectLst/>
                <a:latin typeface="+mj-lt"/>
              </a:rPr>
              <a:t>people</a:t>
            </a:r>
            <a:r>
              <a:rPr lang="pt-BR" sz="2800" b="1" dirty="0">
                <a:solidFill>
                  <a:srgbClr val="2F2F2E"/>
                </a:solidFill>
                <a:effectLst/>
                <a:latin typeface="+mj-lt"/>
              </a:rPr>
              <a:t> online […]."</a:t>
            </a:r>
            <a:endParaRPr lang="pt-BR" sz="2800" dirty="0">
              <a:solidFill>
                <a:srgbClr val="2F2F2E"/>
              </a:solidFill>
              <a:effectLst/>
              <a:latin typeface="+mj-lt"/>
            </a:endParaRPr>
          </a:p>
        </p:txBody>
      </p:sp>
      <p:grpSp>
        <p:nvGrpSpPr>
          <p:cNvPr id="4" name="Agrupar 3">
            <a:extLst>
              <a:ext uri="{FF2B5EF4-FFF2-40B4-BE49-F238E27FC236}">
                <a16:creationId xmlns:a16="http://schemas.microsoft.com/office/drawing/2014/main" id="{5B15F41F-305E-C1F7-00D2-3726FA5341F5}"/>
              </a:ext>
            </a:extLst>
          </p:cNvPr>
          <p:cNvGrpSpPr/>
          <p:nvPr/>
        </p:nvGrpSpPr>
        <p:grpSpPr>
          <a:xfrm>
            <a:off x="2844676" y="3655821"/>
            <a:ext cx="6502648" cy="2708278"/>
            <a:chOff x="667900" y="3626397"/>
            <a:chExt cx="6502648" cy="2708278"/>
          </a:xfrm>
        </p:grpSpPr>
        <p:sp>
          <p:nvSpPr>
            <p:cNvPr id="11" name="CaixaDeTexto 10">
              <a:extLst>
                <a:ext uri="{FF2B5EF4-FFF2-40B4-BE49-F238E27FC236}">
                  <a16:creationId xmlns:a16="http://schemas.microsoft.com/office/drawing/2014/main" id="{CB66A4A0-C12D-E966-87E5-47D5A2807861}"/>
                </a:ext>
              </a:extLst>
            </p:cNvPr>
            <p:cNvSpPr txBox="1"/>
            <p:nvPr/>
          </p:nvSpPr>
          <p:spPr>
            <a:xfrm>
              <a:off x="839243" y="4087906"/>
              <a:ext cx="6331305" cy="2246769"/>
            </a:xfrm>
            <a:custGeom>
              <a:avLst/>
              <a:gdLst>
                <a:gd name="connsiteX0" fmla="*/ 0 w 6331305"/>
                <a:gd name="connsiteY0" fmla="*/ 0 h 2246769"/>
                <a:gd name="connsiteX1" fmla="*/ 6331305 w 6331305"/>
                <a:gd name="connsiteY1" fmla="*/ 0 h 2246769"/>
                <a:gd name="connsiteX2" fmla="*/ 6331305 w 6331305"/>
                <a:gd name="connsiteY2" fmla="*/ 2246769 h 2246769"/>
                <a:gd name="connsiteX3" fmla="*/ 0 w 6331305"/>
                <a:gd name="connsiteY3" fmla="*/ 2246769 h 2246769"/>
                <a:gd name="connsiteX4" fmla="*/ 0 w 6331305"/>
                <a:gd name="connsiteY4" fmla="*/ 0 h 2246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31305" h="2246769" fill="none" extrusionOk="0">
                  <a:moveTo>
                    <a:pt x="0" y="0"/>
                  </a:moveTo>
                  <a:cubicBezTo>
                    <a:pt x="1831066" y="-49533"/>
                    <a:pt x="3998180" y="-14809"/>
                    <a:pt x="6331305" y="0"/>
                  </a:cubicBezTo>
                  <a:cubicBezTo>
                    <a:pt x="6418944" y="709360"/>
                    <a:pt x="6258626" y="1654734"/>
                    <a:pt x="6331305" y="2246769"/>
                  </a:cubicBezTo>
                  <a:cubicBezTo>
                    <a:pt x="5215843" y="2198538"/>
                    <a:pt x="2210835" y="2331224"/>
                    <a:pt x="0" y="2246769"/>
                  </a:cubicBezTo>
                  <a:cubicBezTo>
                    <a:pt x="-38581" y="1920957"/>
                    <a:pt x="63341" y="953370"/>
                    <a:pt x="0" y="0"/>
                  </a:cubicBezTo>
                  <a:close/>
                </a:path>
                <a:path w="6331305" h="2246769" stroke="0" extrusionOk="0">
                  <a:moveTo>
                    <a:pt x="0" y="0"/>
                  </a:moveTo>
                  <a:cubicBezTo>
                    <a:pt x="2831272" y="118645"/>
                    <a:pt x="5573931" y="116012"/>
                    <a:pt x="6331305" y="0"/>
                  </a:cubicBezTo>
                  <a:cubicBezTo>
                    <a:pt x="6198423" y="629768"/>
                    <a:pt x="6416256" y="1685603"/>
                    <a:pt x="6331305" y="2246769"/>
                  </a:cubicBezTo>
                  <a:cubicBezTo>
                    <a:pt x="3722131" y="2381369"/>
                    <a:pt x="1786052" y="2089573"/>
                    <a:pt x="0" y="2246769"/>
                  </a:cubicBezTo>
                  <a:cubicBezTo>
                    <a:pt x="-20187" y="1576725"/>
                    <a:pt x="-152480" y="995154"/>
                    <a:pt x="0" y="0"/>
                  </a:cubicBezTo>
                  <a:close/>
                </a:path>
              </a:pathLst>
            </a:custGeom>
            <a:solidFill>
              <a:schemeClr val="accent2">
                <a:lumMod val="20000"/>
                <a:lumOff val="80000"/>
              </a:schemeClr>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pt-BR" sz="2000" dirty="0"/>
                <a:t>Com base nos fragmentos do texto, faça inferências para compreender regras de uso da língua inglesa. Observe, por exemplo, como os verbos aparecem no modo imperativo, como frases negativas são construídas, a presença ou não de pronomes antes dos verbos, em que situação esse modo verbal está sendo utilizado e outros aspectos das frases em destaque e das atividades relacionadas a elas.</a:t>
              </a:r>
            </a:p>
          </p:txBody>
        </p:sp>
        <p:sp>
          <p:nvSpPr>
            <p:cNvPr id="12" name="Pentágono 11">
              <a:extLst>
                <a:ext uri="{FF2B5EF4-FFF2-40B4-BE49-F238E27FC236}">
                  <a16:creationId xmlns:a16="http://schemas.microsoft.com/office/drawing/2014/main" id="{1151EAD7-EB09-5960-9402-9B4B0FDA42B2}"/>
                </a:ext>
              </a:extLst>
            </p:cNvPr>
            <p:cNvSpPr/>
            <p:nvPr/>
          </p:nvSpPr>
          <p:spPr>
            <a:xfrm rot="21338555">
              <a:off x="667900" y="3626397"/>
              <a:ext cx="1292087" cy="487017"/>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dirty="0"/>
                <a:t>TIP</a:t>
              </a:r>
            </a:p>
          </p:txBody>
        </p:sp>
      </p:grpSp>
    </p:spTree>
    <p:extLst>
      <p:ext uri="{BB962C8B-B14F-4D97-AF65-F5344CB8AC3E}">
        <p14:creationId xmlns:p14="http://schemas.microsoft.com/office/powerpoint/2010/main" val="26394576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tângulo 16">
            <a:extLst>
              <a:ext uri="{FF2B5EF4-FFF2-40B4-BE49-F238E27FC236}">
                <a16:creationId xmlns:a16="http://schemas.microsoft.com/office/drawing/2014/main" id="{F882CF0F-144C-A966-BAA8-D92C35144148}"/>
              </a:ext>
            </a:extLst>
          </p:cNvPr>
          <p:cNvSpPr/>
          <p:nvPr/>
        </p:nvSpPr>
        <p:spPr>
          <a:xfrm>
            <a:off x="1456535" y="5247096"/>
            <a:ext cx="10390642" cy="1431042"/>
          </a:xfrm>
          <a:prstGeom prst="rect">
            <a:avLst/>
          </a:prstGeom>
          <a:solidFill>
            <a:schemeClr val="bg1"/>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Retângulo 15">
            <a:extLst>
              <a:ext uri="{FF2B5EF4-FFF2-40B4-BE49-F238E27FC236}">
                <a16:creationId xmlns:a16="http://schemas.microsoft.com/office/drawing/2014/main" id="{E7817463-8F01-6443-FD3D-B86D30EC0F68}"/>
              </a:ext>
            </a:extLst>
          </p:cNvPr>
          <p:cNvSpPr/>
          <p:nvPr/>
        </p:nvSpPr>
        <p:spPr>
          <a:xfrm>
            <a:off x="1456535" y="1433945"/>
            <a:ext cx="10390643" cy="3618466"/>
          </a:xfrm>
          <a:prstGeom prst="rect">
            <a:avLst/>
          </a:prstGeom>
          <a:solidFill>
            <a:schemeClr val="bg1"/>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CaixaDeTexto 5">
            <a:extLst>
              <a:ext uri="{FF2B5EF4-FFF2-40B4-BE49-F238E27FC236}">
                <a16:creationId xmlns:a16="http://schemas.microsoft.com/office/drawing/2014/main" id="{7449572A-67EB-93B5-A18E-B65A16AFD748}"/>
              </a:ext>
            </a:extLst>
          </p:cNvPr>
          <p:cNvSpPr txBox="1"/>
          <p:nvPr/>
        </p:nvSpPr>
        <p:spPr>
          <a:xfrm>
            <a:off x="1456539" y="1511382"/>
            <a:ext cx="10390643" cy="1338828"/>
          </a:xfrm>
          <a:prstGeom prst="rect">
            <a:avLst/>
          </a:prstGeom>
          <a:solidFill>
            <a:schemeClr val="bg1"/>
          </a:solidFill>
          <a:ln>
            <a:noFill/>
          </a:ln>
        </p:spPr>
        <p:txBody>
          <a:bodyPr wrap="square" rtlCol="0">
            <a:spAutoFit/>
          </a:bodyPr>
          <a:lstStyle/>
          <a:p>
            <a:r>
              <a:rPr lang="pt-BR" sz="2700" dirty="0">
                <a:solidFill>
                  <a:srgbClr val="2F2F2E"/>
                </a:solidFill>
                <a:effectLst/>
                <a:latin typeface="+mj-lt"/>
              </a:rPr>
              <a:t>Podemos usar o imperativo para dar </a:t>
            </a:r>
            <a:r>
              <a:rPr lang="pt-BR" sz="2700" b="1" dirty="0">
                <a:solidFill>
                  <a:srgbClr val="2F2F2E"/>
                </a:solidFill>
                <a:effectLst/>
                <a:latin typeface="+mj-lt"/>
              </a:rPr>
              <a:t>dicas, conselhos, instruções, ordens </a:t>
            </a:r>
            <a:r>
              <a:rPr lang="pt-BR" sz="2700" dirty="0">
                <a:solidFill>
                  <a:srgbClr val="2F2F2E"/>
                </a:solidFill>
                <a:effectLst/>
                <a:latin typeface="+mj-lt"/>
              </a:rPr>
              <a:t>e</a:t>
            </a:r>
            <a:r>
              <a:rPr lang="pt-BR" sz="2700" b="1" dirty="0">
                <a:solidFill>
                  <a:srgbClr val="2F2F2E"/>
                </a:solidFill>
                <a:effectLst/>
                <a:latin typeface="+mj-lt"/>
              </a:rPr>
              <a:t> alertas</a:t>
            </a:r>
            <a:r>
              <a:rPr lang="pt-BR" sz="2700" dirty="0">
                <a:solidFill>
                  <a:srgbClr val="2F2F2E"/>
                </a:solidFill>
                <a:effectLst/>
                <a:latin typeface="+mj-lt"/>
              </a:rPr>
              <a:t>. É muito comum encontrar, por exemplo, verbos no imperativo em placas de trânsito como as seguintes.</a:t>
            </a:r>
          </a:p>
        </p:txBody>
      </p:sp>
      <p:sp>
        <p:nvSpPr>
          <p:cNvPr id="2" name="Título 1">
            <a:extLst>
              <a:ext uri="{FF2B5EF4-FFF2-40B4-BE49-F238E27FC236}">
                <a16:creationId xmlns:a16="http://schemas.microsoft.com/office/drawing/2014/main" id="{B2A5715E-AED7-EAFB-5ED4-D222377B7D8E}"/>
              </a:ext>
            </a:extLst>
          </p:cNvPr>
          <p:cNvSpPr txBox="1">
            <a:spLocks/>
          </p:cNvSpPr>
          <p:nvPr/>
        </p:nvSpPr>
        <p:spPr>
          <a:xfrm>
            <a:off x="6096000" y="307455"/>
            <a:ext cx="5751182" cy="759344"/>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fontScale="85000" lnSpcReduction="20000"/>
          </a:bodyPr>
          <a:lst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a:lstStyle>
          <a:p>
            <a:r>
              <a:rPr lang="pt-BR" sz="4000" b="1" dirty="0"/>
              <a:t>UNIT 1: IMPERATIVE</a:t>
            </a:r>
            <a:endParaRPr lang="pt-BR" sz="4000" b="1" i="1" dirty="0"/>
          </a:p>
        </p:txBody>
      </p:sp>
      <p:sp>
        <p:nvSpPr>
          <p:cNvPr id="9" name="Retângulo 8">
            <a:extLst>
              <a:ext uri="{FF2B5EF4-FFF2-40B4-BE49-F238E27FC236}">
                <a16:creationId xmlns:a16="http://schemas.microsoft.com/office/drawing/2014/main" id="{8451F3B1-CB2D-BE93-5D38-02F27C363DA3}"/>
              </a:ext>
            </a:extLst>
          </p:cNvPr>
          <p:cNvSpPr/>
          <p:nvPr/>
        </p:nvSpPr>
        <p:spPr>
          <a:xfrm rot="20515144">
            <a:off x="-822495" y="-1001072"/>
            <a:ext cx="6248441" cy="196117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Título 1">
            <a:extLst>
              <a:ext uri="{FF2B5EF4-FFF2-40B4-BE49-F238E27FC236}">
                <a16:creationId xmlns:a16="http://schemas.microsoft.com/office/drawing/2014/main" id="{78F9AED1-10FB-2F81-2A68-FCA52C749DF6}"/>
              </a:ext>
            </a:extLst>
          </p:cNvPr>
          <p:cNvSpPr>
            <a:spLocks noGrp="1"/>
          </p:cNvSpPr>
          <p:nvPr>
            <p:ph type="title"/>
          </p:nvPr>
        </p:nvSpPr>
        <p:spPr>
          <a:xfrm rot="20511431">
            <a:off x="267307" y="386578"/>
            <a:ext cx="3323415" cy="1012012"/>
          </a:xfrm>
          <a:custGeom>
            <a:avLst/>
            <a:gdLst>
              <a:gd name="connsiteX0" fmla="*/ 0 w 3323415"/>
              <a:gd name="connsiteY0" fmla="*/ 0 h 1012012"/>
              <a:gd name="connsiteX1" fmla="*/ 3323415 w 3323415"/>
              <a:gd name="connsiteY1" fmla="*/ 0 h 1012012"/>
              <a:gd name="connsiteX2" fmla="*/ 3323415 w 3323415"/>
              <a:gd name="connsiteY2" fmla="*/ 1012012 h 1012012"/>
              <a:gd name="connsiteX3" fmla="*/ 0 w 3323415"/>
              <a:gd name="connsiteY3" fmla="*/ 1012012 h 1012012"/>
              <a:gd name="connsiteX4" fmla="*/ 0 w 3323415"/>
              <a:gd name="connsiteY4" fmla="*/ 0 h 1012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3415" h="1012012" fill="none" extrusionOk="0">
                <a:moveTo>
                  <a:pt x="0" y="0"/>
                </a:moveTo>
                <a:cubicBezTo>
                  <a:pt x="1120904" y="-49533"/>
                  <a:pt x="2377966" y="-14809"/>
                  <a:pt x="3323415" y="0"/>
                </a:cubicBezTo>
                <a:cubicBezTo>
                  <a:pt x="3354819" y="263338"/>
                  <a:pt x="3351241" y="709393"/>
                  <a:pt x="3323415" y="1012012"/>
                </a:cubicBezTo>
                <a:cubicBezTo>
                  <a:pt x="2825949" y="963781"/>
                  <a:pt x="549133" y="1096467"/>
                  <a:pt x="0" y="1012012"/>
                </a:cubicBezTo>
                <a:cubicBezTo>
                  <a:pt x="-55865" y="562789"/>
                  <a:pt x="37435" y="395220"/>
                  <a:pt x="0" y="0"/>
                </a:cubicBezTo>
                <a:close/>
              </a:path>
              <a:path w="3323415" h="1012012" stroke="0" extrusionOk="0">
                <a:moveTo>
                  <a:pt x="0" y="0"/>
                </a:moveTo>
                <a:cubicBezTo>
                  <a:pt x="1275843" y="118645"/>
                  <a:pt x="2274791" y="116012"/>
                  <a:pt x="3323415" y="0"/>
                </a:cubicBezTo>
                <a:cubicBezTo>
                  <a:pt x="3300232" y="114098"/>
                  <a:pt x="3382386" y="570088"/>
                  <a:pt x="3323415" y="1012012"/>
                </a:cubicBezTo>
                <a:cubicBezTo>
                  <a:pt x="2710589" y="1146612"/>
                  <a:pt x="575238" y="854816"/>
                  <a:pt x="0" y="1012012"/>
                </a:cubicBezTo>
                <a:cubicBezTo>
                  <a:pt x="33327" y="669177"/>
                  <a:pt x="85370" y="284425"/>
                  <a:pt x="0" y="0"/>
                </a:cubicBezTo>
                <a:close/>
              </a:path>
            </a:pathLst>
          </a:custGeom>
          <a:solidFill>
            <a:schemeClr val="tx1"/>
          </a:solidFill>
          <a:ln>
            <a:noFill/>
            <a:extLst>
              <a:ext uri="{C807C97D-BFC1-408E-A445-0C87EB9F89A2}">
                <ask:lineSketchStyleProps xmlns:ask="http://schemas.microsoft.com/office/drawing/2018/sketchyshapes" sd="1219033472">
                  <ask:type>
                    <ask:lineSketchCurved/>
                  </ask:type>
                </ask:lineSketchStyleProps>
              </a:ext>
            </a:extLst>
          </a:ln>
        </p:spPr>
        <p:txBody>
          <a:bodyPr wrap="square">
            <a:noAutofit/>
          </a:bodyPr>
          <a:lstStyle/>
          <a:p>
            <a:r>
              <a:rPr lang="pt-BR" sz="3500" b="1" dirty="0">
                <a:solidFill>
                  <a:schemeClr val="bg1"/>
                </a:solidFill>
              </a:rPr>
              <a:t>LANGUAGE REFERENCE</a:t>
            </a:r>
          </a:p>
        </p:txBody>
      </p:sp>
      <p:pic>
        <p:nvPicPr>
          <p:cNvPr id="13" name="Imagem 12" descr="Texto&#10;&#10;Descrição gerada automaticamente">
            <a:extLst>
              <a:ext uri="{FF2B5EF4-FFF2-40B4-BE49-F238E27FC236}">
                <a16:creationId xmlns:a16="http://schemas.microsoft.com/office/drawing/2014/main" id="{03E092D8-8CC2-49FF-234A-0052DBCA58C1}"/>
              </a:ext>
            </a:extLst>
          </p:cNvPr>
          <p:cNvPicPr>
            <a:picLocks noChangeAspect="1"/>
          </p:cNvPicPr>
          <p:nvPr/>
        </p:nvPicPr>
        <p:blipFill>
          <a:blip r:embed="rId2"/>
          <a:stretch>
            <a:fillRect/>
          </a:stretch>
        </p:blipFill>
        <p:spPr>
          <a:xfrm>
            <a:off x="2753601" y="2854936"/>
            <a:ext cx="7796513" cy="1705032"/>
          </a:xfrm>
          <a:prstGeom prst="rect">
            <a:avLst/>
          </a:prstGeom>
        </p:spPr>
      </p:pic>
      <p:sp>
        <p:nvSpPr>
          <p:cNvPr id="14" name="CaixaDeTexto 13">
            <a:extLst>
              <a:ext uri="{FF2B5EF4-FFF2-40B4-BE49-F238E27FC236}">
                <a16:creationId xmlns:a16="http://schemas.microsoft.com/office/drawing/2014/main" id="{16E141E4-B522-5E3F-7CFE-E70712F9463C}"/>
              </a:ext>
            </a:extLst>
          </p:cNvPr>
          <p:cNvSpPr txBox="1"/>
          <p:nvPr/>
        </p:nvSpPr>
        <p:spPr>
          <a:xfrm>
            <a:off x="1456539" y="4559968"/>
            <a:ext cx="10390643" cy="492443"/>
          </a:xfrm>
          <a:prstGeom prst="rect">
            <a:avLst/>
          </a:prstGeom>
          <a:solidFill>
            <a:schemeClr val="bg1"/>
          </a:solidFill>
          <a:ln>
            <a:noFill/>
          </a:ln>
        </p:spPr>
        <p:txBody>
          <a:bodyPr wrap="square" rtlCol="0">
            <a:spAutoFit/>
          </a:bodyPr>
          <a:lstStyle/>
          <a:p>
            <a:r>
              <a:rPr lang="pt-BR" sz="2600" dirty="0">
                <a:solidFill>
                  <a:srgbClr val="2F2F2E"/>
                </a:solidFill>
                <a:effectLst/>
                <a:latin typeface="+mj-lt"/>
              </a:rPr>
              <a:t>Analise, nos quadros a seguir, as formas afirmativa e negativa do imperativo.</a:t>
            </a:r>
          </a:p>
        </p:txBody>
      </p:sp>
      <p:graphicFrame>
        <p:nvGraphicFramePr>
          <p:cNvPr id="15" name="Tabela 14">
            <a:extLst>
              <a:ext uri="{FF2B5EF4-FFF2-40B4-BE49-F238E27FC236}">
                <a16:creationId xmlns:a16="http://schemas.microsoft.com/office/drawing/2014/main" id="{180F21B9-21EE-A3E7-4CE6-A455855CE52E}"/>
              </a:ext>
            </a:extLst>
          </p:cNvPr>
          <p:cNvGraphicFramePr>
            <a:graphicFrameLocks noGrp="1"/>
          </p:cNvGraphicFramePr>
          <p:nvPr/>
        </p:nvGraphicFramePr>
        <p:xfrm>
          <a:off x="1456535" y="5247936"/>
          <a:ext cx="10390643" cy="1431042"/>
        </p:xfrm>
        <a:graphic>
          <a:graphicData uri="http://schemas.openxmlformats.org/drawingml/2006/table">
            <a:tbl>
              <a:tblPr firstRow="1" firstCol="1" bandRow="1">
                <a:tableStyleId>{72833802-FEF1-4C79-8D5D-14CF1EAF98D9}</a:tableStyleId>
              </a:tblPr>
              <a:tblGrid>
                <a:gridCol w="1146331">
                  <a:extLst>
                    <a:ext uri="{9D8B030D-6E8A-4147-A177-3AD203B41FA5}">
                      <a16:colId xmlns:a16="http://schemas.microsoft.com/office/drawing/2014/main" val="2644839962"/>
                    </a:ext>
                  </a:extLst>
                </a:gridCol>
                <a:gridCol w="3013364">
                  <a:extLst>
                    <a:ext uri="{9D8B030D-6E8A-4147-A177-3AD203B41FA5}">
                      <a16:colId xmlns:a16="http://schemas.microsoft.com/office/drawing/2014/main" val="1515861860"/>
                    </a:ext>
                  </a:extLst>
                </a:gridCol>
                <a:gridCol w="2109354">
                  <a:extLst>
                    <a:ext uri="{9D8B030D-6E8A-4147-A177-3AD203B41FA5}">
                      <a16:colId xmlns:a16="http://schemas.microsoft.com/office/drawing/2014/main" val="1064289628"/>
                    </a:ext>
                  </a:extLst>
                </a:gridCol>
                <a:gridCol w="4121594">
                  <a:extLst>
                    <a:ext uri="{9D8B030D-6E8A-4147-A177-3AD203B41FA5}">
                      <a16:colId xmlns:a16="http://schemas.microsoft.com/office/drawing/2014/main" val="3332831686"/>
                    </a:ext>
                  </a:extLst>
                </a:gridCol>
              </a:tblGrid>
              <a:tr h="240811">
                <a:tc gridSpan="2">
                  <a:txBody>
                    <a:bodyPr/>
                    <a:lstStyle/>
                    <a:p>
                      <a:pPr algn="ctr">
                        <a:lnSpc>
                          <a:spcPct val="107000"/>
                        </a:lnSpc>
                        <a:spcAft>
                          <a:spcPts val="800"/>
                        </a:spcAft>
                      </a:pPr>
                      <a:r>
                        <a:rPr lang="pt-BR" sz="2400" dirty="0">
                          <a:effectLst/>
                        </a:rPr>
                        <a:t>Forma afirmativa</a:t>
                      </a:r>
                      <a:endParaRPr lang="pt-BR" sz="2400" b="1" dirty="0">
                        <a:solidFill>
                          <a:srgbClr val="000000"/>
                        </a:solidFill>
                        <a:effectLst/>
                        <a:latin typeface="Roboto" panose="02000000000000000000" pitchFamily="2" charset="0"/>
                        <a:ea typeface="DengXia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pt-BR"/>
                    </a:p>
                  </a:txBody>
                  <a:tcPr/>
                </a:tc>
                <a:tc gridSpan="2">
                  <a:txBody>
                    <a:bodyPr/>
                    <a:lstStyle/>
                    <a:p>
                      <a:pPr algn="ctr">
                        <a:lnSpc>
                          <a:spcPct val="107000"/>
                        </a:lnSpc>
                        <a:spcAft>
                          <a:spcPts val="800"/>
                        </a:spcAft>
                      </a:pPr>
                      <a:r>
                        <a:rPr lang="pt-BR" sz="2400" dirty="0">
                          <a:effectLst/>
                        </a:rPr>
                        <a:t>Forma negativa</a:t>
                      </a:r>
                      <a:endParaRPr lang="pt-BR" sz="2400" b="1" dirty="0">
                        <a:solidFill>
                          <a:srgbClr val="000000"/>
                        </a:solidFill>
                        <a:effectLst/>
                        <a:latin typeface="Roboto" panose="02000000000000000000" pitchFamily="2" charset="0"/>
                        <a:ea typeface="DengXia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pt-BR"/>
                    </a:p>
                  </a:txBody>
                  <a:tcPr/>
                </a:tc>
                <a:extLst>
                  <a:ext uri="{0D108BD9-81ED-4DB2-BD59-A6C34878D82A}">
                    <a16:rowId xmlns:a16="http://schemas.microsoft.com/office/drawing/2014/main" val="498411942"/>
                  </a:ext>
                </a:extLst>
              </a:tr>
              <a:tr h="530990">
                <a:tc>
                  <a:txBody>
                    <a:bodyPr/>
                    <a:lstStyle/>
                    <a:p>
                      <a:pPr indent="180340" algn="just">
                        <a:lnSpc>
                          <a:spcPct val="150000"/>
                        </a:lnSpc>
                      </a:pPr>
                      <a:r>
                        <a:rPr lang="pt-BR" sz="2400" dirty="0" err="1">
                          <a:effectLst/>
                        </a:rPr>
                        <a:t>Think</a:t>
                      </a:r>
                      <a:endParaRPr lang="pt-BR" sz="2400" dirty="0">
                        <a:solidFill>
                          <a:srgbClr val="000000"/>
                        </a:solidFill>
                        <a:effectLst/>
                        <a:latin typeface="Roboto Light" panose="02000000000000000000" pitchFamily="2" charset="0"/>
                        <a:ea typeface="DengXia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just">
                        <a:lnSpc>
                          <a:spcPct val="150000"/>
                        </a:lnSpc>
                      </a:pPr>
                      <a:r>
                        <a:rPr lang="pt-BR" sz="2400">
                          <a:effectLst/>
                        </a:rPr>
                        <a:t>before you post.</a:t>
                      </a:r>
                      <a:endParaRPr lang="pt-BR" sz="2400">
                        <a:solidFill>
                          <a:srgbClr val="000000"/>
                        </a:solidFill>
                        <a:effectLst/>
                        <a:latin typeface="Roboto Light" panose="02000000000000000000" pitchFamily="2" charset="0"/>
                        <a:ea typeface="DengXia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l">
                        <a:lnSpc>
                          <a:spcPct val="150000"/>
                        </a:lnSpc>
                      </a:pPr>
                      <a:r>
                        <a:rPr lang="pt-BR" sz="2400" b="1">
                          <a:effectLst/>
                        </a:rPr>
                        <a:t>Don’t share</a:t>
                      </a:r>
                      <a:endParaRPr lang="pt-BR" sz="2400" b="1">
                        <a:solidFill>
                          <a:srgbClr val="000000"/>
                        </a:solidFill>
                        <a:effectLst/>
                        <a:latin typeface="Roboto Light" panose="02000000000000000000" pitchFamily="2" charset="0"/>
                        <a:ea typeface="DengXia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just">
                        <a:lnSpc>
                          <a:spcPct val="150000"/>
                        </a:lnSpc>
                      </a:pPr>
                      <a:r>
                        <a:rPr lang="pt-BR" sz="2400" dirty="0" err="1">
                          <a:effectLst/>
                        </a:rPr>
                        <a:t>your</a:t>
                      </a:r>
                      <a:r>
                        <a:rPr lang="pt-BR" sz="2400" dirty="0">
                          <a:effectLst/>
                        </a:rPr>
                        <a:t> </a:t>
                      </a:r>
                      <a:r>
                        <a:rPr lang="pt-BR" sz="2400" dirty="0" err="1">
                          <a:effectLst/>
                        </a:rPr>
                        <a:t>password</a:t>
                      </a:r>
                      <a:r>
                        <a:rPr lang="pt-BR" sz="2400" dirty="0">
                          <a:effectLst/>
                        </a:rPr>
                        <a:t> </a:t>
                      </a:r>
                      <a:r>
                        <a:rPr lang="pt-BR" sz="2400" dirty="0" err="1">
                          <a:effectLst/>
                        </a:rPr>
                        <a:t>with</a:t>
                      </a:r>
                      <a:r>
                        <a:rPr lang="pt-BR" sz="2400" dirty="0">
                          <a:effectLst/>
                        </a:rPr>
                        <a:t> </a:t>
                      </a:r>
                      <a:r>
                        <a:rPr lang="pt-BR" sz="2400" dirty="0" err="1">
                          <a:effectLst/>
                        </a:rPr>
                        <a:t>anyone</a:t>
                      </a:r>
                      <a:r>
                        <a:rPr lang="pt-BR" sz="2400" dirty="0">
                          <a:effectLst/>
                        </a:rPr>
                        <a:t>.</a:t>
                      </a:r>
                      <a:endParaRPr lang="pt-BR" sz="2400" dirty="0">
                        <a:solidFill>
                          <a:srgbClr val="000000"/>
                        </a:solidFill>
                        <a:effectLst/>
                        <a:latin typeface="Roboto Light" panose="02000000000000000000" pitchFamily="2" charset="0"/>
                        <a:ea typeface="DengXia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10642835"/>
                  </a:ext>
                </a:extLst>
              </a:tr>
              <a:tr h="530990">
                <a:tc>
                  <a:txBody>
                    <a:bodyPr/>
                    <a:lstStyle/>
                    <a:p>
                      <a:pPr indent="180340" algn="just">
                        <a:lnSpc>
                          <a:spcPct val="150000"/>
                        </a:lnSpc>
                      </a:pPr>
                      <a:r>
                        <a:rPr lang="pt-BR" sz="2400">
                          <a:effectLst/>
                        </a:rPr>
                        <a:t>Be</a:t>
                      </a:r>
                      <a:endParaRPr lang="pt-BR" sz="2400">
                        <a:solidFill>
                          <a:srgbClr val="000000"/>
                        </a:solidFill>
                        <a:effectLst/>
                        <a:latin typeface="Roboto Light" panose="02000000000000000000" pitchFamily="2" charset="0"/>
                        <a:ea typeface="DengXia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just">
                        <a:lnSpc>
                          <a:spcPct val="150000"/>
                        </a:lnSpc>
                      </a:pPr>
                      <a:r>
                        <a:rPr lang="pt-BR" sz="2400">
                          <a:effectLst/>
                        </a:rPr>
                        <a:t>a smart digital citizen.</a:t>
                      </a:r>
                      <a:endParaRPr lang="pt-BR" sz="2400">
                        <a:solidFill>
                          <a:srgbClr val="000000"/>
                        </a:solidFill>
                        <a:effectLst/>
                        <a:latin typeface="Roboto Light" panose="02000000000000000000" pitchFamily="2" charset="0"/>
                        <a:ea typeface="DengXia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l">
                        <a:lnSpc>
                          <a:spcPct val="150000"/>
                        </a:lnSpc>
                      </a:pPr>
                      <a:r>
                        <a:rPr lang="pt-BR" sz="2400" b="1" dirty="0">
                          <a:effectLst/>
                        </a:rPr>
                        <a:t>Do </a:t>
                      </a:r>
                      <a:r>
                        <a:rPr lang="pt-BR" sz="2400" b="1" dirty="0" err="1">
                          <a:effectLst/>
                        </a:rPr>
                        <a:t>not</a:t>
                      </a:r>
                      <a:r>
                        <a:rPr lang="pt-BR" sz="2400" b="1" dirty="0">
                          <a:effectLst/>
                        </a:rPr>
                        <a:t> </a:t>
                      </a:r>
                      <a:r>
                        <a:rPr lang="pt-BR" sz="2400" b="1" dirty="0" err="1">
                          <a:effectLst/>
                        </a:rPr>
                        <a:t>send</a:t>
                      </a:r>
                      <a:endParaRPr lang="pt-BR" sz="2400" b="1" dirty="0">
                        <a:solidFill>
                          <a:srgbClr val="000000"/>
                        </a:solidFill>
                        <a:effectLst/>
                        <a:latin typeface="Roboto Light" panose="02000000000000000000" pitchFamily="2" charset="0"/>
                        <a:ea typeface="DengXia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just">
                        <a:lnSpc>
                          <a:spcPct val="150000"/>
                        </a:lnSpc>
                      </a:pPr>
                      <a:r>
                        <a:rPr lang="pt-BR" sz="2400" dirty="0" err="1">
                          <a:effectLst/>
                        </a:rPr>
                        <a:t>insulting</a:t>
                      </a:r>
                      <a:r>
                        <a:rPr lang="pt-BR" sz="2400" dirty="0">
                          <a:effectLst/>
                        </a:rPr>
                        <a:t> </a:t>
                      </a:r>
                      <a:r>
                        <a:rPr lang="pt-BR" sz="2400" dirty="0" err="1">
                          <a:effectLst/>
                        </a:rPr>
                        <a:t>messages</a:t>
                      </a:r>
                      <a:r>
                        <a:rPr lang="pt-BR" sz="2400" dirty="0">
                          <a:effectLst/>
                        </a:rPr>
                        <a:t>.</a:t>
                      </a:r>
                      <a:endParaRPr lang="pt-BR" sz="2400" dirty="0">
                        <a:solidFill>
                          <a:srgbClr val="000000"/>
                        </a:solidFill>
                        <a:effectLst/>
                        <a:latin typeface="Roboto Light" panose="02000000000000000000" pitchFamily="2" charset="0"/>
                        <a:ea typeface="DengXia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41765595"/>
                  </a:ext>
                </a:extLst>
              </a:tr>
            </a:tbl>
          </a:graphicData>
        </a:graphic>
      </p:graphicFrame>
    </p:spTree>
    <p:extLst>
      <p:ext uri="{BB962C8B-B14F-4D97-AF65-F5344CB8AC3E}">
        <p14:creationId xmlns:p14="http://schemas.microsoft.com/office/powerpoint/2010/main" val="30080318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 name="Espaço Reservado para Conteúdo 2">
            <a:extLst>
              <a:ext uri="{FF2B5EF4-FFF2-40B4-BE49-F238E27FC236}">
                <a16:creationId xmlns:a16="http://schemas.microsoft.com/office/drawing/2014/main" id="{392A06A1-AB2D-CD6F-825C-CD1930651E52}"/>
              </a:ext>
            </a:extLst>
          </p:cNvPr>
          <p:cNvSpPr txBox="1">
            <a:spLocks/>
          </p:cNvSpPr>
          <p:nvPr/>
        </p:nvSpPr>
        <p:spPr>
          <a:xfrm>
            <a:off x="31898" y="5976271"/>
            <a:ext cx="5864474" cy="720060"/>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gn="r">
              <a:buFont typeface="Arial" panose="020B0604020202020204" pitchFamily="34" charset="0"/>
              <a:buNone/>
            </a:pPr>
            <a:r>
              <a:rPr lang="pt-BR" sz="1000" dirty="0">
                <a:solidFill>
                  <a:schemeClr val="tx1"/>
                </a:solidFill>
                <a:latin typeface="Helvetica" pitchFamily="2" charset="0"/>
              </a:rPr>
              <a:t>GRUHN, Mike. [</a:t>
            </a:r>
            <a:r>
              <a:rPr lang="pt-BR" sz="1000" b="1" dirty="0" err="1">
                <a:solidFill>
                  <a:schemeClr val="tx1"/>
                </a:solidFill>
                <a:latin typeface="Helvetica" pitchFamily="2" charset="0"/>
              </a:rPr>
              <a:t>We’re</a:t>
            </a:r>
            <a:r>
              <a:rPr lang="pt-BR" sz="1000" b="1" dirty="0">
                <a:solidFill>
                  <a:schemeClr val="tx1"/>
                </a:solidFill>
                <a:latin typeface="Helvetica" pitchFamily="2" charset="0"/>
              </a:rPr>
              <a:t> </a:t>
            </a:r>
            <a:r>
              <a:rPr lang="pt-BR" sz="1000" b="1" dirty="0" err="1">
                <a:solidFill>
                  <a:schemeClr val="tx1"/>
                </a:solidFill>
                <a:latin typeface="Helvetica" pitchFamily="2" charset="0"/>
              </a:rPr>
              <a:t>gonna</a:t>
            </a:r>
            <a:r>
              <a:rPr lang="pt-BR" sz="1000" b="1" dirty="0">
                <a:solidFill>
                  <a:schemeClr val="tx1"/>
                </a:solidFill>
                <a:latin typeface="Helvetica" pitchFamily="2" charset="0"/>
              </a:rPr>
              <a:t> </a:t>
            </a:r>
            <a:r>
              <a:rPr lang="pt-BR" sz="1000" b="1" dirty="0" err="1">
                <a:solidFill>
                  <a:schemeClr val="tx1"/>
                </a:solidFill>
                <a:latin typeface="Helvetica" pitchFamily="2" charset="0"/>
              </a:rPr>
              <a:t>get</a:t>
            </a:r>
            <a:r>
              <a:rPr lang="pt-BR" sz="1000" b="1" dirty="0">
                <a:solidFill>
                  <a:schemeClr val="tx1"/>
                </a:solidFill>
                <a:latin typeface="Helvetica" pitchFamily="2" charset="0"/>
              </a:rPr>
              <a:t> </a:t>
            </a:r>
            <a:r>
              <a:rPr lang="pt-BR" sz="1000" b="1" dirty="0" err="1">
                <a:solidFill>
                  <a:schemeClr val="tx1"/>
                </a:solidFill>
                <a:latin typeface="Helvetica" pitchFamily="2" charset="0"/>
              </a:rPr>
              <a:t>you</a:t>
            </a:r>
            <a:r>
              <a:rPr lang="pt-BR" sz="1000" b="1" dirty="0">
                <a:solidFill>
                  <a:schemeClr val="tx1"/>
                </a:solidFill>
                <a:latin typeface="Helvetica" pitchFamily="2" charset="0"/>
              </a:rPr>
              <a:t> </a:t>
            </a:r>
            <a:r>
              <a:rPr lang="pt-BR" sz="1000" b="1" dirty="0" err="1">
                <a:solidFill>
                  <a:schemeClr val="tx1"/>
                </a:solidFill>
                <a:latin typeface="Helvetica" pitchFamily="2" charset="0"/>
              </a:rPr>
              <a:t>after</a:t>
            </a:r>
            <a:r>
              <a:rPr lang="pt-BR" sz="1000" b="1" dirty="0">
                <a:solidFill>
                  <a:schemeClr val="tx1"/>
                </a:solidFill>
                <a:latin typeface="Helvetica" pitchFamily="2" charset="0"/>
              </a:rPr>
              <a:t> </a:t>
            </a:r>
            <a:r>
              <a:rPr lang="pt-BR" sz="1000" b="1" dirty="0" err="1">
                <a:solidFill>
                  <a:schemeClr val="tx1"/>
                </a:solidFill>
                <a:latin typeface="Helvetica" pitchFamily="2" charset="0"/>
              </a:rPr>
              <a:t>school</a:t>
            </a:r>
            <a:r>
              <a:rPr lang="pt-BR" sz="1000" b="1" dirty="0">
                <a:solidFill>
                  <a:schemeClr val="tx1"/>
                </a:solidFill>
                <a:latin typeface="Helvetica" pitchFamily="2" charset="0"/>
              </a:rPr>
              <a:t>!</a:t>
            </a:r>
            <a:r>
              <a:rPr lang="pt-BR" sz="1000" dirty="0">
                <a:solidFill>
                  <a:schemeClr val="tx1"/>
                </a:solidFill>
                <a:latin typeface="Helvetica" pitchFamily="2" charset="0"/>
              </a:rPr>
              <a:t>]. [S. l.]: </a:t>
            </a:r>
            <a:r>
              <a:rPr lang="pt-BR" sz="1000" dirty="0" err="1">
                <a:solidFill>
                  <a:schemeClr val="tx1"/>
                </a:solidFill>
                <a:latin typeface="Helvetica" pitchFamily="2" charset="0"/>
              </a:rPr>
              <a:t>Cartoonstock</a:t>
            </a:r>
            <a:r>
              <a:rPr lang="pt-BR" sz="1000" dirty="0">
                <a:solidFill>
                  <a:schemeClr val="tx1"/>
                </a:solidFill>
                <a:latin typeface="Helvetica" pitchFamily="2" charset="0"/>
              </a:rPr>
              <a:t>, 31 maio 2015. Disponível em: https://</a:t>
            </a:r>
            <a:r>
              <a:rPr lang="pt-BR" sz="1000" dirty="0" err="1">
                <a:solidFill>
                  <a:schemeClr val="tx1"/>
                </a:solidFill>
                <a:latin typeface="Helvetica" pitchFamily="2" charset="0"/>
              </a:rPr>
              <a:t>www.cartoonstock.com</a:t>
            </a:r>
            <a:r>
              <a:rPr lang="pt-BR" sz="1000" dirty="0">
                <a:solidFill>
                  <a:schemeClr val="tx1"/>
                </a:solidFill>
                <a:latin typeface="Helvetica" pitchFamily="2" charset="0"/>
              </a:rPr>
              <a:t>/</a:t>
            </a:r>
            <a:r>
              <a:rPr lang="pt-BR" sz="1000" dirty="0" err="1">
                <a:solidFill>
                  <a:schemeClr val="tx1"/>
                </a:solidFill>
                <a:latin typeface="Helvetica" pitchFamily="2" charset="0"/>
              </a:rPr>
              <a:t>cartoonview.asp?catref</a:t>
            </a:r>
            <a:r>
              <a:rPr lang="pt-BR" sz="1000" dirty="0">
                <a:solidFill>
                  <a:schemeClr val="tx1"/>
                </a:solidFill>
                <a:latin typeface="Helvetica" pitchFamily="2" charset="0"/>
              </a:rPr>
              <a:t>=mgrn855. Acesso em: 6 ago. 2024.</a:t>
            </a:r>
            <a:endParaRPr lang="pt-BR" sz="1000" dirty="0">
              <a:solidFill>
                <a:schemeClr val="tx1"/>
              </a:solidFill>
            </a:endParaRPr>
          </a:p>
        </p:txBody>
      </p:sp>
      <p:sp>
        <p:nvSpPr>
          <p:cNvPr id="9" name="Retângulo 8">
            <a:extLst>
              <a:ext uri="{FF2B5EF4-FFF2-40B4-BE49-F238E27FC236}">
                <a16:creationId xmlns:a16="http://schemas.microsoft.com/office/drawing/2014/main" id="{8451F3B1-CB2D-BE93-5D38-02F27C363DA3}"/>
              </a:ext>
            </a:extLst>
          </p:cNvPr>
          <p:cNvSpPr/>
          <p:nvPr/>
        </p:nvSpPr>
        <p:spPr>
          <a:xfrm rot="20492295">
            <a:off x="-842232" y="-818046"/>
            <a:ext cx="5126836" cy="165911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Título 1">
            <a:extLst>
              <a:ext uri="{FF2B5EF4-FFF2-40B4-BE49-F238E27FC236}">
                <a16:creationId xmlns:a16="http://schemas.microsoft.com/office/drawing/2014/main" id="{78F9AED1-10FB-2F81-2A68-FCA52C749DF6}"/>
              </a:ext>
            </a:extLst>
          </p:cNvPr>
          <p:cNvSpPr>
            <a:spLocks noGrp="1"/>
          </p:cNvSpPr>
          <p:nvPr>
            <p:ph type="title"/>
          </p:nvPr>
        </p:nvSpPr>
        <p:spPr>
          <a:xfrm rot="20511431">
            <a:off x="9016" y="254087"/>
            <a:ext cx="3323415" cy="768474"/>
          </a:xfrm>
          <a:custGeom>
            <a:avLst/>
            <a:gdLst>
              <a:gd name="connsiteX0" fmla="*/ 0 w 3323415"/>
              <a:gd name="connsiteY0" fmla="*/ 0 h 768474"/>
              <a:gd name="connsiteX1" fmla="*/ 3323415 w 3323415"/>
              <a:gd name="connsiteY1" fmla="*/ 0 h 768474"/>
              <a:gd name="connsiteX2" fmla="*/ 3323415 w 3323415"/>
              <a:gd name="connsiteY2" fmla="*/ 768474 h 768474"/>
              <a:gd name="connsiteX3" fmla="*/ 0 w 3323415"/>
              <a:gd name="connsiteY3" fmla="*/ 768474 h 768474"/>
              <a:gd name="connsiteX4" fmla="*/ 0 w 3323415"/>
              <a:gd name="connsiteY4" fmla="*/ 0 h 768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3415" h="768474" fill="none" extrusionOk="0">
                <a:moveTo>
                  <a:pt x="0" y="0"/>
                </a:moveTo>
                <a:cubicBezTo>
                  <a:pt x="1120904" y="-49533"/>
                  <a:pt x="2377966" y="-14809"/>
                  <a:pt x="3323415" y="0"/>
                </a:cubicBezTo>
                <a:cubicBezTo>
                  <a:pt x="3369818" y="165277"/>
                  <a:pt x="3368782" y="612833"/>
                  <a:pt x="3323415" y="768474"/>
                </a:cubicBezTo>
                <a:cubicBezTo>
                  <a:pt x="2825949" y="720243"/>
                  <a:pt x="549133" y="852929"/>
                  <a:pt x="0" y="768474"/>
                </a:cubicBezTo>
                <a:cubicBezTo>
                  <a:pt x="-11874" y="565440"/>
                  <a:pt x="-4102" y="178889"/>
                  <a:pt x="0" y="0"/>
                </a:cubicBezTo>
                <a:close/>
              </a:path>
              <a:path w="3323415" h="768474" stroke="0" extrusionOk="0">
                <a:moveTo>
                  <a:pt x="0" y="0"/>
                </a:moveTo>
                <a:cubicBezTo>
                  <a:pt x="1275843" y="118645"/>
                  <a:pt x="2274791" y="116012"/>
                  <a:pt x="3323415" y="0"/>
                </a:cubicBezTo>
                <a:cubicBezTo>
                  <a:pt x="3386769" y="336899"/>
                  <a:pt x="3265851" y="389462"/>
                  <a:pt x="3323415" y="768474"/>
                </a:cubicBezTo>
                <a:cubicBezTo>
                  <a:pt x="2710589" y="903074"/>
                  <a:pt x="575238" y="611278"/>
                  <a:pt x="0" y="768474"/>
                </a:cubicBezTo>
                <a:cubicBezTo>
                  <a:pt x="-30399" y="522728"/>
                  <a:pt x="52520" y="371610"/>
                  <a:pt x="0" y="0"/>
                </a:cubicBezTo>
                <a:close/>
              </a:path>
            </a:pathLst>
          </a:custGeom>
          <a:solidFill>
            <a:schemeClr val="tx1"/>
          </a:solidFill>
          <a:ln>
            <a:noFill/>
            <a:extLst>
              <a:ext uri="{C807C97D-BFC1-408E-A445-0C87EB9F89A2}">
                <ask:lineSketchStyleProps xmlns:ask="http://schemas.microsoft.com/office/drawing/2018/sketchyshapes" sd="1219033472">
                  <ask:type>
                    <ask:lineSketchCurved/>
                  </ask:type>
                </ask:lineSketchStyleProps>
              </a:ext>
            </a:extLst>
          </a:ln>
        </p:spPr>
        <p:txBody>
          <a:bodyPr wrap="square">
            <a:noAutofit/>
          </a:bodyPr>
          <a:lstStyle/>
          <a:p>
            <a:r>
              <a:rPr lang="pt-BR" sz="4000" b="1" dirty="0">
                <a:solidFill>
                  <a:schemeClr val="bg1"/>
                </a:solidFill>
              </a:rPr>
              <a:t>UNIT 1</a:t>
            </a:r>
          </a:p>
        </p:txBody>
      </p:sp>
      <p:pic>
        <p:nvPicPr>
          <p:cNvPr id="2" name="Imagem 1">
            <a:extLst>
              <a:ext uri="{FF2B5EF4-FFF2-40B4-BE49-F238E27FC236}">
                <a16:creationId xmlns:a16="http://schemas.microsoft.com/office/drawing/2014/main" id="{CBE0ABAE-CE1C-828A-CBF5-3F84FB5DF2E4}"/>
              </a:ext>
            </a:extLst>
          </p:cNvPr>
          <p:cNvPicPr>
            <a:picLocks noChangeAspect="1"/>
          </p:cNvPicPr>
          <p:nvPr/>
        </p:nvPicPr>
        <p:blipFill>
          <a:blip r:embed="rId2"/>
          <a:stretch>
            <a:fillRect/>
          </a:stretch>
        </p:blipFill>
        <p:spPr>
          <a:xfrm>
            <a:off x="252699" y="1679728"/>
            <a:ext cx="5643673" cy="4226949"/>
          </a:xfrm>
          <a:prstGeom prst="rect">
            <a:avLst/>
          </a:prstGeom>
        </p:spPr>
      </p:pic>
      <p:sp>
        <p:nvSpPr>
          <p:cNvPr id="4" name="CaixaDeTexto 3">
            <a:extLst>
              <a:ext uri="{FF2B5EF4-FFF2-40B4-BE49-F238E27FC236}">
                <a16:creationId xmlns:a16="http://schemas.microsoft.com/office/drawing/2014/main" id="{700E2F65-716D-3416-F879-8972EB1AD82A}"/>
              </a:ext>
            </a:extLst>
          </p:cNvPr>
          <p:cNvSpPr txBox="1"/>
          <p:nvPr/>
        </p:nvSpPr>
        <p:spPr>
          <a:xfrm>
            <a:off x="6239594" y="654701"/>
            <a:ext cx="5699707" cy="5262979"/>
          </a:xfrm>
          <a:prstGeom prst="rect">
            <a:avLst/>
          </a:prstGeom>
          <a:solidFill>
            <a:schemeClr val="bg1"/>
          </a:solidFill>
          <a:ln>
            <a:solidFill>
              <a:schemeClr val="accent4"/>
            </a:solidFill>
          </a:ln>
        </p:spPr>
        <p:txBody>
          <a:bodyPr wrap="square" rtlCol="0">
            <a:spAutoFit/>
          </a:bodyPr>
          <a:lstStyle/>
          <a:p>
            <a:r>
              <a:rPr lang="pt-BR" sz="2100" b="1" dirty="0" err="1">
                <a:solidFill>
                  <a:srgbClr val="2F2F2E"/>
                </a:solidFill>
                <a:effectLst/>
                <a:latin typeface="+mj-lt"/>
              </a:rPr>
              <a:t>Read</a:t>
            </a:r>
            <a:r>
              <a:rPr lang="pt-BR" sz="2100" b="1" dirty="0">
                <a:solidFill>
                  <a:srgbClr val="2F2F2E"/>
                </a:solidFill>
                <a:effectLst/>
                <a:latin typeface="+mj-lt"/>
              </a:rPr>
              <a:t> </a:t>
            </a:r>
            <a:r>
              <a:rPr lang="pt-BR" sz="2100" b="1" dirty="0" err="1">
                <a:solidFill>
                  <a:srgbClr val="2F2F2E"/>
                </a:solidFill>
                <a:effectLst/>
                <a:latin typeface="+mj-lt"/>
              </a:rPr>
              <a:t>this</a:t>
            </a:r>
            <a:r>
              <a:rPr lang="pt-BR" sz="2100" b="1" dirty="0">
                <a:solidFill>
                  <a:srgbClr val="2F2F2E"/>
                </a:solidFill>
                <a:effectLst/>
                <a:latin typeface="+mj-lt"/>
              </a:rPr>
              <a:t> cartoon </a:t>
            </a:r>
            <a:r>
              <a:rPr lang="pt-BR" sz="2100" b="1" dirty="0" err="1">
                <a:solidFill>
                  <a:srgbClr val="2F2F2E"/>
                </a:solidFill>
                <a:effectLst/>
                <a:latin typeface="+mj-lt"/>
              </a:rPr>
              <a:t>and</a:t>
            </a:r>
            <a:r>
              <a:rPr lang="pt-BR" sz="2100" b="1" dirty="0">
                <a:solidFill>
                  <a:srgbClr val="2F2F2E"/>
                </a:solidFill>
                <a:effectLst/>
                <a:latin typeface="+mj-lt"/>
              </a:rPr>
              <a:t>, in </a:t>
            </a:r>
            <a:r>
              <a:rPr lang="pt-BR" sz="2100" b="1" dirty="0" err="1">
                <a:solidFill>
                  <a:srgbClr val="2F2F2E"/>
                </a:solidFill>
                <a:effectLst/>
                <a:latin typeface="+mj-lt"/>
              </a:rPr>
              <a:t>pairs</a:t>
            </a:r>
            <a:r>
              <a:rPr lang="pt-BR" sz="2100" b="1" dirty="0">
                <a:solidFill>
                  <a:srgbClr val="2F2F2E"/>
                </a:solidFill>
                <a:effectLst/>
                <a:latin typeface="+mj-lt"/>
              </a:rPr>
              <a:t>, </a:t>
            </a:r>
            <a:r>
              <a:rPr lang="pt-BR" sz="2100" b="1" dirty="0" err="1">
                <a:solidFill>
                  <a:srgbClr val="2F2F2E"/>
                </a:solidFill>
                <a:effectLst/>
                <a:latin typeface="+mj-lt"/>
              </a:rPr>
              <a:t>ask</a:t>
            </a:r>
            <a:r>
              <a:rPr lang="pt-BR" sz="2100" b="1" dirty="0">
                <a:solidFill>
                  <a:srgbClr val="2F2F2E"/>
                </a:solidFill>
                <a:effectLst/>
                <a:latin typeface="+mj-lt"/>
              </a:rPr>
              <a:t> </a:t>
            </a:r>
            <a:r>
              <a:rPr lang="pt-BR" sz="2100" b="1" dirty="0" err="1">
                <a:solidFill>
                  <a:srgbClr val="2F2F2E"/>
                </a:solidFill>
                <a:effectLst/>
                <a:latin typeface="+mj-lt"/>
              </a:rPr>
              <a:t>and</a:t>
            </a:r>
            <a:r>
              <a:rPr lang="pt-BR" sz="2100" b="1" dirty="0">
                <a:solidFill>
                  <a:srgbClr val="2F2F2E"/>
                </a:solidFill>
                <a:effectLst/>
                <a:latin typeface="+mj-lt"/>
              </a:rPr>
              <a:t> </a:t>
            </a:r>
            <a:r>
              <a:rPr lang="pt-BR" sz="2100" b="1" dirty="0" err="1">
                <a:solidFill>
                  <a:srgbClr val="2F2F2E"/>
                </a:solidFill>
                <a:effectLst/>
                <a:latin typeface="+mj-lt"/>
              </a:rPr>
              <a:t>answer</a:t>
            </a:r>
            <a:r>
              <a:rPr lang="pt-BR" sz="2100" b="1" dirty="0">
                <a:solidFill>
                  <a:srgbClr val="2F2F2E"/>
                </a:solidFill>
                <a:latin typeface="+mj-lt"/>
              </a:rPr>
              <a:t> </a:t>
            </a:r>
            <a:r>
              <a:rPr lang="pt-BR" sz="2100" b="1" dirty="0" err="1">
                <a:solidFill>
                  <a:srgbClr val="2F2F2E"/>
                </a:solidFill>
                <a:effectLst/>
                <a:latin typeface="+mj-lt"/>
              </a:rPr>
              <a:t>the</a:t>
            </a:r>
            <a:r>
              <a:rPr lang="pt-BR" sz="2100" b="1" dirty="0">
                <a:solidFill>
                  <a:srgbClr val="2F2F2E"/>
                </a:solidFill>
                <a:effectLst/>
                <a:latin typeface="+mj-lt"/>
              </a:rPr>
              <a:t> </a:t>
            </a:r>
            <a:r>
              <a:rPr lang="pt-BR" sz="2100" b="1" dirty="0" err="1">
                <a:solidFill>
                  <a:srgbClr val="2F2F2E"/>
                </a:solidFill>
                <a:effectLst/>
                <a:latin typeface="+mj-lt"/>
              </a:rPr>
              <a:t>following</a:t>
            </a:r>
            <a:r>
              <a:rPr lang="pt-BR" sz="2100" b="1" dirty="0">
                <a:solidFill>
                  <a:srgbClr val="2F2F2E"/>
                </a:solidFill>
                <a:effectLst/>
                <a:latin typeface="+mj-lt"/>
              </a:rPr>
              <a:t> </a:t>
            </a:r>
            <a:r>
              <a:rPr lang="pt-BR" sz="2100" b="1" dirty="0" err="1">
                <a:solidFill>
                  <a:srgbClr val="2F2F2E"/>
                </a:solidFill>
                <a:effectLst/>
                <a:latin typeface="+mj-lt"/>
              </a:rPr>
              <a:t>questions</a:t>
            </a:r>
            <a:r>
              <a:rPr lang="pt-BR" sz="2100" b="1" dirty="0">
                <a:solidFill>
                  <a:srgbClr val="2F2F2E"/>
                </a:solidFill>
                <a:effectLst/>
                <a:latin typeface="+mj-lt"/>
              </a:rPr>
              <a:t>.</a:t>
            </a:r>
          </a:p>
          <a:p>
            <a:pPr marL="457200" indent="-457200">
              <a:buFont typeface="+mj-lt"/>
              <a:buAutoNum type="alphaLcPeriod"/>
            </a:pPr>
            <a:r>
              <a:rPr lang="pt-BR" sz="2100" dirty="0">
                <a:solidFill>
                  <a:srgbClr val="2F2F2E"/>
                </a:solidFill>
                <a:effectLst/>
                <a:latin typeface="+mj-lt"/>
              </a:rPr>
              <a:t>Where are </a:t>
            </a:r>
            <a:r>
              <a:rPr lang="pt-BR" sz="2100" dirty="0" err="1">
                <a:solidFill>
                  <a:srgbClr val="2F2F2E"/>
                </a:solidFill>
                <a:effectLst/>
                <a:latin typeface="+mj-lt"/>
              </a:rPr>
              <a:t>they</a:t>
            </a:r>
            <a:r>
              <a:rPr lang="pt-BR" sz="2100" dirty="0">
                <a:solidFill>
                  <a:srgbClr val="2F2F2E"/>
                </a:solidFill>
                <a:effectLst/>
                <a:latin typeface="+mj-lt"/>
              </a:rPr>
              <a:t>?</a:t>
            </a:r>
          </a:p>
          <a:p>
            <a:pPr marL="457200" indent="-457200">
              <a:buFont typeface="+mj-lt"/>
              <a:buAutoNum type="alphaLcPeriod"/>
            </a:pPr>
            <a:r>
              <a:rPr lang="pt-BR" sz="2100" dirty="0" err="1">
                <a:solidFill>
                  <a:srgbClr val="2F2F2E"/>
                </a:solidFill>
                <a:effectLst/>
                <a:latin typeface="+mj-lt"/>
              </a:rPr>
              <a:t>What</a:t>
            </a:r>
            <a:r>
              <a:rPr lang="pt-BR" sz="2100" dirty="0">
                <a:solidFill>
                  <a:srgbClr val="2F2F2E"/>
                </a:solidFill>
                <a:effectLst/>
                <a:latin typeface="+mj-lt"/>
              </a:rPr>
              <a:t> </a:t>
            </a:r>
            <a:r>
              <a:rPr lang="pt-BR" sz="2100" dirty="0" err="1">
                <a:solidFill>
                  <a:srgbClr val="2F2F2E"/>
                </a:solidFill>
                <a:effectLst/>
                <a:latin typeface="+mj-lt"/>
              </a:rPr>
              <a:t>problem</a:t>
            </a:r>
            <a:r>
              <a:rPr lang="pt-BR" sz="2100" dirty="0">
                <a:solidFill>
                  <a:srgbClr val="2F2F2E"/>
                </a:solidFill>
                <a:effectLst/>
                <a:latin typeface="+mj-lt"/>
              </a:rPr>
              <a:t> does </a:t>
            </a:r>
            <a:r>
              <a:rPr lang="pt-BR" sz="2100" dirty="0" err="1">
                <a:solidFill>
                  <a:srgbClr val="2F2F2E"/>
                </a:solidFill>
                <a:effectLst/>
                <a:latin typeface="+mj-lt"/>
              </a:rPr>
              <a:t>the</a:t>
            </a:r>
            <a:r>
              <a:rPr lang="pt-BR" sz="2100" dirty="0">
                <a:solidFill>
                  <a:srgbClr val="2F2F2E"/>
                </a:solidFill>
                <a:effectLst/>
                <a:latin typeface="+mj-lt"/>
              </a:rPr>
              <a:t> cartoon </a:t>
            </a:r>
            <a:r>
              <a:rPr lang="pt-BR" sz="2100" dirty="0" err="1">
                <a:solidFill>
                  <a:srgbClr val="2F2F2E"/>
                </a:solidFill>
                <a:effectLst/>
                <a:latin typeface="+mj-lt"/>
              </a:rPr>
              <a:t>illustrate</a:t>
            </a:r>
            <a:r>
              <a:rPr lang="pt-BR" sz="2100" dirty="0">
                <a:solidFill>
                  <a:srgbClr val="2F2F2E"/>
                </a:solidFill>
                <a:effectLst/>
                <a:latin typeface="+mj-lt"/>
              </a:rPr>
              <a:t>?</a:t>
            </a:r>
          </a:p>
          <a:p>
            <a:pPr marL="457200" indent="-457200">
              <a:buFont typeface="+mj-lt"/>
              <a:buAutoNum type="alphaLcPeriod"/>
            </a:pPr>
            <a:r>
              <a:rPr lang="pt-BR" sz="2100" dirty="0" err="1">
                <a:solidFill>
                  <a:srgbClr val="2F2F2E"/>
                </a:solidFill>
                <a:effectLst/>
                <a:latin typeface="+mj-lt"/>
              </a:rPr>
              <a:t>What</a:t>
            </a:r>
            <a:r>
              <a:rPr lang="pt-BR" sz="2100" dirty="0">
                <a:solidFill>
                  <a:srgbClr val="2F2F2E"/>
                </a:solidFill>
                <a:effectLst/>
                <a:latin typeface="+mj-lt"/>
              </a:rPr>
              <a:t> </a:t>
            </a:r>
            <a:r>
              <a:rPr lang="pt-BR" sz="2100" dirty="0" err="1">
                <a:solidFill>
                  <a:srgbClr val="2F2F2E"/>
                </a:solidFill>
                <a:effectLst/>
                <a:latin typeface="+mj-lt"/>
              </a:rPr>
              <a:t>tip</a:t>
            </a:r>
            <a:r>
              <a:rPr lang="pt-BR" sz="2100" dirty="0">
                <a:solidFill>
                  <a:srgbClr val="2F2F2E"/>
                </a:solidFill>
                <a:effectLst/>
                <a:latin typeface="+mj-lt"/>
              </a:rPr>
              <a:t>(</a:t>
            </a:r>
            <a:r>
              <a:rPr lang="pt-BR" sz="2100" dirty="0" err="1">
                <a:solidFill>
                  <a:srgbClr val="2F2F2E"/>
                </a:solidFill>
                <a:effectLst/>
                <a:latin typeface="+mj-lt"/>
              </a:rPr>
              <a:t>s</a:t>
            </a:r>
            <a:r>
              <a:rPr lang="pt-BR" sz="2100" dirty="0">
                <a:solidFill>
                  <a:srgbClr val="2F2F2E"/>
                </a:solidFill>
                <a:effectLst/>
                <a:latin typeface="+mj-lt"/>
              </a:rPr>
              <a:t>) </a:t>
            </a:r>
            <a:r>
              <a:rPr lang="pt-BR" sz="2100" dirty="0" err="1">
                <a:solidFill>
                  <a:srgbClr val="2F2F2E"/>
                </a:solidFill>
                <a:effectLst/>
                <a:latin typeface="+mj-lt"/>
              </a:rPr>
              <a:t>from</a:t>
            </a:r>
            <a:r>
              <a:rPr lang="pt-BR" sz="2100" dirty="0">
                <a:solidFill>
                  <a:srgbClr val="2F2F2E"/>
                </a:solidFill>
                <a:effectLst/>
                <a:latin typeface="+mj-lt"/>
              </a:rPr>
              <a:t> </a:t>
            </a:r>
            <a:r>
              <a:rPr lang="pt-BR" sz="2100" dirty="0" err="1">
                <a:solidFill>
                  <a:srgbClr val="2F2F2E"/>
                </a:solidFill>
                <a:effectLst/>
                <a:latin typeface="+mj-lt"/>
              </a:rPr>
              <a:t>the</a:t>
            </a:r>
            <a:r>
              <a:rPr lang="pt-BR" sz="2100" dirty="0">
                <a:solidFill>
                  <a:srgbClr val="2F2F2E"/>
                </a:solidFill>
                <a:effectLst/>
                <a:latin typeface="+mj-lt"/>
              </a:rPr>
              <a:t> </a:t>
            </a:r>
            <a:r>
              <a:rPr lang="pt-BR" sz="2100" dirty="0" err="1">
                <a:solidFill>
                  <a:srgbClr val="2F2F2E"/>
                </a:solidFill>
                <a:effectLst/>
                <a:latin typeface="+mj-lt"/>
              </a:rPr>
              <a:t>following</a:t>
            </a:r>
            <a:r>
              <a:rPr lang="pt-BR" sz="2100" dirty="0">
                <a:solidFill>
                  <a:srgbClr val="2F2F2E"/>
                </a:solidFill>
                <a:effectLst/>
                <a:latin typeface="+mj-lt"/>
              </a:rPr>
              <a:t> </a:t>
            </a:r>
            <a:r>
              <a:rPr lang="pt-BR" sz="2100" dirty="0" err="1">
                <a:solidFill>
                  <a:srgbClr val="2F2F2E"/>
                </a:solidFill>
                <a:effectLst/>
                <a:latin typeface="+mj-lt"/>
              </a:rPr>
              <a:t>list</a:t>
            </a:r>
            <a:r>
              <a:rPr lang="pt-BR" sz="2100" dirty="0">
                <a:solidFill>
                  <a:srgbClr val="2F2F2E"/>
                </a:solidFill>
                <a:effectLst/>
                <a:latin typeface="+mj-lt"/>
              </a:rPr>
              <a:t> </a:t>
            </a:r>
            <a:r>
              <a:rPr lang="pt-BR" sz="2100" dirty="0" err="1">
                <a:solidFill>
                  <a:srgbClr val="2F2F2E"/>
                </a:solidFill>
                <a:effectLst/>
                <a:latin typeface="+mj-lt"/>
              </a:rPr>
              <a:t>can</a:t>
            </a:r>
            <a:r>
              <a:rPr lang="pt-BR" sz="2100" dirty="0">
                <a:solidFill>
                  <a:srgbClr val="2F2F2E"/>
                </a:solidFill>
                <a:effectLst/>
                <a:latin typeface="+mj-lt"/>
              </a:rPr>
              <a:t> </a:t>
            </a:r>
            <a:r>
              <a:rPr lang="pt-BR" sz="2100" dirty="0" err="1">
                <a:solidFill>
                  <a:srgbClr val="2F2F2E"/>
                </a:solidFill>
                <a:effectLst/>
                <a:latin typeface="+mj-lt"/>
              </a:rPr>
              <a:t>you</a:t>
            </a:r>
            <a:r>
              <a:rPr lang="pt-BR" sz="2100" dirty="0">
                <a:solidFill>
                  <a:srgbClr val="2F2F2E"/>
                </a:solidFill>
                <a:latin typeface="+mj-lt"/>
              </a:rPr>
              <a:t> </a:t>
            </a:r>
            <a:r>
              <a:rPr lang="pt-BR" sz="2100" dirty="0" err="1">
                <a:solidFill>
                  <a:srgbClr val="2F2F2E"/>
                </a:solidFill>
                <a:effectLst/>
                <a:latin typeface="+mj-lt"/>
              </a:rPr>
              <a:t>give</a:t>
            </a:r>
            <a:r>
              <a:rPr lang="pt-BR" sz="2100" dirty="0">
                <a:solidFill>
                  <a:srgbClr val="2F2F2E"/>
                </a:solidFill>
                <a:effectLst/>
                <a:latin typeface="+mj-lt"/>
              </a:rPr>
              <a:t> </a:t>
            </a:r>
            <a:r>
              <a:rPr lang="pt-BR" sz="2100" dirty="0" err="1">
                <a:solidFill>
                  <a:srgbClr val="2F2F2E"/>
                </a:solidFill>
                <a:effectLst/>
                <a:latin typeface="+mj-lt"/>
              </a:rPr>
              <a:t>to</a:t>
            </a:r>
            <a:r>
              <a:rPr lang="pt-BR" sz="2100" dirty="0">
                <a:solidFill>
                  <a:srgbClr val="2F2F2E"/>
                </a:solidFill>
                <a:effectLst/>
                <a:latin typeface="+mj-lt"/>
              </a:rPr>
              <a:t> </a:t>
            </a:r>
            <a:r>
              <a:rPr lang="pt-BR" sz="2100" dirty="0" err="1">
                <a:solidFill>
                  <a:srgbClr val="2F2F2E"/>
                </a:solidFill>
                <a:effectLst/>
                <a:latin typeface="+mj-lt"/>
              </a:rPr>
              <a:t>the</a:t>
            </a:r>
            <a:r>
              <a:rPr lang="pt-BR" sz="2100" dirty="0">
                <a:solidFill>
                  <a:srgbClr val="2F2F2E"/>
                </a:solidFill>
                <a:effectLst/>
                <a:latin typeface="+mj-lt"/>
              </a:rPr>
              <a:t> boy </a:t>
            </a:r>
            <a:r>
              <a:rPr lang="pt-BR" sz="2100" dirty="0" err="1">
                <a:solidFill>
                  <a:srgbClr val="2F2F2E"/>
                </a:solidFill>
                <a:effectLst/>
                <a:latin typeface="+mj-lt"/>
              </a:rPr>
              <a:t>on</a:t>
            </a:r>
            <a:r>
              <a:rPr lang="pt-BR" sz="2100" dirty="0">
                <a:solidFill>
                  <a:srgbClr val="2F2F2E"/>
                </a:solidFill>
                <a:effectLst/>
                <a:latin typeface="+mj-lt"/>
              </a:rPr>
              <a:t> </a:t>
            </a:r>
            <a:r>
              <a:rPr lang="pt-BR" sz="2100" dirty="0" err="1">
                <a:solidFill>
                  <a:srgbClr val="2F2F2E"/>
                </a:solidFill>
                <a:effectLst/>
                <a:latin typeface="+mj-lt"/>
              </a:rPr>
              <a:t>the</a:t>
            </a:r>
            <a:r>
              <a:rPr lang="pt-BR" sz="2100" dirty="0">
                <a:solidFill>
                  <a:srgbClr val="2F2F2E"/>
                </a:solidFill>
                <a:effectLst/>
                <a:latin typeface="+mj-lt"/>
              </a:rPr>
              <a:t> </a:t>
            </a:r>
            <a:r>
              <a:rPr lang="pt-BR" sz="2100" dirty="0" err="1">
                <a:solidFill>
                  <a:srgbClr val="2F2F2E"/>
                </a:solidFill>
                <a:effectLst/>
                <a:latin typeface="+mj-lt"/>
              </a:rPr>
              <a:t>left</a:t>
            </a:r>
            <a:r>
              <a:rPr lang="pt-BR" sz="2100" dirty="0">
                <a:solidFill>
                  <a:srgbClr val="2F2F2E"/>
                </a:solidFill>
                <a:effectLst/>
                <a:latin typeface="+mj-lt"/>
              </a:rPr>
              <a:t>?</a:t>
            </a:r>
          </a:p>
          <a:p>
            <a:pPr marL="457200" indent="-457200">
              <a:buFont typeface="+mj-lt"/>
              <a:buAutoNum type="alphaLcPeriod"/>
            </a:pPr>
            <a:endParaRPr lang="pt-BR" sz="2100" dirty="0">
              <a:solidFill>
                <a:srgbClr val="2F2F2E"/>
              </a:solidFill>
              <a:effectLst/>
              <a:latin typeface="+mj-lt"/>
            </a:endParaRPr>
          </a:p>
          <a:p>
            <a:r>
              <a:rPr lang="pt-BR" sz="2100" b="1" dirty="0" err="1">
                <a:solidFill>
                  <a:srgbClr val="2F2F2E"/>
                </a:solidFill>
                <a:effectLst/>
                <a:latin typeface="+mj-lt"/>
              </a:rPr>
              <a:t>Tips</a:t>
            </a:r>
            <a:r>
              <a:rPr lang="pt-BR" sz="2100" b="1" dirty="0">
                <a:solidFill>
                  <a:srgbClr val="2F2F2E"/>
                </a:solidFill>
                <a:effectLst/>
                <a:latin typeface="+mj-lt"/>
              </a:rPr>
              <a:t>:</a:t>
            </a:r>
          </a:p>
          <a:p>
            <a:pPr marL="342900" indent="-342900">
              <a:buFont typeface="Wingdings" pitchFamily="2" charset="2"/>
              <a:buChar char="§"/>
            </a:pPr>
            <a:r>
              <a:rPr lang="pt-BR" sz="2100" dirty="0" err="1">
                <a:solidFill>
                  <a:srgbClr val="2F2F2E"/>
                </a:solidFill>
                <a:effectLst/>
                <a:latin typeface="+mj-lt"/>
              </a:rPr>
              <a:t>Don’t</a:t>
            </a:r>
            <a:r>
              <a:rPr lang="pt-BR" sz="2100" dirty="0">
                <a:solidFill>
                  <a:srgbClr val="2F2F2E"/>
                </a:solidFill>
                <a:effectLst/>
                <a:latin typeface="+mj-lt"/>
              </a:rPr>
              <a:t> </a:t>
            </a:r>
            <a:r>
              <a:rPr lang="pt-BR" sz="2100" dirty="0" err="1">
                <a:solidFill>
                  <a:srgbClr val="2F2F2E"/>
                </a:solidFill>
                <a:effectLst/>
                <a:latin typeface="+mj-lt"/>
              </a:rPr>
              <a:t>seek</a:t>
            </a:r>
            <a:r>
              <a:rPr lang="pt-BR" sz="2100" dirty="0">
                <a:solidFill>
                  <a:srgbClr val="2F2F2E"/>
                </a:solidFill>
                <a:effectLst/>
                <a:latin typeface="+mj-lt"/>
              </a:rPr>
              <a:t> revenge </a:t>
            </a:r>
            <a:r>
              <a:rPr lang="pt-BR" sz="2100" dirty="0" err="1">
                <a:solidFill>
                  <a:srgbClr val="2F2F2E"/>
                </a:solidFill>
                <a:effectLst/>
                <a:latin typeface="+mj-lt"/>
              </a:rPr>
              <a:t>and</a:t>
            </a:r>
            <a:r>
              <a:rPr lang="pt-BR" sz="2100" dirty="0">
                <a:solidFill>
                  <a:srgbClr val="2F2F2E"/>
                </a:solidFill>
                <a:effectLst/>
                <a:latin typeface="+mj-lt"/>
              </a:rPr>
              <a:t> </a:t>
            </a:r>
            <a:r>
              <a:rPr lang="pt-BR" sz="2100" dirty="0" err="1">
                <a:solidFill>
                  <a:srgbClr val="2F2F2E"/>
                </a:solidFill>
                <a:effectLst/>
                <a:latin typeface="+mj-lt"/>
              </a:rPr>
              <a:t>don't</a:t>
            </a:r>
            <a:r>
              <a:rPr lang="pt-BR" sz="2100" dirty="0">
                <a:solidFill>
                  <a:srgbClr val="2F2F2E"/>
                </a:solidFill>
                <a:effectLst/>
                <a:latin typeface="+mj-lt"/>
              </a:rPr>
              <a:t> </a:t>
            </a:r>
            <a:r>
              <a:rPr lang="pt-BR" sz="2100" dirty="0" err="1">
                <a:solidFill>
                  <a:srgbClr val="2F2F2E"/>
                </a:solidFill>
                <a:effectLst/>
                <a:latin typeface="+mj-lt"/>
              </a:rPr>
              <a:t>cyberbully</a:t>
            </a:r>
            <a:r>
              <a:rPr lang="pt-BR" sz="2100" dirty="0">
                <a:solidFill>
                  <a:srgbClr val="2F2F2E"/>
                </a:solidFill>
                <a:effectLst/>
                <a:latin typeface="+mj-lt"/>
              </a:rPr>
              <a:t> </a:t>
            </a:r>
            <a:r>
              <a:rPr lang="pt-BR" sz="2100" dirty="0" err="1">
                <a:solidFill>
                  <a:srgbClr val="2F2F2E"/>
                </a:solidFill>
                <a:effectLst/>
                <a:latin typeface="+mj-lt"/>
              </a:rPr>
              <a:t>back</a:t>
            </a:r>
            <a:r>
              <a:rPr lang="pt-BR" sz="2100" dirty="0">
                <a:solidFill>
                  <a:srgbClr val="2F2F2E"/>
                </a:solidFill>
                <a:effectLst/>
                <a:latin typeface="+mj-lt"/>
              </a:rPr>
              <a:t>.</a:t>
            </a:r>
          </a:p>
          <a:p>
            <a:pPr marL="342900" indent="-342900">
              <a:buFont typeface="Wingdings" pitchFamily="2" charset="2"/>
              <a:buChar char="§"/>
            </a:pPr>
            <a:r>
              <a:rPr lang="pt-BR" sz="2100" dirty="0">
                <a:solidFill>
                  <a:srgbClr val="2F2F2E"/>
                </a:solidFill>
                <a:effectLst/>
                <a:latin typeface="+mj-lt"/>
              </a:rPr>
              <a:t>Talk </a:t>
            </a:r>
            <a:r>
              <a:rPr lang="pt-BR" sz="2100" dirty="0" err="1">
                <a:solidFill>
                  <a:srgbClr val="2F2F2E"/>
                </a:solidFill>
                <a:effectLst/>
                <a:latin typeface="+mj-lt"/>
              </a:rPr>
              <a:t>to</a:t>
            </a:r>
            <a:r>
              <a:rPr lang="pt-BR" sz="2100" dirty="0">
                <a:solidFill>
                  <a:srgbClr val="2F2F2E"/>
                </a:solidFill>
                <a:effectLst/>
                <a:latin typeface="+mj-lt"/>
              </a:rPr>
              <a:t> </a:t>
            </a:r>
            <a:r>
              <a:rPr lang="pt-BR" sz="2100" dirty="0" err="1">
                <a:solidFill>
                  <a:srgbClr val="2F2F2E"/>
                </a:solidFill>
                <a:effectLst/>
                <a:latin typeface="+mj-lt"/>
              </a:rPr>
              <a:t>an</a:t>
            </a:r>
            <a:r>
              <a:rPr lang="pt-BR" sz="2100" dirty="0">
                <a:solidFill>
                  <a:srgbClr val="2F2F2E"/>
                </a:solidFill>
                <a:effectLst/>
                <a:latin typeface="+mj-lt"/>
              </a:rPr>
              <a:t> </a:t>
            </a:r>
            <a:r>
              <a:rPr lang="pt-BR" sz="2100" dirty="0" err="1">
                <a:solidFill>
                  <a:srgbClr val="2F2F2E"/>
                </a:solidFill>
                <a:effectLst/>
                <a:latin typeface="+mj-lt"/>
              </a:rPr>
              <a:t>adult</a:t>
            </a:r>
            <a:r>
              <a:rPr lang="pt-BR" sz="2100" dirty="0">
                <a:solidFill>
                  <a:srgbClr val="2F2F2E"/>
                </a:solidFill>
                <a:effectLst/>
                <a:latin typeface="+mj-lt"/>
              </a:rPr>
              <a:t> </a:t>
            </a:r>
            <a:r>
              <a:rPr lang="pt-BR" sz="2100" dirty="0" err="1">
                <a:solidFill>
                  <a:srgbClr val="2F2F2E"/>
                </a:solidFill>
                <a:effectLst/>
                <a:latin typeface="+mj-lt"/>
              </a:rPr>
              <a:t>you</a:t>
            </a:r>
            <a:r>
              <a:rPr lang="pt-BR" sz="2100" dirty="0">
                <a:solidFill>
                  <a:srgbClr val="2F2F2E"/>
                </a:solidFill>
                <a:effectLst/>
                <a:latin typeface="+mj-lt"/>
              </a:rPr>
              <a:t> </a:t>
            </a:r>
            <a:r>
              <a:rPr lang="pt-BR" sz="2100" dirty="0" err="1">
                <a:solidFill>
                  <a:srgbClr val="2F2F2E"/>
                </a:solidFill>
                <a:effectLst/>
                <a:latin typeface="+mj-lt"/>
              </a:rPr>
              <a:t>trust</a:t>
            </a:r>
            <a:r>
              <a:rPr lang="pt-BR" sz="2100" dirty="0">
                <a:solidFill>
                  <a:srgbClr val="2F2F2E"/>
                </a:solidFill>
                <a:effectLst/>
                <a:latin typeface="+mj-lt"/>
              </a:rPr>
              <a:t> </a:t>
            </a:r>
            <a:r>
              <a:rPr lang="pt-BR" sz="2100" dirty="0" err="1">
                <a:solidFill>
                  <a:srgbClr val="2F2F2E"/>
                </a:solidFill>
                <a:effectLst/>
                <a:latin typeface="+mj-lt"/>
              </a:rPr>
              <a:t>about</a:t>
            </a:r>
            <a:r>
              <a:rPr lang="pt-BR" sz="2100" dirty="0">
                <a:solidFill>
                  <a:srgbClr val="2F2F2E"/>
                </a:solidFill>
                <a:effectLst/>
                <a:latin typeface="+mj-lt"/>
              </a:rPr>
              <a:t> </a:t>
            </a:r>
            <a:r>
              <a:rPr lang="pt-BR" sz="2100" dirty="0" err="1">
                <a:solidFill>
                  <a:srgbClr val="2F2F2E"/>
                </a:solidFill>
                <a:effectLst/>
                <a:latin typeface="+mj-lt"/>
              </a:rPr>
              <a:t>the</a:t>
            </a:r>
            <a:r>
              <a:rPr lang="pt-BR" sz="2100" dirty="0">
                <a:solidFill>
                  <a:srgbClr val="2F2F2E"/>
                </a:solidFill>
                <a:effectLst/>
                <a:latin typeface="+mj-lt"/>
              </a:rPr>
              <a:t> problem.</a:t>
            </a:r>
          </a:p>
          <a:p>
            <a:pPr marL="342900" indent="-342900">
              <a:buFont typeface="Wingdings" pitchFamily="2" charset="2"/>
              <a:buChar char="§"/>
            </a:pPr>
            <a:r>
              <a:rPr lang="pt-BR" sz="2100" dirty="0">
                <a:solidFill>
                  <a:srgbClr val="2F2F2E"/>
                </a:solidFill>
                <a:effectLst/>
                <a:latin typeface="+mj-lt"/>
              </a:rPr>
              <a:t>Block </a:t>
            </a:r>
            <a:r>
              <a:rPr lang="pt-BR" sz="2100" dirty="0" err="1">
                <a:solidFill>
                  <a:srgbClr val="2F2F2E"/>
                </a:solidFill>
                <a:effectLst/>
                <a:latin typeface="+mj-lt"/>
              </a:rPr>
              <a:t>and</a:t>
            </a:r>
            <a:r>
              <a:rPr lang="pt-BR" sz="2100" dirty="0">
                <a:solidFill>
                  <a:srgbClr val="2F2F2E"/>
                </a:solidFill>
                <a:effectLst/>
                <a:latin typeface="+mj-lt"/>
              </a:rPr>
              <a:t> </a:t>
            </a:r>
            <a:r>
              <a:rPr lang="pt-BR" sz="2100" dirty="0" err="1">
                <a:solidFill>
                  <a:srgbClr val="2F2F2E"/>
                </a:solidFill>
                <a:effectLst/>
                <a:latin typeface="+mj-lt"/>
              </a:rPr>
              <a:t>report</a:t>
            </a:r>
            <a:r>
              <a:rPr lang="pt-BR" sz="2100" dirty="0">
                <a:solidFill>
                  <a:srgbClr val="2F2F2E"/>
                </a:solidFill>
                <a:effectLst/>
                <a:latin typeface="+mj-lt"/>
              </a:rPr>
              <a:t> </a:t>
            </a:r>
            <a:r>
              <a:rPr lang="pt-BR" sz="2100" dirty="0" err="1">
                <a:solidFill>
                  <a:srgbClr val="2F2F2E"/>
                </a:solidFill>
                <a:effectLst/>
                <a:latin typeface="+mj-lt"/>
              </a:rPr>
              <a:t>the</a:t>
            </a:r>
            <a:r>
              <a:rPr lang="pt-BR" sz="2100" dirty="0">
                <a:solidFill>
                  <a:srgbClr val="2F2F2E"/>
                </a:solidFill>
                <a:effectLst/>
                <a:latin typeface="+mj-lt"/>
              </a:rPr>
              <a:t> </a:t>
            </a:r>
            <a:r>
              <a:rPr lang="pt-BR" sz="2100" dirty="0" err="1">
                <a:solidFill>
                  <a:srgbClr val="2F2F2E"/>
                </a:solidFill>
                <a:effectLst/>
                <a:latin typeface="+mj-lt"/>
              </a:rPr>
              <a:t>bully</a:t>
            </a:r>
            <a:r>
              <a:rPr lang="pt-BR" sz="2100" dirty="0">
                <a:solidFill>
                  <a:srgbClr val="2F2F2E"/>
                </a:solidFill>
                <a:effectLst/>
                <a:latin typeface="+mj-lt"/>
              </a:rPr>
              <a:t> </a:t>
            </a:r>
            <a:r>
              <a:rPr lang="pt-BR" sz="2100" dirty="0" err="1">
                <a:solidFill>
                  <a:srgbClr val="2F2F2E"/>
                </a:solidFill>
                <a:effectLst/>
                <a:latin typeface="+mj-lt"/>
              </a:rPr>
              <a:t>to</a:t>
            </a:r>
            <a:r>
              <a:rPr lang="pt-BR" sz="2100" dirty="0">
                <a:solidFill>
                  <a:srgbClr val="2F2F2E"/>
                </a:solidFill>
                <a:effectLst/>
                <a:latin typeface="+mj-lt"/>
              </a:rPr>
              <a:t> </a:t>
            </a:r>
            <a:r>
              <a:rPr lang="pt-BR" sz="2100" dirty="0" err="1">
                <a:solidFill>
                  <a:srgbClr val="2F2F2E"/>
                </a:solidFill>
                <a:effectLst/>
                <a:latin typeface="+mj-lt"/>
              </a:rPr>
              <a:t>the</a:t>
            </a:r>
            <a:r>
              <a:rPr lang="pt-BR" sz="2100" dirty="0">
                <a:solidFill>
                  <a:srgbClr val="2F2F2E"/>
                </a:solidFill>
                <a:effectLst/>
                <a:latin typeface="+mj-lt"/>
              </a:rPr>
              <a:t> social media </a:t>
            </a:r>
            <a:r>
              <a:rPr lang="pt-BR" sz="2100" dirty="0" err="1">
                <a:solidFill>
                  <a:srgbClr val="2F2F2E"/>
                </a:solidFill>
                <a:effectLst/>
                <a:latin typeface="+mj-lt"/>
              </a:rPr>
              <a:t>platform</a:t>
            </a:r>
            <a:r>
              <a:rPr lang="pt-BR" sz="2100" dirty="0">
                <a:solidFill>
                  <a:srgbClr val="2F2F2E"/>
                </a:solidFill>
                <a:effectLst/>
                <a:latin typeface="+mj-lt"/>
              </a:rPr>
              <a:t>.</a:t>
            </a:r>
          </a:p>
          <a:p>
            <a:pPr marL="342900" indent="-342900">
              <a:buFont typeface="Wingdings" pitchFamily="2" charset="2"/>
              <a:buChar char="§"/>
            </a:pPr>
            <a:r>
              <a:rPr lang="pt-BR" sz="2100" dirty="0">
                <a:solidFill>
                  <a:srgbClr val="2F2F2E"/>
                </a:solidFill>
                <a:effectLst/>
                <a:latin typeface="+mj-lt"/>
              </a:rPr>
              <a:t>Take a </a:t>
            </a:r>
            <a:r>
              <a:rPr lang="pt-BR" sz="2100" dirty="0" err="1">
                <a:solidFill>
                  <a:srgbClr val="2F2F2E"/>
                </a:solidFill>
                <a:effectLst/>
                <a:latin typeface="+mj-lt"/>
              </a:rPr>
              <a:t>screenshot</a:t>
            </a:r>
            <a:r>
              <a:rPr lang="pt-BR" sz="2100" dirty="0">
                <a:solidFill>
                  <a:srgbClr val="2F2F2E"/>
                </a:solidFill>
                <a:effectLst/>
                <a:latin typeface="+mj-lt"/>
              </a:rPr>
              <a:t> </a:t>
            </a:r>
            <a:r>
              <a:rPr lang="pt-BR" sz="2100" dirty="0" err="1">
                <a:solidFill>
                  <a:srgbClr val="2F2F2E"/>
                </a:solidFill>
                <a:effectLst/>
                <a:latin typeface="+mj-lt"/>
              </a:rPr>
              <a:t>of</a:t>
            </a:r>
            <a:r>
              <a:rPr lang="pt-BR" sz="2100" dirty="0">
                <a:solidFill>
                  <a:srgbClr val="2F2F2E"/>
                </a:solidFill>
                <a:effectLst/>
                <a:latin typeface="+mj-lt"/>
              </a:rPr>
              <a:t> </a:t>
            </a:r>
            <a:r>
              <a:rPr lang="pt-BR" sz="2100" dirty="0" err="1">
                <a:solidFill>
                  <a:srgbClr val="2F2F2E"/>
                </a:solidFill>
                <a:effectLst/>
                <a:latin typeface="+mj-lt"/>
              </a:rPr>
              <a:t>anything</a:t>
            </a:r>
            <a:r>
              <a:rPr lang="pt-BR" sz="2100" dirty="0">
                <a:solidFill>
                  <a:srgbClr val="2F2F2E"/>
                </a:solidFill>
                <a:effectLst/>
                <a:latin typeface="+mj-lt"/>
              </a:rPr>
              <a:t> </a:t>
            </a:r>
            <a:r>
              <a:rPr lang="pt-BR" sz="2100" dirty="0" err="1">
                <a:solidFill>
                  <a:srgbClr val="2F2F2E"/>
                </a:solidFill>
                <a:effectLst/>
                <a:latin typeface="+mj-lt"/>
              </a:rPr>
              <a:t>that</a:t>
            </a:r>
            <a:r>
              <a:rPr lang="pt-BR" sz="2100" dirty="0">
                <a:solidFill>
                  <a:srgbClr val="2F2F2E"/>
                </a:solidFill>
                <a:effectLst/>
                <a:latin typeface="+mj-lt"/>
              </a:rPr>
              <a:t> </a:t>
            </a:r>
            <a:r>
              <a:rPr lang="pt-BR" sz="2100" dirty="0" err="1">
                <a:solidFill>
                  <a:srgbClr val="2F2F2E"/>
                </a:solidFill>
                <a:effectLst/>
                <a:latin typeface="+mj-lt"/>
              </a:rPr>
              <a:t>you</a:t>
            </a:r>
            <a:r>
              <a:rPr lang="pt-BR" sz="2100" dirty="0">
                <a:solidFill>
                  <a:srgbClr val="2F2F2E"/>
                </a:solidFill>
                <a:effectLst/>
                <a:latin typeface="+mj-lt"/>
              </a:rPr>
              <a:t> </a:t>
            </a:r>
            <a:r>
              <a:rPr lang="pt-BR" sz="2100" dirty="0" err="1">
                <a:solidFill>
                  <a:srgbClr val="2F2F2E"/>
                </a:solidFill>
                <a:effectLst/>
                <a:latin typeface="+mj-lt"/>
              </a:rPr>
              <a:t>think</a:t>
            </a:r>
            <a:r>
              <a:rPr lang="pt-BR" sz="2100" dirty="0">
                <a:solidFill>
                  <a:srgbClr val="2F2F2E"/>
                </a:solidFill>
                <a:latin typeface="+mj-lt"/>
              </a:rPr>
              <a:t> </a:t>
            </a:r>
            <a:r>
              <a:rPr lang="pt-BR" sz="2100" dirty="0" err="1">
                <a:solidFill>
                  <a:srgbClr val="2F2F2E"/>
                </a:solidFill>
                <a:effectLst/>
                <a:latin typeface="+mj-lt"/>
              </a:rPr>
              <a:t>could</a:t>
            </a:r>
            <a:r>
              <a:rPr lang="pt-BR" sz="2100" dirty="0">
                <a:solidFill>
                  <a:srgbClr val="2F2F2E"/>
                </a:solidFill>
                <a:effectLst/>
                <a:latin typeface="+mj-lt"/>
              </a:rPr>
              <a:t> </a:t>
            </a:r>
            <a:r>
              <a:rPr lang="pt-BR" sz="2100" dirty="0" err="1">
                <a:solidFill>
                  <a:srgbClr val="2F2F2E"/>
                </a:solidFill>
                <a:effectLst/>
                <a:latin typeface="+mj-lt"/>
              </a:rPr>
              <a:t>be</a:t>
            </a:r>
            <a:r>
              <a:rPr lang="pt-BR" sz="2100" dirty="0">
                <a:solidFill>
                  <a:srgbClr val="2F2F2E"/>
                </a:solidFill>
                <a:effectLst/>
                <a:latin typeface="+mj-lt"/>
              </a:rPr>
              <a:t> cyberbullying </a:t>
            </a:r>
            <a:r>
              <a:rPr lang="pt-BR" sz="2100" dirty="0" err="1">
                <a:solidFill>
                  <a:srgbClr val="2F2F2E"/>
                </a:solidFill>
                <a:effectLst/>
                <a:latin typeface="+mj-lt"/>
              </a:rPr>
              <a:t>and</a:t>
            </a:r>
            <a:r>
              <a:rPr lang="pt-BR" sz="2100" dirty="0">
                <a:solidFill>
                  <a:srgbClr val="2F2F2E"/>
                </a:solidFill>
                <a:effectLst/>
                <a:latin typeface="+mj-lt"/>
              </a:rPr>
              <a:t> </a:t>
            </a:r>
            <a:r>
              <a:rPr lang="pt-BR" sz="2100" dirty="0" err="1">
                <a:solidFill>
                  <a:srgbClr val="2F2F2E"/>
                </a:solidFill>
                <a:effectLst/>
                <a:latin typeface="+mj-lt"/>
              </a:rPr>
              <a:t>save</a:t>
            </a:r>
            <a:r>
              <a:rPr lang="pt-BR" sz="2100" dirty="0">
                <a:solidFill>
                  <a:srgbClr val="2F2F2E"/>
                </a:solidFill>
                <a:effectLst/>
                <a:latin typeface="+mj-lt"/>
              </a:rPr>
              <a:t> it </a:t>
            </a:r>
            <a:r>
              <a:rPr lang="pt-BR" sz="2100" dirty="0" err="1">
                <a:solidFill>
                  <a:srgbClr val="2F2F2E"/>
                </a:solidFill>
                <a:effectLst/>
                <a:latin typeface="+mj-lt"/>
              </a:rPr>
              <a:t>on</a:t>
            </a:r>
            <a:r>
              <a:rPr lang="pt-BR" sz="2100" dirty="0">
                <a:solidFill>
                  <a:srgbClr val="2F2F2E"/>
                </a:solidFill>
                <a:effectLst/>
                <a:latin typeface="+mj-lt"/>
              </a:rPr>
              <a:t> </a:t>
            </a:r>
            <a:r>
              <a:rPr lang="pt-BR" sz="2100" dirty="0" err="1">
                <a:solidFill>
                  <a:srgbClr val="2F2F2E"/>
                </a:solidFill>
                <a:effectLst/>
                <a:latin typeface="+mj-lt"/>
              </a:rPr>
              <a:t>your</a:t>
            </a:r>
            <a:r>
              <a:rPr lang="pt-BR" sz="2100" dirty="0">
                <a:solidFill>
                  <a:srgbClr val="2F2F2E"/>
                </a:solidFill>
                <a:latin typeface="+mj-lt"/>
              </a:rPr>
              <a:t> </a:t>
            </a:r>
            <a:r>
              <a:rPr lang="pt-BR" sz="2100" dirty="0" err="1">
                <a:solidFill>
                  <a:srgbClr val="2F2F2E"/>
                </a:solidFill>
                <a:effectLst/>
                <a:latin typeface="+mj-lt"/>
              </a:rPr>
              <a:t>electronic</a:t>
            </a:r>
            <a:r>
              <a:rPr lang="pt-BR" sz="2100" dirty="0">
                <a:solidFill>
                  <a:srgbClr val="2F2F2E"/>
                </a:solidFill>
                <a:effectLst/>
                <a:latin typeface="+mj-lt"/>
              </a:rPr>
              <a:t> device.</a:t>
            </a:r>
          </a:p>
          <a:p>
            <a:pPr marL="342900" indent="-342900">
              <a:buFont typeface="Wingdings" pitchFamily="2" charset="2"/>
              <a:buChar char="§"/>
            </a:pPr>
            <a:r>
              <a:rPr lang="pt-BR" sz="2100" dirty="0" err="1">
                <a:solidFill>
                  <a:srgbClr val="2F2F2E"/>
                </a:solidFill>
                <a:effectLst/>
                <a:latin typeface="+mj-lt"/>
              </a:rPr>
              <a:t>Keep</a:t>
            </a:r>
            <a:r>
              <a:rPr lang="pt-BR" sz="2100" dirty="0">
                <a:solidFill>
                  <a:srgbClr val="2F2F2E"/>
                </a:solidFill>
                <a:effectLst/>
                <a:latin typeface="+mj-lt"/>
              </a:rPr>
              <a:t> </a:t>
            </a:r>
            <a:r>
              <a:rPr lang="pt-BR" sz="2100" dirty="0" err="1">
                <a:solidFill>
                  <a:srgbClr val="2F2F2E"/>
                </a:solidFill>
                <a:effectLst/>
                <a:latin typeface="+mj-lt"/>
              </a:rPr>
              <a:t>your</a:t>
            </a:r>
            <a:r>
              <a:rPr lang="pt-BR" sz="2100" dirty="0">
                <a:solidFill>
                  <a:srgbClr val="2F2F2E"/>
                </a:solidFill>
                <a:effectLst/>
                <a:latin typeface="+mj-lt"/>
              </a:rPr>
              <a:t> social media </a:t>
            </a:r>
            <a:r>
              <a:rPr lang="pt-BR" sz="2100" dirty="0" err="1">
                <a:solidFill>
                  <a:srgbClr val="2F2F2E"/>
                </a:solidFill>
                <a:effectLst/>
                <a:latin typeface="+mj-lt"/>
              </a:rPr>
              <a:t>privacy</a:t>
            </a:r>
            <a:r>
              <a:rPr lang="pt-BR" sz="2100" dirty="0">
                <a:solidFill>
                  <a:srgbClr val="2F2F2E"/>
                </a:solidFill>
                <a:effectLst/>
                <a:latin typeface="+mj-lt"/>
              </a:rPr>
              <a:t> setting high.</a:t>
            </a:r>
          </a:p>
        </p:txBody>
      </p:sp>
    </p:spTree>
    <p:extLst>
      <p:ext uri="{BB962C8B-B14F-4D97-AF65-F5344CB8AC3E}">
        <p14:creationId xmlns:p14="http://schemas.microsoft.com/office/powerpoint/2010/main" val="19284387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2" name="Agrupar 11">
            <a:extLst>
              <a:ext uri="{FF2B5EF4-FFF2-40B4-BE49-F238E27FC236}">
                <a16:creationId xmlns:a16="http://schemas.microsoft.com/office/drawing/2014/main" id="{DC40C915-0ED3-D574-81EB-6FC67821FAB6}"/>
              </a:ext>
            </a:extLst>
          </p:cNvPr>
          <p:cNvGrpSpPr/>
          <p:nvPr/>
        </p:nvGrpSpPr>
        <p:grpSpPr>
          <a:xfrm>
            <a:off x="946220" y="2043506"/>
            <a:ext cx="3133135" cy="4247161"/>
            <a:chOff x="667900" y="3626397"/>
            <a:chExt cx="3133135" cy="4247161"/>
          </a:xfrm>
        </p:grpSpPr>
        <p:sp>
          <p:nvSpPr>
            <p:cNvPr id="13" name="CaixaDeTexto 12">
              <a:extLst>
                <a:ext uri="{FF2B5EF4-FFF2-40B4-BE49-F238E27FC236}">
                  <a16:creationId xmlns:a16="http://schemas.microsoft.com/office/drawing/2014/main" id="{96352E7B-16EB-C41F-72F9-C28A4475F859}"/>
                </a:ext>
              </a:extLst>
            </p:cNvPr>
            <p:cNvSpPr txBox="1"/>
            <p:nvPr/>
          </p:nvSpPr>
          <p:spPr>
            <a:xfrm>
              <a:off x="839244" y="4087906"/>
              <a:ext cx="2961791" cy="3785652"/>
            </a:xfrm>
            <a:custGeom>
              <a:avLst/>
              <a:gdLst>
                <a:gd name="connsiteX0" fmla="*/ 0 w 2961791"/>
                <a:gd name="connsiteY0" fmla="*/ 0 h 3785652"/>
                <a:gd name="connsiteX1" fmla="*/ 2961791 w 2961791"/>
                <a:gd name="connsiteY1" fmla="*/ 0 h 3785652"/>
                <a:gd name="connsiteX2" fmla="*/ 2961791 w 2961791"/>
                <a:gd name="connsiteY2" fmla="*/ 3785652 h 3785652"/>
                <a:gd name="connsiteX3" fmla="*/ 0 w 2961791"/>
                <a:gd name="connsiteY3" fmla="*/ 3785652 h 3785652"/>
                <a:gd name="connsiteX4" fmla="*/ 0 w 2961791"/>
                <a:gd name="connsiteY4" fmla="*/ 0 h 3785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1791" h="3785652" fill="none" extrusionOk="0">
                  <a:moveTo>
                    <a:pt x="0" y="0"/>
                  </a:moveTo>
                  <a:cubicBezTo>
                    <a:pt x="300348" y="-49533"/>
                    <a:pt x="2220568" y="-14809"/>
                    <a:pt x="2961791" y="0"/>
                  </a:cubicBezTo>
                  <a:cubicBezTo>
                    <a:pt x="3049430" y="605805"/>
                    <a:pt x="2889112" y="2720140"/>
                    <a:pt x="2961791" y="3785652"/>
                  </a:cubicBezTo>
                  <a:cubicBezTo>
                    <a:pt x="2134064" y="3737421"/>
                    <a:pt x="613343" y="3870107"/>
                    <a:pt x="0" y="3785652"/>
                  </a:cubicBezTo>
                  <a:cubicBezTo>
                    <a:pt x="-38581" y="2333031"/>
                    <a:pt x="63341" y="1327805"/>
                    <a:pt x="0" y="0"/>
                  </a:cubicBezTo>
                  <a:close/>
                </a:path>
                <a:path w="2961791" h="3785652" stroke="0" extrusionOk="0">
                  <a:moveTo>
                    <a:pt x="0" y="0"/>
                  </a:moveTo>
                  <a:cubicBezTo>
                    <a:pt x="1330620" y="118645"/>
                    <a:pt x="1822767" y="116012"/>
                    <a:pt x="2961791" y="0"/>
                  </a:cubicBezTo>
                  <a:cubicBezTo>
                    <a:pt x="2828909" y="637042"/>
                    <a:pt x="3046742" y="3121186"/>
                    <a:pt x="2961791" y="3785652"/>
                  </a:cubicBezTo>
                  <a:cubicBezTo>
                    <a:pt x="1938139" y="3920252"/>
                    <a:pt x="735825" y="3628456"/>
                    <a:pt x="0" y="3785652"/>
                  </a:cubicBezTo>
                  <a:cubicBezTo>
                    <a:pt x="-20187" y="3244272"/>
                    <a:pt x="-152480" y="680335"/>
                    <a:pt x="0" y="0"/>
                  </a:cubicBezTo>
                  <a:close/>
                </a:path>
              </a:pathLst>
            </a:custGeom>
            <a:solidFill>
              <a:schemeClr val="accent2">
                <a:lumMod val="20000"/>
                <a:lumOff val="80000"/>
              </a:schemeClr>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pt-BR" sz="2000" dirty="0"/>
                <a:t>Conhecer convenções relacionadas a contextos e a gêneros de texto ajuda-nos a compreender e a produzir textos de cada</a:t>
              </a:r>
            </a:p>
            <a:p>
              <a:r>
                <a:rPr lang="pt-BR" sz="2000" dirty="0"/>
                <a:t>gênero. Com um colega, identifiquem características do gênero</a:t>
              </a:r>
            </a:p>
            <a:p>
              <a:r>
                <a:rPr lang="pt-BR" sz="2000" b="1" dirty="0"/>
                <a:t>lista de dicas </a:t>
              </a:r>
              <a:r>
                <a:rPr lang="pt-BR" sz="2000" dirty="0"/>
                <a:t>que vocês encontram no texto e escrevam-nas em seus cadernos. </a:t>
              </a:r>
            </a:p>
          </p:txBody>
        </p:sp>
        <p:sp>
          <p:nvSpPr>
            <p:cNvPr id="14" name="Pentágono 13">
              <a:extLst>
                <a:ext uri="{FF2B5EF4-FFF2-40B4-BE49-F238E27FC236}">
                  <a16:creationId xmlns:a16="http://schemas.microsoft.com/office/drawing/2014/main" id="{98BEB048-2796-735C-1318-113A9D3315C5}"/>
                </a:ext>
              </a:extLst>
            </p:cNvPr>
            <p:cNvSpPr/>
            <p:nvPr/>
          </p:nvSpPr>
          <p:spPr>
            <a:xfrm rot="21338555">
              <a:off x="667900" y="3626397"/>
              <a:ext cx="1292087" cy="487017"/>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dirty="0"/>
                <a:t>TIP</a:t>
              </a:r>
            </a:p>
          </p:txBody>
        </p:sp>
      </p:grpSp>
      <p:sp>
        <p:nvSpPr>
          <p:cNvPr id="5" name="Espaço Reservado para Conteúdo 2">
            <a:extLst>
              <a:ext uri="{FF2B5EF4-FFF2-40B4-BE49-F238E27FC236}">
                <a16:creationId xmlns:a16="http://schemas.microsoft.com/office/drawing/2014/main" id="{392A06A1-AB2D-CD6F-825C-CD1930651E52}"/>
              </a:ext>
            </a:extLst>
          </p:cNvPr>
          <p:cNvSpPr txBox="1">
            <a:spLocks/>
          </p:cNvSpPr>
          <p:nvPr/>
        </p:nvSpPr>
        <p:spPr>
          <a:xfrm>
            <a:off x="3376246" y="6290667"/>
            <a:ext cx="7869534" cy="720060"/>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gn="r">
              <a:buFont typeface="Arial" panose="020B0604020202020204" pitchFamily="34" charset="0"/>
              <a:buNone/>
            </a:pPr>
            <a:r>
              <a:rPr lang="pt-BR" sz="1000" dirty="0">
                <a:solidFill>
                  <a:schemeClr val="tx1"/>
                </a:solidFill>
                <a:latin typeface="Helvetica" pitchFamily="2" charset="0"/>
              </a:rPr>
              <a:t>GOOGLE. Be internet </a:t>
            </a:r>
            <a:r>
              <a:rPr lang="pt-BR" sz="1000" dirty="0" err="1">
                <a:solidFill>
                  <a:schemeClr val="tx1"/>
                </a:solidFill>
                <a:latin typeface="Helvetica" pitchFamily="2" charset="0"/>
              </a:rPr>
              <a:t>smart</a:t>
            </a:r>
            <a:r>
              <a:rPr lang="pt-BR" sz="1000" dirty="0">
                <a:solidFill>
                  <a:schemeClr val="tx1"/>
                </a:solidFill>
                <a:latin typeface="Helvetica" pitchFamily="2" charset="0"/>
              </a:rPr>
              <a:t>: </a:t>
            </a:r>
            <a:r>
              <a:rPr lang="pt-BR" sz="1000" dirty="0" err="1">
                <a:solidFill>
                  <a:schemeClr val="tx1"/>
                </a:solidFill>
                <a:latin typeface="Helvetica" pitchFamily="2" charset="0"/>
              </a:rPr>
              <a:t>tips</a:t>
            </a:r>
            <a:r>
              <a:rPr lang="pt-BR" sz="1000" dirty="0">
                <a:solidFill>
                  <a:schemeClr val="tx1"/>
                </a:solidFill>
                <a:latin typeface="Helvetica" pitchFamily="2" charset="0"/>
              </a:rPr>
              <a:t> </a:t>
            </a:r>
            <a:r>
              <a:rPr lang="pt-BR" sz="1000" dirty="0" err="1">
                <a:solidFill>
                  <a:schemeClr val="tx1"/>
                </a:solidFill>
                <a:latin typeface="Helvetica" pitchFamily="2" charset="0"/>
              </a:rPr>
              <a:t>to</a:t>
            </a:r>
            <a:r>
              <a:rPr lang="pt-BR" sz="1000" dirty="0">
                <a:solidFill>
                  <a:schemeClr val="tx1"/>
                </a:solidFill>
                <a:latin typeface="Helvetica" pitchFamily="2" charset="0"/>
              </a:rPr>
              <a:t> help </a:t>
            </a:r>
            <a:r>
              <a:rPr lang="pt-BR" sz="1000" dirty="0" err="1">
                <a:solidFill>
                  <a:schemeClr val="tx1"/>
                </a:solidFill>
                <a:latin typeface="Helvetica" pitchFamily="2" charset="0"/>
              </a:rPr>
              <a:t>you</a:t>
            </a:r>
            <a:r>
              <a:rPr lang="pt-BR" sz="1000" dirty="0">
                <a:solidFill>
                  <a:schemeClr val="tx1"/>
                </a:solidFill>
                <a:latin typeface="Helvetica" pitchFamily="2" charset="0"/>
              </a:rPr>
              <a:t> </a:t>
            </a:r>
            <a:r>
              <a:rPr lang="pt-BR" sz="1000" dirty="0" err="1">
                <a:solidFill>
                  <a:schemeClr val="tx1"/>
                </a:solidFill>
                <a:latin typeface="Helvetica" pitchFamily="2" charset="0"/>
              </a:rPr>
              <a:t>be</a:t>
            </a:r>
            <a:r>
              <a:rPr lang="pt-BR" sz="1000" dirty="0">
                <a:solidFill>
                  <a:schemeClr val="tx1"/>
                </a:solidFill>
                <a:latin typeface="Helvetica" pitchFamily="2" charset="0"/>
              </a:rPr>
              <a:t> </a:t>
            </a:r>
            <a:r>
              <a:rPr lang="pt-BR" sz="1000" dirty="0" err="1">
                <a:solidFill>
                  <a:schemeClr val="tx1"/>
                </a:solidFill>
                <a:latin typeface="Helvetica" pitchFamily="2" charset="0"/>
              </a:rPr>
              <a:t>smart</a:t>
            </a:r>
            <a:r>
              <a:rPr lang="pt-BR" sz="1000" dirty="0">
                <a:solidFill>
                  <a:schemeClr val="tx1"/>
                </a:solidFill>
                <a:latin typeface="Helvetica" pitchFamily="2" charset="0"/>
              </a:rPr>
              <a:t> online. In: GOOGLE. </a:t>
            </a:r>
            <a:r>
              <a:rPr lang="pt-BR" sz="1000" b="1" dirty="0">
                <a:solidFill>
                  <a:schemeClr val="tx1"/>
                </a:solidFill>
                <a:latin typeface="Helvetica" pitchFamily="2" charset="0"/>
              </a:rPr>
              <a:t>Be internet </a:t>
            </a:r>
            <a:r>
              <a:rPr lang="pt-BR" sz="1000" b="1" dirty="0" err="1">
                <a:solidFill>
                  <a:schemeClr val="tx1"/>
                </a:solidFill>
                <a:latin typeface="Helvetica" pitchFamily="2" charset="0"/>
              </a:rPr>
              <a:t>awesome</a:t>
            </a:r>
            <a:r>
              <a:rPr lang="pt-BR" sz="1000" dirty="0">
                <a:solidFill>
                  <a:schemeClr val="tx1"/>
                </a:solidFill>
                <a:latin typeface="Helvetica" pitchFamily="2" charset="0"/>
              </a:rPr>
              <a:t>. [S. l.]: Google, [202-]. Disponível em: https://</a:t>
            </a:r>
            <a:r>
              <a:rPr lang="pt-BR" sz="1000" dirty="0" err="1">
                <a:solidFill>
                  <a:schemeClr val="tx1"/>
                </a:solidFill>
                <a:latin typeface="Helvetica" pitchFamily="2" charset="0"/>
              </a:rPr>
              <a:t>storage.googleapis.com</a:t>
            </a:r>
            <a:r>
              <a:rPr lang="pt-BR" sz="1000" dirty="0">
                <a:solidFill>
                  <a:schemeClr val="tx1"/>
                </a:solidFill>
                <a:latin typeface="Helvetica" pitchFamily="2" charset="0"/>
              </a:rPr>
              <a:t>/</a:t>
            </a:r>
            <a:r>
              <a:rPr lang="pt-BR" sz="1000" dirty="0" err="1">
                <a:solidFill>
                  <a:schemeClr val="tx1"/>
                </a:solidFill>
                <a:latin typeface="Helvetica" pitchFamily="2" charset="0"/>
              </a:rPr>
              <a:t>gweb-interland.appspot.com</a:t>
            </a:r>
            <a:r>
              <a:rPr lang="pt-BR" sz="1000" dirty="0">
                <a:solidFill>
                  <a:schemeClr val="tx1"/>
                </a:solidFill>
                <a:latin typeface="Helvetica" pitchFamily="2" charset="0"/>
              </a:rPr>
              <a:t>/</a:t>
            </a:r>
            <a:r>
              <a:rPr lang="pt-BR" sz="1000" dirty="0" err="1">
                <a:solidFill>
                  <a:schemeClr val="tx1"/>
                </a:solidFill>
                <a:latin typeface="Helvetica" pitchFamily="2" charset="0"/>
              </a:rPr>
              <a:t>en-us</a:t>
            </a:r>
            <a:r>
              <a:rPr lang="pt-BR" sz="1000" dirty="0">
                <a:solidFill>
                  <a:schemeClr val="tx1"/>
                </a:solidFill>
                <a:latin typeface="Helvetica" pitchFamily="2" charset="0"/>
              </a:rPr>
              <a:t>/hub/</a:t>
            </a:r>
            <a:r>
              <a:rPr lang="pt-BR" sz="1000" dirty="0" err="1">
                <a:solidFill>
                  <a:schemeClr val="tx1"/>
                </a:solidFill>
                <a:latin typeface="Helvetica" pitchFamily="2" charset="0"/>
              </a:rPr>
              <a:t>pdfs</a:t>
            </a:r>
            <a:r>
              <a:rPr lang="pt-BR" sz="1000" dirty="0">
                <a:solidFill>
                  <a:schemeClr val="tx1"/>
                </a:solidFill>
                <a:latin typeface="Helvetica" pitchFamily="2" charset="0"/>
              </a:rPr>
              <a:t>/</a:t>
            </a:r>
            <a:r>
              <a:rPr lang="pt-BR" sz="1000" dirty="0" err="1">
                <a:solidFill>
                  <a:schemeClr val="tx1"/>
                </a:solidFill>
                <a:latin typeface="Helvetica" pitchFamily="2" charset="0"/>
              </a:rPr>
              <a:t>Google_BeInternetAwesome_DigitalCitiizenshipSafety_Tips_EN.pdf</a:t>
            </a:r>
            <a:r>
              <a:rPr lang="pt-BR" sz="1000" dirty="0">
                <a:solidFill>
                  <a:schemeClr val="tx1"/>
                </a:solidFill>
                <a:latin typeface="Helvetica" pitchFamily="2" charset="0"/>
              </a:rPr>
              <a:t>. Acesso em: 5 ago. 2024.</a:t>
            </a:r>
            <a:endParaRPr lang="pt-BR" sz="1000" dirty="0">
              <a:solidFill>
                <a:schemeClr val="tx1"/>
              </a:solidFill>
            </a:endParaRPr>
          </a:p>
        </p:txBody>
      </p:sp>
      <p:sp>
        <p:nvSpPr>
          <p:cNvPr id="9" name="Retângulo 8">
            <a:extLst>
              <a:ext uri="{FF2B5EF4-FFF2-40B4-BE49-F238E27FC236}">
                <a16:creationId xmlns:a16="http://schemas.microsoft.com/office/drawing/2014/main" id="{8451F3B1-CB2D-BE93-5D38-02F27C363DA3}"/>
              </a:ext>
            </a:extLst>
          </p:cNvPr>
          <p:cNvSpPr/>
          <p:nvPr/>
        </p:nvSpPr>
        <p:spPr>
          <a:xfrm rot="20492295">
            <a:off x="-842232" y="-818046"/>
            <a:ext cx="5126836" cy="165911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Título 1">
            <a:extLst>
              <a:ext uri="{FF2B5EF4-FFF2-40B4-BE49-F238E27FC236}">
                <a16:creationId xmlns:a16="http://schemas.microsoft.com/office/drawing/2014/main" id="{78F9AED1-10FB-2F81-2A68-FCA52C749DF6}"/>
              </a:ext>
            </a:extLst>
          </p:cNvPr>
          <p:cNvSpPr>
            <a:spLocks noGrp="1"/>
          </p:cNvSpPr>
          <p:nvPr>
            <p:ph type="title"/>
          </p:nvPr>
        </p:nvSpPr>
        <p:spPr>
          <a:xfrm rot="20511431">
            <a:off x="9016" y="254087"/>
            <a:ext cx="3323415" cy="768474"/>
          </a:xfrm>
          <a:custGeom>
            <a:avLst/>
            <a:gdLst>
              <a:gd name="connsiteX0" fmla="*/ 0 w 3323415"/>
              <a:gd name="connsiteY0" fmla="*/ 0 h 768474"/>
              <a:gd name="connsiteX1" fmla="*/ 3323415 w 3323415"/>
              <a:gd name="connsiteY1" fmla="*/ 0 h 768474"/>
              <a:gd name="connsiteX2" fmla="*/ 3323415 w 3323415"/>
              <a:gd name="connsiteY2" fmla="*/ 768474 h 768474"/>
              <a:gd name="connsiteX3" fmla="*/ 0 w 3323415"/>
              <a:gd name="connsiteY3" fmla="*/ 768474 h 768474"/>
              <a:gd name="connsiteX4" fmla="*/ 0 w 3323415"/>
              <a:gd name="connsiteY4" fmla="*/ 0 h 768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3415" h="768474" fill="none" extrusionOk="0">
                <a:moveTo>
                  <a:pt x="0" y="0"/>
                </a:moveTo>
                <a:cubicBezTo>
                  <a:pt x="1120904" y="-49533"/>
                  <a:pt x="2377966" y="-14809"/>
                  <a:pt x="3323415" y="0"/>
                </a:cubicBezTo>
                <a:cubicBezTo>
                  <a:pt x="3369818" y="165277"/>
                  <a:pt x="3368782" y="612833"/>
                  <a:pt x="3323415" y="768474"/>
                </a:cubicBezTo>
                <a:cubicBezTo>
                  <a:pt x="2825949" y="720243"/>
                  <a:pt x="549133" y="852929"/>
                  <a:pt x="0" y="768474"/>
                </a:cubicBezTo>
                <a:cubicBezTo>
                  <a:pt x="-11874" y="565440"/>
                  <a:pt x="-4102" y="178889"/>
                  <a:pt x="0" y="0"/>
                </a:cubicBezTo>
                <a:close/>
              </a:path>
              <a:path w="3323415" h="768474" stroke="0" extrusionOk="0">
                <a:moveTo>
                  <a:pt x="0" y="0"/>
                </a:moveTo>
                <a:cubicBezTo>
                  <a:pt x="1275843" y="118645"/>
                  <a:pt x="2274791" y="116012"/>
                  <a:pt x="3323415" y="0"/>
                </a:cubicBezTo>
                <a:cubicBezTo>
                  <a:pt x="3386769" y="336899"/>
                  <a:pt x="3265851" y="389462"/>
                  <a:pt x="3323415" y="768474"/>
                </a:cubicBezTo>
                <a:cubicBezTo>
                  <a:pt x="2710589" y="903074"/>
                  <a:pt x="575238" y="611278"/>
                  <a:pt x="0" y="768474"/>
                </a:cubicBezTo>
                <a:cubicBezTo>
                  <a:pt x="-30399" y="522728"/>
                  <a:pt x="52520" y="371610"/>
                  <a:pt x="0" y="0"/>
                </a:cubicBezTo>
                <a:close/>
              </a:path>
            </a:pathLst>
          </a:custGeom>
          <a:solidFill>
            <a:schemeClr val="tx1"/>
          </a:solidFill>
          <a:ln>
            <a:noFill/>
            <a:extLst>
              <a:ext uri="{C807C97D-BFC1-408E-A445-0C87EB9F89A2}">
                <ask:lineSketchStyleProps xmlns:ask="http://schemas.microsoft.com/office/drawing/2018/sketchyshapes" sd="1219033472">
                  <ask:type>
                    <ask:lineSketchCurved/>
                  </ask:type>
                </ask:lineSketchStyleProps>
              </a:ext>
            </a:extLst>
          </a:ln>
        </p:spPr>
        <p:txBody>
          <a:bodyPr wrap="square">
            <a:noAutofit/>
          </a:bodyPr>
          <a:lstStyle/>
          <a:p>
            <a:r>
              <a:rPr lang="pt-BR" sz="4000" b="1" dirty="0">
                <a:solidFill>
                  <a:schemeClr val="bg1"/>
                </a:solidFill>
              </a:rPr>
              <a:t>UNIT 1</a:t>
            </a:r>
          </a:p>
        </p:txBody>
      </p:sp>
      <p:pic>
        <p:nvPicPr>
          <p:cNvPr id="3" name="Imagem 2">
            <a:extLst>
              <a:ext uri="{FF2B5EF4-FFF2-40B4-BE49-F238E27FC236}">
                <a16:creationId xmlns:a16="http://schemas.microsoft.com/office/drawing/2014/main" id="{E57E919F-1A9B-3D93-3A60-71E538FFF10B}"/>
              </a:ext>
            </a:extLst>
          </p:cNvPr>
          <p:cNvPicPr>
            <a:picLocks noChangeAspect="1"/>
          </p:cNvPicPr>
          <p:nvPr/>
        </p:nvPicPr>
        <p:blipFill>
          <a:blip r:embed="rId2"/>
          <a:stretch>
            <a:fillRect/>
          </a:stretch>
        </p:blipFill>
        <p:spPr>
          <a:xfrm>
            <a:off x="6506029" y="138223"/>
            <a:ext cx="4589723" cy="6152444"/>
          </a:xfrm>
          <a:prstGeom prst="rect">
            <a:avLst/>
          </a:prstGeom>
        </p:spPr>
        <p:style>
          <a:lnRef idx="0">
            <a:schemeClr val="dk1"/>
          </a:lnRef>
          <a:fillRef idx="3">
            <a:schemeClr val="dk1"/>
          </a:fillRef>
          <a:effectRef idx="3">
            <a:schemeClr val="dk1"/>
          </a:effectRef>
          <a:fontRef idx="minor">
            <a:schemeClr val="lt1"/>
          </a:fontRef>
        </p:style>
      </p:pic>
    </p:spTree>
    <p:extLst>
      <p:ext uri="{BB962C8B-B14F-4D97-AF65-F5344CB8AC3E}">
        <p14:creationId xmlns:p14="http://schemas.microsoft.com/office/powerpoint/2010/main" val="1182846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7" name="Imagem 6" descr="Garrafa de água de plástico esmagada">
            <a:extLst>
              <a:ext uri="{FF2B5EF4-FFF2-40B4-BE49-F238E27FC236}">
                <a16:creationId xmlns:a16="http://schemas.microsoft.com/office/drawing/2014/main" id="{48ECC241-DF5D-A3A0-640A-88D004D673B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017" y="-1445049"/>
            <a:ext cx="12248858" cy="9160299"/>
          </a:xfrm>
          <a:prstGeom prst="rect">
            <a:avLst/>
          </a:prstGeom>
        </p:spPr>
      </p:pic>
      <p:sp>
        <p:nvSpPr>
          <p:cNvPr id="4" name="Título 1">
            <a:extLst>
              <a:ext uri="{FF2B5EF4-FFF2-40B4-BE49-F238E27FC236}">
                <a16:creationId xmlns:a16="http://schemas.microsoft.com/office/drawing/2014/main" id="{75706E38-03DF-4289-6176-3FBAA70E72BE}"/>
              </a:ext>
            </a:extLst>
          </p:cNvPr>
          <p:cNvSpPr txBox="1">
            <a:spLocks/>
          </p:cNvSpPr>
          <p:nvPr/>
        </p:nvSpPr>
        <p:spPr>
          <a:xfrm>
            <a:off x="2753833" y="262147"/>
            <a:ext cx="4529469" cy="1723549"/>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a:lstStyle>
          <a:p>
            <a:r>
              <a:rPr lang="pt-BR" sz="4000" b="1" dirty="0"/>
              <a:t>NO MORE </a:t>
            </a:r>
          </a:p>
          <a:p>
            <a:r>
              <a:rPr lang="pt-BR" sz="4000" b="1" dirty="0"/>
              <a:t>PLASTIC!</a:t>
            </a:r>
            <a:endParaRPr lang="pt-BR" sz="4000" b="1" i="1" dirty="0"/>
          </a:p>
        </p:txBody>
      </p:sp>
      <p:sp>
        <p:nvSpPr>
          <p:cNvPr id="5" name="Espaço Reservado para Conteúdo 2">
            <a:extLst>
              <a:ext uri="{FF2B5EF4-FFF2-40B4-BE49-F238E27FC236}">
                <a16:creationId xmlns:a16="http://schemas.microsoft.com/office/drawing/2014/main" id="{392A06A1-AB2D-CD6F-825C-CD1930651E52}"/>
              </a:ext>
            </a:extLst>
          </p:cNvPr>
          <p:cNvSpPr txBox="1">
            <a:spLocks/>
          </p:cNvSpPr>
          <p:nvPr/>
        </p:nvSpPr>
        <p:spPr>
          <a:xfrm>
            <a:off x="555255" y="5871624"/>
            <a:ext cx="6919433" cy="720060"/>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gn="r">
              <a:buFont typeface="Arial" panose="020B0604020202020204" pitchFamily="34" charset="0"/>
              <a:buNone/>
            </a:pPr>
            <a:r>
              <a:rPr lang="pt-BR" sz="1000" dirty="0">
                <a:solidFill>
                  <a:schemeClr val="bg1"/>
                </a:solidFill>
                <a:latin typeface="Helvetica" pitchFamily="2" charset="0"/>
              </a:rPr>
              <a:t>AUSTRALIAN MARINE CONSERVATION SOCIETY. </a:t>
            </a:r>
            <a:r>
              <a:rPr lang="pt-BR" sz="1000" dirty="0" err="1">
                <a:solidFill>
                  <a:schemeClr val="bg1"/>
                </a:solidFill>
                <a:latin typeface="Helvetica" pitchFamily="2" charset="0"/>
              </a:rPr>
              <a:t>I</a:t>
            </a:r>
            <a:r>
              <a:rPr lang="pt-BR" sz="1000" dirty="0">
                <a:solidFill>
                  <a:schemeClr val="bg1"/>
                </a:solidFill>
                <a:latin typeface="Helvetica" pitchFamily="2" charset="0"/>
              </a:rPr>
              <a:t> </a:t>
            </a:r>
            <a:r>
              <a:rPr lang="pt-BR" sz="1000" dirty="0" err="1">
                <a:solidFill>
                  <a:schemeClr val="bg1"/>
                </a:solidFill>
                <a:latin typeface="Helvetica" pitchFamily="2" charset="0"/>
              </a:rPr>
              <a:t>want</a:t>
            </a:r>
            <a:r>
              <a:rPr lang="pt-BR" sz="1000" dirty="0">
                <a:solidFill>
                  <a:schemeClr val="bg1"/>
                </a:solidFill>
                <a:latin typeface="Helvetica" pitchFamily="2" charset="0"/>
              </a:rPr>
              <a:t> </a:t>
            </a:r>
            <a:r>
              <a:rPr lang="pt-BR" sz="1000" dirty="0" err="1">
                <a:solidFill>
                  <a:schemeClr val="bg1"/>
                </a:solidFill>
                <a:latin typeface="Helvetica" pitchFamily="2" charset="0"/>
              </a:rPr>
              <a:t>our</a:t>
            </a:r>
            <a:r>
              <a:rPr lang="pt-BR" sz="1000" dirty="0">
                <a:solidFill>
                  <a:schemeClr val="bg1"/>
                </a:solidFill>
                <a:latin typeface="Helvetica" pitchFamily="2" charset="0"/>
              </a:rPr>
              <a:t> seas </a:t>
            </a:r>
            <a:r>
              <a:rPr lang="pt-BR" sz="1000" dirty="0" err="1">
                <a:solidFill>
                  <a:schemeClr val="bg1"/>
                </a:solidFill>
                <a:latin typeface="Helvetica" pitchFamily="2" charset="0"/>
              </a:rPr>
              <a:t>plastic</a:t>
            </a:r>
            <a:r>
              <a:rPr lang="pt-BR" sz="1000" dirty="0">
                <a:solidFill>
                  <a:schemeClr val="bg1"/>
                </a:solidFill>
                <a:latin typeface="Helvetica" pitchFamily="2" charset="0"/>
              </a:rPr>
              <a:t> </a:t>
            </a:r>
            <a:r>
              <a:rPr lang="pt-BR" sz="1000" dirty="0" err="1">
                <a:solidFill>
                  <a:schemeClr val="bg1"/>
                </a:solidFill>
                <a:latin typeface="Helvetica" pitchFamily="2" charset="0"/>
              </a:rPr>
              <a:t>free</a:t>
            </a:r>
            <a:r>
              <a:rPr lang="pt-BR" sz="1000" dirty="0">
                <a:solidFill>
                  <a:schemeClr val="bg1"/>
                </a:solidFill>
                <a:latin typeface="Helvetica" pitchFamily="2" charset="0"/>
              </a:rPr>
              <a:t>. [2019.] 1 cartaz. Disponível em: https://</a:t>
            </a:r>
            <a:r>
              <a:rPr lang="pt-BR" sz="1000" dirty="0" err="1">
                <a:solidFill>
                  <a:schemeClr val="bg1"/>
                </a:solidFill>
                <a:latin typeface="Helvetica" pitchFamily="2" charset="0"/>
              </a:rPr>
              <a:t>web.archive.org</a:t>
            </a:r>
            <a:r>
              <a:rPr lang="pt-BR" sz="1000" dirty="0">
                <a:solidFill>
                  <a:schemeClr val="bg1"/>
                </a:solidFill>
                <a:latin typeface="Helvetica" pitchFamily="2" charset="0"/>
              </a:rPr>
              <a:t>/web/20250311090639if_/https://</a:t>
            </a:r>
            <a:r>
              <a:rPr lang="pt-BR" sz="1000" dirty="0" err="1">
                <a:solidFill>
                  <a:schemeClr val="bg1"/>
                </a:solidFill>
                <a:latin typeface="Helvetica" pitchFamily="2" charset="0"/>
              </a:rPr>
              <a:t>www.marineconservation.org.au</a:t>
            </a:r>
            <a:r>
              <a:rPr lang="pt-BR" sz="1000" dirty="0">
                <a:solidFill>
                  <a:schemeClr val="bg1"/>
                </a:solidFill>
                <a:latin typeface="Helvetica" pitchFamily="2" charset="0"/>
              </a:rPr>
              <a:t>/</a:t>
            </a:r>
            <a:r>
              <a:rPr lang="pt-BR" sz="1000" dirty="0" err="1">
                <a:solidFill>
                  <a:schemeClr val="bg1"/>
                </a:solidFill>
                <a:latin typeface="Helvetica" pitchFamily="2" charset="0"/>
              </a:rPr>
              <a:t>wpcontent</a:t>
            </a:r>
            <a:r>
              <a:rPr lang="pt-BR" sz="1000" dirty="0">
                <a:solidFill>
                  <a:schemeClr val="bg1"/>
                </a:solidFill>
                <a:latin typeface="Helvetica" pitchFamily="2" charset="0"/>
              </a:rPr>
              <a:t>/uploads/2020/11/AMCS_CausePosters_2019_01_Plastics_A3.pdf. Acesso em: 2 maio 2025.</a:t>
            </a:r>
            <a:endParaRPr lang="pt-BR" sz="1000" dirty="0">
              <a:solidFill>
                <a:schemeClr val="bg1"/>
              </a:solidFill>
            </a:endParaRPr>
          </a:p>
        </p:txBody>
      </p:sp>
      <p:sp>
        <p:nvSpPr>
          <p:cNvPr id="6" name="CaixaDeTexto 5">
            <a:extLst>
              <a:ext uri="{FF2B5EF4-FFF2-40B4-BE49-F238E27FC236}">
                <a16:creationId xmlns:a16="http://schemas.microsoft.com/office/drawing/2014/main" id="{7D6814E9-5657-75A6-58AF-F679BC6E4BE1}"/>
              </a:ext>
            </a:extLst>
          </p:cNvPr>
          <p:cNvSpPr txBox="1"/>
          <p:nvPr/>
        </p:nvSpPr>
        <p:spPr>
          <a:xfrm>
            <a:off x="948659" y="3834958"/>
            <a:ext cx="6334643" cy="430887"/>
          </a:xfrm>
          <a:prstGeom prst="rect">
            <a:avLst/>
          </a:prstGeom>
          <a:solidFill>
            <a:schemeClr val="bg1"/>
          </a:solidFill>
          <a:ln>
            <a:solidFill>
              <a:schemeClr val="accent4"/>
            </a:solidFill>
          </a:ln>
        </p:spPr>
        <p:txBody>
          <a:bodyPr wrap="square" rtlCol="0">
            <a:spAutoFit/>
          </a:bodyPr>
          <a:lstStyle/>
          <a:p>
            <a:pPr marL="342900" indent="-342900">
              <a:buFont typeface="Arial" panose="020B0604020202020204" pitchFamily="34" charset="0"/>
              <a:buChar char="•"/>
            </a:pPr>
            <a:r>
              <a:rPr lang="pt-BR" sz="2200" b="1" dirty="0">
                <a:solidFill>
                  <a:srgbClr val="2F2F2E"/>
                </a:solidFill>
                <a:effectLst/>
                <a:latin typeface="+mj-lt"/>
              </a:rPr>
              <a:t>Em sua opinião, qual é o objetivo do cartaz?</a:t>
            </a:r>
            <a:endParaRPr lang="pt-BR" sz="2200" dirty="0">
              <a:solidFill>
                <a:srgbClr val="2F2F2E"/>
              </a:solidFill>
              <a:effectLst/>
              <a:latin typeface="+mj-lt"/>
            </a:endParaRPr>
          </a:p>
        </p:txBody>
      </p:sp>
      <p:sp>
        <p:nvSpPr>
          <p:cNvPr id="16" name="Retângulo 15">
            <a:extLst>
              <a:ext uri="{FF2B5EF4-FFF2-40B4-BE49-F238E27FC236}">
                <a16:creationId xmlns:a16="http://schemas.microsoft.com/office/drawing/2014/main" id="{2ACBA617-DBC2-98B6-A113-84D61C2CA3DF}"/>
              </a:ext>
            </a:extLst>
          </p:cNvPr>
          <p:cNvSpPr/>
          <p:nvPr/>
        </p:nvSpPr>
        <p:spPr>
          <a:xfrm rot="20492295">
            <a:off x="-842232" y="-818046"/>
            <a:ext cx="5126836" cy="165911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Título 1">
            <a:extLst>
              <a:ext uri="{FF2B5EF4-FFF2-40B4-BE49-F238E27FC236}">
                <a16:creationId xmlns:a16="http://schemas.microsoft.com/office/drawing/2014/main" id="{DC20BDA6-828F-99A7-DE34-097F88BD2EAC}"/>
              </a:ext>
            </a:extLst>
          </p:cNvPr>
          <p:cNvSpPr>
            <a:spLocks noGrp="1"/>
          </p:cNvSpPr>
          <p:nvPr>
            <p:ph type="title"/>
          </p:nvPr>
        </p:nvSpPr>
        <p:spPr>
          <a:xfrm rot="20511431">
            <a:off x="9016" y="254087"/>
            <a:ext cx="3323415" cy="768474"/>
          </a:xfrm>
          <a:custGeom>
            <a:avLst/>
            <a:gdLst>
              <a:gd name="connsiteX0" fmla="*/ 0 w 3323415"/>
              <a:gd name="connsiteY0" fmla="*/ 0 h 768474"/>
              <a:gd name="connsiteX1" fmla="*/ 3323415 w 3323415"/>
              <a:gd name="connsiteY1" fmla="*/ 0 h 768474"/>
              <a:gd name="connsiteX2" fmla="*/ 3323415 w 3323415"/>
              <a:gd name="connsiteY2" fmla="*/ 768474 h 768474"/>
              <a:gd name="connsiteX3" fmla="*/ 0 w 3323415"/>
              <a:gd name="connsiteY3" fmla="*/ 768474 h 768474"/>
              <a:gd name="connsiteX4" fmla="*/ 0 w 3323415"/>
              <a:gd name="connsiteY4" fmla="*/ 0 h 768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3415" h="768474" fill="none" extrusionOk="0">
                <a:moveTo>
                  <a:pt x="0" y="0"/>
                </a:moveTo>
                <a:cubicBezTo>
                  <a:pt x="1120904" y="-49533"/>
                  <a:pt x="2377966" y="-14809"/>
                  <a:pt x="3323415" y="0"/>
                </a:cubicBezTo>
                <a:cubicBezTo>
                  <a:pt x="3369818" y="165277"/>
                  <a:pt x="3368782" y="612833"/>
                  <a:pt x="3323415" y="768474"/>
                </a:cubicBezTo>
                <a:cubicBezTo>
                  <a:pt x="2825949" y="720243"/>
                  <a:pt x="549133" y="852929"/>
                  <a:pt x="0" y="768474"/>
                </a:cubicBezTo>
                <a:cubicBezTo>
                  <a:pt x="-11874" y="565440"/>
                  <a:pt x="-4102" y="178889"/>
                  <a:pt x="0" y="0"/>
                </a:cubicBezTo>
                <a:close/>
              </a:path>
              <a:path w="3323415" h="768474" stroke="0" extrusionOk="0">
                <a:moveTo>
                  <a:pt x="0" y="0"/>
                </a:moveTo>
                <a:cubicBezTo>
                  <a:pt x="1275843" y="118645"/>
                  <a:pt x="2274791" y="116012"/>
                  <a:pt x="3323415" y="0"/>
                </a:cubicBezTo>
                <a:cubicBezTo>
                  <a:pt x="3386769" y="336899"/>
                  <a:pt x="3265851" y="389462"/>
                  <a:pt x="3323415" y="768474"/>
                </a:cubicBezTo>
                <a:cubicBezTo>
                  <a:pt x="2710589" y="903074"/>
                  <a:pt x="575238" y="611278"/>
                  <a:pt x="0" y="768474"/>
                </a:cubicBezTo>
                <a:cubicBezTo>
                  <a:pt x="-30399" y="522728"/>
                  <a:pt x="52520" y="371610"/>
                  <a:pt x="0" y="0"/>
                </a:cubicBezTo>
                <a:close/>
              </a:path>
            </a:pathLst>
          </a:custGeom>
          <a:solidFill>
            <a:schemeClr val="tx1"/>
          </a:solidFill>
          <a:ln>
            <a:noFill/>
            <a:extLst>
              <a:ext uri="{C807C97D-BFC1-408E-A445-0C87EB9F89A2}">
                <ask:lineSketchStyleProps xmlns:ask="http://schemas.microsoft.com/office/drawing/2018/sketchyshapes" sd="1219033472">
                  <ask:type>
                    <ask:lineSketchCurved/>
                  </ask:type>
                </ask:lineSketchStyleProps>
              </a:ext>
            </a:extLst>
          </a:ln>
        </p:spPr>
        <p:txBody>
          <a:bodyPr wrap="square">
            <a:noAutofit/>
          </a:bodyPr>
          <a:lstStyle/>
          <a:p>
            <a:r>
              <a:rPr lang="pt-BR" sz="4000" b="1" dirty="0">
                <a:solidFill>
                  <a:schemeClr val="bg1"/>
                </a:solidFill>
              </a:rPr>
              <a:t>UNIT 2</a:t>
            </a:r>
          </a:p>
        </p:txBody>
      </p:sp>
      <p:pic>
        <p:nvPicPr>
          <p:cNvPr id="3" name="Imagem 2">
            <a:extLst>
              <a:ext uri="{FF2B5EF4-FFF2-40B4-BE49-F238E27FC236}">
                <a16:creationId xmlns:a16="http://schemas.microsoft.com/office/drawing/2014/main" id="{204E92BD-770D-8928-F750-98473FBD2263}"/>
              </a:ext>
            </a:extLst>
          </p:cNvPr>
          <p:cNvPicPr>
            <a:picLocks noChangeAspect="1"/>
          </p:cNvPicPr>
          <p:nvPr/>
        </p:nvPicPr>
        <p:blipFill>
          <a:blip r:embed="rId3"/>
          <a:stretch>
            <a:fillRect/>
          </a:stretch>
        </p:blipFill>
        <p:spPr>
          <a:xfrm>
            <a:off x="7474688" y="266316"/>
            <a:ext cx="4370451" cy="6170048"/>
          </a:xfrm>
          <a:prstGeom prst="rect">
            <a:avLst/>
          </a:prstGeom>
        </p:spPr>
        <p:style>
          <a:lnRef idx="0">
            <a:schemeClr val="dk1"/>
          </a:lnRef>
          <a:fillRef idx="3">
            <a:schemeClr val="dk1"/>
          </a:fillRef>
          <a:effectRef idx="3">
            <a:schemeClr val="dk1"/>
          </a:effectRef>
          <a:fontRef idx="minor">
            <a:schemeClr val="lt1"/>
          </a:fontRef>
        </p:style>
      </p:pic>
    </p:spTree>
    <p:extLst>
      <p:ext uri="{BB962C8B-B14F-4D97-AF65-F5344CB8AC3E}">
        <p14:creationId xmlns:p14="http://schemas.microsoft.com/office/powerpoint/2010/main" val="961584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tângulo 8">
            <a:extLst>
              <a:ext uri="{FF2B5EF4-FFF2-40B4-BE49-F238E27FC236}">
                <a16:creationId xmlns:a16="http://schemas.microsoft.com/office/drawing/2014/main" id="{8451F3B1-CB2D-BE93-5D38-02F27C363DA3}"/>
              </a:ext>
            </a:extLst>
          </p:cNvPr>
          <p:cNvSpPr/>
          <p:nvPr/>
        </p:nvSpPr>
        <p:spPr>
          <a:xfrm rot="20492295">
            <a:off x="-842232" y="-818046"/>
            <a:ext cx="5126836" cy="165911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Título 1">
            <a:extLst>
              <a:ext uri="{FF2B5EF4-FFF2-40B4-BE49-F238E27FC236}">
                <a16:creationId xmlns:a16="http://schemas.microsoft.com/office/drawing/2014/main" id="{78F9AED1-10FB-2F81-2A68-FCA52C749DF6}"/>
              </a:ext>
            </a:extLst>
          </p:cNvPr>
          <p:cNvSpPr>
            <a:spLocks noGrp="1"/>
          </p:cNvSpPr>
          <p:nvPr>
            <p:ph type="title"/>
          </p:nvPr>
        </p:nvSpPr>
        <p:spPr>
          <a:xfrm rot="20511431">
            <a:off x="9016" y="254087"/>
            <a:ext cx="3323415" cy="768474"/>
          </a:xfrm>
          <a:custGeom>
            <a:avLst/>
            <a:gdLst>
              <a:gd name="connsiteX0" fmla="*/ 0 w 3323415"/>
              <a:gd name="connsiteY0" fmla="*/ 0 h 768474"/>
              <a:gd name="connsiteX1" fmla="*/ 3323415 w 3323415"/>
              <a:gd name="connsiteY1" fmla="*/ 0 h 768474"/>
              <a:gd name="connsiteX2" fmla="*/ 3323415 w 3323415"/>
              <a:gd name="connsiteY2" fmla="*/ 768474 h 768474"/>
              <a:gd name="connsiteX3" fmla="*/ 0 w 3323415"/>
              <a:gd name="connsiteY3" fmla="*/ 768474 h 768474"/>
              <a:gd name="connsiteX4" fmla="*/ 0 w 3323415"/>
              <a:gd name="connsiteY4" fmla="*/ 0 h 768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3415" h="768474" fill="none" extrusionOk="0">
                <a:moveTo>
                  <a:pt x="0" y="0"/>
                </a:moveTo>
                <a:cubicBezTo>
                  <a:pt x="1120904" y="-49533"/>
                  <a:pt x="2377966" y="-14809"/>
                  <a:pt x="3323415" y="0"/>
                </a:cubicBezTo>
                <a:cubicBezTo>
                  <a:pt x="3369818" y="165277"/>
                  <a:pt x="3368782" y="612833"/>
                  <a:pt x="3323415" y="768474"/>
                </a:cubicBezTo>
                <a:cubicBezTo>
                  <a:pt x="2825949" y="720243"/>
                  <a:pt x="549133" y="852929"/>
                  <a:pt x="0" y="768474"/>
                </a:cubicBezTo>
                <a:cubicBezTo>
                  <a:pt x="-11874" y="565440"/>
                  <a:pt x="-4102" y="178889"/>
                  <a:pt x="0" y="0"/>
                </a:cubicBezTo>
                <a:close/>
              </a:path>
              <a:path w="3323415" h="768474" stroke="0" extrusionOk="0">
                <a:moveTo>
                  <a:pt x="0" y="0"/>
                </a:moveTo>
                <a:cubicBezTo>
                  <a:pt x="1275843" y="118645"/>
                  <a:pt x="2274791" y="116012"/>
                  <a:pt x="3323415" y="0"/>
                </a:cubicBezTo>
                <a:cubicBezTo>
                  <a:pt x="3386769" y="336899"/>
                  <a:pt x="3265851" y="389462"/>
                  <a:pt x="3323415" y="768474"/>
                </a:cubicBezTo>
                <a:cubicBezTo>
                  <a:pt x="2710589" y="903074"/>
                  <a:pt x="575238" y="611278"/>
                  <a:pt x="0" y="768474"/>
                </a:cubicBezTo>
                <a:cubicBezTo>
                  <a:pt x="-30399" y="522728"/>
                  <a:pt x="52520" y="371610"/>
                  <a:pt x="0" y="0"/>
                </a:cubicBezTo>
                <a:close/>
              </a:path>
            </a:pathLst>
          </a:custGeom>
          <a:solidFill>
            <a:schemeClr val="tx1"/>
          </a:solidFill>
          <a:ln>
            <a:noFill/>
            <a:extLst>
              <a:ext uri="{C807C97D-BFC1-408E-A445-0C87EB9F89A2}">
                <ask:lineSketchStyleProps xmlns:ask="http://schemas.microsoft.com/office/drawing/2018/sketchyshapes" sd="1219033472">
                  <ask:type>
                    <ask:lineSketchCurved/>
                  </ask:type>
                </ask:lineSketchStyleProps>
              </a:ext>
            </a:extLst>
          </a:ln>
        </p:spPr>
        <p:txBody>
          <a:bodyPr wrap="square">
            <a:noAutofit/>
          </a:bodyPr>
          <a:lstStyle/>
          <a:p>
            <a:r>
              <a:rPr lang="pt-BR" sz="4000" b="1" dirty="0">
                <a:solidFill>
                  <a:schemeClr val="bg1"/>
                </a:solidFill>
              </a:rPr>
              <a:t>UNIT 2</a:t>
            </a:r>
          </a:p>
        </p:txBody>
      </p:sp>
      <p:grpSp>
        <p:nvGrpSpPr>
          <p:cNvPr id="2" name="Agrupar 1">
            <a:extLst>
              <a:ext uri="{FF2B5EF4-FFF2-40B4-BE49-F238E27FC236}">
                <a16:creationId xmlns:a16="http://schemas.microsoft.com/office/drawing/2014/main" id="{A0974F93-5870-D6F1-144C-1748CB705826}"/>
              </a:ext>
            </a:extLst>
          </p:cNvPr>
          <p:cNvGrpSpPr/>
          <p:nvPr/>
        </p:nvGrpSpPr>
        <p:grpSpPr>
          <a:xfrm>
            <a:off x="488767" y="1812577"/>
            <a:ext cx="5476098" cy="3352317"/>
            <a:chOff x="666816" y="3597911"/>
            <a:chExt cx="3867623" cy="3352317"/>
          </a:xfrm>
        </p:grpSpPr>
        <p:sp>
          <p:nvSpPr>
            <p:cNvPr id="4" name="CaixaDeTexto 3">
              <a:extLst>
                <a:ext uri="{FF2B5EF4-FFF2-40B4-BE49-F238E27FC236}">
                  <a16:creationId xmlns:a16="http://schemas.microsoft.com/office/drawing/2014/main" id="{0D2A7C70-8285-1D7D-BAA0-3FC955FEAB2A}"/>
                </a:ext>
              </a:extLst>
            </p:cNvPr>
            <p:cNvSpPr txBox="1"/>
            <p:nvPr/>
          </p:nvSpPr>
          <p:spPr>
            <a:xfrm>
              <a:off x="839244" y="4087906"/>
              <a:ext cx="3695195" cy="2862322"/>
            </a:xfrm>
            <a:custGeom>
              <a:avLst/>
              <a:gdLst>
                <a:gd name="connsiteX0" fmla="*/ 0 w 3695195"/>
                <a:gd name="connsiteY0" fmla="*/ 0 h 2862322"/>
                <a:gd name="connsiteX1" fmla="*/ 3695195 w 3695195"/>
                <a:gd name="connsiteY1" fmla="*/ 0 h 2862322"/>
                <a:gd name="connsiteX2" fmla="*/ 3695195 w 3695195"/>
                <a:gd name="connsiteY2" fmla="*/ 2862322 h 2862322"/>
                <a:gd name="connsiteX3" fmla="*/ 0 w 3695195"/>
                <a:gd name="connsiteY3" fmla="*/ 2862322 h 2862322"/>
                <a:gd name="connsiteX4" fmla="*/ 0 w 3695195"/>
                <a:gd name="connsiteY4" fmla="*/ 0 h 2862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5195" h="2862322" fill="none" extrusionOk="0">
                  <a:moveTo>
                    <a:pt x="0" y="0"/>
                  </a:moveTo>
                  <a:cubicBezTo>
                    <a:pt x="390866" y="-49533"/>
                    <a:pt x="3268805" y="-14809"/>
                    <a:pt x="3695195" y="0"/>
                  </a:cubicBezTo>
                  <a:cubicBezTo>
                    <a:pt x="3782834" y="1177938"/>
                    <a:pt x="3622516" y="2516856"/>
                    <a:pt x="3695195" y="2862322"/>
                  </a:cubicBezTo>
                  <a:cubicBezTo>
                    <a:pt x="2427550" y="2814091"/>
                    <a:pt x="1422139" y="2946777"/>
                    <a:pt x="0" y="2862322"/>
                  </a:cubicBezTo>
                  <a:cubicBezTo>
                    <a:pt x="-38581" y="2462403"/>
                    <a:pt x="63341" y="1014193"/>
                    <a:pt x="0" y="0"/>
                  </a:cubicBezTo>
                  <a:close/>
                </a:path>
                <a:path w="3695195" h="2862322" stroke="0" extrusionOk="0">
                  <a:moveTo>
                    <a:pt x="0" y="0"/>
                  </a:moveTo>
                  <a:cubicBezTo>
                    <a:pt x="838833" y="118645"/>
                    <a:pt x="2637785" y="116012"/>
                    <a:pt x="3695195" y="0"/>
                  </a:cubicBezTo>
                  <a:cubicBezTo>
                    <a:pt x="3562313" y="618235"/>
                    <a:pt x="3780146" y="2215913"/>
                    <a:pt x="3695195" y="2862322"/>
                  </a:cubicBezTo>
                  <a:cubicBezTo>
                    <a:pt x="3302055" y="2996922"/>
                    <a:pt x="556561" y="2705126"/>
                    <a:pt x="0" y="2862322"/>
                  </a:cubicBezTo>
                  <a:cubicBezTo>
                    <a:pt x="-20187" y="1490128"/>
                    <a:pt x="-152480" y="588272"/>
                    <a:pt x="0" y="0"/>
                  </a:cubicBezTo>
                  <a:close/>
                </a:path>
              </a:pathLst>
            </a:custGeom>
            <a:solidFill>
              <a:schemeClr val="accent6">
                <a:lumMod val="20000"/>
                <a:lumOff val="80000"/>
              </a:schemeClr>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en-US" sz="2000" dirty="0"/>
                <a:t>Note que as </a:t>
              </a:r>
              <a:r>
                <a:rPr lang="en-US" sz="2000" dirty="0" err="1"/>
                <a:t>palavras</a:t>
              </a:r>
              <a:r>
                <a:rPr lang="en-US" sz="2000" dirty="0"/>
                <a:t> </a:t>
              </a:r>
              <a:r>
                <a:rPr lang="en-US" sz="2000" b="1" i="1" dirty="0"/>
                <a:t>pollution</a:t>
              </a:r>
              <a:r>
                <a:rPr lang="en-US" sz="2000" dirty="0"/>
                <a:t>,  </a:t>
              </a:r>
              <a:r>
                <a:rPr lang="en-US" sz="2000" b="1" i="1" dirty="0"/>
                <a:t>deforestation</a:t>
              </a:r>
              <a:r>
                <a:rPr lang="en-US" sz="2000" dirty="0"/>
                <a:t> e </a:t>
              </a:r>
              <a:r>
                <a:rPr lang="en-US" sz="2000" b="1" i="1" dirty="0"/>
                <a:t>production</a:t>
              </a:r>
              <a:r>
                <a:rPr lang="en-US" sz="2000" dirty="0"/>
                <a:t> </a:t>
              </a:r>
              <a:r>
                <a:rPr lang="en-US" sz="2000" dirty="0" err="1"/>
                <a:t>são</a:t>
              </a:r>
              <a:r>
                <a:rPr lang="en-US" sz="2000" dirty="0"/>
                <a:t> </a:t>
              </a:r>
              <a:r>
                <a:rPr lang="en-US" sz="2000" dirty="0" err="1"/>
                <a:t>substantivos</a:t>
              </a:r>
              <a:r>
                <a:rPr lang="en-US" sz="2000" dirty="0"/>
                <a:t> </a:t>
              </a:r>
              <a:r>
                <a:rPr lang="en-US" sz="2000" dirty="0" err="1"/>
                <a:t>formados</a:t>
              </a:r>
              <a:r>
                <a:rPr lang="en-US" sz="2000" dirty="0"/>
                <a:t> </a:t>
              </a:r>
              <a:r>
                <a:rPr lang="en-US" sz="2000" dirty="0" err="1"/>
                <a:t>pelo</a:t>
              </a:r>
              <a:r>
                <a:rPr lang="en-US" sz="2000" dirty="0"/>
                <a:t> </a:t>
              </a:r>
              <a:r>
                <a:rPr lang="en-US" sz="2000" dirty="0" err="1"/>
                <a:t>sufixo</a:t>
              </a:r>
              <a:r>
                <a:rPr lang="en-US" sz="2000" dirty="0"/>
                <a:t> </a:t>
              </a:r>
              <a:r>
                <a:rPr lang="en-US" sz="2000" b="1" i="1" dirty="0">
                  <a:solidFill>
                    <a:schemeClr val="accent6"/>
                  </a:solidFill>
                </a:rPr>
                <a:t>-</a:t>
              </a:r>
              <a:r>
                <a:rPr lang="en-US" sz="2000" b="1" i="1" dirty="0" err="1">
                  <a:solidFill>
                    <a:schemeClr val="accent6"/>
                  </a:solidFill>
                </a:rPr>
                <a:t>tion</a:t>
              </a:r>
              <a:r>
                <a:rPr lang="en-US" sz="2000" dirty="0"/>
                <a:t>.</a:t>
              </a:r>
            </a:p>
            <a:p>
              <a:r>
                <a:rPr lang="en-US" sz="2000" dirty="0"/>
                <a:t>O </a:t>
              </a:r>
              <a:r>
                <a:rPr lang="en-US" sz="2000" dirty="0" err="1"/>
                <a:t>acréscimo</a:t>
              </a:r>
              <a:r>
                <a:rPr lang="en-US" sz="2000" dirty="0"/>
                <a:t> de um </a:t>
              </a:r>
              <a:r>
                <a:rPr lang="en-US" sz="2000" dirty="0" err="1"/>
                <a:t>sufixo</a:t>
              </a:r>
              <a:r>
                <a:rPr lang="en-US" sz="2000" dirty="0"/>
                <a:t>, </a:t>
              </a:r>
              <a:r>
                <a:rPr lang="en-US" sz="2000" dirty="0" err="1"/>
                <a:t>geralmente</a:t>
              </a:r>
              <a:r>
                <a:rPr lang="en-US" sz="2000" dirty="0"/>
                <a:t>,</a:t>
              </a:r>
            </a:p>
            <a:p>
              <a:r>
                <a:rPr lang="en-US" sz="2000" dirty="0" err="1"/>
                <a:t>modifica</a:t>
              </a:r>
              <a:r>
                <a:rPr lang="en-US" sz="2000" dirty="0"/>
                <a:t> a </a:t>
              </a:r>
              <a:r>
                <a:rPr lang="en-US" sz="2000" dirty="0" err="1"/>
                <a:t>classe</a:t>
              </a:r>
              <a:r>
                <a:rPr lang="en-US" sz="2000" dirty="0"/>
                <a:t> grammatical da </a:t>
              </a:r>
              <a:r>
                <a:rPr lang="en-US" sz="2000" dirty="0" err="1"/>
                <a:t>palavra</a:t>
              </a:r>
              <a:r>
                <a:rPr lang="en-US" sz="2000" dirty="0"/>
                <a:t>. </a:t>
              </a:r>
              <a:r>
                <a:rPr lang="en-US" sz="2000" dirty="0" err="1"/>
                <a:t>Isso</a:t>
              </a:r>
              <a:r>
                <a:rPr lang="en-US" sz="2000" dirty="0"/>
                <a:t> </a:t>
              </a:r>
              <a:r>
                <a:rPr lang="en-US" sz="2000" dirty="0" err="1"/>
                <a:t>acontece</a:t>
              </a:r>
              <a:r>
                <a:rPr lang="en-US" sz="2000" dirty="0"/>
                <a:t> tanto </a:t>
              </a:r>
              <a:r>
                <a:rPr lang="en-US" sz="2000" dirty="0" err="1"/>
                <a:t>em</a:t>
              </a:r>
              <a:r>
                <a:rPr lang="en-US" sz="2000" dirty="0"/>
                <a:t> </a:t>
              </a:r>
              <a:r>
                <a:rPr lang="en-US" sz="2000" dirty="0" err="1"/>
                <a:t>inglês</a:t>
              </a:r>
              <a:r>
                <a:rPr lang="en-US" sz="2000" dirty="0"/>
                <a:t> </a:t>
              </a:r>
              <a:r>
                <a:rPr lang="en-US" sz="2000" dirty="0" err="1"/>
                <a:t>quanto</a:t>
              </a:r>
              <a:r>
                <a:rPr lang="en-US" sz="2000" dirty="0"/>
                <a:t> </a:t>
              </a:r>
              <a:r>
                <a:rPr lang="en-US" sz="2000" dirty="0" err="1"/>
                <a:t>em</a:t>
              </a:r>
              <a:r>
                <a:rPr lang="en-US" sz="2000" dirty="0"/>
                <a:t> </a:t>
              </a:r>
              <a:r>
                <a:rPr lang="en-US" sz="2000" dirty="0" err="1"/>
                <a:t>português</a:t>
              </a:r>
              <a:r>
                <a:rPr lang="en-US" sz="2000" dirty="0"/>
                <a:t>.</a:t>
              </a:r>
            </a:p>
            <a:p>
              <a:pPr marL="342900" indent="-342900">
                <a:buFont typeface="Wingdings" pitchFamily="2" charset="2"/>
                <a:buChar char="§"/>
              </a:pPr>
              <a:r>
                <a:rPr lang="en-US" sz="2000" b="1" i="1" dirty="0"/>
                <a:t>pollute</a:t>
              </a:r>
              <a:r>
                <a:rPr lang="en-US" sz="2000" dirty="0"/>
                <a:t> (verbo) </a:t>
              </a:r>
              <a:r>
                <a:rPr lang="en-US" sz="2000" b="1" i="1" dirty="0"/>
                <a:t>pollu</a:t>
              </a:r>
              <a:r>
                <a:rPr lang="en-US" sz="2000" b="1" i="1" dirty="0">
                  <a:solidFill>
                    <a:schemeClr val="accent6"/>
                  </a:solidFill>
                </a:rPr>
                <a:t>tion</a:t>
              </a:r>
              <a:r>
                <a:rPr lang="en-US" sz="2000" dirty="0"/>
                <a:t> (</a:t>
              </a:r>
              <a:r>
                <a:rPr lang="en-US" sz="2000" dirty="0" err="1"/>
                <a:t>substantivo</a:t>
              </a:r>
              <a:r>
                <a:rPr lang="en-US" sz="2000" dirty="0"/>
                <a:t>)</a:t>
              </a:r>
            </a:p>
            <a:p>
              <a:pPr marL="342900" indent="-342900">
                <a:buFont typeface="Wingdings" pitchFamily="2" charset="2"/>
                <a:buChar char="§"/>
              </a:pPr>
              <a:r>
                <a:rPr lang="en-US" sz="2000" b="1" i="1" dirty="0"/>
                <a:t>deforest</a:t>
              </a:r>
              <a:r>
                <a:rPr lang="en-US" sz="2000" dirty="0"/>
                <a:t> (verbo) </a:t>
              </a:r>
              <a:r>
                <a:rPr lang="en-US" sz="2000" b="1" i="1" dirty="0"/>
                <a:t>deforesta</a:t>
              </a:r>
              <a:r>
                <a:rPr lang="en-US" sz="2000" b="1" i="1" dirty="0">
                  <a:solidFill>
                    <a:schemeClr val="accent6"/>
                  </a:solidFill>
                </a:rPr>
                <a:t>tion</a:t>
              </a:r>
              <a:r>
                <a:rPr lang="en-US" sz="2000" dirty="0"/>
                <a:t> (</a:t>
              </a:r>
              <a:r>
                <a:rPr lang="en-US" sz="2000" dirty="0" err="1"/>
                <a:t>substantivo</a:t>
              </a:r>
              <a:r>
                <a:rPr lang="en-US" sz="2000" dirty="0"/>
                <a:t>)</a:t>
              </a:r>
            </a:p>
            <a:p>
              <a:pPr marL="342900" indent="-342900">
                <a:buFont typeface="Wingdings" pitchFamily="2" charset="2"/>
                <a:buChar char="§"/>
              </a:pPr>
              <a:r>
                <a:rPr lang="en-US" sz="2000" b="1" i="1" dirty="0"/>
                <a:t>produce</a:t>
              </a:r>
              <a:r>
                <a:rPr lang="en-US" sz="2000" dirty="0"/>
                <a:t> (verbo) </a:t>
              </a:r>
              <a:r>
                <a:rPr lang="en-US" sz="2000" b="1" i="1" dirty="0"/>
                <a:t>produc</a:t>
              </a:r>
              <a:r>
                <a:rPr lang="en-US" sz="2000" b="1" i="1" dirty="0">
                  <a:solidFill>
                    <a:schemeClr val="accent6"/>
                  </a:solidFill>
                </a:rPr>
                <a:t>tion</a:t>
              </a:r>
              <a:r>
                <a:rPr lang="en-US" sz="2000" dirty="0"/>
                <a:t> (</a:t>
              </a:r>
              <a:r>
                <a:rPr lang="en-US" sz="2000" dirty="0" err="1"/>
                <a:t>substantivo</a:t>
              </a:r>
              <a:r>
                <a:rPr lang="en-US" sz="2000" dirty="0"/>
                <a:t>)</a:t>
              </a:r>
            </a:p>
          </p:txBody>
        </p:sp>
        <p:sp>
          <p:nvSpPr>
            <p:cNvPr id="6" name="Pentágono 5">
              <a:extLst>
                <a:ext uri="{FF2B5EF4-FFF2-40B4-BE49-F238E27FC236}">
                  <a16:creationId xmlns:a16="http://schemas.microsoft.com/office/drawing/2014/main" id="{8CD2FBC4-54E7-8613-AA81-5290C5C19135}"/>
                </a:ext>
              </a:extLst>
            </p:cNvPr>
            <p:cNvSpPr/>
            <p:nvPr/>
          </p:nvSpPr>
          <p:spPr>
            <a:xfrm rot="21406225">
              <a:off x="666816" y="3597911"/>
              <a:ext cx="2549350" cy="467713"/>
            </a:xfrm>
            <a:prstGeom prst="homePlate">
              <a:avLst/>
            </a:prstGeom>
            <a:solidFill>
              <a:schemeClr val="accent6"/>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LANGUAGE NOTE</a:t>
              </a:r>
            </a:p>
          </p:txBody>
        </p:sp>
      </p:grpSp>
      <p:pic>
        <p:nvPicPr>
          <p:cNvPr id="7" name="Imagem 6">
            <a:extLst>
              <a:ext uri="{FF2B5EF4-FFF2-40B4-BE49-F238E27FC236}">
                <a16:creationId xmlns:a16="http://schemas.microsoft.com/office/drawing/2014/main" id="{BE64C4E1-F1C8-A277-8A65-769FEE0EB06E}"/>
              </a:ext>
            </a:extLst>
          </p:cNvPr>
          <p:cNvPicPr>
            <a:picLocks noChangeAspect="1"/>
          </p:cNvPicPr>
          <p:nvPr/>
        </p:nvPicPr>
        <p:blipFill>
          <a:blip r:embed="rId2"/>
          <a:stretch>
            <a:fillRect/>
          </a:stretch>
        </p:blipFill>
        <p:spPr>
          <a:xfrm>
            <a:off x="6096000" y="897565"/>
            <a:ext cx="2743200" cy="2552700"/>
          </a:xfrm>
          <a:prstGeom prst="rect">
            <a:avLst/>
          </a:prstGeom>
        </p:spPr>
      </p:pic>
      <p:pic>
        <p:nvPicPr>
          <p:cNvPr id="8" name="Imagem 7">
            <a:extLst>
              <a:ext uri="{FF2B5EF4-FFF2-40B4-BE49-F238E27FC236}">
                <a16:creationId xmlns:a16="http://schemas.microsoft.com/office/drawing/2014/main" id="{90B8DBF9-579E-DDCE-1EEE-0772509B1F57}"/>
              </a:ext>
            </a:extLst>
          </p:cNvPr>
          <p:cNvPicPr>
            <a:picLocks noChangeAspect="1"/>
          </p:cNvPicPr>
          <p:nvPr/>
        </p:nvPicPr>
        <p:blipFill>
          <a:blip r:embed="rId3"/>
          <a:stretch>
            <a:fillRect/>
          </a:stretch>
        </p:blipFill>
        <p:spPr>
          <a:xfrm>
            <a:off x="8970342" y="897565"/>
            <a:ext cx="2743200" cy="2552700"/>
          </a:xfrm>
          <a:prstGeom prst="rect">
            <a:avLst/>
          </a:prstGeom>
        </p:spPr>
      </p:pic>
      <p:pic>
        <p:nvPicPr>
          <p:cNvPr id="11" name="Imagem 10">
            <a:extLst>
              <a:ext uri="{FF2B5EF4-FFF2-40B4-BE49-F238E27FC236}">
                <a16:creationId xmlns:a16="http://schemas.microsoft.com/office/drawing/2014/main" id="{FEBB9BC2-2B31-99B6-028B-B86AABBED305}"/>
              </a:ext>
            </a:extLst>
          </p:cNvPr>
          <p:cNvPicPr>
            <a:picLocks noChangeAspect="1"/>
          </p:cNvPicPr>
          <p:nvPr/>
        </p:nvPicPr>
        <p:blipFill>
          <a:blip r:embed="rId4"/>
          <a:stretch>
            <a:fillRect/>
          </a:stretch>
        </p:blipFill>
        <p:spPr>
          <a:xfrm>
            <a:off x="6096001" y="3590112"/>
            <a:ext cx="2743200" cy="2419348"/>
          </a:xfrm>
          <a:prstGeom prst="rect">
            <a:avLst/>
          </a:prstGeom>
        </p:spPr>
      </p:pic>
      <p:pic>
        <p:nvPicPr>
          <p:cNvPr id="15" name="Imagem 14">
            <a:extLst>
              <a:ext uri="{FF2B5EF4-FFF2-40B4-BE49-F238E27FC236}">
                <a16:creationId xmlns:a16="http://schemas.microsoft.com/office/drawing/2014/main" id="{9D4B1FF2-E51C-709B-DA6D-A9F1293327E1}"/>
              </a:ext>
            </a:extLst>
          </p:cNvPr>
          <p:cNvPicPr>
            <a:picLocks noChangeAspect="1"/>
          </p:cNvPicPr>
          <p:nvPr/>
        </p:nvPicPr>
        <p:blipFill>
          <a:blip r:embed="rId5"/>
          <a:stretch>
            <a:fillRect/>
          </a:stretch>
        </p:blipFill>
        <p:spPr>
          <a:xfrm>
            <a:off x="8970341" y="3590112"/>
            <a:ext cx="2743199" cy="2419349"/>
          </a:xfrm>
          <a:prstGeom prst="rect">
            <a:avLst/>
          </a:prstGeom>
        </p:spPr>
      </p:pic>
      <p:sp>
        <p:nvSpPr>
          <p:cNvPr id="16" name="CaixaDeTexto 15">
            <a:extLst>
              <a:ext uri="{FF2B5EF4-FFF2-40B4-BE49-F238E27FC236}">
                <a16:creationId xmlns:a16="http://schemas.microsoft.com/office/drawing/2014/main" id="{85F0E614-F139-4135-D899-37E6955EC2AF}"/>
              </a:ext>
            </a:extLst>
          </p:cNvPr>
          <p:cNvSpPr txBox="1"/>
          <p:nvPr/>
        </p:nvSpPr>
        <p:spPr>
          <a:xfrm>
            <a:off x="6096000" y="542274"/>
            <a:ext cx="2743200" cy="430887"/>
          </a:xfrm>
          <a:prstGeom prst="rect">
            <a:avLst/>
          </a:prstGeom>
          <a:solidFill>
            <a:schemeClr val="bg1"/>
          </a:solidFill>
          <a:ln>
            <a:solidFill>
              <a:schemeClr val="accent4"/>
            </a:solidFill>
          </a:ln>
        </p:spPr>
        <p:txBody>
          <a:bodyPr wrap="square" rtlCol="0">
            <a:spAutoFit/>
          </a:bodyPr>
          <a:lstStyle/>
          <a:p>
            <a:pPr algn="ctr"/>
            <a:r>
              <a:rPr lang="pt-BR" sz="2200" b="1" dirty="0" err="1">
                <a:solidFill>
                  <a:srgbClr val="2F2F2E"/>
                </a:solidFill>
                <a:effectLst/>
                <a:latin typeface="+mj-lt"/>
              </a:rPr>
              <a:t>water</a:t>
            </a:r>
            <a:r>
              <a:rPr lang="pt-BR" sz="2200" b="1" dirty="0">
                <a:solidFill>
                  <a:srgbClr val="2F2F2E"/>
                </a:solidFill>
                <a:effectLst/>
                <a:latin typeface="+mj-lt"/>
              </a:rPr>
              <a:t> </a:t>
            </a:r>
            <a:r>
              <a:rPr lang="pt-BR" sz="2200" b="1" dirty="0" err="1">
                <a:solidFill>
                  <a:srgbClr val="2F2F2E"/>
                </a:solidFill>
                <a:effectLst/>
                <a:latin typeface="+mj-lt"/>
              </a:rPr>
              <a:t>pollu</a:t>
            </a:r>
            <a:r>
              <a:rPr lang="pt-BR" sz="2200" b="1" dirty="0" err="1">
                <a:solidFill>
                  <a:schemeClr val="accent6"/>
                </a:solidFill>
                <a:effectLst/>
                <a:latin typeface="+mj-lt"/>
              </a:rPr>
              <a:t>tion</a:t>
            </a:r>
            <a:endParaRPr lang="pt-BR" sz="2200" dirty="0">
              <a:solidFill>
                <a:schemeClr val="accent6"/>
              </a:solidFill>
              <a:effectLst/>
              <a:latin typeface="+mj-lt"/>
            </a:endParaRPr>
          </a:p>
        </p:txBody>
      </p:sp>
      <p:sp>
        <p:nvSpPr>
          <p:cNvPr id="17" name="CaixaDeTexto 16">
            <a:extLst>
              <a:ext uri="{FF2B5EF4-FFF2-40B4-BE49-F238E27FC236}">
                <a16:creationId xmlns:a16="http://schemas.microsoft.com/office/drawing/2014/main" id="{FCFFDB1F-4136-19C5-826C-286BD5311C75}"/>
              </a:ext>
            </a:extLst>
          </p:cNvPr>
          <p:cNvSpPr txBox="1"/>
          <p:nvPr/>
        </p:nvSpPr>
        <p:spPr>
          <a:xfrm>
            <a:off x="8970335" y="521923"/>
            <a:ext cx="2743200" cy="430887"/>
          </a:xfrm>
          <a:prstGeom prst="rect">
            <a:avLst/>
          </a:prstGeom>
          <a:solidFill>
            <a:schemeClr val="bg1"/>
          </a:solidFill>
          <a:ln>
            <a:solidFill>
              <a:schemeClr val="accent4"/>
            </a:solidFill>
          </a:ln>
        </p:spPr>
        <p:txBody>
          <a:bodyPr wrap="square" rtlCol="0">
            <a:spAutoFit/>
          </a:bodyPr>
          <a:lstStyle/>
          <a:p>
            <a:pPr algn="ctr"/>
            <a:r>
              <a:rPr lang="pt-BR" sz="2200" b="1" dirty="0" err="1">
                <a:solidFill>
                  <a:srgbClr val="2F2F2E"/>
                </a:solidFill>
                <a:effectLst/>
                <a:latin typeface="+mj-lt"/>
              </a:rPr>
              <a:t>deforesta</a:t>
            </a:r>
            <a:r>
              <a:rPr lang="pt-BR" sz="2200" b="1" dirty="0" err="1">
                <a:solidFill>
                  <a:schemeClr val="accent6"/>
                </a:solidFill>
                <a:effectLst/>
                <a:latin typeface="+mj-lt"/>
              </a:rPr>
              <a:t>tion</a:t>
            </a:r>
            <a:endParaRPr lang="pt-BR" sz="2200" dirty="0">
              <a:solidFill>
                <a:schemeClr val="accent6"/>
              </a:solidFill>
              <a:effectLst/>
              <a:latin typeface="+mj-lt"/>
            </a:endParaRPr>
          </a:p>
        </p:txBody>
      </p:sp>
      <p:sp>
        <p:nvSpPr>
          <p:cNvPr id="18" name="CaixaDeTexto 17">
            <a:extLst>
              <a:ext uri="{FF2B5EF4-FFF2-40B4-BE49-F238E27FC236}">
                <a16:creationId xmlns:a16="http://schemas.microsoft.com/office/drawing/2014/main" id="{481128C5-5DC7-A295-3E0D-B746C9316FC5}"/>
              </a:ext>
            </a:extLst>
          </p:cNvPr>
          <p:cNvSpPr txBox="1"/>
          <p:nvPr/>
        </p:nvSpPr>
        <p:spPr>
          <a:xfrm>
            <a:off x="6096000" y="5933863"/>
            <a:ext cx="2743200" cy="430887"/>
          </a:xfrm>
          <a:prstGeom prst="rect">
            <a:avLst/>
          </a:prstGeom>
          <a:solidFill>
            <a:schemeClr val="bg1"/>
          </a:solidFill>
          <a:ln>
            <a:solidFill>
              <a:schemeClr val="accent4"/>
            </a:solidFill>
          </a:ln>
        </p:spPr>
        <p:txBody>
          <a:bodyPr wrap="square" rtlCol="0">
            <a:spAutoFit/>
          </a:bodyPr>
          <a:lstStyle/>
          <a:p>
            <a:pPr algn="ctr"/>
            <a:r>
              <a:rPr lang="pt-BR" sz="2200" b="1" dirty="0" err="1">
                <a:solidFill>
                  <a:srgbClr val="2F2F2E"/>
                </a:solidFill>
                <a:effectLst/>
                <a:latin typeface="+mj-lt"/>
              </a:rPr>
              <a:t>waste</a:t>
            </a:r>
            <a:r>
              <a:rPr lang="pt-BR" sz="2200" b="1" dirty="0">
                <a:solidFill>
                  <a:srgbClr val="2F2F2E"/>
                </a:solidFill>
                <a:effectLst/>
                <a:latin typeface="+mj-lt"/>
              </a:rPr>
              <a:t> </a:t>
            </a:r>
            <a:r>
              <a:rPr lang="pt-BR" sz="2200" b="1" dirty="0" err="1">
                <a:solidFill>
                  <a:srgbClr val="2F2F2E"/>
                </a:solidFill>
                <a:effectLst/>
                <a:latin typeface="+mj-lt"/>
              </a:rPr>
              <a:t>produc</a:t>
            </a:r>
            <a:r>
              <a:rPr lang="pt-BR" sz="2200" b="1" dirty="0" err="1">
                <a:solidFill>
                  <a:schemeClr val="accent6"/>
                </a:solidFill>
                <a:effectLst/>
                <a:latin typeface="+mj-lt"/>
              </a:rPr>
              <a:t>tion</a:t>
            </a:r>
            <a:endParaRPr lang="pt-BR" sz="2200" dirty="0">
              <a:solidFill>
                <a:schemeClr val="accent6"/>
              </a:solidFill>
              <a:effectLst/>
              <a:latin typeface="+mj-lt"/>
            </a:endParaRPr>
          </a:p>
        </p:txBody>
      </p:sp>
      <p:sp>
        <p:nvSpPr>
          <p:cNvPr id="19" name="CaixaDeTexto 18">
            <a:extLst>
              <a:ext uri="{FF2B5EF4-FFF2-40B4-BE49-F238E27FC236}">
                <a16:creationId xmlns:a16="http://schemas.microsoft.com/office/drawing/2014/main" id="{368EB269-C32D-82A6-9556-F53CA973512F}"/>
              </a:ext>
            </a:extLst>
          </p:cNvPr>
          <p:cNvSpPr txBox="1"/>
          <p:nvPr/>
        </p:nvSpPr>
        <p:spPr>
          <a:xfrm>
            <a:off x="8970335" y="5933863"/>
            <a:ext cx="2743200" cy="430887"/>
          </a:xfrm>
          <a:prstGeom prst="rect">
            <a:avLst/>
          </a:prstGeom>
          <a:solidFill>
            <a:schemeClr val="bg1"/>
          </a:solidFill>
          <a:ln>
            <a:solidFill>
              <a:schemeClr val="accent4"/>
            </a:solidFill>
          </a:ln>
        </p:spPr>
        <p:txBody>
          <a:bodyPr wrap="square" rtlCol="0">
            <a:spAutoFit/>
          </a:bodyPr>
          <a:lstStyle/>
          <a:p>
            <a:pPr algn="ctr"/>
            <a:r>
              <a:rPr lang="pt-BR" sz="2200" b="1" dirty="0" err="1">
                <a:solidFill>
                  <a:srgbClr val="2F2F2E"/>
                </a:solidFill>
                <a:effectLst/>
                <a:latin typeface="+mj-lt"/>
              </a:rPr>
              <a:t>air</a:t>
            </a:r>
            <a:r>
              <a:rPr lang="pt-BR" sz="2200" b="1" dirty="0">
                <a:solidFill>
                  <a:srgbClr val="2F2F2E"/>
                </a:solidFill>
                <a:effectLst/>
                <a:latin typeface="+mj-lt"/>
              </a:rPr>
              <a:t> </a:t>
            </a:r>
            <a:r>
              <a:rPr lang="pt-BR" sz="2200" b="1" dirty="0" err="1">
                <a:solidFill>
                  <a:srgbClr val="2F2F2E"/>
                </a:solidFill>
                <a:effectLst/>
                <a:latin typeface="+mj-lt"/>
              </a:rPr>
              <a:t>pollu</a:t>
            </a:r>
            <a:r>
              <a:rPr lang="pt-BR" sz="2200" b="1" dirty="0" err="1">
                <a:solidFill>
                  <a:schemeClr val="accent6"/>
                </a:solidFill>
                <a:effectLst/>
                <a:latin typeface="+mj-lt"/>
              </a:rPr>
              <a:t>tion</a:t>
            </a:r>
            <a:endParaRPr lang="pt-BR" sz="2200" dirty="0">
              <a:solidFill>
                <a:schemeClr val="accent6"/>
              </a:solidFill>
              <a:effectLst/>
              <a:latin typeface="+mj-lt"/>
            </a:endParaRPr>
          </a:p>
        </p:txBody>
      </p:sp>
    </p:spTree>
    <p:extLst>
      <p:ext uri="{BB962C8B-B14F-4D97-AF65-F5344CB8AC3E}">
        <p14:creationId xmlns:p14="http://schemas.microsoft.com/office/powerpoint/2010/main" val="27475550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2" name="Agrupar 11">
            <a:extLst>
              <a:ext uri="{FF2B5EF4-FFF2-40B4-BE49-F238E27FC236}">
                <a16:creationId xmlns:a16="http://schemas.microsoft.com/office/drawing/2014/main" id="{DC40C915-0ED3-D574-81EB-6FC67821FAB6}"/>
              </a:ext>
            </a:extLst>
          </p:cNvPr>
          <p:cNvGrpSpPr/>
          <p:nvPr/>
        </p:nvGrpSpPr>
        <p:grpSpPr>
          <a:xfrm>
            <a:off x="243111" y="2086036"/>
            <a:ext cx="3133135" cy="3016054"/>
            <a:chOff x="667900" y="3626397"/>
            <a:chExt cx="3133135" cy="3016054"/>
          </a:xfrm>
        </p:grpSpPr>
        <p:sp>
          <p:nvSpPr>
            <p:cNvPr id="13" name="CaixaDeTexto 12">
              <a:extLst>
                <a:ext uri="{FF2B5EF4-FFF2-40B4-BE49-F238E27FC236}">
                  <a16:creationId xmlns:a16="http://schemas.microsoft.com/office/drawing/2014/main" id="{96352E7B-16EB-C41F-72F9-C28A4475F859}"/>
                </a:ext>
              </a:extLst>
            </p:cNvPr>
            <p:cNvSpPr txBox="1"/>
            <p:nvPr/>
          </p:nvSpPr>
          <p:spPr>
            <a:xfrm>
              <a:off x="839244" y="4087906"/>
              <a:ext cx="2961791" cy="2554545"/>
            </a:xfrm>
            <a:custGeom>
              <a:avLst/>
              <a:gdLst>
                <a:gd name="connsiteX0" fmla="*/ 0 w 2961791"/>
                <a:gd name="connsiteY0" fmla="*/ 0 h 2554545"/>
                <a:gd name="connsiteX1" fmla="*/ 2961791 w 2961791"/>
                <a:gd name="connsiteY1" fmla="*/ 0 h 2554545"/>
                <a:gd name="connsiteX2" fmla="*/ 2961791 w 2961791"/>
                <a:gd name="connsiteY2" fmla="*/ 2554545 h 2554545"/>
                <a:gd name="connsiteX3" fmla="*/ 0 w 2961791"/>
                <a:gd name="connsiteY3" fmla="*/ 2554545 h 2554545"/>
                <a:gd name="connsiteX4" fmla="*/ 0 w 2961791"/>
                <a:gd name="connsiteY4" fmla="*/ 0 h 2554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1791" h="2554545" fill="none" extrusionOk="0">
                  <a:moveTo>
                    <a:pt x="0" y="0"/>
                  </a:moveTo>
                  <a:cubicBezTo>
                    <a:pt x="300348" y="-49533"/>
                    <a:pt x="2220568" y="-14809"/>
                    <a:pt x="2961791" y="0"/>
                  </a:cubicBezTo>
                  <a:cubicBezTo>
                    <a:pt x="3049430" y="1036536"/>
                    <a:pt x="2889112" y="1402784"/>
                    <a:pt x="2961791" y="2554545"/>
                  </a:cubicBezTo>
                  <a:cubicBezTo>
                    <a:pt x="2134064" y="2506314"/>
                    <a:pt x="613343" y="2639000"/>
                    <a:pt x="0" y="2554545"/>
                  </a:cubicBezTo>
                  <a:cubicBezTo>
                    <a:pt x="-38581" y="1545173"/>
                    <a:pt x="63341" y="1130980"/>
                    <a:pt x="0" y="0"/>
                  </a:cubicBezTo>
                  <a:close/>
                </a:path>
                <a:path w="2961791" h="2554545" stroke="0" extrusionOk="0">
                  <a:moveTo>
                    <a:pt x="0" y="0"/>
                  </a:moveTo>
                  <a:cubicBezTo>
                    <a:pt x="1330620" y="118645"/>
                    <a:pt x="1822767" y="116012"/>
                    <a:pt x="2961791" y="0"/>
                  </a:cubicBezTo>
                  <a:cubicBezTo>
                    <a:pt x="2828909" y="1203191"/>
                    <a:pt x="3046742" y="1803708"/>
                    <a:pt x="2961791" y="2554545"/>
                  </a:cubicBezTo>
                  <a:cubicBezTo>
                    <a:pt x="1938139" y="2689145"/>
                    <a:pt x="735825" y="2397349"/>
                    <a:pt x="0" y="2554545"/>
                  </a:cubicBezTo>
                  <a:cubicBezTo>
                    <a:pt x="-20187" y="2271785"/>
                    <a:pt x="-152480" y="261887"/>
                    <a:pt x="0" y="0"/>
                  </a:cubicBezTo>
                  <a:close/>
                </a:path>
              </a:pathLst>
            </a:custGeom>
            <a:solidFill>
              <a:schemeClr val="accent2">
                <a:lumMod val="20000"/>
                <a:lumOff val="80000"/>
              </a:schemeClr>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pt-BR" sz="2000" dirty="0"/>
                <a:t>Apoie-se em palavras parecidas com o português</a:t>
              </a:r>
            </a:p>
            <a:p>
              <a:r>
                <a:rPr lang="pt-BR" sz="2000" dirty="0"/>
                <a:t>para fazer previsões sobre o texto e compreendê-lo. Que palavras parecidas com o português você encontra no texto?</a:t>
              </a:r>
            </a:p>
          </p:txBody>
        </p:sp>
        <p:sp>
          <p:nvSpPr>
            <p:cNvPr id="14" name="Pentágono 13">
              <a:extLst>
                <a:ext uri="{FF2B5EF4-FFF2-40B4-BE49-F238E27FC236}">
                  <a16:creationId xmlns:a16="http://schemas.microsoft.com/office/drawing/2014/main" id="{98BEB048-2796-735C-1318-113A9D3315C5}"/>
                </a:ext>
              </a:extLst>
            </p:cNvPr>
            <p:cNvSpPr/>
            <p:nvPr/>
          </p:nvSpPr>
          <p:spPr>
            <a:xfrm rot="21338555">
              <a:off x="667900" y="3626397"/>
              <a:ext cx="1292087" cy="487017"/>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dirty="0"/>
                <a:t>TIP</a:t>
              </a:r>
            </a:p>
          </p:txBody>
        </p:sp>
      </p:grpSp>
      <p:sp>
        <p:nvSpPr>
          <p:cNvPr id="5" name="Espaço Reservado para Conteúdo 2">
            <a:extLst>
              <a:ext uri="{FF2B5EF4-FFF2-40B4-BE49-F238E27FC236}">
                <a16:creationId xmlns:a16="http://schemas.microsoft.com/office/drawing/2014/main" id="{392A06A1-AB2D-CD6F-825C-CD1930651E52}"/>
              </a:ext>
            </a:extLst>
          </p:cNvPr>
          <p:cNvSpPr txBox="1">
            <a:spLocks/>
          </p:cNvSpPr>
          <p:nvPr/>
        </p:nvSpPr>
        <p:spPr>
          <a:xfrm>
            <a:off x="3376246" y="6290667"/>
            <a:ext cx="8508542" cy="720060"/>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gn="r">
              <a:buFont typeface="Arial" panose="020B0604020202020204" pitchFamily="34" charset="0"/>
              <a:buNone/>
            </a:pPr>
            <a:r>
              <a:rPr lang="pt-BR" sz="1000" dirty="0">
                <a:solidFill>
                  <a:schemeClr val="tx1"/>
                </a:solidFill>
                <a:latin typeface="Helvetica" pitchFamily="2" charset="0"/>
              </a:rPr>
              <a:t>JONES, Frances. </a:t>
            </a:r>
            <a:r>
              <a:rPr lang="pt-BR" sz="1000" dirty="0" err="1">
                <a:solidFill>
                  <a:schemeClr val="tx1"/>
                </a:solidFill>
                <a:latin typeface="Helvetica" pitchFamily="2" charset="0"/>
              </a:rPr>
              <a:t>Brazil</a:t>
            </a:r>
            <a:r>
              <a:rPr lang="pt-BR" sz="1000" dirty="0">
                <a:solidFill>
                  <a:schemeClr val="tx1"/>
                </a:solidFill>
                <a:latin typeface="Helvetica" pitchFamily="2" charset="0"/>
              </a:rPr>
              <a:t> </a:t>
            </a:r>
            <a:r>
              <a:rPr lang="pt-BR" sz="1000" dirty="0" err="1">
                <a:solidFill>
                  <a:schemeClr val="tx1"/>
                </a:solidFill>
                <a:latin typeface="Helvetica" pitchFamily="2" charset="0"/>
              </a:rPr>
              <a:t>dumps</a:t>
            </a:r>
            <a:r>
              <a:rPr lang="pt-BR" sz="1000" dirty="0">
                <a:solidFill>
                  <a:schemeClr val="tx1"/>
                </a:solidFill>
                <a:latin typeface="Helvetica" pitchFamily="2" charset="0"/>
              </a:rPr>
              <a:t> 3.44 </a:t>
            </a:r>
            <a:r>
              <a:rPr lang="pt-BR" sz="1000" dirty="0" err="1">
                <a:solidFill>
                  <a:schemeClr val="tx1"/>
                </a:solidFill>
                <a:latin typeface="Helvetica" pitchFamily="2" charset="0"/>
              </a:rPr>
              <a:t>million</a:t>
            </a:r>
            <a:r>
              <a:rPr lang="pt-BR" sz="1000" dirty="0">
                <a:solidFill>
                  <a:schemeClr val="tx1"/>
                </a:solidFill>
                <a:latin typeface="Helvetica" pitchFamily="2" charset="0"/>
              </a:rPr>
              <a:t> tons </a:t>
            </a:r>
            <a:r>
              <a:rPr lang="pt-BR" sz="1000" dirty="0" err="1">
                <a:solidFill>
                  <a:schemeClr val="tx1"/>
                </a:solidFill>
                <a:latin typeface="Helvetica" pitchFamily="2" charset="0"/>
              </a:rPr>
              <a:t>of</a:t>
            </a:r>
            <a:r>
              <a:rPr lang="pt-BR" sz="1000" dirty="0">
                <a:solidFill>
                  <a:schemeClr val="tx1"/>
                </a:solidFill>
                <a:latin typeface="Helvetica" pitchFamily="2" charset="0"/>
              </a:rPr>
              <a:t> </a:t>
            </a:r>
            <a:r>
              <a:rPr lang="pt-BR" sz="1000" dirty="0" err="1">
                <a:solidFill>
                  <a:schemeClr val="tx1"/>
                </a:solidFill>
                <a:latin typeface="Helvetica" pitchFamily="2" charset="0"/>
              </a:rPr>
              <a:t>plastic</a:t>
            </a:r>
            <a:r>
              <a:rPr lang="pt-BR" sz="1000" dirty="0">
                <a:solidFill>
                  <a:schemeClr val="tx1"/>
                </a:solidFill>
                <a:latin typeface="Helvetica" pitchFamily="2" charset="0"/>
              </a:rPr>
              <a:t> </a:t>
            </a:r>
            <a:r>
              <a:rPr lang="pt-BR" sz="1000" dirty="0" err="1">
                <a:solidFill>
                  <a:schemeClr val="tx1"/>
                </a:solidFill>
                <a:latin typeface="Helvetica" pitchFamily="2" charset="0"/>
              </a:rPr>
              <a:t>waste</a:t>
            </a:r>
            <a:r>
              <a:rPr lang="pt-BR" sz="1000" dirty="0">
                <a:solidFill>
                  <a:schemeClr val="tx1"/>
                </a:solidFill>
                <a:latin typeface="Helvetica" pitchFamily="2" charset="0"/>
              </a:rPr>
              <a:t> </a:t>
            </a:r>
            <a:r>
              <a:rPr lang="pt-BR" sz="1000" dirty="0" err="1">
                <a:solidFill>
                  <a:schemeClr val="tx1"/>
                </a:solidFill>
                <a:latin typeface="Helvetica" pitchFamily="2" charset="0"/>
              </a:rPr>
              <a:t>into</a:t>
            </a:r>
            <a:r>
              <a:rPr lang="pt-BR" sz="1000" dirty="0">
                <a:solidFill>
                  <a:schemeClr val="tx1"/>
                </a:solidFill>
                <a:latin typeface="Helvetica" pitchFamily="2" charset="0"/>
              </a:rPr>
              <a:t> </a:t>
            </a:r>
            <a:r>
              <a:rPr lang="pt-BR" sz="1000" dirty="0" err="1">
                <a:solidFill>
                  <a:schemeClr val="tx1"/>
                </a:solidFill>
                <a:latin typeface="Helvetica" pitchFamily="2" charset="0"/>
              </a:rPr>
              <a:t>the</a:t>
            </a:r>
            <a:r>
              <a:rPr lang="pt-BR" sz="1000" dirty="0">
                <a:solidFill>
                  <a:schemeClr val="tx1"/>
                </a:solidFill>
                <a:latin typeface="Helvetica" pitchFamily="2" charset="0"/>
              </a:rPr>
              <a:t> sea </a:t>
            </a:r>
            <a:r>
              <a:rPr lang="pt-BR" sz="1000" dirty="0" err="1">
                <a:solidFill>
                  <a:schemeClr val="tx1"/>
                </a:solidFill>
                <a:latin typeface="Helvetica" pitchFamily="2" charset="0"/>
              </a:rPr>
              <a:t>every</a:t>
            </a:r>
            <a:r>
              <a:rPr lang="pt-BR" sz="1000" dirty="0">
                <a:solidFill>
                  <a:schemeClr val="tx1"/>
                </a:solidFill>
                <a:latin typeface="Helvetica" pitchFamily="2" charset="0"/>
              </a:rPr>
              <a:t> </a:t>
            </a:r>
            <a:r>
              <a:rPr lang="pt-BR" sz="1000" dirty="0" err="1">
                <a:solidFill>
                  <a:schemeClr val="tx1"/>
                </a:solidFill>
                <a:latin typeface="Helvetica" pitchFamily="2" charset="0"/>
              </a:rPr>
              <a:t>year</a:t>
            </a:r>
            <a:r>
              <a:rPr lang="pt-BR" sz="1000" dirty="0">
                <a:solidFill>
                  <a:schemeClr val="tx1"/>
                </a:solidFill>
                <a:latin typeface="Helvetica" pitchFamily="2" charset="0"/>
              </a:rPr>
              <a:t>. </a:t>
            </a:r>
            <a:r>
              <a:rPr lang="pt-BR" sz="1000" b="1" dirty="0">
                <a:solidFill>
                  <a:schemeClr val="tx1"/>
                </a:solidFill>
                <a:latin typeface="Helvetica" pitchFamily="2" charset="0"/>
              </a:rPr>
              <a:t>Revista Pesquisa FAPESP</a:t>
            </a:r>
            <a:r>
              <a:rPr lang="pt-BR" sz="1000" dirty="0">
                <a:solidFill>
                  <a:schemeClr val="tx1"/>
                </a:solidFill>
                <a:latin typeface="Helvetica" pitchFamily="2" charset="0"/>
              </a:rPr>
              <a:t>, [São Paulo], ano 23, </a:t>
            </a:r>
            <a:r>
              <a:rPr lang="pt-BR" sz="1000" dirty="0" err="1">
                <a:solidFill>
                  <a:schemeClr val="tx1"/>
                </a:solidFill>
                <a:latin typeface="Helvetica" pitchFamily="2" charset="0"/>
              </a:rPr>
              <a:t>n</a:t>
            </a:r>
            <a:r>
              <a:rPr lang="pt-BR" sz="1000" dirty="0">
                <a:solidFill>
                  <a:schemeClr val="tx1"/>
                </a:solidFill>
                <a:latin typeface="Helvetica" pitchFamily="2" charset="0"/>
              </a:rPr>
              <a:t>. 321, nov. 2022. Disponível em: https://</a:t>
            </a:r>
            <a:r>
              <a:rPr lang="pt-BR" sz="1000" dirty="0" err="1">
                <a:solidFill>
                  <a:schemeClr val="tx1"/>
                </a:solidFill>
                <a:latin typeface="Helvetica" pitchFamily="2" charset="0"/>
              </a:rPr>
              <a:t>revistapesquisa.fapesp.br</a:t>
            </a:r>
            <a:r>
              <a:rPr lang="pt-BR" sz="1000" dirty="0">
                <a:solidFill>
                  <a:schemeClr val="tx1"/>
                </a:solidFill>
                <a:latin typeface="Helvetica" pitchFamily="2" charset="0"/>
              </a:rPr>
              <a:t>/</a:t>
            </a:r>
            <a:r>
              <a:rPr lang="pt-BR" sz="1000" dirty="0" err="1">
                <a:solidFill>
                  <a:schemeClr val="tx1"/>
                </a:solidFill>
                <a:latin typeface="Helvetica" pitchFamily="2" charset="0"/>
              </a:rPr>
              <a:t>en</a:t>
            </a:r>
            <a:r>
              <a:rPr lang="pt-BR" sz="1000" dirty="0">
                <a:solidFill>
                  <a:schemeClr val="tx1"/>
                </a:solidFill>
                <a:latin typeface="Helvetica" pitchFamily="2" charset="0"/>
              </a:rPr>
              <a:t>/brazil-dumps-3-44-million-tons-of-plastic-waste-into-the-sea-every-year/. Acesso em: 11 ago. 2024.</a:t>
            </a:r>
            <a:endParaRPr lang="pt-BR" sz="1000" dirty="0">
              <a:solidFill>
                <a:schemeClr val="tx1"/>
              </a:solidFill>
            </a:endParaRPr>
          </a:p>
        </p:txBody>
      </p:sp>
      <p:sp>
        <p:nvSpPr>
          <p:cNvPr id="9" name="Retângulo 8">
            <a:extLst>
              <a:ext uri="{FF2B5EF4-FFF2-40B4-BE49-F238E27FC236}">
                <a16:creationId xmlns:a16="http://schemas.microsoft.com/office/drawing/2014/main" id="{8451F3B1-CB2D-BE93-5D38-02F27C363DA3}"/>
              </a:ext>
            </a:extLst>
          </p:cNvPr>
          <p:cNvSpPr/>
          <p:nvPr/>
        </p:nvSpPr>
        <p:spPr>
          <a:xfrm rot="20492295">
            <a:off x="-842232" y="-818046"/>
            <a:ext cx="5126836" cy="165911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Título 1">
            <a:extLst>
              <a:ext uri="{FF2B5EF4-FFF2-40B4-BE49-F238E27FC236}">
                <a16:creationId xmlns:a16="http://schemas.microsoft.com/office/drawing/2014/main" id="{78F9AED1-10FB-2F81-2A68-FCA52C749DF6}"/>
              </a:ext>
            </a:extLst>
          </p:cNvPr>
          <p:cNvSpPr>
            <a:spLocks noGrp="1"/>
          </p:cNvSpPr>
          <p:nvPr>
            <p:ph type="title"/>
          </p:nvPr>
        </p:nvSpPr>
        <p:spPr>
          <a:xfrm rot="20511431">
            <a:off x="9016" y="254087"/>
            <a:ext cx="3323415" cy="768474"/>
          </a:xfrm>
          <a:custGeom>
            <a:avLst/>
            <a:gdLst>
              <a:gd name="connsiteX0" fmla="*/ 0 w 3323415"/>
              <a:gd name="connsiteY0" fmla="*/ 0 h 768474"/>
              <a:gd name="connsiteX1" fmla="*/ 3323415 w 3323415"/>
              <a:gd name="connsiteY1" fmla="*/ 0 h 768474"/>
              <a:gd name="connsiteX2" fmla="*/ 3323415 w 3323415"/>
              <a:gd name="connsiteY2" fmla="*/ 768474 h 768474"/>
              <a:gd name="connsiteX3" fmla="*/ 0 w 3323415"/>
              <a:gd name="connsiteY3" fmla="*/ 768474 h 768474"/>
              <a:gd name="connsiteX4" fmla="*/ 0 w 3323415"/>
              <a:gd name="connsiteY4" fmla="*/ 0 h 768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3415" h="768474" fill="none" extrusionOk="0">
                <a:moveTo>
                  <a:pt x="0" y="0"/>
                </a:moveTo>
                <a:cubicBezTo>
                  <a:pt x="1120904" y="-49533"/>
                  <a:pt x="2377966" y="-14809"/>
                  <a:pt x="3323415" y="0"/>
                </a:cubicBezTo>
                <a:cubicBezTo>
                  <a:pt x="3369818" y="165277"/>
                  <a:pt x="3368782" y="612833"/>
                  <a:pt x="3323415" y="768474"/>
                </a:cubicBezTo>
                <a:cubicBezTo>
                  <a:pt x="2825949" y="720243"/>
                  <a:pt x="549133" y="852929"/>
                  <a:pt x="0" y="768474"/>
                </a:cubicBezTo>
                <a:cubicBezTo>
                  <a:pt x="-11874" y="565440"/>
                  <a:pt x="-4102" y="178889"/>
                  <a:pt x="0" y="0"/>
                </a:cubicBezTo>
                <a:close/>
              </a:path>
              <a:path w="3323415" h="768474" stroke="0" extrusionOk="0">
                <a:moveTo>
                  <a:pt x="0" y="0"/>
                </a:moveTo>
                <a:cubicBezTo>
                  <a:pt x="1275843" y="118645"/>
                  <a:pt x="2274791" y="116012"/>
                  <a:pt x="3323415" y="0"/>
                </a:cubicBezTo>
                <a:cubicBezTo>
                  <a:pt x="3386769" y="336899"/>
                  <a:pt x="3265851" y="389462"/>
                  <a:pt x="3323415" y="768474"/>
                </a:cubicBezTo>
                <a:cubicBezTo>
                  <a:pt x="2710589" y="903074"/>
                  <a:pt x="575238" y="611278"/>
                  <a:pt x="0" y="768474"/>
                </a:cubicBezTo>
                <a:cubicBezTo>
                  <a:pt x="-30399" y="522728"/>
                  <a:pt x="52520" y="371610"/>
                  <a:pt x="0" y="0"/>
                </a:cubicBezTo>
                <a:close/>
              </a:path>
            </a:pathLst>
          </a:custGeom>
          <a:solidFill>
            <a:schemeClr val="tx1"/>
          </a:solidFill>
          <a:ln>
            <a:noFill/>
            <a:extLst>
              <a:ext uri="{C807C97D-BFC1-408E-A445-0C87EB9F89A2}">
                <ask:lineSketchStyleProps xmlns:ask="http://schemas.microsoft.com/office/drawing/2018/sketchyshapes" sd="1219033472">
                  <ask:type>
                    <ask:lineSketchCurved/>
                  </ask:type>
                </ask:lineSketchStyleProps>
              </a:ext>
            </a:extLst>
          </a:ln>
        </p:spPr>
        <p:txBody>
          <a:bodyPr wrap="square">
            <a:noAutofit/>
          </a:bodyPr>
          <a:lstStyle/>
          <a:p>
            <a:r>
              <a:rPr lang="pt-BR" sz="4000" b="1" dirty="0">
                <a:solidFill>
                  <a:schemeClr val="bg1"/>
                </a:solidFill>
              </a:rPr>
              <a:t>UNIT 2</a:t>
            </a:r>
          </a:p>
        </p:txBody>
      </p:sp>
      <p:pic>
        <p:nvPicPr>
          <p:cNvPr id="4" name="Imagem 3" descr="Interface gráfica do usuário, Texto, Aplicativo&#10;&#10;Descrição gerada automaticamente">
            <a:extLst>
              <a:ext uri="{FF2B5EF4-FFF2-40B4-BE49-F238E27FC236}">
                <a16:creationId xmlns:a16="http://schemas.microsoft.com/office/drawing/2014/main" id="{CDB3724B-848F-D597-0477-2D295CFC935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57441" y="284814"/>
            <a:ext cx="8327347" cy="6005853"/>
          </a:xfrm>
          <a:prstGeom prst="rect">
            <a:avLst/>
          </a:prstGeom>
        </p:spPr>
      </p:pic>
    </p:spTree>
    <p:extLst>
      <p:ext uri="{BB962C8B-B14F-4D97-AF65-F5344CB8AC3E}">
        <p14:creationId xmlns:p14="http://schemas.microsoft.com/office/powerpoint/2010/main" val="36256618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tângulo 8">
            <a:extLst>
              <a:ext uri="{FF2B5EF4-FFF2-40B4-BE49-F238E27FC236}">
                <a16:creationId xmlns:a16="http://schemas.microsoft.com/office/drawing/2014/main" id="{8451F3B1-CB2D-BE93-5D38-02F27C363DA3}"/>
              </a:ext>
            </a:extLst>
          </p:cNvPr>
          <p:cNvSpPr/>
          <p:nvPr/>
        </p:nvSpPr>
        <p:spPr>
          <a:xfrm rot="20492295">
            <a:off x="-842232" y="-818046"/>
            <a:ext cx="5126836" cy="165911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Título 1">
            <a:extLst>
              <a:ext uri="{FF2B5EF4-FFF2-40B4-BE49-F238E27FC236}">
                <a16:creationId xmlns:a16="http://schemas.microsoft.com/office/drawing/2014/main" id="{78F9AED1-10FB-2F81-2A68-FCA52C749DF6}"/>
              </a:ext>
            </a:extLst>
          </p:cNvPr>
          <p:cNvSpPr>
            <a:spLocks noGrp="1"/>
          </p:cNvSpPr>
          <p:nvPr>
            <p:ph type="title"/>
          </p:nvPr>
        </p:nvSpPr>
        <p:spPr>
          <a:xfrm rot="20511431">
            <a:off x="9016" y="254087"/>
            <a:ext cx="3323415" cy="768474"/>
          </a:xfrm>
          <a:custGeom>
            <a:avLst/>
            <a:gdLst>
              <a:gd name="connsiteX0" fmla="*/ 0 w 3323415"/>
              <a:gd name="connsiteY0" fmla="*/ 0 h 768474"/>
              <a:gd name="connsiteX1" fmla="*/ 3323415 w 3323415"/>
              <a:gd name="connsiteY1" fmla="*/ 0 h 768474"/>
              <a:gd name="connsiteX2" fmla="*/ 3323415 w 3323415"/>
              <a:gd name="connsiteY2" fmla="*/ 768474 h 768474"/>
              <a:gd name="connsiteX3" fmla="*/ 0 w 3323415"/>
              <a:gd name="connsiteY3" fmla="*/ 768474 h 768474"/>
              <a:gd name="connsiteX4" fmla="*/ 0 w 3323415"/>
              <a:gd name="connsiteY4" fmla="*/ 0 h 768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3415" h="768474" fill="none" extrusionOk="0">
                <a:moveTo>
                  <a:pt x="0" y="0"/>
                </a:moveTo>
                <a:cubicBezTo>
                  <a:pt x="1120904" y="-49533"/>
                  <a:pt x="2377966" y="-14809"/>
                  <a:pt x="3323415" y="0"/>
                </a:cubicBezTo>
                <a:cubicBezTo>
                  <a:pt x="3369818" y="165277"/>
                  <a:pt x="3368782" y="612833"/>
                  <a:pt x="3323415" y="768474"/>
                </a:cubicBezTo>
                <a:cubicBezTo>
                  <a:pt x="2825949" y="720243"/>
                  <a:pt x="549133" y="852929"/>
                  <a:pt x="0" y="768474"/>
                </a:cubicBezTo>
                <a:cubicBezTo>
                  <a:pt x="-11874" y="565440"/>
                  <a:pt x="-4102" y="178889"/>
                  <a:pt x="0" y="0"/>
                </a:cubicBezTo>
                <a:close/>
              </a:path>
              <a:path w="3323415" h="768474" stroke="0" extrusionOk="0">
                <a:moveTo>
                  <a:pt x="0" y="0"/>
                </a:moveTo>
                <a:cubicBezTo>
                  <a:pt x="1275843" y="118645"/>
                  <a:pt x="2274791" y="116012"/>
                  <a:pt x="3323415" y="0"/>
                </a:cubicBezTo>
                <a:cubicBezTo>
                  <a:pt x="3386769" y="336899"/>
                  <a:pt x="3265851" y="389462"/>
                  <a:pt x="3323415" y="768474"/>
                </a:cubicBezTo>
                <a:cubicBezTo>
                  <a:pt x="2710589" y="903074"/>
                  <a:pt x="575238" y="611278"/>
                  <a:pt x="0" y="768474"/>
                </a:cubicBezTo>
                <a:cubicBezTo>
                  <a:pt x="-30399" y="522728"/>
                  <a:pt x="52520" y="371610"/>
                  <a:pt x="0" y="0"/>
                </a:cubicBezTo>
                <a:close/>
              </a:path>
            </a:pathLst>
          </a:custGeom>
          <a:solidFill>
            <a:schemeClr val="tx1"/>
          </a:solidFill>
          <a:ln>
            <a:noFill/>
            <a:extLst>
              <a:ext uri="{C807C97D-BFC1-408E-A445-0C87EB9F89A2}">
                <ask:lineSketchStyleProps xmlns:ask="http://schemas.microsoft.com/office/drawing/2018/sketchyshapes" sd="1219033472">
                  <ask:type>
                    <ask:lineSketchCurved/>
                  </ask:type>
                </ask:lineSketchStyleProps>
              </a:ext>
            </a:extLst>
          </a:ln>
        </p:spPr>
        <p:txBody>
          <a:bodyPr wrap="square">
            <a:noAutofit/>
          </a:bodyPr>
          <a:lstStyle/>
          <a:p>
            <a:r>
              <a:rPr lang="pt-BR" sz="4000" b="1" dirty="0">
                <a:solidFill>
                  <a:schemeClr val="bg1"/>
                </a:solidFill>
              </a:rPr>
              <a:t>UNIT 2</a:t>
            </a:r>
          </a:p>
        </p:txBody>
      </p:sp>
      <p:grpSp>
        <p:nvGrpSpPr>
          <p:cNvPr id="2" name="Agrupar 1">
            <a:extLst>
              <a:ext uri="{FF2B5EF4-FFF2-40B4-BE49-F238E27FC236}">
                <a16:creationId xmlns:a16="http://schemas.microsoft.com/office/drawing/2014/main" id="{A0974F93-5870-D6F1-144C-1748CB705826}"/>
              </a:ext>
            </a:extLst>
          </p:cNvPr>
          <p:cNvGrpSpPr/>
          <p:nvPr/>
        </p:nvGrpSpPr>
        <p:grpSpPr>
          <a:xfrm>
            <a:off x="2549877" y="3429000"/>
            <a:ext cx="7092245" cy="3044540"/>
            <a:chOff x="666816" y="3597911"/>
            <a:chExt cx="5009065" cy="3044540"/>
          </a:xfrm>
        </p:grpSpPr>
        <p:sp>
          <p:nvSpPr>
            <p:cNvPr id="4" name="CaixaDeTexto 3">
              <a:extLst>
                <a:ext uri="{FF2B5EF4-FFF2-40B4-BE49-F238E27FC236}">
                  <a16:creationId xmlns:a16="http://schemas.microsoft.com/office/drawing/2014/main" id="{0D2A7C70-8285-1D7D-BAA0-3FC955FEAB2A}"/>
                </a:ext>
              </a:extLst>
            </p:cNvPr>
            <p:cNvSpPr txBox="1"/>
            <p:nvPr/>
          </p:nvSpPr>
          <p:spPr>
            <a:xfrm>
              <a:off x="839243" y="4087906"/>
              <a:ext cx="4836638" cy="2554545"/>
            </a:xfrm>
            <a:custGeom>
              <a:avLst/>
              <a:gdLst>
                <a:gd name="connsiteX0" fmla="*/ 0 w 4836638"/>
                <a:gd name="connsiteY0" fmla="*/ 0 h 2554545"/>
                <a:gd name="connsiteX1" fmla="*/ 4836638 w 4836638"/>
                <a:gd name="connsiteY1" fmla="*/ 0 h 2554545"/>
                <a:gd name="connsiteX2" fmla="*/ 4836638 w 4836638"/>
                <a:gd name="connsiteY2" fmla="*/ 2554545 h 2554545"/>
                <a:gd name="connsiteX3" fmla="*/ 0 w 4836638"/>
                <a:gd name="connsiteY3" fmla="*/ 2554545 h 2554545"/>
                <a:gd name="connsiteX4" fmla="*/ 0 w 4836638"/>
                <a:gd name="connsiteY4" fmla="*/ 0 h 2554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6638" h="2554545" fill="none" extrusionOk="0">
                  <a:moveTo>
                    <a:pt x="0" y="0"/>
                  </a:moveTo>
                  <a:cubicBezTo>
                    <a:pt x="2156319" y="-49533"/>
                    <a:pt x="3061649" y="-14809"/>
                    <a:pt x="4836638" y="0"/>
                  </a:cubicBezTo>
                  <a:cubicBezTo>
                    <a:pt x="4924277" y="1036536"/>
                    <a:pt x="4763959" y="1402784"/>
                    <a:pt x="4836638" y="2554545"/>
                  </a:cubicBezTo>
                  <a:cubicBezTo>
                    <a:pt x="4248738" y="2506314"/>
                    <a:pt x="877360" y="2639000"/>
                    <a:pt x="0" y="2554545"/>
                  </a:cubicBezTo>
                  <a:cubicBezTo>
                    <a:pt x="-38581" y="1545173"/>
                    <a:pt x="63341" y="1130980"/>
                    <a:pt x="0" y="0"/>
                  </a:cubicBezTo>
                  <a:close/>
                </a:path>
                <a:path w="4836638" h="2554545" stroke="0" extrusionOk="0">
                  <a:moveTo>
                    <a:pt x="0" y="0"/>
                  </a:moveTo>
                  <a:cubicBezTo>
                    <a:pt x="1533914" y="118645"/>
                    <a:pt x="3210169" y="116012"/>
                    <a:pt x="4836638" y="0"/>
                  </a:cubicBezTo>
                  <a:cubicBezTo>
                    <a:pt x="4703756" y="1203191"/>
                    <a:pt x="4921589" y="1803708"/>
                    <a:pt x="4836638" y="2554545"/>
                  </a:cubicBezTo>
                  <a:cubicBezTo>
                    <a:pt x="4234108" y="2689145"/>
                    <a:pt x="844873" y="2397349"/>
                    <a:pt x="0" y="2554545"/>
                  </a:cubicBezTo>
                  <a:cubicBezTo>
                    <a:pt x="-20187" y="2271785"/>
                    <a:pt x="-152480" y="261887"/>
                    <a:pt x="0" y="0"/>
                  </a:cubicBezTo>
                  <a:close/>
                </a:path>
              </a:pathLst>
            </a:custGeom>
            <a:solidFill>
              <a:schemeClr val="accent6">
                <a:lumMod val="20000"/>
                <a:lumOff val="80000"/>
              </a:schemeClr>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en-US" sz="2000" b="1" dirty="0"/>
                <a:t>Question words</a:t>
              </a:r>
            </a:p>
            <a:p>
              <a:r>
                <a:rPr lang="en-US" sz="2000" dirty="0" err="1"/>
                <a:t>Usamos</a:t>
              </a:r>
              <a:r>
                <a:rPr lang="en-US" sz="2000" dirty="0"/>
                <a:t>:</a:t>
              </a:r>
            </a:p>
            <a:p>
              <a:pPr marL="342900" indent="-342900">
                <a:buFont typeface="Wingdings" pitchFamily="2" charset="2"/>
                <a:buChar char="§"/>
              </a:pPr>
              <a:r>
                <a:rPr lang="en-US" sz="2000" b="1" dirty="0"/>
                <a:t>who</a:t>
              </a:r>
              <a:r>
                <a:rPr lang="en-US" sz="2000" dirty="0"/>
                <a:t> para </a:t>
              </a:r>
              <a:r>
                <a:rPr lang="en-US" sz="2000" dirty="0" err="1"/>
                <a:t>perguntar</a:t>
              </a:r>
              <a:r>
                <a:rPr lang="en-US" sz="2000" dirty="0"/>
                <a:t> </a:t>
              </a:r>
              <a:r>
                <a:rPr lang="en-US" sz="2000" dirty="0" err="1"/>
                <a:t>sobre</a:t>
              </a:r>
              <a:r>
                <a:rPr lang="en-US" sz="2000" dirty="0"/>
                <a:t> </a:t>
              </a:r>
              <a:r>
                <a:rPr lang="en-US" sz="2000" dirty="0" err="1"/>
                <a:t>pessoas</a:t>
              </a:r>
              <a:r>
                <a:rPr lang="en-US" sz="2000" dirty="0"/>
                <a:t>;</a:t>
              </a:r>
            </a:p>
            <a:p>
              <a:pPr marL="342900" indent="-342900">
                <a:buFont typeface="Wingdings" pitchFamily="2" charset="2"/>
                <a:buChar char="§"/>
              </a:pPr>
              <a:r>
                <a:rPr lang="en-US" sz="2000" b="1" dirty="0"/>
                <a:t>what</a:t>
              </a:r>
              <a:r>
                <a:rPr lang="en-US" sz="2000" dirty="0"/>
                <a:t> para </a:t>
              </a:r>
              <a:r>
                <a:rPr lang="en-US" sz="2000" dirty="0" err="1"/>
                <a:t>perguntar</a:t>
              </a:r>
              <a:r>
                <a:rPr lang="en-US" sz="2000" dirty="0"/>
                <a:t> </a:t>
              </a:r>
              <a:r>
                <a:rPr lang="en-US" sz="2000" dirty="0" err="1"/>
                <a:t>sobre</a:t>
              </a:r>
              <a:r>
                <a:rPr lang="en-US" sz="2000" dirty="0"/>
                <a:t> </a:t>
              </a:r>
              <a:r>
                <a:rPr lang="en-US" sz="2000" dirty="0" err="1"/>
                <a:t>coisas</a:t>
              </a:r>
              <a:r>
                <a:rPr lang="en-US" sz="2000" dirty="0"/>
                <a:t>, </a:t>
              </a:r>
              <a:r>
                <a:rPr lang="en-US" sz="2000" dirty="0" err="1"/>
                <a:t>fatos</a:t>
              </a:r>
              <a:r>
                <a:rPr lang="en-US" sz="2000" dirty="0"/>
                <a:t> </a:t>
              </a:r>
              <a:r>
                <a:rPr lang="en-US" sz="2000" dirty="0" err="1"/>
                <a:t>ou</a:t>
              </a:r>
              <a:r>
                <a:rPr lang="en-US" sz="2000" dirty="0"/>
                <a:t> </a:t>
              </a:r>
              <a:r>
                <a:rPr lang="en-US" sz="2000" dirty="0" err="1"/>
                <a:t>atividades</a:t>
              </a:r>
              <a:r>
                <a:rPr lang="en-US" sz="2000" dirty="0"/>
                <a:t>;</a:t>
              </a:r>
            </a:p>
            <a:p>
              <a:pPr marL="342900" indent="-342900">
                <a:buFont typeface="Wingdings" pitchFamily="2" charset="2"/>
                <a:buChar char="§"/>
              </a:pPr>
              <a:r>
                <a:rPr lang="en-US" sz="2000" b="1" dirty="0"/>
                <a:t>how much </a:t>
              </a:r>
              <a:r>
                <a:rPr lang="en-US" sz="2000" dirty="0"/>
                <a:t>para </a:t>
              </a:r>
              <a:r>
                <a:rPr lang="en-US" sz="2000" dirty="0" err="1"/>
                <a:t>perguntar</a:t>
              </a:r>
              <a:r>
                <a:rPr lang="en-US" sz="2000" dirty="0"/>
                <a:t> </a:t>
              </a:r>
              <a:r>
                <a:rPr lang="en-US" sz="2000" dirty="0" err="1"/>
                <a:t>sobre</a:t>
              </a:r>
              <a:r>
                <a:rPr lang="en-US" sz="2000" dirty="0"/>
                <a:t> </a:t>
              </a:r>
              <a:r>
                <a:rPr lang="en-US" sz="2000" dirty="0" err="1"/>
                <a:t>uma</a:t>
              </a:r>
              <a:r>
                <a:rPr lang="en-US" sz="2000" dirty="0"/>
                <a:t> </a:t>
              </a:r>
              <a:r>
                <a:rPr lang="en-US" sz="2000" dirty="0" err="1"/>
                <a:t>quantidade</a:t>
              </a:r>
              <a:r>
                <a:rPr lang="en-US" sz="2000" dirty="0"/>
                <a:t> (</a:t>
              </a:r>
              <a:r>
                <a:rPr lang="en-US" sz="2000" dirty="0" err="1"/>
                <a:t>palavras</a:t>
              </a:r>
              <a:r>
                <a:rPr lang="en-US" sz="2000" dirty="0"/>
                <a:t> </a:t>
              </a:r>
              <a:r>
                <a:rPr lang="en-US" sz="2000" dirty="0" err="1"/>
                <a:t>incontáveis</a:t>
              </a:r>
              <a:r>
                <a:rPr lang="en-US" sz="2000" dirty="0"/>
                <a:t> </a:t>
              </a:r>
              <a:r>
                <a:rPr lang="en-US" sz="2000" dirty="0" err="1"/>
                <a:t>como</a:t>
              </a:r>
              <a:r>
                <a:rPr lang="en-US" sz="2000" dirty="0"/>
                <a:t> </a:t>
              </a:r>
              <a:r>
                <a:rPr lang="en-US" sz="2000" i="1" dirty="0"/>
                <a:t>plastic</a:t>
              </a:r>
              <a:r>
                <a:rPr lang="en-US" sz="2000" dirty="0"/>
                <a:t>);</a:t>
              </a:r>
            </a:p>
            <a:p>
              <a:pPr marL="342900" indent="-342900">
                <a:buFont typeface="Wingdings" pitchFamily="2" charset="2"/>
                <a:buChar char="§"/>
              </a:pPr>
              <a:r>
                <a:rPr lang="en-US" sz="2000" b="1" dirty="0"/>
                <a:t>when</a:t>
              </a:r>
              <a:r>
                <a:rPr lang="en-US" sz="2000" dirty="0"/>
                <a:t> para </a:t>
              </a:r>
              <a:r>
                <a:rPr lang="en-US" sz="2000" dirty="0" err="1"/>
                <a:t>perguntar</a:t>
              </a:r>
              <a:r>
                <a:rPr lang="en-US" sz="2000" dirty="0"/>
                <a:t> </a:t>
              </a:r>
              <a:r>
                <a:rPr lang="en-US" sz="2000" dirty="0" err="1"/>
                <a:t>sobre</a:t>
              </a:r>
              <a:r>
                <a:rPr lang="en-US" sz="2000" dirty="0"/>
                <a:t> tempo;</a:t>
              </a:r>
            </a:p>
            <a:p>
              <a:pPr marL="342900" indent="-342900">
                <a:buFont typeface="Wingdings" pitchFamily="2" charset="2"/>
                <a:buChar char="§"/>
              </a:pPr>
              <a:r>
                <a:rPr lang="en-US" sz="2000" b="1" dirty="0"/>
                <a:t>why</a:t>
              </a:r>
              <a:r>
                <a:rPr lang="en-US" sz="2000" dirty="0"/>
                <a:t> para </a:t>
              </a:r>
              <a:r>
                <a:rPr lang="en-US" sz="2000" dirty="0" err="1"/>
                <a:t>perguntar</a:t>
              </a:r>
              <a:r>
                <a:rPr lang="en-US" sz="2000" dirty="0"/>
                <a:t> </a:t>
              </a:r>
              <a:r>
                <a:rPr lang="en-US" sz="2000" dirty="0" err="1"/>
                <a:t>sobre</a:t>
              </a:r>
              <a:r>
                <a:rPr lang="en-US" sz="2000" dirty="0"/>
                <a:t> </a:t>
              </a:r>
              <a:r>
                <a:rPr lang="en-US" sz="2000" dirty="0" err="1"/>
                <a:t>uma</a:t>
              </a:r>
              <a:r>
                <a:rPr lang="en-US" sz="2000" dirty="0"/>
                <a:t> </a:t>
              </a:r>
              <a:r>
                <a:rPr lang="en-US" sz="2000" dirty="0" err="1"/>
                <a:t>explicação</a:t>
              </a:r>
              <a:r>
                <a:rPr lang="en-US" sz="2000" dirty="0"/>
                <a:t> </a:t>
              </a:r>
              <a:r>
                <a:rPr lang="en-US" sz="2000" dirty="0" err="1"/>
                <a:t>ou</a:t>
              </a:r>
              <a:r>
                <a:rPr lang="en-US" sz="2000" dirty="0"/>
                <a:t> um </a:t>
              </a:r>
              <a:r>
                <a:rPr lang="en-US" sz="2000" dirty="0" err="1"/>
                <a:t>motivo</a:t>
              </a:r>
              <a:r>
                <a:rPr lang="en-US" sz="2000" dirty="0"/>
                <a:t>.</a:t>
              </a:r>
            </a:p>
          </p:txBody>
        </p:sp>
        <p:sp>
          <p:nvSpPr>
            <p:cNvPr id="6" name="Pentágono 5">
              <a:extLst>
                <a:ext uri="{FF2B5EF4-FFF2-40B4-BE49-F238E27FC236}">
                  <a16:creationId xmlns:a16="http://schemas.microsoft.com/office/drawing/2014/main" id="{8CD2FBC4-54E7-8613-AA81-5290C5C19135}"/>
                </a:ext>
              </a:extLst>
            </p:cNvPr>
            <p:cNvSpPr/>
            <p:nvPr/>
          </p:nvSpPr>
          <p:spPr>
            <a:xfrm rot="21406225">
              <a:off x="666816" y="3597911"/>
              <a:ext cx="2549350" cy="467713"/>
            </a:xfrm>
            <a:prstGeom prst="homePlate">
              <a:avLst/>
            </a:prstGeom>
            <a:solidFill>
              <a:schemeClr val="accent6"/>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LANGUAGE NOTE</a:t>
              </a:r>
            </a:p>
          </p:txBody>
        </p:sp>
      </p:grpSp>
      <p:sp>
        <p:nvSpPr>
          <p:cNvPr id="3" name="CaixaDeTexto 2">
            <a:extLst>
              <a:ext uri="{FF2B5EF4-FFF2-40B4-BE49-F238E27FC236}">
                <a16:creationId xmlns:a16="http://schemas.microsoft.com/office/drawing/2014/main" id="{E5486B4B-C34F-0519-BE06-F59D52E9066B}"/>
              </a:ext>
            </a:extLst>
          </p:cNvPr>
          <p:cNvSpPr txBox="1"/>
          <p:nvPr/>
        </p:nvSpPr>
        <p:spPr>
          <a:xfrm>
            <a:off x="1426924" y="1207127"/>
            <a:ext cx="9582286" cy="2031325"/>
          </a:xfrm>
          <a:prstGeom prst="rect">
            <a:avLst/>
          </a:prstGeom>
          <a:solidFill>
            <a:schemeClr val="bg1"/>
          </a:solidFill>
          <a:ln>
            <a:solidFill>
              <a:schemeClr val="accent4"/>
            </a:solidFill>
          </a:ln>
        </p:spPr>
        <p:txBody>
          <a:bodyPr wrap="square" rtlCol="0">
            <a:spAutoFit/>
          </a:bodyPr>
          <a:lstStyle/>
          <a:p>
            <a:r>
              <a:rPr lang="pt-BR" sz="2100" b="1" dirty="0">
                <a:solidFill>
                  <a:srgbClr val="2F2F2E"/>
                </a:solidFill>
                <a:effectLst/>
                <a:latin typeface="+mj-lt"/>
              </a:rPr>
              <a:t>Responda às perguntas a seguir. Use o </a:t>
            </a:r>
            <a:r>
              <a:rPr lang="pt-BR" sz="2100" b="1" i="1" dirty="0" err="1">
                <a:solidFill>
                  <a:srgbClr val="2F2F2E"/>
                </a:solidFill>
                <a:effectLst/>
                <a:latin typeface="+mj-lt"/>
              </a:rPr>
              <a:t>Language</a:t>
            </a:r>
            <a:r>
              <a:rPr lang="pt-BR" sz="2100" b="1" i="1" dirty="0">
                <a:solidFill>
                  <a:srgbClr val="2F2F2E"/>
                </a:solidFill>
                <a:effectLst/>
                <a:latin typeface="+mj-lt"/>
              </a:rPr>
              <a:t> note </a:t>
            </a:r>
            <a:r>
              <a:rPr lang="pt-BR" sz="2100" b="1" dirty="0">
                <a:solidFill>
                  <a:srgbClr val="2F2F2E"/>
                </a:solidFill>
                <a:effectLst/>
                <a:latin typeface="+mj-lt"/>
              </a:rPr>
              <a:t>para ajudar você.</a:t>
            </a:r>
          </a:p>
          <a:p>
            <a:pPr marL="457200" indent="-457200">
              <a:buFont typeface="+mj-lt"/>
              <a:buAutoNum type="alphaLcPeriod"/>
            </a:pPr>
            <a:r>
              <a:rPr lang="pt-BR" sz="2100" b="1" dirty="0">
                <a:solidFill>
                  <a:srgbClr val="2F2F2E"/>
                </a:solidFill>
                <a:effectLst/>
                <a:latin typeface="+mj-lt"/>
              </a:rPr>
              <a:t>Who</a:t>
            </a:r>
            <a:r>
              <a:rPr lang="pt-BR" sz="2100" dirty="0">
                <a:solidFill>
                  <a:srgbClr val="2F2F2E"/>
                </a:solidFill>
                <a:effectLst/>
                <a:latin typeface="+mj-lt"/>
              </a:rPr>
              <a:t> </a:t>
            </a:r>
            <a:r>
              <a:rPr lang="pt-BR" sz="2100" dirty="0" err="1">
                <a:solidFill>
                  <a:srgbClr val="2F2F2E"/>
                </a:solidFill>
                <a:effectLst/>
                <a:latin typeface="+mj-lt"/>
              </a:rPr>
              <a:t>is</a:t>
            </a:r>
            <a:r>
              <a:rPr lang="pt-BR" sz="2100" dirty="0">
                <a:solidFill>
                  <a:srgbClr val="2F2F2E"/>
                </a:solidFill>
                <a:effectLst/>
                <a:latin typeface="+mj-lt"/>
              </a:rPr>
              <a:t> </a:t>
            </a:r>
            <a:r>
              <a:rPr lang="pt-BR" sz="2100" dirty="0" err="1">
                <a:solidFill>
                  <a:srgbClr val="2F2F2E"/>
                </a:solidFill>
                <a:effectLst/>
                <a:latin typeface="+mj-lt"/>
              </a:rPr>
              <a:t>the</a:t>
            </a:r>
            <a:r>
              <a:rPr lang="pt-BR" sz="2100" dirty="0">
                <a:solidFill>
                  <a:srgbClr val="2F2F2E"/>
                </a:solidFill>
                <a:effectLst/>
                <a:latin typeface="+mj-lt"/>
              </a:rPr>
              <a:t> </a:t>
            </a:r>
            <a:r>
              <a:rPr lang="pt-BR" sz="2100" dirty="0" err="1">
                <a:solidFill>
                  <a:srgbClr val="2F2F2E"/>
                </a:solidFill>
                <a:effectLst/>
                <a:latin typeface="+mj-lt"/>
              </a:rPr>
              <a:t>author</a:t>
            </a:r>
            <a:r>
              <a:rPr lang="pt-BR" sz="2100" dirty="0">
                <a:solidFill>
                  <a:srgbClr val="2F2F2E"/>
                </a:solidFill>
                <a:effectLst/>
                <a:latin typeface="+mj-lt"/>
              </a:rPr>
              <a:t> </a:t>
            </a:r>
            <a:r>
              <a:rPr lang="pt-BR" sz="2100" dirty="0" err="1">
                <a:solidFill>
                  <a:srgbClr val="2F2F2E"/>
                </a:solidFill>
                <a:effectLst/>
                <a:latin typeface="+mj-lt"/>
              </a:rPr>
              <a:t>of</a:t>
            </a:r>
            <a:r>
              <a:rPr lang="pt-BR" sz="2100" dirty="0">
                <a:solidFill>
                  <a:srgbClr val="2F2F2E"/>
                </a:solidFill>
                <a:effectLst/>
                <a:latin typeface="+mj-lt"/>
              </a:rPr>
              <a:t> </a:t>
            </a:r>
            <a:r>
              <a:rPr lang="pt-BR" sz="2100" dirty="0" err="1">
                <a:solidFill>
                  <a:srgbClr val="2F2F2E"/>
                </a:solidFill>
                <a:effectLst/>
                <a:latin typeface="+mj-lt"/>
              </a:rPr>
              <a:t>the</a:t>
            </a:r>
            <a:r>
              <a:rPr lang="pt-BR" sz="2100" dirty="0">
                <a:solidFill>
                  <a:srgbClr val="2F2F2E"/>
                </a:solidFill>
                <a:effectLst/>
                <a:latin typeface="+mj-lt"/>
              </a:rPr>
              <a:t> </a:t>
            </a:r>
            <a:r>
              <a:rPr lang="pt-BR" sz="2100" dirty="0" err="1">
                <a:solidFill>
                  <a:srgbClr val="2F2F2E"/>
                </a:solidFill>
                <a:effectLst/>
                <a:latin typeface="+mj-lt"/>
              </a:rPr>
              <a:t>text</a:t>
            </a:r>
            <a:r>
              <a:rPr lang="pt-BR" sz="2100" dirty="0">
                <a:solidFill>
                  <a:srgbClr val="2F2F2E"/>
                </a:solidFill>
                <a:effectLst/>
                <a:latin typeface="+mj-lt"/>
              </a:rPr>
              <a:t>?</a:t>
            </a:r>
          </a:p>
          <a:p>
            <a:pPr marL="457200" indent="-457200">
              <a:buFont typeface="+mj-lt"/>
              <a:buAutoNum type="alphaLcPeriod"/>
            </a:pPr>
            <a:r>
              <a:rPr lang="pt-BR" sz="2100" b="1" dirty="0" err="1">
                <a:solidFill>
                  <a:srgbClr val="2F2F2E"/>
                </a:solidFill>
                <a:effectLst/>
                <a:latin typeface="+mj-lt"/>
              </a:rPr>
              <a:t>What</a:t>
            </a:r>
            <a:r>
              <a:rPr lang="pt-BR" sz="2100" dirty="0">
                <a:solidFill>
                  <a:srgbClr val="2F2F2E"/>
                </a:solidFill>
                <a:effectLst/>
                <a:latin typeface="+mj-lt"/>
              </a:rPr>
              <a:t> </a:t>
            </a:r>
            <a:r>
              <a:rPr lang="pt-BR" sz="2100" dirty="0" err="1">
                <a:solidFill>
                  <a:srgbClr val="2F2F2E"/>
                </a:solidFill>
                <a:effectLst/>
                <a:latin typeface="+mj-lt"/>
              </a:rPr>
              <a:t>is</a:t>
            </a:r>
            <a:r>
              <a:rPr lang="pt-BR" sz="2100" dirty="0">
                <a:solidFill>
                  <a:srgbClr val="2F2F2E"/>
                </a:solidFill>
                <a:effectLst/>
                <a:latin typeface="+mj-lt"/>
              </a:rPr>
              <a:t> </a:t>
            </a:r>
            <a:r>
              <a:rPr lang="pt-BR" sz="2100" dirty="0" err="1">
                <a:solidFill>
                  <a:srgbClr val="2F2F2E"/>
                </a:solidFill>
                <a:effectLst/>
                <a:latin typeface="+mj-lt"/>
              </a:rPr>
              <a:t>the</a:t>
            </a:r>
            <a:r>
              <a:rPr lang="pt-BR" sz="2100" dirty="0">
                <a:solidFill>
                  <a:srgbClr val="2F2F2E"/>
                </a:solidFill>
                <a:effectLst/>
                <a:latin typeface="+mj-lt"/>
              </a:rPr>
              <a:t> total volume </a:t>
            </a:r>
            <a:r>
              <a:rPr lang="pt-BR" sz="2100" dirty="0" err="1">
                <a:solidFill>
                  <a:srgbClr val="2F2F2E"/>
                </a:solidFill>
                <a:effectLst/>
                <a:latin typeface="+mj-lt"/>
              </a:rPr>
              <a:t>of</a:t>
            </a:r>
            <a:r>
              <a:rPr lang="pt-BR" sz="2100" dirty="0">
                <a:solidFill>
                  <a:srgbClr val="2F2F2E"/>
                </a:solidFill>
                <a:effectLst/>
                <a:latin typeface="+mj-lt"/>
              </a:rPr>
              <a:t> </a:t>
            </a:r>
            <a:r>
              <a:rPr lang="pt-BR" sz="2100" dirty="0" err="1">
                <a:solidFill>
                  <a:srgbClr val="2F2F2E"/>
                </a:solidFill>
                <a:effectLst/>
                <a:latin typeface="+mj-lt"/>
              </a:rPr>
              <a:t>plastic</a:t>
            </a:r>
            <a:r>
              <a:rPr lang="pt-BR" sz="2100" dirty="0">
                <a:solidFill>
                  <a:srgbClr val="2F2F2E"/>
                </a:solidFill>
                <a:effectLst/>
                <a:latin typeface="+mj-lt"/>
              </a:rPr>
              <a:t> </a:t>
            </a:r>
            <a:r>
              <a:rPr lang="pt-BR" sz="2100" dirty="0" err="1">
                <a:solidFill>
                  <a:srgbClr val="2F2F2E"/>
                </a:solidFill>
                <a:effectLst/>
                <a:latin typeface="+mj-lt"/>
              </a:rPr>
              <a:t>waste</a:t>
            </a:r>
            <a:r>
              <a:rPr lang="pt-BR" sz="2100" dirty="0">
                <a:solidFill>
                  <a:srgbClr val="2F2F2E"/>
                </a:solidFill>
                <a:effectLst/>
                <a:latin typeface="+mj-lt"/>
              </a:rPr>
              <a:t> </a:t>
            </a:r>
            <a:r>
              <a:rPr lang="pt-BR" sz="2100" dirty="0" err="1">
                <a:solidFill>
                  <a:srgbClr val="2F2F2E"/>
                </a:solidFill>
                <a:effectLst/>
                <a:latin typeface="+mj-lt"/>
              </a:rPr>
              <a:t>estimated</a:t>
            </a:r>
            <a:r>
              <a:rPr lang="pt-BR" sz="2100" dirty="0">
                <a:solidFill>
                  <a:srgbClr val="2F2F2E"/>
                </a:solidFill>
                <a:effectLst/>
                <a:latin typeface="+mj-lt"/>
              </a:rPr>
              <a:t> </a:t>
            </a:r>
            <a:r>
              <a:rPr lang="pt-BR" sz="2100" dirty="0" err="1">
                <a:solidFill>
                  <a:srgbClr val="2F2F2E"/>
                </a:solidFill>
                <a:effectLst/>
                <a:latin typeface="+mj-lt"/>
              </a:rPr>
              <a:t>worldwide</a:t>
            </a:r>
            <a:r>
              <a:rPr lang="pt-BR" sz="2100" dirty="0">
                <a:solidFill>
                  <a:srgbClr val="2F2F2E"/>
                </a:solidFill>
                <a:effectLst/>
                <a:latin typeface="+mj-lt"/>
              </a:rPr>
              <a:t>?</a:t>
            </a:r>
          </a:p>
          <a:p>
            <a:pPr marL="457200" indent="-457200">
              <a:buFont typeface="+mj-lt"/>
              <a:buAutoNum type="alphaLcPeriod"/>
            </a:pPr>
            <a:r>
              <a:rPr lang="pt-BR" sz="2100" b="1" dirty="0" err="1">
                <a:solidFill>
                  <a:srgbClr val="2F2F2E"/>
                </a:solidFill>
                <a:effectLst/>
                <a:latin typeface="+mj-lt"/>
              </a:rPr>
              <a:t>How</a:t>
            </a:r>
            <a:r>
              <a:rPr lang="pt-BR" sz="2100" b="1" dirty="0">
                <a:solidFill>
                  <a:srgbClr val="2F2F2E"/>
                </a:solidFill>
                <a:effectLst/>
                <a:latin typeface="+mj-lt"/>
              </a:rPr>
              <a:t> </a:t>
            </a:r>
            <a:r>
              <a:rPr lang="pt-BR" sz="2100" b="1" dirty="0" err="1">
                <a:solidFill>
                  <a:srgbClr val="2F2F2E"/>
                </a:solidFill>
                <a:effectLst/>
                <a:latin typeface="+mj-lt"/>
              </a:rPr>
              <a:t>much</a:t>
            </a:r>
            <a:r>
              <a:rPr lang="pt-BR" sz="2100" b="1" dirty="0">
                <a:solidFill>
                  <a:srgbClr val="2F2F2E"/>
                </a:solidFill>
                <a:effectLst/>
                <a:latin typeface="+mj-lt"/>
              </a:rPr>
              <a:t> </a:t>
            </a:r>
            <a:r>
              <a:rPr lang="pt-BR" sz="2100" dirty="0" err="1">
                <a:solidFill>
                  <a:srgbClr val="2F2F2E"/>
                </a:solidFill>
                <a:effectLst/>
                <a:latin typeface="+mj-lt"/>
              </a:rPr>
              <a:t>plastic</a:t>
            </a:r>
            <a:r>
              <a:rPr lang="pt-BR" sz="2100" dirty="0">
                <a:solidFill>
                  <a:srgbClr val="2F2F2E"/>
                </a:solidFill>
                <a:effectLst/>
                <a:latin typeface="+mj-lt"/>
              </a:rPr>
              <a:t> does </a:t>
            </a:r>
            <a:r>
              <a:rPr lang="pt-BR" sz="2100" dirty="0" err="1">
                <a:solidFill>
                  <a:srgbClr val="2F2F2E"/>
                </a:solidFill>
                <a:effectLst/>
                <a:latin typeface="+mj-lt"/>
              </a:rPr>
              <a:t>Brazil</a:t>
            </a:r>
            <a:r>
              <a:rPr lang="pt-BR" sz="2100" dirty="0">
                <a:solidFill>
                  <a:srgbClr val="2F2F2E"/>
                </a:solidFill>
                <a:effectLst/>
                <a:latin typeface="+mj-lt"/>
              </a:rPr>
              <a:t> </a:t>
            </a:r>
            <a:r>
              <a:rPr lang="pt-BR" sz="2100" dirty="0" err="1">
                <a:solidFill>
                  <a:srgbClr val="2F2F2E"/>
                </a:solidFill>
                <a:effectLst/>
                <a:latin typeface="+mj-lt"/>
              </a:rPr>
              <a:t>discard</a:t>
            </a:r>
            <a:r>
              <a:rPr lang="pt-BR" sz="2100" dirty="0">
                <a:solidFill>
                  <a:srgbClr val="2F2F2E"/>
                </a:solidFill>
                <a:effectLst/>
                <a:latin typeface="+mj-lt"/>
              </a:rPr>
              <a:t> </a:t>
            </a:r>
            <a:r>
              <a:rPr lang="pt-BR" sz="2100" dirty="0" err="1">
                <a:solidFill>
                  <a:srgbClr val="2F2F2E"/>
                </a:solidFill>
                <a:effectLst/>
                <a:latin typeface="+mj-lt"/>
              </a:rPr>
              <a:t>into</a:t>
            </a:r>
            <a:r>
              <a:rPr lang="pt-BR" sz="2100" dirty="0">
                <a:solidFill>
                  <a:srgbClr val="2F2F2E"/>
                </a:solidFill>
                <a:effectLst/>
                <a:latin typeface="+mj-lt"/>
              </a:rPr>
              <a:t> </a:t>
            </a:r>
            <a:r>
              <a:rPr lang="pt-BR" sz="2100" dirty="0" err="1">
                <a:solidFill>
                  <a:srgbClr val="2F2F2E"/>
                </a:solidFill>
                <a:effectLst/>
                <a:latin typeface="+mj-lt"/>
              </a:rPr>
              <a:t>the</a:t>
            </a:r>
            <a:r>
              <a:rPr lang="pt-BR" sz="2100" dirty="0">
                <a:solidFill>
                  <a:srgbClr val="2F2F2E"/>
                </a:solidFill>
                <a:effectLst/>
                <a:latin typeface="+mj-lt"/>
              </a:rPr>
              <a:t> </a:t>
            </a:r>
            <a:r>
              <a:rPr lang="pt-BR" sz="2100" dirty="0" err="1">
                <a:solidFill>
                  <a:srgbClr val="2F2F2E"/>
                </a:solidFill>
                <a:effectLst/>
                <a:latin typeface="+mj-lt"/>
              </a:rPr>
              <a:t>environment</a:t>
            </a:r>
            <a:r>
              <a:rPr lang="pt-BR" sz="2100" dirty="0">
                <a:solidFill>
                  <a:srgbClr val="2F2F2E"/>
                </a:solidFill>
                <a:effectLst/>
                <a:latin typeface="+mj-lt"/>
              </a:rPr>
              <a:t> </a:t>
            </a:r>
            <a:r>
              <a:rPr lang="pt-BR" sz="2100" dirty="0" err="1">
                <a:solidFill>
                  <a:srgbClr val="2F2F2E"/>
                </a:solidFill>
                <a:effectLst/>
                <a:latin typeface="+mj-lt"/>
              </a:rPr>
              <a:t>every</a:t>
            </a:r>
            <a:r>
              <a:rPr lang="pt-BR" sz="2100" dirty="0">
                <a:solidFill>
                  <a:srgbClr val="2F2F2E"/>
                </a:solidFill>
                <a:effectLst/>
                <a:latin typeface="+mj-lt"/>
              </a:rPr>
              <a:t> </a:t>
            </a:r>
            <a:r>
              <a:rPr lang="pt-BR" sz="2100" dirty="0" err="1">
                <a:solidFill>
                  <a:srgbClr val="2F2F2E"/>
                </a:solidFill>
                <a:effectLst/>
                <a:latin typeface="+mj-lt"/>
              </a:rPr>
              <a:t>year</a:t>
            </a:r>
            <a:r>
              <a:rPr lang="pt-BR" sz="2100" dirty="0">
                <a:solidFill>
                  <a:srgbClr val="2F2F2E"/>
                </a:solidFill>
                <a:effectLst/>
                <a:latin typeface="+mj-lt"/>
              </a:rPr>
              <a:t>?</a:t>
            </a:r>
          </a:p>
          <a:p>
            <a:pPr marL="457200" indent="-457200">
              <a:buFont typeface="+mj-lt"/>
              <a:buAutoNum type="alphaLcPeriod"/>
            </a:pPr>
            <a:r>
              <a:rPr lang="pt-BR" sz="2100" b="1" dirty="0">
                <a:solidFill>
                  <a:srgbClr val="2F2F2E"/>
                </a:solidFill>
                <a:effectLst/>
                <a:latin typeface="+mj-lt"/>
              </a:rPr>
              <a:t>When</a:t>
            </a:r>
            <a:r>
              <a:rPr lang="pt-BR" sz="2100" dirty="0">
                <a:solidFill>
                  <a:srgbClr val="2F2F2E"/>
                </a:solidFill>
                <a:effectLst/>
                <a:latin typeface="+mj-lt"/>
              </a:rPr>
              <a:t> does </a:t>
            </a:r>
            <a:r>
              <a:rPr lang="pt-BR" sz="2100" dirty="0" err="1">
                <a:solidFill>
                  <a:srgbClr val="2F2F2E"/>
                </a:solidFill>
                <a:effectLst/>
                <a:latin typeface="+mj-lt"/>
              </a:rPr>
              <a:t>the</a:t>
            </a:r>
            <a:r>
              <a:rPr lang="pt-BR" sz="2100" dirty="0">
                <a:solidFill>
                  <a:srgbClr val="2F2F2E"/>
                </a:solidFill>
                <a:effectLst/>
                <a:latin typeface="+mj-lt"/>
              </a:rPr>
              <a:t> use </a:t>
            </a:r>
            <a:r>
              <a:rPr lang="pt-BR" sz="2100" dirty="0" err="1">
                <a:solidFill>
                  <a:srgbClr val="2F2F2E"/>
                </a:solidFill>
                <a:effectLst/>
                <a:latin typeface="+mj-lt"/>
              </a:rPr>
              <a:t>of</a:t>
            </a:r>
            <a:r>
              <a:rPr lang="pt-BR" sz="2100" dirty="0">
                <a:solidFill>
                  <a:srgbClr val="2F2F2E"/>
                </a:solidFill>
                <a:effectLst/>
                <a:latin typeface="+mj-lt"/>
              </a:rPr>
              <a:t> </a:t>
            </a:r>
            <a:r>
              <a:rPr lang="pt-BR" sz="2100" dirty="0" err="1">
                <a:solidFill>
                  <a:srgbClr val="2F2F2E"/>
                </a:solidFill>
                <a:effectLst/>
                <a:latin typeface="+mj-lt"/>
              </a:rPr>
              <a:t>plastic</a:t>
            </a:r>
            <a:r>
              <a:rPr lang="pt-BR" sz="2100" dirty="0">
                <a:solidFill>
                  <a:srgbClr val="2F2F2E"/>
                </a:solidFill>
                <a:effectLst/>
                <a:latin typeface="+mj-lt"/>
              </a:rPr>
              <a:t> start </a:t>
            </a:r>
            <a:r>
              <a:rPr lang="pt-BR" sz="2100" dirty="0" err="1">
                <a:solidFill>
                  <a:srgbClr val="2F2F2E"/>
                </a:solidFill>
                <a:effectLst/>
                <a:latin typeface="+mj-lt"/>
              </a:rPr>
              <a:t>to</a:t>
            </a:r>
            <a:r>
              <a:rPr lang="pt-BR" sz="2100" dirty="0">
                <a:solidFill>
                  <a:srgbClr val="2F2F2E"/>
                </a:solidFill>
                <a:effectLst/>
                <a:latin typeface="+mj-lt"/>
              </a:rPr>
              <a:t> </a:t>
            </a:r>
            <a:r>
              <a:rPr lang="pt-BR" sz="2100" dirty="0" err="1">
                <a:solidFill>
                  <a:srgbClr val="2F2F2E"/>
                </a:solidFill>
                <a:effectLst/>
                <a:latin typeface="+mj-lt"/>
              </a:rPr>
              <a:t>rise</a:t>
            </a:r>
            <a:r>
              <a:rPr lang="pt-BR" sz="2100" dirty="0">
                <a:solidFill>
                  <a:srgbClr val="2F2F2E"/>
                </a:solidFill>
                <a:effectLst/>
                <a:latin typeface="+mj-lt"/>
              </a:rPr>
              <a:t>?</a:t>
            </a:r>
          </a:p>
          <a:p>
            <a:pPr marL="457200" indent="-457200">
              <a:buFont typeface="+mj-lt"/>
              <a:buAutoNum type="alphaLcPeriod"/>
            </a:pPr>
            <a:r>
              <a:rPr lang="pt-BR" sz="2100" b="1" dirty="0" err="1">
                <a:solidFill>
                  <a:srgbClr val="2F2F2E"/>
                </a:solidFill>
                <a:effectLst/>
                <a:latin typeface="+mj-lt"/>
              </a:rPr>
              <a:t>Why</a:t>
            </a:r>
            <a:r>
              <a:rPr lang="pt-BR" sz="2100" dirty="0">
                <a:solidFill>
                  <a:srgbClr val="2F2F2E"/>
                </a:solidFill>
                <a:effectLst/>
                <a:latin typeface="+mj-lt"/>
              </a:rPr>
              <a:t> are </a:t>
            </a:r>
            <a:r>
              <a:rPr lang="pt-BR" sz="2100" dirty="0" err="1">
                <a:solidFill>
                  <a:srgbClr val="2F2F2E"/>
                </a:solidFill>
                <a:effectLst/>
                <a:latin typeface="+mj-lt"/>
              </a:rPr>
              <a:t>the</a:t>
            </a:r>
            <a:r>
              <a:rPr lang="pt-BR" sz="2100" dirty="0">
                <a:solidFill>
                  <a:srgbClr val="2F2F2E"/>
                </a:solidFill>
                <a:effectLst/>
                <a:latin typeface="+mj-lt"/>
              </a:rPr>
              <a:t> </a:t>
            </a:r>
            <a:r>
              <a:rPr lang="pt-BR" sz="2100" dirty="0" err="1">
                <a:solidFill>
                  <a:srgbClr val="2F2F2E"/>
                </a:solidFill>
                <a:effectLst/>
                <a:latin typeface="+mj-lt"/>
              </a:rPr>
              <a:t>effects</a:t>
            </a:r>
            <a:r>
              <a:rPr lang="pt-BR" sz="2100" dirty="0">
                <a:solidFill>
                  <a:srgbClr val="2F2F2E"/>
                </a:solidFill>
                <a:effectLst/>
                <a:latin typeface="+mj-lt"/>
              </a:rPr>
              <a:t> </a:t>
            </a:r>
            <a:r>
              <a:rPr lang="pt-BR" sz="2100" dirty="0" err="1">
                <a:solidFill>
                  <a:srgbClr val="2F2F2E"/>
                </a:solidFill>
                <a:effectLst/>
                <a:latin typeface="+mj-lt"/>
              </a:rPr>
              <a:t>of</a:t>
            </a:r>
            <a:r>
              <a:rPr lang="pt-BR" sz="2100" dirty="0">
                <a:solidFill>
                  <a:srgbClr val="2F2F2E"/>
                </a:solidFill>
                <a:effectLst/>
                <a:latin typeface="+mj-lt"/>
              </a:rPr>
              <a:t> </a:t>
            </a:r>
            <a:r>
              <a:rPr lang="pt-BR" sz="2100" dirty="0" err="1">
                <a:solidFill>
                  <a:srgbClr val="2F2F2E"/>
                </a:solidFill>
                <a:effectLst/>
                <a:latin typeface="+mj-lt"/>
              </a:rPr>
              <a:t>plastic</a:t>
            </a:r>
            <a:r>
              <a:rPr lang="pt-BR" sz="2100" dirty="0">
                <a:solidFill>
                  <a:srgbClr val="2F2F2E"/>
                </a:solidFill>
                <a:effectLst/>
                <a:latin typeface="+mj-lt"/>
              </a:rPr>
              <a:t> </a:t>
            </a:r>
            <a:r>
              <a:rPr lang="pt-BR" sz="2100" dirty="0" err="1">
                <a:solidFill>
                  <a:srgbClr val="2F2F2E"/>
                </a:solidFill>
                <a:effectLst/>
                <a:latin typeface="+mj-lt"/>
              </a:rPr>
              <a:t>on</a:t>
            </a:r>
            <a:r>
              <a:rPr lang="pt-BR" sz="2100" dirty="0">
                <a:solidFill>
                  <a:srgbClr val="2F2F2E"/>
                </a:solidFill>
                <a:effectLst/>
                <a:latin typeface="+mj-lt"/>
              </a:rPr>
              <a:t> </a:t>
            </a:r>
            <a:r>
              <a:rPr lang="pt-BR" sz="2100" dirty="0" err="1">
                <a:solidFill>
                  <a:srgbClr val="2F2F2E"/>
                </a:solidFill>
                <a:effectLst/>
                <a:latin typeface="+mj-lt"/>
              </a:rPr>
              <a:t>organisms</a:t>
            </a:r>
            <a:r>
              <a:rPr lang="pt-BR" sz="2100" dirty="0">
                <a:solidFill>
                  <a:srgbClr val="2F2F2E"/>
                </a:solidFill>
                <a:effectLst/>
                <a:latin typeface="+mj-lt"/>
              </a:rPr>
              <a:t> </a:t>
            </a:r>
            <a:r>
              <a:rPr lang="pt-BR" sz="2100" dirty="0" err="1">
                <a:solidFill>
                  <a:srgbClr val="2F2F2E"/>
                </a:solidFill>
                <a:effectLst/>
                <a:latin typeface="+mj-lt"/>
              </a:rPr>
              <a:t>and</a:t>
            </a:r>
            <a:r>
              <a:rPr lang="pt-BR" sz="2100" dirty="0">
                <a:solidFill>
                  <a:srgbClr val="2F2F2E"/>
                </a:solidFill>
                <a:effectLst/>
                <a:latin typeface="+mj-lt"/>
              </a:rPr>
              <a:t> </a:t>
            </a:r>
            <a:r>
              <a:rPr lang="pt-BR" sz="2100" dirty="0" err="1">
                <a:solidFill>
                  <a:srgbClr val="2F2F2E"/>
                </a:solidFill>
                <a:effectLst/>
                <a:latin typeface="+mj-lt"/>
              </a:rPr>
              <a:t>ecosystems</a:t>
            </a:r>
            <a:r>
              <a:rPr lang="pt-BR" sz="2100" dirty="0">
                <a:solidFill>
                  <a:srgbClr val="2F2F2E"/>
                </a:solidFill>
                <a:effectLst/>
                <a:latin typeface="+mj-lt"/>
              </a:rPr>
              <a:t> still </a:t>
            </a:r>
            <a:r>
              <a:rPr lang="pt-BR" sz="2100" dirty="0" err="1">
                <a:solidFill>
                  <a:srgbClr val="2F2F2E"/>
                </a:solidFill>
                <a:effectLst/>
                <a:latin typeface="+mj-lt"/>
              </a:rPr>
              <a:t>largely</a:t>
            </a:r>
            <a:r>
              <a:rPr lang="pt-BR" sz="2100" dirty="0">
                <a:solidFill>
                  <a:srgbClr val="2F2F2E"/>
                </a:solidFill>
                <a:latin typeface="+mj-lt"/>
              </a:rPr>
              <a:t> </a:t>
            </a:r>
            <a:r>
              <a:rPr lang="pt-BR" sz="2100" dirty="0" err="1">
                <a:solidFill>
                  <a:srgbClr val="2F2F2E"/>
                </a:solidFill>
                <a:effectLst/>
                <a:latin typeface="+mj-lt"/>
              </a:rPr>
              <a:t>unknown</a:t>
            </a:r>
            <a:r>
              <a:rPr lang="pt-BR" sz="2100" dirty="0">
                <a:solidFill>
                  <a:srgbClr val="2F2F2E"/>
                </a:solidFill>
                <a:effectLst/>
                <a:latin typeface="+mj-lt"/>
              </a:rPr>
              <a:t>?</a:t>
            </a:r>
          </a:p>
        </p:txBody>
      </p:sp>
    </p:spTree>
    <p:extLst>
      <p:ext uri="{BB962C8B-B14F-4D97-AF65-F5344CB8AC3E}">
        <p14:creationId xmlns:p14="http://schemas.microsoft.com/office/powerpoint/2010/main" val="9064011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 name="Espaço Reservado para Conteúdo 2">
            <a:extLst>
              <a:ext uri="{FF2B5EF4-FFF2-40B4-BE49-F238E27FC236}">
                <a16:creationId xmlns:a16="http://schemas.microsoft.com/office/drawing/2014/main" id="{392A06A1-AB2D-CD6F-825C-CD1930651E52}"/>
              </a:ext>
            </a:extLst>
          </p:cNvPr>
          <p:cNvSpPr txBox="1">
            <a:spLocks/>
          </p:cNvSpPr>
          <p:nvPr/>
        </p:nvSpPr>
        <p:spPr>
          <a:xfrm>
            <a:off x="346592" y="6130639"/>
            <a:ext cx="5012218" cy="720060"/>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gn="r">
              <a:buFont typeface="Arial" panose="020B0604020202020204" pitchFamily="34" charset="0"/>
              <a:buNone/>
            </a:pPr>
            <a:r>
              <a:rPr lang="pt-BR" sz="1000" dirty="0">
                <a:solidFill>
                  <a:schemeClr val="tx1"/>
                </a:solidFill>
                <a:latin typeface="Helvetica" pitchFamily="2" charset="0"/>
              </a:rPr>
              <a:t>LESS PLASTIC. </a:t>
            </a:r>
            <a:r>
              <a:rPr lang="pt-BR" sz="1000" b="1" dirty="0">
                <a:solidFill>
                  <a:schemeClr val="tx1"/>
                </a:solidFill>
                <a:latin typeface="Helvetica" pitchFamily="2" charset="0"/>
              </a:rPr>
              <a:t>9 </a:t>
            </a:r>
            <a:r>
              <a:rPr lang="pt-BR" sz="1000" b="1" dirty="0" err="1">
                <a:solidFill>
                  <a:schemeClr val="tx1"/>
                </a:solidFill>
                <a:latin typeface="Helvetica" pitchFamily="2" charset="0"/>
              </a:rPr>
              <a:t>tips</a:t>
            </a:r>
            <a:r>
              <a:rPr lang="pt-BR" sz="1000" b="1" dirty="0">
                <a:solidFill>
                  <a:schemeClr val="tx1"/>
                </a:solidFill>
                <a:latin typeface="Helvetica" pitchFamily="2" charset="0"/>
              </a:rPr>
              <a:t> for living </a:t>
            </a:r>
            <a:r>
              <a:rPr lang="pt-BR" sz="1000" b="1" dirty="0" err="1">
                <a:solidFill>
                  <a:schemeClr val="tx1"/>
                </a:solidFill>
                <a:latin typeface="Helvetica" pitchFamily="2" charset="0"/>
              </a:rPr>
              <a:t>with</a:t>
            </a:r>
            <a:r>
              <a:rPr lang="pt-BR" sz="1000" b="1" dirty="0">
                <a:solidFill>
                  <a:schemeClr val="tx1"/>
                </a:solidFill>
                <a:latin typeface="Helvetica" pitchFamily="2" charset="0"/>
              </a:rPr>
              <a:t> </a:t>
            </a:r>
            <a:r>
              <a:rPr lang="pt-BR" sz="1000" b="1" dirty="0" err="1">
                <a:solidFill>
                  <a:schemeClr val="tx1"/>
                </a:solidFill>
                <a:latin typeface="Helvetica" pitchFamily="2" charset="0"/>
              </a:rPr>
              <a:t>less</a:t>
            </a:r>
            <a:r>
              <a:rPr lang="pt-BR" sz="1000" b="1" dirty="0">
                <a:solidFill>
                  <a:schemeClr val="tx1"/>
                </a:solidFill>
                <a:latin typeface="Helvetica" pitchFamily="2" charset="0"/>
              </a:rPr>
              <a:t> </a:t>
            </a:r>
            <a:r>
              <a:rPr lang="pt-BR" sz="1000" b="1" dirty="0" err="1">
                <a:solidFill>
                  <a:schemeClr val="tx1"/>
                </a:solidFill>
                <a:latin typeface="Helvetica" pitchFamily="2" charset="0"/>
              </a:rPr>
              <a:t>plastic</a:t>
            </a:r>
            <a:r>
              <a:rPr lang="pt-BR" sz="1000" dirty="0">
                <a:solidFill>
                  <a:schemeClr val="tx1"/>
                </a:solidFill>
                <a:latin typeface="Helvetica" pitchFamily="2" charset="0"/>
              </a:rPr>
              <a:t>. [201-]. 1 cartaz. Disponível em: https://</a:t>
            </a:r>
            <a:r>
              <a:rPr lang="pt-BR" sz="1000" dirty="0" err="1">
                <a:solidFill>
                  <a:schemeClr val="tx1"/>
                </a:solidFill>
                <a:latin typeface="Helvetica" pitchFamily="2" charset="0"/>
              </a:rPr>
              <a:t>www.lessplastic.org.uk</a:t>
            </a:r>
            <a:r>
              <a:rPr lang="pt-BR" sz="1000" dirty="0">
                <a:solidFill>
                  <a:schemeClr val="tx1"/>
                </a:solidFill>
                <a:latin typeface="Helvetica" pitchFamily="2" charset="0"/>
              </a:rPr>
              <a:t>/9-tips-living-less-plastic/. Acesso em: 11 ago. 2024.</a:t>
            </a:r>
            <a:endParaRPr lang="pt-BR" sz="1000" dirty="0">
              <a:solidFill>
                <a:schemeClr val="tx1"/>
              </a:solidFill>
            </a:endParaRPr>
          </a:p>
        </p:txBody>
      </p:sp>
      <p:sp>
        <p:nvSpPr>
          <p:cNvPr id="16" name="Retângulo 15">
            <a:extLst>
              <a:ext uri="{FF2B5EF4-FFF2-40B4-BE49-F238E27FC236}">
                <a16:creationId xmlns:a16="http://schemas.microsoft.com/office/drawing/2014/main" id="{2ACBA617-DBC2-98B6-A113-84D61C2CA3DF}"/>
              </a:ext>
            </a:extLst>
          </p:cNvPr>
          <p:cNvSpPr/>
          <p:nvPr/>
        </p:nvSpPr>
        <p:spPr>
          <a:xfrm rot="20492295">
            <a:off x="-842232" y="-818046"/>
            <a:ext cx="5126836" cy="165911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Título 1">
            <a:extLst>
              <a:ext uri="{FF2B5EF4-FFF2-40B4-BE49-F238E27FC236}">
                <a16:creationId xmlns:a16="http://schemas.microsoft.com/office/drawing/2014/main" id="{DC20BDA6-828F-99A7-DE34-097F88BD2EAC}"/>
              </a:ext>
            </a:extLst>
          </p:cNvPr>
          <p:cNvSpPr>
            <a:spLocks noGrp="1"/>
          </p:cNvSpPr>
          <p:nvPr>
            <p:ph type="title"/>
          </p:nvPr>
        </p:nvSpPr>
        <p:spPr>
          <a:xfrm rot="20511431">
            <a:off x="9016" y="254087"/>
            <a:ext cx="3323415" cy="768474"/>
          </a:xfrm>
          <a:custGeom>
            <a:avLst/>
            <a:gdLst>
              <a:gd name="connsiteX0" fmla="*/ 0 w 3323415"/>
              <a:gd name="connsiteY0" fmla="*/ 0 h 768474"/>
              <a:gd name="connsiteX1" fmla="*/ 3323415 w 3323415"/>
              <a:gd name="connsiteY1" fmla="*/ 0 h 768474"/>
              <a:gd name="connsiteX2" fmla="*/ 3323415 w 3323415"/>
              <a:gd name="connsiteY2" fmla="*/ 768474 h 768474"/>
              <a:gd name="connsiteX3" fmla="*/ 0 w 3323415"/>
              <a:gd name="connsiteY3" fmla="*/ 768474 h 768474"/>
              <a:gd name="connsiteX4" fmla="*/ 0 w 3323415"/>
              <a:gd name="connsiteY4" fmla="*/ 0 h 768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3415" h="768474" fill="none" extrusionOk="0">
                <a:moveTo>
                  <a:pt x="0" y="0"/>
                </a:moveTo>
                <a:cubicBezTo>
                  <a:pt x="1120904" y="-49533"/>
                  <a:pt x="2377966" y="-14809"/>
                  <a:pt x="3323415" y="0"/>
                </a:cubicBezTo>
                <a:cubicBezTo>
                  <a:pt x="3369818" y="165277"/>
                  <a:pt x="3368782" y="612833"/>
                  <a:pt x="3323415" y="768474"/>
                </a:cubicBezTo>
                <a:cubicBezTo>
                  <a:pt x="2825949" y="720243"/>
                  <a:pt x="549133" y="852929"/>
                  <a:pt x="0" y="768474"/>
                </a:cubicBezTo>
                <a:cubicBezTo>
                  <a:pt x="-11874" y="565440"/>
                  <a:pt x="-4102" y="178889"/>
                  <a:pt x="0" y="0"/>
                </a:cubicBezTo>
                <a:close/>
              </a:path>
              <a:path w="3323415" h="768474" stroke="0" extrusionOk="0">
                <a:moveTo>
                  <a:pt x="0" y="0"/>
                </a:moveTo>
                <a:cubicBezTo>
                  <a:pt x="1275843" y="118645"/>
                  <a:pt x="2274791" y="116012"/>
                  <a:pt x="3323415" y="0"/>
                </a:cubicBezTo>
                <a:cubicBezTo>
                  <a:pt x="3386769" y="336899"/>
                  <a:pt x="3265851" y="389462"/>
                  <a:pt x="3323415" y="768474"/>
                </a:cubicBezTo>
                <a:cubicBezTo>
                  <a:pt x="2710589" y="903074"/>
                  <a:pt x="575238" y="611278"/>
                  <a:pt x="0" y="768474"/>
                </a:cubicBezTo>
                <a:cubicBezTo>
                  <a:pt x="-30399" y="522728"/>
                  <a:pt x="52520" y="371610"/>
                  <a:pt x="0" y="0"/>
                </a:cubicBezTo>
                <a:close/>
              </a:path>
            </a:pathLst>
          </a:custGeom>
          <a:solidFill>
            <a:schemeClr val="tx1"/>
          </a:solidFill>
          <a:ln>
            <a:noFill/>
            <a:extLst>
              <a:ext uri="{C807C97D-BFC1-408E-A445-0C87EB9F89A2}">
                <ask:lineSketchStyleProps xmlns:ask="http://schemas.microsoft.com/office/drawing/2018/sketchyshapes" sd="1219033472">
                  <ask:type>
                    <ask:lineSketchCurved/>
                  </ask:type>
                </ask:lineSketchStyleProps>
              </a:ext>
            </a:extLst>
          </a:ln>
        </p:spPr>
        <p:txBody>
          <a:bodyPr wrap="square">
            <a:noAutofit/>
          </a:bodyPr>
          <a:lstStyle/>
          <a:p>
            <a:r>
              <a:rPr lang="pt-BR" sz="4000" b="1" dirty="0">
                <a:solidFill>
                  <a:schemeClr val="bg1"/>
                </a:solidFill>
              </a:rPr>
              <a:t>UNIT 2</a:t>
            </a:r>
          </a:p>
        </p:txBody>
      </p:sp>
      <p:grpSp>
        <p:nvGrpSpPr>
          <p:cNvPr id="7" name="Agrupar 6">
            <a:extLst>
              <a:ext uri="{FF2B5EF4-FFF2-40B4-BE49-F238E27FC236}">
                <a16:creationId xmlns:a16="http://schemas.microsoft.com/office/drawing/2014/main" id="{32A409E0-B553-7691-362F-8303F5BB004F}"/>
              </a:ext>
            </a:extLst>
          </p:cNvPr>
          <p:cNvGrpSpPr/>
          <p:nvPr/>
        </p:nvGrpSpPr>
        <p:grpSpPr>
          <a:xfrm>
            <a:off x="946220" y="2043506"/>
            <a:ext cx="3133135" cy="3323831"/>
            <a:chOff x="667900" y="3626397"/>
            <a:chExt cx="3133135" cy="3323831"/>
          </a:xfrm>
        </p:grpSpPr>
        <p:sp>
          <p:nvSpPr>
            <p:cNvPr id="8" name="CaixaDeTexto 7">
              <a:extLst>
                <a:ext uri="{FF2B5EF4-FFF2-40B4-BE49-F238E27FC236}">
                  <a16:creationId xmlns:a16="http://schemas.microsoft.com/office/drawing/2014/main" id="{32BFA06B-C6A1-650F-EB2B-7966646BA109}"/>
                </a:ext>
              </a:extLst>
            </p:cNvPr>
            <p:cNvSpPr txBox="1"/>
            <p:nvPr/>
          </p:nvSpPr>
          <p:spPr>
            <a:xfrm>
              <a:off x="839244" y="4087906"/>
              <a:ext cx="2961791" cy="2862322"/>
            </a:xfrm>
            <a:custGeom>
              <a:avLst/>
              <a:gdLst>
                <a:gd name="connsiteX0" fmla="*/ 0 w 2961791"/>
                <a:gd name="connsiteY0" fmla="*/ 0 h 2862322"/>
                <a:gd name="connsiteX1" fmla="*/ 2961791 w 2961791"/>
                <a:gd name="connsiteY1" fmla="*/ 0 h 2862322"/>
                <a:gd name="connsiteX2" fmla="*/ 2961791 w 2961791"/>
                <a:gd name="connsiteY2" fmla="*/ 2862322 h 2862322"/>
                <a:gd name="connsiteX3" fmla="*/ 0 w 2961791"/>
                <a:gd name="connsiteY3" fmla="*/ 2862322 h 2862322"/>
                <a:gd name="connsiteX4" fmla="*/ 0 w 2961791"/>
                <a:gd name="connsiteY4" fmla="*/ 0 h 2862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1791" h="2862322" fill="none" extrusionOk="0">
                  <a:moveTo>
                    <a:pt x="0" y="0"/>
                  </a:moveTo>
                  <a:cubicBezTo>
                    <a:pt x="300348" y="-49533"/>
                    <a:pt x="2220568" y="-14809"/>
                    <a:pt x="2961791" y="0"/>
                  </a:cubicBezTo>
                  <a:cubicBezTo>
                    <a:pt x="3049430" y="1177938"/>
                    <a:pt x="2889112" y="2516856"/>
                    <a:pt x="2961791" y="2862322"/>
                  </a:cubicBezTo>
                  <a:cubicBezTo>
                    <a:pt x="2134064" y="2814091"/>
                    <a:pt x="613343" y="2946777"/>
                    <a:pt x="0" y="2862322"/>
                  </a:cubicBezTo>
                  <a:cubicBezTo>
                    <a:pt x="-38581" y="2462403"/>
                    <a:pt x="63341" y="1014193"/>
                    <a:pt x="0" y="0"/>
                  </a:cubicBezTo>
                  <a:close/>
                </a:path>
                <a:path w="2961791" h="2862322" stroke="0" extrusionOk="0">
                  <a:moveTo>
                    <a:pt x="0" y="0"/>
                  </a:moveTo>
                  <a:cubicBezTo>
                    <a:pt x="1330620" y="118645"/>
                    <a:pt x="1822767" y="116012"/>
                    <a:pt x="2961791" y="0"/>
                  </a:cubicBezTo>
                  <a:cubicBezTo>
                    <a:pt x="2828909" y="618235"/>
                    <a:pt x="3046742" y="2215913"/>
                    <a:pt x="2961791" y="2862322"/>
                  </a:cubicBezTo>
                  <a:cubicBezTo>
                    <a:pt x="1938139" y="2996922"/>
                    <a:pt x="735825" y="2705126"/>
                    <a:pt x="0" y="2862322"/>
                  </a:cubicBezTo>
                  <a:cubicBezTo>
                    <a:pt x="-20187" y="1490128"/>
                    <a:pt x="-152480" y="588272"/>
                    <a:pt x="0" y="0"/>
                  </a:cubicBezTo>
                  <a:close/>
                </a:path>
              </a:pathLst>
            </a:custGeom>
            <a:solidFill>
              <a:schemeClr val="accent2">
                <a:lumMod val="20000"/>
                <a:lumOff val="80000"/>
              </a:schemeClr>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pt-BR" sz="2000" dirty="0"/>
                <a:t>Observe o contexto</a:t>
              </a:r>
            </a:p>
            <a:p>
              <a:r>
                <a:rPr lang="pt-BR" sz="2000" dirty="0"/>
                <a:t>para identificar palavras</a:t>
              </a:r>
            </a:p>
            <a:p>
              <a:r>
                <a:rPr lang="pt-BR" sz="2000" dirty="0"/>
                <a:t>parecidas com as do português, mas com significado diferente</a:t>
              </a:r>
            </a:p>
            <a:p>
              <a:r>
                <a:rPr lang="pt-BR" sz="2000" dirty="0"/>
                <a:t>(</a:t>
              </a:r>
              <a:r>
                <a:rPr lang="pt-BR" sz="2000" b="1" i="1" dirty="0"/>
                <a:t>false </a:t>
              </a:r>
              <a:r>
                <a:rPr lang="pt-BR" sz="2000" b="1" i="1" dirty="0" err="1"/>
                <a:t>cognates</a:t>
              </a:r>
              <a:r>
                <a:rPr lang="pt-BR" sz="2000" b="1" i="1" dirty="0"/>
                <a:t> </a:t>
              </a:r>
              <a:r>
                <a:rPr lang="pt-BR" sz="2000" dirty="0"/>
                <a:t>ou </a:t>
              </a:r>
              <a:r>
                <a:rPr lang="pt-BR" sz="2000" b="1" i="1" dirty="0"/>
                <a:t>false friends</a:t>
              </a:r>
              <a:r>
                <a:rPr lang="pt-BR" sz="2000" dirty="0"/>
                <a:t>) e faça inferências sobre o verdadeiro significado delas.</a:t>
              </a:r>
            </a:p>
          </p:txBody>
        </p:sp>
        <p:sp>
          <p:nvSpPr>
            <p:cNvPr id="9" name="Pentágono 8">
              <a:extLst>
                <a:ext uri="{FF2B5EF4-FFF2-40B4-BE49-F238E27FC236}">
                  <a16:creationId xmlns:a16="http://schemas.microsoft.com/office/drawing/2014/main" id="{EFA7D51A-E32E-EA9F-4C88-1E26A0255396}"/>
                </a:ext>
              </a:extLst>
            </p:cNvPr>
            <p:cNvSpPr/>
            <p:nvPr/>
          </p:nvSpPr>
          <p:spPr>
            <a:xfrm rot="21338555">
              <a:off x="667900" y="3626397"/>
              <a:ext cx="1292087" cy="487017"/>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dirty="0"/>
                <a:t>TIP</a:t>
              </a:r>
            </a:p>
          </p:txBody>
        </p:sp>
      </p:grpSp>
      <p:pic>
        <p:nvPicPr>
          <p:cNvPr id="11" name="Imagem 10" descr="Logotipo, nome da empresa&#10;&#10;Descrição gerada automaticamente">
            <a:extLst>
              <a:ext uri="{FF2B5EF4-FFF2-40B4-BE49-F238E27FC236}">
                <a16:creationId xmlns:a16="http://schemas.microsoft.com/office/drawing/2014/main" id="{E9C3DFB5-46ED-F588-591A-758B4B0B9A0E}"/>
              </a:ext>
            </a:extLst>
          </p:cNvPr>
          <p:cNvPicPr>
            <a:picLocks noChangeAspect="1"/>
          </p:cNvPicPr>
          <p:nvPr/>
        </p:nvPicPr>
        <p:blipFill>
          <a:blip r:embed="rId2"/>
          <a:stretch>
            <a:fillRect/>
          </a:stretch>
        </p:blipFill>
        <p:spPr>
          <a:xfrm>
            <a:off x="5444608" y="279400"/>
            <a:ext cx="6400800" cy="6299200"/>
          </a:xfrm>
          <a:prstGeom prst="rect">
            <a:avLst/>
          </a:prstGeom>
        </p:spPr>
        <p:style>
          <a:lnRef idx="0">
            <a:schemeClr val="dk1"/>
          </a:lnRef>
          <a:fillRef idx="3">
            <a:schemeClr val="dk1"/>
          </a:fillRef>
          <a:effectRef idx="3">
            <a:schemeClr val="dk1"/>
          </a:effectRef>
          <a:fontRef idx="minor">
            <a:schemeClr val="lt1"/>
          </a:fontRef>
        </p:style>
      </p:pic>
    </p:spTree>
    <p:extLst>
      <p:ext uri="{BB962C8B-B14F-4D97-AF65-F5344CB8AC3E}">
        <p14:creationId xmlns:p14="http://schemas.microsoft.com/office/powerpoint/2010/main" val="29299041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 name="Imagem 2" descr="Bokeh abstrato vermelho e laranja">
            <a:extLst>
              <a:ext uri="{FF2B5EF4-FFF2-40B4-BE49-F238E27FC236}">
                <a16:creationId xmlns:a16="http://schemas.microsoft.com/office/drawing/2014/main" id="{DAA2159D-3B4A-A36B-1BC7-9029F505879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88425" cy="8117680"/>
          </a:xfrm>
          <a:prstGeom prst="rect">
            <a:avLst/>
          </a:prstGeom>
        </p:spPr>
      </p:pic>
      <p:grpSp>
        <p:nvGrpSpPr>
          <p:cNvPr id="12" name="Agrupar 11">
            <a:extLst>
              <a:ext uri="{FF2B5EF4-FFF2-40B4-BE49-F238E27FC236}">
                <a16:creationId xmlns:a16="http://schemas.microsoft.com/office/drawing/2014/main" id="{DC40C915-0ED3-D574-81EB-6FC67821FAB6}"/>
              </a:ext>
            </a:extLst>
          </p:cNvPr>
          <p:cNvGrpSpPr/>
          <p:nvPr/>
        </p:nvGrpSpPr>
        <p:grpSpPr>
          <a:xfrm>
            <a:off x="643467" y="2890702"/>
            <a:ext cx="3133135" cy="3323831"/>
            <a:chOff x="667900" y="3626397"/>
            <a:chExt cx="3133135" cy="3323831"/>
          </a:xfrm>
        </p:grpSpPr>
        <p:sp>
          <p:nvSpPr>
            <p:cNvPr id="13" name="CaixaDeTexto 12">
              <a:extLst>
                <a:ext uri="{FF2B5EF4-FFF2-40B4-BE49-F238E27FC236}">
                  <a16:creationId xmlns:a16="http://schemas.microsoft.com/office/drawing/2014/main" id="{96352E7B-16EB-C41F-72F9-C28A4475F859}"/>
                </a:ext>
              </a:extLst>
            </p:cNvPr>
            <p:cNvSpPr txBox="1"/>
            <p:nvPr/>
          </p:nvSpPr>
          <p:spPr>
            <a:xfrm>
              <a:off x="839244" y="4087906"/>
              <a:ext cx="2961791" cy="2862322"/>
            </a:xfrm>
            <a:custGeom>
              <a:avLst/>
              <a:gdLst>
                <a:gd name="connsiteX0" fmla="*/ 0 w 2961791"/>
                <a:gd name="connsiteY0" fmla="*/ 0 h 2862322"/>
                <a:gd name="connsiteX1" fmla="*/ 2961791 w 2961791"/>
                <a:gd name="connsiteY1" fmla="*/ 0 h 2862322"/>
                <a:gd name="connsiteX2" fmla="*/ 2961791 w 2961791"/>
                <a:gd name="connsiteY2" fmla="*/ 2862322 h 2862322"/>
                <a:gd name="connsiteX3" fmla="*/ 0 w 2961791"/>
                <a:gd name="connsiteY3" fmla="*/ 2862322 h 2862322"/>
                <a:gd name="connsiteX4" fmla="*/ 0 w 2961791"/>
                <a:gd name="connsiteY4" fmla="*/ 0 h 2862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1791" h="2862322" fill="none" extrusionOk="0">
                  <a:moveTo>
                    <a:pt x="0" y="0"/>
                  </a:moveTo>
                  <a:cubicBezTo>
                    <a:pt x="300348" y="-49533"/>
                    <a:pt x="2220568" y="-14809"/>
                    <a:pt x="2961791" y="0"/>
                  </a:cubicBezTo>
                  <a:cubicBezTo>
                    <a:pt x="3049430" y="1177938"/>
                    <a:pt x="2889112" y="2516856"/>
                    <a:pt x="2961791" y="2862322"/>
                  </a:cubicBezTo>
                  <a:cubicBezTo>
                    <a:pt x="2134064" y="2814091"/>
                    <a:pt x="613343" y="2946777"/>
                    <a:pt x="0" y="2862322"/>
                  </a:cubicBezTo>
                  <a:cubicBezTo>
                    <a:pt x="-38581" y="2462403"/>
                    <a:pt x="63341" y="1014193"/>
                    <a:pt x="0" y="0"/>
                  </a:cubicBezTo>
                  <a:close/>
                </a:path>
                <a:path w="2961791" h="2862322" stroke="0" extrusionOk="0">
                  <a:moveTo>
                    <a:pt x="0" y="0"/>
                  </a:moveTo>
                  <a:cubicBezTo>
                    <a:pt x="1330620" y="118645"/>
                    <a:pt x="1822767" y="116012"/>
                    <a:pt x="2961791" y="0"/>
                  </a:cubicBezTo>
                  <a:cubicBezTo>
                    <a:pt x="2828909" y="618235"/>
                    <a:pt x="3046742" y="2215913"/>
                    <a:pt x="2961791" y="2862322"/>
                  </a:cubicBezTo>
                  <a:cubicBezTo>
                    <a:pt x="1938139" y="2996922"/>
                    <a:pt x="735825" y="2705126"/>
                    <a:pt x="0" y="2862322"/>
                  </a:cubicBezTo>
                  <a:cubicBezTo>
                    <a:pt x="-20187" y="1490128"/>
                    <a:pt x="-152480" y="588272"/>
                    <a:pt x="0" y="0"/>
                  </a:cubicBezTo>
                  <a:close/>
                </a:path>
              </a:pathLst>
            </a:custGeom>
            <a:solidFill>
              <a:schemeClr val="accent2">
                <a:lumMod val="20000"/>
                <a:lumOff val="80000"/>
              </a:schemeClr>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pt-BR" sz="2000" dirty="0"/>
                <a:t>O inglês está presente em</a:t>
              </a:r>
            </a:p>
            <a:p>
              <a:r>
                <a:rPr lang="pt-BR" sz="2000" dirty="0"/>
                <a:t>diversos textos do seu cotidiano – em revistas, cartazes, postagens em redes sociais etc. Eles</a:t>
              </a:r>
            </a:p>
            <a:p>
              <a:r>
                <a:rPr lang="pt-BR" sz="2000" dirty="0"/>
                <a:t>podem oferecer oportunidades para você aprender o idioma também fora da escola.</a:t>
              </a:r>
            </a:p>
          </p:txBody>
        </p:sp>
        <p:sp>
          <p:nvSpPr>
            <p:cNvPr id="14" name="Pentágono 13">
              <a:extLst>
                <a:ext uri="{FF2B5EF4-FFF2-40B4-BE49-F238E27FC236}">
                  <a16:creationId xmlns:a16="http://schemas.microsoft.com/office/drawing/2014/main" id="{98BEB048-2796-735C-1318-113A9D3315C5}"/>
                </a:ext>
              </a:extLst>
            </p:cNvPr>
            <p:cNvSpPr/>
            <p:nvPr/>
          </p:nvSpPr>
          <p:spPr>
            <a:xfrm rot="21338555">
              <a:off x="667900" y="3626397"/>
              <a:ext cx="1292087" cy="487017"/>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dirty="0"/>
                <a:t>TIP</a:t>
              </a:r>
            </a:p>
          </p:txBody>
        </p:sp>
      </p:grpSp>
      <p:sp>
        <p:nvSpPr>
          <p:cNvPr id="5" name="Espaço Reservado para Conteúdo 2">
            <a:extLst>
              <a:ext uri="{FF2B5EF4-FFF2-40B4-BE49-F238E27FC236}">
                <a16:creationId xmlns:a16="http://schemas.microsoft.com/office/drawing/2014/main" id="{392A06A1-AB2D-CD6F-825C-CD1930651E52}"/>
              </a:ext>
            </a:extLst>
          </p:cNvPr>
          <p:cNvSpPr txBox="1">
            <a:spLocks/>
          </p:cNvSpPr>
          <p:nvPr/>
        </p:nvSpPr>
        <p:spPr>
          <a:xfrm>
            <a:off x="4511351" y="2706041"/>
            <a:ext cx="7037182" cy="720060"/>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gn="r">
              <a:buFont typeface="Arial" panose="020B0604020202020204" pitchFamily="34" charset="0"/>
              <a:buNone/>
            </a:pPr>
            <a:r>
              <a:rPr lang="pt-BR" sz="1000" dirty="0">
                <a:solidFill>
                  <a:schemeClr val="bg1"/>
                </a:solidFill>
                <a:latin typeface="Helvetica" pitchFamily="2" charset="0"/>
              </a:rPr>
              <a:t>BALMAS, Luana. </a:t>
            </a:r>
            <a:r>
              <a:rPr lang="pt-BR" sz="1000" dirty="0" err="1">
                <a:solidFill>
                  <a:schemeClr val="bg1"/>
                </a:solidFill>
                <a:latin typeface="Helvetica" pitchFamily="2" charset="0"/>
              </a:rPr>
              <a:t>Detox</a:t>
            </a:r>
            <a:r>
              <a:rPr lang="pt-BR" sz="1000" dirty="0">
                <a:solidFill>
                  <a:schemeClr val="bg1"/>
                </a:solidFill>
                <a:latin typeface="Helvetica" pitchFamily="2" charset="0"/>
              </a:rPr>
              <a:t> digital: veja os benefícios e descubra como colocá-lo em prática na sua rotina. </a:t>
            </a:r>
            <a:r>
              <a:rPr lang="pt-BR" sz="1000" b="1" dirty="0" err="1">
                <a:solidFill>
                  <a:schemeClr val="bg1"/>
                </a:solidFill>
                <a:latin typeface="Helvetica" pitchFamily="2" charset="0"/>
              </a:rPr>
              <a:t>GShow</a:t>
            </a:r>
            <a:r>
              <a:rPr lang="pt-BR" sz="1000" dirty="0">
                <a:solidFill>
                  <a:schemeClr val="bg1"/>
                </a:solidFill>
                <a:latin typeface="Helvetica" pitchFamily="2" charset="0"/>
              </a:rPr>
              <a:t>, Rio de Janeiro, 3 abr. 2023. Disponível em: https://</a:t>
            </a:r>
            <a:r>
              <a:rPr lang="pt-BR" sz="1000" dirty="0" err="1">
                <a:solidFill>
                  <a:schemeClr val="bg1"/>
                </a:solidFill>
                <a:latin typeface="Helvetica" pitchFamily="2" charset="0"/>
              </a:rPr>
              <a:t>gshow.globo.com</a:t>
            </a:r>
            <a:r>
              <a:rPr lang="pt-BR" sz="1000" dirty="0">
                <a:solidFill>
                  <a:schemeClr val="bg1"/>
                </a:solidFill>
                <a:latin typeface="Helvetica" pitchFamily="2" charset="0"/>
              </a:rPr>
              <a:t>/comportamento/noticia/detox-digital-veja-os-beneficios-e-descubra-como-colocalo-em-pratica-na-sua-rotina.ghtml. Acesso em: 2 maio 2025.</a:t>
            </a:r>
            <a:endParaRPr lang="pt-BR" sz="1000" dirty="0">
              <a:solidFill>
                <a:schemeClr val="bg1"/>
              </a:solidFill>
            </a:endParaRPr>
          </a:p>
        </p:txBody>
      </p:sp>
      <p:sp>
        <p:nvSpPr>
          <p:cNvPr id="7" name="CaixaDeTexto 6">
            <a:extLst>
              <a:ext uri="{FF2B5EF4-FFF2-40B4-BE49-F238E27FC236}">
                <a16:creationId xmlns:a16="http://schemas.microsoft.com/office/drawing/2014/main" id="{0A33D272-DF7E-E737-5B68-4E54A702E514}"/>
              </a:ext>
            </a:extLst>
          </p:cNvPr>
          <p:cNvSpPr txBox="1"/>
          <p:nvPr/>
        </p:nvSpPr>
        <p:spPr>
          <a:xfrm>
            <a:off x="4511351" y="3352211"/>
            <a:ext cx="7037182" cy="2800767"/>
          </a:xfrm>
          <a:prstGeom prst="rect">
            <a:avLst/>
          </a:prstGeom>
          <a:solidFill>
            <a:schemeClr val="bg1"/>
          </a:solidFill>
          <a:ln>
            <a:solidFill>
              <a:schemeClr val="accent4"/>
            </a:solidFill>
          </a:ln>
        </p:spPr>
        <p:txBody>
          <a:bodyPr wrap="square" rtlCol="0">
            <a:spAutoFit/>
          </a:bodyPr>
          <a:lstStyle/>
          <a:p>
            <a:pPr marL="342900" indent="-342900">
              <a:buFont typeface="+mj-lt"/>
              <a:buAutoNum type="alphaLcPeriod"/>
            </a:pPr>
            <a:r>
              <a:rPr lang="pt-BR" sz="2200" dirty="0">
                <a:solidFill>
                  <a:srgbClr val="2F2F2E"/>
                </a:solidFill>
                <a:effectLst/>
                <a:latin typeface="+mj-lt"/>
              </a:rPr>
              <a:t>Qual é o assunto abordado no artigo?</a:t>
            </a:r>
          </a:p>
          <a:p>
            <a:pPr marL="342900" indent="-342900">
              <a:buFont typeface="+mj-lt"/>
              <a:buAutoNum type="alphaLcPeriod"/>
            </a:pPr>
            <a:r>
              <a:rPr lang="pt-BR" sz="2200" dirty="0">
                <a:solidFill>
                  <a:srgbClr val="2F2F2E"/>
                </a:solidFill>
                <a:effectLst/>
                <a:latin typeface="+mj-lt"/>
              </a:rPr>
              <a:t>Onde o artigo foi publicado e quem é a autora?</a:t>
            </a:r>
          </a:p>
          <a:p>
            <a:pPr marL="342900" indent="-342900">
              <a:buFont typeface="+mj-lt"/>
              <a:buAutoNum type="alphaLcPeriod"/>
            </a:pPr>
            <a:r>
              <a:rPr lang="pt-BR" sz="2200" dirty="0">
                <a:solidFill>
                  <a:srgbClr val="2F2F2E"/>
                </a:solidFill>
                <a:effectLst/>
                <a:latin typeface="+mj-lt"/>
              </a:rPr>
              <a:t>Qual palavra da língua inglesa foi utilizada no título do artigo?</a:t>
            </a:r>
          </a:p>
          <a:p>
            <a:pPr marL="342900" indent="-342900">
              <a:buFont typeface="+mj-lt"/>
              <a:buAutoNum type="alphaLcPeriod"/>
            </a:pPr>
            <a:r>
              <a:rPr lang="pt-BR" sz="2200" dirty="0">
                <a:solidFill>
                  <a:srgbClr val="2F2F2E"/>
                </a:solidFill>
                <a:effectLst/>
                <a:latin typeface="+mj-lt"/>
              </a:rPr>
              <a:t>Qual deve ser o significado dessa palavra em português?</a:t>
            </a:r>
          </a:p>
          <a:p>
            <a:pPr marL="342900" indent="-342900">
              <a:buFont typeface="+mj-lt"/>
              <a:buAutoNum type="alphaLcPeriod"/>
            </a:pPr>
            <a:r>
              <a:rPr lang="pt-BR" sz="2200" dirty="0">
                <a:solidFill>
                  <a:srgbClr val="2F2F2E"/>
                </a:solidFill>
                <a:effectLst/>
                <a:latin typeface="+mj-lt"/>
              </a:rPr>
              <a:t>Na linha de apoio do artigo, foram usadas duas palavras em português que são adaptações de termos originalmente em inglês. Quais são essas palavras?</a:t>
            </a:r>
          </a:p>
        </p:txBody>
      </p:sp>
      <p:sp>
        <p:nvSpPr>
          <p:cNvPr id="8" name="CaixaDeTexto 7">
            <a:extLst>
              <a:ext uri="{FF2B5EF4-FFF2-40B4-BE49-F238E27FC236}">
                <a16:creationId xmlns:a16="http://schemas.microsoft.com/office/drawing/2014/main" id="{E4C7DAA8-719E-B563-5668-589DC10E06FE}"/>
              </a:ext>
            </a:extLst>
          </p:cNvPr>
          <p:cNvSpPr txBox="1"/>
          <p:nvPr/>
        </p:nvSpPr>
        <p:spPr>
          <a:xfrm>
            <a:off x="4527985" y="643467"/>
            <a:ext cx="7037182" cy="2000548"/>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r>
              <a:rPr lang="pt-BR" sz="2800" b="1" dirty="0" err="1">
                <a:solidFill>
                  <a:srgbClr val="2F2F2E"/>
                </a:solidFill>
                <a:effectLst/>
                <a:latin typeface="+mj-lt"/>
              </a:rPr>
              <a:t>Detox</a:t>
            </a:r>
            <a:r>
              <a:rPr lang="pt-BR" sz="2800" b="1" dirty="0">
                <a:solidFill>
                  <a:srgbClr val="2F2F2E"/>
                </a:solidFill>
                <a:effectLst/>
                <a:latin typeface="+mj-lt"/>
              </a:rPr>
              <a:t> digital: veja os benefícios e descubra como colocá-lo em prática na sua rotina</a:t>
            </a:r>
          </a:p>
          <a:p>
            <a:r>
              <a:rPr lang="pt-BR" sz="2000" dirty="0">
                <a:solidFill>
                  <a:schemeClr val="tx2"/>
                </a:solidFill>
                <a:latin typeface="+mj-lt"/>
              </a:rPr>
              <a:t>A psicóloga Ediane Ribeiro explica como reduzir os efeitos negativos da </a:t>
            </a:r>
            <a:r>
              <a:rPr lang="pt-BR" sz="2000" dirty="0" err="1">
                <a:solidFill>
                  <a:schemeClr val="tx2"/>
                </a:solidFill>
                <a:latin typeface="+mj-lt"/>
              </a:rPr>
              <a:t>hiperconectividade</a:t>
            </a:r>
            <a:r>
              <a:rPr lang="pt-BR" sz="2000" dirty="0">
                <a:solidFill>
                  <a:schemeClr val="tx2"/>
                </a:solidFill>
                <a:latin typeface="+mj-lt"/>
              </a:rPr>
              <a:t> e da </a:t>
            </a:r>
            <a:r>
              <a:rPr lang="pt-BR" sz="2000" dirty="0" err="1">
                <a:solidFill>
                  <a:schemeClr val="tx2"/>
                </a:solidFill>
                <a:latin typeface="+mj-lt"/>
              </a:rPr>
              <a:t>infotoxicação</a:t>
            </a:r>
            <a:endParaRPr lang="pt-BR" sz="2000" dirty="0">
              <a:solidFill>
                <a:schemeClr val="tx2"/>
              </a:solidFill>
              <a:effectLst/>
              <a:latin typeface="+mj-lt"/>
            </a:endParaRPr>
          </a:p>
        </p:txBody>
      </p:sp>
      <p:sp>
        <p:nvSpPr>
          <p:cNvPr id="16" name="Retângulo 15">
            <a:extLst>
              <a:ext uri="{FF2B5EF4-FFF2-40B4-BE49-F238E27FC236}">
                <a16:creationId xmlns:a16="http://schemas.microsoft.com/office/drawing/2014/main" id="{FBD993C0-91E5-4868-2CB7-B8FFE66A166A}"/>
              </a:ext>
            </a:extLst>
          </p:cNvPr>
          <p:cNvSpPr/>
          <p:nvPr/>
        </p:nvSpPr>
        <p:spPr>
          <a:xfrm rot="20492295">
            <a:off x="-842232" y="-818046"/>
            <a:ext cx="5126836" cy="165911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Título 1">
            <a:extLst>
              <a:ext uri="{FF2B5EF4-FFF2-40B4-BE49-F238E27FC236}">
                <a16:creationId xmlns:a16="http://schemas.microsoft.com/office/drawing/2014/main" id="{43985577-CDE4-2524-DC34-24EEAA20426C}"/>
              </a:ext>
            </a:extLst>
          </p:cNvPr>
          <p:cNvSpPr>
            <a:spLocks noGrp="1"/>
          </p:cNvSpPr>
          <p:nvPr>
            <p:ph type="title"/>
          </p:nvPr>
        </p:nvSpPr>
        <p:spPr>
          <a:xfrm rot="20511431">
            <a:off x="9016" y="254087"/>
            <a:ext cx="3323415" cy="768474"/>
          </a:xfrm>
          <a:custGeom>
            <a:avLst/>
            <a:gdLst>
              <a:gd name="connsiteX0" fmla="*/ 0 w 3323415"/>
              <a:gd name="connsiteY0" fmla="*/ 0 h 768474"/>
              <a:gd name="connsiteX1" fmla="*/ 3323415 w 3323415"/>
              <a:gd name="connsiteY1" fmla="*/ 0 h 768474"/>
              <a:gd name="connsiteX2" fmla="*/ 3323415 w 3323415"/>
              <a:gd name="connsiteY2" fmla="*/ 768474 h 768474"/>
              <a:gd name="connsiteX3" fmla="*/ 0 w 3323415"/>
              <a:gd name="connsiteY3" fmla="*/ 768474 h 768474"/>
              <a:gd name="connsiteX4" fmla="*/ 0 w 3323415"/>
              <a:gd name="connsiteY4" fmla="*/ 0 h 768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3415" h="768474" fill="none" extrusionOk="0">
                <a:moveTo>
                  <a:pt x="0" y="0"/>
                </a:moveTo>
                <a:cubicBezTo>
                  <a:pt x="1120904" y="-49533"/>
                  <a:pt x="2377966" y="-14809"/>
                  <a:pt x="3323415" y="0"/>
                </a:cubicBezTo>
                <a:cubicBezTo>
                  <a:pt x="3369818" y="165277"/>
                  <a:pt x="3368782" y="612833"/>
                  <a:pt x="3323415" y="768474"/>
                </a:cubicBezTo>
                <a:cubicBezTo>
                  <a:pt x="2825949" y="720243"/>
                  <a:pt x="549133" y="852929"/>
                  <a:pt x="0" y="768474"/>
                </a:cubicBezTo>
                <a:cubicBezTo>
                  <a:pt x="-11874" y="565440"/>
                  <a:pt x="-4102" y="178889"/>
                  <a:pt x="0" y="0"/>
                </a:cubicBezTo>
                <a:close/>
              </a:path>
              <a:path w="3323415" h="768474" stroke="0" extrusionOk="0">
                <a:moveTo>
                  <a:pt x="0" y="0"/>
                </a:moveTo>
                <a:cubicBezTo>
                  <a:pt x="1275843" y="118645"/>
                  <a:pt x="2274791" y="116012"/>
                  <a:pt x="3323415" y="0"/>
                </a:cubicBezTo>
                <a:cubicBezTo>
                  <a:pt x="3386769" y="336899"/>
                  <a:pt x="3265851" y="389462"/>
                  <a:pt x="3323415" y="768474"/>
                </a:cubicBezTo>
                <a:cubicBezTo>
                  <a:pt x="2710589" y="903074"/>
                  <a:pt x="575238" y="611278"/>
                  <a:pt x="0" y="768474"/>
                </a:cubicBezTo>
                <a:cubicBezTo>
                  <a:pt x="-30399" y="522728"/>
                  <a:pt x="52520" y="371610"/>
                  <a:pt x="0" y="0"/>
                </a:cubicBezTo>
                <a:close/>
              </a:path>
            </a:pathLst>
          </a:custGeom>
          <a:solidFill>
            <a:schemeClr val="tx1"/>
          </a:solidFill>
          <a:ln>
            <a:noFill/>
            <a:extLst>
              <a:ext uri="{C807C97D-BFC1-408E-A445-0C87EB9F89A2}">
                <ask:lineSketchStyleProps xmlns:ask="http://schemas.microsoft.com/office/drawing/2018/sketchyshapes" sd="1219033472">
                  <ask:type>
                    <ask:lineSketchCurved/>
                  </ask:type>
                </ask:lineSketchStyleProps>
              </a:ext>
            </a:extLst>
          </a:ln>
        </p:spPr>
        <p:txBody>
          <a:bodyPr wrap="square">
            <a:noAutofit/>
          </a:bodyPr>
          <a:lstStyle/>
          <a:p>
            <a:r>
              <a:rPr lang="pt-BR" sz="4000" b="1" dirty="0">
                <a:solidFill>
                  <a:schemeClr val="bg1"/>
                </a:solidFill>
              </a:rPr>
              <a:t>INTRO 1</a:t>
            </a:r>
          </a:p>
        </p:txBody>
      </p:sp>
    </p:spTree>
    <p:extLst>
      <p:ext uri="{BB962C8B-B14F-4D97-AF65-F5344CB8AC3E}">
        <p14:creationId xmlns:p14="http://schemas.microsoft.com/office/powerpoint/2010/main" val="7172650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tângulo 8">
            <a:extLst>
              <a:ext uri="{FF2B5EF4-FFF2-40B4-BE49-F238E27FC236}">
                <a16:creationId xmlns:a16="http://schemas.microsoft.com/office/drawing/2014/main" id="{8451F3B1-CB2D-BE93-5D38-02F27C363DA3}"/>
              </a:ext>
            </a:extLst>
          </p:cNvPr>
          <p:cNvSpPr/>
          <p:nvPr/>
        </p:nvSpPr>
        <p:spPr>
          <a:xfrm rot="20492295">
            <a:off x="-842232" y="-818046"/>
            <a:ext cx="5126836" cy="165911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Título 1">
            <a:extLst>
              <a:ext uri="{FF2B5EF4-FFF2-40B4-BE49-F238E27FC236}">
                <a16:creationId xmlns:a16="http://schemas.microsoft.com/office/drawing/2014/main" id="{78F9AED1-10FB-2F81-2A68-FCA52C749DF6}"/>
              </a:ext>
            </a:extLst>
          </p:cNvPr>
          <p:cNvSpPr>
            <a:spLocks noGrp="1"/>
          </p:cNvSpPr>
          <p:nvPr>
            <p:ph type="title"/>
          </p:nvPr>
        </p:nvSpPr>
        <p:spPr>
          <a:xfrm rot="20511431">
            <a:off x="9016" y="254087"/>
            <a:ext cx="3323415" cy="768474"/>
          </a:xfrm>
          <a:custGeom>
            <a:avLst/>
            <a:gdLst>
              <a:gd name="connsiteX0" fmla="*/ 0 w 3323415"/>
              <a:gd name="connsiteY0" fmla="*/ 0 h 768474"/>
              <a:gd name="connsiteX1" fmla="*/ 3323415 w 3323415"/>
              <a:gd name="connsiteY1" fmla="*/ 0 h 768474"/>
              <a:gd name="connsiteX2" fmla="*/ 3323415 w 3323415"/>
              <a:gd name="connsiteY2" fmla="*/ 768474 h 768474"/>
              <a:gd name="connsiteX3" fmla="*/ 0 w 3323415"/>
              <a:gd name="connsiteY3" fmla="*/ 768474 h 768474"/>
              <a:gd name="connsiteX4" fmla="*/ 0 w 3323415"/>
              <a:gd name="connsiteY4" fmla="*/ 0 h 768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3415" h="768474" fill="none" extrusionOk="0">
                <a:moveTo>
                  <a:pt x="0" y="0"/>
                </a:moveTo>
                <a:cubicBezTo>
                  <a:pt x="1120904" y="-49533"/>
                  <a:pt x="2377966" y="-14809"/>
                  <a:pt x="3323415" y="0"/>
                </a:cubicBezTo>
                <a:cubicBezTo>
                  <a:pt x="3369818" y="165277"/>
                  <a:pt x="3368782" y="612833"/>
                  <a:pt x="3323415" y="768474"/>
                </a:cubicBezTo>
                <a:cubicBezTo>
                  <a:pt x="2825949" y="720243"/>
                  <a:pt x="549133" y="852929"/>
                  <a:pt x="0" y="768474"/>
                </a:cubicBezTo>
                <a:cubicBezTo>
                  <a:pt x="-11874" y="565440"/>
                  <a:pt x="-4102" y="178889"/>
                  <a:pt x="0" y="0"/>
                </a:cubicBezTo>
                <a:close/>
              </a:path>
              <a:path w="3323415" h="768474" stroke="0" extrusionOk="0">
                <a:moveTo>
                  <a:pt x="0" y="0"/>
                </a:moveTo>
                <a:cubicBezTo>
                  <a:pt x="1275843" y="118645"/>
                  <a:pt x="2274791" y="116012"/>
                  <a:pt x="3323415" y="0"/>
                </a:cubicBezTo>
                <a:cubicBezTo>
                  <a:pt x="3386769" y="336899"/>
                  <a:pt x="3265851" y="389462"/>
                  <a:pt x="3323415" y="768474"/>
                </a:cubicBezTo>
                <a:cubicBezTo>
                  <a:pt x="2710589" y="903074"/>
                  <a:pt x="575238" y="611278"/>
                  <a:pt x="0" y="768474"/>
                </a:cubicBezTo>
                <a:cubicBezTo>
                  <a:pt x="-30399" y="522728"/>
                  <a:pt x="52520" y="371610"/>
                  <a:pt x="0" y="0"/>
                </a:cubicBezTo>
                <a:close/>
              </a:path>
            </a:pathLst>
          </a:custGeom>
          <a:solidFill>
            <a:schemeClr val="tx1"/>
          </a:solidFill>
          <a:ln>
            <a:noFill/>
            <a:extLst>
              <a:ext uri="{C807C97D-BFC1-408E-A445-0C87EB9F89A2}">
                <ask:lineSketchStyleProps xmlns:ask="http://schemas.microsoft.com/office/drawing/2018/sketchyshapes" sd="1219033472">
                  <ask:type>
                    <ask:lineSketchCurved/>
                  </ask:type>
                </ask:lineSketchStyleProps>
              </a:ext>
            </a:extLst>
          </a:ln>
        </p:spPr>
        <p:txBody>
          <a:bodyPr wrap="square">
            <a:noAutofit/>
          </a:bodyPr>
          <a:lstStyle/>
          <a:p>
            <a:r>
              <a:rPr lang="pt-BR" sz="4000" b="1" dirty="0">
                <a:solidFill>
                  <a:schemeClr val="bg1"/>
                </a:solidFill>
              </a:rPr>
              <a:t>UNIT 2</a:t>
            </a:r>
          </a:p>
        </p:txBody>
      </p:sp>
      <p:sp>
        <p:nvSpPr>
          <p:cNvPr id="2" name="CaixaDeTexto 1">
            <a:extLst>
              <a:ext uri="{FF2B5EF4-FFF2-40B4-BE49-F238E27FC236}">
                <a16:creationId xmlns:a16="http://schemas.microsoft.com/office/drawing/2014/main" id="{554499F5-522C-1ADF-2D82-92EF35811155}"/>
              </a:ext>
            </a:extLst>
          </p:cNvPr>
          <p:cNvSpPr txBox="1"/>
          <p:nvPr/>
        </p:nvSpPr>
        <p:spPr>
          <a:xfrm>
            <a:off x="920625" y="1385956"/>
            <a:ext cx="10350750" cy="2308324"/>
          </a:xfrm>
          <a:prstGeom prst="rect">
            <a:avLst/>
          </a:prstGeom>
          <a:solidFill>
            <a:schemeClr val="bg1"/>
          </a:solidFill>
          <a:ln>
            <a:solidFill>
              <a:schemeClr val="accent4"/>
            </a:solidFill>
          </a:ln>
        </p:spPr>
        <p:txBody>
          <a:bodyPr wrap="square" rtlCol="0">
            <a:spAutoFit/>
          </a:bodyPr>
          <a:lstStyle/>
          <a:p>
            <a:pPr marL="342900" indent="-342900">
              <a:buFont typeface="Wingdings" pitchFamily="2" charset="2"/>
              <a:buChar char="§"/>
            </a:pPr>
            <a:r>
              <a:rPr lang="pt-BR" sz="2400" dirty="0">
                <a:solidFill>
                  <a:srgbClr val="2F2F2E"/>
                </a:solidFill>
                <a:effectLst/>
                <a:latin typeface="+mj-lt"/>
              </a:rPr>
              <a:t>“</a:t>
            </a:r>
            <a:r>
              <a:rPr lang="pt-BR" sz="2400" dirty="0" err="1">
                <a:solidFill>
                  <a:srgbClr val="2F2F2E"/>
                </a:solidFill>
                <a:effectLst/>
                <a:latin typeface="+mj-lt"/>
              </a:rPr>
              <a:t>Brazil</a:t>
            </a:r>
            <a:r>
              <a:rPr lang="pt-BR" sz="2400" dirty="0">
                <a:solidFill>
                  <a:srgbClr val="2F2F2E"/>
                </a:solidFill>
                <a:effectLst/>
                <a:latin typeface="+mj-lt"/>
              </a:rPr>
              <a:t> </a:t>
            </a:r>
            <a:r>
              <a:rPr lang="pt-BR" sz="2400" b="1" dirty="0" err="1">
                <a:solidFill>
                  <a:schemeClr val="accent2"/>
                </a:solidFill>
                <a:effectLst/>
                <a:latin typeface="+mj-lt"/>
              </a:rPr>
              <a:t>dumps</a:t>
            </a:r>
            <a:r>
              <a:rPr lang="pt-BR" sz="2400" dirty="0">
                <a:solidFill>
                  <a:srgbClr val="2F2F2E"/>
                </a:solidFill>
                <a:effectLst/>
                <a:latin typeface="+mj-lt"/>
              </a:rPr>
              <a:t> 3.44 </a:t>
            </a:r>
            <a:r>
              <a:rPr lang="pt-BR" sz="2400" dirty="0" err="1">
                <a:solidFill>
                  <a:srgbClr val="2F2F2E"/>
                </a:solidFill>
                <a:effectLst/>
                <a:latin typeface="+mj-lt"/>
              </a:rPr>
              <a:t>million</a:t>
            </a:r>
            <a:r>
              <a:rPr lang="pt-BR" sz="2400" dirty="0">
                <a:solidFill>
                  <a:srgbClr val="2F2F2E"/>
                </a:solidFill>
                <a:effectLst/>
                <a:latin typeface="+mj-lt"/>
              </a:rPr>
              <a:t> tons </a:t>
            </a:r>
            <a:r>
              <a:rPr lang="pt-BR" sz="2400" dirty="0" err="1">
                <a:solidFill>
                  <a:srgbClr val="2F2F2E"/>
                </a:solidFill>
                <a:effectLst/>
                <a:latin typeface="+mj-lt"/>
              </a:rPr>
              <a:t>of</a:t>
            </a:r>
            <a:r>
              <a:rPr lang="pt-BR" sz="2400" dirty="0">
                <a:solidFill>
                  <a:srgbClr val="2F2F2E"/>
                </a:solidFill>
                <a:effectLst/>
                <a:latin typeface="+mj-lt"/>
              </a:rPr>
              <a:t> </a:t>
            </a:r>
            <a:r>
              <a:rPr lang="pt-BR" sz="2400" dirty="0" err="1">
                <a:solidFill>
                  <a:srgbClr val="2F2F2E"/>
                </a:solidFill>
                <a:effectLst/>
                <a:latin typeface="+mj-lt"/>
              </a:rPr>
              <a:t>plastic</a:t>
            </a:r>
            <a:r>
              <a:rPr lang="pt-BR" sz="2400" dirty="0">
                <a:solidFill>
                  <a:srgbClr val="2F2F2E"/>
                </a:solidFill>
                <a:effectLst/>
                <a:latin typeface="+mj-lt"/>
              </a:rPr>
              <a:t> </a:t>
            </a:r>
            <a:r>
              <a:rPr lang="pt-BR" sz="2400" dirty="0" err="1">
                <a:solidFill>
                  <a:srgbClr val="2F2F2E"/>
                </a:solidFill>
                <a:effectLst/>
                <a:latin typeface="+mj-lt"/>
              </a:rPr>
              <a:t>waste</a:t>
            </a:r>
            <a:r>
              <a:rPr lang="pt-BR" sz="2400" dirty="0">
                <a:solidFill>
                  <a:srgbClr val="2F2F2E"/>
                </a:solidFill>
                <a:effectLst/>
                <a:latin typeface="+mj-lt"/>
              </a:rPr>
              <a:t> </a:t>
            </a:r>
            <a:r>
              <a:rPr lang="pt-BR" sz="2400" dirty="0" err="1">
                <a:solidFill>
                  <a:srgbClr val="2F2F2E"/>
                </a:solidFill>
                <a:effectLst/>
                <a:latin typeface="+mj-lt"/>
              </a:rPr>
              <a:t>into</a:t>
            </a:r>
            <a:r>
              <a:rPr lang="pt-BR" sz="2400" dirty="0">
                <a:solidFill>
                  <a:srgbClr val="2F2F2E"/>
                </a:solidFill>
                <a:effectLst/>
                <a:latin typeface="+mj-lt"/>
              </a:rPr>
              <a:t> </a:t>
            </a:r>
            <a:r>
              <a:rPr lang="pt-BR" sz="2400" dirty="0" err="1">
                <a:solidFill>
                  <a:srgbClr val="2F2F2E"/>
                </a:solidFill>
                <a:effectLst/>
                <a:latin typeface="+mj-lt"/>
              </a:rPr>
              <a:t>the</a:t>
            </a:r>
            <a:r>
              <a:rPr lang="pt-BR" sz="2400" dirty="0">
                <a:solidFill>
                  <a:srgbClr val="2F2F2E"/>
                </a:solidFill>
                <a:effectLst/>
                <a:latin typeface="+mj-lt"/>
              </a:rPr>
              <a:t> sea </a:t>
            </a:r>
            <a:r>
              <a:rPr lang="pt-BR" sz="2400" dirty="0" err="1">
                <a:solidFill>
                  <a:srgbClr val="2F2F2E"/>
                </a:solidFill>
                <a:effectLst/>
                <a:latin typeface="+mj-lt"/>
              </a:rPr>
              <a:t>every</a:t>
            </a:r>
            <a:r>
              <a:rPr lang="pt-BR" sz="2400" dirty="0">
                <a:solidFill>
                  <a:srgbClr val="2F2F2E"/>
                </a:solidFill>
                <a:effectLst/>
                <a:latin typeface="+mj-lt"/>
              </a:rPr>
              <a:t> </a:t>
            </a:r>
            <a:r>
              <a:rPr lang="pt-BR" sz="2400" dirty="0" err="1">
                <a:solidFill>
                  <a:srgbClr val="2F2F2E"/>
                </a:solidFill>
                <a:effectLst/>
                <a:latin typeface="+mj-lt"/>
              </a:rPr>
              <a:t>year</a:t>
            </a:r>
            <a:r>
              <a:rPr lang="pt-BR" sz="2400" dirty="0">
                <a:solidFill>
                  <a:srgbClr val="2F2F2E"/>
                </a:solidFill>
                <a:effectLst/>
                <a:latin typeface="+mj-lt"/>
              </a:rPr>
              <a:t>.”</a:t>
            </a:r>
          </a:p>
          <a:p>
            <a:pPr marL="342900" indent="-342900">
              <a:buFont typeface="Wingdings" pitchFamily="2" charset="2"/>
              <a:buChar char="§"/>
            </a:pPr>
            <a:r>
              <a:rPr lang="pt-BR" sz="2400" dirty="0">
                <a:solidFill>
                  <a:srgbClr val="2F2F2E"/>
                </a:solidFill>
                <a:effectLst/>
                <a:latin typeface="+mj-lt"/>
              </a:rPr>
              <a:t>“</a:t>
            </a:r>
            <a:r>
              <a:rPr lang="pt-BR" sz="2400" dirty="0" err="1">
                <a:solidFill>
                  <a:srgbClr val="2F2F2E"/>
                </a:solidFill>
                <a:effectLst/>
                <a:latin typeface="+mj-lt"/>
              </a:rPr>
              <a:t>Studies</a:t>
            </a:r>
            <a:r>
              <a:rPr lang="pt-BR" sz="2400" dirty="0">
                <a:solidFill>
                  <a:srgbClr val="2F2F2E"/>
                </a:solidFill>
                <a:effectLst/>
                <a:latin typeface="+mj-lt"/>
              </a:rPr>
              <a:t> </a:t>
            </a:r>
            <a:r>
              <a:rPr lang="pt-BR" sz="2400" b="1" dirty="0" err="1">
                <a:solidFill>
                  <a:schemeClr val="accent2"/>
                </a:solidFill>
                <a:effectLst/>
                <a:latin typeface="+mj-lt"/>
              </a:rPr>
              <a:t>reveal</a:t>
            </a:r>
            <a:r>
              <a:rPr lang="pt-BR" sz="2400" dirty="0">
                <a:solidFill>
                  <a:srgbClr val="2F2F2E"/>
                </a:solidFill>
                <a:effectLst/>
                <a:latin typeface="+mj-lt"/>
              </a:rPr>
              <a:t> </a:t>
            </a:r>
            <a:r>
              <a:rPr lang="pt-BR" sz="2400" dirty="0" err="1">
                <a:solidFill>
                  <a:srgbClr val="2F2F2E"/>
                </a:solidFill>
                <a:effectLst/>
                <a:latin typeface="+mj-lt"/>
              </a:rPr>
              <a:t>the</a:t>
            </a:r>
            <a:r>
              <a:rPr lang="pt-BR" sz="2400" dirty="0">
                <a:solidFill>
                  <a:srgbClr val="2F2F2E"/>
                </a:solidFill>
                <a:effectLst/>
                <a:latin typeface="+mj-lt"/>
              </a:rPr>
              <a:t> </a:t>
            </a:r>
            <a:r>
              <a:rPr lang="pt-BR" sz="2400" dirty="0" err="1">
                <a:solidFill>
                  <a:srgbClr val="2F2F2E"/>
                </a:solidFill>
                <a:effectLst/>
                <a:latin typeface="+mj-lt"/>
              </a:rPr>
              <a:t>impact</a:t>
            </a:r>
            <a:r>
              <a:rPr lang="pt-BR" sz="2400" dirty="0">
                <a:solidFill>
                  <a:srgbClr val="2F2F2E"/>
                </a:solidFill>
                <a:effectLst/>
                <a:latin typeface="+mj-lt"/>
              </a:rPr>
              <a:t> </a:t>
            </a:r>
            <a:r>
              <a:rPr lang="pt-BR" sz="2400" dirty="0" err="1">
                <a:solidFill>
                  <a:srgbClr val="2F2F2E"/>
                </a:solidFill>
                <a:effectLst/>
                <a:latin typeface="+mj-lt"/>
              </a:rPr>
              <a:t>of</a:t>
            </a:r>
            <a:r>
              <a:rPr lang="pt-BR" sz="2400" dirty="0">
                <a:solidFill>
                  <a:srgbClr val="2F2F2E"/>
                </a:solidFill>
                <a:effectLst/>
                <a:latin typeface="+mj-lt"/>
              </a:rPr>
              <a:t> </a:t>
            </a:r>
            <a:r>
              <a:rPr lang="pt-BR" sz="2400" dirty="0" err="1">
                <a:solidFill>
                  <a:srgbClr val="2F2F2E"/>
                </a:solidFill>
                <a:effectLst/>
                <a:latin typeface="+mj-lt"/>
              </a:rPr>
              <a:t>plastic</a:t>
            </a:r>
            <a:r>
              <a:rPr lang="pt-BR" sz="2400" dirty="0">
                <a:solidFill>
                  <a:srgbClr val="2F2F2E"/>
                </a:solidFill>
                <a:effectLst/>
                <a:latin typeface="+mj-lt"/>
              </a:rPr>
              <a:t> bags […].”</a:t>
            </a:r>
          </a:p>
          <a:p>
            <a:pPr marL="342900" indent="-342900">
              <a:buFont typeface="Wingdings" pitchFamily="2" charset="2"/>
              <a:buChar char="§"/>
            </a:pPr>
            <a:r>
              <a:rPr lang="pt-BR" sz="2400" dirty="0">
                <a:solidFill>
                  <a:srgbClr val="2F2F2E"/>
                </a:solidFill>
                <a:effectLst/>
                <a:latin typeface="+mj-lt"/>
              </a:rPr>
              <a:t>“</a:t>
            </a:r>
            <a:r>
              <a:rPr lang="pt-BR" sz="2400" dirty="0" err="1">
                <a:solidFill>
                  <a:srgbClr val="2F2F2E"/>
                </a:solidFill>
                <a:effectLst/>
                <a:latin typeface="+mj-lt"/>
              </a:rPr>
              <a:t>Brazil</a:t>
            </a:r>
            <a:r>
              <a:rPr lang="pt-BR" sz="2400" dirty="0">
                <a:solidFill>
                  <a:srgbClr val="2F2F2E"/>
                </a:solidFill>
                <a:effectLst/>
                <a:latin typeface="+mj-lt"/>
              </a:rPr>
              <a:t> </a:t>
            </a:r>
            <a:r>
              <a:rPr lang="pt-BR" sz="2400" dirty="0" err="1">
                <a:solidFill>
                  <a:srgbClr val="2F2F2E"/>
                </a:solidFill>
                <a:effectLst/>
                <a:latin typeface="+mj-lt"/>
              </a:rPr>
              <a:t>alone</a:t>
            </a:r>
            <a:r>
              <a:rPr lang="pt-BR" sz="2400" dirty="0">
                <a:solidFill>
                  <a:srgbClr val="2F2F2E"/>
                </a:solidFill>
                <a:effectLst/>
                <a:latin typeface="+mj-lt"/>
              </a:rPr>
              <a:t> </a:t>
            </a:r>
            <a:r>
              <a:rPr lang="pt-BR" sz="2400" dirty="0" err="1">
                <a:solidFill>
                  <a:srgbClr val="2F2F2E"/>
                </a:solidFill>
                <a:effectLst/>
                <a:latin typeface="+mj-lt"/>
              </a:rPr>
              <a:t>potentially</a:t>
            </a:r>
            <a:r>
              <a:rPr lang="pt-BR" sz="2400" dirty="0">
                <a:solidFill>
                  <a:srgbClr val="2F2F2E"/>
                </a:solidFill>
                <a:effectLst/>
                <a:latin typeface="+mj-lt"/>
              </a:rPr>
              <a:t> </a:t>
            </a:r>
            <a:r>
              <a:rPr lang="pt-BR" sz="2400" b="1" dirty="0" err="1">
                <a:solidFill>
                  <a:schemeClr val="accent2"/>
                </a:solidFill>
                <a:effectLst/>
                <a:latin typeface="+mj-lt"/>
              </a:rPr>
              <a:t>discards</a:t>
            </a:r>
            <a:r>
              <a:rPr lang="pt-BR" sz="2400" b="1" dirty="0">
                <a:solidFill>
                  <a:schemeClr val="accent2"/>
                </a:solidFill>
                <a:effectLst/>
                <a:latin typeface="+mj-lt"/>
              </a:rPr>
              <a:t> </a:t>
            </a:r>
            <a:r>
              <a:rPr lang="pt-BR" sz="2400" dirty="0">
                <a:solidFill>
                  <a:srgbClr val="2F2F2E"/>
                </a:solidFill>
                <a:effectLst/>
                <a:latin typeface="+mj-lt"/>
              </a:rPr>
              <a:t>3.44 </a:t>
            </a:r>
            <a:r>
              <a:rPr lang="pt-BR" sz="2400" dirty="0" err="1">
                <a:solidFill>
                  <a:srgbClr val="2F2F2E"/>
                </a:solidFill>
                <a:effectLst/>
                <a:latin typeface="+mj-lt"/>
              </a:rPr>
              <a:t>million</a:t>
            </a:r>
            <a:r>
              <a:rPr lang="pt-BR" sz="2400" dirty="0">
                <a:solidFill>
                  <a:srgbClr val="2F2F2E"/>
                </a:solidFill>
                <a:effectLst/>
                <a:latin typeface="+mj-lt"/>
              </a:rPr>
              <a:t> tons </a:t>
            </a:r>
            <a:r>
              <a:rPr lang="pt-BR" sz="2400" dirty="0" err="1">
                <a:solidFill>
                  <a:srgbClr val="2F2F2E"/>
                </a:solidFill>
                <a:effectLst/>
                <a:latin typeface="+mj-lt"/>
              </a:rPr>
              <a:t>of</a:t>
            </a:r>
            <a:r>
              <a:rPr lang="pt-BR" sz="2400" dirty="0">
                <a:solidFill>
                  <a:srgbClr val="2F2F2E"/>
                </a:solidFill>
                <a:effectLst/>
                <a:latin typeface="+mj-lt"/>
              </a:rPr>
              <a:t> </a:t>
            </a:r>
            <a:r>
              <a:rPr lang="pt-BR" sz="2400" dirty="0" err="1">
                <a:solidFill>
                  <a:srgbClr val="2F2F2E"/>
                </a:solidFill>
                <a:effectLst/>
                <a:latin typeface="+mj-lt"/>
              </a:rPr>
              <a:t>plastic</a:t>
            </a:r>
            <a:r>
              <a:rPr lang="pt-BR" sz="2400" dirty="0">
                <a:solidFill>
                  <a:srgbClr val="2F2F2E"/>
                </a:solidFill>
                <a:effectLst/>
                <a:latin typeface="+mj-lt"/>
              </a:rPr>
              <a:t> bags […].”</a:t>
            </a:r>
          </a:p>
          <a:p>
            <a:pPr marL="342900" indent="-342900">
              <a:buFont typeface="Wingdings" pitchFamily="2" charset="2"/>
              <a:buChar char="§"/>
            </a:pPr>
            <a:r>
              <a:rPr lang="pt-BR" sz="2400" dirty="0">
                <a:solidFill>
                  <a:srgbClr val="2F2F2E"/>
                </a:solidFill>
                <a:effectLst/>
                <a:latin typeface="+mj-lt"/>
              </a:rPr>
              <a:t>“[…] </a:t>
            </a:r>
            <a:r>
              <a:rPr lang="pt-BR" sz="2400" dirty="0" err="1">
                <a:solidFill>
                  <a:srgbClr val="2F2F2E"/>
                </a:solidFill>
                <a:effectLst/>
                <a:latin typeface="+mj-lt"/>
              </a:rPr>
              <a:t>many</a:t>
            </a:r>
            <a:r>
              <a:rPr lang="pt-BR" sz="2400" dirty="0">
                <a:solidFill>
                  <a:srgbClr val="2F2F2E"/>
                </a:solidFill>
                <a:effectLst/>
                <a:latin typeface="+mj-lt"/>
              </a:rPr>
              <a:t> </a:t>
            </a:r>
            <a:r>
              <a:rPr lang="pt-BR" sz="2400" dirty="0" err="1">
                <a:solidFill>
                  <a:srgbClr val="2F2F2E"/>
                </a:solidFill>
                <a:effectLst/>
                <a:latin typeface="+mj-lt"/>
              </a:rPr>
              <a:t>of</a:t>
            </a:r>
            <a:r>
              <a:rPr lang="pt-BR" sz="2400" dirty="0">
                <a:solidFill>
                  <a:srgbClr val="2F2F2E"/>
                </a:solidFill>
                <a:effectLst/>
                <a:latin typeface="+mj-lt"/>
              </a:rPr>
              <a:t> its </a:t>
            </a:r>
            <a:r>
              <a:rPr lang="pt-BR" sz="2400" dirty="0" err="1">
                <a:solidFill>
                  <a:srgbClr val="2F2F2E"/>
                </a:solidFill>
                <a:effectLst/>
                <a:latin typeface="+mj-lt"/>
              </a:rPr>
              <a:t>effects</a:t>
            </a:r>
            <a:r>
              <a:rPr lang="pt-BR" sz="2400" dirty="0">
                <a:solidFill>
                  <a:srgbClr val="2F2F2E"/>
                </a:solidFill>
                <a:effectLst/>
                <a:latin typeface="+mj-lt"/>
              </a:rPr>
              <a:t> </a:t>
            </a:r>
            <a:r>
              <a:rPr lang="pt-BR" sz="2400" dirty="0" err="1">
                <a:solidFill>
                  <a:srgbClr val="2F2F2E"/>
                </a:solidFill>
                <a:effectLst/>
                <a:latin typeface="+mj-lt"/>
              </a:rPr>
              <a:t>on</a:t>
            </a:r>
            <a:r>
              <a:rPr lang="pt-BR" sz="2400" dirty="0">
                <a:solidFill>
                  <a:srgbClr val="2F2F2E"/>
                </a:solidFill>
                <a:effectLst/>
                <a:latin typeface="+mj-lt"/>
              </a:rPr>
              <a:t> </a:t>
            </a:r>
            <a:r>
              <a:rPr lang="pt-BR" sz="2400" dirty="0" err="1">
                <a:solidFill>
                  <a:srgbClr val="2F2F2E"/>
                </a:solidFill>
                <a:effectLst/>
                <a:latin typeface="+mj-lt"/>
              </a:rPr>
              <a:t>organisms</a:t>
            </a:r>
            <a:r>
              <a:rPr lang="pt-BR" sz="2400" dirty="0">
                <a:solidFill>
                  <a:srgbClr val="2F2F2E"/>
                </a:solidFill>
                <a:effectLst/>
                <a:latin typeface="+mj-lt"/>
              </a:rPr>
              <a:t> </a:t>
            </a:r>
            <a:r>
              <a:rPr lang="pt-BR" sz="2400" dirty="0" err="1">
                <a:solidFill>
                  <a:srgbClr val="2F2F2E"/>
                </a:solidFill>
                <a:effectLst/>
                <a:latin typeface="+mj-lt"/>
              </a:rPr>
              <a:t>and</a:t>
            </a:r>
            <a:r>
              <a:rPr lang="pt-BR" sz="2400" dirty="0">
                <a:solidFill>
                  <a:srgbClr val="2F2F2E"/>
                </a:solidFill>
                <a:effectLst/>
                <a:latin typeface="+mj-lt"/>
              </a:rPr>
              <a:t> </a:t>
            </a:r>
            <a:r>
              <a:rPr lang="pt-BR" sz="2400" dirty="0" err="1">
                <a:solidFill>
                  <a:srgbClr val="2F2F2E"/>
                </a:solidFill>
                <a:effectLst/>
                <a:latin typeface="+mj-lt"/>
              </a:rPr>
              <a:t>ecosystems</a:t>
            </a:r>
            <a:r>
              <a:rPr lang="pt-BR" sz="2400" dirty="0">
                <a:solidFill>
                  <a:srgbClr val="2F2F2E"/>
                </a:solidFill>
                <a:effectLst/>
                <a:latin typeface="+mj-lt"/>
              </a:rPr>
              <a:t> </a:t>
            </a:r>
            <a:r>
              <a:rPr lang="pt-BR" sz="2400" b="1" dirty="0">
                <a:solidFill>
                  <a:schemeClr val="accent2"/>
                </a:solidFill>
                <a:effectLst/>
                <a:latin typeface="+mj-lt"/>
              </a:rPr>
              <a:t>are</a:t>
            </a:r>
            <a:r>
              <a:rPr lang="pt-BR" sz="2400" dirty="0">
                <a:solidFill>
                  <a:srgbClr val="2F2F2E"/>
                </a:solidFill>
                <a:effectLst/>
                <a:latin typeface="+mj-lt"/>
              </a:rPr>
              <a:t> still </a:t>
            </a:r>
            <a:r>
              <a:rPr lang="pt-BR" sz="2400" dirty="0" err="1">
                <a:solidFill>
                  <a:srgbClr val="2F2F2E"/>
                </a:solidFill>
                <a:effectLst/>
                <a:latin typeface="+mj-lt"/>
              </a:rPr>
              <a:t>unknown</a:t>
            </a:r>
            <a:r>
              <a:rPr lang="pt-BR" sz="2400" dirty="0">
                <a:solidFill>
                  <a:srgbClr val="2F2F2E"/>
                </a:solidFill>
                <a:effectLst/>
                <a:latin typeface="+mj-lt"/>
              </a:rPr>
              <a:t> […].”</a:t>
            </a:r>
          </a:p>
          <a:p>
            <a:pPr marL="342900" indent="-342900">
              <a:buFont typeface="Wingdings" pitchFamily="2" charset="2"/>
              <a:buChar char="§"/>
            </a:pPr>
            <a:r>
              <a:rPr lang="pt-BR" sz="2400" dirty="0">
                <a:solidFill>
                  <a:srgbClr val="2F2F2E"/>
                </a:solidFill>
                <a:effectLst/>
                <a:latin typeface="+mj-lt"/>
              </a:rPr>
              <a:t>“A </a:t>
            </a:r>
            <a:r>
              <a:rPr lang="pt-BR" sz="2400" dirty="0" err="1">
                <a:solidFill>
                  <a:srgbClr val="2F2F2E"/>
                </a:solidFill>
                <a:effectLst/>
                <a:latin typeface="+mj-lt"/>
              </a:rPr>
              <a:t>robust</a:t>
            </a:r>
            <a:r>
              <a:rPr lang="pt-BR" sz="2400" dirty="0">
                <a:solidFill>
                  <a:srgbClr val="2F2F2E"/>
                </a:solidFill>
                <a:effectLst/>
                <a:latin typeface="+mj-lt"/>
              </a:rPr>
              <a:t> body </a:t>
            </a:r>
            <a:r>
              <a:rPr lang="pt-BR" sz="2400" dirty="0" err="1">
                <a:solidFill>
                  <a:srgbClr val="2F2F2E"/>
                </a:solidFill>
                <a:effectLst/>
                <a:latin typeface="+mj-lt"/>
              </a:rPr>
              <a:t>of</a:t>
            </a:r>
            <a:r>
              <a:rPr lang="pt-BR" sz="2400" dirty="0">
                <a:solidFill>
                  <a:srgbClr val="2F2F2E"/>
                </a:solidFill>
                <a:effectLst/>
                <a:latin typeface="+mj-lt"/>
              </a:rPr>
              <a:t> </a:t>
            </a:r>
            <a:r>
              <a:rPr lang="pt-BR" sz="2400" dirty="0" err="1">
                <a:solidFill>
                  <a:srgbClr val="2F2F2E"/>
                </a:solidFill>
                <a:effectLst/>
                <a:latin typeface="+mj-lt"/>
              </a:rPr>
              <a:t>evidence</a:t>
            </a:r>
            <a:r>
              <a:rPr lang="pt-BR" sz="2400" dirty="0">
                <a:solidFill>
                  <a:srgbClr val="2F2F2E"/>
                </a:solidFill>
                <a:effectLst/>
                <a:latin typeface="+mj-lt"/>
              </a:rPr>
              <a:t>, </a:t>
            </a:r>
            <a:r>
              <a:rPr lang="pt-BR" sz="2400" dirty="0" err="1">
                <a:solidFill>
                  <a:srgbClr val="2F2F2E"/>
                </a:solidFill>
                <a:effectLst/>
                <a:latin typeface="+mj-lt"/>
              </a:rPr>
              <a:t>however</a:t>
            </a:r>
            <a:r>
              <a:rPr lang="pt-BR" sz="2400" dirty="0">
                <a:solidFill>
                  <a:srgbClr val="2F2F2E"/>
                </a:solidFill>
                <a:effectLst/>
                <a:latin typeface="+mj-lt"/>
              </a:rPr>
              <a:t>, </a:t>
            </a:r>
            <a:r>
              <a:rPr lang="pt-BR" sz="2400" b="1" dirty="0" err="1">
                <a:solidFill>
                  <a:schemeClr val="accent2"/>
                </a:solidFill>
                <a:effectLst/>
                <a:latin typeface="+mj-lt"/>
              </a:rPr>
              <a:t>suggests</a:t>
            </a:r>
            <a:r>
              <a:rPr lang="pt-BR" sz="2400" dirty="0">
                <a:solidFill>
                  <a:srgbClr val="2F2F2E"/>
                </a:solidFill>
                <a:effectLst/>
                <a:latin typeface="+mj-lt"/>
              </a:rPr>
              <a:t> </a:t>
            </a:r>
            <a:r>
              <a:rPr lang="pt-BR" sz="2400" dirty="0" err="1">
                <a:solidFill>
                  <a:srgbClr val="2F2F2E"/>
                </a:solidFill>
                <a:effectLst/>
                <a:latin typeface="+mj-lt"/>
              </a:rPr>
              <a:t>that</a:t>
            </a:r>
            <a:r>
              <a:rPr lang="pt-BR" sz="2400" dirty="0">
                <a:solidFill>
                  <a:srgbClr val="2F2F2E"/>
                </a:solidFill>
                <a:effectLst/>
                <a:latin typeface="+mj-lt"/>
              </a:rPr>
              <a:t> […].”</a:t>
            </a:r>
          </a:p>
          <a:p>
            <a:pPr marL="342900" indent="-342900">
              <a:buFont typeface="Wingdings" pitchFamily="2" charset="2"/>
              <a:buChar char="§"/>
            </a:pPr>
            <a:r>
              <a:rPr lang="pt-BR" sz="2400" dirty="0">
                <a:solidFill>
                  <a:srgbClr val="2F2F2E"/>
                </a:solidFill>
                <a:effectLst/>
                <a:latin typeface="+mj-lt"/>
              </a:rPr>
              <a:t>“[…] it </a:t>
            </a:r>
            <a:r>
              <a:rPr lang="pt-BR" sz="2400" b="1" dirty="0" err="1">
                <a:solidFill>
                  <a:schemeClr val="accent2"/>
                </a:solidFill>
                <a:effectLst/>
                <a:latin typeface="+mj-lt"/>
              </a:rPr>
              <a:t>has</a:t>
            </a:r>
            <a:r>
              <a:rPr lang="pt-BR" sz="2400" dirty="0">
                <a:solidFill>
                  <a:srgbClr val="2F2F2E"/>
                </a:solidFill>
                <a:effectLst/>
                <a:latin typeface="+mj-lt"/>
              </a:rPr>
              <a:t> major </a:t>
            </a:r>
            <a:r>
              <a:rPr lang="pt-BR" sz="2400" dirty="0" err="1">
                <a:solidFill>
                  <a:srgbClr val="2F2F2E"/>
                </a:solidFill>
                <a:effectLst/>
                <a:latin typeface="+mj-lt"/>
              </a:rPr>
              <a:t>and</a:t>
            </a:r>
            <a:r>
              <a:rPr lang="pt-BR" sz="2400" dirty="0">
                <a:solidFill>
                  <a:srgbClr val="2F2F2E"/>
                </a:solidFill>
                <a:effectLst/>
                <a:latin typeface="+mj-lt"/>
              </a:rPr>
              <a:t> </a:t>
            </a:r>
            <a:r>
              <a:rPr lang="pt-BR" sz="2400" dirty="0" err="1">
                <a:solidFill>
                  <a:srgbClr val="2F2F2E"/>
                </a:solidFill>
                <a:effectLst/>
                <a:latin typeface="+mj-lt"/>
              </a:rPr>
              <a:t>serious</a:t>
            </a:r>
            <a:r>
              <a:rPr lang="pt-BR" sz="2400" dirty="0">
                <a:solidFill>
                  <a:srgbClr val="2F2F2E"/>
                </a:solidFill>
                <a:effectLst/>
                <a:latin typeface="+mj-lt"/>
              </a:rPr>
              <a:t> </a:t>
            </a:r>
            <a:r>
              <a:rPr lang="pt-BR" sz="2400" dirty="0" err="1">
                <a:solidFill>
                  <a:srgbClr val="2F2F2E"/>
                </a:solidFill>
                <a:effectLst/>
                <a:latin typeface="+mj-lt"/>
              </a:rPr>
              <a:t>consequences</a:t>
            </a:r>
            <a:r>
              <a:rPr lang="pt-BR" sz="2400" dirty="0">
                <a:solidFill>
                  <a:srgbClr val="2F2F2E"/>
                </a:solidFill>
                <a:effectLst/>
                <a:latin typeface="+mj-lt"/>
              </a:rPr>
              <a:t>.”</a:t>
            </a:r>
          </a:p>
        </p:txBody>
      </p:sp>
      <p:grpSp>
        <p:nvGrpSpPr>
          <p:cNvPr id="3" name="Agrupar 2">
            <a:extLst>
              <a:ext uri="{FF2B5EF4-FFF2-40B4-BE49-F238E27FC236}">
                <a16:creationId xmlns:a16="http://schemas.microsoft.com/office/drawing/2014/main" id="{8862259C-86C8-233C-8CE9-9D9983EDAA3B}"/>
              </a:ext>
            </a:extLst>
          </p:cNvPr>
          <p:cNvGrpSpPr/>
          <p:nvPr/>
        </p:nvGrpSpPr>
        <p:grpSpPr>
          <a:xfrm>
            <a:off x="1647449" y="3926094"/>
            <a:ext cx="8897101" cy="2428987"/>
            <a:chOff x="666816" y="3597911"/>
            <a:chExt cx="6283787" cy="2428987"/>
          </a:xfrm>
        </p:grpSpPr>
        <p:sp>
          <p:nvSpPr>
            <p:cNvPr id="5" name="CaixaDeTexto 4">
              <a:extLst>
                <a:ext uri="{FF2B5EF4-FFF2-40B4-BE49-F238E27FC236}">
                  <a16:creationId xmlns:a16="http://schemas.microsoft.com/office/drawing/2014/main" id="{F2004A4E-8CB8-7BB4-EF41-322883C10CA7}"/>
                </a:ext>
              </a:extLst>
            </p:cNvPr>
            <p:cNvSpPr txBox="1"/>
            <p:nvPr/>
          </p:nvSpPr>
          <p:spPr>
            <a:xfrm>
              <a:off x="839244" y="4087906"/>
              <a:ext cx="6111359" cy="1938992"/>
            </a:xfrm>
            <a:custGeom>
              <a:avLst/>
              <a:gdLst>
                <a:gd name="connsiteX0" fmla="*/ 0 w 6111359"/>
                <a:gd name="connsiteY0" fmla="*/ 0 h 1938992"/>
                <a:gd name="connsiteX1" fmla="*/ 6111359 w 6111359"/>
                <a:gd name="connsiteY1" fmla="*/ 0 h 1938992"/>
                <a:gd name="connsiteX2" fmla="*/ 6111359 w 6111359"/>
                <a:gd name="connsiteY2" fmla="*/ 1938992 h 1938992"/>
                <a:gd name="connsiteX3" fmla="*/ 0 w 6111359"/>
                <a:gd name="connsiteY3" fmla="*/ 1938992 h 1938992"/>
                <a:gd name="connsiteX4" fmla="*/ 0 w 6111359"/>
                <a:gd name="connsiteY4" fmla="*/ 0 h 1938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1359" h="1938992" fill="none" extrusionOk="0">
                  <a:moveTo>
                    <a:pt x="0" y="0"/>
                  </a:moveTo>
                  <a:cubicBezTo>
                    <a:pt x="941782" y="-49533"/>
                    <a:pt x="3982379" y="-14809"/>
                    <a:pt x="6111359" y="0"/>
                  </a:cubicBezTo>
                  <a:cubicBezTo>
                    <a:pt x="6198998" y="752559"/>
                    <a:pt x="6038680" y="1500896"/>
                    <a:pt x="6111359" y="1938992"/>
                  </a:cubicBezTo>
                  <a:cubicBezTo>
                    <a:pt x="4351846" y="1890761"/>
                    <a:pt x="1221104" y="2023447"/>
                    <a:pt x="0" y="1938992"/>
                  </a:cubicBezTo>
                  <a:cubicBezTo>
                    <a:pt x="-38581" y="1336146"/>
                    <a:pt x="63341" y="257688"/>
                    <a:pt x="0" y="0"/>
                  </a:cubicBezTo>
                  <a:close/>
                </a:path>
                <a:path w="6111359" h="1938992" stroke="0" extrusionOk="0">
                  <a:moveTo>
                    <a:pt x="0" y="0"/>
                  </a:moveTo>
                  <a:cubicBezTo>
                    <a:pt x="2325382" y="118645"/>
                    <a:pt x="5419928" y="116012"/>
                    <a:pt x="6111359" y="0"/>
                  </a:cubicBezTo>
                  <a:cubicBezTo>
                    <a:pt x="5978477" y="562170"/>
                    <a:pt x="6196310" y="1716516"/>
                    <a:pt x="6111359" y="1938992"/>
                  </a:cubicBezTo>
                  <a:cubicBezTo>
                    <a:pt x="3398553" y="2073592"/>
                    <a:pt x="1123163" y="1781796"/>
                    <a:pt x="0" y="1938992"/>
                  </a:cubicBezTo>
                  <a:cubicBezTo>
                    <a:pt x="-20187" y="1693620"/>
                    <a:pt x="-152480" y="828865"/>
                    <a:pt x="0" y="0"/>
                  </a:cubicBezTo>
                  <a:close/>
                </a:path>
              </a:pathLst>
            </a:custGeom>
            <a:solidFill>
              <a:schemeClr val="accent6">
                <a:lumMod val="20000"/>
                <a:lumOff val="80000"/>
              </a:schemeClr>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en-US" sz="2000" dirty="0"/>
                <a:t>Em </a:t>
              </a:r>
              <a:r>
                <a:rPr lang="en-US" sz="2000" b="1" dirty="0" err="1"/>
                <a:t>frases</a:t>
              </a:r>
              <a:r>
                <a:rPr lang="en-US" sz="2000" b="1" dirty="0"/>
                <a:t> </a:t>
              </a:r>
              <a:r>
                <a:rPr lang="en-US" sz="2000" b="1" dirty="0" err="1"/>
                <a:t>interrogativas</a:t>
              </a:r>
              <a:r>
                <a:rPr lang="en-US" sz="2000" b="1" dirty="0"/>
                <a:t> </a:t>
              </a:r>
              <a:r>
                <a:rPr lang="en-US" sz="2000" dirty="0"/>
                <a:t>no </a:t>
              </a:r>
              <a:r>
                <a:rPr lang="en-US" sz="2000" i="1" dirty="0"/>
                <a:t>simple present</a:t>
              </a:r>
              <a:r>
                <a:rPr lang="en-US" sz="2000" dirty="0"/>
                <a:t>, </a:t>
              </a:r>
              <a:r>
                <a:rPr lang="en-US" sz="2000" dirty="0" err="1"/>
                <a:t>usamos</a:t>
              </a:r>
              <a:r>
                <a:rPr lang="en-US" sz="2000" dirty="0"/>
                <a:t>:</a:t>
              </a:r>
            </a:p>
            <a:p>
              <a:pPr marL="342900" indent="-342900">
                <a:buFont typeface="Wingdings" pitchFamily="2" charset="2"/>
                <a:buChar char="§"/>
              </a:pPr>
              <a:r>
                <a:rPr lang="en-US" sz="2000" b="1" dirty="0"/>
                <a:t>Do</a:t>
              </a:r>
              <a:r>
                <a:rPr lang="en-US" sz="2000" dirty="0"/>
                <a:t> + I/you/we/they + forma </a:t>
              </a:r>
              <a:r>
                <a:rPr lang="en-US" sz="2000" dirty="0" err="1"/>
                <a:t>básica</a:t>
              </a:r>
              <a:r>
                <a:rPr lang="en-US" sz="2000" dirty="0"/>
                <a:t> do verbo principal</a:t>
              </a:r>
            </a:p>
            <a:p>
              <a:pPr marL="342900" indent="-342900">
                <a:buFont typeface="Wingdings" pitchFamily="2" charset="2"/>
                <a:buChar char="§"/>
              </a:pPr>
              <a:r>
                <a:rPr lang="en-US" sz="2000" b="1" dirty="0"/>
                <a:t>Does</a:t>
              </a:r>
              <a:r>
                <a:rPr lang="en-US" sz="2000" dirty="0">
                  <a:solidFill>
                    <a:schemeClr val="accent2"/>
                  </a:solidFill>
                </a:rPr>
                <a:t> </a:t>
              </a:r>
              <a:r>
                <a:rPr lang="en-US" sz="2000" dirty="0"/>
                <a:t>+ he/she/it + forma </a:t>
              </a:r>
              <a:r>
                <a:rPr lang="en-US" sz="2000" dirty="0" err="1"/>
                <a:t>básica</a:t>
              </a:r>
              <a:r>
                <a:rPr lang="en-US" sz="2000" dirty="0"/>
                <a:t> do verbo principal </a:t>
              </a:r>
            </a:p>
            <a:p>
              <a:r>
                <a:rPr lang="en-US" sz="2000" dirty="0"/>
                <a:t>Em </a:t>
              </a:r>
              <a:r>
                <a:rPr lang="en-US" sz="2000" b="1" dirty="0" err="1">
                  <a:solidFill>
                    <a:schemeClr val="accent6"/>
                  </a:solidFill>
                </a:rPr>
                <a:t>frases</a:t>
              </a:r>
              <a:r>
                <a:rPr lang="en-US" sz="2000" b="1" dirty="0">
                  <a:solidFill>
                    <a:schemeClr val="accent6"/>
                  </a:solidFill>
                </a:rPr>
                <a:t> </a:t>
              </a:r>
              <a:r>
                <a:rPr lang="en-US" sz="2000" b="1" dirty="0" err="1">
                  <a:solidFill>
                    <a:schemeClr val="accent6"/>
                  </a:solidFill>
                </a:rPr>
                <a:t>negativas</a:t>
              </a:r>
              <a:r>
                <a:rPr lang="en-US" sz="2000" dirty="0"/>
                <a:t> no </a:t>
              </a:r>
              <a:r>
                <a:rPr lang="en-US" sz="2000" i="1" dirty="0"/>
                <a:t>simple present</a:t>
              </a:r>
              <a:r>
                <a:rPr lang="en-US" sz="2000" dirty="0"/>
                <a:t>,  </a:t>
              </a:r>
              <a:r>
                <a:rPr lang="en-US" sz="2000" dirty="0" err="1"/>
                <a:t>usamos</a:t>
              </a:r>
              <a:r>
                <a:rPr lang="en-US" sz="2000" dirty="0"/>
                <a:t>:</a:t>
              </a:r>
            </a:p>
            <a:p>
              <a:pPr marL="342900" indent="-342900">
                <a:buFont typeface="Wingdings" pitchFamily="2" charset="2"/>
                <a:buChar char="§"/>
              </a:pPr>
              <a:r>
                <a:rPr lang="en-US" sz="2000" dirty="0"/>
                <a:t>I/you/we/they + </a:t>
              </a:r>
              <a:r>
                <a:rPr lang="en-US" sz="2000" b="1" dirty="0">
                  <a:solidFill>
                    <a:schemeClr val="accent6"/>
                  </a:solidFill>
                </a:rPr>
                <a:t>don’t (= do not)  </a:t>
              </a:r>
              <a:r>
                <a:rPr lang="en-US" sz="2000" dirty="0"/>
                <a:t>+ forma </a:t>
              </a:r>
              <a:r>
                <a:rPr lang="en-US" sz="2000" dirty="0" err="1"/>
                <a:t>básica</a:t>
              </a:r>
              <a:r>
                <a:rPr lang="en-US" sz="2000" dirty="0"/>
                <a:t> do verbo principal</a:t>
              </a:r>
            </a:p>
            <a:p>
              <a:pPr marL="342900" indent="-342900">
                <a:buFont typeface="Wingdings" pitchFamily="2" charset="2"/>
                <a:buChar char="§"/>
              </a:pPr>
              <a:r>
                <a:rPr lang="en-US" sz="2000" dirty="0"/>
                <a:t>he/she/it + doesn’t</a:t>
              </a:r>
              <a:r>
                <a:rPr lang="en-US" sz="2000" b="1" dirty="0"/>
                <a:t> </a:t>
              </a:r>
              <a:r>
                <a:rPr lang="en-US" sz="2000" b="1" dirty="0">
                  <a:solidFill>
                    <a:schemeClr val="accent6"/>
                  </a:solidFill>
                </a:rPr>
                <a:t>(= does not) </a:t>
              </a:r>
              <a:r>
                <a:rPr lang="en-US" sz="2000" dirty="0"/>
                <a:t>+ forma </a:t>
              </a:r>
              <a:r>
                <a:rPr lang="en-US" sz="2000" dirty="0" err="1"/>
                <a:t>básica</a:t>
              </a:r>
              <a:r>
                <a:rPr lang="en-US" sz="2000" dirty="0"/>
                <a:t> do verbo principal</a:t>
              </a:r>
            </a:p>
          </p:txBody>
        </p:sp>
        <p:sp>
          <p:nvSpPr>
            <p:cNvPr id="6" name="Pentágono 5">
              <a:extLst>
                <a:ext uri="{FF2B5EF4-FFF2-40B4-BE49-F238E27FC236}">
                  <a16:creationId xmlns:a16="http://schemas.microsoft.com/office/drawing/2014/main" id="{2037A830-9AD4-D570-86E5-0A0E850E3D9C}"/>
                </a:ext>
              </a:extLst>
            </p:cNvPr>
            <p:cNvSpPr/>
            <p:nvPr/>
          </p:nvSpPr>
          <p:spPr>
            <a:xfrm rot="21406225">
              <a:off x="666816" y="3597911"/>
              <a:ext cx="2549350" cy="467713"/>
            </a:xfrm>
            <a:prstGeom prst="homePlate">
              <a:avLst/>
            </a:prstGeom>
            <a:solidFill>
              <a:schemeClr val="accent6"/>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LANGUAGE NOTE</a:t>
              </a:r>
            </a:p>
          </p:txBody>
        </p:sp>
      </p:grpSp>
    </p:spTree>
    <p:extLst>
      <p:ext uri="{BB962C8B-B14F-4D97-AF65-F5344CB8AC3E}">
        <p14:creationId xmlns:p14="http://schemas.microsoft.com/office/powerpoint/2010/main" val="9451324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tângulo 26">
            <a:extLst>
              <a:ext uri="{FF2B5EF4-FFF2-40B4-BE49-F238E27FC236}">
                <a16:creationId xmlns:a16="http://schemas.microsoft.com/office/drawing/2014/main" id="{774BC170-7CC2-1602-9B9F-0673E401B230}"/>
              </a:ext>
            </a:extLst>
          </p:cNvPr>
          <p:cNvSpPr/>
          <p:nvPr/>
        </p:nvSpPr>
        <p:spPr>
          <a:xfrm>
            <a:off x="380683" y="2603135"/>
            <a:ext cx="11431087" cy="3584116"/>
          </a:xfrm>
          <a:prstGeom prst="rect">
            <a:avLst/>
          </a:prstGeom>
          <a:solidFill>
            <a:schemeClr val="bg1"/>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CaixaDeTexto 5">
            <a:extLst>
              <a:ext uri="{FF2B5EF4-FFF2-40B4-BE49-F238E27FC236}">
                <a16:creationId xmlns:a16="http://schemas.microsoft.com/office/drawing/2014/main" id="{6A3C8EFD-ED53-F911-04D4-C82B5EC26CE9}"/>
              </a:ext>
            </a:extLst>
          </p:cNvPr>
          <p:cNvSpPr txBox="1"/>
          <p:nvPr/>
        </p:nvSpPr>
        <p:spPr>
          <a:xfrm>
            <a:off x="1456535" y="1444591"/>
            <a:ext cx="10390643" cy="892552"/>
          </a:xfrm>
          <a:prstGeom prst="rect">
            <a:avLst/>
          </a:prstGeom>
          <a:solidFill>
            <a:schemeClr val="bg1"/>
          </a:solidFill>
          <a:ln>
            <a:noFill/>
          </a:ln>
        </p:spPr>
        <p:txBody>
          <a:bodyPr wrap="square" rtlCol="0">
            <a:spAutoFit/>
          </a:bodyPr>
          <a:lstStyle/>
          <a:p>
            <a:r>
              <a:rPr lang="pt-BR" sz="2600" dirty="0">
                <a:solidFill>
                  <a:srgbClr val="2F2F2E"/>
                </a:solidFill>
                <a:effectLst/>
                <a:latin typeface="+mj-lt"/>
              </a:rPr>
              <a:t>Observe, no quadro a seguir, as regras ortográficas para verbos na 3a pessoa do singular do </a:t>
            </a:r>
            <a:r>
              <a:rPr lang="pt-BR" sz="2600" i="1" dirty="0" err="1">
                <a:solidFill>
                  <a:srgbClr val="2F2F2E"/>
                </a:solidFill>
                <a:effectLst/>
                <a:latin typeface="+mj-lt"/>
              </a:rPr>
              <a:t>simple</a:t>
            </a:r>
            <a:r>
              <a:rPr lang="pt-BR" sz="2600" i="1" dirty="0">
                <a:solidFill>
                  <a:srgbClr val="2F2F2E"/>
                </a:solidFill>
                <a:effectLst/>
                <a:latin typeface="+mj-lt"/>
              </a:rPr>
              <a:t> </a:t>
            </a:r>
            <a:r>
              <a:rPr lang="pt-BR" sz="2600" i="1" dirty="0" err="1">
                <a:solidFill>
                  <a:srgbClr val="2F2F2E"/>
                </a:solidFill>
                <a:effectLst/>
                <a:latin typeface="+mj-lt"/>
              </a:rPr>
              <a:t>present</a:t>
            </a:r>
            <a:r>
              <a:rPr lang="pt-BR" sz="2600" dirty="0">
                <a:solidFill>
                  <a:srgbClr val="2F2F2E"/>
                </a:solidFill>
                <a:effectLst/>
                <a:latin typeface="+mj-lt"/>
              </a:rPr>
              <a:t>.</a:t>
            </a:r>
          </a:p>
        </p:txBody>
      </p:sp>
      <p:sp>
        <p:nvSpPr>
          <p:cNvPr id="9" name="Retângulo 8">
            <a:extLst>
              <a:ext uri="{FF2B5EF4-FFF2-40B4-BE49-F238E27FC236}">
                <a16:creationId xmlns:a16="http://schemas.microsoft.com/office/drawing/2014/main" id="{8451F3B1-CB2D-BE93-5D38-02F27C363DA3}"/>
              </a:ext>
            </a:extLst>
          </p:cNvPr>
          <p:cNvSpPr/>
          <p:nvPr/>
        </p:nvSpPr>
        <p:spPr>
          <a:xfrm rot="20515144">
            <a:off x="-822495" y="-1001072"/>
            <a:ext cx="6248441" cy="196117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Título 1">
            <a:extLst>
              <a:ext uri="{FF2B5EF4-FFF2-40B4-BE49-F238E27FC236}">
                <a16:creationId xmlns:a16="http://schemas.microsoft.com/office/drawing/2014/main" id="{78F9AED1-10FB-2F81-2A68-FCA52C749DF6}"/>
              </a:ext>
            </a:extLst>
          </p:cNvPr>
          <p:cNvSpPr>
            <a:spLocks noGrp="1"/>
          </p:cNvSpPr>
          <p:nvPr>
            <p:ph type="title"/>
          </p:nvPr>
        </p:nvSpPr>
        <p:spPr>
          <a:xfrm rot="20511431">
            <a:off x="267307" y="386578"/>
            <a:ext cx="3323415" cy="1012012"/>
          </a:xfrm>
          <a:custGeom>
            <a:avLst/>
            <a:gdLst>
              <a:gd name="connsiteX0" fmla="*/ 0 w 3323415"/>
              <a:gd name="connsiteY0" fmla="*/ 0 h 1012012"/>
              <a:gd name="connsiteX1" fmla="*/ 3323415 w 3323415"/>
              <a:gd name="connsiteY1" fmla="*/ 0 h 1012012"/>
              <a:gd name="connsiteX2" fmla="*/ 3323415 w 3323415"/>
              <a:gd name="connsiteY2" fmla="*/ 1012012 h 1012012"/>
              <a:gd name="connsiteX3" fmla="*/ 0 w 3323415"/>
              <a:gd name="connsiteY3" fmla="*/ 1012012 h 1012012"/>
              <a:gd name="connsiteX4" fmla="*/ 0 w 3323415"/>
              <a:gd name="connsiteY4" fmla="*/ 0 h 1012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3415" h="1012012" fill="none" extrusionOk="0">
                <a:moveTo>
                  <a:pt x="0" y="0"/>
                </a:moveTo>
                <a:cubicBezTo>
                  <a:pt x="1120904" y="-49533"/>
                  <a:pt x="2377966" y="-14809"/>
                  <a:pt x="3323415" y="0"/>
                </a:cubicBezTo>
                <a:cubicBezTo>
                  <a:pt x="3354819" y="263338"/>
                  <a:pt x="3351241" y="709393"/>
                  <a:pt x="3323415" y="1012012"/>
                </a:cubicBezTo>
                <a:cubicBezTo>
                  <a:pt x="2825949" y="963781"/>
                  <a:pt x="549133" y="1096467"/>
                  <a:pt x="0" y="1012012"/>
                </a:cubicBezTo>
                <a:cubicBezTo>
                  <a:pt x="-55865" y="562789"/>
                  <a:pt x="37435" y="395220"/>
                  <a:pt x="0" y="0"/>
                </a:cubicBezTo>
                <a:close/>
              </a:path>
              <a:path w="3323415" h="1012012" stroke="0" extrusionOk="0">
                <a:moveTo>
                  <a:pt x="0" y="0"/>
                </a:moveTo>
                <a:cubicBezTo>
                  <a:pt x="1275843" y="118645"/>
                  <a:pt x="2274791" y="116012"/>
                  <a:pt x="3323415" y="0"/>
                </a:cubicBezTo>
                <a:cubicBezTo>
                  <a:pt x="3300232" y="114098"/>
                  <a:pt x="3382386" y="570088"/>
                  <a:pt x="3323415" y="1012012"/>
                </a:cubicBezTo>
                <a:cubicBezTo>
                  <a:pt x="2710589" y="1146612"/>
                  <a:pt x="575238" y="854816"/>
                  <a:pt x="0" y="1012012"/>
                </a:cubicBezTo>
                <a:cubicBezTo>
                  <a:pt x="33327" y="669177"/>
                  <a:pt x="85370" y="284425"/>
                  <a:pt x="0" y="0"/>
                </a:cubicBezTo>
                <a:close/>
              </a:path>
            </a:pathLst>
          </a:custGeom>
          <a:solidFill>
            <a:schemeClr val="tx1"/>
          </a:solidFill>
          <a:ln>
            <a:noFill/>
            <a:extLst>
              <a:ext uri="{C807C97D-BFC1-408E-A445-0C87EB9F89A2}">
                <ask:lineSketchStyleProps xmlns:ask="http://schemas.microsoft.com/office/drawing/2018/sketchyshapes" sd="1219033472">
                  <ask:type>
                    <ask:lineSketchCurved/>
                  </ask:type>
                </ask:lineSketchStyleProps>
              </a:ext>
            </a:extLst>
          </a:ln>
        </p:spPr>
        <p:txBody>
          <a:bodyPr wrap="square">
            <a:noAutofit/>
          </a:bodyPr>
          <a:lstStyle/>
          <a:p>
            <a:r>
              <a:rPr lang="pt-BR" sz="3500" b="1" dirty="0">
                <a:solidFill>
                  <a:schemeClr val="bg1"/>
                </a:solidFill>
              </a:rPr>
              <a:t>LANGUAGE REFERENCE</a:t>
            </a:r>
          </a:p>
        </p:txBody>
      </p:sp>
      <p:sp>
        <p:nvSpPr>
          <p:cNvPr id="2" name="Título 1">
            <a:extLst>
              <a:ext uri="{FF2B5EF4-FFF2-40B4-BE49-F238E27FC236}">
                <a16:creationId xmlns:a16="http://schemas.microsoft.com/office/drawing/2014/main" id="{8E4FB38E-4B9D-0934-6E11-CC2617C7B13A}"/>
              </a:ext>
            </a:extLst>
          </p:cNvPr>
          <p:cNvSpPr txBox="1">
            <a:spLocks/>
          </p:cNvSpPr>
          <p:nvPr/>
        </p:nvSpPr>
        <p:spPr>
          <a:xfrm>
            <a:off x="6096000" y="307455"/>
            <a:ext cx="5751182" cy="759344"/>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fontScale="70000" lnSpcReduction="20000"/>
          </a:bodyPr>
          <a:lst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a:lstStyle>
          <a:p>
            <a:r>
              <a:rPr lang="pt-BR" sz="4000" b="1" dirty="0"/>
              <a:t>UNIT 2: SIMPLE PRESENT</a:t>
            </a:r>
            <a:endParaRPr lang="pt-BR" sz="4000" b="1" i="1" dirty="0"/>
          </a:p>
        </p:txBody>
      </p:sp>
      <p:graphicFrame>
        <p:nvGraphicFramePr>
          <p:cNvPr id="8" name="Tabela 7">
            <a:extLst>
              <a:ext uri="{FF2B5EF4-FFF2-40B4-BE49-F238E27FC236}">
                <a16:creationId xmlns:a16="http://schemas.microsoft.com/office/drawing/2014/main" id="{6CE5FE0A-C8F3-031D-EB95-A7FB5EE54D88}"/>
              </a:ext>
            </a:extLst>
          </p:cNvPr>
          <p:cNvGraphicFramePr>
            <a:graphicFrameLocks noGrp="1"/>
          </p:cNvGraphicFramePr>
          <p:nvPr/>
        </p:nvGraphicFramePr>
        <p:xfrm>
          <a:off x="380229" y="2617089"/>
          <a:ext cx="11431542" cy="3570162"/>
        </p:xfrm>
        <a:graphic>
          <a:graphicData uri="http://schemas.openxmlformats.org/drawingml/2006/table">
            <a:tbl>
              <a:tblPr firstRow="1" firstCol="1" bandRow="1">
                <a:tableStyleId>{72833802-FEF1-4C79-8D5D-14CF1EAF98D9}</a:tableStyleId>
              </a:tblPr>
              <a:tblGrid>
                <a:gridCol w="3250739">
                  <a:extLst>
                    <a:ext uri="{9D8B030D-6E8A-4147-A177-3AD203B41FA5}">
                      <a16:colId xmlns:a16="http://schemas.microsoft.com/office/drawing/2014/main" val="3608849911"/>
                    </a:ext>
                  </a:extLst>
                </a:gridCol>
                <a:gridCol w="2613968">
                  <a:extLst>
                    <a:ext uri="{9D8B030D-6E8A-4147-A177-3AD203B41FA5}">
                      <a16:colId xmlns:a16="http://schemas.microsoft.com/office/drawing/2014/main" val="2332095421"/>
                    </a:ext>
                  </a:extLst>
                </a:gridCol>
                <a:gridCol w="2784764">
                  <a:extLst>
                    <a:ext uri="{9D8B030D-6E8A-4147-A177-3AD203B41FA5}">
                      <a16:colId xmlns:a16="http://schemas.microsoft.com/office/drawing/2014/main" val="4282400891"/>
                    </a:ext>
                  </a:extLst>
                </a:gridCol>
                <a:gridCol w="2782071">
                  <a:extLst>
                    <a:ext uri="{9D8B030D-6E8A-4147-A177-3AD203B41FA5}">
                      <a16:colId xmlns:a16="http://schemas.microsoft.com/office/drawing/2014/main" val="1953469884"/>
                    </a:ext>
                  </a:extLst>
                </a:gridCol>
              </a:tblGrid>
              <a:tr h="308216">
                <a:tc>
                  <a:txBody>
                    <a:bodyPr/>
                    <a:lstStyle/>
                    <a:p>
                      <a:pPr algn="ctr">
                        <a:lnSpc>
                          <a:spcPct val="120000"/>
                        </a:lnSpc>
                        <a:spcAft>
                          <a:spcPts val="1000"/>
                        </a:spcAft>
                      </a:pPr>
                      <a:r>
                        <a:rPr lang="pt-BR" sz="2400">
                          <a:effectLst/>
                        </a:rPr>
                        <a:t> </a:t>
                      </a:r>
                      <a:endParaRPr lang="pt-BR" sz="2400">
                        <a:solidFill>
                          <a:srgbClr val="0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pt-BR" sz="2400">
                          <a:effectLst/>
                        </a:rPr>
                        <a:t>Exemplos</a:t>
                      </a:r>
                      <a:endParaRPr lang="pt-BR" sz="2400" b="1">
                        <a:solidFill>
                          <a:srgbClr val="000000"/>
                        </a:solidFill>
                        <a:effectLst/>
                        <a:latin typeface="Roboto" panose="02000000000000000000" pitchFamily="2" charset="0"/>
                        <a:ea typeface="DengXia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0000"/>
                        </a:lnSpc>
                        <a:spcAft>
                          <a:spcPts val="1000"/>
                        </a:spcAft>
                      </a:pPr>
                      <a:r>
                        <a:rPr lang="pt-BR" sz="2400">
                          <a:effectLst/>
                        </a:rPr>
                        <a:t> </a:t>
                      </a:r>
                      <a:endParaRPr lang="pt-BR" sz="2400">
                        <a:solidFill>
                          <a:srgbClr val="0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pt-BR" sz="2400">
                          <a:effectLst/>
                        </a:rPr>
                        <a:t>Exemplos</a:t>
                      </a:r>
                      <a:endParaRPr lang="pt-BR" sz="2400" b="1">
                        <a:solidFill>
                          <a:srgbClr val="000000"/>
                        </a:solidFill>
                        <a:effectLst/>
                        <a:latin typeface="Roboto" panose="02000000000000000000" pitchFamily="2" charset="0"/>
                        <a:ea typeface="DengXia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25032609"/>
                  </a:ext>
                </a:extLst>
              </a:tr>
              <a:tr h="1039659">
                <a:tc>
                  <a:txBody>
                    <a:bodyPr/>
                    <a:lstStyle/>
                    <a:p>
                      <a:pPr indent="180340" algn="ctr">
                        <a:lnSpc>
                          <a:spcPct val="150000"/>
                        </a:lnSpc>
                      </a:pPr>
                      <a:r>
                        <a:rPr lang="pt-BR" sz="2400" b="0" dirty="0">
                          <a:effectLst/>
                        </a:rPr>
                        <a:t>A maioria dos verbos:</a:t>
                      </a:r>
                    </a:p>
                    <a:p>
                      <a:pPr indent="180340" algn="ctr">
                        <a:lnSpc>
                          <a:spcPct val="150000"/>
                        </a:lnSpc>
                      </a:pPr>
                      <a:r>
                        <a:rPr lang="pt-BR" sz="2400" b="0" dirty="0">
                          <a:effectLst/>
                        </a:rPr>
                        <a:t>verbo + </a:t>
                      </a:r>
                      <a:r>
                        <a:rPr lang="pt-BR" sz="2400" b="1" dirty="0" err="1">
                          <a:solidFill>
                            <a:schemeClr val="accent2"/>
                          </a:solidFill>
                          <a:effectLst/>
                        </a:rPr>
                        <a:t>s</a:t>
                      </a:r>
                      <a:endParaRPr lang="pt-BR" sz="2400" b="1" dirty="0">
                        <a:solidFill>
                          <a:schemeClr val="accent2"/>
                        </a:solidFill>
                        <a:effectLst/>
                        <a:latin typeface="Roboto Light" panose="02000000000000000000" pitchFamily="2"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50000"/>
                        </a:lnSpc>
                      </a:pPr>
                      <a:r>
                        <a:rPr lang="pt-BR" sz="2400" dirty="0">
                          <a:effectLst/>
                        </a:rPr>
                        <a:t>take         take</a:t>
                      </a:r>
                      <a:r>
                        <a:rPr lang="pt-BR" sz="2400" b="1" dirty="0">
                          <a:effectLst/>
                        </a:rPr>
                        <a:t>s</a:t>
                      </a:r>
                    </a:p>
                    <a:p>
                      <a:pPr indent="180340" algn="ctr">
                        <a:lnSpc>
                          <a:spcPct val="150000"/>
                        </a:lnSpc>
                      </a:pPr>
                      <a:r>
                        <a:rPr lang="pt-BR" sz="2400" dirty="0">
                          <a:effectLst/>
                        </a:rPr>
                        <a:t>use        use</a:t>
                      </a:r>
                      <a:r>
                        <a:rPr lang="pt-BR" sz="2400" b="1" dirty="0">
                          <a:effectLst/>
                        </a:rPr>
                        <a:t>s</a:t>
                      </a:r>
                      <a:endParaRPr lang="pt-BR" sz="2400" b="1" dirty="0">
                        <a:solidFill>
                          <a:srgbClr val="000000"/>
                        </a:solidFill>
                        <a:effectLst/>
                        <a:latin typeface="Roboto Light" panose="02000000000000000000" pitchFamily="2"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50000"/>
                        </a:lnSpc>
                      </a:pPr>
                      <a:r>
                        <a:rPr lang="pt-BR" sz="2400" dirty="0">
                          <a:effectLst/>
                        </a:rPr>
                        <a:t>Verbos terminados em consoante + </a:t>
                      </a:r>
                      <a:r>
                        <a:rPr lang="pt-BR" sz="2400" dirty="0" err="1">
                          <a:effectLst/>
                        </a:rPr>
                        <a:t>y</a:t>
                      </a:r>
                      <a:r>
                        <a:rPr lang="pt-BR" sz="2400" dirty="0">
                          <a:effectLst/>
                        </a:rPr>
                        <a:t>:</a:t>
                      </a:r>
                    </a:p>
                    <a:p>
                      <a:pPr indent="180340" algn="ctr">
                        <a:lnSpc>
                          <a:spcPct val="150000"/>
                        </a:lnSpc>
                      </a:pPr>
                      <a:r>
                        <a:rPr lang="pt-BR" sz="2400" dirty="0">
                          <a:effectLst/>
                        </a:rPr>
                        <a:t>verbo - </a:t>
                      </a:r>
                      <a:r>
                        <a:rPr lang="pt-BR" sz="2400" b="1" dirty="0" err="1">
                          <a:solidFill>
                            <a:schemeClr val="accent2"/>
                          </a:solidFill>
                          <a:effectLst/>
                        </a:rPr>
                        <a:t>y</a:t>
                      </a:r>
                      <a:r>
                        <a:rPr lang="pt-BR" sz="2400" dirty="0">
                          <a:effectLst/>
                        </a:rPr>
                        <a:t> + </a:t>
                      </a:r>
                      <a:r>
                        <a:rPr lang="pt-BR" sz="2400" b="1" dirty="0" err="1">
                          <a:solidFill>
                            <a:schemeClr val="accent2"/>
                          </a:solidFill>
                          <a:effectLst/>
                        </a:rPr>
                        <a:t>ies</a:t>
                      </a:r>
                      <a:endParaRPr lang="pt-BR" sz="2400" b="1" dirty="0">
                        <a:solidFill>
                          <a:schemeClr val="accent2"/>
                        </a:solidFill>
                        <a:effectLst/>
                        <a:latin typeface="Roboto Light" panose="02000000000000000000" pitchFamily="2"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50000"/>
                        </a:lnSpc>
                      </a:pPr>
                      <a:r>
                        <a:rPr lang="pt-BR" sz="2400" dirty="0" err="1">
                          <a:effectLst/>
                        </a:rPr>
                        <a:t>study</a:t>
                      </a:r>
                      <a:r>
                        <a:rPr lang="pt-BR" sz="2400" dirty="0">
                          <a:effectLst/>
                        </a:rPr>
                        <a:t>         </a:t>
                      </a:r>
                      <a:r>
                        <a:rPr lang="pt-BR" sz="2400" b="1" dirty="0" err="1">
                          <a:solidFill>
                            <a:schemeClr val="tx1"/>
                          </a:solidFill>
                          <a:effectLst/>
                        </a:rPr>
                        <a:t>studies</a:t>
                      </a:r>
                      <a:endParaRPr lang="pt-BR" sz="2400" b="1" dirty="0">
                        <a:solidFill>
                          <a:schemeClr val="tx1"/>
                        </a:solidFill>
                        <a:effectLst/>
                      </a:endParaRPr>
                    </a:p>
                    <a:p>
                      <a:pPr indent="180340" algn="ctr">
                        <a:lnSpc>
                          <a:spcPct val="150000"/>
                        </a:lnSpc>
                      </a:pPr>
                      <a:r>
                        <a:rPr lang="pt-BR" sz="2400" dirty="0" err="1">
                          <a:effectLst/>
                        </a:rPr>
                        <a:t>try</a:t>
                      </a:r>
                      <a:r>
                        <a:rPr lang="pt-BR" sz="2400" dirty="0">
                          <a:effectLst/>
                        </a:rPr>
                        <a:t>        </a:t>
                      </a:r>
                      <a:r>
                        <a:rPr lang="pt-BR" sz="2400" b="1" dirty="0">
                          <a:effectLst/>
                        </a:rPr>
                        <a:t>tries</a:t>
                      </a:r>
                      <a:endParaRPr lang="pt-BR" sz="2400" b="1" dirty="0">
                        <a:solidFill>
                          <a:srgbClr val="000000"/>
                        </a:solidFill>
                        <a:effectLst/>
                        <a:latin typeface="Roboto Light" panose="02000000000000000000" pitchFamily="2"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47114785"/>
                  </a:ext>
                </a:extLst>
              </a:tr>
              <a:tr h="1399698">
                <a:tc>
                  <a:txBody>
                    <a:bodyPr/>
                    <a:lstStyle/>
                    <a:p>
                      <a:pPr indent="180340" algn="ctr">
                        <a:lnSpc>
                          <a:spcPct val="150000"/>
                        </a:lnSpc>
                      </a:pPr>
                      <a:r>
                        <a:rPr lang="pt-BR" sz="2400" b="0" dirty="0">
                          <a:effectLst/>
                        </a:rPr>
                        <a:t>Verbos terminados em o, </a:t>
                      </a:r>
                      <a:r>
                        <a:rPr lang="pt-BR" sz="2400" b="0" dirty="0" err="1">
                          <a:effectLst/>
                        </a:rPr>
                        <a:t>s</a:t>
                      </a:r>
                      <a:r>
                        <a:rPr lang="pt-BR" sz="2400" b="0" dirty="0">
                          <a:effectLst/>
                        </a:rPr>
                        <a:t>, </a:t>
                      </a:r>
                      <a:r>
                        <a:rPr lang="pt-BR" sz="2400" b="0" dirty="0" err="1">
                          <a:effectLst/>
                        </a:rPr>
                        <a:t>z</a:t>
                      </a:r>
                      <a:r>
                        <a:rPr lang="pt-BR" sz="2400" b="0" dirty="0">
                          <a:effectLst/>
                        </a:rPr>
                        <a:t>, </a:t>
                      </a:r>
                      <a:r>
                        <a:rPr lang="pt-BR" sz="2400" b="0" dirty="0" err="1">
                          <a:effectLst/>
                        </a:rPr>
                        <a:t>x</a:t>
                      </a:r>
                      <a:r>
                        <a:rPr lang="pt-BR" sz="2400" b="0" dirty="0">
                          <a:effectLst/>
                        </a:rPr>
                        <a:t>, </a:t>
                      </a:r>
                      <a:r>
                        <a:rPr lang="pt-BR" sz="2400" b="0" dirty="0" err="1">
                          <a:effectLst/>
                        </a:rPr>
                        <a:t>sh</a:t>
                      </a:r>
                      <a:r>
                        <a:rPr lang="pt-BR" sz="2400" b="0" dirty="0">
                          <a:effectLst/>
                        </a:rPr>
                        <a:t>, </a:t>
                      </a:r>
                      <a:r>
                        <a:rPr lang="pt-BR" sz="2400" b="0" dirty="0" err="1">
                          <a:effectLst/>
                        </a:rPr>
                        <a:t>ch</a:t>
                      </a:r>
                      <a:r>
                        <a:rPr lang="pt-BR" sz="2400" b="0" dirty="0">
                          <a:effectLst/>
                        </a:rPr>
                        <a:t>:</a:t>
                      </a:r>
                    </a:p>
                    <a:p>
                      <a:pPr indent="180340" algn="ctr">
                        <a:lnSpc>
                          <a:spcPct val="150000"/>
                        </a:lnSpc>
                      </a:pPr>
                      <a:r>
                        <a:rPr lang="pt-BR" sz="2400" b="0" dirty="0">
                          <a:effectLst/>
                        </a:rPr>
                        <a:t>verbo + </a:t>
                      </a:r>
                      <a:r>
                        <a:rPr lang="pt-BR" sz="2400" b="1" dirty="0">
                          <a:solidFill>
                            <a:schemeClr val="accent2"/>
                          </a:solidFill>
                          <a:effectLst/>
                        </a:rPr>
                        <a:t>es</a:t>
                      </a:r>
                      <a:endParaRPr lang="pt-BR" sz="2400" b="1" dirty="0">
                        <a:solidFill>
                          <a:schemeClr val="accent2"/>
                        </a:solidFill>
                        <a:effectLst/>
                        <a:latin typeface="Roboto Light" panose="02000000000000000000" pitchFamily="2"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50000"/>
                        </a:lnSpc>
                      </a:pPr>
                      <a:r>
                        <a:rPr lang="pt-BR" sz="2400" dirty="0">
                          <a:effectLst/>
                        </a:rPr>
                        <a:t>go        </a:t>
                      </a:r>
                      <a:r>
                        <a:rPr lang="pt-BR" sz="2400" dirty="0" err="1">
                          <a:effectLst/>
                        </a:rPr>
                        <a:t>goes</a:t>
                      </a:r>
                      <a:endParaRPr lang="pt-BR" sz="2400" dirty="0">
                        <a:effectLst/>
                      </a:endParaRPr>
                    </a:p>
                    <a:p>
                      <a:pPr indent="180340" algn="ctr">
                        <a:lnSpc>
                          <a:spcPct val="150000"/>
                        </a:lnSpc>
                      </a:pPr>
                      <a:r>
                        <a:rPr lang="pt-BR" sz="2400" dirty="0" err="1">
                          <a:effectLst/>
                        </a:rPr>
                        <a:t>finish</a:t>
                      </a:r>
                      <a:r>
                        <a:rPr lang="pt-BR" sz="2400" dirty="0">
                          <a:effectLst/>
                        </a:rPr>
                        <a:t>       </a:t>
                      </a:r>
                      <a:r>
                        <a:rPr lang="pt-BR" sz="2400" dirty="0" err="1">
                          <a:effectLst/>
                        </a:rPr>
                        <a:t>finishes</a:t>
                      </a:r>
                      <a:endParaRPr lang="pt-BR" sz="2400" dirty="0">
                        <a:solidFill>
                          <a:srgbClr val="000000"/>
                        </a:solidFill>
                        <a:effectLst/>
                        <a:latin typeface="Roboto Light" panose="02000000000000000000" pitchFamily="2"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50000"/>
                        </a:lnSpc>
                      </a:pPr>
                      <a:r>
                        <a:rPr lang="pt-BR" sz="2400">
                          <a:effectLst/>
                        </a:rPr>
                        <a:t>Exceção:</a:t>
                      </a:r>
                      <a:endParaRPr lang="pt-BR" sz="2400">
                        <a:solidFill>
                          <a:srgbClr val="000000"/>
                        </a:solidFill>
                        <a:effectLst/>
                        <a:latin typeface="Roboto Light" panose="02000000000000000000" pitchFamily="2"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50000"/>
                        </a:lnSpc>
                      </a:pPr>
                      <a:r>
                        <a:rPr lang="pt-BR" sz="2400" dirty="0" err="1">
                          <a:effectLst/>
                        </a:rPr>
                        <a:t>have</a:t>
                      </a:r>
                      <a:r>
                        <a:rPr lang="pt-BR" sz="2400" dirty="0">
                          <a:effectLst/>
                        </a:rPr>
                        <a:t>        </a:t>
                      </a:r>
                      <a:r>
                        <a:rPr lang="pt-BR" sz="2400" b="1" dirty="0" err="1">
                          <a:effectLst/>
                        </a:rPr>
                        <a:t>has</a:t>
                      </a:r>
                      <a:endParaRPr lang="pt-BR" sz="2400" b="1" dirty="0">
                        <a:solidFill>
                          <a:srgbClr val="000000"/>
                        </a:solidFill>
                        <a:effectLst/>
                        <a:latin typeface="Roboto Light" panose="02000000000000000000" pitchFamily="2"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92838727"/>
                  </a:ext>
                </a:extLst>
              </a:tr>
            </a:tbl>
          </a:graphicData>
        </a:graphic>
      </p:graphicFrame>
      <p:grpSp>
        <p:nvGrpSpPr>
          <p:cNvPr id="17" name="Agrupar 16">
            <a:extLst>
              <a:ext uri="{FF2B5EF4-FFF2-40B4-BE49-F238E27FC236}">
                <a16:creationId xmlns:a16="http://schemas.microsoft.com/office/drawing/2014/main" id="{8D0C9221-D8B9-A87B-5CF9-0BCD9F5C4174}"/>
              </a:ext>
            </a:extLst>
          </p:cNvPr>
          <p:cNvGrpSpPr/>
          <p:nvPr/>
        </p:nvGrpSpPr>
        <p:grpSpPr>
          <a:xfrm>
            <a:off x="4651214" y="3366490"/>
            <a:ext cx="610834" cy="1148931"/>
            <a:chOff x="4547305" y="3349336"/>
            <a:chExt cx="610834" cy="1148931"/>
          </a:xfrm>
        </p:grpSpPr>
        <p:pic>
          <p:nvPicPr>
            <p:cNvPr id="14" name="Gráfico 13" descr="Seta de linha: curva ligeira com preenchimento sólido">
              <a:extLst>
                <a:ext uri="{FF2B5EF4-FFF2-40B4-BE49-F238E27FC236}">
                  <a16:creationId xmlns:a16="http://schemas.microsoft.com/office/drawing/2014/main" id="{91CCEB2B-FF82-C306-4A8B-596BAE48598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547305" y="3349336"/>
              <a:ext cx="610834" cy="610834"/>
            </a:xfrm>
            <a:prstGeom prst="rect">
              <a:avLst/>
            </a:prstGeom>
          </p:spPr>
        </p:pic>
        <p:pic>
          <p:nvPicPr>
            <p:cNvPr id="15" name="Gráfico 14" descr="Seta de linha: curva ligeira com preenchimento sólido">
              <a:extLst>
                <a:ext uri="{FF2B5EF4-FFF2-40B4-BE49-F238E27FC236}">
                  <a16:creationId xmlns:a16="http://schemas.microsoft.com/office/drawing/2014/main" id="{BFBD660C-2C7A-7476-C086-3135C38EA39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547305" y="3887433"/>
              <a:ext cx="610834" cy="610834"/>
            </a:xfrm>
            <a:prstGeom prst="rect">
              <a:avLst/>
            </a:prstGeom>
          </p:spPr>
        </p:pic>
      </p:grpSp>
      <p:grpSp>
        <p:nvGrpSpPr>
          <p:cNvPr id="18" name="Agrupar 17">
            <a:extLst>
              <a:ext uri="{FF2B5EF4-FFF2-40B4-BE49-F238E27FC236}">
                <a16:creationId xmlns:a16="http://schemas.microsoft.com/office/drawing/2014/main" id="{37952EAA-0476-B2F4-CAA7-48279ED58A7C}"/>
              </a:ext>
            </a:extLst>
          </p:cNvPr>
          <p:cNvGrpSpPr/>
          <p:nvPr/>
        </p:nvGrpSpPr>
        <p:grpSpPr>
          <a:xfrm>
            <a:off x="4568086" y="4935682"/>
            <a:ext cx="610834" cy="1148931"/>
            <a:chOff x="4547305" y="3349336"/>
            <a:chExt cx="610834" cy="1148931"/>
          </a:xfrm>
        </p:grpSpPr>
        <p:pic>
          <p:nvPicPr>
            <p:cNvPr id="19" name="Gráfico 18" descr="Seta de linha: curva ligeira com preenchimento sólido">
              <a:extLst>
                <a:ext uri="{FF2B5EF4-FFF2-40B4-BE49-F238E27FC236}">
                  <a16:creationId xmlns:a16="http://schemas.microsoft.com/office/drawing/2014/main" id="{7915EF9B-C587-FFDC-2A7E-F8AB62FF988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547305" y="3349336"/>
              <a:ext cx="610834" cy="610834"/>
            </a:xfrm>
            <a:prstGeom prst="rect">
              <a:avLst/>
            </a:prstGeom>
          </p:spPr>
        </p:pic>
        <p:pic>
          <p:nvPicPr>
            <p:cNvPr id="20" name="Gráfico 19" descr="Seta de linha: curva ligeira com preenchimento sólido">
              <a:extLst>
                <a:ext uri="{FF2B5EF4-FFF2-40B4-BE49-F238E27FC236}">
                  <a16:creationId xmlns:a16="http://schemas.microsoft.com/office/drawing/2014/main" id="{89E61B4C-F00B-95B9-71F2-00FF51A9955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547305" y="3887433"/>
              <a:ext cx="610834" cy="610834"/>
            </a:xfrm>
            <a:prstGeom prst="rect">
              <a:avLst/>
            </a:prstGeom>
          </p:spPr>
        </p:pic>
      </p:grpSp>
      <p:grpSp>
        <p:nvGrpSpPr>
          <p:cNvPr id="21" name="Agrupar 20">
            <a:extLst>
              <a:ext uri="{FF2B5EF4-FFF2-40B4-BE49-F238E27FC236}">
                <a16:creationId xmlns:a16="http://schemas.microsoft.com/office/drawing/2014/main" id="{DFD3D93F-60B8-51F5-9D77-6172D076B8CF}"/>
              </a:ext>
            </a:extLst>
          </p:cNvPr>
          <p:cNvGrpSpPr/>
          <p:nvPr/>
        </p:nvGrpSpPr>
        <p:grpSpPr>
          <a:xfrm>
            <a:off x="10033705" y="3402858"/>
            <a:ext cx="610834" cy="1148931"/>
            <a:chOff x="4547305" y="3349336"/>
            <a:chExt cx="610834" cy="1148931"/>
          </a:xfrm>
        </p:grpSpPr>
        <p:pic>
          <p:nvPicPr>
            <p:cNvPr id="22" name="Gráfico 21" descr="Seta de linha: curva ligeira com preenchimento sólido">
              <a:extLst>
                <a:ext uri="{FF2B5EF4-FFF2-40B4-BE49-F238E27FC236}">
                  <a16:creationId xmlns:a16="http://schemas.microsoft.com/office/drawing/2014/main" id="{60A0637B-9161-DED0-0F48-98C33BC4F5F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547305" y="3349336"/>
              <a:ext cx="610834" cy="610834"/>
            </a:xfrm>
            <a:prstGeom prst="rect">
              <a:avLst/>
            </a:prstGeom>
          </p:spPr>
        </p:pic>
        <p:pic>
          <p:nvPicPr>
            <p:cNvPr id="23" name="Gráfico 22" descr="Seta de linha: curva ligeira com preenchimento sólido">
              <a:extLst>
                <a:ext uri="{FF2B5EF4-FFF2-40B4-BE49-F238E27FC236}">
                  <a16:creationId xmlns:a16="http://schemas.microsoft.com/office/drawing/2014/main" id="{2AFBC804-2C70-2E86-2E7B-A4435C153E8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547305" y="3887433"/>
              <a:ext cx="610834" cy="610834"/>
            </a:xfrm>
            <a:prstGeom prst="rect">
              <a:avLst/>
            </a:prstGeom>
          </p:spPr>
        </p:pic>
      </p:grpSp>
      <p:pic>
        <p:nvPicPr>
          <p:cNvPr id="25" name="Gráfico 24" descr="Seta de linha: curva ligeira com preenchimento sólido">
            <a:extLst>
              <a:ext uri="{FF2B5EF4-FFF2-40B4-BE49-F238E27FC236}">
                <a16:creationId xmlns:a16="http://schemas.microsoft.com/office/drawing/2014/main" id="{832F2B93-2F83-5664-F12F-8E698D8B444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185488" y="5241099"/>
            <a:ext cx="610834" cy="610834"/>
          </a:xfrm>
          <a:prstGeom prst="rect">
            <a:avLst/>
          </a:prstGeom>
        </p:spPr>
      </p:pic>
    </p:spTree>
    <p:extLst>
      <p:ext uri="{BB962C8B-B14F-4D97-AF65-F5344CB8AC3E}">
        <p14:creationId xmlns:p14="http://schemas.microsoft.com/office/powerpoint/2010/main" val="36836574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a:extLst>
              <a:ext uri="{FF2B5EF4-FFF2-40B4-BE49-F238E27FC236}">
                <a16:creationId xmlns:a16="http://schemas.microsoft.com/office/drawing/2014/main" id="{7AB16616-8ABF-EC28-34CB-2551C3AADBAE}"/>
              </a:ext>
            </a:extLst>
          </p:cNvPr>
          <p:cNvSpPr/>
          <p:nvPr/>
        </p:nvSpPr>
        <p:spPr>
          <a:xfrm>
            <a:off x="1456535" y="3323932"/>
            <a:ext cx="10390642" cy="2219484"/>
          </a:xfrm>
          <a:prstGeom prst="rect">
            <a:avLst/>
          </a:prstGeom>
          <a:solidFill>
            <a:schemeClr val="bg1"/>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CaixaDeTexto 5">
            <a:extLst>
              <a:ext uri="{FF2B5EF4-FFF2-40B4-BE49-F238E27FC236}">
                <a16:creationId xmlns:a16="http://schemas.microsoft.com/office/drawing/2014/main" id="{6A3C8EFD-ED53-F911-04D4-C82B5EC26CE9}"/>
              </a:ext>
            </a:extLst>
          </p:cNvPr>
          <p:cNvSpPr txBox="1"/>
          <p:nvPr/>
        </p:nvSpPr>
        <p:spPr>
          <a:xfrm>
            <a:off x="1456535" y="1444591"/>
            <a:ext cx="10390643" cy="1292662"/>
          </a:xfrm>
          <a:prstGeom prst="rect">
            <a:avLst/>
          </a:prstGeom>
          <a:solidFill>
            <a:schemeClr val="bg1"/>
          </a:solidFill>
          <a:ln>
            <a:noFill/>
          </a:ln>
        </p:spPr>
        <p:txBody>
          <a:bodyPr wrap="square" rtlCol="0">
            <a:spAutoFit/>
          </a:bodyPr>
          <a:lstStyle/>
          <a:p>
            <a:r>
              <a:rPr lang="pt-BR" sz="2600" dirty="0">
                <a:solidFill>
                  <a:srgbClr val="2F2F2E"/>
                </a:solidFill>
                <a:effectLst/>
                <a:latin typeface="+mj-lt"/>
              </a:rPr>
              <a:t>Observe, nos quadros a seguir, as formas afirmativa e negativa do </a:t>
            </a:r>
            <a:r>
              <a:rPr lang="pt-BR" sz="2600" i="1" dirty="0" err="1">
                <a:solidFill>
                  <a:srgbClr val="2F2F2E"/>
                </a:solidFill>
                <a:effectLst/>
                <a:latin typeface="+mj-lt"/>
              </a:rPr>
              <a:t>simple</a:t>
            </a:r>
            <a:r>
              <a:rPr lang="pt-BR" sz="2600" i="1" dirty="0">
                <a:solidFill>
                  <a:srgbClr val="2F2F2E"/>
                </a:solidFill>
                <a:effectLst/>
                <a:latin typeface="+mj-lt"/>
              </a:rPr>
              <a:t> </a:t>
            </a:r>
            <a:r>
              <a:rPr lang="pt-BR" sz="2600" i="1" dirty="0" err="1">
                <a:solidFill>
                  <a:srgbClr val="2F2F2E"/>
                </a:solidFill>
                <a:effectLst/>
                <a:latin typeface="+mj-lt"/>
              </a:rPr>
              <a:t>present</a:t>
            </a:r>
            <a:r>
              <a:rPr lang="pt-BR" sz="2600" dirty="0">
                <a:solidFill>
                  <a:srgbClr val="2F2F2E"/>
                </a:solidFill>
                <a:effectLst/>
                <a:latin typeface="+mj-lt"/>
              </a:rPr>
              <a:t>. Note que, em frases negativas, usamos </a:t>
            </a:r>
            <a:r>
              <a:rPr lang="pt-BR" sz="2600" b="1" i="1" dirty="0" err="1">
                <a:solidFill>
                  <a:srgbClr val="2F2F2E"/>
                </a:solidFill>
                <a:effectLst/>
                <a:latin typeface="+mj-lt"/>
              </a:rPr>
              <a:t>don’t</a:t>
            </a:r>
            <a:r>
              <a:rPr lang="pt-BR" sz="2600" b="1" i="1" dirty="0">
                <a:solidFill>
                  <a:srgbClr val="2F2F2E"/>
                </a:solidFill>
                <a:effectLst/>
                <a:latin typeface="+mj-lt"/>
              </a:rPr>
              <a:t>/</a:t>
            </a:r>
            <a:r>
              <a:rPr lang="pt-BR" sz="2600" b="1" i="1" dirty="0" err="1">
                <a:solidFill>
                  <a:srgbClr val="2F2F2E"/>
                </a:solidFill>
                <a:effectLst/>
                <a:latin typeface="+mj-lt"/>
              </a:rPr>
              <a:t>doesn’t</a:t>
            </a:r>
            <a:r>
              <a:rPr lang="pt-BR" sz="2600" b="1" i="1" dirty="0">
                <a:solidFill>
                  <a:srgbClr val="2F2F2E"/>
                </a:solidFill>
                <a:effectLst/>
                <a:latin typeface="+mj-lt"/>
              </a:rPr>
              <a:t> </a:t>
            </a:r>
            <a:r>
              <a:rPr lang="pt-BR" sz="2600" dirty="0">
                <a:solidFill>
                  <a:srgbClr val="2F2F2E"/>
                </a:solidFill>
                <a:effectLst/>
                <a:latin typeface="+mj-lt"/>
              </a:rPr>
              <a:t>antes do verbo principal em sua forma básica.</a:t>
            </a:r>
          </a:p>
        </p:txBody>
      </p:sp>
      <p:sp>
        <p:nvSpPr>
          <p:cNvPr id="9" name="Retângulo 8">
            <a:extLst>
              <a:ext uri="{FF2B5EF4-FFF2-40B4-BE49-F238E27FC236}">
                <a16:creationId xmlns:a16="http://schemas.microsoft.com/office/drawing/2014/main" id="{8451F3B1-CB2D-BE93-5D38-02F27C363DA3}"/>
              </a:ext>
            </a:extLst>
          </p:cNvPr>
          <p:cNvSpPr/>
          <p:nvPr/>
        </p:nvSpPr>
        <p:spPr>
          <a:xfrm rot="20515144">
            <a:off x="-822495" y="-1001072"/>
            <a:ext cx="6248441" cy="196117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Título 1">
            <a:extLst>
              <a:ext uri="{FF2B5EF4-FFF2-40B4-BE49-F238E27FC236}">
                <a16:creationId xmlns:a16="http://schemas.microsoft.com/office/drawing/2014/main" id="{78F9AED1-10FB-2F81-2A68-FCA52C749DF6}"/>
              </a:ext>
            </a:extLst>
          </p:cNvPr>
          <p:cNvSpPr>
            <a:spLocks noGrp="1"/>
          </p:cNvSpPr>
          <p:nvPr>
            <p:ph type="title"/>
          </p:nvPr>
        </p:nvSpPr>
        <p:spPr>
          <a:xfrm rot="20511431">
            <a:off x="267307" y="386578"/>
            <a:ext cx="3323415" cy="1012012"/>
          </a:xfrm>
          <a:custGeom>
            <a:avLst/>
            <a:gdLst>
              <a:gd name="connsiteX0" fmla="*/ 0 w 3323415"/>
              <a:gd name="connsiteY0" fmla="*/ 0 h 1012012"/>
              <a:gd name="connsiteX1" fmla="*/ 3323415 w 3323415"/>
              <a:gd name="connsiteY1" fmla="*/ 0 h 1012012"/>
              <a:gd name="connsiteX2" fmla="*/ 3323415 w 3323415"/>
              <a:gd name="connsiteY2" fmla="*/ 1012012 h 1012012"/>
              <a:gd name="connsiteX3" fmla="*/ 0 w 3323415"/>
              <a:gd name="connsiteY3" fmla="*/ 1012012 h 1012012"/>
              <a:gd name="connsiteX4" fmla="*/ 0 w 3323415"/>
              <a:gd name="connsiteY4" fmla="*/ 0 h 1012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3415" h="1012012" fill="none" extrusionOk="0">
                <a:moveTo>
                  <a:pt x="0" y="0"/>
                </a:moveTo>
                <a:cubicBezTo>
                  <a:pt x="1120904" y="-49533"/>
                  <a:pt x="2377966" y="-14809"/>
                  <a:pt x="3323415" y="0"/>
                </a:cubicBezTo>
                <a:cubicBezTo>
                  <a:pt x="3354819" y="263338"/>
                  <a:pt x="3351241" y="709393"/>
                  <a:pt x="3323415" y="1012012"/>
                </a:cubicBezTo>
                <a:cubicBezTo>
                  <a:pt x="2825949" y="963781"/>
                  <a:pt x="549133" y="1096467"/>
                  <a:pt x="0" y="1012012"/>
                </a:cubicBezTo>
                <a:cubicBezTo>
                  <a:pt x="-55865" y="562789"/>
                  <a:pt x="37435" y="395220"/>
                  <a:pt x="0" y="0"/>
                </a:cubicBezTo>
                <a:close/>
              </a:path>
              <a:path w="3323415" h="1012012" stroke="0" extrusionOk="0">
                <a:moveTo>
                  <a:pt x="0" y="0"/>
                </a:moveTo>
                <a:cubicBezTo>
                  <a:pt x="1275843" y="118645"/>
                  <a:pt x="2274791" y="116012"/>
                  <a:pt x="3323415" y="0"/>
                </a:cubicBezTo>
                <a:cubicBezTo>
                  <a:pt x="3300232" y="114098"/>
                  <a:pt x="3382386" y="570088"/>
                  <a:pt x="3323415" y="1012012"/>
                </a:cubicBezTo>
                <a:cubicBezTo>
                  <a:pt x="2710589" y="1146612"/>
                  <a:pt x="575238" y="854816"/>
                  <a:pt x="0" y="1012012"/>
                </a:cubicBezTo>
                <a:cubicBezTo>
                  <a:pt x="33327" y="669177"/>
                  <a:pt x="85370" y="284425"/>
                  <a:pt x="0" y="0"/>
                </a:cubicBezTo>
                <a:close/>
              </a:path>
            </a:pathLst>
          </a:custGeom>
          <a:solidFill>
            <a:schemeClr val="tx1"/>
          </a:solidFill>
          <a:ln>
            <a:noFill/>
            <a:extLst>
              <a:ext uri="{C807C97D-BFC1-408E-A445-0C87EB9F89A2}">
                <ask:lineSketchStyleProps xmlns:ask="http://schemas.microsoft.com/office/drawing/2018/sketchyshapes" sd="1219033472">
                  <ask:type>
                    <ask:lineSketchCurved/>
                  </ask:type>
                </ask:lineSketchStyleProps>
              </a:ext>
            </a:extLst>
          </a:ln>
        </p:spPr>
        <p:txBody>
          <a:bodyPr wrap="square">
            <a:noAutofit/>
          </a:bodyPr>
          <a:lstStyle/>
          <a:p>
            <a:r>
              <a:rPr lang="pt-BR" sz="3500" b="1" dirty="0">
                <a:solidFill>
                  <a:schemeClr val="bg1"/>
                </a:solidFill>
              </a:rPr>
              <a:t>LANGUAGE REFERENCE</a:t>
            </a:r>
          </a:p>
        </p:txBody>
      </p:sp>
      <p:sp>
        <p:nvSpPr>
          <p:cNvPr id="2" name="Título 1">
            <a:extLst>
              <a:ext uri="{FF2B5EF4-FFF2-40B4-BE49-F238E27FC236}">
                <a16:creationId xmlns:a16="http://schemas.microsoft.com/office/drawing/2014/main" id="{8E4FB38E-4B9D-0934-6E11-CC2617C7B13A}"/>
              </a:ext>
            </a:extLst>
          </p:cNvPr>
          <p:cNvSpPr txBox="1">
            <a:spLocks/>
          </p:cNvSpPr>
          <p:nvPr/>
        </p:nvSpPr>
        <p:spPr>
          <a:xfrm>
            <a:off x="6096000" y="307455"/>
            <a:ext cx="5751182" cy="759344"/>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fontScale="70000" lnSpcReduction="20000"/>
          </a:bodyPr>
          <a:lst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a:lstStyle>
          <a:p>
            <a:r>
              <a:rPr lang="pt-BR" sz="4000" b="1" dirty="0"/>
              <a:t>UNIT 2: SIMPLE PRESENT</a:t>
            </a:r>
            <a:endParaRPr lang="pt-BR" sz="4000" b="1" i="1" dirty="0"/>
          </a:p>
        </p:txBody>
      </p:sp>
      <p:graphicFrame>
        <p:nvGraphicFramePr>
          <p:cNvPr id="4" name="Tabela 3">
            <a:extLst>
              <a:ext uri="{FF2B5EF4-FFF2-40B4-BE49-F238E27FC236}">
                <a16:creationId xmlns:a16="http://schemas.microsoft.com/office/drawing/2014/main" id="{8D194968-EDDA-0CC7-EDAB-D45282D4E762}"/>
              </a:ext>
            </a:extLst>
          </p:cNvPr>
          <p:cNvGraphicFramePr>
            <a:graphicFrameLocks noGrp="1"/>
          </p:cNvGraphicFramePr>
          <p:nvPr/>
        </p:nvGraphicFramePr>
        <p:xfrm>
          <a:off x="1456535" y="3323932"/>
          <a:ext cx="10390642" cy="2219484"/>
        </p:xfrm>
        <a:graphic>
          <a:graphicData uri="http://schemas.openxmlformats.org/drawingml/2006/table">
            <a:tbl>
              <a:tblPr firstRow="1" firstCol="1" bandRow="1">
                <a:tableStyleId>{72833802-FEF1-4C79-8D5D-14CF1EAF98D9}</a:tableStyleId>
              </a:tblPr>
              <a:tblGrid>
                <a:gridCol w="2520837">
                  <a:extLst>
                    <a:ext uri="{9D8B030D-6E8A-4147-A177-3AD203B41FA5}">
                      <a16:colId xmlns:a16="http://schemas.microsoft.com/office/drawing/2014/main" val="3425260977"/>
                    </a:ext>
                  </a:extLst>
                </a:gridCol>
                <a:gridCol w="1099408">
                  <a:extLst>
                    <a:ext uri="{9D8B030D-6E8A-4147-A177-3AD203B41FA5}">
                      <a16:colId xmlns:a16="http://schemas.microsoft.com/office/drawing/2014/main" val="233747925"/>
                    </a:ext>
                  </a:extLst>
                </a:gridCol>
                <a:gridCol w="1377152">
                  <a:extLst>
                    <a:ext uri="{9D8B030D-6E8A-4147-A177-3AD203B41FA5}">
                      <a16:colId xmlns:a16="http://schemas.microsoft.com/office/drawing/2014/main" val="3200415727"/>
                    </a:ext>
                  </a:extLst>
                </a:gridCol>
                <a:gridCol w="2357560">
                  <a:extLst>
                    <a:ext uri="{9D8B030D-6E8A-4147-A177-3AD203B41FA5}">
                      <a16:colId xmlns:a16="http://schemas.microsoft.com/office/drawing/2014/main" val="2856572944"/>
                    </a:ext>
                  </a:extLst>
                </a:gridCol>
                <a:gridCol w="1922318">
                  <a:extLst>
                    <a:ext uri="{9D8B030D-6E8A-4147-A177-3AD203B41FA5}">
                      <a16:colId xmlns:a16="http://schemas.microsoft.com/office/drawing/2014/main" val="391396732"/>
                    </a:ext>
                  </a:extLst>
                </a:gridCol>
                <a:gridCol w="1113367">
                  <a:extLst>
                    <a:ext uri="{9D8B030D-6E8A-4147-A177-3AD203B41FA5}">
                      <a16:colId xmlns:a16="http://schemas.microsoft.com/office/drawing/2014/main" val="2716310465"/>
                    </a:ext>
                  </a:extLst>
                </a:gridCol>
              </a:tblGrid>
              <a:tr h="309168">
                <a:tc gridSpan="3">
                  <a:txBody>
                    <a:bodyPr/>
                    <a:lstStyle/>
                    <a:p>
                      <a:pPr algn="ctr">
                        <a:lnSpc>
                          <a:spcPct val="107000"/>
                        </a:lnSpc>
                        <a:spcAft>
                          <a:spcPts val="800"/>
                        </a:spcAft>
                      </a:pPr>
                      <a:r>
                        <a:rPr lang="pt-BR" sz="2400" dirty="0">
                          <a:effectLst/>
                        </a:rPr>
                        <a:t>Forma afirmativa</a:t>
                      </a:r>
                      <a:endParaRPr lang="pt-BR" sz="2400" b="1" dirty="0">
                        <a:solidFill>
                          <a:srgbClr val="000000"/>
                        </a:solidFill>
                        <a:effectLst/>
                        <a:latin typeface="Roboto" panose="02000000000000000000" pitchFamily="2" charset="0"/>
                        <a:ea typeface="DengXia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pt-BR"/>
                    </a:p>
                  </a:txBody>
                  <a:tcPr/>
                </a:tc>
                <a:tc hMerge="1">
                  <a:txBody>
                    <a:bodyPr/>
                    <a:lstStyle/>
                    <a:p>
                      <a:endParaRPr lang="pt-BR"/>
                    </a:p>
                  </a:txBody>
                  <a:tcPr/>
                </a:tc>
                <a:tc gridSpan="3">
                  <a:txBody>
                    <a:bodyPr/>
                    <a:lstStyle/>
                    <a:p>
                      <a:pPr algn="ctr">
                        <a:lnSpc>
                          <a:spcPct val="107000"/>
                        </a:lnSpc>
                        <a:spcAft>
                          <a:spcPts val="800"/>
                        </a:spcAft>
                      </a:pPr>
                      <a:r>
                        <a:rPr lang="pt-BR" sz="2400">
                          <a:effectLst/>
                        </a:rPr>
                        <a:t>Forma negativa</a:t>
                      </a:r>
                      <a:endParaRPr lang="pt-BR" sz="2400" b="1">
                        <a:solidFill>
                          <a:srgbClr val="000000"/>
                        </a:solidFill>
                        <a:effectLst/>
                        <a:latin typeface="Roboto" panose="02000000000000000000" pitchFamily="2" charset="0"/>
                        <a:ea typeface="DengXia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pt-BR"/>
                    </a:p>
                  </a:txBody>
                  <a:tcPr/>
                </a:tc>
                <a:tc hMerge="1">
                  <a:txBody>
                    <a:bodyPr/>
                    <a:lstStyle/>
                    <a:p>
                      <a:endParaRPr lang="pt-BR"/>
                    </a:p>
                  </a:txBody>
                  <a:tcPr/>
                </a:tc>
                <a:extLst>
                  <a:ext uri="{0D108BD9-81ED-4DB2-BD59-A6C34878D82A}">
                    <a16:rowId xmlns:a16="http://schemas.microsoft.com/office/drawing/2014/main" val="1106654257"/>
                  </a:ext>
                </a:extLst>
              </a:tr>
              <a:tr h="681720">
                <a:tc>
                  <a:txBody>
                    <a:bodyPr/>
                    <a:lstStyle/>
                    <a:p>
                      <a:pPr indent="180340" algn="ctr">
                        <a:lnSpc>
                          <a:spcPct val="150000"/>
                        </a:lnSpc>
                      </a:pPr>
                      <a:r>
                        <a:rPr lang="pt-BR" sz="2400" b="0" dirty="0" err="1">
                          <a:effectLst/>
                        </a:rPr>
                        <a:t>I</a:t>
                      </a:r>
                      <a:r>
                        <a:rPr lang="pt-BR" sz="2400" b="0" dirty="0">
                          <a:effectLst/>
                        </a:rPr>
                        <a:t>/</a:t>
                      </a:r>
                      <a:r>
                        <a:rPr lang="pt-BR" sz="2400" b="0" dirty="0" err="1">
                          <a:effectLst/>
                        </a:rPr>
                        <a:t>You</a:t>
                      </a:r>
                      <a:r>
                        <a:rPr lang="pt-BR" sz="2400" b="0" dirty="0">
                          <a:effectLst/>
                        </a:rPr>
                        <a:t>/</a:t>
                      </a:r>
                      <a:r>
                        <a:rPr lang="pt-BR" sz="2400" b="0" dirty="0" err="1">
                          <a:effectLst/>
                        </a:rPr>
                        <a:t>We</a:t>
                      </a:r>
                      <a:r>
                        <a:rPr lang="pt-BR" sz="2400" b="0" dirty="0">
                          <a:effectLst/>
                        </a:rPr>
                        <a:t>/They</a:t>
                      </a:r>
                      <a:endParaRPr lang="pt-BR" sz="2400" b="0" dirty="0">
                        <a:solidFill>
                          <a:srgbClr val="000000"/>
                        </a:solidFill>
                        <a:effectLst/>
                        <a:latin typeface="Roboto Light" panose="02000000000000000000" pitchFamily="2"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50000"/>
                        </a:lnSpc>
                      </a:pPr>
                      <a:r>
                        <a:rPr lang="pt-BR" sz="2400" dirty="0">
                          <a:effectLst/>
                        </a:rPr>
                        <a:t>use</a:t>
                      </a:r>
                      <a:endParaRPr lang="pt-BR" sz="2400" dirty="0">
                        <a:solidFill>
                          <a:srgbClr val="000000"/>
                        </a:solidFill>
                        <a:effectLst/>
                        <a:latin typeface="Roboto Light" panose="02000000000000000000" pitchFamily="2"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indent="180340" algn="ctr">
                        <a:lnSpc>
                          <a:spcPct val="150000"/>
                        </a:lnSpc>
                      </a:pPr>
                      <a:r>
                        <a:rPr lang="pt-BR" sz="2400" dirty="0" err="1">
                          <a:effectLst/>
                        </a:rPr>
                        <a:t>plastic</a:t>
                      </a:r>
                      <a:r>
                        <a:rPr lang="pt-BR" sz="2400" dirty="0">
                          <a:effectLst/>
                        </a:rPr>
                        <a:t>.</a:t>
                      </a:r>
                    </a:p>
                    <a:p>
                      <a:pPr indent="180340" algn="ctr">
                        <a:lnSpc>
                          <a:spcPct val="150000"/>
                        </a:lnSpc>
                      </a:pPr>
                      <a:r>
                        <a:rPr lang="pt-BR" sz="2400" dirty="0">
                          <a:effectLst/>
                        </a:rPr>
                        <a:t> </a:t>
                      </a:r>
                      <a:endParaRPr lang="pt-BR" sz="2400" dirty="0">
                        <a:solidFill>
                          <a:srgbClr val="000000"/>
                        </a:solidFill>
                        <a:effectLst/>
                        <a:latin typeface="Roboto Light" panose="02000000000000000000" pitchFamily="2"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50000"/>
                        </a:lnSpc>
                      </a:pPr>
                      <a:r>
                        <a:rPr lang="pt-BR" sz="2400" dirty="0" err="1">
                          <a:effectLst/>
                        </a:rPr>
                        <a:t>I</a:t>
                      </a:r>
                      <a:r>
                        <a:rPr lang="pt-BR" sz="2400" dirty="0">
                          <a:effectLst/>
                        </a:rPr>
                        <a:t>/</a:t>
                      </a:r>
                      <a:r>
                        <a:rPr lang="pt-BR" sz="2400" dirty="0" err="1">
                          <a:effectLst/>
                        </a:rPr>
                        <a:t>You</a:t>
                      </a:r>
                      <a:r>
                        <a:rPr lang="pt-BR" sz="2400" dirty="0">
                          <a:effectLst/>
                        </a:rPr>
                        <a:t>/</a:t>
                      </a:r>
                      <a:r>
                        <a:rPr lang="pt-BR" sz="2400" dirty="0" err="1">
                          <a:effectLst/>
                        </a:rPr>
                        <a:t>We</a:t>
                      </a:r>
                      <a:r>
                        <a:rPr lang="pt-BR" sz="2400" dirty="0">
                          <a:effectLst/>
                        </a:rPr>
                        <a:t>/They</a:t>
                      </a:r>
                      <a:endParaRPr lang="pt-BR" sz="2400" dirty="0">
                        <a:solidFill>
                          <a:srgbClr val="000000"/>
                        </a:solidFill>
                        <a:effectLst/>
                        <a:latin typeface="Roboto Light" panose="02000000000000000000" pitchFamily="2"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just">
                        <a:lnSpc>
                          <a:spcPct val="150000"/>
                        </a:lnSpc>
                      </a:pPr>
                      <a:r>
                        <a:rPr lang="pt-BR" sz="2400">
                          <a:effectLst/>
                        </a:rPr>
                        <a:t>don’t use</a:t>
                      </a:r>
                      <a:endParaRPr lang="pt-BR" sz="2400">
                        <a:solidFill>
                          <a:srgbClr val="000000"/>
                        </a:solidFill>
                        <a:effectLst/>
                        <a:latin typeface="Roboto Light" panose="02000000000000000000" pitchFamily="2"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indent="180340" algn="just">
                        <a:lnSpc>
                          <a:spcPct val="150000"/>
                        </a:lnSpc>
                      </a:pPr>
                      <a:r>
                        <a:rPr lang="pt-BR" sz="2400">
                          <a:effectLst/>
                        </a:rPr>
                        <a:t>plastic.</a:t>
                      </a:r>
                      <a:endParaRPr lang="pt-BR" sz="2400">
                        <a:solidFill>
                          <a:srgbClr val="000000"/>
                        </a:solidFill>
                        <a:effectLst/>
                        <a:latin typeface="Roboto Light" panose="02000000000000000000" pitchFamily="2"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05274202"/>
                  </a:ext>
                </a:extLst>
              </a:tr>
              <a:tr h="681720">
                <a:tc rowSpan="2">
                  <a:txBody>
                    <a:bodyPr/>
                    <a:lstStyle/>
                    <a:p>
                      <a:pPr indent="180340" algn="ctr">
                        <a:lnSpc>
                          <a:spcPct val="150000"/>
                        </a:lnSpc>
                      </a:pPr>
                      <a:r>
                        <a:rPr lang="pt-BR" sz="2400" b="0" dirty="0">
                          <a:effectLst/>
                        </a:rPr>
                        <a:t>He/She/It</a:t>
                      </a:r>
                    </a:p>
                    <a:p>
                      <a:pPr indent="180340" algn="ctr">
                        <a:lnSpc>
                          <a:spcPct val="150000"/>
                        </a:lnSpc>
                      </a:pPr>
                      <a:r>
                        <a:rPr lang="pt-BR" sz="2400" dirty="0">
                          <a:effectLst/>
                        </a:rPr>
                        <a:t> </a:t>
                      </a:r>
                      <a:endParaRPr lang="pt-BR" sz="2400" dirty="0">
                        <a:solidFill>
                          <a:srgbClr val="000000"/>
                        </a:solidFill>
                        <a:effectLst/>
                        <a:latin typeface="Roboto Light" panose="02000000000000000000" pitchFamily="2"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indent="180340" algn="ctr">
                        <a:lnSpc>
                          <a:spcPct val="150000"/>
                        </a:lnSpc>
                      </a:pPr>
                      <a:r>
                        <a:rPr lang="pt-BR" sz="2400" dirty="0">
                          <a:effectLst/>
                        </a:rPr>
                        <a:t>uses</a:t>
                      </a:r>
                    </a:p>
                    <a:p>
                      <a:pPr indent="180340" algn="ctr">
                        <a:lnSpc>
                          <a:spcPct val="150000"/>
                        </a:lnSpc>
                      </a:pPr>
                      <a:r>
                        <a:rPr lang="pt-BR" sz="2400" dirty="0">
                          <a:effectLst/>
                        </a:rPr>
                        <a:t> </a:t>
                      </a:r>
                      <a:endParaRPr lang="pt-BR" sz="2400" dirty="0">
                        <a:solidFill>
                          <a:srgbClr val="000000"/>
                        </a:solidFill>
                        <a:effectLst/>
                        <a:latin typeface="Roboto Light" panose="02000000000000000000" pitchFamily="2"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pt-BR"/>
                    </a:p>
                  </a:txBody>
                  <a:tcPr/>
                </a:tc>
                <a:tc>
                  <a:txBody>
                    <a:bodyPr/>
                    <a:lstStyle/>
                    <a:p>
                      <a:pPr indent="180340" algn="ctr">
                        <a:lnSpc>
                          <a:spcPct val="150000"/>
                        </a:lnSpc>
                      </a:pPr>
                      <a:r>
                        <a:rPr lang="pt-BR" sz="2400" dirty="0">
                          <a:effectLst/>
                        </a:rPr>
                        <a:t>He/She/It</a:t>
                      </a:r>
                      <a:endParaRPr lang="pt-BR" sz="2400" dirty="0">
                        <a:solidFill>
                          <a:srgbClr val="000000"/>
                        </a:solidFill>
                        <a:effectLst/>
                        <a:latin typeface="Roboto Light" panose="02000000000000000000" pitchFamily="2"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just">
                        <a:lnSpc>
                          <a:spcPct val="150000"/>
                        </a:lnSpc>
                      </a:pPr>
                      <a:r>
                        <a:rPr lang="pt-BR" sz="2400">
                          <a:effectLst/>
                        </a:rPr>
                        <a:t>doesn’t use</a:t>
                      </a:r>
                      <a:endParaRPr lang="pt-BR" sz="2400">
                        <a:solidFill>
                          <a:srgbClr val="000000"/>
                        </a:solidFill>
                        <a:effectLst/>
                        <a:latin typeface="Roboto Light" panose="02000000000000000000" pitchFamily="2"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pt-BR"/>
                    </a:p>
                  </a:txBody>
                  <a:tcPr/>
                </a:tc>
                <a:extLst>
                  <a:ext uri="{0D108BD9-81ED-4DB2-BD59-A6C34878D82A}">
                    <a16:rowId xmlns:a16="http://schemas.microsoft.com/office/drawing/2014/main" val="3145717209"/>
                  </a:ext>
                </a:extLst>
              </a:tr>
              <a:tr h="320568">
                <a:tc vMerge="1">
                  <a:txBody>
                    <a:bodyPr/>
                    <a:lstStyle/>
                    <a:p>
                      <a:endParaRPr dirty="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dirty="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dirty="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indent="180340" algn="ctr">
                        <a:lnSpc>
                          <a:spcPct val="150000"/>
                        </a:lnSpc>
                      </a:pPr>
                      <a:r>
                        <a:rPr lang="en-US" sz="2400" b="1" dirty="0">
                          <a:effectLst/>
                          <a:highlight>
                            <a:srgbClr val="FFF2CC"/>
                          </a:highlight>
                        </a:rPr>
                        <a:t>don’t</a:t>
                      </a:r>
                      <a:r>
                        <a:rPr lang="en-US" sz="2400" dirty="0">
                          <a:effectLst/>
                          <a:highlight>
                            <a:srgbClr val="FFF2CC"/>
                          </a:highlight>
                        </a:rPr>
                        <a:t> = do not; </a:t>
                      </a:r>
                      <a:r>
                        <a:rPr lang="en-US" sz="2400" b="1" dirty="0">
                          <a:effectLst/>
                          <a:highlight>
                            <a:srgbClr val="FFF2CC"/>
                          </a:highlight>
                        </a:rPr>
                        <a:t>doesn’t</a:t>
                      </a:r>
                      <a:r>
                        <a:rPr lang="en-US" sz="2400" dirty="0">
                          <a:effectLst/>
                          <a:highlight>
                            <a:srgbClr val="FFF2CC"/>
                          </a:highlight>
                        </a:rPr>
                        <a:t> = does not</a:t>
                      </a:r>
                      <a:endParaRPr lang="pt-BR" sz="2400" dirty="0">
                        <a:solidFill>
                          <a:srgbClr val="000000"/>
                        </a:solidFill>
                        <a:effectLst/>
                        <a:highlight>
                          <a:srgbClr val="FFF2CC"/>
                        </a:highlight>
                        <a:latin typeface="Roboto Light" panose="02000000000000000000" pitchFamily="2"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pt-BR"/>
                    </a:p>
                  </a:txBody>
                  <a:tcPr/>
                </a:tc>
                <a:tc hMerge="1">
                  <a:txBody>
                    <a:bodyPr/>
                    <a:lstStyle/>
                    <a:p>
                      <a:endParaRPr lang="pt-BR"/>
                    </a:p>
                  </a:txBody>
                  <a:tcPr/>
                </a:tc>
                <a:extLst>
                  <a:ext uri="{0D108BD9-81ED-4DB2-BD59-A6C34878D82A}">
                    <a16:rowId xmlns:a16="http://schemas.microsoft.com/office/drawing/2014/main" val="862201604"/>
                  </a:ext>
                </a:extLst>
              </a:tr>
            </a:tbl>
          </a:graphicData>
        </a:graphic>
      </p:graphicFrame>
    </p:spTree>
    <p:extLst>
      <p:ext uri="{BB962C8B-B14F-4D97-AF65-F5344CB8AC3E}">
        <p14:creationId xmlns:p14="http://schemas.microsoft.com/office/powerpoint/2010/main" val="30067041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a:extLst>
              <a:ext uri="{FF2B5EF4-FFF2-40B4-BE49-F238E27FC236}">
                <a16:creationId xmlns:a16="http://schemas.microsoft.com/office/drawing/2014/main" id="{5E35D7D6-3EFF-4BD8-EC81-30196789EA1F}"/>
              </a:ext>
            </a:extLst>
          </p:cNvPr>
          <p:cNvSpPr/>
          <p:nvPr/>
        </p:nvSpPr>
        <p:spPr>
          <a:xfrm>
            <a:off x="1456534" y="3302081"/>
            <a:ext cx="10390643" cy="2526104"/>
          </a:xfrm>
          <a:prstGeom prst="rect">
            <a:avLst/>
          </a:prstGeom>
          <a:solidFill>
            <a:schemeClr val="bg1"/>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CaixaDeTexto 5">
            <a:extLst>
              <a:ext uri="{FF2B5EF4-FFF2-40B4-BE49-F238E27FC236}">
                <a16:creationId xmlns:a16="http://schemas.microsoft.com/office/drawing/2014/main" id="{6A3C8EFD-ED53-F911-04D4-C82B5EC26CE9}"/>
              </a:ext>
            </a:extLst>
          </p:cNvPr>
          <p:cNvSpPr txBox="1"/>
          <p:nvPr/>
        </p:nvSpPr>
        <p:spPr>
          <a:xfrm>
            <a:off x="1456535" y="1444591"/>
            <a:ext cx="10390643" cy="1292662"/>
          </a:xfrm>
          <a:prstGeom prst="rect">
            <a:avLst/>
          </a:prstGeom>
          <a:solidFill>
            <a:schemeClr val="bg1"/>
          </a:solidFill>
          <a:ln>
            <a:noFill/>
          </a:ln>
        </p:spPr>
        <p:txBody>
          <a:bodyPr wrap="square" rtlCol="0">
            <a:spAutoFit/>
          </a:bodyPr>
          <a:lstStyle/>
          <a:p>
            <a:r>
              <a:rPr lang="pt-BR" sz="2600" dirty="0">
                <a:solidFill>
                  <a:srgbClr val="2F2F2E"/>
                </a:solidFill>
                <a:effectLst/>
                <a:latin typeface="+mj-lt"/>
              </a:rPr>
              <a:t>Observe, nos quadros a seguir, a forma interrogativa e as respostas curtas do </a:t>
            </a:r>
            <a:r>
              <a:rPr lang="pt-BR" sz="2600" i="1" dirty="0" err="1">
                <a:solidFill>
                  <a:srgbClr val="2F2F2E"/>
                </a:solidFill>
                <a:effectLst/>
                <a:latin typeface="+mj-lt"/>
              </a:rPr>
              <a:t>simple</a:t>
            </a:r>
            <a:r>
              <a:rPr lang="pt-BR" sz="2600" i="1" dirty="0">
                <a:solidFill>
                  <a:srgbClr val="2F2F2E"/>
                </a:solidFill>
                <a:effectLst/>
                <a:latin typeface="+mj-lt"/>
              </a:rPr>
              <a:t> </a:t>
            </a:r>
            <a:r>
              <a:rPr lang="pt-BR" sz="2600" i="1" dirty="0" err="1">
                <a:solidFill>
                  <a:srgbClr val="2F2F2E"/>
                </a:solidFill>
                <a:effectLst/>
                <a:latin typeface="+mj-lt"/>
              </a:rPr>
              <a:t>present</a:t>
            </a:r>
            <a:r>
              <a:rPr lang="pt-BR" sz="2600" dirty="0">
                <a:solidFill>
                  <a:srgbClr val="2F2F2E"/>
                </a:solidFill>
                <a:effectLst/>
                <a:latin typeface="+mj-lt"/>
              </a:rPr>
              <a:t>. Note que, em frases interrogativas, usamos </a:t>
            </a:r>
            <a:r>
              <a:rPr lang="pt-BR" sz="2600" b="1" i="1" dirty="0">
                <a:solidFill>
                  <a:srgbClr val="2F2F2E"/>
                </a:solidFill>
                <a:effectLst/>
                <a:latin typeface="+mj-lt"/>
              </a:rPr>
              <a:t>do/does </a:t>
            </a:r>
            <a:r>
              <a:rPr lang="pt-BR" sz="2600" dirty="0">
                <a:solidFill>
                  <a:srgbClr val="2F2F2E"/>
                </a:solidFill>
                <a:effectLst/>
                <a:latin typeface="+mj-lt"/>
              </a:rPr>
              <a:t>antes do sujeito e o verbo principal é usado em sua forma básica.</a:t>
            </a:r>
          </a:p>
        </p:txBody>
      </p:sp>
      <p:sp>
        <p:nvSpPr>
          <p:cNvPr id="9" name="Retângulo 8">
            <a:extLst>
              <a:ext uri="{FF2B5EF4-FFF2-40B4-BE49-F238E27FC236}">
                <a16:creationId xmlns:a16="http://schemas.microsoft.com/office/drawing/2014/main" id="{8451F3B1-CB2D-BE93-5D38-02F27C363DA3}"/>
              </a:ext>
            </a:extLst>
          </p:cNvPr>
          <p:cNvSpPr/>
          <p:nvPr/>
        </p:nvSpPr>
        <p:spPr>
          <a:xfrm rot="20515144">
            <a:off x="-822495" y="-1001072"/>
            <a:ext cx="6248441" cy="196117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Título 1">
            <a:extLst>
              <a:ext uri="{FF2B5EF4-FFF2-40B4-BE49-F238E27FC236}">
                <a16:creationId xmlns:a16="http://schemas.microsoft.com/office/drawing/2014/main" id="{78F9AED1-10FB-2F81-2A68-FCA52C749DF6}"/>
              </a:ext>
            </a:extLst>
          </p:cNvPr>
          <p:cNvSpPr>
            <a:spLocks noGrp="1"/>
          </p:cNvSpPr>
          <p:nvPr>
            <p:ph type="title"/>
          </p:nvPr>
        </p:nvSpPr>
        <p:spPr>
          <a:xfrm rot="20511431">
            <a:off x="267307" y="386578"/>
            <a:ext cx="3323415" cy="1012012"/>
          </a:xfrm>
          <a:custGeom>
            <a:avLst/>
            <a:gdLst>
              <a:gd name="connsiteX0" fmla="*/ 0 w 3323415"/>
              <a:gd name="connsiteY0" fmla="*/ 0 h 1012012"/>
              <a:gd name="connsiteX1" fmla="*/ 3323415 w 3323415"/>
              <a:gd name="connsiteY1" fmla="*/ 0 h 1012012"/>
              <a:gd name="connsiteX2" fmla="*/ 3323415 w 3323415"/>
              <a:gd name="connsiteY2" fmla="*/ 1012012 h 1012012"/>
              <a:gd name="connsiteX3" fmla="*/ 0 w 3323415"/>
              <a:gd name="connsiteY3" fmla="*/ 1012012 h 1012012"/>
              <a:gd name="connsiteX4" fmla="*/ 0 w 3323415"/>
              <a:gd name="connsiteY4" fmla="*/ 0 h 1012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3415" h="1012012" fill="none" extrusionOk="0">
                <a:moveTo>
                  <a:pt x="0" y="0"/>
                </a:moveTo>
                <a:cubicBezTo>
                  <a:pt x="1120904" y="-49533"/>
                  <a:pt x="2377966" y="-14809"/>
                  <a:pt x="3323415" y="0"/>
                </a:cubicBezTo>
                <a:cubicBezTo>
                  <a:pt x="3354819" y="263338"/>
                  <a:pt x="3351241" y="709393"/>
                  <a:pt x="3323415" y="1012012"/>
                </a:cubicBezTo>
                <a:cubicBezTo>
                  <a:pt x="2825949" y="963781"/>
                  <a:pt x="549133" y="1096467"/>
                  <a:pt x="0" y="1012012"/>
                </a:cubicBezTo>
                <a:cubicBezTo>
                  <a:pt x="-55865" y="562789"/>
                  <a:pt x="37435" y="395220"/>
                  <a:pt x="0" y="0"/>
                </a:cubicBezTo>
                <a:close/>
              </a:path>
              <a:path w="3323415" h="1012012" stroke="0" extrusionOk="0">
                <a:moveTo>
                  <a:pt x="0" y="0"/>
                </a:moveTo>
                <a:cubicBezTo>
                  <a:pt x="1275843" y="118645"/>
                  <a:pt x="2274791" y="116012"/>
                  <a:pt x="3323415" y="0"/>
                </a:cubicBezTo>
                <a:cubicBezTo>
                  <a:pt x="3300232" y="114098"/>
                  <a:pt x="3382386" y="570088"/>
                  <a:pt x="3323415" y="1012012"/>
                </a:cubicBezTo>
                <a:cubicBezTo>
                  <a:pt x="2710589" y="1146612"/>
                  <a:pt x="575238" y="854816"/>
                  <a:pt x="0" y="1012012"/>
                </a:cubicBezTo>
                <a:cubicBezTo>
                  <a:pt x="33327" y="669177"/>
                  <a:pt x="85370" y="284425"/>
                  <a:pt x="0" y="0"/>
                </a:cubicBezTo>
                <a:close/>
              </a:path>
            </a:pathLst>
          </a:custGeom>
          <a:solidFill>
            <a:schemeClr val="tx1"/>
          </a:solidFill>
          <a:ln>
            <a:noFill/>
            <a:extLst>
              <a:ext uri="{C807C97D-BFC1-408E-A445-0C87EB9F89A2}">
                <ask:lineSketchStyleProps xmlns:ask="http://schemas.microsoft.com/office/drawing/2018/sketchyshapes" sd="1219033472">
                  <ask:type>
                    <ask:lineSketchCurved/>
                  </ask:type>
                </ask:lineSketchStyleProps>
              </a:ext>
            </a:extLst>
          </a:ln>
        </p:spPr>
        <p:txBody>
          <a:bodyPr wrap="square">
            <a:noAutofit/>
          </a:bodyPr>
          <a:lstStyle/>
          <a:p>
            <a:r>
              <a:rPr lang="pt-BR" sz="3500" b="1" dirty="0">
                <a:solidFill>
                  <a:schemeClr val="bg1"/>
                </a:solidFill>
              </a:rPr>
              <a:t>LANGUAGE REFERENCE</a:t>
            </a:r>
          </a:p>
        </p:txBody>
      </p:sp>
      <p:sp>
        <p:nvSpPr>
          <p:cNvPr id="2" name="Título 1">
            <a:extLst>
              <a:ext uri="{FF2B5EF4-FFF2-40B4-BE49-F238E27FC236}">
                <a16:creationId xmlns:a16="http://schemas.microsoft.com/office/drawing/2014/main" id="{8E4FB38E-4B9D-0934-6E11-CC2617C7B13A}"/>
              </a:ext>
            </a:extLst>
          </p:cNvPr>
          <p:cNvSpPr txBox="1">
            <a:spLocks/>
          </p:cNvSpPr>
          <p:nvPr/>
        </p:nvSpPr>
        <p:spPr>
          <a:xfrm>
            <a:off x="6096000" y="307455"/>
            <a:ext cx="5751182" cy="759344"/>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fontScale="70000" lnSpcReduction="20000"/>
          </a:bodyPr>
          <a:lst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a:lstStyle>
          <a:p>
            <a:r>
              <a:rPr lang="pt-BR" sz="4000" b="1" dirty="0"/>
              <a:t>UNIT 2: SIMPLE PRESENT</a:t>
            </a:r>
            <a:endParaRPr lang="pt-BR" sz="4000" b="1" i="1" dirty="0"/>
          </a:p>
        </p:txBody>
      </p:sp>
      <p:graphicFrame>
        <p:nvGraphicFramePr>
          <p:cNvPr id="3" name="Tabela 2">
            <a:extLst>
              <a:ext uri="{FF2B5EF4-FFF2-40B4-BE49-F238E27FC236}">
                <a16:creationId xmlns:a16="http://schemas.microsoft.com/office/drawing/2014/main" id="{9EAB7B9C-E713-164E-1322-59FA382CEFD8}"/>
              </a:ext>
            </a:extLst>
          </p:cNvPr>
          <p:cNvGraphicFramePr>
            <a:graphicFrameLocks noGrp="1"/>
          </p:cNvGraphicFramePr>
          <p:nvPr/>
        </p:nvGraphicFramePr>
        <p:xfrm>
          <a:off x="1456535" y="3302081"/>
          <a:ext cx="10390643" cy="2526104"/>
        </p:xfrm>
        <a:graphic>
          <a:graphicData uri="http://schemas.openxmlformats.org/drawingml/2006/table">
            <a:tbl>
              <a:tblPr firstRow="1" firstCol="1" bandRow="1">
                <a:tableStyleId>{72833802-FEF1-4C79-8D5D-14CF1EAF98D9}</a:tableStyleId>
              </a:tblPr>
              <a:tblGrid>
                <a:gridCol w="1234381">
                  <a:extLst>
                    <a:ext uri="{9D8B030D-6E8A-4147-A177-3AD203B41FA5}">
                      <a16:colId xmlns:a16="http://schemas.microsoft.com/office/drawing/2014/main" val="3629824405"/>
                    </a:ext>
                  </a:extLst>
                </a:gridCol>
                <a:gridCol w="2388909">
                  <a:extLst>
                    <a:ext uri="{9D8B030D-6E8A-4147-A177-3AD203B41FA5}">
                      <a16:colId xmlns:a16="http://schemas.microsoft.com/office/drawing/2014/main" val="1808481389"/>
                    </a:ext>
                  </a:extLst>
                </a:gridCol>
                <a:gridCol w="876333">
                  <a:extLst>
                    <a:ext uri="{9D8B030D-6E8A-4147-A177-3AD203B41FA5}">
                      <a16:colId xmlns:a16="http://schemas.microsoft.com/office/drawing/2014/main" val="3301307014"/>
                    </a:ext>
                  </a:extLst>
                </a:gridCol>
                <a:gridCol w="1344512">
                  <a:extLst>
                    <a:ext uri="{9D8B030D-6E8A-4147-A177-3AD203B41FA5}">
                      <a16:colId xmlns:a16="http://schemas.microsoft.com/office/drawing/2014/main" val="3028777767"/>
                    </a:ext>
                  </a:extLst>
                </a:gridCol>
                <a:gridCol w="813826">
                  <a:extLst>
                    <a:ext uri="{9D8B030D-6E8A-4147-A177-3AD203B41FA5}">
                      <a16:colId xmlns:a16="http://schemas.microsoft.com/office/drawing/2014/main" val="1809636595"/>
                    </a:ext>
                  </a:extLst>
                </a:gridCol>
                <a:gridCol w="2152006">
                  <a:extLst>
                    <a:ext uri="{9D8B030D-6E8A-4147-A177-3AD203B41FA5}">
                      <a16:colId xmlns:a16="http://schemas.microsoft.com/office/drawing/2014/main" val="3927839086"/>
                    </a:ext>
                  </a:extLst>
                </a:gridCol>
                <a:gridCol w="1580676">
                  <a:extLst>
                    <a:ext uri="{9D8B030D-6E8A-4147-A177-3AD203B41FA5}">
                      <a16:colId xmlns:a16="http://schemas.microsoft.com/office/drawing/2014/main" val="3301444315"/>
                    </a:ext>
                  </a:extLst>
                </a:gridCol>
              </a:tblGrid>
              <a:tr h="268270">
                <a:tc gridSpan="4">
                  <a:txBody>
                    <a:bodyPr/>
                    <a:lstStyle/>
                    <a:p>
                      <a:pPr algn="ctr">
                        <a:lnSpc>
                          <a:spcPct val="107000"/>
                        </a:lnSpc>
                        <a:spcAft>
                          <a:spcPts val="800"/>
                        </a:spcAft>
                      </a:pPr>
                      <a:r>
                        <a:rPr lang="pt-BR" sz="2400" dirty="0">
                          <a:effectLst/>
                        </a:rPr>
                        <a:t>Forma interrogativa</a:t>
                      </a:r>
                      <a:endParaRPr lang="pt-BR" sz="2400" b="1" dirty="0">
                        <a:solidFill>
                          <a:srgbClr val="000000"/>
                        </a:solidFill>
                        <a:effectLst/>
                        <a:latin typeface="Roboto" panose="02000000000000000000" pitchFamily="2" charset="0"/>
                        <a:ea typeface="DengXia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pt-BR"/>
                    </a:p>
                  </a:txBody>
                  <a:tcPr/>
                </a:tc>
                <a:tc hMerge="1">
                  <a:txBody>
                    <a:bodyPr/>
                    <a:lstStyle/>
                    <a:p>
                      <a:endParaRPr lang="pt-BR"/>
                    </a:p>
                  </a:txBody>
                  <a:tcPr/>
                </a:tc>
                <a:tc hMerge="1">
                  <a:txBody>
                    <a:bodyPr/>
                    <a:lstStyle/>
                    <a:p>
                      <a:endParaRPr lang="pt-BR"/>
                    </a:p>
                  </a:txBody>
                  <a:tcPr/>
                </a:tc>
                <a:tc gridSpan="3">
                  <a:txBody>
                    <a:bodyPr/>
                    <a:lstStyle/>
                    <a:p>
                      <a:pPr algn="ctr">
                        <a:lnSpc>
                          <a:spcPct val="107000"/>
                        </a:lnSpc>
                        <a:spcAft>
                          <a:spcPts val="800"/>
                        </a:spcAft>
                      </a:pPr>
                      <a:r>
                        <a:rPr lang="pt-BR" sz="2400">
                          <a:effectLst/>
                        </a:rPr>
                        <a:t>Respostas curtas</a:t>
                      </a:r>
                      <a:endParaRPr lang="pt-BR" sz="2400" b="1">
                        <a:solidFill>
                          <a:srgbClr val="000000"/>
                        </a:solidFill>
                        <a:effectLst/>
                        <a:latin typeface="Roboto" panose="02000000000000000000" pitchFamily="2" charset="0"/>
                        <a:ea typeface="DengXia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pt-BR"/>
                    </a:p>
                  </a:txBody>
                  <a:tcPr/>
                </a:tc>
                <a:tc hMerge="1">
                  <a:txBody>
                    <a:bodyPr/>
                    <a:lstStyle/>
                    <a:p>
                      <a:endParaRPr lang="pt-BR"/>
                    </a:p>
                  </a:txBody>
                  <a:tcPr/>
                </a:tc>
                <a:extLst>
                  <a:ext uri="{0D108BD9-81ED-4DB2-BD59-A6C34878D82A}">
                    <a16:rowId xmlns:a16="http://schemas.microsoft.com/office/drawing/2014/main" val="1532564083"/>
                  </a:ext>
                </a:extLst>
              </a:tr>
              <a:tr h="591539">
                <a:tc rowSpan="2">
                  <a:txBody>
                    <a:bodyPr/>
                    <a:lstStyle/>
                    <a:p>
                      <a:pPr indent="180340" algn="ctr">
                        <a:lnSpc>
                          <a:spcPct val="150000"/>
                        </a:lnSpc>
                      </a:pPr>
                      <a:r>
                        <a:rPr lang="pt-BR" sz="2400">
                          <a:effectLst/>
                        </a:rPr>
                        <a:t>Do</a:t>
                      </a:r>
                      <a:endParaRPr lang="pt-BR" sz="2400">
                        <a:solidFill>
                          <a:srgbClr val="000000"/>
                        </a:solidFill>
                        <a:effectLst/>
                        <a:latin typeface="Roboto Light" panose="02000000000000000000" pitchFamily="2"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indent="180340" algn="ctr">
                        <a:lnSpc>
                          <a:spcPct val="150000"/>
                        </a:lnSpc>
                      </a:pPr>
                      <a:r>
                        <a:rPr lang="pt-BR" sz="2400">
                          <a:effectLst/>
                        </a:rPr>
                        <a:t>I/you/we/they</a:t>
                      </a:r>
                      <a:endParaRPr lang="pt-BR" sz="2400">
                        <a:solidFill>
                          <a:srgbClr val="000000"/>
                        </a:solidFill>
                        <a:effectLst/>
                        <a:latin typeface="Roboto Light" panose="02000000000000000000" pitchFamily="2"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pPr indent="180340" algn="ctr">
                        <a:lnSpc>
                          <a:spcPct val="150000"/>
                        </a:lnSpc>
                      </a:pPr>
                      <a:r>
                        <a:rPr lang="pt-BR" sz="2400" dirty="0">
                          <a:effectLst/>
                        </a:rPr>
                        <a:t>use</a:t>
                      </a:r>
                      <a:endParaRPr lang="pt-BR" sz="2400" dirty="0">
                        <a:solidFill>
                          <a:srgbClr val="000000"/>
                        </a:solidFill>
                        <a:effectLst/>
                        <a:latin typeface="Roboto Light" panose="02000000000000000000" pitchFamily="2"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pPr indent="180340" algn="ctr">
                        <a:lnSpc>
                          <a:spcPct val="150000"/>
                        </a:lnSpc>
                      </a:pPr>
                      <a:r>
                        <a:rPr lang="pt-BR" sz="2400" dirty="0" err="1">
                          <a:effectLst/>
                        </a:rPr>
                        <a:t>plastic</a:t>
                      </a:r>
                      <a:r>
                        <a:rPr lang="pt-BR" sz="2400" dirty="0">
                          <a:effectLst/>
                        </a:rPr>
                        <a:t>?</a:t>
                      </a:r>
                      <a:endParaRPr lang="pt-BR" sz="2400" dirty="0">
                        <a:solidFill>
                          <a:srgbClr val="000000"/>
                        </a:solidFill>
                        <a:effectLst/>
                        <a:latin typeface="Roboto Light" panose="02000000000000000000" pitchFamily="2"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indent="180340" algn="ctr">
                        <a:lnSpc>
                          <a:spcPct val="150000"/>
                        </a:lnSpc>
                      </a:pPr>
                      <a:r>
                        <a:rPr lang="pt-BR" sz="2400" dirty="0">
                          <a:effectLst/>
                        </a:rPr>
                        <a:t>Yes,</a:t>
                      </a:r>
                      <a:endParaRPr lang="pt-BR" sz="2400" dirty="0">
                        <a:solidFill>
                          <a:srgbClr val="000000"/>
                        </a:solidFill>
                        <a:effectLst/>
                        <a:latin typeface="Roboto Light" panose="02000000000000000000" pitchFamily="2"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50000"/>
                        </a:lnSpc>
                      </a:pPr>
                      <a:r>
                        <a:rPr lang="pt-BR" sz="2400">
                          <a:effectLst/>
                        </a:rPr>
                        <a:t>I/you/we/they</a:t>
                      </a:r>
                      <a:endParaRPr lang="pt-BR" sz="2400">
                        <a:solidFill>
                          <a:srgbClr val="000000"/>
                        </a:solidFill>
                        <a:effectLst/>
                        <a:latin typeface="Roboto Light" panose="02000000000000000000" pitchFamily="2"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50000"/>
                        </a:lnSpc>
                      </a:pPr>
                      <a:r>
                        <a:rPr lang="pt-BR" sz="2400">
                          <a:effectLst/>
                        </a:rPr>
                        <a:t>do.</a:t>
                      </a:r>
                      <a:endParaRPr lang="pt-BR" sz="2400">
                        <a:solidFill>
                          <a:srgbClr val="000000"/>
                        </a:solidFill>
                        <a:effectLst/>
                        <a:latin typeface="Roboto Light" panose="02000000000000000000" pitchFamily="2"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47195473"/>
                  </a:ext>
                </a:extLst>
              </a:tr>
              <a:tr h="278162">
                <a:tc vMerge="1">
                  <a:txBody>
                    <a:bodyPr/>
                    <a:lstStyle/>
                    <a:p>
                      <a:endParaRPr lang="pt-BR"/>
                    </a:p>
                  </a:txBody>
                  <a:tcPr/>
                </a:tc>
                <a:tc vMerge="1">
                  <a:txBody>
                    <a:bodyPr/>
                    <a:lstStyle/>
                    <a:p>
                      <a:endParaRPr lang="pt-BR"/>
                    </a:p>
                  </a:txBody>
                  <a:tcPr/>
                </a:tc>
                <a:tc vMerge="1">
                  <a:txBody>
                    <a:bodyPr/>
                    <a:lstStyle/>
                    <a:p>
                      <a:endParaRPr lang="pt-BR"/>
                    </a:p>
                  </a:txBody>
                  <a:tcPr/>
                </a:tc>
                <a:tc vMerge="1">
                  <a:txBody>
                    <a:bodyPr/>
                    <a:lstStyle/>
                    <a:p>
                      <a:endParaRPr lang="pt-BR"/>
                    </a:p>
                  </a:txBody>
                  <a:tcPr/>
                </a:tc>
                <a:tc vMerge="1">
                  <a:txBody>
                    <a:bodyPr/>
                    <a:lstStyle/>
                    <a:p>
                      <a:endParaRPr lang="pt-BR"/>
                    </a:p>
                  </a:txBody>
                  <a:tcPr/>
                </a:tc>
                <a:tc>
                  <a:txBody>
                    <a:bodyPr/>
                    <a:lstStyle/>
                    <a:p>
                      <a:pPr indent="180340" algn="ctr">
                        <a:lnSpc>
                          <a:spcPct val="150000"/>
                        </a:lnSpc>
                      </a:pPr>
                      <a:r>
                        <a:rPr lang="pt-BR" sz="2400">
                          <a:effectLst/>
                        </a:rPr>
                        <a:t>he/she/it</a:t>
                      </a:r>
                      <a:endParaRPr lang="pt-BR" sz="2400">
                        <a:solidFill>
                          <a:srgbClr val="000000"/>
                        </a:solidFill>
                        <a:effectLst/>
                        <a:latin typeface="Roboto Light" panose="02000000000000000000" pitchFamily="2"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50000"/>
                        </a:lnSpc>
                      </a:pPr>
                      <a:r>
                        <a:rPr lang="pt-BR" sz="2400">
                          <a:effectLst/>
                        </a:rPr>
                        <a:t>does.</a:t>
                      </a:r>
                      <a:endParaRPr lang="pt-BR" sz="2400">
                        <a:solidFill>
                          <a:srgbClr val="000000"/>
                        </a:solidFill>
                        <a:effectLst/>
                        <a:latin typeface="Roboto Light" panose="02000000000000000000" pitchFamily="2"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05230096"/>
                  </a:ext>
                </a:extLst>
              </a:tr>
              <a:tr h="591539">
                <a:tc rowSpan="2">
                  <a:txBody>
                    <a:bodyPr/>
                    <a:lstStyle/>
                    <a:p>
                      <a:pPr indent="180340" algn="ctr">
                        <a:lnSpc>
                          <a:spcPct val="150000"/>
                        </a:lnSpc>
                      </a:pPr>
                      <a:r>
                        <a:rPr lang="pt-BR" sz="2400">
                          <a:effectLst/>
                        </a:rPr>
                        <a:t>Does</a:t>
                      </a:r>
                      <a:endParaRPr lang="pt-BR" sz="2400">
                        <a:solidFill>
                          <a:srgbClr val="000000"/>
                        </a:solidFill>
                        <a:effectLst/>
                        <a:latin typeface="Roboto Light" panose="02000000000000000000" pitchFamily="2"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indent="180340" algn="ctr">
                        <a:lnSpc>
                          <a:spcPct val="150000"/>
                        </a:lnSpc>
                      </a:pPr>
                      <a:r>
                        <a:rPr lang="pt-BR" sz="2400">
                          <a:effectLst/>
                        </a:rPr>
                        <a:t>he/she/it</a:t>
                      </a:r>
                      <a:endParaRPr lang="pt-BR" sz="2400">
                        <a:solidFill>
                          <a:srgbClr val="000000"/>
                        </a:solidFill>
                        <a:effectLst/>
                        <a:latin typeface="Roboto Light" panose="02000000000000000000" pitchFamily="2"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pt-BR"/>
                    </a:p>
                  </a:txBody>
                  <a:tcPr/>
                </a:tc>
                <a:tc vMerge="1">
                  <a:txBody>
                    <a:bodyPr/>
                    <a:lstStyle/>
                    <a:p>
                      <a:endParaRPr lang="pt-BR"/>
                    </a:p>
                  </a:txBody>
                  <a:tcPr/>
                </a:tc>
                <a:tc rowSpan="2">
                  <a:txBody>
                    <a:bodyPr/>
                    <a:lstStyle/>
                    <a:p>
                      <a:pPr indent="180340" algn="ctr">
                        <a:lnSpc>
                          <a:spcPct val="150000"/>
                        </a:lnSpc>
                      </a:pPr>
                      <a:r>
                        <a:rPr lang="pt-BR" sz="2400" dirty="0">
                          <a:effectLst/>
                        </a:rPr>
                        <a:t>No,</a:t>
                      </a:r>
                      <a:endParaRPr lang="pt-BR" sz="2400" dirty="0">
                        <a:solidFill>
                          <a:srgbClr val="000000"/>
                        </a:solidFill>
                        <a:effectLst/>
                        <a:latin typeface="Roboto Light" panose="02000000000000000000" pitchFamily="2"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50000"/>
                        </a:lnSpc>
                      </a:pPr>
                      <a:r>
                        <a:rPr lang="pt-BR" sz="2400" dirty="0" err="1">
                          <a:effectLst/>
                        </a:rPr>
                        <a:t>I</a:t>
                      </a:r>
                      <a:r>
                        <a:rPr lang="pt-BR" sz="2400" dirty="0">
                          <a:effectLst/>
                        </a:rPr>
                        <a:t>/</a:t>
                      </a:r>
                      <a:r>
                        <a:rPr lang="pt-BR" sz="2400" dirty="0" err="1">
                          <a:effectLst/>
                        </a:rPr>
                        <a:t>you</a:t>
                      </a:r>
                      <a:r>
                        <a:rPr lang="pt-BR" sz="2400" dirty="0">
                          <a:effectLst/>
                        </a:rPr>
                        <a:t>/</a:t>
                      </a:r>
                      <a:r>
                        <a:rPr lang="pt-BR" sz="2400" dirty="0" err="1">
                          <a:effectLst/>
                        </a:rPr>
                        <a:t>we</a:t>
                      </a:r>
                      <a:r>
                        <a:rPr lang="pt-BR" sz="2400" dirty="0">
                          <a:effectLst/>
                        </a:rPr>
                        <a:t>/</a:t>
                      </a:r>
                      <a:r>
                        <a:rPr lang="pt-BR" sz="2400" dirty="0" err="1">
                          <a:effectLst/>
                        </a:rPr>
                        <a:t>they</a:t>
                      </a:r>
                      <a:endParaRPr lang="pt-BR" sz="2400" dirty="0">
                        <a:solidFill>
                          <a:srgbClr val="000000"/>
                        </a:solidFill>
                        <a:effectLst/>
                        <a:latin typeface="Roboto Light" panose="02000000000000000000" pitchFamily="2"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50000"/>
                        </a:lnSpc>
                      </a:pPr>
                      <a:r>
                        <a:rPr lang="pt-BR" sz="2400">
                          <a:effectLst/>
                        </a:rPr>
                        <a:t>don’t.</a:t>
                      </a:r>
                      <a:endParaRPr lang="pt-BR" sz="2400">
                        <a:solidFill>
                          <a:srgbClr val="000000"/>
                        </a:solidFill>
                        <a:effectLst/>
                        <a:latin typeface="Roboto Light" panose="02000000000000000000" pitchFamily="2"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25349626"/>
                  </a:ext>
                </a:extLst>
              </a:tr>
              <a:tr h="278162">
                <a:tc vMerge="1">
                  <a:txBody>
                    <a:bodyPr/>
                    <a:lstStyle/>
                    <a:p>
                      <a:endParaRPr lang="pt-BR"/>
                    </a:p>
                  </a:txBody>
                  <a:tcPr/>
                </a:tc>
                <a:tc vMerge="1">
                  <a:txBody>
                    <a:bodyPr/>
                    <a:lstStyle/>
                    <a:p>
                      <a:endParaRPr lang="pt-BR"/>
                    </a:p>
                  </a:txBody>
                  <a:tcPr/>
                </a:tc>
                <a:tc vMerge="1">
                  <a:txBody>
                    <a:bodyPr/>
                    <a:lstStyle/>
                    <a:p>
                      <a:endParaRPr lang="pt-BR"/>
                    </a:p>
                  </a:txBody>
                  <a:tcPr/>
                </a:tc>
                <a:tc vMerge="1">
                  <a:txBody>
                    <a:bodyPr/>
                    <a:lstStyle/>
                    <a:p>
                      <a:endParaRPr lang="pt-BR"/>
                    </a:p>
                  </a:txBody>
                  <a:tcPr/>
                </a:tc>
                <a:tc vMerge="1">
                  <a:txBody>
                    <a:bodyPr/>
                    <a:lstStyle/>
                    <a:p>
                      <a:endParaRPr lang="pt-BR"/>
                    </a:p>
                  </a:txBody>
                  <a:tcPr/>
                </a:tc>
                <a:tc>
                  <a:txBody>
                    <a:bodyPr/>
                    <a:lstStyle/>
                    <a:p>
                      <a:pPr indent="180340" algn="ctr">
                        <a:lnSpc>
                          <a:spcPct val="150000"/>
                        </a:lnSpc>
                      </a:pPr>
                      <a:r>
                        <a:rPr lang="pt-BR" sz="2400" dirty="0" err="1">
                          <a:effectLst/>
                        </a:rPr>
                        <a:t>he</a:t>
                      </a:r>
                      <a:r>
                        <a:rPr lang="pt-BR" sz="2400" dirty="0">
                          <a:effectLst/>
                        </a:rPr>
                        <a:t>/</a:t>
                      </a:r>
                      <a:r>
                        <a:rPr lang="pt-BR" sz="2400" dirty="0" err="1">
                          <a:effectLst/>
                        </a:rPr>
                        <a:t>she</a:t>
                      </a:r>
                      <a:r>
                        <a:rPr lang="pt-BR" sz="2400" dirty="0">
                          <a:effectLst/>
                        </a:rPr>
                        <a:t>/it</a:t>
                      </a:r>
                      <a:endParaRPr lang="pt-BR" sz="2400" dirty="0">
                        <a:solidFill>
                          <a:srgbClr val="000000"/>
                        </a:solidFill>
                        <a:effectLst/>
                        <a:latin typeface="Roboto Light" panose="02000000000000000000" pitchFamily="2"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50000"/>
                        </a:lnSpc>
                      </a:pPr>
                      <a:r>
                        <a:rPr lang="pt-BR" sz="2400" dirty="0" err="1">
                          <a:effectLst/>
                        </a:rPr>
                        <a:t>doesn’t</a:t>
                      </a:r>
                      <a:r>
                        <a:rPr lang="pt-BR" sz="2400" dirty="0">
                          <a:effectLst/>
                        </a:rPr>
                        <a:t>.</a:t>
                      </a:r>
                      <a:endParaRPr lang="pt-BR" sz="2400" dirty="0">
                        <a:solidFill>
                          <a:srgbClr val="000000"/>
                        </a:solidFill>
                        <a:effectLst/>
                        <a:latin typeface="Roboto Light" panose="02000000000000000000" pitchFamily="2"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32355074"/>
                  </a:ext>
                </a:extLst>
              </a:tr>
            </a:tbl>
          </a:graphicData>
        </a:graphic>
      </p:graphicFrame>
    </p:spTree>
    <p:extLst>
      <p:ext uri="{BB962C8B-B14F-4D97-AF65-F5344CB8AC3E}">
        <p14:creationId xmlns:p14="http://schemas.microsoft.com/office/powerpoint/2010/main" val="16295806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B7CA78E4-EC42-908E-2DCD-012AF15E9BBA}"/>
              </a:ext>
            </a:extLst>
          </p:cNvPr>
          <p:cNvPicPr>
            <a:picLocks noChangeAspect="1"/>
          </p:cNvPicPr>
          <p:nvPr/>
        </p:nvPicPr>
        <p:blipFill>
          <a:blip r:embed="rId2"/>
          <a:stretch>
            <a:fillRect/>
          </a:stretch>
        </p:blipFill>
        <p:spPr>
          <a:xfrm>
            <a:off x="3590396" y="-11509"/>
            <a:ext cx="4605742" cy="6858000"/>
          </a:xfrm>
          <a:prstGeom prst="rect">
            <a:avLst/>
          </a:prstGeom>
        </p:spPr>
      </p:pic>
      <p:grpSp>
        <p:nvGrpSpPr>
          <p:cNvPr id="12" name="Agrupar 11">
            <a:extLst>
              <a:ext uri="{FF2B5EF4-FFF2-40B4-BE49-F238E27FC236}">
                <a16:creationId xmlns:a16="http://schemas.microsoft.com/office/drawing/2014/main" id="{DC40C915-0ED3-D574-81EB-6FC67821FAB6}"/>
              </a:ext>
            </a:extLst>
          </p:cNvPr>
          <p:cNvGrpSpPr/>
          <p:nvPr/>
        </p:nvGrpSpPr>
        <p:grpSpPr>
          <a:xfrm>
            <a:off x="269283" y="1704625"/>
            <a:ext cx="3133135" cy="4247161"/>
            <a:chOff x="667900" y="3626397"/>
            <a:chExt cx="3133135" cy="4247161"/>
          </a:xfrm>
        </p:grpSpPr>
        <p:sp>
          <p:nvSpPr>
            <p:cNvPr id="13" name="CaixaDeTexto 12">
              <a:extLst>
                <a:ext uri="{FF2B5EF4-FFF2-40B4-BE49-F238E27FC236}">
                  <a16:creationId xmlns:a16="http://schemas.microsoft.com/office/drawing/2014/main" id="{96352E7B-16EB-C41F-72F9-C28A4475F859}"/>
                </a:ext>
              </a:extLst>
            </p:cNvPr>
            <p:cNvSpPr txBox="1"/>
            <p:nvPr/>
          </p:nvSpPr>
          <p:spPr>
            <a:xfrm>
              <a:off x="839244" y="4087906"/>
              <a:ext cx="2961791" cy="3785652"/>
            </a:xfrm>
            <a:custGeom>
              <a:avLst/>
              <a:gdLst>
                <a:gd name="connsiteX0" fmla="*/ 0 w 2961791"/>
                <a:gd name="connsiteY0" fmla="*/ 0 h 3785652"/>
                <a:gd name="connsiteX1" fmla="*/ 2961791 w 2961791"/>
                <a:gd name="connsiteY1" fmla="*/ 0 h 3785652"/>
                <a:gd name="connsiteX2" fmla="*/ 2961791 w 2961791"/>
                <a:gd name="connsiteY2" fmla="*/ 3785652 h 3785652"/>
                <a:gd name="connsiteX3" fmla="*/ 0 w 2961791"/>
                <a:gd name="connsiteY3" fmla="*/ 3785652 h 3785652"/>
                <a:gd name="connsiteX4" fmla="*/ 0 w 2961791"/>
                <a:gd name="connsiteY4" fmla="*/ 0 h 3785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1791" h="3785652" fill="none" extrusionOk="0">
                  <a:moveTo>
                    <a:pt x="0" y="0"/>
                  </a:moveTo>
                  <a:cubicBezTo>
                    <a:pt x="300348" y="-49533"/>
                    <a:pt x="2220568" y="-14809"/>
                    <a:pt x="2961791" y="0"/>
                  </a:cubicBezTo>
                  <a:cubicBezTo>
                    <a:pt x="3049430" y="605805"/>
                    <a:pt x="2889112" y="2720140"/>
                    <a:pt x="2961791" y="3785652"/>
                  </a:cubicBezTo>
                  <a:cubicBezTo>
                    <a:pt x="2134064" y="3737421"/>
                    <a:pt x="613343" y="3870107"/>
                    <a:pt x="0" y="3785652"/>
                  </a:cubicBezTo>
                  <a:cubicBezTo>
                    <a:pt x="-38581" y="2333031"/>
                    <a:pt x="63341" y="1327805"/>
                    <a:pt x="0" y="0"/>
                  </a:cubicBezTo>
                  <a:close/>
                </a:path>
                <a:path w="2961791" h="3785652" stroke="0" extrusionOk="0">
                  <a:moveTo>
                    <a:pt x="0" y="0"/>
                  </a:moveTo>
                  <a:cubicBezTo>
                    <a:pt x="1330620" y="118645"/>
                    <a:pt x="1822767" y="116012"/>
                    <a:pt x="2961791" y="0"/>
                  </a:cubicBezTo>
                  <a:cubicBezTo>
                    <a:pt x="2828909" y="637042"/>
                    <a:pt x="3046742" y="3121186"/>
                    <a:pt x="2961791" y="3785652"/>
                  </a:cubicBezTo>
                  <a:cubicBezTo>
                    <a:pt x="1938139" y="3920252"/>
                    <a:pt x="735825" y="3628456"/>
                    <a:pt x="0" y="3785652"/>
                  </a:cubicBezTo>
                  <a:cubicBezTo>
                    <a:pt x="-20187" y="3244272"/>
                    <a:pt x="-152480" y="680335"/>
                    <a:pt x="0" y="0"/>
                  </a:cubicBezTo>
                  <a:close/>
                </a:path>
              </a:pathLst>
            </a:custGeom>
            <a:solidFill>
              <a:schemeClr val="accent2">
                <a:lumMod val="20000"/>
                <a:lumOff val="80000"/>
              </a:schemeClr>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pt-BR" sz="2000" dirty="0"/>
                <a:t>Conhecer convenções</a:t>
              </a:r>
            </a:p>
            <a:p>
              <a:r>
                <a:rPr lang="pt-BR" sz="2000" dirty="0"/>
                <a:t>relacionadas a contextos e a gêneros de texto ajuda-nos a compreender e a</a:t>
              </a:r>
            </a:p>
            <a:p>
              <a:r>
                <a:rPr lang="pt-BR" sz="2000" dirty="0"/>
                <a:t>produzir textos de cada gênero. Com um colega, identifiquem características do gênero </a:t>
              </a:r>
              <a:r>
                <a:rPr lang="pt-BR" sz="2000" b="1" dirty="0"/>
                <a:t>cartaz de campanha </a:t>
              </a:r>
              <a:r>
                <a:rPr lang="pt-BR" sz="2000" dirty="0"/>
                <a:t>que vocês encontram no texto e escrevam- nas em seus cadernos. </a:t>
              </a:r>
            </a:p>
          </p:txBody>
        </p:sp>
        <p:sp>
          <p:nvSpPr>
            <p:cNvPr id="14" name="Pentágono 13">
              <a:extLst>
                <a:ext uri="{FF2B5EF4-FFF2-40B4-BE49-F238E27FC236}">
                  <a16:creationId xmlns:a16="http://schemas.microsoft.com/office/drawing/2014/main" id="{98BEB048-2796-735C-1318-113A9D3315C5}"/>
                </a:ext>
              </a:extLst>
            </p:cNvPr>
            <p:cNvSpPr/>
            <p:nvPr/>
          </p:nvSpPr>
          <p:spPr>
            <a:xfrm rot="21338555">
              <a:off x="667900" y="3626397"/>
              <a:ext cx="1292087" cy="487017"/>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dirty="0"/>
                <a:t>TIP</a:t>
              </a:r>
            </a:p>
          </p:txBody>
        </p:sp>
      </p:grpSp>
      <p:sp>
        <p:nvSpPr>
          <p:cNvPr id="5" name="Espaço Reservado para Conteúdo 2">
            <a:extLst>
              <a:ext uri="{FF2B5EF4-FFF2-40B4-BE49-F238E27FC236}">
                <a16:creationId xmlns:a16="http://schemas.microsoft.com/office/drawing/2014/main" id="{392A06A1-AB2D-CD6F-825C-CD1930651E52}"/>
              </a:ext>
            </a:extLst>
          </p:cNvPr>
          <p:cNvSpPr txBox="1">
            <a:spLocks/>
          </p:cNvSpPr>
          <p:nvPr/>
        </p:nvSpPr>
        <p:spPr>
          <a:xfrm>
            <a:off x="8196138" y="5951786"/>
            <a:ext cx="4012868" cy="894705"/>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buFont typeface="Arial" panose="020B0604020202020204" pitchFamily="34" charset="0"/>
              <a:buNone/>
            </a:pPr>
            <a:r>
              <a:rPr lang="pt-BR" sz="1000" dirty="0">
                <a:solidFill>
                  <a:schemeClr val="tx1"/>
                </a:solidFill>
                <a:latin typeface="Helvetica" pitchFamily="2" charset="0"/>
              </a:rPr>
              <a:t>MEDITERRANEAN ASSOCIATION TO SAVE THE SEA TURTLES. </a:t>
            </a:r>
            <a:r>
              <a:rPr lang="pt-BR" sz="1000" b="1" dirty="0" err="1">
                <a:solidFill>
                  <a:schemeClr val="tx1"/>
                </a:solidFill>
                <a:latin typeface="Helvetica" pitchFamily="2" charset="0"/>
              </a:rPr>
              <a:t>You</a:t>
            </a:r>
            <a:r>
              <a:rPr lang="pt-BR" sz="1000" b="1" dirty="0">
                <a:solidFill>
                  <a:schemeClr val="tx1"/>
                </a:solidFill>
                <a:latin typeface="Helvetica" pitchFamily="2" charset="0"/>
              </a:rPr>
              <a:t> </a:t>
            </a:r>
            <a:r>
              <a:rPr lang="pt-BR" sz="1000" b="1" dirty="0" err="1">
                <a:solidFill>
                  <a:schemeClr val="tx1"/>
                </a:solidFill>
                <a:latin typeface="Helvetica" pitchFamily="2" charset="0"/>
              </a:rPr>
              <a:t>see</a:t>
            </a:r>
            <a:r>
              <a:rPr lang="pt-BR" sz="1000" b="1" dirty="0">
                <a:solidFill>
                  <a:schemeClr val="tx1"/>
                </a:solidFill>
                <a:latin typeface="Helvetica" pitchFamily="2" charset="0"/>
              </a:rPr>
              <a:t> </a:t>
            </a:r>
            <a:r>
              <a:rPr lang="pt-BR" sz="1000" b="1" dirty="0" err="1">
                <a:solidFill>
                  <a:schemeClr val="tx1"/>
                </a:solidFill>
                <a:latin typeface="Helvetica" pitchFamily="2" charset="0"/>
              </a:rPr>
              <a:t>the</a:t>
            </a:r>
            <a:r>
              <a:rPr lang="pt-BR" sz="1000" b="1" dirty="0">
                <a:solidFill>
                  <a:schemeClr val="tx1"/>
                </a:solidFill>
                <a:latin typeface="Helvetica" pitchFamily="2" charset="0"/>
              </a:rPr>
              <a:t> </a:t>
            </a:r>
            <a:r>
              <a:rPr lang="pt-BR" sz="1000" b="1" dirty="0" err="1">
                <a:solidFill>
                  <a:schemeClr val="tx1"/>
                </a:solidFill>
                <a:latin typeface="Helvetica" pitchFamily="2" charset="0"/>
              </a:rPr>
              <a:t>difference</a:t>
            </a:r>
            <a:r>
              <a:rPr lang="pt-BR" sz="1000" b="1" dirty="0">
                <a:solidFill>
                  <a:schemeClr val="tx1"/>
                </a:solidFill>
                <a:latin typeface="Helvetica" pitchFamily="2" charset="0"/>
              </a:rPr>
              <a:t>. A </a:t>
            </a:r>
            <a:r>
              <a:rPr lang="pt-BR" sz="1000" b="1" dirty="0" err="1">
                <a:solidFill>
                  <a:schemeClr val="tx1"/>
                </a:solidFill>
                <a:latin typeface="Helvetica" pitchFamily="2" charset="0"/>
              </a:rPr>
              <a:t>turtle</a:t>
            </a:r>
            <a:r>
              <a:rPr lang="pt-BR" sz="1000" b="1" dirty="0">
                <a:solidFill>
                  <a:schemeClr val="tx1"/>
                </a:solidFill>
                <a:latin typeface="Helvetica" pitchFamily="2" charset="0"/>
              </a:rPr>
              <a:t> does </a:t>
            </a:r>
            <a:r>
              <a:rPr lang="pt-BR" sz="1000" b="1" dirty="0" err="1">
                <a:solidFill>
                  <a:schemeClr val="tx1"/>
                </a:solidFill>
                <a:latin typeface="Helvetica" pitchFamily="2" charset="0"/>
              </a:rPr>
              <a:t>not</a:t>
            </a:r>
            <a:r>
              <a:rPr lang="pt-BR" sz="1000" b="1" dirty="0">
                <a:solidFill>
                  <a:schemeClr val="tx1"/>
                </a:solidFill>
                <a:latin typeface="Helvetica" pitchFamily="2" charset="0"/>
              </a:rPr>
              <a:t>. </a:t>
            </a:r>
            <a:r>
              <a:rPr lang="pt-BR" sz="1000" dirty="0">
                <a:solidFill>
                  <a:schemeClr val="tx1"/>
                </a:solidFill>
                <a:latin typeface="Helvetica" pitchFamily="2" charset="0"/>
              </a:rPr>
              <a:t>[2012]. 1 cartaz. Disponível em: https://</a:t>
            </a:r>
            <a:r>
              <a:rPr lang="pt-BR" sz="1000" dirty="0" err="1">
                <a:solidFill>
                  <a:schemeClr val="tx1"/>
                </a:solidFill>
                <a:latin typeface="Helvetica" pitchFamily="2" charset="0"/>
              </a:rPr>
              <a:t>medasset.org</a:t>
            </a:r>
            <a:r>
              <a:rPr lang="pt-BR" sz="1000" dirty="0">
                <a:solidFill>
                  <a:schemeClr val="tx1"/>
                </a:solidFill>
                <a:latin typeface="Helvetica" pitchFamily="2" charset="0"/>
              </a:rPr>
              <a:t>/</a:t>
            </a:r>
            <a:r>
              <a:rPr lang="pt-BR" sz="1000" dirty="0" err="1">
                <a:solidFill>
                  <a:schemeClr val="tx1"/>
                </a:solidFill>
                <a:latin typeface="Helvetica" pitchFamily="2" charset="0"/>
              </a:rPr>
              <a:t>wp-content</a:t>
            </a:r>
            <a:r>
              <a:rPr lang="pt-BR" sz="1000" dirty="0">
                <a:solidFill>
                  <a:schemeClr val="tx1"/>
                </a:solidFill>
                <a:latin typeface="Helvetica" pitchFamily="2" charset="0"/>
              </a:rPr>
              <a:t>/uploads/2015/08/KX24X33cm_english.jpg. Acesso em: 11 ago. 2024.</a:t>
            </a:r>
            <a:endParaRPr lang="pt-BR" sz="1000" dirty="0">
              <a:solidFill>
                <a:schemeClr val="tx1"/>
              </a:solidFill>
            </a:endParaRPr>
          </a:p>
        </p:txBody>
      </p:sp>
      <p:sp>
        <p:nvSpPr>
          <p:cNvPr id="9" name="Retângulo 8">
            <a:extLst>
              <a:ext uri="{FF2B5EF4-FFF2-40B4-BE49-F238E27FC236}">
                <a16:creationId xmlns:a16="http://schemas.microsoft.com/office/drawing/2014/main" id="{8451F3B1-CB2D-BE93-5D38-02F27C363DA3}"/>
              </a:ext>
            </a:extLst>
          </p:cNvPr>
          <p:cNvSpPr/>
          <p:nvPr/>
        </p:nvSpPr>
        <p:spPr>
          <a:xfrm rot="20492295">
            <a:off x="-842232" y="-818046"/>
            <a:ext cx="5126836" cy="165911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Título 1">
            <a:extLst>
              <a:ext uri="{FF2B5EF4-FFF2-40B4-BE49-F238E27FC236}">
                <a16:creationId xmlns:a16="http://schemas.microsoft.com/office/drawing/2014/main" id="{78F9AED1-10FB-2F81-2A68-FCA52C749DF6}"/>
              </a:ext>
            </a:extLst>
          </p:cNvPr>
          <p:cNvSpPr>
            <a:spLocks noGrp="1"/>
          </p:cNvSpPr>
          <p:nvPr>
            <p:ph type="title"/>
          </p:nvPr>
        </p:nvSpPr>
        <p:spPr>
          <a:xfrm rot="20511431">
            <a:off x="9016" y="254087"/>
            <a:ext cx="3323415" cy="768474"/>
          </a:xfrm>
          <a:custGeom>
            <a:avLst/>
            <a:gdLst>
              <a:gd name="connsiteX0" fmla="*/ 0 w 3323415"/>
              <a:gd name="connsiteY0" fmla="*/ 0 h 768474"/>
              <a:gd name="connsiteX1" fmla="*/ 3323415 w 3323415"/>
              <a:gd name="connsiteY1" fmla="*/ 0 h 768474"/>
              <a:gd name="connsiteX2" fmla="*/ 3323415 w 3323415"/>
              <a:gd name="connsiteY2" fmla="*/ 768474 h 768474"/>
              <a:gd name="connsiteX3" fmla="*/ 0 w 3323415"/>
              <a:gd name="connsiteY3" fmla="*/ 768474 h 768474"/>
              <a:gd name="connsiteX4" fmla="*/ 0 w 3323415"/>
              <a:gd name="connsiteY4" fmla="*/ 0 h 768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3415" h="768474" fill="none" extrusionOk="0">
                <a:moveTo>
                  <a:pt x="0" y="0"/>
                </a:moveTo>
                <a:cubicBezTo>
                  <a:pt x="1120904" y="-49533"/>
                  <a:pt x="2377966" y="-14809"/>
                  <a:pt x="3323415" y="0"/>
                </a:cubicBezTo>
                <a:cubicBezTo>
                  <a:pt x="3369818" y="165277"/>
                  <a:pt x="3368782" y="612833"/>
                  <a:pt x="3323415" y="768474"/>
                </a:cubicBezTo>
                <a:cubicBezTo>
                  <a:pt x="2825949" y="720243"/>
                  <a:pt x="549133" y="852929"/>
                  <a:pt x="0" y="768474"/>
                </a:cubicBezTo>
                <a:cubicBezTo>
                  <a:pt x="-11874" y="565440"/>
                  <a:pt x="-4102" y="178889"/>
                  <a:pt x="0" y="0"/>
                </a:cubicBezTo>
                <a:close/>
              </a:path>
              <a:path w="3323415" h="768474" stroke="0" extrusionOk="0">
                <a:moveTo>
                  <a:pt x="0" y="0"/>
                </a:moveTo>
                <a:cubicBezTo>
                  <a:pt x="1275843" y="118645"/>
                  <a:pt x="2274791" y="116012"/>
                  <a:pt x="3323415" y="0"/>
                </a:cubicBezTo>
                <a:cubicBezTo>
                  <a:pt x="3386769" y="336899"/>
                  <a:pt x="3265851" y="389462"/>
                  <a:pt x="3323415" y="768474"/>
                </a:cubicBezTo>
                <a:cubicBezTo>
                  <a:pt x="2710589" y="903074"/>
                  <a:pt x="575238" y="611278"/>
                  <a:pt x="0" y="768474"/>
                </a:cubicBezTo>
                <a:cubicBezTo>
                  <a:pt x="-30399" y="522728"/>
                  <a:pt x="52520" y="371610"/>
                  <a:pt x="0" y="0"/>
                </a:cubicBezTo>
                <a:close/>
              </a:path>
            </a:pathLst>
          </a:custGeom>
          <a:solidFill>
            <a:schemeClr val="tx1"/>
          </a:solidFill>
          <a:ln>
            <a:noFill/>
            <a:extLst>
              <a:ext uri="{C807C97D-BFC1-408E-A445-0C87EB9F89A2}">
                <ask:lineSketchStyleProps xmlns:ask="http://schemas.microsoft.com/office/drawing/2018/sketchyshapes" sd="1219033472">
                  <ask:type>
                    <ask:lineSketchCurved/>
                  </ask:type>
                </ask:lineSketchStyleProps>
              </a:ext>
            </a:extLst>
          </a:ln>
        </p:spPr>
        <p:txBody>
          <a:bodyPr wrap="square">
            <a:noAutofit/>
          </a:bodyPr>
          <a:lstStyle/>
          <a:p>
            <a:r>
              <a:rPr lang="pt-BR" sz="4000" b="1" dirty="0">
                <a:solidFill>
                  <a:schemeClr val="bg1"/>
                </a:solidFill>
              </a:rPr>
              <a:t>UNIT 2</a:t>
            </a:r>
          </a:p>
        </p:txBody>
      </p:sp>
      <p:pic>
        <p:nvPicPr>
          <p:cNvPr id="6" name="Imagem 5" descr="Texto&#10;&#10;Descrição gerada automaticamente">
            <a:extLst>
              <a:ext uri="{FF2B5EF4-FFF2-40B4-BE49-F238E27FC236}">
                <a16:creationId xmlns:a16="http://schemas.microsoft.com/office/drawing/2014/main" id="{E5414158-CDFA-4963-B6C2-15FA5E72191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06670" y="1909061"/>
            <a:ext cx="5975668" cy="1631581"/>
          </a:xfrm>
          <a:prstGeom prst="rect">
            <a:avLst/>
          </a:prstGeom>
        </p:spPr>
        <p:style>
          <a:lnRef idx="0">
            <a:schemeClr val="dk1"/>
          </a:lnRef>
          <a:fillRef idx="3">
            <a:schemeClr val="dk1"/>
          </a:fillRef>
          <a:effectRef idx="3">
            <a:schemeClr val="dk1"/>
          </a:effectRef>
          <a:fontRef idx="minor">
            <a:schemeClr val="lt1"/>
          </a:fontRef>
        </p:style>
      </p:pic>
      <p:sp>
        <p:nvSpPr>
          <p:cNvPr id="15" name="Retângulo 14">
            <a:extLst>
              <a:ext uri="{FF2B5EF4-FFF2-40B4-BE49-F238E27FC236}">
                <a16:creationId xmlns:a16="http://schemas.microsoft.com/office/drawing/2014/main" id="{95E45EAE-017D-7713-E4CA-A45694B1B28F}"/>
              </a:ext>
            </a:extLst>
          </p:cNvPr>
          <p:cNvSpPr/>
          <p:nvPr/>
        </p:nvSpPr>
        <p:spPr>
          <a:xfrm>
            <a:off x="3590396" y="4901609"/>
            <a:ext cx="3140013" cy="93566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Retângulo 15">
            <a:extLst>
              <a:ext uri="{FF2B5EF4-FFF2-40B4-BE49-F238E27FC236}">
                <a16:creationId xmlns:a16="http://schemas.microsoft.com/office/drawing/2014/main" id="{C542C189-F6CE-A874-9B1E-70520D40CF67}"/>
              </a:ext>
            </a:extLst>
          </p:cNvPr>
          <p:cNvSpPr/>
          <p:nvPr/>
        </p:nvSpPr>
        <p:spPr>
          <a:xfrm>
            <a:off x="6106670" y="1909061"/>
            <a:ext cx="5975668" cy="1631581"/>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18" name="Conector Reto 17">
            <a:extLst>
              <a:ext uri="{FF2B5EF4-FFF2-40B4-BE49-F238E27FC236}">
                <a16:creationId xmlns:a16="http://schemas.microsoft.com/office/drawing/2014/main" id="{3BE44971-6FF3-8BD8-23B6-91BC49FE935F}"/>
              </a:ext>
            </a:extLst>
          </p:cNvPr>
          <p:cNvCxnSpPr/>
          <p:nvPr/>
        </p:nvCxnSpPr>
        <p:spPr>
          <a:xfrm flipV="1">
            <a:off x="3590396" y="1909061"/>
            <a:ext cx="2516274" cy="299254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Conector Reto 18">
            <a:extLst>
              <a:ext uri="{FF2B5EF4-FFF2-40B4-BE49-F238E27FC236}">
                <a16:creationId xmlns:a16="http://schemas.microsoft.com/office/drawing/2014/main" id="{85A113C8-AA6D-BF25-E90A-4954A6B9BF68}"/>
              </a:ext>
            </a:extLst>
          </p:cNvPr>
          <p:cNvCxnSpPr>
            <a:cxnSpLocks/>
          </p:cNvCxnSpPr>
          <p:nvPr/>
        </p:nvCxnSpPr>
        <p:spPr>
          <a:xfrm flipV="1">
            <a:off x="6707680" y="3540642"/>
            <a:ext cx="5374658" cy="229663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96569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7" name="Imagem 6">
            <a:extLst>
              <a:ext uri="{FF2B5EF4-FFF2-40B4-BE49-F238E27FC236}">
                <a16:creationId xmlns:a16="http://schemas.microsoft.com/office/drawing/2014/main" id="{98AA7E60-06C5-4461-4340-8DE10DC93A40}"/>
              </a:ext>
            </a:extLst>
          </p:cNvPr>
          <p:cNvPicPr>
            <a:picLocks noChangeAspect="1"/>
          </p:cNvPicPr>
          <p:nvPr/>
        </p:nvPicPr>
        <p:blipFill>
          <a:blip r:embed="rId2"/>
          <a:stretch>
            <a:fillRect/>
          </a:stretch>
        </p:blipFill>
        <p:spPr>
          <a:xfrm>
            <a:off x="3193508" y="1520891"/>
            <a:ext cx="3929818" cy="4609045"/>
          </a:xfrm>
          <a:prstGeom prst="rect">
            <a:avLst/>
          </a:prstGeom>
        </p:spPr>
      </p:pic>
      <p:sp>
        <p:nvSpPr>
          <p:cNvPr id="11" name="CaixaDeTexto 10">
            <a:extLst>
              <a:ext uri="{FF2B5EF4-FFF2-40B4-BE49-F238E27FC236}">
                <a16:creationId xmlns:a16="http://schemas.microsoft.com/office/drawing/2014/main" id="{D0454879-EB27-DB53-C605-1C9F01508D84}"/>
              </a:ext>
            </a:extLst>
          </p:cNvPr>
          <p:cNvSpPr txBox="1"/>
          <p:nvPr/>
        </p:nvSpPr>
        <p:spPr>
          <a:xfrm>
            <a:off x="9278590" y="514732"/>
            <a:ext cx="2632681" cy="769441"/>
          </a:xfrm>
          <a:prstGeom prst="rect">
            <a:avLst/>
          </a:prstGeom>
          <a:solidFill>
            <a:schemeClr val="bg1"/>
          </a:solidFill>
          <a:ln>
            <a:solidFill>
              <a:schemeClr val="accent4"/>
            </a:solidFill>
          </a:ln>
        </p:spPr>
        <p:txBody>
          <a:bodyPr wrap="square" rtlCol="0">
            <a:spAutoFit/>
          </a:bodyPr>
          <a:lstStyle/>
          <a:p>
            <a:pPr algn="ctr"/>
            <a:r>
              <a:rPr lang="pt-BR" sz="2200" b="1" dirty="0">
                <a:solidFill>
                  <a:srgbClr val="2F2F2E"/>
                </a:solidFill>
                <a:effectLst/>
                <a:latin typeface="+mj-lt"/>
              </a:rPr>
              <a:t>Visual </a:t>
            </a:r>
            <a:r>
              <a:rPr lang="pt-BR" sz="2200" b="1" dirty="0" err="1">
                <a:solidFill>
                  <a:srgbClr val="2F2F2E"/>
                </a:solidFill>
                <a:effectLst/>
                <a:latin typeface="+mj-lt"/>
              </a:rPr>
              <a:t>artist</a:t>
            </a:r>
            <a:r>
              <a:rPr lang="pt-BR" sz="2200" b="1" dirty="0">
                <a:solidFill>
                  <a:srgbClr val="2F2F2E"/>
                </a:solidFill>
                <a:effectLst/>
                <a:latin typeface="+mj-lt"/>
              </a:rPr>
              <a:t>  </a:t>
            </a:r>
            <a:r>
              <a:rPr lang="pt-BR" sz="2200" b="1" dirty="0" err="1">
                <a:solidFill>
                  <a:srgbClr val="2F2F2E"/>
                </a:solidFill>
                <a:effectLst/>
                <a:latin typeface="+mj-lt"/>
              </a:rPr>
              <a:t>DeBris</a:t>
            </a:r>
            <a:endParaRPr lang="pt-BR" sz="2200" dirty="0">
              <a:solidFill>
                <a:srgbClr val="2F2F2E"/>
              </a:solidFill>
              <a:effectLst/>
              <a:latin typeface="+mj-lt"/>
            </a:endParaRPr>
          </a:p>
        </p:txBody>
      </p:sp>
      <p:sp>
        <p:nvSpPr>
          <p:cNvPr id="17" name="CaixaDeTexto 16">
            <a:extLst>
              <a:ext uri="{FF2B5EF4-FFF2-40B4-BE49-F238E27FC236}">
                <a16:creationId xmlns:a16="http://schemas.microsoft.com/office/drawing/2014/main" id="{E6020BDB-DA1A-C1D8-413A-EC133946AF8B}"/>
              </a:ext>
            </a:extLst>
          </p:cNvPr>
          <p:cNvSpPr txBox="1"/>
          <p:nvPr/>
        </p:nvSpPr>
        <p:spPr>
          <a:xfrm>
            <a:off x="3750071" y="853286"/>
            <a:ext cx="3397479" cy="430887"/>
          </a:xfrm>
          <a:prstGeom prst="rect">
            <a:avLst/>
          </a:prstGeom>
          <a:solidFill>
            <a:schemeClr val="bg1"/>
          </a:solidFill>
          <a:ln>
            <a:solidFill>
              <a:schemeClr val="accent4"/>
            </a:solidFill>
          </a:ln>
        </p:spPr>
        <p:txBody>
          <a:bodyPr wrap="square" rtlCol="0">
            <a:spAutoFit/>
          </a:bodyPr>
          <a:lstStyle/>
          <a:p>
            <a:pPr algn="ctr"/>
            <a:r>
              <a:rPr lang="pt-BR" sz="2200" b="1" dirty="0">
                <a:solidFill>
                  <a:srgbClr val="2F2F2E"/>
                </a:solidFill>
                <a:effectLst/>
                <a:latin typeface="+mj-lt"/>
              </a:rPr>
              <a:t>Visual </a:t>
            </a:r>
            <a:r>
              <a:rPr lang="pt-BR" sz="2200" b="1" dirty="0" err="1">
                <a:solidFill>
                  <a:srgbClr val="2F2F2E"/>
                </a:solidFill>
                <a:effectLst/>
                <a:latin typeface="+mj-lt"/>
              </a:rPr>
              <a:t>artist</a:t>
            </a:r>
            <a:r>
              <a:rPr lang="pt-BR" sz="2200" b="1" dirty="0">
                <a:solidFill>
                  <a:srgbClr val="2F2F2E"/>
                </a:solidFill>
                <a:effectLst/>
                <a:latin typeface="+mj-lt"/>
              </a:rPr>
              <a:t> Bordalo II</a:t>
            </a:r>
            <a:endParaRPr lang="pt-BR" sz="2200" dirty="0">
              <a:solidFill>
                <a:srgbClr val="2F2F2E"/>
              </a:solidFill>
              <a:effectLst/>
              <a:latin typeface="+mj-lt"/>
            </a:endParaRPr>
          </a:p>
        </p:txBody>
      </p:sp>
      <p:sp>
        <p:nvSpPr>
          <p:cNvPr id="21" name="CaixaDeTexto 20">
            <a:extLst>
              <a:ext uri="{FF2B5EF4-FFF2-40B4-BE49-F238E27FC236}">
                <a16:creationId xmlns:a16="http://schemas.microsoft.com/office/drawing/2014/main" id="{B5A0C9C7-3922-57F5-BF6C-7EDFB1DD6524}"/>
              </a:ext>
            </a:extLst>
          </p:cNvPr>
          <p:cNvSpPr txBox="1"/>
          <p:nvPr/>
        </p:nvSpPr>
        <p:spPr>
          <a:xfrm>
            <a:off x="3193508" y="6129936"/>
            <a:ext cx="3929818" cy="430887"/>
          </a:xfrm>
          <a:prstGeom prst="rect">
            <a:avLst/>
          </a:prstGeom>
          <a:solidFill>
            <a:schemeClr val="bg1"/>
          </a:solidFill>
          <a:ln>
            <a:solidFill>
              <a:schemeClr val="accent4"/>
            </a:solidFill>
          </a:ln>
        </p:spPr>
        <p:txBody>
          <a:bodyPr wrap="square" rtlCol="0">
            <a:spAutoFit/>
          </a:bodyPr>
          <a:lstStyle/>
          <a:p>
            <a:pPr algn="ctr"/>
            <a:r>
              <a:rPr lang="pt-BR" sz="2200" b="1" dirty="0">
                <a:solidFill>
                  <a:srgbClr val="2F2F2E"/>
                </a:solidFill>
                <a:effectLst/>
                <a:latin typeface="+mj-lt"/>
              </a:rPr>
              <a:t>Half </a:t>
            </a:r>
            <a:r>
              <a:rPr lang="pt-BR" sz="2200" b="1" dirty="0" err="1">
                <a:solidFill>
                  <a:srgbClr val="2F2F2E"/>
                </a:solidFill>
                <a:effectLst/>
                <a:latin typeface="+mj-lt"/>
              </a:rPr>
              <a:t>Hedgehog</a:t>
            </a:r>
            <a:r>
              <a:rPr lang="pt-BR" sz="2200" b="1" dirty="0">
                <a:solidFill>
                  <a:srgbClr val="2F2F2E"/>
                </a:solidFill>
                <a:effectLst/>
                <a:latin typeface="+mj-lt"/>
              </a:rPr>
              <a:t> (2023)</a:t>
            </a:r>
            <a:endParaRPr lang="pt-BR" sz="2200" dirty="0">
              <a:solidFill>
                <a:srgbClr val="2F2F2E"/>
              </a:solidFill>
              <a:effectLst/>
              <a:latin typeface="+mj-lt"/>
            </a:endParaRPr>
          </a:p>
        </p:txBody>
      </p:sp>
      <p:pic>
        <p:nvPicPr>
          <p:cNvPr id="22" name="Imagem 21">
            <a:extLst>
              <a:ext uri="{FF2B5EF4-FFF2-40B4-BE49-F238E27FC236}">
                <a16:creationId xmlns:a16="http://schemas.microsoft.com/office/drawing/2014/main" id="{BA48D960-9E91-C37F-11A5-2A531271F57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932937" y="1520892"/>
            <a:ext cx="3978334" cy="4609045"/>
          </a:xfrm>
          <a:prstGeom prst="rect">
            <a:avLst/>
          </a:prstGeom>
        </p:spPr>
      </p:pic>
      <p:sp>
        <p:nvSpPr>
          <p:cNvPr id="23" name="CaixaDeTexto 22">
            <a:extLst>
              <a:ext uri="{FF2B5EF4-FFF2-40B4-BE49-F238E27FC236}">
                <a16:creationId xmlns:a16="http://schemas.microsoft.com/office/drawing/2014/main" id="{49BC1B80-8B0E-E485-1041-CA0916D4820F}"/>
              </a:ext>
            </a:extLst>
          </p:cNvPr>
          <p:cNvSpPr txBox="1"/>
          <p:nvPr/>
        </p:nvSpPr>
        <p:spPr>
          <a:xfrm>
            <a:off x="7932937" y="6129937"/>
            <a:ext cx="3978334" cy="430887"/>
          </a:xfrm>
          <a:prstGeom prst="rect">
            <a:avLst/>
          </a:prstGeom>
          <a:solidFill>
            <a:schemeClr val="bg1"/>
          </a:solidFill>
          <a:ln>
            <a:solidFill>
              <a:schemeClr val="accent4"/>
            </a:solidFill>
          </a:ln>
        </p:spPr>
        <p:txBody>
          <a:bodyPr wrap="square" rtlCol="0">
            <a:spAutoFit/>
          </a:bodyPr>
          <a:lstStyle/>
          <a:p>
            <a:pPr algn="ctr"/>
            <a:r>
              <a:rPr lang="pt-BR" sz="2200" b="1" dirty="0" err="1">
                <a:solidFill>
                  <a:srgbClr val="2F2F2E"/>
                </a:solidFill>
                <a:effectLst/>
                <a:latin typeface="+mj-lt"/>
              </a:rPr>
              <a:t>Feeding</a:t>
            </a:r>
            <a:r>
              <a:rPr lang="pt-BR" sz="2200" b="1" dirty="0">
                <a:solidFill>
                  <a:srgbClr val="2F2F2E"/>
                </a:solidFill>
                <a:effectLst/>
                <a:latin typeface="+mj-lt"/>
              </a:rPr>
              <a:t> </a:t>
            </a:r>
            <a:r>
              <a:rPr lang="pt-BR" sz="2200" b="1" dirty="0" err="1">
                <a:solidFill>
                  <a:srgbClr val="2F2F2E"/>
                </a:solidFill>
                <a:effectLst/>
                <a:latin typeface="+mj-lt"/>
              </a:rPr>
              <a:t>Frenzy</a:t>
            </a:r>
            <a:r>
              <a:rPr lang="pt-BR" sz="2200" b="1" dirty="0">
                <a:solidFill>
                  <a:srgbClr val="2F2F2E"/>
                </a:solidFill>
                <a:effectLst/>
                <a:latin typeface="+mj-lt"/>
              </a:rPr>
              <a:t> (2017)</a:t>
            </a:r>
            <a:endParaRPr lang="pt-BR" sz="2200" dirty="0">
              <a:solidFill>
                <a:srgbClr val="2F2F2E"/>
              </a:solidFill>
              <a:effectLst/>
              <a:latin typeface="+mj-lt"/>
            </a:endParaRPr>
          </a:p>
        </p:txBody>
      </p:sp>
      <p:pic>
        <p:nvPicPr>
          <p:cNvPr id="3" name="Imagem 2">
            <a:extLst>
              <a:ext uri="{FF2B5EF4-FFF2-40B4-BE49-F238E27FC236}">
                <a16:creationId xmlns:a16="http://schemas.microsoft.com/office/drawing/2014/main" id="{5D895B56-B9A6-8E7C-6C7E-B53895E32AF3}"/>
              </a:ext>
            </a:extLst>
          </p:cNvPr>
          <p:cNvPicPr>
            <a:picLocks noChangeAspect="1"/>
          </p:cNvPicPr>
          <p:nvPr/>
        </p:nvPicPr>
        <p:blipFill>
          <a:blip r:embed="rId4"/>
          <a:stretch>
            <a:fillRect/>
          </a:stretch>
        </p:blipFill>
        <p:spPr>
          <a:xfrm>
            <a:off x="7776627" y="0"/>
            <a:ext cx="1645085" cy="2568346"/>
          </a:xfrm>
          <a:prstGeom prst="rect">
            <a:avLst/>
          </a:prstGeom>
        </p:spPr>
      </p:pic>
      <p:pic>
        <p:nvPicPr>
          <p:cNvPr id="4" name="Imagem 3">
            <a:extLst>
              <a:ext uri="{FF2B5EF4-FFF2-40B4-BE49-F238E27FC236}">
                <a16:creationId xmlns:a16="http://schemas.microsoft.com/office/drawing/2014/main" id="{572D97DD-3355-2690-18BF-39C1249000FE}"/>
              </a:ext>
            </a:extLst>
          </p:cNvPr>
          <p:cNvPicPr>
            <a:picLocks noChangeAspect="1"/>
          </p:cNvPicPr>
          <p:nvPr/>
        </p:nvPicPr>
        <p:blipFill>
          <a:blip r:embed="rId5"/>
          <a:stretch>
            <a:fillRect/>
          </a:stretch>
        </p:blipFill>
        <p:spPr>
          <a:xfrm>
            <a:off x="1987363" y="638324"/>
            <a:ext cx="1918410" cy="2413000"/>
          </a:xfrm>
          <a:prstGeom prst="rect">
            <a:avLst/>
          </a:prstGeom>
        </p:spPr>
      </p:pic>
      <p:sp>
        <p:nvSpPr>
          <p:cNvPr id="9" name="Retângulo 8">
            <a:extLst>
              <a:ext uri="{FF2B5EF4-FFF2-40B4-BE49-F238E27FC236}">
                <a16:creationId xmlns:a16="http://schemas.microsoft.com/office/drawing/2014/main" id="{8451F3B1-CB2D-BE93-5D38-02F27C363DA3}"/>
              </a:ext>
            </a:extLst>
          </p:cNvPr>
          <p:cNvSpPr/>
          <p:nvPr/>
        </p:nvSpPr>
        <p:spPr>
          <a:xfrm rot="20492295">
            <a:off x="-842232" y="-818046"/>
            <a:ext cx="5126836" cy="165911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Título 1">
            <a:extLst>
              <a:ext uri="{FF2B5EF4-FFF2-40B4-BE49-F238E27FC236}">
                <a16:creationId xmlns:a16="http://schemas.microsoft.com/office/drawing/2014/main" id="{78F9AED1-10FB-2F81-2A68-FCA52C749DF6}"/>
              </a:ext>
            </a:extLst>
          </p:cNvPr>
          <p:cNvSpPr>
            <a:spLocks noGrp="1"/>
          </p:cNvSpPr>
          <p:nvPr>
            <p:ph type="title"/>
          </p:nvPr>
        </p:nvSpPr>
        <p:spPr>
          <a:xfrm rot="20511431">
            <a:off x="9016" y="254087"/>
            <a:ext cx="3323415" cy="768474"/>
          </a:xfrm>
          <a:custGeom>
            <a:avLst/>
            <a:gdLst>
              <a:gd name="connsiteX0" fmla="*/ 0 w 3323415"/>
              <a:gd name="connsiteY0" fmla="*/ 0 h 768474"/>
              <a:gd name="connsiteX1" fmla="*/ 3323415 w 3323415"/>
              <a:gd name="connsiteY1" fmla="*/ 0 h 768474"/>
              <a:gd name="connsiteX2" fmla="*/ 3323415 w 3323415"/>
              <a:gd name="connsiteY2" fmla="*/ 768474 h 768474"/>
              <a:gd name="connsiteX3" fmla="*/ 0 w 3323415"/>
              <a:gd name="connsiteY3" fmla="*/ 768474 h 768474"/>
              <a:gd name="connsiteX4" fmla="*/ 0 w 3323415"/>
              <a:gd name="connsiteY4" fmla="*/ 0 h 768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3415" h="768474" fill="none" extrusionOk="0">
                <a:moveTo>
                  <a:pt x="0" y="0"/>
                </a:moveTo>
                <a:cubicBezTo>
                  <a:pt x="1120904" y="-49533"/>
                  <a:pt x="2377966" y="-14809"/>
                  <a:pt x="3323415" y="0"/>
                </a:cubicBezTo>
                <a:cubicBezTo>
                  <a:pt x="3369818" y="165277"/>
                  <a:pt x="3368782" y="612833"/>
                  <a:pt x="3323415" y="768474"/>
                </a:cubicBezTo>
                <a:cubicBezTo>
                  <a:pt x="2825949" y="720243"/>
                  <a:pt x="549133" y="852929"/>
                  <a:pt x="0" y="768474"/>
                </a:cubicBezTo>
                <a:cubicBezTo>
                  <a:pt x="-11874" y="565440"/>
                  <a:pt x="-4102" y="178889"/>
                  <a:pt x="0" y="0"/>
                </a:cubicBezTo>
                <a:close/>
              </a:path>
              <a:path w="3323415" h="768474" stroke="0" extrusionOk="0">
                <a:moveTo>
                  <a:pt x="0" y="0"/>
                </a:moveTo>
                <a:cubicBezTo>
                  <a:pt x="1275843" y="118645"/>
                  <a:pt x="2274791" y="116012"/>
                  <a:pt x="3323415" y="0"/>
                </a:cubicBezTo>
                <a:cubicBezTo>
                  <a:pt x="3386769" y="336899"/>
                  <a:pt x="3265851" y="389462"/>
                  <a:pt x="3323415" y="768474"/>
                </a:cubicBezTo>
                <a:cubicBezTo>
                  <a:pt x="2710589" y="903074"/>
                  <a:pt x="575238" y="611278"/>
                  <a:pt x="0" y="768474"/>
                </a:cubicBezTo>
                <a:cubicBezTo>
                  <a:pt x="-30399" y="522728"/>
                  <a:pt x="52520" y="371610"/>
                  <a:pt x="0" y="0"/>
                </a:cubicBezTo>
                <a:close/>
              </a:path>
            </a:pathLst>
          </a:custGeom>
          <a:solidFill>
            <a:schemeClr val="tx1"/>
          </a:solidFill>
          <a:ln>
            <a:noFill/>
            <a:extLst>
              <a:ext uri="{C807C97D-BFC1-408E-A445-0C87EB9F89A2}">
                <ask:lineSketchStyleProps xmlns:ask="http://schemas.microsoft.com/office/drawing/2018/sketchyshapes" sd="1219033472">
                  <ask:type>
                    <ask:lineSketchCurved/>
                  </ask:type>
                </ask:lineSketchStyleProps>
              </a:ext>
            </a:extLst>
          </a:ln>
        </p:spPr>
        <p:txBody>
          <a:bodyPr wrap="square">
            <a:noAutofit/>
          </a:bodyPr>
          <a:lstStyle/>
          <a:p>
            <a:r>
              <a:rPr lang="pt-BR" sz="4000" b="1" dirty="0">
                <a:solidFill>
                  <a:schemeClr val="bg1"/>
                </a:solidFill>
              </a:rPr>
              <a:t>UNIT 2</a:t>
            </a:r>
          </a:p>
        </p:txBody>
      </p:sp>
      <p:grpSp>
        <p:nvGrpSpPr>
          <p:cNvPr id="24" name="Agrupar 23">
            <a:extLst>
              <a:ext uri="{FF2B5EF4-FFF2-40B4-BE49-F238E27FC236}">
                <a16:creationId xmlns:a16="http://schemas.microsoft.com/office/drawing/2014/main" id="{86138875-C348-AC2D-8F48-34D92910AE80}"/>
              </a:ext>
            </a:extLst>
          </p:cNvPr>
          <p:cNvGrpSpPr/>
          <p:nvPr/>
        </p:nvGrpSpPr>
        <p:grpSpPr>
          <a:xfrm>
            <a:off x="280729" y="3635614"/>
            <a:ext cx="3166488" cy="2925209"/>
            <a:chOff x="439604" y="3062101"/>
            <a:chExt cx="3166488" cy="2925209"/>
          </a:xfrm>
        </p:grpSpPr>
        <p:sp>
          <p:nvSpPr>
            <p:cNvPr id="25" name="CaixaDeTexto 24">
              <a:extLst>
                <a:ext uri="{FF2B5EF4-FFF2-40B4-BE49-F238E27FC236}">
                  <a16:creationId xmlns:a16="http://schemas.microsoft.com/office/drawing/2014/main" id="{5FFA46DA-9391-0CF0-8CD1-753965471354}"/>
                </a:ext>
              </a:extLst>
            </p:cNvPr>
            <p:cNvSpPr txBox="1"/>
            <p:nvPr/>
          </p:nvSpPr>
          <p:spPr>
            <a:xfrm>
              <a:off x="643467" y="3740541"/>
              <a:ext cx="2167888" cy="2246769"/>
            </a:xfrm>
            <a:custGeom>
              <a:avLst/>
              <a:gdLst>
                <a:gd name="connsiteX0" fmla="*/ 0 w 2167888"/>
                <a:gd name="connsiteY0" fmla="*/ 0 h 2246769"/>
                <a:gd name="connsiteX1" fmla="*/ 2167888 w 2167888"/>
                <a:gd name="connsiteY1" fmla="*/ 0 h 2246769"/>
                <a:gd name="connsiteX2" fmla="*/ 2167888 w 2167888"/>
                <a:gd name="connsiteY2" fmla="*/ 2246769 h 2246769"/>
                <a:gd name="connsiteX3" fmla="*/ 0 w 2167888"/>
                <a:gd name="connsiteY3" fmla="*/ 2246769 h 2246769"/>
                <a:gd name="connsiteX4" fmla="*/ 0 w 2167888"/>
                <a:gd name="connsiteY4" fmla="*/ 0 h 2246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7888" h="2246769" fill="none" extrusionOk="0">
                  <a:moveTo>
                    <a:pt x="0" y="0"/>
                  </a:moveTo>
                  <a:cubicBezTo>
                    <a:pt x="404435" y="-49533"/>
                    <a:pt x="1121660" y="-14809"/>
                    <a:pt x="2167888" y="0"/>
                  </a:cubicBezTo>
                  <a:cubicBezTo>
                    <a:pt x="2255527" y="709360"/>
                    <a:pt x="2095209" y="1654734"/>
                    <a:pt x="2167888" y="2246769"/>
                  </a:cubicBezTo>
                  <a:cubicBezTo>
                    <a:pt x="1441992" y="2198538"/>
                    <a:pt x="756578" y="2331224"/>
                    <a:pt x="0" y="2246769"/>
                  </a:cubicBezTo>
                  <a:cubicBezTo>
                    <a:pt x="-38581" y="1920957"/>
                    <a:pt x="63341" y="953370"/>
                    <a:pt x="0" y="0"/>
                  </a:cubicBezTo>
                  <a:close/>
                </a:path>
                <a:path w="2167888" h="2246769" stroke="0" extrusionOk="0">
                  <a:moveTo>
                    <a:pt x="0" y="0"/>
                  </a:moveTo>
                  <a:cubicBezTo>
                    <a:pt x="657242" y="118645"/>
                    <a:pt x="1451810" y="116012"/>
                    <a:pt x="2167888" y="0"/>
                  </a:cubicBezTo>
                  <a:cubicBezTo>
                    <a:pt x="2035006" y="629768"/>
                    <a:pt x="2252839" y="1685603"/>
                    <a:pt x="2167888" y="2246769"/>
                  </a:cubicBezTo>
                  <a:cubicBezTo>
                    <a:pt x="1179478" y="2381369"/>
                    <a:pt x="1040046" y="2089573"/>
                    <a:pt x="0" y="2246769"/>
                  </a:cubicBezTo>
                  <a:cubicBezTo>
                    <a:pt x="-20187" y="1576725"/>
                    <a:pt x="-152480" y="995154"/>
                    <a:pt x="0" y="0"/>
                  </a:cubicBezTo>
                  <a:close/>
                </a:path>
              </a:pathLst>
            </a:custGeom>
            <a:solidFill>
              <a:schemeClr val="accent1">
                <a:lumMod val="20000"/>
                <a:lumOff val="80000"/>
              </a:schemeClr>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pt-BR" sz="2000" dirty="0"/>
                <a:t>Em sua opinião,</a:t>
              </a:r>
            </a:p>
            <a:p>
              <a:r>
                <a:rPr lang="pt-BR" sz="2000" dirty="0"/>
                <a:t>de que maneiras a</a:t>
              </a:r>
            </a:p>
            <a:p>
              <a:r>
                <a:rPr lang="pt-BR" sz="2000" dirty="0"/>
                <a:t>arte reciclada pode</a:t>
              </a:r>
            </a:p>
            <a:p>
              <a:r>
                <a:rPr lang="pt-BR" sz="2000" dirty="0"/>
                <a:t>influenciar políticas</a:t>
              </a:r>
            </a:p>
            <a:p>
              <a:r>
                <a:rPr lang="pt-BR" sz="2000" dirty="0"/>
                <a:t>públicas sobre conservação</a:t>
              </a:r>
            </a:p>
            <a:p>
              <a:r>
                <a:rPr lang="pt-BR" sz="2000" dirty="0"/>
                <a:t>ambiental?</a:t>
              </a:r>
            </a:p>
          </p:txBody>
        </p:sp>
        <p:sp>
          <p:nvSpPr>
            <p:cNvPr id="26" name="Pentágono 25">
              <a:extLst>
                <a:ext uri="{FF2B5EF4-FFF2-40B4-BE49-F238E27FC236}">
                  <a16:creationId xmlns:a16="http://schemas.microsoft.com/office/drawing/2014/main" id="{D6970E97-7F93-6D04-1C2C-0015B82AED76}"/>
                </a:ext>
              </a:extLst>
            </p:cNvPr>
            <p:cNvSpPr/>
            <p:nvPr/>
          </p:nvSpPr>
          <p:spPr>
            <a:xfrm rot="21337717">
              <a:off x="439604" y="3062101"/>
              <a:ext cx="3166488" cy="664370"/>
            </a:xfrm>
            <a:prstGeom prst="homePlat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dirty="0"/>
                <a:t>THINK ABOUT IT!</a:t>
              </a:r>
            </a:p>
          </p:txBody>
        </p:sp>
      </p:grpSp>
    </p:spTree>
    <p:extLst>
      <p:ext uri="{BB962C8B-B14F-4D97-AF65-F5344CB8AC3E}">
        <p14:creationId xmlns:p14="http://schemas.microsoft.com/office/powerpoint/2010/main" val="1920210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8" name="Imagem 7" descr="Tela de fundo abstrata de malha rosa">
            <a:extLst>
              <a:ext uri="{FF2B5EF4-FFF2-40B4-BE49-F238E27FC236}">
                <a16:creationId xmlns:a16="http://schemas.microsoft.com/office/drawing/2014/main" id="{82CFB85B-0B03-7DF6-B4DF-AFA5D71E7C5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207" y="-1300163"/>
            <a:ext cx="12249208" cy="8158163"/>
          </a:xfrm>
          <a:prstGeom prst="rect">
            <a:avLst/>
          </a:prstGeom>
        </p:spPr>
      </p:pic>
      <p:sp>
        <p:nvSpPr>
          <p:cNvPr id="4" name="Título 1">
            <a:extLst>
              <a:ext uri="{FF2B5EF4-FFF2-40B4-BE49-F238E27FC236}">
                <a16:creationId xmlns:a16="http://schemas.microsoft.com/office/drawing/2014/main" id="{75706E38-03DF-4289-6176-3FBAA70E72BE}"/>
              </a:ext>
            </a:extLst>
          </p:cNvPr>
          <p:cNvSpPr txBox="1">
            <a:spLocks/>
          </p:cNvSpPr>
          <p:nvPr/>
        </p:nvSpPr>
        <p:spPr>
          <a:xfrm>
            <a:off x="2753833" y="262147"/>
            <a:ext cx="4592898" cy="1723549"/>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a:lstStyle>
          <a:p>
            <a:r>
              <a:rPr lang="pt-BR" sz="4000" b="1" dirty="0" err="1"/>
              <a:t>Getting</a:t>
            </a:r>
            <a:r>
              <a:rPr lang="pt-BR" sz="4000" b="1" dirty="0"/>
              <a:t> News online</a:t>
            </a:r>
            <a:endParaRPr lang="pt-BR" sz="4000" b="1" i="1" dirty="0"/>
          </a:p>
        </p:txBody>
      </p:sp>
      <p:sp>
        <p:nvSpPr>
          <p:cNvPr id="5" name="Espaço Reservado para Conteúdo 2">
            <a:extLst>
              <a:ext uri="{FF2B5EF4-FFF2-40B4-BE49-F238E27FC236}">
                <a16:creationId xmlns:a16="http://schemas.microsoft.com/office/drawing/2014/main" id="{392A06A1-AB2D-CD6F-825C-CD1930651E52}"/>
              </a:ext>
            </a:extLst>
          </p:cNvPr>
          <p:cNvSpPr txBox="1">
            <a:spLocks/>
          </p:cNvSpPr>
          <p:nvPr/>
        </p:nvSpPr>
        <p:spPr>
          <a:xfrm>
            <a:off x="115614" y="6235823"/>
            <a:ext cx="5722721" cy="720060"/>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gn="r">
              <a:buFont typeface="Arial" panose="020B0604020202020204" pitchFamily="34" charset="0"/>
              <a:buNone/>
            </a:pPr>
            <a:r>
              <a:rPr lang="pt-BR" sz="1000" dirty="0">
                <a:solidFill>
                  <a:schemeClr val="bg1"/>
                </a:solidFill>
                <a:latin typeface="Helvetica" pitchFamily="2" charset="0"/>
              </a:rPr>
              <a:t>STAHLER, Jeff. [</a:t>
            </a:r>
            <a:r>
              <a:rPr lang="pt-BR" sz="1000" b="1" dirty="0" err="1">
                <a:solidFill>
                  <a:schemeClr val="bg1"/>
                </a:solidFill>
                <a:latin typeface="Helvetica" pitchFamily="2" charset="0"/>
              </a:rPr>
              <a:t>Seems</a:t>
            </a:r>
            <a:r>
              <a:rPr lang="pt-BR" sz="1000" b="1" dirty="0">
                <a:solidFill>
                  <a:schemeClr val="bg1"/>
                </a:solidFill>
                <a:latin typeface="Helvetica" pitchFamily="2" charset="0"/>
              </a:rPr>
              <a:t> </a:t>
            </a:r>
            <a:r>
              <a:rPr lang="pt-BR" sz="1000" b="1" dirty="0" err="1">
                <a:solidFill>
                  <a:schemeClr val="bg1"/>
                </a:solidFill>
                <a:latin typeface="Helvetica" pitchFamily="2" charset="0"/>
              </a:rPr>
              <a:t>that</a:t>
            </a:r>
            <a:r>
              <a:rPr lang="pt-BR" sz="1000" b="1" dirty="0">
                <a:solidFill>
                  <a:schemeClr val="bg1"/>
                </a:solidFill>
                <a:latin typeface="Helvetica" pitchFamily="2" charset="0"/>
              </a:rPr>
              <a:t> 'fake </a:t>
            </a:r>
            <a:r>
              <a:rPr lang="pt-BR" sz="1000" b="1" dirty="0" err="1">
                <a:solidFill>
                  <a:schemeClr val="bg1"/>
                </a:solidFill>
                <a:latin typeface="Helvetica" pitchFamily="2" charset="0"/>
              </a:rPr>
              <a:t>news</a:t>
            </a:r>
            <a:r>
              <a:rPr lang="pt-BR" sz="1000" b="1" dirty="0">
                <a:solidFill>
                  <a:schemeClr val="bg1"/>
                </a:solidFill>
                <a:latin typeface="Helvetica" pitchFamily="2" charset="0"/>
              </a:rPr>
              <a:t>' </a:t>
            </a:r>
            <a:r>
              <a:rPr lang="pt-BR" sz="1000" b="1" dirty="0" err="1">
                <a:solidFill>
                  <a:schemeClr val="bg1"/>
                </a:solidFill>
                <a:latin typeface="Helvetica" pitchFamily="2" charset="0"/>
              </a:rPr>
              <a:t>is</a:t>
            </a:r>
            <a:r>
              <a:rPr lang="pt-BR" sz="1000" b="1" dirty="0">
                <a:solidFill>
                  <a:schemeClr val="bg1"/>
                </a:solidFill>
                <a:latin typeface="Helvetica" pitchFamily="2" charset="0"/>
              </a:rPr>
              <a:t> </a:t>
            </a:r>
            <a:r>
              <a:rPr lang="pt-BR" sz="1000" b="1" dirty="0" err="1">
                <a:solidFill>
                  <a:schemeClr val="bg1"/>
                </a:solidFill>
                <a:latin typeface="Helvetica" pitchFamily="2" charset="0"/>
              </a:rPr>
              <a:t>the</a:t>
            </a:r>
            <a:r>
              <a:rPr lang="pt-BR" sz="1000" b="1" dirty="0">
                <a:solidFill>
                  <a:schemeClr val="bg1"/>
                </a:solidFill>
                <a:latin typeface="Helvetica" pitchFamily="2" charset="0"/>
              </a:rPr>
              <a:t> </a:t>
            </a:r>
            <a:r>
              <a:rPr lang="pt-BR" sz="1000" b="1" dirty="0" err="1">
                <a:solidFill>
                  <a:schemeClr val="bg1"/>
                </a:solidFill>
                <a:latin typeface="Helvetica" pitchFamily="2" charset="0"/>
              </a:rPr>
              <a:t>leading</a:t>
            </a:r>
            <a:r>
              <a:rPr lang="pt-BR" sz="1000" b="1" dirty="0">
                <a:solidFill>
                  <a:schemeClr val="bg1"/>
                </a:solidFill>
                <a:latin typeface="Helvetica" pitchFamily="2" charset="0"/>
              </a:rPr>
              <a:t> </a:t>
            </a:r>
            <a:r>
              <a:rPr lang="pt-BR" sz="1000" b="1" dirty="0" err="1">
                <a:solidFill>
                  <a:schemeClr val="bg1"/>
                </a:solidFill>
                <a:latin typeface="Helvetica" pitchFamily="2" charset="0"/>
              </a:rPr>
              <a:t>news</a:t>
            </a:r>
            <a:r>
              <a:rPr lang="pt-BR" sz="1000" b="1" dirty="0">
                <a:solidFill>
                  <a:schemeClr val="bg1"/>
                </a:solidFill>
                <a:latin typeface="Helvetica" pitchFamily="2" charset="0"/>
              </a:rPr>
              <a:t> </a:t>
            </a:r>
            <a:r>
              <a:rPr lang="pt-BR" sz="1000" b="1" dirty="0" err="1">
                <a:solidFill>
                  <a:schemeClr val="bg1"/>
                </a:solidFill>
                <a:latin typeface="Helvetica" pitchFamily="2" charset="0"/>
              </a:rPr>
              <a:t>story</a:t>
            </a:r>
            <a:r>
              <a:rPr lang="pt-BR" sz="1000" dirty="0">
                <a:solidFill>
                  <a:schemeClr val="bg1"/>
                </a:solidFill>
                <a:latin typeface="Helvetica" pitchFamily="2" charset="0"/>
              </a:rPr>
              <a:t>]. [S. l.]: </a:t>
            </a:r>
            <a:r>
              <a:rPr lang="pt-BR" sz="1000" dirty="0" err="1">
                <a:solidFill>
                  <a:schemeClr val="bg1"/>
                </a:solidFill>
                <a:latin typeface="Helvetica" pitchFamily="2" charset="0"/>
              </a:rPr>
              <a:t>GoComics</a:t>
            </a:r>
            <a:r>
              <a:rPr lang="pt-BR" sz="1000" dirty="0">
                <a:solidFill>
                  <a:schemeClr val="bg1"/>
                </a:solidFill>
                <a:latin typeface="Helvetica" pitchFamily="2" charset="0"/>
              </a:rPr>
              <a:t>, 7 dez. 2016. Disponível em: https://</a:t>
            </a:r>
            <a:r>
              <a:rPr lang="pt-BR" sz="1000" dirty="0" err="1">
                <a:solidFill>
                  <a:schemeClr val="bg1"/>
                </a:solidFill>
                <a:latin typeface="Helvetica" pitchFamily="2" charset="0"/>
              </a:rPr>
              <a:t>www.gocomics.com</a:t>
            </a:r>
            <a:r>
              <a:rPr lang="pt-BR" sz="1000" dirty="0">
                <a:solidFill>
                  <a:schemeClr val="bg1"/>
                </a:solidFill>
                <a:latin typeface="Helvetica" pitchFamily="2" charset="0"/>
              </a:rPr>
              <a:t>/</a:t>
            </a:r>
            <a:r>
              <a:rPr lang="pt-BR" sz="1000" dirty="0" err="1">
                <a:solidFill>
                  <a:schemeClr val="bg1"/>
                </a:solidFill>
                <a:latin typeface="Helvetica" pitchFamily="2" charset="0"/>
              </a:rPr>
              <a:t>jeffstahler</a:t>
            </a:r>
            <a:r>
              <a:rPr lang="pt-BR" sz="1000" dirty="0">
                <a:solidFill>
                  <a:schemeClr val="bg1"/>
                </a:solidFill>
                <a:latin typeface="Helvetica" pitchFamily="2" charset="0"/>
              </a:rPr>
              <a:t>/2016/12/07. Acesso em: 12 ago. 2024.</a:t>
            </a:r>
            <a:endParaRPr lang="pt-BR" sz="1000" dirty="0">
              <a:solidFill>
                <a:schemeClr val="bg1"/>
              </a:solidFill>
            </a:endParaRPr>
          </a:p>
        </p:txBody>
      </p:sp>
      <p:sp>
        <p:nvSpPr>
          <p:cNvPr id="6" name="CaixaDeTexto 5">
            <a:extLst>
              <a:ext uri="{FF2B5EF4-FFF2-40B4-BE49-F238E27FC236}">
                <a16:creationId xmlns:a16="http://schemas.microsoft.com/office/drawing/2014/main" id="{7D6814E9-5657-75A6-58AF-F679BC6E4BE1}"/>
              </a:ext>
            </a:extLst>
          </p:cNvPr>
          <p:cNvSpPr txBox="1"/>
          <p:nvPr/>
        </p:nvSpPr>
        <p:spPr>
          <a:xfrm>
            <a:off x="426982" y="3634309"/>
            <a:ext cx="4592898" cy="1446550"/>
          </a:xfrm>
          <a:prstGeom prst="rect">
            <a:avLst/>
          </a:prstGeom>
          <a:solidFill>
            <a:schemeClr val="bg1"/>
          </a:solidFill>
          <a:ln>
            <a:solidFill>
              <a:schemeClr val="accent4"/>
            </a:solidFill>
          </a:ln>
        </p:spPr>
        <p:txBody>
          <a:bodyPr wrap="square" rtlCol="0">
            <a:spAutoFit/>
          </a:bodyPr>
          <a:lstStyle/>
          <a:p>
            <a:pPr marL="342900" indent="-342900">
              <a:buFont typeface="Arial" panose="020B0604020202020204" pitchFamily="34" charset="0"/>
              <a:buChar char="•"/>
            </a:pPr>
            <a:r>
              <a:rPr lang="pt-BR" sz="2200" b="1" dirty="0">
                <a:solidFill>
                  <a:srgbClr val="2F2F2E"/>
                </a:solidFill>
                <a:effectLst/>
                <a:latin typeface="+mj-lt"/>
              </a:rPr>
              <a:t>Segundo o cartum, qual é a principal notícia do momento (</a:t>
            </a:r>
            <a:r>
              <a:rPr lang="pt-BR" sz="2200" b="1" i="1" dirty="0" err="1">
                <a:solidFill>
                  <a:srgbClr val="2F2F2E"/>
                </a:solidFill>
                <a:effectLst/>
                <a:latin typeface="+mj-lt"/>
              </a:rPr>
              <a:t>the</a:t>
            </a:r>
            <a:r>
              <a:rPr lang="pt-BR" sz="2200" b="1" i="1" dirty="0">
                <a:solidFill>
                  <a:srgbClr val="2F2F2E"/>
                </a:solidFill>
                <a:effectLst/>
                <a:latin typeface="+mj-lt"/>
              </a:rPr>
              <a:t> </a:t>
            </a:r>
            <a:r>
              <a:rPr lang="pt-BR" sz="2200" b="1" i="1" dirty="0" err="1">
                <a:solidFill>
                  <a:srgbClr val="2F2F2E"/>
                </a:solidFill>
                <a:effectLst/>
                <a:latin typeface="+mj-lt"/>
              </a:rPr>
              <a:t>leading</a:t>
            </a:r>
            <a:r>
              <a:rPr lang="pt-BR" sz="2200" b="1" i="1" dirty="0">
                <a:solidFill>
                  <a:srgbClr val="2F2F2E"/>
                </a:solidFill>
                <a:effectLst/>
                <a:latin typeface="+mj-lt"/>
              </a:rPr>
              <a:t> </a:t>
            </a:r>
            <a:r>
              <a:rPr lang="pt-BR" sz="2200" b="1" i="1" dirty="0" err="1">
                <a:solidFill>
                  <a:srgbClr val="2F2F2E"/>
                </a:solidFill>
                <a:effectLst/>
                <a:latin typeface="+mj-lt"/>
              </a:rPr>
              <a:t>news</a:t>
            </a:r>
            <a:r>
              <a:rPr lang="pt-BR" sz="2200" b="1" i="1" dirty="0">
                <a:solidFill>
                  <a:srgbClr val="2F2F2E"/>
                </a:solidFill>
                <a:effectLst/>
                <a:latin typeface="+mj-lt"/>
              </a:rPr>
              <a:t> </a:t>
            </a:r>
            <a:r>
              <a:rPr lang="pt-BR" sz="2200" b="1" i="1" dirty="0" err="1">
                <a:solidFill>
                  <a:srgbClr val="2F2F2E"/>
                </a:solidFill>
                <a:effectLst/>
                <a:latin typeface="+mj-lt"/>
              </a:rPr>
              <a:t>story</a:t>
            </a:r>
            <a:r>
              <a:rPr lang="pt-BR" sz="2200" b="1" dirty="0">
                <a:solidFill>
                  <a:srgbClr val="2F2F2E"/>
                </a:solidFill>
                <a:effectLst/>
                <a:latin typeface="+mj-lt"/>
              </a:rPr>
              <a:t>)? Qual é a reação do homem?</a:t>
            </a:r>
            <a:endParaRPr lang="pt-BR" sz="2200" dirty="0">
              <a:solidFill>
                <a:srgbClr val="2F2F2E"/>
              </a:solidFill>
              <a:effectLst/>
              <a:latin typeface="+mj-lt"/>
            </a:endParaRPr>
          </a:p>
        </p:txBody>
      </p:sp>
      <p:sp>
        <p:nvSpPr>
          <p:cNvPr id="16" name="Retângulo 15">
            <a:extLst>
              <a:ext uri="{FF2B5EF4-FFF2-40B4-BE49-F238E27FC236}">
                <a16:creationId xmlns:a16="http://schemas.microsoft.com/office/drawing/2014/main" id="{2ACBA617-DBC2-98B6-A113-84D61C2CA3DF}"/>
              </a:ext>
            </a:extLst>
          </p:cNvPr>
          <p:cNvSpPr/>
          <p:nvPr/>
        </p:nvSpPr>
        <p:spPr>
          <a:xfrm rot="20492295">
            <a:off x="-842232" y="-818046"/>
            <a:ext cx="5126836" cy="165911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Título 1">
            <a:extLst>
              <a:ext uri="{FF2B5EF4-FFF2-40B4-BE49-F238E27FC236}">
                <a16:creationId xmlns:a16="http://schemas.microsoft.com/office/drawing/2014/main" id="{DC20BDA6-828F-99A7-DE34-097F88BD2EAC}"/>
              </a:ext>
            </a:extLst>
          </p:cNvPr>
          <p:cNvSpPr>
            <a:spLocks noGrp="1"/>
          </p:cNvSpPr>
          <p:nvPr>
            <p:ph type="title"/>
          </p:nvPr>
        </p:nvSpPr>
        <p:spPr>
          <a:xfrm rot="20511431">
            <a:off x="9016" y="254087"/>
            <a:ext cx="3323415" cy="768474"/>
          </a:xfrm>
          <a:custGeom>
            <a:avLst/>
            <a:gdLst>
              <a:gd name="connsiteX0" fmla="*/ 0 w 3323415"/>
              <a:gd name="connsiteY0" fmla="*/ 0 h 768474"/>
              <a:gd name="connsiteX1" fmla="*/ 3323415 w 3323415"/>
              <a:gd name="connsiteY1" fmla="*/ 0 h 768474"/>
              <a:gd name="connsiteX2" fmla="*/ 3323415 w 3323415"/>
              <a:gd name="connsiteY2" fmla="*/ 768474 h 768474"/>
              <a:gd name="connsiteX3" fmla="*/ 0 w 3323415"/>
              <a:gd name="connsiteY3" fmla="*/ 768474 h 768474"/>
              <a:gd name="connsiteX4" fmla="*/ 0 w 3323415"/>
              <a:gd name="connsiteY4" fmla="*/ 0 h 768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3415" h="768474" fill="none" extrusionOk="0">
                <a:moveTo>
                  <a:pt x="0" y="0"/>
                </a:moveTo>
                <a:cubicBezTo>
                  <a:pt x="1120904" y="-49533"/>
                  <a:pt x="2377966" y="-14809"/>
                  <a:pt x="3323415" y="0"/>
                </a:cubicBezTo>
                <a:cubicBezTo>
                  <a:pt x="3369818" y="165277"/>
                  <a:pt x="3368782" y="612833"/>
                  <a:pt x="3323415" y="768474"/>
                </a:cubicBezTo>
                <a:cubicBezTo>
                  <a:pt x="2825949" y="720243"/>
                  <a:pt x="549133" y="852929"/>
                  <a:pt x="0" y="768474"/>
                </a:cubicBezTo>
                <a:cubicBezTo>
                  <a:pt x="-11874" y="565440"/>
                  <a:pt x="-4102" y="178889"/>
                  <a:pt x="0" y="0"/>
                </a:cubicBezTo>
                <a:close/>
              </a:path>
              <a:path w="3323415" h="768474" stroke="0" extrusionOk="0">
                <a:moveTo>
                  <a:pt x="0" y="0"/>
                </a:moveTo>
                <a:cubicBezTo>
                  <a:pt x="1275843" y="118645"/>
                  <a:pt x="2274791" y="116012"/>
                  <a:pt x="3323415" y="0"/>
                </a:cubicBezTo>
                <a:cubicBezTo>
                  <a:pt x="3386769" y="336899"/>
                  <a:pt x="3265851" y="389462"/>
                  <a:pt x="3323415" y="768474"/>
                </a:cubicBezTo>
                <a:cubicBezTo>
                  <a:pt x="2710589" y="903074"/>
                  <a:pt x="575238" y="611278"/>
                  <a:pt x="0" y="768474"/>
                </a:cubicBezTo>
                <a:cubicBezTo>
                  <a:pt x="-30399" y="522728"/>
                  <a:pt x="52520" y="371610"/>
                  <a:pt x="0" y="0"/>
                </a:cubicBezTo>
                <a:close/>
              </a:path>
            </a:pathLst>
          </a:custGeom>
          <a:solidFill>
            <a:schemeClr val="tx1"/>
          </a:solidFill>
          <a:ln>
            <a:noFill/>
            <a:extLst>
              <a:ext uri="{C807C97D-BFC1-408E-A445-0C87EB9F89A2}">
                <ask:lineSketchStyleProps xmlns:ask="http://schemas.microsoft.com/office/drawing/2018/sketchyshapes" sd="1219033472">
                  <ask:type>
                    <ask:lineSketchCurved/>
                  </ask:type>
                </ask:lineSketchStyleProps>
              </a:ext>
            </a:extLst>
          </a:ln>
        </p:spPr>
        <p:txBody>
          <a:bodyPr wrap="square">
            <a:noAutofit/>
          </a:bodyPr>
          <a:lstStyle/>
          <a:p>
            <a:r>
              <a:rPr lang="pt-BR" sz="4000" b="1" dirty="0">
                <a:solidFill>
                  <a:schemeClr val="bg1"/>
                </a:solidFill>
              </a:rPr>
              <a:t>UNIT 3</a:t>
            </a:r>
          </a:p>
        </p:txBody>
      </p:sp>
      <p:pic>
        <p:nvPicPr>
          <p:cNvPr id="3" name="Imagem 2">
            <a:extLst>
              <a:ext uri="{FF2B5EF4-FFF2-40B4-BE49-F238E27FC236}">
                <a16:creationId xmlns:a16="http://schemas.microsoft.com/office/drawing/2014/main" id="{64965093-72EE-9149-C93E-C12163D40B9A}"/>
              </a:ext>
            </a:extLst>
          </p:cNvPr>
          <p:cNvPicPr>
            <a:picLocks noChangeAspect="1"/>
          </p:cNvPicPr>
          <p:nvPr/>
        </p:nvPicPr>
        <p:blipFill>
          <a:blip r:embed="rId3"/>
          <a:stretch>
            <a:fillRect/>
          </a:stretch>
        </p:blipFill>
        <p:spPr>
          <a:xfrm>
            <a:off x="5838335" y="2119316"/>
            <a:ext cx="5926683" cy="4476537"/>
          </a:xfrm>
          <a:prstGeom prst="rect">
            <a:avLst/>
          </a:prstGeom>
        </p:spPr>
      </p:pic>
    </p:spTree>
    <p:extLst>
      <p:ext uri="{BB962C8B-B14F-4D97-AF65-F5344CB8AC3E}">
        <p14:creationId xmlns:p14="http://schemas.microsoft.com/office/powerpoint/2010/main" val="9378416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6" name="Retângulo 15">
            <a:extLst>
              <a:ext uri="{FF2B5EF4-FFF2-40B4-BE49-F238E27FC236}">
                <a16:creationId xmlns:a16="http://schemas.microsoft.com/office/drawing/2014/main" id="{2ACBA617-DBC2-98B6-A113-84D61C2CA3DF}"/>
              </a:ext>
            </a:extLst>
          </p:cNvPr>
          <p:cNvSpPr/>
          <p:nvPr/>
        </p:nvSpPr>
        <p:spPr>
          <a:xfrm rot="20492295">
            <a:off x="-842232" y="-818046"/>
            <a:ext cx="5126836" cy="165911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Título 1">
            <a:extLst>
              <a:ext uri="{FF2B5EF4-FFF2-40B4-BE49-F238E27FC236}">
                <a16:creationId xmlns:a16="http://schemas.microsoft.com/office/drawing/2014/main" id="{DC20BDA6-828F-99A7-DE34-097F88BD2EAC}"/>
              </a:ext>
            </a:extLst>
          </p:cNvPr>
          <p:cNvSpPr>
            <a:spLocks noGrp="1"/>
          </p:cNvSpPr>
          <p:nvPr>
            <p:ph type="title"/>
          </p:nvPr>
        </p:nvSpPr>
        <p:spPr>
          <a:xfrm rot="20511431">
            <a:off x="9016" y="254087"/>
            <a:ext cx="3323415" cy="768474"/>
          </a:xfrm>
          <a:custGeom>
            <a:avLst/>
            <a:gdLst>
              <a:gd name="connsiteX0" fmla="*/ 0 w 3323415"/>
              <a:gd name="connsiteY0" fmla="*/ 0 h 768474"/>
              <a:gd name="connsiteX1" fmla="*/ 3323415 w 3323415"/>
              <a:gd name="connsiteY1" fmla="*/ 0 h 768474"/>
              <a:gd name="connsiteX2" fmla="*/ 3323415 w 3323415"/>
              <a:gd name="connsiteY2" fmla="*/ 768474 h 768474"/>
              <a:gd name="connsiteX3" fmla="*/ 0 w 3323415"/>
              <a:gd name="connsiteY3" fmla="*/ 768474 h 768474"/>
              <a:gd name="connsiteX4" fmla="*/ 0 w 3323415"/>
              <a:gd name="connsiteY4" fmla="*/ 0 h 768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3415" h="768474" fill="none" extrusionOk="0">
                <a:moveTo>
                  <a:pt x="0" y="0"/>
                </a:moveTo>
                <a:cubicBezTo>
                  <a:pt x="1120904" y="-49533"/>
                  <a:pt x="2377966" y="-14809"/>
                  <a:pt x="3323415" y="0"/>
                </a:cubicBezTo>
                <a:cubicBezTo>
                  <a:pt x="3369818" y="165277"/>
                  <a:pt x="3368782" y="612833"/>
                  <a:pt x="3323415" y="768474"/>
                </a:cubicBezTo>
                <a:cubicBezTo>
                  <a:pt x="2825949" y="720243"/>
                  <a:pt x="549133" y="852929"/>
                  <a:pt x="0" y="768474"/>
                </a:cubicBezTo>
                <a:cubicBezTo>
                  <a:pt x="-11874" y="565440"/>
                  <a:pt x="-4102" y="178889"/>
                  <a:pt x="0" y="0"/>
                </a:cubicBezTo>
                <a:close/>
              </a:path>
              <a:path w="3323415" h="768474" stroke="0" extrusionOk="0">
                <a:moveTo>
                  <a:pt x="0" y="0"/>
                </a:moveTo>
                <a:cubicBezTo>
                  <a:pt x="1275843" y="118645"/>
                  <a:pt x="2274791" y="116012"/>
                  <a:pt x="3323415" y="0"/>
                </a:cubicBezTo>
                <a:cubicBezTo>
                  <a:pt x="3386769" y="336899"/>
                  <a:pt x="3265851" y="389462"/>
                  <a:pt x="3323415" y="768474"/>
                </a:cubicBezTo>
                <a:cubicBezTo>
                  <a:pt x="2710589" y="903074"/>
                  <a:pt x="575238" y="611278"/>
                  <a:pt x="0" y="768474"/>
                </a:cubicBezTo>
                <a:cubicBezTo>
                  <a:pt x="-30399" y="522728"/>
                  <a:pt x="52520" y="371610"/>
                  <a:pt x="0" y="0"/>
                </a:cubicBezTo>
                <a:close/>
              </a:path>
            </a:pathLst>
          </a:custGeom>
          <a:solidFill>
            <a:schemeClr val="tx1"/>
          </a:solidFill>
          <a:ln>
            <a:noFill/>
            <a:extLst>
              <a:ext uri="{C807C97D-BFC1-408E-A445-0C87EB9F89A2}">
                <ask:lineSketchStyleProps xmlns:ask="http://schemas.microsoft.com/office/drawing/2018/sketchyshapes" sd="1219033472">
                  <ask:type>
                    <ask:lineSketchCurved/>
                  </ask:type>
                </ask:lineSketchStyleProps>
              </a:ext>
            </a:extLst>
          </a:ln>
        </p:spPr>
        <p:txBody>
          <a:bodyPr wrap="square">
            <a:noAutofit/>
          </a:bodyPr>
          <a:lstStyle/>
          <a:p>
            <a:r>
              <a:rPr lang="pt-BR" sz="4000" b="1" dirty="0">
                <a:solidFill>
                  <a:schemeClr val="bg1"/>
                </a:solidFill>
              </a:rPr>
              <a:t>UNIT 3</a:t>
            </a:r>
          </a:p>
        </p:txBody>
      </p:sp>
      <p:pic>
        <p:nvPicPr>
          <p:cNvPr id="14" name="Imagem 13">
            <a:extLst>
              <a:ext uri="{FF2B5EF4-FFF2-40B4-BE49-F238E27FC236}">
                <a16:creationId xmlns:a16="http://schemas.microsoft.com/office/drawing/2014/main" id="{3306ECB7-78A4-967B-0F16-10EFF008D9AD}"/>
              </a:ext>
            </a:extLst>
          </p:cNvPr>
          <p:cNvPicPr>
            <a:picLocks noChangeAspect="1"/>
          </p:cNvPicPr>
          <p:nvPr/>
        </p:nvPicPr>
        <p:blipFill>
          <a:blip r:embed="rId2"/>
          <a:stretch>
            <a:fillRect/>
          </a:stretch>
        </p:blipFill>
        <p:spPr>
          <a:xfrm>
            <a:off x="2985610" y="1520891"/>
            <a:ext cx="2859529" cy="2196955"/>
          </a:xfrm>
          <a:prstGeom prst="rect">
            <a:avLst/>
          </a:prstGeom>
        </p:spPr>
      </p:pic>
      <p:pic>
        <p:nvPicPr>
          <p:cNvPr id="15" name="Imagem 14">
            <a:extLst>
              <a:ext uri="{FF2B5EF4-FFF2-40B4-BE49-F238E27FC236}">
                <a16:creationId xmlns:a16="http://schemas.microsoft.com/office/drawing/2014/main" id="{B2A92D93-8CE1-1409-F575-5DE9DDF91922}"/>
              </a:ext>
            </a:extLst>
          </p:cNvPr>
          <p:cNvPicPr>
            <a:picLocks noChangeAspect="1"/>
          </p:cNvPicPr>
          <p:nvPr/>
        </p:nvPicPr>
        <p:blipFill>
          <a:blip r:embed="rId3"/>
          <a:stretch>
            <a:fillRect/>
          </a:stretch>
        </p:blipFill>
        <p:spPr>
          <a:xfrm>
            <a:off x="6346863" y="1529608"/>
            <a:ext cx="2859529" cy="2179519"/>
          </a:xfrm>
          <a:prstGeom prst="rect">
            <a:avLst/>
          </a:prstGeom>
        </p:spPr>
      </p:pic>
      <p:pic>
        <p:nvPicPr>
          <p:cNvPr id="18" name="Imagem 17">
            <a:extLst>
              <a:ext uri="{FF2B5EF4-FFF2-40B4-BE49-F238E27FC236}">
                <a16:creationId xmlns:a16="http://schemas.microsoft.com/office/drawing/2014/main" id="{9A99C0D3-168D-F5D9-0DD2-0A717FAD59A5}"/>
              </a:ext>
            </a:extLst>
          </p:cNvPr>
          <p:cNvPicPr>
            <a:picLocks noChangeAspect="1"/>
          </p:cNvPicPr>
          <p:nvPr/>
        </p:nvPicPr>
        <p:blipFill>
          <a:blip r:embed="rId4"/>
          <a:stretch>
            <a:fillRect/>
          </a:stretch>
        </p:blipFill>
        <p:spPr>
          <a:xfrm>
            <a:off x="2985610" y="4167794"/>
            <a:ext cx="2859529" cy="2196955"/>
          </a:xfrm>
          <a:prstGeom prst="rect">
            <a:avLst/>
          </a:prstGeom>
        </p:spPr>
      </p:pic>
      <p:pic>
        <p:nvPicPr>
          <p:cNvPr id="21" name="Imagem 20">
            <a:extLst>
              <a:ext uri="{FF2B5EF4-FFF2-40B4-BE49-F238E27FC236}">
                <a16:creationId xmlns:a16="http://schemas.microsoft.com/office/drawing/2014/main" id="{DE998D1B-7213-71A2-119A-7F0737E24607}"/>
              </a:ext>
            </a:extLst>
          </p:cNvPr>
          <p:cNvPicPr>
            <a:picLocks noChangeAspect="1"/>
          </p:cNvPicPr>
          <p:nvPr/>
        </p:nvPicPr>
        <p:blipFill>
          <a:blip r:embed="rId5"/>
          <a:stretch>
            <a:fillRect/>
          </a:stretch>
        </p:blipFill>
        <p:spPr>
          <a:xfrm>
            <a:off x="6346863" y="4173823"/>
            <a:ext cx="2859529" cy="2196955"/>
          </a:xfrm>
          <a:prstGeom prst="rect">
            <a:avLst/>
          </a:prstGeom>
        </p:spPr>
      </p:pic>
      <p:sp>
        <p:nvSpPr>
          <p:cNvPr id="22" name="CaixaDeTexto 21">
            <a:extLst>
              <a:ext uri="{FF2B5EF4-FFF2-40B4-BE49-F238E27FC236}">
                <a16:creationId xmlns:a16="http://schemas.microsoft.com/office/drawing/2014/main" id="{D9E76F52-FBEE-C1ED-DE67-9CD73854F83A}"/>
              </a:ext>
            </a:extLst>
          </p:cNvPr>
          <p:cNvSpPr txBox="1"/>
          <p:nvPr/>
        </p:nvSpPr>
        <p:spPr>
          <a:xfrm>
            <a:off x="291421" y="2950905"/>
            <a:ext cx="2859529" cy="769441"/>
          </a:xfrm>
          <a:prstGeom prst="rect">
            <a:avLst/>
          </a:prstGeom>
          <a:solidFill>
            <a:schemeClr val="bg1"/>
          </a:solidFill>
          <a:ln>
            <a:solidFill>
              <a:schemeClr val="accent4"/>
            </a:solidFill>
          </a:ln>
        </p:spPr>
        <p:txBody>
          <a:bodyPr wrap="square" rtlCol="0">
            <a:spAutoFit/>
          </a:bodyPr>
          <a:lstStyle/>
          <a:p>
            <a:pPr algn="ctr"/>
            <a:r>
              <a:rPr lang="pt-BR" sz="2200" b="1" dirty="0" err="1">
                <a:solidFill>
                  <a:srgbClr val="2F2F2E"/>
                </a:solidFill>
                <a:effectLst/>
                <a:latin typeface="+mj-lt"/>
              </a:rPr>
              <a:t>He’s</a:t>
            </a:r>
            <a:r>
              <a:rPr lang="pt-BR" sz="2200" b="1" dirty="0">
                <a:solidFill>
                  <a:srgbClr val="2F2F2E"/>
                </a:solidFill>
                <a:effectLst/>
                <a:latin typeface="+mj-lt"/>
              </a:rPr>
              <a:t> </a:t>
            </a:r>
            <a:r>
              <a:rPr lang="pt-BR" sz="2200" b="1" dirty="0" err="1">
                <a:solidFill>
                  <a:srgbClr val="2F2F2E"/>
                </a:solidFill>
                <a:effectLst/>
                <a:latin typeface="+mj-lt"/>
              </a:rPr>
              <a:t>listening</a:t>
            </a:r>
            <a:r>
              <a:rPr lang="pt-BR" sz="2200" b="1" dirty="0">
                <a:solidFill>
                  <a:srgbClr val="2F2F2E"/>
                </a:solidFill>
                <a:effectLst/>
                <a:latin typeface="+mj-lt"/>
              </a:rPr>
              <a:t> </a:t>
            </a:r>
            <a:r>
              <a:rPr lang="pt-BR" sz="2200" b="1" dirty="0" err="1">
                <a:solidFill>
                  <a:srgbClr val="2F2F2E"/>
                </a:solidFill>
                <a:effectLst/>
                <a:latin typeface="+mj-lt"/>
              </a:rPr>
              <a:t>to</a:t>
            </a:r>
            <a:r>
              <a:rPr lang="pt-BR" sz="2200" b="1" dirty="0">
                <a:solidFill>
                  <a:srgbClr val="2F2F2E"/>
                </a:solidFill>
                <a:effectLst/>
                <a:latin typeface="+mj-lt"/>
              </a:rPr>
              <a:t> </a:t>
            </a:r>
          </a:p>
          <a:p>
            <a:pPr algn="ctr"/>
            <a:r>
              <a:rPr lang="pt-BR" sz="2200" b="1" dirty="0">
                <a:solidFill>
                  <a:srgbClr val="2F2F2E"/>
                </a:solidFill>
                <a:effectLst/>
                <a:latin typeface="+mj-lt"/>
              </a:rPr>
              <a:t>a podcast.</a:t>
            </a:r>
            <a:endParaRPr lang="pt-BR" sz="2200" dirty="0">
              <a:solidFill>
                <a:schemeClr val="accent6"/>
              </a:solidFill>
              <a:effectLst/>
              <a:latin typeface="+mj-lt"/>
            </a:endParaRPr>
          </a:p>
        </p:txBody>
      </p:sp>
      <p:sp>
        <p:nvSpPr>
          <p:cNvPr id="23" name="CaixaDeTexto 22">
            <a:extLst>
              <a:ext uri="{FF2B5EF4-FFF2-40B4-BE49-F238E27FC236}">
                <a16:creationId xmlns:a16="http://schemas.microsoft.com/office/drawing/2014/main" id="{248F360F-035A-D724-4214-E3D25BD4725A}"/>
              </a:ext>
            </a:extLst>
          </p:cNvPr>
          <p:cNvSpPr txBox="1"/>
          <p:nvPr/>
        </p:nvSpPr>
        <p:spPr>
          <a:xfrm>
            <a:off x="291421" y="5595308"/>
            <a:ext cx="2859529" cy="769441"/>
          </a:xfrm>
          <a:prstGeom prst="rect">
            <a:avLst/>
          </a:prstGeom>
          <a:solidFill>
            <a:schemeClr val="bg1"/>
          </a:solidFill>
          <a:ln>
            <a:solidFill>
              <a:schemeClr val="accent4"/>
            </a:solidFill>
          </a:ln>
        </p:spPr>
        <p:txBody>
          <a:bodyPr wrap="square" rtlCol="0">
            <a:spAutoFit/>
          </a:bodyPr>
          <a:lstStyle/>
          <a:p>
            <a:pPr algn="ctr"/>
            <a:r>
              <a:rPr lang="pt-BR" sz="2200" b="1" dirty="0" err="1">
                <a:solidFill>
                  <a:srgbClr val="2F2F2E"/>
                </a:solidFill>
                <a:effectLst/>
                <a:latin typeface="+mj-lt"/>
              </a:rPr>
              <a:t>She’s</a:t>
            </a:r>
            <a:r>
              <a:rPr lang="pt-BR" sz="2200" b="1" dirty="0">
                <a:solidFill>
                  <a:srgbClr val="2F2F2E"/>
                </a:solidFill>
                <a:effectLst/>
                <a:latin typeface="+mj-lt"/>
              </a:rPr>
              <a:t> </a:t>
            </a:r>
            <a:r>
              <a:rPr lang="pt-BR" sz="2200" b="1" dirty="0" err="1">
                <a:solidFill>
                  <a:srgbClr val="2F2F2E"/>
                </a:solidFill>
                <a:effectLst/>
                <a:latin typeface="+mj-lt"/>
              </a:rPr>
              <a:t>reading</a:t>
            </a:r>
            <a:r>
              <a:rPr lang="pt-BR" sz="2200" b="1" dirty="0">
                <a:solidFill>
                  <a:srgbClr val="2F2F2E"/>
                </a:solidFill>
                <a:effectLst/>
                <a:latin typeface="+mj-lt"/>
              </a:rPr>
              <a:t> </a:t>
            </a:r>
          </a:p>
          <a:p>
            <a:pPr algn="ctr"/>
            <a:r>
              <a:rPr lang="pt-BR" sz="2200" b="1" dirty="0" err="1">
                <a:solidFill>
                  <a:srgbClr val="2F2F2E"/>
                </a:solidFill>
                <a:effectLst/>
                <a:latin typeface="+mj-lt"/>
              </a:rPr>
              <a:t>the</a:t>
            </a:r>
            <a:r>
              <a:rPr lang="pt-BR" sz="2200" b="1" dirty="0">
                <a:solidFill>
                  <a:srgbClr val="2F2F2E"/>
                </a:solidFill>
                <a:effectLst/>
                <a:latin typeface="+mj-lt"/>
              </a:rPr>
              <a:t> </a:t>
            </a:r>
            <a:r>
              <a:rPr lang="pt-BR" sz="2200" b="1" dirty="0" err="1">
                <a:solidFill>
                  <a:srgbClr val="2F2F2E"/>
                </a:solidFill>
                <a:effectLst/>
                <a:latin typeface="+mj-lt"/>
              </a:rPr>
              <a:t>newspaper</a:t>
            </a:r>
            <a:r>
              <a:rPr lang="pt-BR" sz="2200" b="1" dirty="0">
                <a:solidFill>
                  <a:srgbClr val="2F2F2E"/>
                </a:solidFill>
                <a:effectLst/>
                <a:latin typeface="+mj-lt"/>
              </a:rPr>
              <a:t>.</a:t>
            </a:r>
            <a:endParaRPr lang="pt-BR" sz="2200" dirty="0">
              <a:solidFill>
                <a:schemeClr val="accent6"/>
              </a:solidFill>
              <a:effectLst/>
              <a:latin typeface="+mj-lt"/>
            </a:endParaRPr>
          </a:p>
        </p:txBody>
      </p:sp>
      <p:sp>
        <p:nvSpPr>
          <p:cNvPr id="24" name="CaixaDeTexto 23">
            <a:extLst>
              <a:ext uri="{FF2B5EF4-FFF2-40B4-BE49-F238E27FC236}">
                <a16:creationId xmlns:a16="http://schemas.microsoft.com/office/drawing/2014/main" id="{6FB7D7FB-87E9-FD93-E604-1D56C9C107C6}"/>
              </a:ext>
            </a:extLst>
          </p:cNvPr>
          <p:cNvSpPr txBox="1"/>
          <p:nvPr/>
        </p:nvSpPr>
        <p:spPr>
          <a:xfrm>
            <a:off x="9041052" y="2948405"/>
            <a:ext cx="2859529" cy="769441"/>
          </a:xfrm>
          <a:prstGeom prst="rect">
            <a:avLst/>
          </a:prstGeom>
          <a:solidFill>
            <a:schemeClr val="bg1"/>
          </a:solidFill>
          <a:ln>
            <a:solidFill>
              <a:schemeClr val="accent4"/>
            </a:solidFill>
          </a:ln>
        </p:spPr>
        <p:txBody>
          <a:bodyPr wrap="square" rtlCol="0">
            <a:spAutoFit/>
          </a:bodyPr>
          <a:lstStyle/>
          <a:p>
            <a:pPr algn="ctr"/>
            <a:r>
              <a:rPr lang="pt-BR" sz="2200" b="1" dirty="0" err="1">
                <a:solidFill>
                  <a:srgbClr val="2F2F2E"/>
                </a:solidFill>
                <a:effectLst/>
                <a:latin typeface="+mj-lt"/>
              </a:rPr>
              <a:t>They’re</a:t>
            </a:r>
            <a:r>
              <a:rPr lang="pt-BR" sz="2200" b="1" dirty="0">
                <a:solidFill>
                  <a:srgbClr val="2F2F2E"/>
                </a:solidFill>
                <a:effectLst/>
                <a:latin typeface="+mj-lt"/>
              </a:rPr>
              <a:t> </a:t>
            </a:r>
            <a:r>
              <a:rPr lang="pt-BR" sz="2200" b="1" dirty="0" err="1">
                <a:solidFill>
                  <a:srgbClr val="2F2F2E"/>
                </a:solidFill>
                <a:effectLst/>
                <a:latin typeface="+mj-lt"/>
              </a:rPr>
              <a:t>watching</a:t>
            </a:r>
            <a:r>
              <a:rPr lang="pt-BR" sz="2200" b="1" dirty="0">
                <a:solidFill>
                  <a:srgbClr val="2F2F2E"/>
                </a:solidFill>
                <a:effectLst/>
                <a:latin typeface="+mj-lt"/>
              </a:rPr>
              <a:t> </a:t>
            </a:r>
            <a:r>
              <a:rPr lang="pt-BR" sz="2200" b="1" dirty="0" err="1">
                <a:solidFill>
                  <a:srgbClr val="2F2F2E"/>
                </a:solidFill>
                <a:effectLst/>
                <a:latin typeface="+mj-lt"/>
              </a:rPr>
              <a:t>the</a:t>
            </a:r>
            <a:r>
              <a:rPr lang="pt-BR" sz="2200" b="1" dirty="0">
                <a:solidFill>
                  <a:srgbClr val="2F2F2E"/>
                </a:solidFill>
                <a:effectLst/>
                <a:latin typeface="+mj-lt"/>
              </a:rPr>
              <a:t> </a:t>
            </a:r>
            <a:r>
              <a:rPr lang="pt-BR" sz="2200" b="1" dirty="0" err="1">
                <a:solidFill>
                  <a:srgbClr val="2F2F2E"/>
                </a:solidFill>
                <a:effectLst/>
                <a:latin typeface="+mj-lt"/>
              </a:rPr>
              <a:t>news</a:t>
            </a:r>
            <a:r>
              <a:rPr lang="pt-BR" sz="2200" b="1" dirty="0">
                <a:solidFill>
                  <a:srgbClr val="2F2F2E"/>
                </a:solidFill>
                <a:effectLst/>
                <a:latin typeface="+mj-lt"/>
              </a:rPr>
              <a:t> </a:t>
            </a:r>
            <a:r>
              <a:rPr lang="pt-BR" sz="2200" b="1" dirty="0" err="1">
                <a:solidFill>
                  <a:srgbClr val="2F2F2E"/>
                </a:solidFill>
                <a:effectLst/>
                <a:latin typeface="+mj-lt"/>
              </a:rPr>
              <a:t>on</a:t>
            </a:r>
            <a:r>
              <a:rPr lang="pt-BR" sz="2200" b="1" dirty="0">
                <a:solidFill>
                  <a:srgbClr val="2F2F2E"/>
                </a:solidFill>
                <a:effectLst/>
                <a:latin typeface="+mj-lt"/>
              </a:rPr>
              <a:t> TV.</a:t>
            </a:r>
            <a:endParaRPr lang="pt-BR" sz="2200" dirty="0">
              <a:solidFill>
                <a:schemeClr val="accent6"/>
              </a:solidFill>
              <a:effectLst/>
              <a:latin typeface="+mj-lt"/>
            </a:endParaRPr>
          </a:p>
        </p:txBody>
      </p:sp>
      <p:sp>
        <p:nvSpPr>
          <p:cNvPr id="25" name="CaixaDeTexto 24">
            <a:extLst>
              <a:ext uri="{FF2B5EF4-FFF2-40B4-BE49-F238E27FC236}">
                <a16:creationId xmlns:a16="http://schemas.microsoft.com/office/drawing/2014/main" id="{BC46F81F-83BE-94E9-C18B-D8E910216716}"/>
              </a:ext>
            </a:extLst>
          </p:cNvPr>
          <p:cNvSpPr txBox="1"/>
          <p:nvPr/>
        </p:nvSpPr>
        <p:spPr>
          <a:xfrm>
            <a:off x="9041050" y="5595308"/>
            <a:ext cx="2859529" cy="769441"/>
          </a:xfrm>
          <a:prstGeom prst="rect">
            <a:avLst/>
          </a:prstGeom>
          <a:solidFill>
            <a:schemeClr val="bg1"/>
          </a:solidFill>
          <a:ln>
            <a:solidFill>
              <a:schemeClr val="accent4"/>
            </a:solidFill>
          </a:ln>
        </p:spPr>
        <p:txBody>
          <a:bodyPr wrap="square" rtlCol="0">
            <a:spAutoFit/>
          </a:bodyPr>
          <a:lstStyle/>
          <a:p>
            <a:pPr algn="ctr"/>
            <a:r>
              <a:rPr lang="pt-BR" sz="2200" b="1" dirty="0" err="1">
                <a:solidFill>
                  <a:srgbClr val="2F2F2E"/>
                </a:solidFill>
                <a:effectLst/>
                <a:latin typeface="+mj-lt"/>
              </a:rPr>
              <a:t>She’s</a:t>
            </a:r>
            <a:r>
              <a:rPr lang="pt-BR" sz="2200" b="1" dirty="0">
                <a:solidFill>
                  <a:srgbClr val="2F2F2E"/>
                </a:solidFill>
                <a:effectLst/>
                <a:latin typeface="+mj-lt"/>
              </a:rPr>
              <a:t> </a:t>
            </a:r>
            <a:r>
              <a:rPr lang="pt-BR" sz="2200" b="1" dirty="0" err="1">
                <a:solidFill>
                  <a:srgbClr val="2F2F2E"/>
                </a:solidFill>
                <a:effectLst/>
                <a:latin typeface="+mj-lt"/>
              </a:rPr>
              <a:t>using</a:t>
            </a:r>
            <a:r>
              <a:rPr lang="pt-BR" sz="2200" b="1" dirty="0">
                <a:solidFill>
                  <a:srgbClr val="2F2F2E"/>
                </a:solidFill>
                <a:effectLst/>
                <a:latin typeface="+mj-lt"/>
              </a:rPr>
              <a:t> </a:t>
            </a:r>
          </a:p>
          <a:p>
            <a:pPr algn="ctr"/>
            <a:r>
              <a:rPr lang="pt-BR" sz="2200" b="1" dirty="0" err="1">
                <a:solidFill>
                  <a:srgbClr val="2F2F2E"/>
                </a:solidFill>
                <a:effectLst/>
                <a:latin typeface="+mj-lt"/>
              </a:rPr>
              <a:t>her</a:t>
            </a:r>
            <a:r>
              <a:rPr lang="pt-BR" sz="2200" b="1" dirty="0">
                <a:solidFill>
                  <a:srgbClr val="2F2F2E"/>
                </a:solidFill>
                <a:effectLst/>
                <a:latin typeface="+mj-lt"/>
              </a:rPr>
              <a:t> smartphone.</a:t>
            </a:r>
            <a:endParaRPr lang="pt-BR" sz="2200" dirty="0">
              <a:solidFill>
                <a:schemeClr val="accent6"/>
              </a:solidFill>
              <a:effectLst/>
              <a:latin typeface="+mj-lt"/>
            </a:endParaRPr>
          </a:p>
        </p:txBody>
      </p:sp>
    </p:spTree>
    <p:extLst>
      <p:ext uri="{BB962C8B-B14F-4D97-AF65-F5344CB8AC3E}">
        <p14:creationId xmlns:p14="http://schemas.microsoft.com/office/powerpoint/2010/main" val="14687198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2" name="Agrupar 11">
            <a:extLst>
              <a:ext uri="{FF2B5EF4-FFF2-40B4-BE49-F238E27FC236}">
                <a16:creationId xmlns:a16="http://schemas.microsoft.com/office/drawing/2014/main" id="{DC40C915-0ED3-D574-81EB-6FC67821FAB6}"/>
              </a:ext>
            </a:extLst>
          </p:cNvPr>
          <p:cNvGrpSpPr/>
          <p:nvPr/>
        </p:nvGrpSpPr>
        <p:grpSpPr>
          <a:xfrm>
            <a:off x="308712" y="2228749"/>
            <a:ext cx="3133135" cy="2400501"/>
            <a:chOff x="667900" y="3626397"/>
            <a:chExt cx="3133135" cy="2400501"/>
          </a:xfrm>
        </p:grpSpPr>
        <p:sp>
          <p:nvSpPr>
            <p:cNvPr id="13" name="CaixaDeTexto 12">
              <a:extLst>
                <a:ext uri="{FF2B5EF4-FFF2-40B4-BE49-F238E27FC236}">
                  <a16:creationId xmlns:a16="http://schemas.microsoft.com/office/drawing/2014/main" id="{96352E7B-16EB-C41F-72F9-C28A4475F859}"/>
                </a:ext>
              </a:extLst>
            </p:cNvPr>
            <p:cNvSpPr txBox="1"/>
            <p:nvPr/>
          </p:nvSpPr>
          <p:spPr>
            <a:xfrm>
              <a:off x="839244" y="4087906"/>
              <a:ext cx="2961791" cy="1938992"/>
            </a:xfrm>
            <a:custGeom>
              <a:avLst/>
              <a:gdLst>
                <a:gd name="connsiteX0" fmla="*/ 0 w 2961791"/>
                <a:gd name="connsiteY0" fmla="*/ 0 h 1938992"/>
                <a:gd name="connsiteX1" fmla="*/ 2961791 w 2961791"/>
                <a:gd name="connsiteY1" fmla="*/ 0 h 1938992"/>
                <a:gd name="connsiteX2" fmla="*/ 2961791 w 2961791"/>
                <a:gd name="connsiteY2" fmla="*/ 1938992 h 1938992"/>
                <a:gd name="connsiteX3" fmla="*/ 0 w 2961791"/>
                <a:gd name="connsiteY3" fmla="*/ 1938992 h 1938992"/>
                <a:gd name="connsiteX4" fmla="*/ 0 w 2961791"/>
                <a:gd name="connsiteY4" fmla="*/ 0 h 1938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1791" h="1938992" fill="none" extrusionOk="0">
                  <a:moveTo>
                    <a:pt x="0" y="0"/>
                  </a:moveTo>
                  <a:cubicBezTo>
                    <a:pt x="300348" y="-49533"/>
                    <a:pt x="2220568" y="-14809"/>
                    <a:pt x="2961791" y="0"/>
                  </a:cubicBezTo>
                  <a:cubicBezTo>
                    <a:pt x="3049430" y="752559"/>
                    <a:pt x="2889112" y="1500896"/>
                    <a:pt x="2961791" y="1938992"/>
                  </a:cubicBezTo>
                  <a:cubicBezTo>
                    <a:pt x="2134064" y="1890761"/>
                    <a:pt x="613343" y="2023447"/>
                    <a:pt x="0" y="1938992"/>
                  </a:cubicBezTo>
                  <a:cubicBezTo>
                    <a:pt x="-38581" y="1336146"/>
                    <a:pt x="63341" y="257688"/>
                    <a:pt x="0" y="0"/>
                  </a:cubicBezTo>
                  <a:close/>
                </a:path>
                <a:path w="2961791" h="1938992" stroke="0" extrusionOk="0">
                  <a:moveTo>
                    <a:pt x="0" y="0"/>
                  </a:moveTo>
                  <a:cubicBezTo>
                    <a:pt x="1330620" y="118645"/>
                    <a:pt x="1822767" y="116012"/>
                    <a:pt x="2961791" y="0"/>
                  </a:cubicBezTo>
                  <a:cubicBezTo>
                    <a:pt x="2828909" y="562170"/>
                    <a:pt x="3046742" y="1716516"/>
                    <a:pt x="2961791" y="1938992"/>
                  </a:cubicBezTo>
                  <a:cubicBezTo>
                    <a:pt x="1938139" y="2073592"/>
                    <a:pt x="735825" y="1781796"/>
                    <a:pt x="0" y="1938992"/>
                  </a:cubicBezTo>
                  <a:cubicBezTo>
                    <a:pt x="-20187" y="1693620"/>
                    <a:pt x="-152480" y="828865"/>
                    <a:pt x="0" y="0"/>
                  </a:cubicBezTo>
                  <a:close/>
                </a:path>
              </a:pathLst>
            </a:custGeom>
            <a:solidFill>
              <a:schemeClr val="accent2">
                <a:lumMod val="20000"/>
                <a:lumOff val="80000"/>
              </a:schemeClr>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pt-BR" sz="2000" dirty="0"/>
                <a:t>Para identificar mais</a:t>
              </a:r>
            </a:p>
            <a:p>
              <a:r>
                <a:rPr lang="pt-BR" sz="2000" dirty="0"/>
                <a:t>facilmente a ideia</a:t>
              </a:r>
            </a:p>
            <a:p>
              <a:r>
                <a:rPr lang="pt-BR" sz="2000" dirty="0"/>
                <a:t>principal de um texto,</a:t>
              </a:r>
            </a:p>
            <a:p>
              <a:r>
                <a:rPr lang="pt-BR" sz="2000" dirty="0"/>
                <a:t>observe o </a:t>
              </a:r>
              <a:r>
                <a:rPr lang="pt-BR" sz="2000" b="1" dirty="0"/>
                <a:t>título</a:t>
              </a:r>
              <a:r>
                <a:rPr lang="pt-BR" sz="2000" dirty="0"/>
                <a:t> ou a</a:t>
              </a:r>
            </a:p>
            <a:p>
              <a:r>
                <a:rPr lang="pt-BR" sz="2000" b="1" dirty="0"/>
                <a:t>manchete</a:t>
              </a:r>
              <a:r>
                <a:rPr lang="pt-BR" sz="2000" dirty="0"/>
                <a:t> e a </a:t>
              </a:r>
              <a:r>
                <a:rPr lang="pt-BR" sz="2000" b="1" dirty="0"/>
                <a:t>primeira</a:t>
              </a:r>
            </a:p>
            <a:p>
              <a:r>
                <a:rPr lang="pt-BR" sz="2000" b="1" dirty="0"/>
                <a:t>frase</a:t>
              </a:r>
              <a:r>
                <a:rPr lang="pt-BR" sz="2000" dirty="0"/>
                <a:t> ou </a:t>
              </a:r>
              <a:r>
                <a:rPr lang="pt-BR" sz="2000" b="1" dirty="0"/>
                <a:t>parágrafo</a:t>
              </a:r>
              <a:r>
                <a:rPr lang="pt-BR" sz="2000" dirty="0"/>
                <a:t>.</a:t>
              </a:r>
            </a:p>
          </p:txBody>
        </p:sp>
        <p:sp>
          <p:nvSpPr>
            <p:cNvPr id="14" name="Pentágono 13">
              <a:extLst>
                <a:ext uri="{FF2B5EF4-FFF2-40B4-BE49-F238E27FC236}">
                  <a16:creationId xmlns:a16="http://schemas.microsoft.com/office/drawing/2014/main" id="{98BEB048-2796-735C-1318-113A9D3315C5}"/>
                </a:ext>
              </a:extLst>
            </p:cNvPr>
            <p:cNvSpPr/>
            <p:nvPr/>
          </p:nvSpPr>
          <p:spPr>
            <a:xfrm rot="21338555">
              <a:off x="667900" y="3626397"/>
              <a:ext cx="1292087" cy="487017"/>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dirty="0"/>
                <a:t>TIP</a:t>
              </a:r>
            </a:p>
          </p:txBody>
        </p:sp>
      </p:grpSp>
      <p:sp>
        <p:nvSpPr>
          <p:cNvPr id="5" name="Espaço Reservado para Conteúdo 2">
            <a:extLst>
              <a:ext uri="{FF2B5EF4-FFF2-40B4-BE49-F238E27FC236}">
                <a16:creationId xmlns:a16="http://schemas.microsoft.com/office/drawing/2014/main" id="{392A06A1-AB2D-CD6F-825C-CD1930651E52}"/>
              </a:ext>
            </a:extLst>
          </p:cNvPr>
          <p:cNvSpPr txBox="1">
            <a:spLocks/>
          </p:cNvSpPr>
          <p:nvPr/>
        </p:nvSpPr>
        <p:spPr>
          <a:xfrm>
            <a:off x="708174" y="5733619"/>
            <a:ext cx="2961791" cy="720060"/>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gn="r">
              <a:buFont typeface="Arial" panose="020B0604020202020204" pitchFamily="34" charset="0"/>
              <a:buNone/>
            </a:pPr>
            <a:r>
              <a:rPr lang="pt-BR" sz="1000" dirty="0">
                <a:solidFill>
                  <a:schemeClr val="tx1"/>
                </a:solidFill>
                <a:latin typeface="Helvetica" pitchFamily="2" charset="0"/>
              </a:rPr>
              <a:t>RACHEDI, Mohamed. App </a:t>
            </a:r>
            <a:r>
              <a:rPr lang="pt-BR" sz="1000" dirty="0" err="1">
                <a:solidFill>
                  <a:schemeClr val="tx1"/>
                </a:solidFill>
                <a:latin typeface="Helvetica" pitchFamily="2" charset="0"/>
              </a:rPr>
              <a:t>lets</a:t>
            </a:r>
            <a:r>
              <a:rPr lang="pt-BR" sz="1000" dirty="0">
                <a:solidFill>
                  <a:schemeClr val="tx1"/>
                </a:solidFill>
                <a:latin typeface="Helvetica" pitchFamily="2" charset="0"/>
              </a:rPr>
              <a:t> </a:t>
            </a:r>
            <a:r>
              <a:rPr lang="pt-BR" sz="1000" dirty="0" err="1">
                <a:solidFill>
                  <a:schemeClr val="tx1"/>
                </a:solidFill>
                <a:latin typeface="Helvetica" pitchFamily="2" charset="0"/>
              </a:rPr>
              <a:t>Indigenous</a:t>
            </a:r>
            <a:r>
              <a:rPr lang="pt-BR" sz="1000" dirty="0">
                <a:solidFill>
                  <a:schemeClr val="tx1"/>
                </a:solidFill>
                <a:latin typeface="Helvetica" pitchFamily="2" charset="0"/>
              </a:rPr>
              <a:t> </a:t>
            </a:r>
            <a:r>
              <a:rPr lang="pt-BR" sz="1000" dirty="0" err="1">
                <a:solidFill>
                  <a:schemeClr val="tx1"/>
                </a:solidFill>
                <a:latin typeface="Helvetica" pitchFamily="2" charset="0"/>
              </a:rPr>
              <a:t>Brazilians</a:t>
            </a:r>
            <a:r>
              <a:rPr lang="pt-BR" sz="1000" dirty="0">
                <a:solidFill>
                  <a:schemeClr val="tx1"/>
                </a:solidFill>
                <a:latin typeface="Helvetica" pitchFamily="2" charset="0"/>
              </a:rPr>
              <a:t> </a:t>
            </a:r>
            <a:r>
              <a:rPr lang="pt-BR" sz="1000" dirty="0" err="1">
                <a:solidFill>
                  <a:schemeClr val="tx1"/>
                </a:solidFill>
                <a:latin typeface="Helvetica" pitchFamily="2" charset="0"/>
              </a:rPr>
              <a:t>connect</a:t>
            </a:r>
            <a:r>
              <a:rPr lang="pt-BR" sz="1000" dirty="0">
                <a:solidFill>
                  <a:schemeClr val="tx1"/>
                </a:solidFill>
                <a:latin typeface="Helvetica" pitchFamily="2" charset="0"/>
              </a:rPr>
              <a:t> in </a:t>
            </a:r>
            <a:r>
              <a:rPr lang="pt-BR" sz="1000" dirty="0" err="1">
                <a:solidFill>
                  <a:schemeClr val="tx1"/>
                </a:solidFill>
                <a:latin typeface="Helvetica" pitchFamily="2" charset="0"/>
              </a:rPr>
              <a:t>own</a:t>
            </a:r>
            <a:r>
              <a:rPr lang="pt-BR" sz="1000" dirty="0">
                <a:solidFill>
                  <a:schemeClr val="tx1"/>
                </a:solidFill>
                <a:latin typeface="Helvetica" pitchFamily="2" charset="0"/>
              </a:rPr>
              <a:t> </a:t>
            </a:r>
            <a:r>
              <a:rPr lang="pt-BR" sz="1000" dirty="0" err="1">
                <a:solidFill>
                  <a:schemeClr val="tx1"/>
                </a:solidFill>
                <a:latin typeface="Helvetica" pitchFamily="2" charset="0"/>
              </a:rPr>
              <a:t>languages</a:t>
            </a:r>
            <a:r>
              <a:rPr lang="pt-BR" sz="1000" dirty="0">
                <a:solidFill>
                  <a:schemeClr val="tx1"/>
                </a:solidFill>
                <a:latin typeface="Helvetica" pitchFamily="2" charset="0"/>
              </a:rPr>
              <a:t>. </a:t>
            </a:r>
            <a:r>
              <a:rPr lang="pt-BR" sz="1000" b="1" dirty="0">
                <a:solidFill>
                  <a:schemeClr val="tx1"/>
                </a:solidFill>
                <a:latin typeface="Helvetica" pitchFamily="2" charset="0"/>
              </a:rPr>
              <a:t>Tech </a:t>
            </a:r>
            <a:r>
              <a:rPr lang="pt-BR" sz="1000" b="1" dirty="0" err="1">
                <a:solidFill>
                  <a:schemeClr val="tx1"/>
                </a:solidFill>
                <a:latin typeface="Helvetica" pitchFamily="2" charset="0"/>
              </a:rPr>
              <a:t>Xplore</a:t>
            </a:r>
            <a:r>
              <a:rPr lang="pt-BR" sz="1000" dirty="0">
                <a:solidFill>
                  <a:schemeClr val="tx1"/>
                </a:solidFill>
                <a:latin typeface="Helvetica" pitchFamily="2" charset="0"/>
              </a:rPr>
              <a:t>, [s. l.], 30 jan. 2024. Disponível em: https://</a:t>
            </a:r>
            <a:r>
              <a:rPr lang="pt-BR" sz="1000" dirty="0" err="1">
                <a:solidFill>
                  <a:schemeClr val="tx1"/>
                </a:solidFill>
                <a:latin typeface="Helvetica" pitchFamily="2" charset="0"/>
              </a:rPr>
              <a:t>techxplore.com</a:t>
            </a:r>
            <a:r>
              <a:rPr lang="pt-BR" sz="1000" dirty="0">
                <a:solidFill>
                  <a:schemeClr val="tx1"/>
                </a:solidFill>
                <a:latin typeface="Helvetica" pitchFamily="2" charset="0"/>
              </a:rPr>
              <a:t>/</a:t>
            </a:r>
            <a:r>
              <a:rPr lang="pt-BR" sz="1000" dirty="0" err="1">
                <a:solidFill>
                  <a:schemeClr val="tx1"/>
                </a:solidFill>
                <a:latin typeface="Helvetica" pitchFamily="2" charset="0"/>
              </a:rPr>
              <a:t>news</a:t>
            </a:r>
            <a:r>
              <a:rPr lang="pt-BR" sz="1000" dirty="0">
                <a:solidFill>
                  <a:schemeClr val="tx1"/>
                </a:solidFill>
                <a:latin typeface="Helvetica" pitchFamily="2" charset="0"/>
              </a:rPr>
              <a:t>/2024-01-app-indigenous-brazilians-languages.html. Acesso em: 12 ago. 2024.</a:t>
            </a:r>
            <a:endParaRPr lang="pt-BR" sz="1000" dirty="0">
              <a:solidFill>
                <a:schemeClr val="tx1"/>
              </a:solidFill>
            </a:endParaRPr>
          </a:p>
        </p:txBody>
      </p:sp>
      <p:sp>
        <p:nvSpPr>
          <p:cNvPr id="9" name="Retângulo 8">
            <a:extLst>
              <a:ext uri="{FF2B5EF4-FFF2-40B4-BE49-F238E27FC236}">
                <a16:creationId xmlns:a16="http://schemas.microsoft.com/office/drawing/2014/main" id="{8451F3B1-CB2D-BE93-5D38-02F27C363DA3}"/>
              </a:ext>
            </a:extLst>
          </p:cNvPr>
          <p:cNvSpPr/>
          <p:nvPr/>
        </p:nvSpPr>
        <p:spPr>
          <a:xfrm rot="20492295">
            <a:off x="-842232" y="-818046"/>
            <a:ext cx="5126836" cy="165911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Título 1">
            <a:extLst>
              <a:ext uri="{FF2B5EF4-FFF2-40B4-BE49-F238E27FC236}">
                <a16:creationId xmlns:a16="http://schemas.microsoft.com/office/drawing/2014/main" id="{78F9AED1-10FB-2F81-2A68-FCA52C749DF6}"/>
              </a:ext>
            </a:extLst>
          </p:cNvPr>
          <p:cNvSpPr>
            <a:spLocks noGrp="1"/>
          </p:cNvSpPr>
          <p:nvPr>
            <p:ph type="title"/>
          </p:nvPr>
        </p:nvSpPr>
        <p:spPr>
          <a:xfrm rot="20511431">
            <a:off x="9016" y="254087"/>
            <a:ext cx="3323415" cy="768474"/>
          </a:xfrm>
          <a:custGeom>
            <a:avLst/>
            <a:gdLst>
              <a:gd name="connsiteX0" fmla="*/ 0 w 3323415"/>
              <a:gd name="connsiteY0" fmla="*/ 0 h 768474"/>
              <a:gd name="connsiteX1" fmla="*/ 3323415 w 3323415"/>
              <a:gd name="connsiteY1" fmla="*/ 0 h 768474"/>
              <a:gd name="connsiteX2" fmla="*/ 3323415 w 3323415"/>
              <a:gd name="connsiteY2" fmla="*/ 768474 h 768474"/>
              <a:gd name="connsiteX3" fmla="*/ 0 w 3323415"/>
              <a:gd name="connsiteY3" fmla="*/ 768474 h 768474"/>
              <a:gd name="connsiteX4" fmla="*/ 0 w 3323415"/>
              <a:gd name="connsiteY4" fmla="*/ 0 h 768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3415" h="768474" fill="none" extrusionOk="0">
                <a:moveTo>
                  <a:pt x="0" y="0"/>
                </a:moveTo>
                <a:cubicBezTo>
                  <a:pt x="1120904" y="-49533"/>
                  <a:pt x="2377966" y="-14809"/>
                  <a:pt x="3323415" y="0"/>
                </a:cubicBezTo>
                <a:cubicBezTo>
                  <a:pt x="3369818" y="165277"/>
                  <a:pt x="3368782" y="612833"/>
                  <a:pt x="3323415" y="768474"/>
                </a:cubicBezTo>
                <a:cubicBezTo>
                  <a:pt x="2825949" y="720243"/>
                  <a:pt x="549133" y="852929"/>
                  <a:pt x="0" y="768474"/>
                </a:cubicBezTo>
                <a:cubicBezTo>
                  <a:pt x="-11874" y="565440"/>
                  <a:pt x="-4102" y="178889"/>
                  <a:pt x="0" y="0"/>
                </a:cubicBezTo>
                <a:close/>
              </a:path>
              <a:path w="3323415" h="768474" stroke="0" extrusionOk="0">
                <a:moveTo>
                  <a:pt x="0" y="0"/>
                </a:moveTo>
                <a:cubicBezTo>
                  <a:pt x="1275843" y="118645"/>
                  <a:pt x="2274791" y="116012"/>
                  <a:pt x="3323415" y="0"/>
                </a:cubicBezTo>
                <a:cubicBezTo>
                  <a:pt x="3386769" y="336899"/>
                  <a:pt x="3265851" y="389462"/>
                  <a:pt x="3323415" y="768474"/>
                </a:cubicBezTo>
                <a:cubicBezTo>
                  <a:pt x="2710589" y="903074"/>
                  <a:pt x="575238" y="611278"/>
                  <a:pt x="0" y="768474"/>
                </a:cubicBezTo>
                <a:cubicBezTo>
                  <a:pt x="-30399" y="522728"/>
                  <a:pt x="52520" y="371610"/>
                  <a:pt x="0" y="0"/>
                </a:cubicBezTo>
                <a:close/>
              </a:path>
            </a:pathLst>
          </a:custGeom>
          <a:solidFill>
            <a:schemeClr val="tx1"/>
          </a:solidFill>
          <a:ln>
            <a:noFill/>
            <a:extLst>
              <a:ext uri="{C807C97D-BFC1-408E-A445-0C87EB9F89A2}">
                <ask:lineSketchStyleProps xmlns:ask="http://schemas.microsoft.com/office/drawing/2018/sketchyshapes" sd="1219033472">
                  <ask:type>
                    <ask:lineSketchCurved/>
                  </ask:type>
                </ask:lineSketchStyleProps>
              </a:ext>
            </a:extLst>
          </a:ln>
        </p:spPr>
        <p:txBody>
          <a:bodyPr wrap="square">
            <a:noAutofit/>
          </a:bodyPr>
          <a:lstStyle/>
          <a:p>
            <a:r>
              <a:rPr lang="pt-BR" sz="4000" b="1" dirty="0">
                <a:solidFill>
                  <a:schemeClr val="bg1"/>
                </a:solidFill>
              </a:rPr>
              <a:t>UNIT 3</a:t>
            </a:r>
          </a:p>
        </p:txBody>
      </p:sp>
      <p:pic>
        <p:nvPicPr>
          <p:cNvPr id="3" name="Imagem 2" descr="Interface gráfica do usuário, Site&#10;&#10;Descrição gerada automaticamente">
            <a:extLst>
              <a:ext uri="{FF2B5EF4-FFF2-40B4-BE49-F238E27FC236}">
                <a16:creationId xmlns:a16="http://schemas.microsoft.com/office/drawing/2014/main" id="{2B4F1DF0-D719-1883-152D-89100E4175D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669965" y="247689"/>
            <a:ext cx="8213323" cy="6477635"/>
          </a:xfrm>
          <a:prstGeom prst="rect">
            <a:avLst/>
          </a:prstGeom>
        </p:spPr>
      </p:pic>
    </p:spTree>
    <p:extLst>
      <p:ext uri="{BB962C8B-B14F-4D97-AF65-F5344CB8AC3E}">
        <p14:creationId xmlns:p14="http://schemas.microsoft.com/office/powerpoint/2010/main" val="40514819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tângulo 8">
            <a:extLst>
              <a:ext uri="{FF2B5EF4-FFF2-40B4-BE49-F238E27FC236}">
                <a16:creationId xmlns:a16="http://schemas.microsoft.com/office/drawing/2014/main" id="{8451F3B1-CB2D-BE93-5D38-02F27C363DA3}"/>
              </a:ext>
            </a:extLst>
          </p:cNvPr>
          <p:cNvSpPr/>
          <p:nvPr/>
        </p:nvSpPr>
        <p:spPr>
          <a:xfrm rot="20492295">
            <a:off x="-842232" y="-818046"/>
            <a:ext cx="5126836" cy="165911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Título 1">
            <a:extLst>
              <a:ext uri="{FF2B5EF4-FFF2-40B4-BE49-F238E27FC236}">
                <a16:creationId xmlns:a16="http://schemas.microsoft.com/office/drawing/2014/main" id="{78F9AED1-10FB-2F81-2A68-FCA52C749DF6}"/>
              </a:ext>
            </a:extLst>
          </p:cNvPr>
          <p:cNvSpPr>
            <a:spLocks noGrp="1"/>
          </p:cNvSpPr>
          <p:nvPr>
            <p:ph type="title"/>
          </p:nvPr>
        </p:nvSpPr>
        <p:spPr>
          <a:xfrm rot="20511431">
            <a:off x="9016" y="254087"/>
            <a:ext cx="3323415" cy="768474"/>
          </a:xfrm>
          <a:custGeom>
            <a:avLst/>
            <a:gdLst>
              <a:gd name="connsiteX0" fmla="*/ 0 w 3323415"/>
              <a:gd name="connsiteY0" fmla="*/ 0 h 768474"/>
              <a:gd name="connsiteX1" fmla="*/ 3323415 w 3323415"/>
              <a:gd name="connsiteY1" fmla="*/ 0 h 768474"/>
              <a:gd name="connsiteX2" fmla="*/ 3323415 w 3323415"/>
              <a:gd name="connsiteY2" fmla="*/ 768474 h 768474"/>
              <a:gd name="connsiteX3" fmla="*/ 0 w 3323415"/>
              <a:gd name="connsiteY3" fmla="*/ 768474 h 768474"/>
              <a:gd name="connsiteX4" fmla="*/ 0 w 3323415"/>
              <a:gd name="connsiteY4" fmla="*/ 0 h 768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3415" h="768474" fill="none" extrusionOk="0">
                <a:moveTo>
                  <a:pt x="0" y="0"/>
                </a:moveTo>
                <a:cubicBezTo>
                  <a:pt x="1120904" y="-49533"/>
                  <a:pt x="2377966" y="-14809"/>
                  <a:pt x="3323415" y="0"/>
                </a:cubicBezTo>
                <a:cubicBezTo>
                  <a:pt x="3369818" y="165277"/>
                  <a:pt x="3368782" y="612833"/>
                  <a:pt x="3323415" y="768474"/>
                </a:cubicBezTo>
                <a:cubicBezTo>
                  <a:pt x="2825949" y="720243"/>
                  <a:pt x="549133" y="852929"/>
                  <a:pt x="0" y="768474"/>
                </a:cubicBezTo>
                <a:cubicBezTo>
                  <a:pt x="-11874" y="565440"/>
                  <a:pt x="-4102" y="178889"/>
                  <a:pt x="0" y="0"/>
                </a:cubicBezTo>
                <a:close/>
              </a:path>
              <a:path w="3323415" h="768474" stroke="0" extrusionOk="0">
                <a:moveTo>
                  <a:pt x="0" y="0"/>
                </a:moveTo>
                <a:cubicBezTo>
                  <a:pt x="1275843" y="118645"/>
                  <a:pt x="2274791" y="116012"/>
                  <a:pt x="3323415" y="0"/>
                </a:cubicBezTo>
                <a:cubicBezTo>
                  <a:pt x="3386769" y="336899"/>
                  <a:pt x="3265851" y="389462"/>
                  <a:pt x="3323415" y="768474"/>
                </a:cubicBezTo>
                <a:cubicBezTo>
                  <a:pt x="2710589" y="903074"/>
                  <a:pt x="575238" y="611278"/>
                  <a:pt x="0" y="768474"/>
                </a:cubicBezTo>
                <a:cubicBezTo>
                  <a:pt x="-30399" y="522728"/>
                  <a:pt x="52520" y="371610"/>
                  <a:pt x="0" y="0"/>
                </a:cubicBezTo>
                <a:close/>
              </a:path>
            </a:pathLst>
          </a:custGeom>
          <a:solidFill>
            <a:schemeClr val="tx1"/>
          </a:solidFill>
          <a:ln>
            <a:noFill/>
            <a:extLst>
              <a:ext uri="{C807C97D-BFC1-408E-A445-0C87EB9F89A2}">
                <ask:lineSketchStyleProps xmlns:ask="http://schemas.microsoft.com/office/drawing/2018/sketchyshapes" sd="1219033472">
                  <ask:type>
                    <ask:lineSketchCurved/>
                  </ask:type>
                </ask:lineSketchStyleProps>
              </a:ext>
            </a:extLst>
          </a:ln>
        </p:spPr>
        <p:txBody>
          <a:bodyPr wrap="square">
            <a:noAutofit/>
          </a:bodyPr>
          <a:lstStyle/>
          <a:p>
            <a:r>
              <a:rPr lang="pt-BR" sz="4000" b="1" dirty="0">
                <a:solidFill>
                  <a:schemeClr val="bg1"/>
                </a:solidFill>
              </a:rPr>
              <a:t>UNIT 3</a:t>
            </a:r>
          </a:p>
        </p:txBody>
      </p:sp>
      <p:graphicFrame>
        <p:nvGraphicFramePr>
          <p:cNvPr id="2" name="Diagrama 1">
            <a:extLst>
              <a:ext uri="{FF2B5EF4-FFF2-40B4-BE49-F238E27FC236}">
                <a16:creationId xmlns:a16="http://schemas.microsoft.com/office/drawing/2014/main" id="{8FF652FA-A6D4-A8B2-A61E-1C47274768D2}"/>
              </a:ext>
            </a:extLst>
          </p:cNvPr>
          <p:cNvGraphicFramePr/>
          <p:nvPr>
            <p:extLst>
              <p:ext uri="{D42A27DB-BD31-4B8C-83A1-F6EECF244321}">
                <p14:modId xmlns:p14="http://schemas.microsoft.com/office/powerpoint/2010/main" val="1697766082"/>
              </p:ext>
            </p:extLst>
          </p:nvPr>
        </p:nvGraphicFramePr>
        <p:xfrm>
          <a:off x="2295706" y="638324"/>
          <a:ext cx="7600587" cy="58720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tângulo 3">
            <a:extLst>
              <a:ext uri="{FF2B5EF4-FFF2-40B4-BE49-F238E27FC236}">
                <a16:creationId xmlns:a16="http://schemas.microsoft.com/office/drawing/2014/main" id="{214B9140-5692-4054-C7AB-4F65333EFCAD}"/>
              </a:ext>
            </a:extLst>
          </p:cNvPr>
          <p:cNvSpPr/>
          <p:nvPr/>
        </p:nvSpPr>
        <p:spPr>
          <a:xfrm>
            <a:off x="6453351" y="1531402"/>
            <a:ext cx="3453452" cy="4070611"/>
          </a:xfrm>
          <a:prstGeom prst="rect">
            <a:avLst/>
          </a:prstGeom>
          <a:solidFill>
            <a:schemeClr val="accent2">
              <a:alpha val="10000"/>
            </a:schemeClr>
          </a:solidFill>
          <a:ln w="635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CaixaDeTexto 5">
            <a:extLst>
              <a:ext uri="{FF2B5EF4-FFF2-40B4-BE49-F238E27FC236}">
                <a16:creationId xmlns:a16="http://schemas.microsoft.com/office/drawing/2014/main" id="{0E95CBC6-8DB2-C2FB-192D-DA0DB5E0D173}"/>
              </a:ext>
            </a:extLst>
          </p:cNvPr>
          <p:cNvSpPr txBox="1"/>
          <p:nvPr/>
        </p:nvSpPr>
        <p:spPr>
          <a:xfrm>
            <a:off x="6750312" y="5834955"/>
            <a:ext cx="2859529" cy="769441"/>
          </a:xfrm>
          <a:prstGeom prst="rect">
            <a:avLst/>
          </a:prstGeom>
          <a:ln/>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pt-BR" sz="2200" b="1" dirty="0">
                <a:solidFill>
                  <a:schemeClr val="bg1"/>
                </a:solidFill>
                <a:effectLst/>
                <a:latin typeface="+mj-lt"/>
              </a:rPr>
              <a:t>palavra principal (núcleo)</a:t>
            </a:r>
            <a:endParaRPr lang="pt-BR" sz="2200" dirty="0">
              <a:solidFill>
                <a:schemeClr val="bg1"/>
              </a:solidFill>
              <a:effectLst/>
              <a:latin typeface="+mj-lt"/>
            </a:endParaRPr>
          </a:p>
        </p:txBody>
      </p:sp>
      <p:sp>
        <p:nvSpPr>
          <p:cNvPr id="7" name="CaixaDeTexto 6">
            <a:extLst>
              <a:ext uri="{FF2B5EF4-FFF2-40B4-BE49-F238E27FC236}">
                <a16:creationId xmlns:a16="http://schemas.microsoft.com/office/drawing/2014/main" id="{6431AED7-8878-9C90-D5AD-6FEEA7EA7A0C}"/>
              </a:ext>
            </a:extLst>
          </p:cNvPr>
          <p:cNvSpPr txBox="1"/>
          <p:nvPr/>
        </p:nvSpPr>
        <p:spPr>
          <a:xfrm>
            <a:off x="2582160" y="5787945"/>
            <a:ext cx="2859529" cy="769441"/>
          </a:xfrm>
          <a:prstGeom prst="rect">
            <a:avLst/>
          </a:prstGeom>
          <a:ln/>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pt-BR" sz="2200" b="1" dirty="0">
                <a:effectLst/>
                <a:latin typeface="+mj-lt"/>
              </a:rPr>
              <a:t>modificam a palavra principal (núcleo)</a:t>
            </a:r>
            <a:endParaRPr lang="pt-BR" sz="2200" dirty="0">
              <a:effectLst/>
              <a:latin typeface="+mj-lt"/>
            </a:endParaRPr>
          </a:p>
        </p:txBody>
      </p:sp>
    </p:spTree>
    <p:extLst>
      <p:ext uri="{BB962C8B-B14F-4D97-AF65-F5344CB8AC3E}">
        <p14:creationId xmlns:p14="http://schemas.microsoft.com/office/powerpoint/2010/main" val="42290869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2" name="Agrupar 11">
            <a:extLst>
              <a:ext uri="{FF2B5EF4-FFF2-40B4-BE49-F238E27FC236}">
                <a16:creationId xmlns:a16="http://schemas.microsoft.com/office/drawing/2014/main" id="{DC40C915-0ED3-D574-81EB-6FC67821FAB6}"/>
              </a:ext>
            </a:extLst>
          </p:cNvPr>
          <p:cNvGrpSpPr/>
          <p:nvPr/>
        </p:nvGrpSpPr>
        <p:grpSpPr>
          <a:xfrm>
            <a:off x="643467" y="2890702"/>
            <a:ext cx="3133135" cy="2400501"/>
            <a:chOff x="667900" y="3626397"/>
            <a:chExt cx="3133135" cy="2400501"/>
          </a:xfrm>
        </p:grpSpPr>
        <p:sp>
          <p:nvSpPr>
            <p:cNvPr id="13" name="CaixaDeTexto 12">
              <a:extLst>
                <a:ext uri="{FF2B5EF4-FFF2-40B4-BE49-F238E27FC236}">
                  <a16:creationId xmlns:a16="http://schemas.microsoft.com/office/drawing/2014/main" id="{96352E7B-16EB-C41F-72F9-C28A4475F859}"/>
                </a:ext>
              </a:extLst>
            </p:cNvPr>
            <p:cNvSpPr txBox="1"/>
            <p:nvPr/>
          </p:nvSpPr>
          <p:spPr>
            <a:xfrm>
              <a:off x="839244" y="4087906"/>
              <a:ext cx="2961791" cy="1938992"/>
            </a:xfrm>
            <a:custGeom>
              <a:avLst/>
              <a:gdLst>
                <a:gd name="connsiteX0" fmla="*/ 0 w 2961791"/>
                <a:gd name="connsiteY0" fmla="*/ 0 h 1938992"/>
                <a:gd name="connsiteX1" fmla="*/ 2961791 w 2961791"/>
                <a:gd name="connsiteY1" fmla="*/ 0 h 1938992"/>
                <a:gd name="connsiteX2" fmla="*/ 2961791 w 2961791"/>
                <a:gd name="connsiteY2" fmla="*/ 1938992 h 1938992"/>
                <a:gd name="connsiteX3" fmla="*/ 0 w 2961791"/>
                <a:gd name="connsiteY3" fmla="*/ 1938992 h 1938992"/>
                <a:gd name="connsiteX4" fmla="*/ 0 w 2961791"/>
                <a:gd name="connsiteY4" fmla="*/ 0 h 1938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1791" h="1938992" fill="none" extrusionOk="0">
                  <a:moveTo>
                    <a:pt x="0" y="0"/>
                  </a:moveTo>
                  <a:cubicBezTo>
                    <a:pt x="300348" y="-49533"/>
                    <a:pt x="2220568" y="-14809"/>
                    <a:pt x="2961791" y="0"/>
                  </a:cubicBezTo>
                  <a:cubicBezTo>
                    <a:pt x="3049430" y="752559"/>
                    <a:pt x="2889112" y="1500896"/>
                    <a:pt x="2961791" y="1938992"/>
                  </a:cubicBezTo>
                  <a:cubicBezTo>
                    <a:pt x="2134064" y="1890761"/>
                    <a:pt x="613343" y="2023447"/>
                    <a:pt x="0" y="1938992"/>
                  </a:cubicBezTo>
                  <a:cubicBezTo>
                    <a:pt x="-38581" y="1336146"/>
                    <a:pt x="63341" y="257688"/>
                    <a:pt x="0" y="0"/>
                  </a:cubicBezTo>
                  <a:close/>
                </a:path>
                <a:path w="2961791" h="1938992" stroke="0" extrusionOk="0">
                  <a:moveTo>
                    <a:pt x="0" y="0"/>
                  </a:moveTo>
                  <a:cubicBezTo>
                    <a:pt x="1330620" y="118645"/>
                    <a:pt x="1822767" y="116012"/>
                    <a:pt x="2961791" y="0"/>
                  </a:cubicBezTo>
                  <a:cubicBezTo>
                    <a:pt x="2828909" y="562170"/>
                    <a:pt x="3046742" y="1716516"/>
                    <a:pt x="2961791" y="1938992"/>
                  </a:cubicBezTo>
                  <a:cubicBezTo>
                    <a:pt x="1938139" y="2073592"/>
                    <a:pt x="735825" y="1781796"/>
                    <a:pt x="0" y="1938992"/>
                  </a:cubicBezTo>
                  <a:cubicBezTo>
                    <a:pt x="-20187" y="1693620"/>
                    <a:pt x="-152480" y="828865"/>
                    <a:pt x="0" y="0"/>
                  </a:cubicBezTo>
                  <a:close/>
                </a:path>
              </a:pathLst>
            </a:custGeom>
            <a:solidFill>
              <a:schemeClr val="accent2">
                <a:lumMod val="20000"/>
                <a:lumOff val="80000"/>
              </a:schemeClr>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pt-BR" sz="2000" dirty="0"/>
                <a:t>Observe as relações</a:t>
              </a:r>
            </a:p>
            <a:p>
              <a:r>
                <a:rPr lang="pt-BR" sz="2000" dirty="0"/>
                <a:t>entre os elementos</a:t>
              </a:r>
            </a:p>
            <a:p>
              <a:r>
                <a:rPr lang="pt-BR" sz="2000" dirty="0"/>
                <a:t>verbais (palavras) e</a:t>
              </a:r>
            </a:p>
            <a:p>
              <a:r>
                <a:rPr lang="pt-BR" sz="2000" dirty="0"/>
                <a:t>não verbais (imagens,</a:t>
              </a:r>
            </a:p>
            <a:p>
              <a:r>
                <a:rPr lang="pt-BR" sz="2000" dirty="0"/>
                <a:t>cores, tipos e tamanhos</a:t>
              </a:r>
            </a:p>
            <a:p>
              <a:r>
                <a:rPr lang="pt-BR" sz="2000" dirty="0"/>
                <a:t>de fonte etc.).</a:t>
              </a:r>
            </a:p>
          </p:txBody>
        </p:sp>
        <p:sp>
          <p:nvSpPr>
            <p:cNvPr id="14" name="Pentágono 13">
              <a:extLst>
                <a:ext uri="{FF2B5EF4-FFF2-40B4-BE49-F238E27FC236}">
                  <a16:creationId xmlns:a16="http://schemas.microsoft.com/office/drawing/2014/main" id="{98BEB048-2796-735C-1318-113A9D3315C5}"/>
                </a:ext>
              </a:extLst>
            </p:cNvPr>
            <p:cNvSpPr/>
            <p:nvPr/>
          </p:nvSpPr>
          <p:spPr>
            <a:xfrm rot="21338555">
              <a:off x="667900" y="3626397"/>
              <a:ext cx="1292087" cy="487017"/>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dirty="0"/>
                <a:t>TIP</a:t>
              </a:r>
            </a:p>
          </p:txBody>
        </p:sp>
      </p:grpSp>
      <p:sp>
        <p:nvSpPr>
          <p:cNvPr id="5" name="Espaço Reservado para Conteúdo 2">
            <a:extLst>
              <a:ext uri="{FF2B5EF4-FFF2-40B4-BE49-F238E27FC236}">
                <a16:creationId xmlns:a16="http://schemas.microsoft.com/office/drawing/2014/main" id="{392A06A1-AB2D-CD6F-825C-CD1930651E52}"/>
              </a:ext>
            </a:extLst>
          </p:cNvPr>
          <p:cNvSpPr txBox="1">
            <a:spLocks/>
          </p:cNvSpPr>
          <p:nvPr/>
        </p:nvSpPr>
        <p:spPr>
          <a:xfrm>
            <a:off x="3376246" y="6290667"/>
            <a:ext cx="7869534" cy="720060"/>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gn="r">
              <a:buFont typeface="Arial" panose="020B0604020202020204" pitchFamily="34" charset="0"/>
              <a:buNone/>
            </a:pPr>
            <a:r>
              <a:rPr lang="pt-BR" sz="1000" dirty="0">
                <a:solidFill>
                  <a:schemeClr val="tx1"/>
                </a:solidFill>
                <a:latin typeface="Helvetica" pitchFamily="2" charset="0"/>
              </a:rPr>
              <a:t>PURIE, </a:t>
            </a:r>
            <a:r>
              <a:rPr lang="pt-BR" sz="1000" dirty="0" err="1">
                <a:solidFill>
                  <a:schemeClr val="tx1"/>
                </a:solidFill>
                <a:latin typeface="Helvetica" pitchFamily="2" charset="0"/>
              </a:rPr>
              <a:t>Aroon</a:t>
            </a:r>
            <a:r>
              <a:rPr lang="pt-BR" sz="1000" dirty="0">
                <a:solidFill>
                  <a:schemeClr val="tx1"/>
                </a:solidFill>
                <a:latin typeface="Helvetica" pitchFamily="2" charset="0"/>
              </a:rPr>
              <a:t>. </a:t>
            </a:r>
            <a:r>
              <a:rPr lang="pt-BR" sz="1000" dirty="0" err="1">
                <a:solidFill>
                  <a:schemeClr val="tx1"/>
                </a:solidFill>
                <a:latin typeface="Helvetica" pitchFamily="2" charset="0"/>
              </a:rPr>
              <a:t>From</a:t>
            </a:r>
            <a:r>
              <a:rPr lang="pt-BR" sz="1000" dirty="0">
                <a:solidFill>
                  <a:schemeClr val="tx1"/>
                </a:solidFill>
                <a:latin typeface="Helvetica" pitchFamily="2" charset="0"/>
              </a:rPr>
              <a:t> </a:t>
            </a:r>
            <a:r>
              <a:rPr lang="pt-BR" sz="1000" dirty="0" err="1">
                <a:solidFill>
                  <a:schemeClr val="tx1"/>
                </a:solidFill>
                <a:latin typeface="Helvetica" pitchFamily="2" charset="0"/>
              </a:rPr>
              <a:t>the</a:t>
            </a:r>
            <a:r>
              <a:rPr lang="pt-BR" sz="1000" dirty="0">
                <a:solidFill>
                  <a:schemeClr val="tx1"/>
                </a:solidFill>
                <a:latin typeface="Helvetica" pitchFamily="2" charset="0"/>
              </a:rPr>
              <a:t> Editor-in-</a:t>
            </a:r>
            <a:r>
              <a:rPr lang="pt-BR" sz="1000" dirty="0" err="1">
                <a:solidFill>
                  <a:schemeClr val="tx1"/>
                </a:solidFill>
                <a:latin typeface="Helvetica" pitchFamily="2" charset="0"/>
              </a:rPr>
              <a:t>Chief</a:t>
            </a:r>
            <a:r>
              <a:rPr lang="pt-BR" sz="1000" dirty="0">
                <a:solidFill>
                  <a:schemeClr val="tx1"/>
                </a:solidFill>
                <a:latin typeface="Helvetica" pitchFamily="2" charset="0"/>
              </a:rPr>
              <a:t>. </a:t>
            </a:r>
            <a:r>
              <a:rPr lang="pt-BR" sz="1000" b="1" dirty="0" err="1">
                <a:solidFill>
                  <a:schemeClr val="tx1"/>
                </a:solidFill>
                <a:latin typeface="Helvetica" pitchFamily="2" charset="0"/>
              </a:rPr>
              <a:t>India</a:t>
            </a:r>
            <a:r>
              <a:rPr lang="pt-BR" sz="1000" b="1" dirty="0">
                <a:solidFill>
                  <a:schemeClr val="tx1"/>
                </a:solidFill>
                <a:latin typeface="Helvetica" pitchFamily="2" charset="0"/>
              </a:rPr>
              <a:t> Today</a:t>
            </a:r>
            <a:r>
              <a:rPr lang="pt-BR" sz="1000" dirty="0">
                <a:solidFill>
                  <a:schemeClr val="tx1"/>
                </a:solidFill>
                <a:latin typeface="Helvetica" pitchFamily="2" charset="0"/>
              </a:rPr>
              <a:t>, New </a:t>
            </a:r>
            <a:r>
              <a:rPr lang="pt-BR" sz="1000" dirty="0" err="1">
                <a:solidFill>
                  <a:schemeClr val="tx1"/>
                </a:solidFill>
                <a:latin typeface="Helvetica" pitchFamily="2" charset="0"/>
              </a:rPr>
              <a:t>Dheli</a:t>
            </a:r>
            <a:r>
              <a:rPr lang="pt-BR" sz="1000" dirty="0">
                <a:solidFill>
                  <a:schemeClr val="tx1"/>
                </a:solidFill>
                <a:latin typeface="Helvetica" pitchFamily="2" charset="0"/>
              </a:rPr>
              <a:t>, 29 abr. 2022. </a:t>
            </a:r>
            <a:r>
              <a:rPr lang="pt-BR" sz="1000" dirty="0" err="1">
                <a:solidFill>
                  <a:schemeClr val="tx1"/>
                </a:solidFill>
                <a:latin typeface="Helvetica" pitchFamily="2" charset="0"/>
              </a:rPr>
              <a:t>Disponivel</a:t>
            </a:r>
            <a:r>
              <a:rPr lang="pt-BR" sz="1000" dirty="0">
                <a:solidFill>
                  <a:schemeClr val="tx1"/>
                </a:solidFill>
                <a:latin typeface="Helvetica" pitchFamily="2" charset="0"/>
              </a:rPr>
              <a:t> em: https://</a:t>
            </a:r>
            <a:r>
              <a:rPr lang="pt-BR" sz="1000" dirty="0" err="1">
                <a:solidFill>
                  <a:schemeClr val="tx1"/>
                </a:solidFill>
                <a:latin typeface="Helvetica" pitchFamily="2" charset="0"/>
              </a:rPr>
              <a:t>www.indiatoday.in</a:t>
            </a:r>
            <a:r>
              <a:rPr lang="pt-BR" sz="1000" dirty="0">
                <a:solidFill>
                  <a:schemeClr val="tx1"/>
                </a:solidFill>
                <a:latin typeface="Helvetica" pitchFamily="2" charset="0"/>
              </a:rPr>
              <a:t>/magazine/editor-</a:t>
            </a:r>
            <a:r>
              <a:rPr lang="pt-BR" sz="1000" dirty="0" err="1">
                <a:solidFill>
                  <a:schemeClr val="tx1"/>
                </a:solidFill>
                <a:latin typeface="Helvetica" pitchFamily="2" charset="0"/>
              </a:rPr>
              <a:t>s</a:t>
            </a:r>
            <a:r>
              <a:rPr lang="pt-BR" sz="1000" dirty="0">
                <a:solidFill>
                  <a:schemeClr val="tx1"/>
                </a:solidFill>
                <a:latin typeface="Helvetica" pitchFamily="2" charset="0"/>
              </a:rPr>
              <a:t>-note/</a:t>
            </a:r>
            <a:r>
              <a:rPr lang="pt-BR" sz="1000" dirty="0" err="1">
                <a:solidFill>
                  <a:schemeClr val="tx1"/>
                </a:solidFill>
                <a:latin typeface="Helvetica" pitchFamily="2" charset="0"/>
              </a:rPr>
              <a:t>story</a:t>
            </a:r>
            <a:r>
              <a:rPr lang="pt-BR" sz="1000" dirty="0">
                <a:solidFill>
                  <a:schemeClr val="tx1"/>
                </a:solidFill>
                <a:latin typeface="Helvetica" pitchFamily="2" charset="0"/>
              </a:rPr>
              <a:t>/20220509-from-the-editor-inchief-1943153-2022-04-29. Acesso em: 27 ago. 2024.</a:t>
            </a:r>
            <a:endParaRPr lang="pt-BR" sz="1000" dirty="0">
              <a:solidFill>
                <a:schemeClr val="tx1"/>
              </a:solidFill>
            </a:endParaRPr>
          </a:p>
        </p:txBody>
      </p:sp>
      <p:pic>
        <p:nvPicPr>
          <p:cNvPr id="3" name="Imagem 2">
            <a:extLst>
              <a:ext uri="{FF2B5EF4-FFF2-40B4-BE49-F238E27FC236}">
                <a16:creationId xmlns:a16="http://schemas.microsoft.com/office/drawing/2014/main" id="{E2A3C850-E9BF-5CC8-AC86-2393102694F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126333" y="269637"/>
            <a:ext cx="5968720" cy="6021030"/>
          </a:xfrm>
          <a:prstGeom prst="rect">
            <a:avLst/>
          </a:prstGeom>
        </p:spPr>
        <p:style>
          <a:lnRef idx="0">
            <a:schemeClr val="dk1"/>
          </a:lnRef>
          <a:fillRef idx="3">
            <a:schemeClr val="dk1"/>
          </a:fillRef>
          <a:effectRef idx="3">
            <a:schemeClr val="dk1"/>
          </a:effectRef>
          <a:fontRef idx="minor">
            <a:schemeClr val="lt1"/>
          </a:fontRef>
        </p:style>
      </p:pic>
      <p:sp>
        <p:nvSpPr>
          <p:cNvPr id="9" name="Retângulo 8">
            <a:extLst>
              <a:ext uri="{FF2B5EF4-FFF2-40B4-BE49-F238E27FC236}">
                <a16:creationId xmlns:a16="http://schemas.microsoft.com/office/drawing/2014/main" id="{8451F3B1-CB2D-BE93-5D38-02F27C363DA3}"/>
              </a:ext>
            </a:extLst>
          </p:cNvPr>
          <p:cNvSpPr/>
          <p:nvPr/>
        </p:nvSpPr>
        <p:spPr>
          <a:xfrm rot="20492295">
            <a:off x="-842232" y="-818046"/>
            <a:ext cx="5126836" cy="165911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Título 1">
            <a:extLst>
              <a:ext uri="{FF2B5EF4-FFF2-40B4-BE49-F238E27FC236}">
                <a16:creationId xmlns:a16="http://schemas.microsoft.com/office/drawing/2014/main" id="{78F9AED1-10FB-2F81-2A68-FCA52C749DF6}"/>
              </a:ext>
            </a:extLst>
          </p:cNvPr>
          <p:cNvSpPr>
            <a:spLocks noGrp="1"/>
          </p:cNvSpPr>
          <p:nvPr>
            <p:ph type="title"/>
          </p:nvPr>
        </p:nvSpPr>
        <p:spPr>
          <a:xfrm rot="20511431">
            <a:off x="9016" y="254087"/>
            <a:ext cx="3323415" cy="768474"/>
          </a:xfrm>
          <a:custGeom>
            <a:avLst/>
            <a:gdLst>
              <a:gd name="connsiteX0" fmla="*/ 0 w 3323415"/>
              <a:gd name="connsiteY0" fmla="*/ 0 h 768474"/>
              <a:gd name="connsiteX1" fmla="*/ 3323415 w 3323415"/>
              <a:gd name="connsiteY1" fmla="*/ 0 h 768474"/>
              <a:gd name="connsiteX2" fmla="*/ 3323415 w 3323415"/>
              <a:gd name="connsiteY2" fmla="*/ 768474 h 768474"/>
              <a:gd name="connsiteX3" fmla="*/ 0 w 3323415"/>
              <a:gd name="connsiteY3" fmla="*/ 768474 h 768474"/>
              <a:gd name="connsiteX4" fmla="*/ 0 w 3323415"/>
              <a:gd name="connsiteY4" fmla="*/ 0 h 768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3415" h="768474" fill="none" extrusionOk="0">
                <a:moveTo>
                  <a:pt x="0" y="0"/>
                </a:moveTo>
                <a:cubicBezTo>
                  <a:pt x="1120904" y="-49533"/>
                  <a:pt x="2377966" y="-14809"/>
                  <a:pt x="3323415" y="0"/>
                </a:cubicBezTo>
                <a:cubicBezTo>
                  <a:pt x="3369818" y="165277"/>
                  <a:pt x="3368782" y="612833"/>
                  <a:pt x="3323415" y="768474"/>
                </a:cubicBezTo>
                <a:cubicBezTo>
                  <a:pt x="2825949" y="720243"/>
                  <a:pt x="549133" y="852929"/>
                  <a:pt x="0" y="768474"/>
                </a:cubicBezTo>
                <a:cubicBezTo>
                  <a:pt x="-11874" y="565440"/>
                  <a:pt x="-4102" y="178889"/>
                  <a:pt x="0" y="0"/>
                </a:cubicBezTo>
                <a:close/>
              </a:path>
              <a:path w="3323415" h="768474" stroke="0" extrusionOk="0">
                <a:moveTo>
                  <a:pt x="0" y="0"/>
                </a:moveTo>
                <a:cubicBezTo>
                  <a:pt x="1275843" y="118645"/>
                  <a:pt x="2274791" y="116012"/>
                  <a:pt x="3323415" y="0"/>
                </a:cubicBezTo>
                <a:cubicBezTo>
                  <a:pt x="3386769" y="336899"/>
                  <a:pt x="3265851" y="389462"/>
                  <a:pt x="3323415" y="768474"/>
                </a:cubicBezTo>
                <a:cubicBezTo>
                  <a:pt x="2710589" y="903074"/>
                  <a:pt x="575238" y="611278"/>
                  <a:pt x="0" y="768474"/>
                </a:cubicBezTo>
                <a:cubicBezTo>
                  <a:pt x="-30399" y="522728"/>
                  <a:pt x="52520" y="371610"/>
                  <a:pt x="0" y="0"/>
                </a:cubicBezTo>
                <a:close/>
              </a:path>
            </a:pathLst>
          </a:custGeom>
          <a:solidFill>
            <a:schemeClr val="tx1"/>
          </a:solidFill>
          <a:ln>
            <a:noFill/>
            <a:extLst>
              <a:ext uri="{C807C97D-BFC1-408E-A445-0C87EB9F89A2}">
                <ask:lineSketchStyleProps xmlns:ask="http://schemas.microsoft.com/office/drawing/2018/sketchyshapes" sd="1219033472">
                  <ask:type>
                    <ask:lineSketchCurved/>
                  </ask:type>
                </ask:lineSketchStyleProps>
              </a:ext>
            </a:extLst>
          </a:ln>
        </p:spPr>
        <p:txBody>
          <a:bodyPr wrap="square">
            <a:noAutofit/>
          </a:bodyPr>
          <a:lstStyle/>
          <a:p>
            <a:r>
              <a:rPr lang="pt-BR" sz="4000" b="1" dirty="0">
                <a:solidFill>
                  <a:schemeClr val="bg1"/>
                </a:solidFill>
              </a:rPr>
              <a:t>INTRO 1</a:t>
            </a:r>
          </a:p>
        </p:txBody>
      </p:sp>
    </p:spTree>
    <p:extLst>
      <p:ext uri="{BB962C8B-B14F-4D97-AF65-F5344CB8AC3E}">
        <p14:creationId xmlns:p14="http://schemas.microsoft.com/office/powerpoint/2010/main" val="2712864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tângulo 8">
            <a:extLst>
              <a:ext uri="{FF2B5EF4-FFF2-40B4-BE49-F238E27FC236}">
                <a16:creationId xmlns:a16="http://schemas.microsoft.com/office/drawing/2014/main" id="{8451F3B1-CB2D-BE93-5D38-02F27C363DA3}"/>
              </a:ext>
            </a:extLst>
          </p:cNvPr>
          <p:cNvSpPr/>
          <p:nvPr/>
        </p:nvSpPr>
        <p:spPr>
          <a:xfrm rot="20492295">
            <a:off x="-842232" y="-818046"/>
            <a:ext cx="5126836" cy="165911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Título 1">
            <a:extLst>
              <a:ext uri="{FF2B5EF4-FFF2-40B4-BE49-F238E27FC236}">
                <a16:creationId xmlns:a16="http://schemas.microsoft.com/office/drawing/2014/main" id="{78F9AED1-10FB-2F81-2A68-FCA52C749DF6}"/>
              </a:ext>
            </a:extLst>
          </p:cNvPr>
          <p:cNvSpPr>
            <a:spLocks noGrp="1"/>
          </p:cNvSpPr>
          <p:nvPr>
            <p:ph type="title"/>
          </p:nvPr>
        </p:nvSpPr>
        <p:spPr>
          <a:xfrm rot="20511431">
            <a:off x="9016" y="254087"/>
            <a:ext cx="3323415" cy="768474"/>
          </a:xfrm>
          <a:custGeom>
            <a:avLst/>
            <a:gdLst>
              <a:gd name="connsiteX0" fmla="*/ 0 w 3323415"/>
              <a:gd name="connsiteY0" fmla="*/ 0 h 768474"/>
              <a:gd name="connsiteX1" fmla="*/ 3323415 w 3323415"/>
              <a:gd name="connsiteY1" fmla="*/ 0 h 768474"/>
              <a:gd name="connsiteX2" fmla="*/ 3323415 w 3323415"/>
              <a:gd name="connsiteY2" fmla="*/ 768474 h 768474"/>
              <a:gd name="connsiteX3" fmla="*/ 0 w 3323415"/>
              <a:gd name="connsiteY3" fmla="*/ 768474 h 768474"/>
              <a:gd name="connsiteX4" fmla="*/ 0 w 3323415"/>
              <a:gd name="connsiteY4" fmla="*/ 0 h 768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3415" h="768474" fill="none" extrusionOk="0">
                <a:moveTo>
                  <a:pt x="0" y="0"/>
                </a:moveTo>
                <a:cubicBezTo>
                  <a:pt x="1120904" y="-49533"/>
                  <a:pt x="2377966" y="-14809"/>
                  <a:pt x="3323415" y="0"/>
                </a:cubicBezTo>
                <a:cubicBezTo>
                  <a:pt x="3369818" y="165277"/>
                  <a:pt x="3368782" y="612833"/>
                  <a:pt x="3323415" y="768474"/>
                </a:cubicBezTo>
                <a:cubicBezTo>
                  <a:pt x="2825949" y="720243"/>
                  <a:pt x="549133" y="852929"/>
                  <a:pt x="0" y="768474"/>
                </a:cubicBezTo>
                <a:cubicBezTo>
                  <a:pt x="-11874" y="565440"/>
                  <a:pt x="-4102" y="178889"/>
                  <a:pt x="0" y="0"/>
                </a:cubicBezTo>
                <a:close/>
              </a:path>
              <a:path w="3323415" h="768474" stroke="0" extrusionOk="0">
                <a:moveTo>
                  <a:pt x="0" y="0"/>
                </a:moveTo>
                <a:cubicBezTo>
                  <a:pt x="1275843" y="118645"/>
                  <a:pt x="2274791" y="116012"/>
                  <a:pt x="3323415" y="0"/>
                </a:cubicBezTo>
                <a:cubicBezTo>
                  <a:pt x="3386769" y="336899"/>
                  <a:pt x="3265851" y="389462"/>
                  <a:pt x="3323415" y="768474"/>
                </a:cubicBezTo>
                <a:cubicBezTo>
                  <a:pt x="2710589" y="903074"/>
                  <a:pt x="575238" y="611278"/>
                  <a:pt x="0" y="768474"/>
                </a:cubicBezTo>
                <a:cubicBezTo>
                  <a:pt x="-30399" y="522728"/>
                  <a:pt x="52520" y="371610"/>
                  <a:pt x="0" y="0"/>
                </a:cubicBezTo>
                <a:close/>
              </a:path>
            </a:pathLst>
          </a:custGeom>
          <a:solidFill>
            <a:schemeClr val="tx1"/>
          </a:solidFill>
          <a:ln>
            <a:noFill/>
            <a:extLst>
              <a:ext uri="{C807C97D-BFC1-408E-A445-0C87EB9F89A2}">
                <ask:lineSketchStyleProps xmlns:ask="http://schemas.microsoft.com/office/drawing/2018/sketchyshapes" sd="1219033472">
                  <ask:type>
                    <ask:lineSketchCurved/>
                  </ask:type>
                </ask:lineSketchStyleProps>
              </a:ext>
            </a:extLst>
          </a:ln>
        </p:spPr>
        <p:txBody>
          <a:bodyPr wrap="square">
            <a:noAutofit/>
          </a:bodyPr>
          <a:lstStyle/>
          <a:p>
            <a:r>
              <a:rPr lang="pt-BR" sz="4000" b="1" dirty="0">
                <a:solidFill>
                  <a:schemeClr val="bg1"/>
                </a:solidFill>
              </a:rPr>
              <a:t>UNIT 3</a:t>
            </a:r>
          </a:p>
        </p:txBody>
      </p:sp>
      <p:graphicFrame>
        <p:nvGraphicFramePr>
          <p:cNvPr id="2" name="Diagrama 1">
            <a:extLst>
              <a:ext uri="{FF2B5EF4-FFF2-40B4-BE49-F238E27FC236}">
                <a16:creationId xmlns:a16="http://schemas.microsoft.com/office/drawing/2014/main" id="{8FF652FA-A6D4-A8B2-A61E-1C47274768D2}"/>
              </a:ext>
            </a:extLst>
          </p:cNvPr>
          <p:cNvGraphicFramePr/>
          <p:nvPr>
            <p:extLst>
              <p:ext uri="{D42A27DB-BD31-4B8C-83A1-F6EECF244321}">
                <p14:modId xmlns:p14="http://schemas.microsoft.com/office/powerpoint/2010/main" val="3629289689"/>
              </p:ext>
            </p:extLst>
          </p:nvPr>
        </p:nvGraphicFramePr>
        <p:xfrm>
          <a:off x="2295706" y="638324"/>
          <a:ext cx="7600587" cy="58720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tângulo 3">
            <a:extLst>
              <a:ext uri="{FF2B5EF4-FFF2-40B4-BE49-F238E27FC236}">
                <a16:creationId xmlns:a16="http://schemas.microsoft.com/office/drawing/2014/main" id="{214B9140-5692-4054-C7AB-4F65333EFCAD}"/>
              </a:ext>
            </a:extLst>
          </p:cNvPr>
          <p:cNvSpPr/>
          <p:nvPr/>
        </p:nvSpPr>
        <p:spPr>
          <a:xfrm>
            <a:off x="6453351" y="1531402"/>
            <a:ext cx="3453452" cy="4070611"/>
          </a:xfrm>
          <a:prstGeom prst="rect">
            <a:avLst/>
          </a:prstGeom>
          <a:solidFill>
            <a:schemeClr val="accent2">
              <a:alpha val="10000"/>
            </a:schemeClr>
          </a:solidFill>
          <a:ln w="635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6" name="CaixaDeTexto 5">
            <a:extLst>
              <a:ext uri="{FF2B5EF4-FFF2-40B4-BE49-F238E27FC236}">
                <a16:creationId xmlns:a16="http://schemas.microsoft.com/office/drawing/2014/main" id="{0E95CBC6-8DB2-C2FB-192D-DA0DB5E0D173}"/>
              </a:ext>
            </a:extLst>
          </p:cNvPr>
          <p:cNvSpPr txBox="1"/>
          <p:nvPr/>
        </p:nvSpPr>
        <p:spPr>
          <a:xfrm>
            <a:off x="6750312" y="5834955"/>
            <a:ext cx="2859529" cy="769441"/>
          </a:xfrm>
          <a:prstGeom prst="rect">
            <a:avLst/>
          </a:prstGeom>
          <a:ln/>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pt-BR" sz="2200" b="1" dirty="0">
                <a:solidFill>
                  <a:schemeClr val="bg1"/>
                </a:solidFill>
                <a:effectLst/>
                <a:latin typeface="+mj-lt"/>
              </a:rPr>
              <a:t>palavra principal (núcleo)</a:t>
            </a:r>
            <a:endParaRPr lang="pt-BR" sz="2200" dirty="0">
              <a:solidFill>
                <a:schemeClr val="bg1"/>
              </a:solidFill>
              <a:effectLst/>
              <a:latin typeface="+mj-lt"/>
            </a:endParaRPr>
          </a:p>
        </p:txBody>
      </p:sp>
      <p:sp>
        <p:nvSpPr>
          <p:cNvPr id="7" name="CaixaDeTexto 6">
            <a:extLst>
              <a:ext uri="{FF2B5EF4-FFF2-40B4-BE49-F238E27FC236}">
                <a16:creationId xmlns:a16="http://schemas.microsoft.com/office/drawing/2014/main" id="{6431AED7-8878-9C90-D5AD-6FEEA7EA7A0C}"/>
              </a:ext>
            </a:extLst>
          </p:cNvPr>
          <p:cNvSpPr txBox="1"/>
          <p:nvPr/>
        </p:nvSpPr>
        <p:spPr>
          <a:xfrm>
            <a:off x="2582160" y="5787945"/>
            <a:ext cx="2859529" cy="769441"/>
          </a:xfrm>
          <a:prstGeom prst="rect">
            <a:avLst/>
          </a:prstGeom>
          <a:ln/>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pt-BR" sz="2200" b="1" dirty="0">
                <a:effectLst/>
                <a:latin typeface="+mj-lt"/>
              </a:rPr>
              <a:t>modificam a palavra principal (núcleo)</a:t>
            </a:r>
            <a:endParaRPr lang="pt-BR" sz="2200" dirty="0">
              <a:effectLst/>
              <a:latin typeface="+mj-lt"/>
            </a:endParaRPr>
          </a:p>
        </p:txBody>
      </p:sp>
    </p:spTree>
    <p:extLst>
      <p:ext uri="{BB962C8B-B14F-4D97-AF65-F5344CB8AC3E}">
        <p14:creationId xmlns:p14="http://schemas.microsoft.com/office/powerpoint/2010/main" val="9243186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tângulo 19">
            <a:extLst>
              <a:ext uri="{FF2B5EF4-FFF2-40B4-BE49-F238E27FC236}">
                <a16:creationId xmlns:a16="http://schemas.microsoft.com/office/drawing/2014/main" id="{A4C13B7E-F672-A866-17C7-E6B4B1C78F38}"/>
              </a:ext>
            </a:extLst>
          </p:cNvPr>
          <p:cNvSpPr/>
          <p:nvPr/>
        </p:nvSpPr>
        <p:spPr>
          <a:xfrm>
            <a:off x="394855" y="2867891"/>
            <a:ext cx="11452323" cy="2639053"/>
          </a:xfrm>
          <a:prstGeom prst="rect">
            <a:avLst/>
          </a:prstGeom>
          <a:solidFill>
            <a:schemeClr val="bg1"/>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CaixaDeTexto 5">
            <a:extLst>
              <a:ext uri="{FF2B5EF4-FFF2-40B4-BE49-F238E27FC236}">
                <a16:creationId xmlns:a16="http://schemas.microsoft.com/office/drawing/2014/main" id="{6A3C8EFD-ED53-F911-04D4-C82B5EC26CE9}"/>
              </a:ext>
            </a:extLst>
          </p:cNvPr>
          <p:cNvSpPr txBox="1"/>
          <p:nvPr/>
        </p:nvSpPr>
        <p:spPr>
          <a:xfrm>
            <a:off x="1456535" y="1444591"/>
            <a:ext cx="10390643" cy="892552"/>
          </a:xfrm>
          <a:prstGeom prst="rect">
            <a:avLst/>
          </a:prstGeom>
          <a:solidFill>
            <a:schemeClr val="bg1"/>
          </a:solidFill>
          <a:ln>
            <a:noFill/>
          </a:ln>
        </p:spPr>
        <p:txBody>
          <a:bodyPr wrap="square" rtlCol="0">
            <a:spAutoFit/>
          </a:bodyPr>
          <a:lstStyle/>
          <a:p>
            <a:r>
              <a:rPr lang="pt-BR" sz="2600" dirty="0">
                <a:solidFill>
                  <a:srgbClr val="2F2F2E"/>
                </a:solidFill>
                <a:effectLst/>
                <a:latin typeface="+mj-lt"/>
              </a:rPr>
              <a:t>Observe, no quadro a seguir, as regras ortográficas para as formas verbais terminadas em </a:t>
            </a:r>
            <a:r>
              <a:rPr lang="pt-BR" sz="2600" b="1" i="1" dirty="0">
                <a:solidFill>
                  <a:srgbClr val="2F2F2E"/>
                </a:solidFill>
                <a:effectLst/>
                <a:latin typeface="+mj-lt"/>
              </a:rPr>
              <a:t>-ing</a:t>
            </a:r>
            <a:r>
              <a:rPr lang="pt-BR" sz="2600" dirty="0">
                <a:solidFill>
                  <a:srgbClr val="2F2F2E"/>
                </a:solidFill>
                <a:effectLst/>
                <a:latin typeface="+mj-lt"/>
              </a:rPr>
              <a:t>.</a:t>
            </a:r>
          </a:p>
        </p:txBody>
      </p:sp>
      <p:sp>
        <p:nvSpPr>
          <p:cNvPr id="9" name="Retângulo 8">
            <a:extLst>
              <a:ext uri="{FF2B5EF4-FFF2-40B4-BE49-F238E27FC236}">
                <a16:creationId xmlns:a16="http://schemas.microsoft.com/office/drawing/2014/main" id="{8451F3B1-CB2D-BE93-5D38-02F27C363DA3}"/>
              </a:ext>
            </a:extLst>
          </p:cNvPr>
          <p:cNvSpPr/>
          <p:nvPr/>
        </p:nvSpPr>
        <p:spPr>
          <a:xfrm rot="20515144">
            <a:off x="-822495" y="-1001072"/>
            <a:ext cx="6248441" cy="196117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Título 1">
            <a:extLst>
              <a:ext uri="{FF2B5EF4-FFF2-40B4-BE49-F238E27FC236}">
                <a16:creationId xmlns:a16="http://schemas.microsoft.com/office/drawing/2014/main" id="{78F9AED1-10FB-2F81-2A68-FCA52C749DF6}"/>
              </a:ext>
            </a:extLst>
          </p:cNvPr>
          <p:cNvSpPr>
            <a:spLocks noGrp="1"/>
          </p:cNvSpPr>
          <p:nvPr>
            <p:ph type="title"/>
          </p:nvPr>
        </p:nvSpPr>
        <p:spPr>
          <a:xfrm rot="20511431">
            <a:off x="267307" y="386578"/>
            <a:ext cx="3323415" cy="1012012"/>
          </a:xfrm>
          <a:custGeom>
            <a:avLst/>
            <a:gdLst>
              <a:gd name="connsiteX0" fmla="*/ 0 w 3323415"/>
              <a:gd name="connsiteY0" fmla="*/ 0 h 1012012"/>
              <a:gd name="connsiteX1" fmla="*/ 3323415 w 3323415"/>
              <a:gd name="connsiteY1" fmla="*/ 0 h 1012012"/>
              <a:gd name="connsiteX2" fmla="*/ 3323415 w 3323415"/>
              <a:gd name="connsiteY2" fmla="*/ 1012012 h 1012012"/>
              <a:gd name="connsiteX3" fmla="*/ 0 w 3323415"/>
              <a:gd name="connsiteY3" fmla="*/ 1012012 h 1012012"/>
              <a:gd name="connsiteX4" fmla="*/ 0 w 3323415"/>
              <a:gd name="connsiteY4" fmla="*/ 0 h 1012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3415" h="1012012" fill="none" extrusionOk="0">
                <a:moveTo>
                  <a:pt x="0" y="0"/>
                </a:moveTo>
                <a:cubicBezTo>
                  <a:pt x="1120904" y="-49533"/>
                  <a:pt x="2377966" y="-14809"/>
                  <a:pt x="3323415" y="0"/>
                </a:cubicBezTo>
                <a:cubicBezTo>
                  <a:pt x="3354819" y="263338"/>
                  <a:pt x="3351241" y="709393"/>
                  <a:pt x="3323415" y="1012012"/>
                </a:cubicBezTo>
                <a:cubicBezTo>
                  <a:pt x="2825949" y="963781"/>
                  <a:pt x="549133" y="1096467"/>
                  <a:pt x="0" y="1012012"/>
                </a:cubicBezTo>
                <a:cubicBezTo>
                  <a:pt x="-55865" y="562789"/>
                  <a:pt x="37435" y="395220"/>
                  <a:pt x="0" y="0"/>
                </a:cubicBezTo>
                <a:close/>
              </a:path>
              <a:path w="3323415" h="1012012" stroke="0" extrusionOk="0">
                <a:moveTo>
                  <a:pt x="0" y="0"/>
                </a:moveTo>
                <a:cubicBezTo>
                  <a:pt x="1275843" y="118645"/>
                  <a:pt x="2274791" y="116012"/>
                  <a:pt x="3323415" y="0"/>
                </a:cubicBezTo>
                <a:cubicBezTo>
                  <a:pt x="3300232" y="114098"/>
                  <a:pt x="3382386" y="570088"/>
                  <a:pt x="3323415" y="1012012"/>
                </a:cubicBezTo>
                <a:cubicBezTo>
                  <a:pt x="2710589" y="1146612"/>
                  <a:pt x="575238" y="854816"/>
                  <a:pt x="0" y="1012012"/>
                </a:cubicBezTo>
                <a:cubicBezTo>
                  <a:pt x="33327" y="669177"/>
                  <a:pt x="85370" y="284425"/>
                  <a:pt x="0" y="0"/>
                </a:cubicBezTo>
                <a:close/>
              </a:path>
            </a:pathLst>
          </a:custGeom>
          <a:solidFill>
            <a:schemeClr val="tx1"/>
          </a:solidFill>
          <a:ln>
            <a:noFill/>
            <a:extLst>
              <a:ext uri="{C807C97D-BFC1-408E-A445-0C87EB9F89A2}">
                <ask:lineSketchStyleProps xmlns:ask="http://schemas.microsoft.com/office/drawing/2018/sketchyshapes" sd="1219033472">
                  <ask:type>
                    <ask:lineSketchCurved/>
                  </ask:type>
                </ask:lineSketchStyleProps>
              </a:ext>
            </a:extLst>
          </a:ln>
        </p:spPr>
        <p:txBody>
          <a:bodyPr wrap="square">
            <a:noAutofit/>
          </a:bodyPr>
          <a:lstStyle/>
          <a:p>
            <a:r>
              <a:rPr lang="pt-BR" sz="3500" b="1" dirty="0">
                <a:solidFill>
                  <a:schemeClr val="bg1"/>
                </a:solidFill>
              </a:rPr>
              <a:t>LANGUAGE REFERENCE</a:t>
            </a:r>
          </a:p>
        </p:txBody>
      </p:sp>
      <p:sp>
        <p:nvSpPr>
          <p:cNvPr id="2" name="Título 1">
            <a:extLst>
              <a:ext uri="{FF2B5EF4-FFF2-40B4-BE49-F238E27FC236}">
                <a16:creationId xmlns:a16="http://schemas.microsoft.com/office/drawing/2014/main" id="{8E4FB38E-4B9D-0934-6E11-CC2617C7B13A}"/>
              </a:ext>
            </a:extLst>
          </p:cNvPr>
          <p:cNvSpPr txBox="1">
            <a:spLocks/>
          </p:cNvSpPr>
          <p:nvPr/>
        </p:nvSpPr>
        <p:spPr>
          <a:xfrm>
            <a:off x="6096000" y="307455"/>
            <a:ext cx="5751182" cy="759344"/>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fontScale="55000" lnSpcReduction="20000"/>
          </a:bodyPr>
          <a:lst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a:lstStyle>
          <a:p>
            <a:r>
              <a:rPr lang="pt-BR" sz="4000" b="1" dirty="0"/>
              <a:t>UNIT 3: PRESENT </a:t>
            </a:r>
            <a:r>
              <a:rPr lang="pt-BR" sz="4000" b="1" dirty="0" err="1"/>
              <a:t>continuous</a:t>
            </a:r>
            <a:endParaRPr lang="pt-BR" sz="4000" b="1" i="1" dirty="0"/>
          </a:p>
        </p:txBody>
      </p:sp>
      <p:graphicFrame>
        <p:nvGraphicFramePr>
          <p:cNvPr id="4" name="Tabela 3">
            <a:extLst>
              <a:ext uri="{FF2B5EF4-FFF2-40B4-BE49-F238E27FC236}">
                <a16:creationId xmlns:a16="http://schemas.microsoft.com/office/drawing/2014/main" id="{5C85EBE2-1194-3AC4-3D96-172B8D41A2A1}"/>
              </a:ext>
            </a:extLst>
          </p:cNvPr>
          <p:cNvGraphicFramePr>
            <a:graphicFrameLocks noGrp="1"/>
          </p:cNvGraphicFramePr>
          <p:nvPr/>
        </p:nvGraphicFramePr>
        <p:xfrm>
          <a:off x="394855" y="2867891"/>
          <a:ext cx="11452323" cy="2639053"/>
        </p:xfrm>
        <a:graphic>
          <a:graphicData uri="http://schemas.openxmlformats.org/drawingml/2006/table">
            <a:tbl>
              <a:tblPr firstRow="1" firstCol="1" bandRow="1">
                <a:tableStyleId>{72833802-FEF1-4C79-8D5D-14CF1EAF98D9}</a:tableStyleId>
              </a:tblPr>
              <a:tblGrid>
                <a:gridCol w="2628900">
                  <a:extLst>
                    <a:ext uri="{9D8B030D-6E8A-4147-A177-3AD203B41FA5}">
                      <a16:colId xmlns:a16="http://schemas.microsoft.com/office/drawing/2014/main" val="1306298282"/>
                    </a:ext>
                  </a:extLst>
                </a:gridCol>
                <a:gridCol w="2223654">
                  <a:extLst>
                    <a:ext uri="{9D8B030D-6E8A-4147-A177-3AD203B41FA5}">
                      <a16:colId xmlns:a16="http://schemas.microsoft.com/office/drawing/2014/main" val="313907566"/>
                    </a:ext>
                  </a:extLst>
                </a:gridCol>
                <a:gridCol w="3959316">
                  <a:extLst>
                    <a:ext uri="{9D8B030D-6E8A-4147-A177-3AD203B41FA5}">
                      <a16:colId xmlns:a16="http://schemas.microsoft.com/office/drawing/2014/main" val="1165408436"/>
                    </a:ext>
                  </a:extLst>
                </a:gridCol>
                <a:gridCol w="2640453">
                  <a:extLst>
                    <a:ext uri="{9D8B030D-6E8A-4147-A177-3AD203B41FA5}">
                      <a16:colId xmlns:a16="http://schemas.microsoft.com/office/drawing/2014/main" val="1025606082"/>
                    </a:ext>
                  </a:extLst>
                </a:gridCol>
              </a:tblGrid>
              <a:tr h="252466">
                <a:tc>
                  <a:txBody>
                    <a:bodyPr/>
                    <a:lstStyle/>
                    <a:p>
                      <a:pPr algn="ctr">
                        <a:lnSpc>
                          <a:spcPct val="120000"/>
                        </a:lnSpc>
                        <a:spcAft>
                          <a:spcPts val="1000"/>
                        </a:spcAft>
                      </a:pPr>
                      <a:r>
                        <a:rPr lang="pt-BR" sz="2000" b="0" dirty="0">
                          <a:effectLst/>
                        </a:rPr>
                        <a:t> </a:t>
                      </a:r>
                      <a:endParaRPr lang="pt-BR" sz="2000" b="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pt-BR" sz="2000" b="1" dirty="0">
                          <a:effectLst/>
                        </a:rPr>
                        <a:t>Exemplos</a:t>
                      </a:r>
                      <a:endParaRPr lang="pt-BR" sz="2000" b="1" dirty="0">
                        <a:solidFill>
                          <a:srgbClr val="000000"/>
                        </a:solidFill>
                        <a:effectLst/>
                        <a:latin typeface="Roboto" panose="02000000000000000000" pitchFamily="2" charset="0"/>
                        <a:ea typeface="DengXia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0000"/>
                        </a:lnSpc>
                        <a:spcAft>
                          <a:spcPts val="1000"/>
                        </a:spcAft>
                      </a:pPr>
                      <a:r>
                        <a:rPr lang="pt-BR" sz="2000" b="1" dirty="0">
                          <a:effectLst/>
                        </a:rPr>
                        <a:t> </a:t>
                      </a:r>
                      <a:endParaRPr lang="pt-BR" sz="2000" b="1"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pt-BR" sz="2000" b="1" dirty="0">
                          <a:effectLst/>
                        </a:rPr>
                        <a:t>Exemplos</a:t>
                      </a:r>
                      <a:endParaRPr lang="pt-BR" sz="2000" b="1" dirty="0">
                        <a:solidFill>
                          <a:srgbClr val="000000"/>
                        </a:solidFill>
                        <a:effectLst/>
                        <a:latin typeface="Roboto" panose="02000000000000000000" pitchFamily="2" charset="0"/>
                        <a:ea typeface="DengXia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70862473"/>
                  </a:ext>
                </a:extLst>
              </a:tr>
              <a:tr h="1441443">
                <a:tc>
                  <a:txBody>
                    <a:bodyPr/>
                    <a:lstStyle/>
                    <a:p>
                      <a:pPr indent="180340" algn="ctr">
                        <a:lnSpc>
                          <a:spcPct val="150000"/>
                        </a:lnSpc>
                      </a:pPr>
                      <a:r>
                        <a:rPr lang="pt-BR" sz="2000" b="0" dirty="0">
                          <a:effectLst/>
                        </a:rPr>
                        <a:t>A maioria dos verbos:</a:t>
                      </a:r>
                    </a:p>
                    <a:p>
                      <a:pPr indent="180340" algn="ctr">
                        <a:lnSpc>
                          <a:spcPct val="150000"/>
                        </a:lnSpc>
                      </a:pPr>
                      <a:r>
                        <a:rPr lang="pt-BR" sz="2000" b="0" dirty="0">
                          <a:effectLst/>
                        </a:rPr>
                        <a:t>verbo + </a:t>
                      </a:r>
                      <a:r>
                        <a:rPr lang="pt-BR" sz="2000" b="1" dirty="0" err="1">
                          <a:solidFill>
                            <a:schemeClr val="accent2"/>
                          </a:solidFill>
                          <a:effectLst/>
                        </a:rPr>
                        <a:t>ing</a:t>
                      </a:r>
                      <a:endParaRPr lang="pt-BR" sz="2000" b="1" dirty="0">
                        <a:solidFill>
                          <a:schemeClr val="accent2"/>
                        </a:solidFill>
                        <a:effectLst/>
                        <a:latin typeface="Roboto Light" panose="02000000000000000000" pitchFamily="2"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50000"/>
                        </a:lnSpc>
                      </a:pPr>
                      <a:r>
                        <a:rPr lang="pt-BR" sz="2000" b="0" dirty="0">
                          <a:effectLst/>
                        </a:rPr>
                        <a:t>do         </a:t>
                      </a:r>
                      <a:r>
                        <a:rPr lang="pt-BR" sz="2000" b="0" dirty="0" err="1">
                          <a:effectLst/>
                        </a:rPr>
                        <a:t>do</a:t>
                      </a:r>
                      <a:r>
                        <a:rPr lang="pt-BR" sz="2000" b="1" dirty="0" err="1">
                          <a:effectLst/>
                        </a:rPr>
                        <a:t>ing</a:t>
                      </a:r>
                      <a:endParaRPr lang="pt-BR" sz="2000" b="1" dirty="0">
                        <a:effectLst/>
                      </a:endParaRPr>
                    </a:p>
                    <a:p>
                      <a:pPr indent="180340" algn="ctr">
                        <a:lnSpc>
                          <a:spcPct val="150000"/>
                        </a:lnSpc>
                      </a:pPr>
                      <a:r>
                        <a:rPr lang="pt-BR" sz="2000" b="0" dirty="0" err="1">
                          <a:effectLst/>
                        </a:rPr>
                        <a:t>read</a:t>
                      </a:r>
                      <a:r>
                        <a:rPr lang="pt-BR" sz="2000" b="0" dirty="0">
                          <a:effectLst/>
                        </a:rPr>
                        <a:t>        </a:t>
                      </a:r>
                      <a:r>
                        <a:rPr lang="pt-BR" sz="2000" b="0" dirty="0" err="1">
                          <a:effectLst/>
                        </a:rPr>
                        <a:t>read</a:t>
                      </a:r>
                      <a:r>
                        <a:rPr lang="pt-BR" sz="2000" b="1" dirty="0" err="1">
                          <a:effectLst/>
                        </a:rPr>
                        <a:t>ing</a:t>
                      </a:r>
                      <a:endParaRPr lang="pt-BR" sz="2000" b="1" dirty="0">
                        <a:solidFill>
                          <a:srgbClr val="000000"/>
                        </a:solidFill>
                        <a:effectLst/>
                        <a:latin typeface="Roboto Light" panose="02000000000000000000" pitchFamily="2"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50000"/>
                        </a:lnSpc>
                      </a:pPr>
                      <a:r>
                        <a:rPr lang="pt-BR" sz="2000" b="0" dirty="0">
                          <a:effectLst/>
                        </a:rPr>
                        <a:t>Verbos terminados em consoante + vogal + consoante:</a:t>
                      </a:r>
                    </a:p>
                    <a:p>
                      <a:pPr indent="180340" algn="ctr">
                        <a:lnSpc>
                          <a:spcPct val="150000"/>
                        </a:lnSpc>
                      </a:pPr>
                      <a:r>
                        <a:rPr lang="pt-BR" sz="2000" b="0" dirty="0">
                          <a:effectLst/>
                        </a:rPr>
                        <a:t>verbo + </a:t>
                      </a:r>
                      <a:r>
                        <a:rPr lang="pt-BR" sz="2000" b="1" dirty="0">
                          <a:solidFill>
                            <a:schemeClr val="accent2"/>
                          </a:solidFill>
                          <a:effectLst/>
                        </a:rPr>
                        <a:t>última consoante </a:t>
                      </a:r>
                      <a:r>
                        <a:rPr lang="pt-BR" sz="2000" b="0" dirty="0">
                          <a:effectLst/>
                        </a:rPr>
                        <a:t>+ </a:t>
                      </a:r>
                      <a:r>
                        <a:rPr lang="pt-BR" sz="2000" b="1" dirty="0" err="1">
                          <a:solidFill>
                            <a:schemeClr val="accent2"/>
                          </a:solidFill>
                          <a:effectLst/>
                        </a:rPr>
                        <a:t>ing</a:t>
                      </a:r>
                      <a:endParaRPr lang="pt-BR" sz="2000" b="1" dirty="0">
                        <a:solidFill>
                          <a:schemeClr val="accent2"/>
                        </a:solidFill>
                        <a:effectLst/>
                        <a:latin typeface="Roboto Light" panose="02000000000000000000" pitchFamily="2"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50000"/>
                        </a:lnSpc>
                      </a:pPr>
                      <a:r>
                        <a:rPr lang="pt-BR" sz="2000" b="0" dirty="0" err="1">
                          <a:effectLst/>
                        </a:rPr>
                        <a:t>put</a:t>
                      </a:r>
                      <a:r>
                        <a:rPr lang="pt-BR" sz="2000" b="0" dirty="0">
                          <a:effectLst/>
                        </a:rPr>
                        <a:t>         </a:t>
                      </a:r>
                      <a:r>
                        <a:rPr lang="pt-BR" sz="2000" b="0" dirty="0" err="1">
                          <a:effectLst/>
                        </a:rPr>
                        <a:t>put</a:t>
                      </a:r>
                      <a:r>
                        <a:rPr lang="pt-BR" sz="2000" b="1" dirty="0" err="1">
                          <a:effectLst/>
                        </a:rPr>
                        <a:t>ting</a:t>
                      </a:r>
                      <a:endParaRPr lang="pt-BR" sz="2000" b="1" dirty="0">
                        <a:effectLst/>
                      </a:endParaRPr>
                    </a:p>
                    <a:p>
                      <a:pPr indent="180340" algn="ctr">
                        <a:lnSpc>
                          <a:spcPct val="150000"/>
                        </a:lnSpc>
                      </a:pPr>
                      <a:r>
                        <a:rPr lang="pt-BR" sz="2000" b="0" dirty="0" err="1">
                          <a:effectLst/>
                        </a:rPr>
                        <a:t>swim</a:t>
                      </a:r>
                      <a:r>
                        <a:rPr lang="pt-BR" sz="2000" b="0" dirty="0">
                          <a:effectLst/>
                        </a:rPr>
                        <a:t>         </a:t>
                      </a:r>
                      <a:r>
                        <a:rPr lang="pt-BR" sz="2000" b="0" dirty="0" err="1">
                          <a:effectLst/>
                        </a:rPr>
                        <a:t>swim</a:t>
                      </a:r>
                      <a:r>
                        <a:rPr lang="pt-BR" sz="2000" b="1" dirty="0" err="1">
                          <a:effectLst/>
                        </a:rPr>
                        <a:t>ming</a:t>
                      </a:r>
                      <a:endParaRPr lang="pt-BR" sz="2000" b="1" dirty="0">
                        <a:solidFill>
                          <a:srgbClr val="000000"/>
                        </a:solidFill>
                        <a:effectLst/>
                        <a:latin typeface="Roboto Light" panose="02000000000000000000" pitchFamily="2"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92242534"/>
                  </a:ext>
                </a:extLst>
              </a:tr>
              <a:tr h="787340">
                <a:tc>
                  <a:txBody>
                    <a:bodyPr/>
                    <a:lstStyle/>
                    <a:p>
                      <a:pPr indent="180340" algn="ctr">
                        <a:lnSpc>
                          <a:spcPct val="150000"/>
                        </a:lnSpc>
                      </a:pPr>
                      <a:r>
                        <a:rPr lang="pt-BR" sz="2000" b="0" dirty="0">
                          <a:effectLst/>
                        </a:rPr>
                        <a:t>Verbos terminados em </a:t>
                      </a:r>
                      <a:r>
                        <a:rPr lang="pt-BR" sz="2000" b="1" dirty="0">
                          <a:effectLst/>
                        </a:rPr>
                        <a:t>e</a:t>
                      </a:r>
                      <a:r>
                        <a:rPr lang="pt-BR" sz="2000" b="0" dirty="0">
                          <a:effectLst/>
                        </a:rPr>
                        <a:t>: verbo - </a:t>
                      </a:r>
                      <a:r>
                        <a:rPr lang="pt-BR" sz="2000" b="1" dirty="0">
                          <a:solidFill>
                            <a:schemeClr val="accent2"/>
                          </a:solidFill>
                          <a:effectLst/>
                        </a:rPr>
                        <a:t>e</a:t>
                      </a:r>
                      <a:r>
                        <a:rPr lang="pt-BR" sz="2000" b="0" dirty="0">
                          <a:effectLst/>
                        </a:rPr>
                        <a:t> + </a:t>
                      </a:r>
                      <a:r>
                        <a:rPr lang="pt-BR" sz="2000" b="1" dirty="0" err="1">
                          <a:solidFill>
                            <a:schemeClr val="accent2"/>
                          </a:solidFill>
                          <a:effectLst/>
                        </a:rPr>
                        <a:t>ing</a:t>
                      </a:r>
                      <a:endParaRPr lang="pt-BR" sz="2000" b="1" dirty="0">
                        <a:solidFill>
                          <a:schemeClr val="accent2"/>
                        </a:solidFill>
                        <a:effectLst/>
                        <a:latin typeface="Roboto Light" panose="02000000000000000000" pitchFamily="2"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50000"/>
                        </a:lnSpc>
                      </a:pPr>
                      <a:r>
                        <a:rPr lang="pt-BR" sz="2000" b="0" dirty="0">
                          <a:effectLst/>
                        </a:rPr>
                        <a:t>come       </a:t>
                      </a:r>
                      <a:r>
                        <a:rPr lang="pt-BR" sz="2000" b="0" dirty="0" err="1">
                          <a:effectLst/>
                        </a:rPr>
                        <a:t>com</a:t>
                      </a:r>
                      <a:r>
                        <a:rPr lang="pt-BR" sz="2000" b="1" dirty="0" err="1">
                          <a:effectLst/>
                        </a:rPr>
                        <a:t>ing</a:t>
                      </a:r>
                      <a:endParaRPr lang="pt-BR" sz="2000" b="1" dirty="0">
                        <a:effectLst/>
                      </a:endParaRPr>
                    </a:p>
                    <a:p>
                      <a:pPr indent="180340" algn="ctr">
                        <a:lnSpc>
                          <a:spcPct val="150000"/>
                        </a:lnSpc>
                      </a:pPr>
                      <a:r>
                        <a:rPr lang="pt-BR" sz="2000" b="0" dirty="0">
                          <a:effectLst/>
                        </a:rPr>
                        <a:t>use        </a:t>
                      </a:r>
                      <a:r>
                        <a:rPr lang="pt-BR" sz="2000" b="0" dirty="0" err="1">
                          <a:effectLst/>
                        </a:rPr>
                        <a:t>us</a:t>
                      </a:r>
                      <a:r>
                        <a:rPr lang="pt-BR" sz="2000" b="1" dirty="0" err="1">
                          <a:effectLst/>
                        </a:rPr>
                        <a:t>ing</a:t>
                      </a:r>
                      <a:endParaRPr lang="pt-BR" sz="2000" b="1" dirty="0">
                        <a:solidFill>
                          <a:srgbClr val="000000"/>
                        </a:solidFill>
                        <a:effectLst/>
                        <a:latin typeface="Roboto Light" panose="02000000000000000000" pitchFamily="2"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50000"/>
                        </a:lnSpc>
                      </a:pPr>
                      <a:r>
                        <a:rPr lang="pt-BR" sz="2000" b="0" dirty="0">
                          <a:effectLst/>
                        </a:rPr>
                        <a:t>Verbos terminados em </a:t>
                      </a:r>
                      <a:r>
                        <a:rPr lang="pt-BR" sz="2000" b="1" dirty="0" err="1">
                          <a:effectLst/>
                        </a:rPr>
                        <a:t>ie</a:t>
                      </a:r>
                      <a:r>
                        <a:rPr lang="pt-BR" sz="2000" b="0" dirty="0">
                          <a:effectLst/>
                        </a:rPr>
                        <a:t>:</a:t>
                      </a:r>
                    </a:p>
                    <a:p>
                      <a:pPr indent="180340" algn="ctr">
                        <a:lnSpc>
                          <a:spcPct val="150000"/>
                        </a:lnSpc>
                      </a:pPr>
                      <a:r>
                        <a:rPr lang="pt-BR" sz="2000" b="0" dirty="0">
                          <a:effectLst/>
                        </a:rPr>
                        <a:t>verbo - </a:t>
                      </a:r>
                      <a:r>
                        <a:rPr lang="pt-BR" sz="2000" b="1" dirty="0" err="1">
                          <a:solidFill>
                            <a:schemeClr val="accent2"/>
                          </a:solidFill>
                          <a:effectLst/>
                        </a:rPr>
                        <a:t>ie</a:t>
                      </a:r>
                      <a:r>
                        <a:rPr lang="pt-BR" sz="2000" b="0" dirty="0">
                          <a:effectLst/>
                        </a:rPr>
                        <a:t> + </a:t>
                      </a:r>
                      <a:r>
                        <a:rPr lang="pt-BR" sz="2000" b="1" dirty="0" err="1">
                          <a:solidFill>
                            <a:schemeClr val="accent2"/>
                          </a:solidFill>
                          <a:effectLst/>
                        </a:rPr>
                        <a:t>y</a:t>
                      </a:r>
                      <a:r>
                        <a:rPr lang="pt-BR" sz="2000" b="0" dirty="0">
                          <a:effectLst/>
                        </a:rPr>
                        <a:t> + </a:t>
                      </a:r>
                      <a:r>
                        <a:rPr lang="pt-BR" sz="2000" b="1" dirty="0" err="1">
                          <a:solidFill>
                            <a:schemeClr val="accent2"/>
                          </a:solidFill>
                          <a:effectLst/>
                        </a:rPr>
                        <a:t>ing</a:t>
                      </a:r>
                      <a:endParaRPr lang="pt-BR" sz="2000" b="1" dirty="0">
                        <a:solidFill>
                          <a:schemeClr val="accent2"/>
                        </a:solidFill>
                        <a:effectLst/>
                        <a:latin typeface="Roboto Light" panose="02000000000000000000" pitchFamily="2"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50000"/>
                        </a:lnSpc>
                      </a:pPr>
                      <a:r>
                        <a:rPr lang="pt-BR" sz="2000" b="0" dirty="0">
                          <a:effectLst/>
                        </a:rPr>
                        <a:t>die        </a:t>
                      </a:r>
                      <a:r>
                        <a:rPr lang="pt-BR" sz="2000" b="0" dirty="0" err="1">
                          <a:effectLst/>
                        </a:rPr>
                        <a:t>d</a:t>
                      </a:r>
                      <a:r>
                        <a:rPr lang="pt-BR" sz="2000" b="1" dirty="0" err="1">
                          <a:effectLst/>
                        </a:rPr>
                        <a:t>ying</a:t>
                      </a:r>
                      <a:endParaRPr lang="pt-BR" sz="2000" b="1" dirty="0">
                        <a:effectLst/>
                      </a:endParaRPr>
                    </a:p>
                    <a:p>
                      <a:pPr indent="180340" algn="ctr">
                        <a:lnSpc>
                          <a:spcPct val="150000"/>
                        </a:lnSpc>
                      </a:pPr>
                      <a:r>
                        <a:rPr lang="pt-BR" sz="2000" b="0" dirty="0">
                          <a:effectLst/>
                        </a:rPr>
                        <a:t>lie        </a:t>
                      </a:r>
                      <a:r>
                        <a:rPr lang="pt-BR" sz="2000" b="0" dirty="0" err="1">
                          <a:effectLst/>
                        </a:rPr>
                        <a:t>l</a:t>
                      </a:r>
                      <a:r>
                        <a:rPr lang="pt-BR" sz="2000" b="1" dirty="0" err="1">
                          <a:effectLst/>
                        </a:rPr>
                        <a:t>ying</a:t>
                      </a:r>
                      <a:endParaRPr lang="pt-BR" sz="2000" b="1" dirty="0">
                        <a:solidFill>
                          <a:srgbClr val="000000"/>
                        </a:solidFill>
                        <a:effectLst/>
                        <a:latin typeface="Roboto Light" panose="02000000000000000000" pitchFamily="2"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8985867"/>
                  </a:ext>
                </a:extLst>
              </a:tr>
            </a:tbl>
          </a:graphicData>
        </a:graphic>
      </p:graphicFrame>
      <p:grpSp>
        <p:nvGrpSpPr>
          <p:cNvPr id="5" name="Agrupar 4">
            <a:extLst>
              <a:ext uri="{FF2B5EF4-FFF2-40B4-BE49-F238E27FC236}">
                <a16:creationId xmlns:a16="http://schemas.microsoft.com/office/drawing/2014/main" id="{EDF733BC-3BF3-19B1-09A3-1E7BA686DE08}"/>
              </a:ext>
            </a:extLst>
          </p:cNvPr>
          <p:cNvGrpSpPr/>
          <p:nvPr/>
        </p:nvGrpSpPr>
        <p:grpSpPr>
          <a:xfrm>
            <a:off x="3757595" y="3553691"/>
            <a:ext cx="502677" cy="997527"/>
            <a:chOff x="4547305" y="3349336"/>
            <a:chExt cx="610834" cy="1148931"/>
          </a:xfrm>
        </p:grpSpPr>
        <p:pic>
          <p:nvPicPr>
            <p:cNvPr id="7" name="Gráfico 6" descr="Seta de linha: curva ligeira com preenchimento sólido">
              <a:extLst>
                <a:ext uri="{FF2B5EF4-FFF2-40B4-BE49-F238E27FC236}">
                  <a16:creationId xmlns:a16="http://schemas.microsoft.com/office/drawing/2014/main" id="{921644FC-7D59-A5A0-739B-8C98C10F7D27}"/>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47305" y="3349336"/>
              <a:ext cx="610834" cy="610834"/>
            </a:xfrm>
            <a:prstGeom prst="rect">
              <a:avLst/>
            </a:prstGeom>
          </p:spPr>
        </p:pic>
        <p:pic>
          <p:nvPicPr>
            <p:cNvPr id="8" name="Gráfico 7" descr="Seta de linha: curva ligeira com preenchimento sólido">
              <a:extLst>
                <a:ext uri="{FF2B5EF4-FFF2-40B4-BE49-F238E27FC236}">
                  <a16:creationId xmlns:a16="http://schemas.microsoft.com/office/drawing/2014/main" id="{1ACCEF04-B844-A560-B4B6-74B424AB80D5}"/>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47305" y="3887433"/>
              <a:ext cx="610834" cy="610834"/>
            </a:xfrm>
            <a:prstGeom prst="rect">
              <a:avLst/>
            </a:prstGeom>
          </p:spPr>
        </p:pic>
      </p:grpSp>
      <p:grpSp>
        <p:nvGrpSpPr>
          <p:cNvPr id="11" name="Agrupar 10">
            <a:extLst>
              <a:ext uri="{FF2B5EF4-FFF2-40B4-BE49-F238E27FC236}">
                <a16:creationId xmlns:a16="http://schemas.microsoft.com/office/drawing/2014/main" id="{CC092D92-7862-FEC4-E27B-D5C5EF31966E}"/>
              </a:ext>
            </a:extLst>
          </p:cNvPr>
          <p:cNvGrpSpPr/>
          <p:nvPr/>
        </p:nvGrpSpPr>
        <p:grpSpPr>
          <a:xfrm>
            <a:off x="3840722" y="4721687"/>
            <a:ext cx="502677" cy="997527"/>
            <a:chOff x="4547305" y="3349336"/>
            <a:chExt cx="610834" cy="1148931"/>
          </a:xfrm>
        </p:grpSpPr>
        <p:pic>
          <p:nvPicPr>
            <p:cNvPr id="12" name="Gráfico 11" descr="Seta de linha: curva ligeira com preenchimento sólido">
              <a:extLst>
                <a:ext uri="{FF2B5EF4-FFF2-40B4-BE49-F238E27FC236}">
                  <a16:creationId xmlns:a16="http://schemas.microsoft.com/office/drawing/2014/main" id="{C4C1D2E7-BF48-FA55-4B15-5A3F3FF6B0E8}"/>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47305" y="3349336"/>
              <a:ext cx="610834" cy="610834"/>
            </a:xfrm>
            <a:prstGeom prst="rect">
              <a:avLst/>
            </a:prstGeom>
          </p:spPr>
        </p:pic>
        <p:pic>
          <p:nvPicPr>
            <p:cNvPr id="13" name="Gráfico 12" descr="Seta de linha: curva ligeira com preenchimento sólido">
              <a:extLst>
                <a:ext uri="{FF2B5EF4-FFF2-40B4-BE49-F238E27FC236}">
                  <a16:creationId xmlns:a16="http://schemas.microsoft.com/office/drawing/2014/main" id="{86832E14-9625-D1B7-C016-5FF4BE9742F6}"/>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47305" y="3887433"/>
              <a:ext cx="610834" cy="610834"/>
            </a:xfrm>
            <a:prstGeom prst="rect">
              <a:avLst/>
            </a:prstGeom>
          </p:spPr>
        </p:pic>
      </p:grpSp>
      <p:grpSp>
        <p:nvGrpSpPr>
          <p:cNvPr id="14" name="Agrupar 13">
            <a:extLst>
              <a:ext uri="{FF2B5EF4-FFF2-40B4-BE49-F238E27FC236}">
                <a16:creationId xmlns:a16="http://schemas.microsoft.com/office/drawing/2014/main" id="{1CEE2734-DCEF-E740-B103-42EE569D4B04}"/>
              </a:ext>
            </a:extLst>
          </p:cNvPr>
          <p:cNvGrpSpPr/>
          <p:nvPr/>
        </p:nvGrpSpPr>
        <p:grpSpPr>
          <a:xfrm>
            <a:off x="10071804" y="3569075"/>
            <a:ext cx="502677" cy="997527"/>
            <a:chOff x="4547305" y="3349336"/>
            <a:chExt cx="610834" cy="1148931"/>
          </a:xfrm>
        </p:grpSpPr>
        <p:pic>
          <p:nvPicPr>
            <p:cNvPr id="15" name="Gráfico 14" descr="Seta de linha: curva ligeira com preenchimento sólido">
              <a:extLst>
                <a:ext uri="{FF2B5EF4-FFF2-40B4-BE49-F238E27FC236}">
                  <a16:creationId xmlns:a16="http://schemas.microsoft.com/office/drawing/2014/main" id="{E1F6EDF0-6BCA-CBB5-92BD-9D1AF5CB264B}"/>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47305" y="3349336"/>
              <a:ext cx="610834" cy="610834"/>
            </a:xfrm>
            <a:prstGeom prst="rect">
              <a:avLst/>
            </a:prstGeom>
          </p:spPr>
        </p:pic>
        <p:pic>
          <p:nvPicPr>
            <p:cNvPr id="16" name="Gráfico 15" descr="Seta de linha: curva ligeira com preenchimento sólido">
              <a:extLst>
                <a:ext uri="{FF2B5EF4-FFF2-40B4-BE49-F238E27FC236}">
                  <a16:creationId xmlns:a16="http://schemas.microsoft.com/office/drawing/2014/main" id="{4987B91D-23C4-EF7B-246A-A570CD170731}"/>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47305" y="3887433"/>
              <a:ext cx="610834" cy="610834"/>
            </a:xfrm>
            <a:prstGeom prst="rect">
              <a:avLst/>
            </a:prstGeom>
          </p:spPr>
        </p:pic>
      </p:grpSp>
      <p:grpSp>
        <p:nvGrpSpPr>
          <p:cNvPr id="17" name="Agrupar 16">
            <a:extLst>
              <a:ext uri="{FF2B5EF4-FFF2-40B4-BE49-F238E27FC236}">
                <a16:creationId xmlns:a16="http://schemas.microsoft.com/office/drawing/2014/main" id="{3CA8A34E-C2BA-1AEA-7CAE-2A4EAE0ACC9D}"/>
              </a:ext>
            </a:extLst>
          </p:cNvPr>
          <p:cNvGrpSpPr/>
          <p:nvPr/>
        </p:nvGrpSpPr>
        <p:grpSpPr>
          <a:xfrm>
            <a:off x="10165321" y="4716102"/>
            <a:ext cx="502677" cy="997527"/>
            <a:chOff x="4547305" y="3349336"/>
            <a:chExt cx="610834" cy="1148931"/>
          </a:xfrm>
        </p:grpSpPr>
        <p:pic>
          <p:nvPicPr>
            <p:cNvPr id="18" name="Gráfico 17" descr="Seta de linha: curva ligeira com preenchimento sólido">
              <a:extLst>
                <a:ext uri="{FF2B5EF4-FFF2-40B4-BE49-F238E27FC236}">
                  <a16:creationId xmlns:a16="http://schemas.microsoft.com/office/drawing/2014/main" id="{E31C20C1-3844-A2C8-05AF-9C7CCC1F3705}"/>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47305" y="3349336"/>
              <a:ext cx="610834" cy="610834"/>
            </a:xfrm>
            <a:prstGeom prst="rect">
              <a:avLst/>
            </a:prstGeom>
          </p:spPr>
        </p:pic>
        <p:pic>
          <p:nvPicPr>
            <p:cNvPr id="19" name="Gráfico 18" descr="Seta de linha: curva ligeira com preenchimento sólido">
              <a:extLst>
                <a:ext uri="{FF2B5EF4-FFF2-40B4-BE49-F238E27FC236}">
                  <a16:creationId xmlns:a16="http://schemas.microsoft.com/office/drawing/2014/main" id="{7A8D301F-06EB-2C9B-4161-D6A140527A5A}"/>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47305" y="3887433"/>
              <a:ext cx="610834" cy="610834"/>
            </a:xfrm>
            <a:prstGeom prst="rect">
              <a:avLst/>
            </a:prstGeom>
          </p:spPr>
        </p:pic>
      </p:grpSp>
    </p:spTree>
    <p:extLst>
      <p:ext uri="{BB962C8B-B14F-4D97-AF65-F5344CB8AC3E}">
        <p14:creationId xmlns:p14="http://schemas.microsoft.com/office/powerpoint/2010/main" val="28744144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tângulo 19">
            <a:extLst>
              <a:ext uri="{FF2B5EF4-FFF2-40B4-BE49-F238E27FC236}">
                <a16:creationId xmlns:a16="http://schemas.microsoft.com/office/drawing/2014/main" id="{FAACE787-61C6-E52E-BF02-81CEFF20B517}"/>
              </a:ext>
            </a:extLst>
          </p:cNvPr>
          <p:cNvSpPr/>
          <p:nvPr/>
        </p:nvSpPr>
        <p:spPr>
          <a:xfrm>
            <a:off x="581891" y="2857501"/>
            <a:ext cx="11265287" cy="2668659"/>
          </a:xfrm>
          <a:prstGeom prst="rect">
            <a:avLst/>
          </a:prstGeom>
          <a:solidFill>
            <a:schemeClr val="bg1"/>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CaixaDeTexto 5">
            <a:extLst>
              <a:ext uri="{FF2B5EF4-FFF2-40B4-BE49-F238E27FC236}">
                <a16:creationId xmlns:a16="http://schemas.microsoft.com/office/drawing/2014/main" id="{6A3C8EFD-ED53-F911-04D4-C82B5EC26CE9}"/>
              </a:ext>
            </a:extLst>
          </p:cNvPr>
          <p:cNvSpPr txBox="1"/>
          <p:nvPr/>
        </p:nvSpPr>
        <p:spPr>
          <a:xfrm>
            <a:off x="1456535" y="1444591"/>
            <a:ext cx="10390643" cy="892552"/>
          </a:xfrm>
          <a:prstGeom prst="rect">
            <a:avLst/>
          </a:prstGeom>
          <a:solidFill>
            <a:schemeClr val="bg1"/>
          </a:solidFill>
          <a:ln>
            <a:noFill/>
          </a:ln>
        </p:spPr>
        <p:txBody>
          <a:bodyPr wrap="square" rtlCol="0">
            <a:spAutoFit/>
          </a:bodyPr>
          <a:lstStyle/>
          <a:p>
            <a:r>
              <a:rPr lang="pt-BR" sz="2600" dirty="0">
                <a:solidFill>
                  <a:srgbClr val="2F2F2E"/>
                </a:solidFill>
                <a:effectLst/>
                <a:latin typeface="+mj-lt"/>
              </a:rPr>
              <a:t>Observe, nos quadros a seguir, as formas afirmativa e negativa do </a:t>
            </a:r>
            <a:r>
              <a:rPr lang="pt-BR" sz="2600" i="1" dirty="0" err="1">
                <a:solidFill>
                  <a:srgbClr val="2F2F2E"/>
                </a:solidFill>
                <a:effectLst/>
                <a:latin typeface="+mj-lt"/>
              </a:rPr>
              <a:t>present</a:t>
            </a:r>
            <a:r>
              <a:rPr lang="pt-BR" sz="2600" i="1" dirty="0">
                <a:solidFill>
                  <a:srgbClr val="2F2F2E"/>
                </a:solidFill>
                <a:effectLst/>
                <a:latin typeface="+mj-lt"/>
              </a:rPr>
              <a:t> </a:t>
            </a:r>
            <a:r>
              <a:rPr lang="pt-BR" sz="2600" i="1" dirty="0" err="1">
                <a:solidFill>
                  <a:srgbClr val="2F2F2E"/>
                </a:solidFill>
                <a:effectLst/>
                <a:latin typeface="+mj-lt"/>
              </a:rPr>
              <a:t>continuous</a:t>
            </a:r>
            <a:r>
              <a:rPr lang="pt-BR" sz="2600" dirty="0">
                <a:solidFill>
                  <a:srgbClr val="2F2F2E"/>
                </a:solidFill>
                <a:effectLst/>
                <a:latin typeface="+mj-lt"/>
              </a:rPr>
              <a:t>.</a:t>
            </a:r>
          </a:p>
        </p:txBody>
      </p:sp>
      <p:sp>
        <p:nvSpPr>
          <p:cNvPr id="9" name="Retângulo 8">
            <a:extLst>
              <a:ext uri="{FF2B5EF4-FFF2-40B4-BE49-F238E27FC236}">
                <a16:creationId xmlns:a16="http://schemas.microsoft.com/office/drawing/2014/main" id="{8451F3B1-CB2D-BE93-5D38-02F27C363DA3}"/>
              </a:ext>
            </a:extLst>
          </p:cNvPr>
          <p:cNvSpPr/>
          <p:nvPr/>
        </p:nvSpPr>
        <p:spPr>
          <a:xfrm rot="20515144">
            <a:off x="-822495" y="-1001072"/>
            <a:ext cx="6248441" cy="196117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Título 1">
            <a:extLst>
              <a:ext uri="{FF2B5EF4-FFF2-40B4-BE49-F238E27FC236}">
                <a16:creationId xmlns:a16="http://schemas.microsoft.com/office/drawing/2014/main" id="{78F9AED1-10FB-2F81-2A68-FCA52C749DF6}"/>
              </a:ext>
            </a:extLst>
          </p:cNvPr>
          <p:cNvSpPr>
            <a:spLocks noGrp="1"/>
          </p:cNvSpPr>
          <p:nvPr>
            <p:ph type="title"/>
          </p:nvPr>
        </p:nvSpPr>
        <p:spPr>
          <a:xfrm rot="20511431">
            <a:off x="267307" y="386578"/>
            <a:ext cx="3323415" cy="1012012"/>
          </a:xfrm>
          <a:custGeom>
            <a:avLst/>
            <a:gdLst>
              <a:gd name="connsiteX0" fmla="*/ 0 w 3323415"/>
              <a:gd name="connsiteY0" fmla="*/ 0 h 1012012"/>
              <a:gd name="connsiteX1" fmla="*/ 3323415 w 3323415"/>
              <a:gd name="connsiteY1" fmla="*/ 0 h 1012012"/>
              <a:gd name="connsiteX2" fmla="*/ 3323415 w 3323415"/>
              <a:gd name="connsiteY2" fmla="*/ 1012012 h 1012012"/>
              <a:gd name="connsiteX3" fmla="*/ 0 w 3323415"/>
              <a:gd name="connsiteY3" fmla="*/ 1012012 h 1012012"/>
              <a:gd name="connsiteX4" fmla="*/ 0 w 3323415"/>
              <a:gd name="connsiteY4" fmla="*/ 0 h 1012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3415" h="1012012" fill="none" extrusionOk="0">
                <a:moveTo>
                  <a:pt x="0" y="0"/>
                </a:moveTo>
                <a:cubicBezTo>
                  <a:pt x="1120904" y="-49533"/>
                  <a:pt x="2377966" y="-14809"/>
                  <a:pt x="3323415" y="0"/>
                </a:cubicBezTo>
                <a:cubicBezTo>
                  <a:pt x="3354819" y="263338"/>
                  <a:pt x="3351241" y="709393"/>
                  <a:pt x="3323415" y="1012012"/>
                </a:cubicBezTo>
                <a:cubicBezTo>
                  <a:pt x="2825949" y="963781"/>
                  <a:pt x="549133" y="1096467"/>
                  <a:pt x="0" y="1012012"/>
                </a:cubicBezTo>
                <a:cubicBezTo>
                  <a:pt x="-55865" y="562789"/>
                  <a:pt x="37435" y="395220"/>
                  <a:pt x="0" y="0"/>
                </a:cubicBezTo>
                <a:close/>
              </a:path>
              <a:path w="3323415" h="1012012" stroke="0" extrusionOk="0">
                <a:moveTo>
                  <a:pt x="0" y="0"/>
                </a:moveTo>
                <a:cubicBezTo>
                  <a:pt x="1275843" y="118645"/>
                  <a:pt x="2274791" y="116012"/>
                  <a:pt x="3323415" y="0"/>
                </a:cubicBezTo>
                <a:cubicBezTo>
                  <a:pt x="3300232" y="114098"/>
                  <a:pt x="3382386" y="570088"/>
                  <a:pt x="3323415" y="1012012"/>
                </a:cubicBezTo>
                <a:cubicBezTo>
                  <a:pt x="2710589" y="1146612"/>
                  <a:pt x="575238" y="854816"/>
                  <a:pt x="0" y="1012012"/>
                </a:cubicBezTo>
                <a:cubicBezTo>
                  <a:pt x="33327" y="669177"/>
                  <a:pt x="85370" y="284425"/>
                  <a:pt x="0" y="0"/>
                </a:cubicBezTo>
                <a:close/>
              </a:path>
            </a:pathLst>
          </a:custGeom>
          <a:solidFill>
            <a:schemeClr val="tx1"/>
          </a:solidFill>
          <a:ln>
            <a:noFill/>
            <a:extLst>
              <a:ext uri="{C807C97D-BFC1-408E-A445-0C87EB9F89A2}">
                <ask:lineSketchStyleProps xmlns:ask="http://schemas.microsoft.com/office/drawing/2018/sketchyshapes" sd="1219033472">
                  <ask:type>
                    <ask:lineSketchCurved/>
                  </ask:type>
                </ask:lineSketchStyleProps>
              </a:ext>
            </a:extLst>
          </a:ln>
        </p:spPr>
        <p:txBody>
          <a:bodyPr wrap="square">
            <a:noAutofit/>
          </a:bodyPr>
          <a:lstStyle/>
          <a:p>
            <a:r>
              <a:rPr lang="pt-BR" sz="3500" b="1" dirty="0">
                <a:solidFill>
                  <a:schemeClr val="bg1"/>
                </a:solidFill>
              </a:rPr>
              <a:t>LANGUAGE REFERENCE</a:t>
            </a:r>
          </a:p>
        </p:txBody>
      </p:sp>
      <p:sp>
        <p:nvSpPr>
          <p:cNvPr id="2" name="Título 1">
            <a:extLst>
              <a:ext uri="{FF2B5EF4-FFF2-40B4-BE49-F238E27FC236}">
                <a16:creationId xmlns:a16="http://schemas.microsoft.com/office/drawing/2014/main" id="{8E4FB38E-4B9D-0934-6E11-CC2617C7B13A}"/>
              </a:ext>
            </a:extLst>
          </p:cNvPr>
          <p:cNvSpPr txBox="1">
            <a:spLocks/>
          </p:cNvSpPr>
          <p:nvPr/>
        </p:nvSpPr>
        <p:spPr>
          <a:xfrm>
            <a:off x="6096000" y="307455"/>
            <a:ext cx="5751182" cy="759344"/>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fontScale="55000" lnSpcReduction="20000"/>
          </a:bodyPr>
          <a:lst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a:lstStyle>
          <a:p>
            <a:r>
              <a:rPr lang="pt-BR" sz="4000" b="1" dirty="0"/>
              <a:t>UNIT 3: PRESENT </a:t>
            </a:r>
            <a:r>
              <a:rPr lang="pt-BR" sz="4000" b="1" dirty="0" err="1"/>
              <a:t>continuous</a:t>
            </a:r>
            <a:endParaRPr lang="pt-BR" sz="4000" b="1" i="1" dirty="0"/>
          </a:p>
        </p:txBody>
      </p:sp>
      <p:graphicFrame>
        <p:nvGraphicFramePr>
          <p:cNvPr id="3" name="Tabela 2">
            <a:extLst>
              <a:ext uri="{FF2B5EF4-FFF2-40B4-BE49-F238E27FC236}">
                <a16:creationId xmlns:a16="http://schemas.microsoft.com/office/drawing/2014/main" id="{6E563A83-EADF-A80E-7D2B-B4130562A5FD}"/>
              </a:ext>
            </a:extLst>
          </p:cNvPr>
          <p:cNvGraphicFramePr>
            <a:graphicFrameLocks noGrp="1"/>
          </p:cNvGraphicFramePr>
          <p:nvPr/>
        </p:nvGraphicFramePr>
        <p:xfrm>
          <a:off x="581891" y="2857501"/>
          <a:ext cx="11265289" cy="2668659"/>
        </p:xfrm>
        <a:graphic>
          <a:graphicData uri="http://schemas.openxmlformats.org/drawingml/2006/table">
            <a:tbl>
              <a:tblPr firstRow="1" firstCol="1" bandRow="1">
                <a:tableStyleId>{72833802-FEF1-4C79-8D5D-14CF1EAF98D9}</a:tableStyleId>
              </a:tblPr>
              <a:tblGrid>
                <a:gridCol w="1858220">
                  <a:extLst>
                    <a:ext uri="{9D8B030D-6E8A-4147-A177-3AD203B41FA5}">
                      <a16:colId xmlns:a16="http://schemas.microsoft.com/office/drawing/2014/main" val="1737214735"/>
                    </a:ext>
                  </a:extLst>
                </a:gridCol>
                <a:gridCol w="651843">
                  <a:extLst>
                    <a:ext uri="{9D8B030D-6E8A-4147-A177-3AD203B41FA5}">
                      <a16:colId xmlns:a16="http://schemas.microsoft.com/office/drawing/2014/main" val="1854717857"/>
                    </a:ext>
                  </a:extLst>
                </a:gridCol>
                <a:gridCol w="1427655">
                  <a:extLst>
                    <a:ext uri="{9D8B030D-6E8A-4147-A177-3AD203B41FA5}">
                      <a16:colId xmlns:a16="http://schemas.microsoft.com/office/drawing/2014/main" val="918710273"/>
                    </a:ext>
                  </a:extLst>
                </a:gridCol>
                <a:gridCol w="1265028">
                  <a:extLst>
                    <a:ext uri="{9D8B030D-6E8A-4147-A177-3AD203B41FA5}">
                      <a16:colId xmlns:a16="http://schemas.microsoft.com/office/drawing/2014/main" val="2289728623"/>
                    </a:ext>
                  </a:extLst>
                </a:gridCol>
                <a:gridCol w="1888880">
                  <a:extLst>
                    <a:ext uri="{9D8B030D-6E8A-4147-A177-3AD203B41FA5}">
                      <a16:colId xmlns:a16="http://schemas.microsoft.com/office/drawing/2014/main" val="448409880"/>
                    </a:ext>
                  </a:extLst>
                </a:gridCol>
                <a:gridCol w="1519635">
                  <a:extLst>
                    <a:ext uri="{9D8B030D-6E8A-4147-A177-3AD203B41FA5}">
                      <a16:colId xmlns:a16="http://schemas.microsoft.com/office/drawing/2014/main" val="2315655332"/>
                    </a:ext>
                  </a:extLst>
                </a:gridCol>
                <a:gridCol w="1519635">
                  <a:extLst>
                    <a:ext uri="{9D8B030D-6E8A-4147-A177-3AD203B41FA5}">
                      <a16:colId xmlns:a16="http://schemas.microsoft.com/office/drawing/2014/main" val="901291386"/>
                    </a:ext>
                  </a:extLst>
                </a:gridCol>
                <a:gridCol w="1134393">
                  <a:extLst>
                    <a:ext uri="{9D8B030D-6E8A-4147-A177-3AD203B41FA5}">
                      <a16:colId xmlns:a16="http://schemas.microsoft.com/office/drawing/2014/main" val="498388801"/>
                    </a:ext>
                  </a:extLst>
                </a:gridCol>
              </a:tblGrid>
              <a:tr h="267707">
                <a:tc gridSpan="4">
                  <a:txBody>
                    <a:bodyPr/>
                    <a:lstStyle/>
                    <a:p>
                      <a:pPr algn="ctr">
                        <a:lnSpc>
                          <a:spcPct val="107000"/>
                        </a:lnSpc>
                        <a:spcAft>
                          <a:spcPts val="800"/>
                        </a:spcAft>
                      </a:pPr>
                      <a:r>
                        <a:rPr lang="pt-BR" sz="2000" b="1" dirty="0">
                          <a:effectLst/>
                        </a:rPr>
                        <a:t>Forma afirmativa</a:t>
                      </a:r>
                      <a:endParaRPr lang="pt-BR" sz="2000" b="1" dirty="0">
                        <a:solidFill>
                          <a:srgbClr val="000000"/>
                        </a:solidFill>
                        <a:effectLst/>
                        <a:latin typeface="Roboto" panose="02000000000000000000" pitchFamily="2" charset="0"/>
                        <a:ea typeface="DengXia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pt-BR"/>
                    </a:p>
                  </a:txBody>
                  <a:tcPr/>
                </a:tc>
                <a:tc hMerge="1">
                  <a:txBody>
                    <a:bodyPr/>
                    <a:lstStyle/>
                    <a:p>
                      <a:endParaRPr lang="pt-BR"/>
                    </a:p>
                  </a:txBody>
                  <a:tcPr/>
                </a:tc>
                <a:tc hMerge="1">
                  <a:txBody>
                    <a:bodyPr/>
                    <a:lstStyle/>
                    <a:p>
                      <a:endParaRPr lang="pt-BR"/>
                    </a:p>
                  </a:txBody>
                  <a:tcPr/>
                </a:tc>
                <a:tc gridSpan="4">
                  <a:txBody>
                    <a:bodyPr/>
                    <a:lstStyle/>
                    <a:p>
                      <a:pPr algn="ctr">
                        <a:lnSpc>
                          <a:spcPct val="107000"/>
                        </a:lnSpc>
                        <a:spcAft>
                          <a:spcPts val="800"/>
                        </a:spcAft>
                      </a:pPr>
                      <a:r>
                        <a:rPr lang="pt-BR" sz="2000" b="1" dirty="0">
                          <a:effectLst/>
                        </a:rPr>
                        <a:t>Forma negativa</a:t>
                      </a:r>
                      <a:endParaRPr lang="pt-BR" sz="2000" b="1" dirty="0">
                        <a:solidFill>
                          <a:srgbClr val="000000"/>
                        </a:solidFill>
                        <a:effectLst/>
                        <a:latin typeface="Roboto" panose="02000000000000000000" pitchFamily="2" charset="0"/>
                        <a:ea typeface="DengXia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pt-BR"/>
                    </a:p>
                  </a:txBody>
                  <a:tcPr/>
                </a:tc>
                <a:tc hMerge="1">
                  <a:txBody>
                    <a:bodyPr/>
                    <a:lstStyle/>
                    <a:p>
                      <a:endParaRPr lang="pt-BR"/>
                    </a:p>
                  </a:txBody>
                  <a:tcPr/>
                </a:tc>
                <a:tc hMerge="1">
                  <a:txBody>
                    <a:bodyPr/>
                    <a:lstStyle/>
                    <a:p>
                      <a:endParaRPr lang="pt-BR"/>
                    </a:p>
                  </a:txBody>
                  <a:tcPr/>
                </a:tc>
                <a:extLst>
                  <a:ext uri="{0D108BD9-81ED-4DB2-BD59-A6C34878D82A}">
                    <a16:rowId xmlns:a16="http://schemas.microsoft.com/office/drawing/2014/main" val="2403836701"/>
                  </a:ext>
                </a:extLst>
              </a:tr>
              <a:tr h="590298">
                <a:tc>
                  <a:txBody>
                    <a:bodyPr/>
                    <a:lstStyle/>
                    <a:p>
                      <a:pPr indent="180340" algn="ctr">
                        <a:lnSpc>
                          <a:spcPct val="150000"/>
                        </a:lnSpc>
                      </a:pPr>
                      <a:r>
                        <a:rPr lang="pt-BR" sz="2000" b="0" dirty="0" err="1">
                          <a:effectLst/>
                        </a:rPr>
                        <a:t>I</a:t>
                      </a:r>
                      <a:endParaRPr lang="pt-BR" sz="2000" b="0" dirty="0">
                        <a:solidFill>
                          <a:srgbClr val="000000"/>
                        </a:solidFill>
                        <a:effectLst/>
                        <a:latin typeface="Roboto Light" panose="02000000000000000000" pitchFamily="2"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50000"/>
                        </a:lnSpc>
                      </a:pPr>
                      <a:r>
                        <a:rPr lang="pt-BR" sz="2000" b="0" dirty="0" err="1">
                          <a:effectLst/>
                        </a:rPr>
                        <a:t>am</a:t>
                      </a:r>
                      <a:endParaRPr lang="pt-BR" sz="2000" b="0" dirty="0">
                        <a:solidFill>
                          <a:srgbClr val="000000"/>
                        </a:solidFill>
                        <a:effectLst/>
                        <a:latin typeface="Roboto Light" panose="02000000000000000000" pitchFamily="2"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pPr indent="180340" algn="ctr">
                        <a:lnSpc>
                          <a:spcPct val="150000"/>
                        </a:lnSpc>
                      </a:pPr>
                      <a:r>
                        <a:rPr lang="pt-BR" sz="2000" b="0" dirty="0" err="1">
                          <a:effectLst/>
                        </a:rPr>
                        <a:t>becom</a:t>
                      </a:r>
                      <a:r>
                        <a:rPr lang="pt-BR" sz="2000" b="1" dirty="0" err="1">
                          <a:solidFill>
                            <a:schemeClr val="accent2"/>
                          </a:solidFill>
                          <a:effectLst/>
                        </a:rPr>
                        <a:t>ing</a:t>
                      </a:r>
                    </a:p>
                    <a:p>
                      <a:pPr indent="180340" algn="ctr">
                        <a:lnSpc>
                          <a:spcPct val="150000"/>
                        </a:lnSpc>
                      </a:pPr>
                      <a:r>
                        <a:rPr lang="pt-BR" sz="2000" b="0" dirty="0">
                          <a:effectLst/>
                        </a:rPr>
                        <a:t> </a:t>
                      </a:r>
                      <a:endParaRPr lang="pt-BR" sz="2000" b="0" dirty="0">
                        <a:solidFill>
                          <a:srgbClr val="000000"/>
                        </a:solidFill>
                        <a:effectLst/>
                        <a:latin typeface="Roboto Light" panose="02000000000000000000" pitchFamily="2"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pPr indent="180340" algn="ctr">
                        <a:lnSpc>
                          <a:spcPct val="150000"/>
                        </a:lnSpc>
                      </a:pPr>
                      <a:r>
                        <a:rPr lang="pt-BR" sz="2000" b="0" dirty="0">
                          <a:effectLst/>
                        </a:rPr>
                        <a:t>popular </a:t>
                      </a:r>
                      <a:r>
                        <a:rPr lang="pt-BR" sz="2000" b="0" dirty="0" err="1">
                          <a:effectLst/>
                        </a:rPr>
                        <a:t>on</a:t>
                      </a:r>
                      <a:r>
                        <a:rPr lang="pt-BR" sz="2000" b="0" dirty="0">
                          <a:effectLst/>
                        </a:rPr>
                        <a:t> </a:t>
                      </a:r>
                      <a:r>
                        <a:rPr lang="pt-BR" sz="2000" b="0" dirty="0" err="1">
                          <a:effectLst/>
                        </a:rPr>
                        <a:t>the</a:t>
                      </a:r>
                      <a:r>
                        <a:rPr lang="pt-BR" sz="2000" b="0" dirty="0">
                          <a:effectLst/>
                        </a:rPr>
                        <a:t> web.</a:t>
                      </a:r>
                    </a:p>
                    <a:p>
                      <a:pPr indent="180340" algn="ctr">
                        <a:lnSpc>
                          <a:spcPct val="150000"/>
                        </a:lnSpc>
                      </a:pPr>
                      <a:r>
                        <a:rPr lang="pt-BR" sz="2000" b="0" dirty="0">
                          <a:effectLst/>
                        </a:rPr>
                        <a:t> </a:t>
                      </a:r>
                      <a:endParaRPr lang="pt-BR" sz="2000" b="0" dirty="0">
                        <a:solidFill>
                          <a:srgbClr val="000000"/>
                        </a:solidFill>
                        <a:effectLst/>
                        <a:latin typeface="Roboto Light" panose="02000000000000000000" pitchFamily="2"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50000"/>
                        </a:lnSpc>
                      </a:pPr>
                      <a:r>
                        <a:rPr lang="pt-BR" sz="2000" b="0" dirty="0" err="1">
                          <a:effectLst/>
                        </a:rPr>
                        <a:t>I</a:t>
                      </a:r>
                      <a:endParaRPr lang="pt-BR" sz="2000" b="0" dirty="0">
                        <a:solidFill>
                          <a:srgbClr val="000000"/>
                        </a:solidFill>
                        <a:effectLst/>
                        <a:latin typeface="Roboto Light" panose="02000000000000000000" pitchFamily="2"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50000"/>
                        </a:lnSpc>
                      </a:pPr>
                      <a:r>
                        <a:rPr lang="pt-BR" sz="2000" b="0" dirty="0">
                          <a:effectLst/>
                        </a:rPr>
                        <a:t>’m </a:t>
                      </a:r>
                      <a:r>
                        <a:rPr lang="pt-BR" sz="2000" b="0" dirty="0" err="1">
                          <a:effectLst/>
                        </a:rPr>
                        <a:t>not</a:t>
                      </a:r>
                      <a:endParaRPr lang="pt-BR" sz="2000" b="0" dirty="0">
                        <a:solidFill>
                          <a:srgbClr val="000000"/>
                        </a:solidFill>
                        <a:effectLst/>
                        <a:latin typeface="Roboto Light" panose="02000000000000000000" pitchFamily="2"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indent="180340" algn="ctr">
                        <a:lnSpc>
                          <a:spcPct val="150000"/>
                        </a:lnSpc>
                      </a:pPr>
                      <a:r>
                        <a:rPr lang="pt-BR" sz="2000" b="0" dirty="0" err="1">
                          <a:solidFill>
                            <a:schemeClr val="tx1"/>
                          </a:solidFill>
                          <a:effectLst/>
                        </a:rPr>
                        <a:t>becom</a:t>
                      </a:r>
                      <a:r>
                        <a:rPr lang="pt-BR" sz="2000" b="1" dirty="0" err="1">
                          <a:solidFill>
                            <a:schemeClr val="accent2"/>
                          </a:solidFill>
                          <a:effectLst/>
                        </a:rPr>
                        <a:t>ing</a:t>
                      </a:r>
                      <a:endParaRPr lang="pt-BR" sz="2000" b="1" dirty="0">
                        <a:solidFill>
                          <a:schemeClr val="accent2"/>
                        </a:solidFill>
                        <a:effectLst/>
                        <a:latin typeface="Roboto Light" panose="02000000000000000000" pitchFamily="2"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indent="180340" algn="ctr">
                        <a:lnSpc>
                          <a:spcPct val="150000"/>
                        </a:lnSpc>
                      </a:pPr>
                      <a:r>
                        <a:rPr lang="pt-BR" sz="2000" b="0">
                          <a:effectLst/>
                        </a:rPr>
                        <a:t>popular on the web.</a:t>
                      </a:r>
                      <a:endParaRPr lang="pt-BR" sz="2000" b="0">
                        <a:solidFill>
                          <a:srgbClr val="000000"/>
                        </a:solidFill>
                        <a:effectLst/>
                        <a:latin typeface="Roboto Light" panose="02000000000000000000" pitchFamily="2"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40308513"/>
                  </a:ext>
                </a:extLst>
              </a:tr>
              <a:tr h="590298">
                <a:tc>
                  <a:txBody>
                    <a:bodyPr/>
                    <a:lstStyle/>
                    <a:p>
                      <a:pPr indent="180340" algn="ctr">
                        <a:lnSpc>
                          <a:spcPct val="150000"/>
                        </a:lnSpc>
                      </a:pPr>
                      <a:r>
                        <a:rPr lang="pt-BR" sz="2000" b="0">
                          <a:effectLst/>
                        </a:rPr>
                        <a:t>He/She/It</a:t>
                      </a:r>
                      <a:endParaRPr lang="pt-BR" sz="2000" b="0">
                        <a:solidFill>
                          <a:srgbClr val="000000"/>
                        </a:solidFill>
                        <a:effectLst/>
                        <a:latin typeface="Roboto Light" panose="02000000000000000000" pitchFamily="2"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50000"/>
                        </a:lnSpc>
                      </a:pPr>
                      <a:r>
                        <a:rPr lang="pt-BR" sz="2000" b="0" dirty="0" err="1">
                          <a:effectLst/>
                        </a:rPr>
                        <a:t>is</a:t>
                      </a:r>
                      <a:endParaRPr lang="pt-BR" sz="2000" b="0" dirty="0">
                        <a:solidFill>
                          <a:srgbClr val="000000"/>
                        </a:solidFill>
                        <a:effectLst/>
                        <a:latin typeface="Roboto Light" panose="02000000000000000000" pitchFamily="2"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pt-BR"/>
                    </a:p>
                  </a:txBody>
                  <a:tcPr/>
                </a:tc>
                <a:tc vMerge="1">
                  <a:txBody>
                    <a:bodyPr/>
                    <a:lstStyle/>
                    <a:p>
                      <a:endParaRPr lang="pt-BR"/>
                    </a:p>
                  </a:txBody>
                  <a:tcPr/>
                </a:tc>
                <a:tc>
                  <a:txBody>
                    <a:bodyPr/>
                    <a:lstStyle/>
                    <a:p>
                      <a:pPr indent="180340" algn="ctr">
                        <a:lnSpc>
                          <a:spcPct val="150000"/>
                        </a:lnSpc>
                      </a:pPr>
                      <a:r>
                        <a:rPr lang="pt-BR" sz="2000" b="0" dirty="0">
                          <a:effectLst/>
                        </a:rPr>
                        <a:t>He/She/It</a:t>
                      </a:r>
                      <a:endParaRPr lang="pt-BR" sz="2000" b="0" dirty="0">
                        <a:solidFill>
                          <a:srgbClr val="000000"/>
                        </a:solidFill>
                        <a:effectLst/>
                        <a:latin typeface="Roboto Light" panose="02000000000000000000" pitchFamily="2"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50000"/>
                        </a:lnSpc>
                      </a:pPr>
                      <a:r>
                        <a:rPr lang="pt-BR" sz="2000" b="0">
                          <a:effectLst/>
                        </a:rPr>
                        <a:t>isn’t</a:t>
                      </a:r>
                      <a:endParaRPr lang="pt-BR" sz="2000" b="0">
                        <a:solidFill>
                          <a:srgbClr val="000000"/>
                        </a:solidFill>
                        <a:effectLst/>
                        <a:latin typeface="Roboto Light" panose="02000000000000000000" pitchFamily="2"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pt-BR"/>
                    </a:p>
                  </a:txBody>
                  <a:tcPr/>
                </a:tc>
                <a:tc vMerge="1">
                  <a:txBody>
                    <a:bodyPr/>
                    <a:lstStyle/>
                    <a:p>
                      <a:endParaRPr lang="pt-BR"/>
                    </a:p>
                  </a:txBody>
                  <a:tcPr/>
                </a:tc>
                <a:extLst>
                  <a:ext uri="{0D108BD9-81ED-4DB2-BD59-A6C34878D82A}">
                    <a16:rowId xmlns:a16="http://schemas.microsoft.com/office/drawing/2014/main" val="689294"/>
                  </a:ext>
                </a:extLst>
              </a:tr>
              <a:tr h="590298">
                <a:tc rowSpan="2">
                  <a:txBody>
                    <a:bodyPr/>
                    <a:lstStyle/>
                    <a:p>
                      <a:pPr indent="180340" algn="ctr">
                        <a:lnSpc>
                          <a:spcPct val="150000"/>
                        </a:lnSpc>
                      </a:pPr>
                      <a:r>
                        <a:rPr lang="pt-BR" sz="2000" b="0" dirty="0" err="1">
                          <a:effectLst/>
                        </a:rPr>
                        <a:t>You</a:t>
                      </a:r>
                      <a:r>
                        <a:rPr lang="pt-BR" sz="2000" b="0" dirty="0">
                          <a:effectLst/>
                        </a:rPr>
                        <a:t>/</a:t>
                      </a:r>
                      <a:r>
                        <a:rPr lang="pt-BR" sz="2000" b="0" dirty="0" err="1">
                          <a:effectLst/>
                        </a:rPr>
                        <a:t>We</a:t>
                      </a:r>
                      <a:r>
                        <a:rPr lang="pt-BR" sz="2000" b="0" dirty="0">
                          <a:effectLst/>
                        </a:rPr>
                        <a:t>/They</a:t>
                      </a:r>
                    </a:p>
                    <a:p>
                      <a:pPr indent="180340" algn="ctr">
                        <a:lnSpc>
                          <a:spcPct val="150000"/>
                        </a:lnSpc>
                      </a:pPr>
                      <a:r>
                        <a:rPr lang="pt-BR" sz="2000" b="0" dirty="0">
                          <a:effectLst/>
                        </a:rPr>
                        <a:t> </a:t>
                      </a:r>
                      <a:endParaRPr lang="pt-BR" sz="2000" b="0" dirty="0">
                        <a:solidFill>
                          <a:srgbClr val="000000"/>
                        </a:solidFill>
                        <a:effectLst/>
                        <a:latin typeface="Roboto Light" panose="02000000000000000000" pitchFamily="2"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indent="180340" algn="ctr">
                        <a:lnSpc>
                          <a:spcPct val="150000"/>
                        </a:lnSpc>
                      </a:pPr>
                      <a:r>
                        <a:rPr lang="pt-BR" sz="2000" b="0" dirty="0">
                          <a:effectLst/>
                        </a:rPr>
                        <a:t>are</a:t>
                      </a:r>
                    </a:p>
                    <a:p>
                      <a:pPr indent="180340" algn="ctr">
                        <a:lnSpc>
                          <a:spcPct val="150000"/>
                        </a:lnSpc>
                      </a:pPr>
                      <a:r>
                        <a:rPr lang="pt-BR" sz="2000" b="0" dirty="0">
                          <a:effectLst/>
                        </a:rPr>
                        <a:t> </a:t>
                      </a:r>
                      <a:endParaRPr lang="pt-BR" sz="2000" b="0" dirty="0">
                        <a:solidFill>
                          <a:srgbClr val="000000"/>
                        </a:solidFill>
                        <a:effectLst/>
                        <a:latin typeface="Roboto Light" panose="02000000000000000000" pitchFamily="2"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pt-BR"/>
                    </a:p>
                  </a:txBody>
                  <a:tcPr/>
                </a:tc>
                <a:tc vMerge="1">
                  <a:txBody>
                    <a:bodyPr/>
                    <a:lstStyle/>
                    <a:p>
                      <a:endParaRPr lang="pt-BR"/>
                    </a:p>
                  </a:txBody>
                  <a:tcPr/>
                </a:tc>
                <a:tc>
                  <a:txBody>
                    <a:bodyPr/>
                    <a:lstStyle/>
                    <a:p>
                      <a:pPr indent="180340" algn="ctr">
                        <a:lnSpc>
                          <a:spcPct val="150000"/>
                        </a:lnSpc>
                      </a:pPr>
                      <a:r>
                        <a:rPr lang="pt-BR" sz="2000" b="0" dirty="0" err="1">
                          <a:effectLst/>
                        </a:rPr>
                        <a:t>You</a:t>
                      </a:r>
                      <a:r>
                        <a:rPr lang="pt-BR" sz="2000" b="0" dirty="0">
                          <a:effectLst/>
                        </a:rPr>
                        <a:t>/</a:t>
                      </a:r>
                      <a:r>
                        <a:rPr lang="pt-BR" sz="2000" b="0" dirty="0" err="1">
                          <a:effectLst/>
                        </a:rPr>
                        <a:t>We</a:t>
                      </a:r>
                      <a:r>
                        <a:rPr lang="pt-BR" sz="2000" b="0" dirty="0">
                          <a:effectLst/>
                        </a:rPr>
                        <a:t>/They</a:t>
                      </a:r>
                      <a:endParaRPr lang="pt-BR" sz="2000" b="0" dirty="0">
                        <a:solidFill>
                          <a:srgbClr val="000000"/>
                        </a:solidFill>
                        <a:effectLst/>
                        <a:latin typeface="Roboto Light" panose="02000000000000000000" pitchFamily="2"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50000"/>
                        </a:lnSpc>
                      </a:pPr>
                      <a:r>
                        <a:rPr lang="pt-BR" sz="2000" b="0" dirty="0" err="1">
                          <a:effectLst/>
                        </a:rPr>
                        <a:t>aren’t</a:t>
                      </a:r>
                      <a:endParaRPr lang="pt-BR" sz="2000" b="0" dirty="0">
                        <a:solidFill>
                          <a:srgbClr val="000000"/>
                        </a:solidFill>
                        <a:effectLst/>
                        <a:latin typeface="Roboto Light" panose="02000000000000000000" pitchFamily="2"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pt-BR"/>
                    </a:p>
                  </a:txBody>
                  <a:tcPr/>
                </a:tc>
                <a:tc vMerge="1">
                  <a:txBody>
                    <a:bodyPr/>
                    <a:lstStyle/>
                    <a:p>
                      <a:endParaRPr lang="pt-BR"/>
                    </a:p>
                  </a:txBody>
                  <a:tcPr/>
                </a:tc>
                <a:extLst>
                  <a:ext uri="{0D108BD9-81ED-4DB2-BD59-A6C34878D82A}">
                    <a16:rowId xmlns:a16="http://schemas.microsoft.com/office/drawing/2014/main" val="591784786"/>
                  </a:ext>
                </a:extLst>
              </a:tr>
              <a:tr h="590298">
                <a:tc vMerge="1">
                  <a:txBody>
                    <a:bodyPr/>
                    <a:lstStyle/>
                    <a:p>
                      <a:endParaRPr dirty="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dirty="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dirty="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dirty="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indent="180340" algn="ctr">
                        <a:lnSpc>
                          <a:spcPct val="150000"/>
                        </a:lnSpc>
                      </a:pPr>
                      <a:r>
                        <a:rPr lang="en-US" sz="2000" b="1" dirty="0">
                          <a:effectLst/>
                          <a:highlight>
                            <a:srgbClr val="FFF2CC"/>
                          </a:highlight>
                        </a:rPr>
                        <a:t>’m not </a:t>
                      </a:r>
                      <a:r>
                        <a:rPr lang="en-US" sz="2000" b="0" dirty="0">
                          <a:effectLst/>
                          <a:highlight>
                            <a:srgbClr val="FFF2CC"/>
                          </a:highlight>
                        </a:rPr>
                        <a:t>= am not; </a:t>
                      </a:r>
                      <a:r>
                        <a:rPr lang="en-US" sz="2000" b="1" dirty="0">
                          <a:effectLst/>
                          <a:highlight>
                            <a:srgbClr val="FFF2CC"/>
                          </a:highlight>
                        </a:rPr>
                        <a:t>isn’t </a:t>
                      </a:r>
                      <a:r>
                        <a:rPr lang="en-US" sz="2000" b="0" dirty="0">
                          <a:effectLst/>
                          <a:highlight>
                            <a:srgbClr val="FFF2CC"/>
                          </a:highlight>
                        </a:rPr>
                        <a:t>= is not; </a:t>
                      </a:r>
                      <a:r>
                        <a:rPr lang="en-US" sz="2000" b="1" dirty="0">
                          <a:effectLst/>
                          <a:highlight>
                            <a:srgbClr val="FFF2CC"/>
                          </a:highlight>
                        </a:rPr>
                        <a:t>aren’t</a:t>
                      </a:r>
                      <a:r>
                        <a:rPr lang="en-US" sz="2000" b="0" dirty="0">
                          <a:effectLst/>
                          <a:highlight>
                            <a:srgbClr val="FFF2CC"/>
                          </a:highlight>
                        </a:rPr>
                        <a:t> = are not</a:t>
                      </a:r>
                      <a:endParaRPr lang="pt-BR" sz="2000" b="0" dirty="0">
                        <a:solidFill>
                          <a:srgbClr val="000000"/>
                        </a:solidFill>
                        <a:effectLst/>
                        <a:highlight>
                          <a:srgbClr val="FFF2CC"/>
                        </a:highlight>
                        <a:latin typeface="Roboto Light" panose="02000000000000000000" pitchFamily="2"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pt-BR"/>
                    </a:p>
                  </a:txBody>
                  <a:tcPr/>
                </a:tc>
                <a:tc hMerge="1">
                  <a:txBody>
                    <a:bodyPr/>
                    <a:lstStyle/>
                    <a:p>
                      <a:endParaRPr lang="pt-BR"/>
                    </a:p>
                  </a:txBody>
                  <a:tcPr/>
                </a:tc>
                <a:tc hMerge="1">
                  <a:txBody>
                    <a:bodyPr/>
                    <a:lstStyle/>
                    <a:p>
                      <a:endParaRPr lang="pt-BR"/>
                    </a:p>
                  </a:txBody>
                  <a:tcPr/>
                </a:tc>
                <a:extLst>
                  <a:ext uri="{0D108BD9-81ED-4DB2-BD59-A6C34878D82A}">
                    <a16:rowId xmlns:a16="http://schemas.microsoft.com/office/drawing/2014/main" val="1092349117"/>
                  </a:ext>
                </a:extLst>
              </a:tr>
            </a:tbl>
          </a:graphicData>
        </a:graphic>
      </p:graphicFrame>
    </p:spTree>
    <p:extLst>
      <p:ext uri="{BB962C8B-B14F-4D97-AF65-F5344CB8AC3E}">
        <p14:creationId xmlns:p14="http://schemas.microsoft.com/office/powerpoint/2010/main" val="10757859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68EC312B-1FCA-82D4-2A23-367348B89B85}"/>
              </a:ext>
            </a:extLst>
          </p:cNvPr>
          <p:cNvSpPr/>
          <p:nvPr/>
        </p:nvSpPr>
        <p:spPr>
          <a:xfrm>
            <a:off x="1456534" y="3115044"/>
            <a:ext cx="10390642" cy="3214055"/>
          </a:xfrm>
          <a:prstGeom prst="rect">
            <a:avLst/>
          </a:prstGeom>
          <a:solidFill>
            <a:schemeClr val="bg1"/>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CaixaDeTexto 5">
            <a:extLst>
              <a:ext uri="{FF2B5EF4-FFF2-40B4-BE49-F238E27FC236}">
                <a16:creationId xmlns:a16="http://schemas.microsoft.com/office/drawing/2014/main" id="{6A3C8EFD-ED53-F911-04D4-C82B5EC26CE9}"/>
              </a:ext>
            </a:extLst>
          </p:cNvPr>
          <p:cNvSpPr txBox="1"/>
          <p:nvPr/>
        </p:nvSpPr>
        <p:spPr>
          <a:xfrm>
            <a:off x="1456535" y="1444591"/>
            <a:ext cx="10390643" cy="1292662"/>
          </a:xfrm>
          <a:prstGeom prst="rect">
            <a:avLst/>
          </a:prstGeom>
          <a:solidFill>
            <a:schemeClr val="bg1"/>
          </a:solidFill>
          <a:ln>
            <a:noFill/>
          </a:ln>
        </p:spPr>
        <p:txBody>
          <a:bodyPr wrap="square" rtlCol="0">
            <a:spAutoFit/>
          </a:bodyPr>
          <a:lstStyle/>
          <a:p>
            <a:r>
              <a:rPr lang="pt-BR" sz="2600" dirty="0">
                <a:solidFill>
                  <a:srgbClr val="2F2F2E"/>
                </a:solidFill>
                <a:effectLst/>
                <a:latin typeface="+mj-lt"/>
              </a:rPr>
              <a:t>Observe, nos quadros a seguir, a forma interrogativa e as respostas curtas do </a:t>
            </a:r>
            <a:r>
              <a:rPr lang="pt-BR" sz="2600" i="1" dirty="0" err="1">
                <a:solidFill>
                  <a:srgbClr val="2F2F2E"/>
                </a:solidFill>
                <a:effectLst/>
                <a:latin typeface="+mj-lt"/>
              </a:rPr>
              <a:t>present</a:t>
            </a:r>
            <a:r>
              <a:rPr lang="pt-BR" sz="2600" i="1" dirty="0">
                <a:solidFill>
                  <a:srgbClr val="2F2F2E"/>
                </a:solidFill>
                <a:effectLst/>
                <a:latin typeface="+mj-lt"/>
              </a:rPr>
              <a:t> </a:t>
            </a:r>
            <a:r>
              <a:rPr lang="pt-BR" sz="2600" i="1" dirty="0" err="1">
                <a:solidFill>
                  <a:srgbClr val="2F2F2E"/>
                </a:solidFill>
                <a:effectLst/>
                <a:latin typeface="+mj-lt"/>
              </a:rPr>
              <a:t>continuous</a:t>
            </a:r>
            <a:r>
              <a:rPr lang="pt-BR" sz="2600" dirty="0">
                <a:solidFill>
                  <a:srgbClr val="2F2F2E"/>
                </a:solidFill>
                <a:effectLst/>
                <a:latin typeface="+mj-lt"/>
              </a:rPr>
              <a:t>. Note que, em frases interrogativas, usamos </a:t>
            </a:r>
            <a:r>
              <a:rPr lang="pt-BR" sz="2600" b="1" i="1" dirty="0" err="1">
                <a:solidFill>
                  <a:srgbClr val="2F2F2E"/>
                </a:solidFill>
                <a:effectLst/>
                <a:latin typeface="+mj-lt"/>
              </a:rPr>
              <a:t>am</a:t>
            </a:r>
            <a:r>
              <a:rPr lang="pt-BR" sz="2600" b="1" i="1" dirty="0">
                <a:solidFill>
                  <a:srgbClr val="2F2F2E"/>
                </a:solidFill>
                <a:effectLst/>
                <a:latin typeface="+mj-lt"/>
              </a:rPr>
              <a:t>/</a:t>
            </a:r>
            <a:r>
              <a:rPr lang="pt-BR" sz="2600" b="1" i="1" dirty="0" err="1">
                <a:solidFill>
                  <a:srgbClr val="2F2F2E"/>
                </a:solidFill>
                <a:effectLst/>
                <a:latin typeface="+mj-lt"/>
              </a:rPr>
              <a:t>is</a:t>
            </a:r>
            <a:r>
              <a:rPr lang="pt-BR" sz="2600" b="1" i="1" dirty="0">
                <a:solidFill>
                  <a:srgbClr val="2F2F2E"/>
                </a:solidFill>
                <a:effectLst/>
                <a:latin typeface="+mj-lt"/>
              </a:rPr>
              <a:t>/are </a:t>
            </a:r>
            <a:r>
              <a:rPr lang="pt-BR" sz="2600" dirty="0">
                <a:solidFill>
                  <a:srgbClr val="2F2F2E"/>
                </a:solidFill>
                <a:effectLst/>
                <a:latin typeface="+mj-lt"/>
              </a:rPr>
              <a:t>antes do sujeito.</a:t>
            </a:r>
          </a:p>
        </p:txBody>
      </p:sp>
      <p:sp>
        <p:nvSpPr>
          <p:cNvPr id="9" name="Retângulo 8">
            <a:extLst>
              <a:ext uri="{FF2B5EF4-FFF2-40B4-BE49-F238E27FC236}">
                <a16:creationId xmlns:a16="http://schemas.microsoft.com/office/drawing/2014/main" id="{8451F3B1-CB2D-BE93-5D38-02F27C363DA3}"/>
              </a:ext>
            </a:extLst>
          </p:cNvPr>
          <p:cNvSpPr/>
          <p:nvPr/>
        </p:nvSpPr>
        <p:spPr>
          <a:xfrm rot="20515144">
            <a:off x="-822495" y="-1001072"/>
            <a:ext cx="6248441" cy="196117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Título 1">
            <a:extLst>
              <a:ext uri="{FF2B5EF4-FFF2-40B4-BE49-F238E27FC236}">
                <a16:creationId xmlns:a16="http://schemas.microsoft.com/office/drawing/2014/main" id="{78F9AED1-10FB-2F81-2A68-FCA52C749DF6}"/>
              </a:ext>
            </a:extLst>
          </p:cNvPr>
          <p:cNvSpPr>
            <a:spLocks noGrp="1"/>
          </p:cNvSpPr>
          <p:nvPr>
            <p:ph type="title"/>
          </p:nvPr>
        </p:nvSpPr>
        <p:spPr>
          <a:xfrm rot="20511431">
            <a:off x="267307" y="386578"/>
            <a:ext cx="3323415" cy="1012012"/>
          </a:xfrm>
          <a:custGeom>
            <a:avLst/>
            <a:gdLst>
              <a:gd name="connsiteX0" fmla="*/ 0 w 3323415"/>
              <a:gd name="connsiteY0" fmla="*/ 0 h 1012012"/>
              <a:gd name="connsiteX1" fmla="*/ 3323415 w 3323415"/>
              <a:gd name="connsiteY1" fmla="*/ 0 h 1012012"/>
              <a:gd name="connsiteX2" fmla="*/ 3323415 w 3323415"/>
              <a:gd name="connsiteY2" fmla="*/ 1012012 h 1012012"/>
              <a:gd name="connsiteX3" fmla="*/ 0 w 3323415"/>
              <a:gd name="connsiteY3" fmla="*/ 1012012 h 1012012"/>
              <a:gd name="connsiteX4" fmla="*/ 0 w 3323415"/>
              <a:gd name="connsiteY4" fmla="*/ 0 h 1012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3415" h="1012012" fill="none" extrusionOk="0">
                <a:moveTo>
                  <a:pt x="0" y="0"/>
                </a:moveTo>
                <a:cubicBezTo>
                  <a:pt x="1120904" y="-49533"/>
                  <a:pt x="2377966" y="-14809"/>
                  <a:pt x="3323415" y="0"/>
                </a:cubicBezTo>
                <a:cubicBezTo>
                  <a:pt x="3354819" y="263338"/>
                  <a:pt x="3351241" y="709393"/>
                  <a:pt x="3323415" y="1012012"/>
                </a:cubicBezTo>
                <a:cubicBezTo>
                  <a:pt x="2825949" y="963781"/>
                  <a:pt x="549133" y="1096467"/>
                  <a:pt x="0" y="1012012"/>
                </a:cubicBezTo>
                <a:cubicBezTo>
                  <a:pt x="-55865" y="562789"/>
                  <a:pt x="37435" y="395220"/>
                  <a:pt x="0" y="0"/>
                </a:cubicBezTo>
                <a:close/>
              </a:path>
              <a:path w="3323415" h="1012012" stroke="0" extrusionOk="0">
                <a:moveTo>
                  <a:pt x="0" y="0"/>
                </a:moveTo>
                <a:cubicBezTo>
                  <a:pt x="1275843" y="118645"/>
                  <a:pt x="2274791" y="116012"/>
                  <a:pt x="3323415" y="0"/>
                </a:cubicBezTo>
                <a:cubicBezTo>
                  <a:pt x="3300232" y="114098"/>
                  <a:pt x="3382386" y="570088"/>
                  <a:pt x="3323415" y="1012012"/>
                </a:cubicBezTo>
                <a:cubicBezTo>
                  <a:pt x="2710589" y="1146612"/>
                  <a:pt x="575238" y="854816"/>
                  <a:pt x="0" y="1012012"/>
                </a:cubicBezTo>
                <a:cubicBezTo>
                  <a:pt x="33327" y="669177"/>
                  <a:pt x="85370" y="284425"/>
                  <a:pt x="0" y="0"/>
                </a:cubicBezTo>
                <a:close/>
              </a:path>
            </a:pathLst>
          </a:custGeom>
          <a:solidFill>
            <a:schemeClr val="tx1"/>
          </a:solidFill>
          <a:ln>
            <a:noFill/>
            <a:extLst>
              <a:ext uri="{C807C97D-BFC1-408E-A445-0C87EB9F89A2}">
                <ask:lineSketchStyleProps xmlns:ask="http://schemas.microsoft.com/office/drawing/2018/sketchyshapes" sd="1219033472">
                  <ask:type>
                    <ask:lineSketchCurved/>
                  </ask:type>
                </ask:lineSketchStyleProps>
              </a:ext>
            </a:extLst>
          </a:ln>
        </p:spPr>
        <p:txBody>
          <a:bodyPr wrap="square">
            <a:noAutofit/>
          </a:bodyPr>
          <a:lstStyle/>
          <a:p>
            <a:r>
              <a:rPr lang="pt-BR" sz="3500" b="1" dirty="0">
                <a:solidFill>
                  <a:schemeClr val="bg1"/>
                </a:solidFill>
              </a:rPr>
              <a:t>LANGUAGE REFERENCE</a:t>
            </a:r>
          </a:p>
        </p:txBody>
      </p:sp>
      <p:sp>
        <p:nvSpPr>
          <p:cNvPr id="2" name="Título 1">
            <a:extLst>
              <a:ext uri="{FF2B5EF4-FFF2-40B4-BE49-F238E27FC236}">
                <a16:creationId xmlns:a16="http://schemas.microsoft.com/office/drawing/2014/main" id="{8E4FB38E-4B9D-0934-6E11-CC2617C7B13A}"/>
              </a:ext>
            </a:extLst>
          </p:cNvPr>
          <p:cNvSpPr txBox="1">
            <a:spLocks/>
          </p:cNvSpPr>
          <p:nvPr/>
        </p:nvSpPr>
        <p:spPr>
          <a:xfrm>
            <a:off x="6096000" y="307455"/>
            <a:ext cx="5751182" cy="759344"/>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fontScale="55000" lnSpcReduction="20000"/>
          </a:bodyPr>
          <a:lst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a:lstStyle>
          <a:p>
            <a:r>
              <a:rPr lang="pt-BR" sz="4000" b="1" dirty="0"/>
              <a:t>UNIT 3: PRESENT </a:t>
            </a:r>
            <a:r>
              <a:rPr lang="pt-BR" sz="4000" b="1" dirty="0" err="1"/>
              <a:t>continuous</a:t>
            </a:r>
            <a:endParaRPr lang="pt-BR" sz="4000" b="1" i="1" dirty="0"/>
          </a:p>
        </p:txBody>
      </p:sp>
      <p:graphicFrame>
        <p:nvGraphicFramePr>
          <p:cNvPr id="3" name="Tabela 2">
            <a:extLst>
              <a:ext uri="{FF2B5EF4-FFF2-40B4-BE49-F238E27FC236}">
                <a16:creationId xmlns:a16="http://schemas.microsoft.com/office/drawing/2014/main" id="{BC5E2E1F-42C3-9239-DB6D-419B5AB5217C}"/>
              </a:ext>
            </a:extLst>
          </p:cNvPr>
          <p:cNvGraphicFramePr>
            <a:graphicFrameLocks noGrp="1"/>
          </p:cNvGraphicFramePr>
          <p:nvPr/>
        </p:nvGraphicFramePr>
        <p:xfrm>
          <a:off x="1456534" y="3115045"/>
          <a:ext cx="10390642" cy="3214055"/>
        </p:xfrm>
        <a:graphic>
          <a:graphicData uri="http://schemas.openxmlformats.org/drawingml/2006/table">
            <a:tbl>
              <a:tblPr firstRow="1" firstCol="1" bandRow="1">
                <a:tableStyleId>{72833802-FEF1-4C79-8D5D-14CF1EAF98D9}</a:tableStyleId>
              </a:tblPr>
              <a:tblGrid>
                <a:gridCol w="1213930">
                  <a:extLst>
                    <a:ext uri="{9D8B030D-6E8A-4147-A177-3AD203B41FA5}">
                      <a16:colId xmlns:a16="http://schemas.microsoft.com/office/drawing/2014/main" val="3167919964"/>
                    </a:ext>
                  </a:extLst>
                </a:gridCol>
                <a:gridCol w="1641763">
                  <a:extLst>
                    <a:ext uri="{9D8B030D-6E8A-4147-A177-3AD203B41FA5}">
                      <a16:colId xmlns:a16="http://schemas.microsoft.com/office/drawing/2014/main" val="2448865024"/>
                    </a:ext>
                  </a:extLst>
                </a:gridCol>
                <a:gridCol w="1454728">
                  <a:extLst>
                    <a:ext uri="{9D8B030D-6E8A-4147-A177-3AD203B41FA5}">
                      <a16:colId xmlns:a16="http://schemas.microsoft.com/office/drawing/2014/main" val="194161190"/>
                    </a:ext>
                  </a:extLst>
                </a:gridCol>
                <a:gridCol w="1559176">
                  <a:extLst>
                    <a:ext uri="{9D8B030D-6E8A-4147-A177-3AD203B41FA5}">
                      <a16:colId xmlns:a16="http://schemas.microsoft.com/office/drawing/2014/main" val="642376913"/>
                    </a:ext>
                  </a:extLst>
                </a:gridCol>
                <a:gridCol w="1350278">
                  <a:extLst>
                    <a:ext uri="{9D8B030D-6E8A-4147-A177-3AD203B41FA5}">
                      <a16:colId xmlns:a16="http://schemas.microsoft.com/office/drawing/2014/main" val="2166771239"/>
                    </a:ext>
                  </a:extLst>
                </a:gridCol>
                <a:gridCol w="1931090">
                  <a:extLst>
                    <a:ext uri="{9D8B030D-6E8A-4147-A177-3AD203B41FA5}">
                      <a16:colId xmlns:a16="http://schemas.microsoft.com/office/drawing/2014/main" val="4227930692"/>
                    </a:ext>
                  </a:extLst>
                </a:gridCol>
                <a:gridCol w="1239677">
                  <a:extLst>
                    <a:ext uri="{9D8B030D-6E8A-4147-A177-3AD203B41FA5}">
                      <a16:colId xmlns:a16="http://schemas.microsoft.com/office/drawing/2014/main" val="2383832066"/>
                    </a:ext>
                  </a:extLst>
                </a:gridCol>
              </a:tblGrid>
              <a:tr h="239710">
                <a:tc gridSpan="4">
                  <a:txBody>
                    <a:bodyPr/>
                    <a:lstStyle/>
                    <a:p>
                      <a:pPr algn="ctr">
                        <a:lnSpc>
                          <a:spcPct val="107000"/>
                        </a:lnSpc>
                        <a:spcAft>
                          <a:spcPts val="800"/>
                        </a:spcAft>
                      </a:pPr>
                      <a:r>
                        <a:rPr lang="pt-BR" sz="2000" b="1" dirty="0">
                          <a:effectLst/>
                        </a:rPr>
                        <a:t>Forma interrogativa</a:t>
                      </a:r>
                      <a:endParaRPr lang="pt-BR" sz="2000" b="1" dirty="0">
                        <a:solidFill>
                          <a:srgbClr val="000000"/>
                        </a:solidFill>
                        <a:effectLst/>
                        <a:latin typeface="Roboto" panose="02000000000000000000" pitchFamily="2" charset="0"/>
                        <a:ea typeface="DengXia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pt-BR"/>
                    </a:p>
                  </a:txBody>
                  <a:tcPr/>
                </a:tc>
                <a:tc hMerge="1">
                  <a:txBody>
                    <a:bodyPr/>
                    <a:lstStyle/>
                    <a:p>
                      <a:endParaRPr lang="pt-BR"/>
                    </a:p>
                  </a:txBody>
                  <a:tcPr/>
                </a:tc>
                <a:tc hMerge="1">
                  <a:txBody>
                    <a:bodyPr/>
                    <a:lstStyle/>
                    <a:p>
                      <a:endParaRPr lang="pt-BR"/>
                    </a:p>
                  </a:txBody>
                  <a:tcPr/>
                </a:tc>
                <a:tc gridSpan="3">
                  <a:txBody>
                    <a:bodyPr/>
                    <a:lstStyle/>
                    <a:p>
                      <a:pPr algn="ctr">
                        <a:lnSpc>
                          <a:spcPct val="107000"/>
                        </a:lnSpc>
                        <a:spcAft>
                          <a:spcPts val="800"/>
                        </a:spcAft>
                      </a:pPr>
                      <a:r>
                        <a:rPr lang="pt-BR" sz="2000" b="1" dirty="0">
                          <a:effectLst/>
                        </a:rPr>
                        <a:t>Respostas curtas</a:t>
                      </a:r>
                      <a:endParaRPr lang="pt-BR" sz="2000" b="1" dirty="0">
                        <a:solidFill>
                          <a:srgbClr val="000000"/>
                        </a:solidFill>
                        <a:effectLst/>
                        <a:latin typeface="Roboto" panose="02000000000000000000" pitchFamily="2" charset="0"/>
                        <a:ea typeface="DengXia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pt-BR"/>
                    </a:p>
                  </a:txBody>
                  <a:tcPr/>
                </a:tc>
                <a:tc hMerge="1">
                  <a:txBody>
                    <a:bodyPr/>
                    <a:lstStyle/>
                    <a:p>
                      <a:endParaRPr lang="pt-BR"/>
                    </a:p>
                  </a:txBody>
                  <a:tcPr/>
                </a:tc>
                <a:extLst>
                  <a:ext uri="{0D108BD9-81ED-4DB2-BD59-A6C34878D82A}">
                    <a16:rowId xmlns:a16="http://schemas.microsoft.com/office/drawing/2014/main" val="2210655469"/>
                  </a:ext>
                </a:extLst>
              </a:tr>
              <a:tr h="248549">
                <a:tc rowSpan="2">
                  <a:txBody>
                    <a:bodyPr/>
                    <a:lstStyle/>
                    <a:p>
                      <a:pPr indent="180340" algn="ctr">
                        <a:lnSpc>
                          <a:spcPct val="150000"/>
                        </a:lnSpc>
                      </a:pPr>
                      <a:r>
                        <a:rPr lang="pt-BR" sz="2000" b="0">
                          <a:effectLst/>
                        </a:rPr>
                        <a:t>Am</a:t>
                      </a:r>
                      <a:endParaRPr lang="pt-BR" sz="2000" b="0">
                        <a:solidFill>
                          <a:srgbClr val="000000"/>
                        </a:solidFill>
                        <a:effectLst/>
                        <a:latin typeface="Roboto Light" panose="02000000000000000000" pitchFamily="2"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indent="180340" algn="ctr">
                        <a:lnSpc>
                          <a:spcPct val="150000"/>
                        </a:lnSpc>
                      </a:pPr>
                      <a:r>
                        <a:rPr lang="pt-BR" sz="2000" b="0" dirty="0" err="1">
                          <a:effectLst/>
                        </a:rPr>
                        <a:t>I</a:t>
                      </a:r>
                      <a:endParaRPr lang="pt-BR" sz="2000" b="0" dirty="0">
                        <a:solidFill>
                          <a:srgbClr val="000000"/>
                        </a:solidFill>
                        <a:effectLst/>
                        <a:latin typeface="Roboto Light" panose="02000000000000000000" pitchFamily="2"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6">
                  <a:txBody>
                    <a:bodyPr/>
                    <a:lstStyle/>
                    <a:p>
                      <a:pPr indent="180340" algn="ctr">
                        <a:lnSpc>
                          <a:spcPct val="150000"/>
                        </a:lnSpc>
                      </a:pPr>
                      <a:r>
                        <a:rPr lang="pt-BR" sz="2000" b="0" dirty="0" err="1">
                          <a:effectLst/>
                        </a:rPr>
                        <a:t>becom</a:t>
                      </a:r>
                      <a:r>
                        <a:rPr lang="pt-BR" sz="2000" b="1" dirty="0" err="1">
                          <a:effectLst/>
                        </a:rPr>
                        <a:t>ing</a:t>
                      </a:r>
                      <a:endParaRPr lang="pt-BR" sz="2000" b="1" dirty="0">
                        <a:solidFill>
                          <a:srgbClr val="000000"/>
                        </a:solidFill>
                        <a:effectLst/>
                        <a:latin typeface="Roboto Light" panose="02000000000000000000" pitchFamily="2"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6">
                  <a:txBody>
                    <a:bodyPr/>
                    <a:lstStyle/>
                    <a:p>
                      <a:pPr indent="180340" algn="ctr">
                        <a:lnSpc>
                          <a:spcPct val="150000"/>
                        </a:lnSpc>
                      </a:pPr>
                      <a:r>
                        <a:rPr lang="pt-BR" sz="2000" b="0" dirty="0">
                          <a:effectLst/>
                        </a:rPr>
                        <a:t>popular </a:t>
                      </a:r>
                      <a:r>
                        <a:rPr lang="pt-BR" sz="2000" b="0" dirty="0" err="1">
                          <a:effectLst/>
                        </a:rPr>
                        <a:t>on</a:t>
                      </a:r>
                      <a:r>
                        <a:rPr lang="pt-BR" sz="2000" b="0" dirty="0">
                          <a:effectLst/>
                        </a:rPr>
                        <a:t> </a:t>
                      </a:r>
                      <a:r>
                        <a:rPr lang="pt-BR" sz="2000" b="0" dirty="0" err="1">
                          <a:effectLst/>
                        </a:rPr>
                        <a:t>the</a:t>
                      </a:r>
                      <a:r>
                        <a:rPr lang="pt-BR" sz="2000" b="0" dirty="0">
                          <a:effectLst/>
                        </a:rPr>
                        <a:t> web?</a:t>
                      </a:r>
                      <a:endParaRPr lang="pt-BR" sz="2000" b="0" dirty="0">
                        <a:solidFill>
                          <a:srgbClr val="000000"/>
                        </a:solidFill>
                        <a:effectLst/>
                        <a:latin typeface="Roboto Light" panose="02000000000000000000" pitchFamily="2"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indent="180340" algn="ctr">
                        <a:lnSpc>
                          <a:spcPct val="150000"/>
                        </a:lnSpc>
                      </a:pPr>
                      <a:r>
                        <a:rPr lang="pt-BR" sz="2000" b="0" dirty="0">
                          <a:effectLst/>
                        </a:rPr>
                        <a:t>Yes,</a:t>
                      </a:r>
                      <a:endParaRPr lang="pt-BR" sz="2000" b="0" dirty="0">
                        <a:solidFill>
                          <a:srgbClr val="000000"/>
                        </a:solidFill>
                        <a:effectLst/>
                        <a:latin typeface="Roboto Light" panose="02000000000000000000" pitchFamily="2"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50000"/>
                        </a:lnSpc>
                      </a:pPr>
                      <a:r>
                        <a:rPr lang="pt-BR" sz="2000" b="0" dirty="0" err="1">
                          <a:effectLst/>
                        </a:rPr>
                        <a:t>I</a:t>
                      </a:r>
                      <a:endParaRPr lang="pt-BR" sz="2000" b="0" dirty="0">
                        <a:solidFill>
                          <a:srgbClr val="000000"/>
                        </a:solidFill>
                        <a:effectLst/>
                        <a:latin typeface="Roboto Light" panose="02000000000000000000" pitchFamily="2"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50000"/>
                        </a:lnSpc>
                      </a:pPr>
                      <a:r>
                        <a:rPr lang="pt-BR" sz="2000" b="0">
                          <a:effectLst/>
                        </a:rPr>
                        <a:t>am.</a:t>
                      </a:r>
                      <a:endParaRPr lang="pt-BR" sz="2000" b="0">
                        <a:solidFill>
                          <a:srgbClr val="000000"/>
                        </a:solidFill>
                        <a:effectLst/>
                        <a:latin typeface="Roboto Light" panose="02000000000000000000" pitchFamily="2"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42279679"/>
                  </a:ext>
                </a:extLst>
              </a:tr>
              <a:tr h="481231">
                <a:tc vMerge="1">
                  <a:txBody>
                    <a:bodyPr/>
                    <a:lstStyle/>
                    <a:p>
                      <a:endParaRPr lang="pt-BR"/>
                    </a:p>
                  </a:txBody>
                  <a:tcPr/>
                </a:tc>
                <a:tc vMerge="1">
                  <a:txBody>
                    <a:bodyPr/>
                    <a:lstStyle/>
                    <a:p>
                      <a:endParaRPr lang="pt-BR"/>
                    </a:p>
                  </a:txBody>
                  <a:tcPr/>
                </a:tc>
                <a:tc vMerge="1">
                  <a:txBody>
                    <a:bodyPr/>
                    <a:lstStyle/>
                    <a:p>
                      <a:endParaRPr lang="pt-BR"/>
                    </a:p>
                  </a:txBody>
                  <a:tcPr/>
                </a:tc>
                <a:tc vMerge="1">
                  <a:txBody>
                    <a:bodyPr/>
                    <a:lstStyle/>
                    <a:p>
                      <a:endParaRPr lang="pt-BR"/>
                    </a:p>
                  </a:txBody>
                  <a:tcPr/>
                </a:tc>
                <a:tc vMerge="1">
                  <a:txBody>
                    <a:bodyPr/>
                    <a:lstStyle/>
                    <a:p>
                      <a:endParaRPr lang="pt-BR"/>
                    </a:p>
                  </a:txBody>
                  <a:tcPr/>
                </a:tc>
                <a:tc>
                  <a:txBody>
                    <a:bodyPr/>
                    <a:lstStyle/>
                    <a:p>
                      <a:pPr indent="180340" algn="ctr">
                        <a:lnSpc>
                          <a:spcPct val="150000"/>
                        </a:lnSpc>
                      </a:pPr>
                      <a:r>
                        <a:rPr lang="pt-BR" sz="2000" b="0">
                          <a:effectLst/>
                        </a:rPr>
                        <a:t>he/she/it</a:t>
                      </a:r>
                      <a:endParaRPr lang="pt-BR" sz="2000" b="0">
                        <a:solidFill>
                          <a:srgbClr val="000000"/>
                        </a:solidFill>
                        <a:effectLst/>
                        <a:latin typeface="Roboto Light" panose="02000000000000000000" pitchFamily="2"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50000"/>
                        </a:lnSpc>
                      </a:pPr>
                      <a:r>
                        <a:rPr lang="pt-BR" sz="2000" b="0">
                          <a:effectLst/>
                        </a:rPr>
                        <a:t>is.</a:t>
                      </a:r>
                      <a:endParaRPr lang="pt-BR" sz="2000" b="0">
                        <a:solidFill>
                          <a:srgbClr val="000000"/>
                        </a:solidFill>
                        <a:effectLst/>
                        <a:latin typeface="Roboto Light" panose="02000000000000000000" pitchFamily="2"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20264052"/>
                  </a:ext>
                </a:extLst>
              </a:tr>
              <a:tr h="528565">
                <a:tc rowSpan="2">
                  <a:txBody>
                    <a:bodyPr/>
                    <a:lstStyle/>
                    <a:p>
                      <a:pPr indent="180340" algn="ctr">
                        <a:lnSpc>
                          <a:spcPct val="150000"/>
                        </a:lnSpc>
                      </a:pPr>
                      <a:r>
                        <a:rPr lang="pt-BR" sz="2000" b="0">
                          <a:effectLst/>
                        </a:rPr>
                        <a:t>Is</a:t>
                      </a:r>
                      <a:endParaRPr lang="pt-BR" sz="2000" b="0">
                        <a:solidFill>
                          <a:srgbClr val="000000"/>
                        </a:solidFill>
                        <a:effectLst/>
                        <a:latin typeface="Roboto Light" panose="02000000000000000000" pitchFamily="2"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indent="180340" algn="ctr">
                        <a:lnSpc>
                          <a:spcPct val="150000"/>
                        </a:lnSpc>
                      </a:pPr>
                      <a:r>
                        <a:rPr lang="pt-BR" sz="2000" b="0">
                          <a:effectLst/>
                        </a:rPr>
                        <a:t>he/she/it</a:t>
                      </a:r>
                      <a:endParaRPr lang="pt-BR" sz="2000" b="0">
                        <a:solidFill>
                          <a:srgbClr val="000000"/>
                        </a:solidFill>
                        <a:effectLst/>
                        <a:latin typeface="Roboto Light" panose="02000000000000000000" pitchFamily="2"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pt-BR"/>
                    </a:p>
                  </a:txBody>
                  <a:tcPr/>
                </a:tc>
                <a:tc vMerge="1">
                  <a:txBody>
                    <a:bodyPr/>
                    <a:lstStyle/>
                    <a:p>
                      <a:endParaRPr lang="pt-BR"/>
                    </a:p>
                  </a:txBody>
                  <a:tcPr/>
                </a:tc>
                <a:tc vMerge="1">
                  <a:txBody>
                    <a:bodyPr/>
                    <a:lstStyle/>
                    <a:p>
                      <a:endParaRPr lang="pt-BR"/>
                    </a:p>
                  </a:txBody>
                  <a:tcPr/>
                </a:tc>
                <a:tc>
                  <a:txBody>
                    <a:bodyPr/>
                    <a:lstStyle/>
                    <a:p>
                      <a:pPr indent="180340" algn="ctr">
                        <a:lnSpc>
                          <a:spcPct val="150000"/>
                        </a:lnSpc>
                      </a:pPr>
                      <a:r>
                        <a:rPr lang="pt-BR" sz="2000" b="0">
                          <a:effectLst/>
                        </a:rPr>
                        <a:t>you/we/they</a:t>
                      </a:r>
                      <a:endParaRPr lang="pt-BR" sz="2000" b="0">
                        <a:solidFill>
                          <a:srgbClr val="000000"/>
                        </a:solidFill>
                        <a:effectLst/>
                        <a:latin typeface="Roboto Light" panose="02000000000000000000" pitchFamily="2"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50000"/>
                        </a:lnSpc>
                      </a:pPr>
                      <a:r>
                        <a:rPr lang="pt-BR" sz="2000" b="0">
                          <a:effectLst/>
                        </a:rPr>
                        <a:t>are.</a:t>
                      </a:r>
                      <a:endParaRPr lang="pt-BR" sz="2000" b="0">
                        <a:solidFill>
                          <a:srgbClr val="000000"/>
                        </a:solidFill>
                        <a:effectLst/>
                        <a:latin typeface="Roboto Light" panose="02000000000000000000" pitchFamily="2"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40412360"/>
                  </a:ext>
                </a:extLst>
              </a:tr>
              <a:tr h="481231">
                <a:tc vMerge="1">
                  <a:txBody>
                    <a:bodyPr/>
                    <a:lstStyle/>
                    <a:p>
                      <a:endParaRPr lang="pt-BR"/>
                    </a:p>
                  </a:txBody>
                  <a:tcPr/>
                </a:tc>
                <a:tc vMerge="1">
                  <a:txBody>
                    <a:bodyPr/>
                    <a:lstStyle/>
                    <a:p>
                      <a:endParaRPr lang="pt-BR"/>
                    </a:p>
                  </a:txBody>
                  <a:tcPr/>
                </a:tc>
                <a:tc vMerge="1">
                  <a:txBody>
                    <a:bodyPr/>
                    <a:lstStyle/>
                    <a:p>
                      <a:endParaRPr lang="pt-BR"/>
                    </a:p>
                  </a:txBody>
                  <a:tcPr/>
                </a:tc>
                <a:tc vMerge="1">
                  <a:txBody>
                    <a:bodyPr/>
                    <a:lstStyle/>
                    <a:p>
                      <a:endParaRPr lang="pt-BR"/>
                    </a:p>
                  </a:txBody>
                  <a:tcPr/>
                </a:tc>
                <a:tc rowSpan="3">
                  <a:txBody>
                    <a:bodyPr/>
                    <a:lstStyle/>
                    <a:p>
                      <a:pPr indent="180340" algn="ctr">
                        <a:lnSpc>
                          <a:spcPct val="150000"/>
                        </a:lnSpc>
                      </a:pPr>
                      <a:r>
                        <a:rPr lang="pt-BR" sz="2000" b="0" dirty="0">
                          <a:effectLst/>
                        </a:rPr>
                        <a:t>No,</a:t>
                      </a:r>
                      <a:endParaRPr lang="pt-BR" sz="2000" b="0" dirty="0">
                        <a:solidFill>
                          <a:srgbClr val="000000"/>
                        </a:solidFill>
                        <a:effectLst/>
                        <a:latin typeface="Roboto Light" panose="02000000000000000000" pitchFamily="2"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50000"/>
                        </a:lnSpc>
                      </a:pPr>
                      <a:r>
                        <a:rPr lang="pt-BR" sz="2000" b="0">
                          <a:effectLst/>
                        </a:rPr>
                        <a:t>I</a:t>
                      </a:r>
                      <a:endParaRPr lang="pt-BR" sz="2000" b="0">
                        <a:solidFill>
                          <a:srgbClr val="000000"/>
                        </a:solidFill>
                        <a:effectLst/>
                        <a:latin typeface="Roboto Light" panose="02000000000000000000" pitchFamily="2"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50000"/>
                        </a:lnSpc>
                      </a:pPr>
                      <a:r>
                        <a:rPr lang="pt-BR" sz="2000" b="0">
                          <a:effectLst/>
                        </a:rPr>
                        <a:t>’m not.</a:t>
                      </a:r>
                      <a:endParaRPr lang="pt-BR" sz="2000" b="0">
                        <a:solidFill>
                          <a:srgbClr val="000000"/>
                        </a:solidFill>
                        <a:effectLst/>
                        <a:latin typeface="Roboto Light" panose="02000000000000000000" pitchFamily="2"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63875345"/>
                  </a:ext>
                </a:extLst>
              </a:tr>
              <a:tr h="481231">
                <a:tc rowSpan="2">
                  <a:txBody>
                    <a:bodyPr/>
                    <a:lstStyle/>
                    <a:p>
                      <a:pPr indent="180340" algn="ctr">
                        <a:lnSpc>
                          <a:spcPct val="150000"/>
                        </a:lnSpc>
                      </a:pPr>
                      <a:r>
                        <a:rPr lang="pt-BR" sz="2000" b="0">
                          <a:effectLst/>
                        </a:rPr>
                        <a:t>Are</a:t>
                      </a:r>
                      <a:endParaRPr lang="pt-BR" sz="2000" b="0">
                        <a:solidFill>
                          <a:srgbClr val="000000"/>
                        </a:solidFill>
                        <a:effectLst/>
                        <a:latin typeface="Roboto Light" panose="02000000000000000000" pitchFamily="2"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indent="180340" algn="ctr">
                        <a:lnSpc>
                          <a:spcPct val="150000"/>
                        </a:lnSpc>
                      </a:pPr>
                      <a:r>
                        <a:rPr lang="pt-BR" sz="2000" b="0">
                          <a:effectLst/>
                        </a:rPr>
                        <a:t>you/we/they</a:t>
                      </a:r>
                      <a:endParaRPr lang="pt-BR" sz="2000" b="0">
                        <a:solidFill>
                          <a:srgbClr val="000000"/>
                        </a:solidFill>
                        <a:effectLst/>
                        <a:latin typeface="Roboto Light" panose="02000000000000000000" pitchFamily="2"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pt-BR"/>
                    </a:p>
                  </a:txBody>
                  <a:tcPr/>
                </a:tc>
                <a:tc vMerge="1">
                  <a:txBody>
                    <a:bodyPr/>
                    <a:lstStyle/>
                    <a:p>
                      <a:endParaRPr lang="pt-BR"/>
                    </a:p>
                  </a:txBody>
                  <a:tcPr/>
                </a:tc>
                <a:tc vMerge="1">
                  <a:txBody>
                    <a:bodyPr/>
                    <a:lstStyle/>
                    <a:p>
                      <a:endParaRPr lang="pt-BR"/>
                    </a:p>
                  </a:txBody>
                  <a:tcPr/>
                </a:tc>
                <a:tc>
                  <a:txBody>
                    <a:bodyPr/>
                    <a:lstStyle/>
                    <a:p>
                      <a:pPr indent="180340" algn="ctr">
                        <a:lnSpc>
                          <a:spcPct val="150000"/>
                        </a:lnSpc>
                      </a:pPr>
                      <a:r>
                        <a:rPr lang="pt-BR" sz="2000" b="0">
                          <a:effectLst/>
                        </a:rPr>
                        <a:t>he/she/it</a:t>
                      </a:r>
                      <a:endParaRPr lang="pt-BR" sz="2000" b="0">
                        <a:solidFill>
                          <a:srgbClr val="000000"/>
                        </a:solidFill>
                        <a:effectLst/>
                        <a:latin typeface="Roboto Light" panose="02000000000000000000" pitchFamily="2"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50000"/>
                        </a:lnSpc>
                      </a:pPr>
                      <a:r>
                        <a:rPr lang="pt-BR" sz="2000" b="0">
                          <a:effectLst/>
                        </a:rPr>
                        <a:t>isn’t.</a:t>
                      </a:r>
                      <a:endParaRPr lang="pt-BR" sz="2000" b="0">
                        <a:solidFill>
                          <a:srgbClr val="000000"/>
                        </a:solidFill>
                        <a:effectLst/>
                        <a:latin typeface="Roboto Light" panose="02000000000000000000" pitchFamily="2"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45888243"/>
                  </a:ext>
                </a:extLst>
              </a:tr>
              <a:tr h="528565">
                <a:tc vMerge="1">
                  <a:txBody>
                    <a:bodyPr/>
                    <a:lstStyle/>
                    <a:p>
                      <a:endParaRPr lang="pt-BR"/>
                    </a:p>
                  </a:txBody>
                  <a:tcPr/>
                </a:tc>
                <a:tc vMerge="1">
                  <a:txBody>
                    <a:bodyPr/>
                    <a:lstStyle/>
                    <a:p>
                      <a:endParaRPr lang="pt-BR"/>
                    </a:p>
                  </a:txBody>
                  <a:tcPr/>
                </a:tc>
                <a:tc vMerge="1">
                  <a:txBody>
                    <a:bodyPr/>
                    <a:lstStyle/>
                    <a:p>
                      <a:endParaRPr lang="pt-BR"/>
                    </a:p>
                  </a:txBody>
                  <a:tcPr/>
                </a:tc>
                <a:tc vMerge="1">
                  <a:txBody>
                    <a:bodyPr/>
                    <a:lstStyle/>
                    <a:p>
                      <a:endParaRPr lang="pt-BR"/>
                    </a:p>
                  </a:txBody>
                  <a:tcPr/>
                </a:tc>
                <a:tc vMerge="1">
                  <a:txBody>
                    <a:bodyPr/>
                    <a:lstStyle/>
                    <a:p>
                      <a:endParaRPr lang="pt-BR"/>
                    </a:p>
                  </a:txBody>
                  <a:tcPr/>
                </a:tc>
                <a:tc>
                  <a:txBody>
                    <a:bodyPr/>
                    <a:lstStyle/>
                    <a:p>
                      <a:pPr indent="180340" algn="ctr">
                        <a:lnSpc>
                          <a:spcPct val="150000"/>
                        </a:lnSpc>
                      </a:pPr>
                      <a:r>
                        <a:rPr lang="pt-BR" sz="2000" b="0">
                          <a:effectLst/>
                        </a:rPr>
                        <a:t>you/we/they</a:t>
                      </a:r>
                      <a:endParaRPr lang="pt-BR" sz="2000" b="0">
                        <a:solidFill>
                          <a:srgbClr val="000000"/>
                        </a:solidFill>
                        <a:effectLst/>
                        <a:latin typeface="Roboto Light" panose="02000000000000000000" pitchFamily="2"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50000"/>
                        </a:lnSpc>
                      </a:pPr>
                      <a:r>
                        <a:rPr lang="pt-BR" sz="2000" b="0" dirty="0" err="1">
                          <a:effectLst/>
                        </a:rPr>
                        <a:t>aren’t</a:t>
                      </a:r>
                      <a:r>
                        <a:rPr lang="pt-BR" sz="2000" b="0" dirty="0">
                          <a:effectLst/>
                        </a:rPr>
                        <a:t>.</a:t>
                      </a:r>
                      <a:endParaRPr lang="pt-BR" sz="2000" b="0" dirty="0">
                        <a:solidFill>
                          <a:srgbClr val="000000"/>
                        </a:solidFill>
                        <a:effectLst/>
                        <a:latin typeface="Roboto Light" panose="02000000000000000000" pitchFamily="2"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20079590"/>
                  </a:ext>
                </a:extLst>
              </a:tr>
            </a:tbl>
          </a:graphicData>
        </a:graphic>
      </p:graphicFrame>
    </p:spTree>
    <p:extLst>
      <p:ext uri="{BB962C8B-B14F-4D97-AF65-F5344CB8AC3E}">
        <p14:creationId xmlns:p14="http://schemas.microsoft.com/office/powerpoint/2010/main" val="17548910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 name="Espaço Reservado para Conteúdo 2">
            <a:extLst>
              <a:ext uri="{FF2B5EF4-FFF2-40B4-BE49-F238E27FC236}">
                <a16:creationId xmlns:a16="http://schemas.microsoft.com/office/drawing/2014/main" id="{392A06A1-AB2D-CD6F-825C-CD1930651E52}"/>
              </a:ext>
            </a:extLst>
          </p:cNvPr>
          <p:cNvSpPr txBox="1">
            <a:spLocks/>
          </p:cNvSpPr>
          <p:nvPr/>
        </p:nvSpPr>
        <p:spPr>
          <a:xfrm>
            <a:off x="1539219" y="6137940"/>
            <a:ext cx="8484713" cy="720060"/>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gn="r">
              <a:buFont typeface="Arial" panose="020B0604020202020204" pitchFamily="34" charset="0"/>
              <a:buNone/>
            </a:pPr>
            <a:r>
              <a:rPr lang="pt-BR" sz="1000" dirty="0">
                <a:solidFill>
                  <a:schemeClr val="tx1"/>
                </a:solidFill>
                <a:latin typeface="Helvetica" pitchFamily="2" charset="0"/>
              </a:rPr>
              <a:t>COSTA, </a:t>
            </a:r>
            <a:r>
              <a:rPr lang="pt-BR" sz="1000" dirty="0" err="1">
                <a:solidFill>
                  <a:schemeClr val="tx1"/>
                </a:solidFill>
                <a:latin typeface="Helvetica" pitchFamily="2" charset="0"/>
              </a:rPr>
              <a:t>MaryLou</a:t>
            </a:r>
            <a:r>
              <a:rPr lang="pt-BR" sz="1000" dirty="0">
                <a:solidFill>
                  <a:schemeClr val="tx1"/>
                </a:solidFill>
                <a:latin typeface="Helvetica" pitchFamily="2" charset="0"/>
              </a:rPr>
              <a:t>. AI </a:t>
            </a:r>
            <a:r>
              <a:rPr lang="pt-BR" sz="1000" dirty="0" err="1">
                <a:solidFill>
                  <a:schemeClr val="tx1"/>
                </a:solidFill>
                <a:latin typeface="Helvetica" pitchFamily="2" charset="0"/>
              </a:rPr>
              <a:t>is</a:t>
            </a:r>
            <a:r>
              <a:rPr lang="pt-BR" sz="1000" dirty="0">
                <a:solidFill>
                  <a:schemeClr val="tx1"/>
                </a:solidFill>
                <a:latin typeface="Helvetica" pitchFamily="2" charset="0"/>
              </a:rPr>
              <a:t> </a:t>
            </a:r>
            <a:r>
              <a:rPr lang="pt-BR" sz="1000" dirty="0" err="1">
                <a:solidFill>
                  <a:schemeClr val="tx1"/>
                </a:solidFill>
                <a:latin typeface="Helvetica" pitchFamily="2" charset="0"/>
              </a:rPr>
              <a:t>helping</a:t>
            </a:r>
            <a:r>
              <a:rPr lang="pt-BR" sz="1000" dirty="0">
                <a:solidFill>
                  <a:schemeClr val="tx1"/>
                </a:solidFill>
                <a:latin typeface="Helvetica" pitchFamily="2" charset="0"/>
              </a:rPr>
              <a:t> </a:t>
            </a:r>
            <a:r>
              <a:rPr lang="pt-BR" sz="1000" dirty="0" err="1">
                <a:solidFill>
                  <a:schemeClr val="tx1"/>
                </a:solidFill>
                <a:latin typeface="Helvetica" pitchFamily="2" charset="0"/>
              </a:rPr>
              <a:t>Indigenous</a:t>
            </a:r>
            <a:r>
              <a:rPr lang="pt-BR" sz="1000" dirty="0">
                <a:solidFill>
                  <a:schemeClr val="tx1"/>
                </a:solidFill>
                <a:latin typeface="Helvetica" pitchFamily="2" charset="0"/>
              </a:rPr>
              <a:t> </a:t>
            </a:r>
            <a:r>
              <a:rPr lang="pt-BR" sz="1000" dirty="0" err="1">
                <a:solidFill>
                  <a:schemeClr val="tx1"/>
                </a:solidFill>
                <a:latin typeface="Helvetica" pitchFamily="2" charset="0"/>
              </a:rPr>
              <a:t>teens</a:t>
            </a:r>
            <a:r>
              <a:rPr lang="pt-BR" sz="1000" dirty="0">
                <a:solidFill>
                  <a:schemeClr val="tx1"/>
                </a:solidFill>
                <a:latin typeface="Helvetica" pitchFamily="2" charset="0"/>
              </a:rPr>
              <a:t> in </a:t>
            </a:r>
            <a:r>
              <a:rPr lang="pt-BR" sz="1000" dirty="0" err="1">
                <a:solidFill>
                  <a:schemeClr val="tx1"/>
                </a:solidFill>
                <a:latin typeface="Helvetica" pitchFamily="2" charset="0"/>
              </a:rPr>
              <a:t>Brazil</a:t>
            </a:r>
            <a:r>
              <a:rPr lang="pt-BR" sz="1000" dirty="0">
                <a:solidFill>
                  <a:schemeClr val="tx1"/>
                </a:solidFill>
                <a:latin typeface="Helvetica" pitchFamily="2" charset="0"/>
              </a:rPr>
              <a:t> </a:t>
            </a:r>
            <a:r>
              <a:rPr lang="pt-BR" sz="1000" dirty="0" err="1">
                <a:solidFill>
                  <a:schemeClr val="tx1"/>
                </a:solidFill>
                <a:latin typeface="Helvetica" pitchFamily="2" charset="0"/>
              </a:rPr>
              <a:t>keep</a:t>
            </a:r>
            <a:r>
              <a:rPr lang="pt-BR" sz="1000" dirty="0">
                <a:solidFill>
                  <a:schemeClr val="tx1"/>
                </a:solidFill>
                <a:latin typeface="Helvetica" pitchFamily="2" charset="0"/>
              </a:rPr>
              <a:t> </a:t>
            </a:r>
            <a:r>
              <a:rPr lang="pt-BR" sz="1000" dirty="0" err="1">
                <a:solidFill>
                  <a:schemeClr val="tx1"/>
                </a:solidFill>
                <a:latin typeface="Helvetica" pitchFamily="2" charset="0"/>
              </a:rPr>
              <a:t>their</a:t>
            </a:r>
            <a:r>
              <a:rPr lang="pt-BR" sz="1000" dirty="0">
                <a:solidFill>
                  <a:schemeClr val="tx1"/>
                </a:solidFill>
                <a:latin typeface="Helvetica" pitchFamily="2" charset="0"/>
              </a:rPr>
              <a:t> </a:t>
            </a:r>
            <a:r>
              <a:rPr lang="pt-BR" sz="1000" dirty="0" err="1">
                <a:solidFill>
                  <a:schemeClr val="tx1"/>
                </a:solidFill>
                <a:latin typeface="Helvetica" pitchFamily="2" charset="0"/>
              </a:rPr>
              <a:t>mother</a:t>
            </a:r>
            <a:r>
              <a:rPr lang="pt-BR" sz="1000" dirty="0">
                <a:solidFill>
                  <a:schemeClr val="tx1"/>
                </a:solidFill>
                <a:latin typeface="Helvetica" pitchFamily="2" charset="0"/>
              </a:rPr>
              <a:t> </a:t>
            </a:r>
            <a:r>
              <a:rPr lang="pt-BR" sz="1000" dirty="0" err="1">
                <a:solidFill>
                  <a:schemeClr val="tx1"/>
                </a:solidFill>
                <a:latin typeface="Helvetica" pitchFamily="2" charset="0"/>
              </a:rPr>
              <a:t>tongue</a:t>
            </a:r>
            <a:r>
              <a:rPr lang="pt-BR" sz="1000" dirty="0">
                <a:solidFill>
                  <a:schemeClr val="tx1"/>
                </a:solidFill>
                <a:latin typeface="Helvetica" pitchFamily="2" charset="0"/>
              </a:rPr>
              <a:t> </a:t>
            </a:r>
            <a:r>
              <a:rPr lang="pt-BR" sz="1000" dirty="0" err="1">
                <a:solidFill>
                  <a:schemeClr val="tx1"/>
                </a:solidFill>
                <a:latin typeface="Helvetica" pitchFamily="2" charset="0"/>
              </a:rPr>
              <a:t>alive</a:t>
            </a:r>
            <a:r>
              <a:rPr lang="pt-BR" sz="1000" dirty="0">
                <a:solidFill>
                  <a:schemeClr val="tx1"/>
                </a:solidFill>
                <a:latin typeface="Helvetica" pitchFamily="2" charset="0"/>
              </a:rPr>
              <a:t>. </a:t>
            </a:r>
            <a:r>
              <a:rPr lang="pt-BR" sz="1000" b="1" dirty="0" err="1">
                <a:solidFill>
                  <a:schemeClr val="tx1"/>
                </a:solidFill>
                <a:latin typeface="Helvetica" pitchFamily="2" charset="0"/>
              </a:rPr>
              <a:t>Reasons</a:t>
            </a:r>
            <a:r>
              <a:rPr lang="pt-BR" sz="1000" b="1" dirty="0">
                <a:solidFill>
                  <a:schemeClr val="tx1"/>
                </a:solidFill>
                <a:latin typeface="Helvetica" pitchFamily="2" charset="0"/>
              </a:rPr>
              <a:t> </a:t>
            </a:r>
            <a:r>
              <a:rPr lang="pt-BR" sz="1000" b="1" dirty="0" err="1">
                <a:solidFill>
                  <a:schemeClr val="tx1"/>
                </a:solidFill>
                <a:latin typeface="Helvetica" pitchFamily="2" charset="0"/>
              </a:rPr>
              <a:t>to</a:t>
            </a:r>
            <a:r>
              <a:rPr lang="pt-BR" sz="1000" b="1" dirty="0">
                <a:solidFill>
                  <a:schemeClr val="tx1"/>
                </a:solidFill>
                <a:latin typeface="Helvetica" pitchFamily="2" charset="0"/>
              </a:rPr>
              <a:t> </a:t>
            </a:r>
            <a:r>
              <a:rPr lang="pt-BR" sz="1000" b="1" dirty="0" err="1">
                <a:solidFill>
                  <a:schemeClr val="tx1"/>
                </a:solidFill>
                <a:latin typeface="Helvetica" pitchFamily="2" charset="0"/>
              </a:rPr>
              <a:t>be</a:t>
            </a:r>
            <a:r>
              <a:rPr lang="pt-BR" sz="1000" b="1" dirty="0">
                <a:solidFill>
                  <a:schemeClr val="tx1"/>
                </a:solidFill>
                <a:latin typeface="Helvetica" pitchFamily="2" charset="0"/>
              </a:rPr>
              <a:t> </a:t>
            </a:r>
            <a:r>
              <a:rPr lang="pt-BR" sz="1000" b="1" dirty="0" err="1">
                <a:solidFill>
                  <a:schemeClr val="tx1"/>
                </a:solidFill>
                <a:latin typeface="Helvetica" pitchFamily="2" charset="0"/>
              </a:rPr>
              <a:t>cheerful</a:t>
            </a:r>
            <a:r>
              <a:rPr lang="pt-BR" sz="1000" dirty="0">
                <a:solidFill>
                  <a:schemeClr val="tx1"/>
                </a:solidFill>
                <a:latin typeface="Helvetica" pitchFamily="2" charset="0"/>
              </a:rPr>
              <a:t>, [S. l.], 9 nov. 2023. Disponível em: https://</a:t>
            </a:r>
            <a:r>
              <a:rPr lang="pt-BR" sz="1000" dirty="0" err="1">
                <a:solidFill>
                  <a:schemeClr val="tx1"/>
                </a:solidFill>
                <a:latin typeface="Helvetica" pitchFamily="2" charset="0"/>
              </a:rPr>
              <a:t>reasonstobecheerful.world</a:t>
            </a:r>
            <a:r>
              <a:rPr lang="pt-BR" sz="1000" dirty="0">
                <a:solidFill>
                  <a:schemeClr val="tx1"/>
                </a:solidFill>
                <a:latin typeface="Helvetica" pitchFamily="2" charset="0"/>
              </a:rPr>
              <a:t>/artificial-intelligence-teens-indigenous-language-preservation-brazil/. Acesso em: 13 ago. 2024.</a:t>
            </a:r>
            <a:endParaRPr lang="pt-BR" sz="1000" dirty="0">
              <a:solidFill>
                <a:schemeClr val="tx1"/>
              </a:solidFill>
            </a:endParaRPr>
          </a:p>
        </p:txBody>
      </p:sp>
      <p:sp>
        <p:nvSpPr>
          <p:cNvPr id="9" name="Retângulo 8">
            <a:extLst>
              <a:ext uri="{FF2B5EF4-FFF2-40B4-BE49-F238E27FC236}">
                <a16:creationId xmlns:a16="http://schemas.microsoft.com/office/drawing/2014/main" id="{8451F3B1-CB2D-BE93-5D38-02F27C363DA3}"/>
              </a:ext>
            </a:extLst>
          </p:cNvPr>
          <p:cNvSpPr/>
          <p:nvPr/>
        </p:nvSpPr>
        <p:spPr>
          <a:xfrm rot="20492295">
            <a:off x="-842232" y="-818046"/>
            <a:ext cx="5126836" cy="165911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Título 1">
            <a:extLst>
              <a:ext uri="{FF2B5EF4-FFF2-40B4-BE49-F238E27FC236}">
                <a16:creationId xmlns:a16="http://schemas.microsoft.com/office/drawing/2014/main" id="{78F9AED1-10FB-2F81-2A68-FCA52C749DF6}"/>
              </a:ext>
            </a:extLst>
          </p:cNvPr>
          <p:cNvSpPr>
            <a:spLocks noGrp="1"/>
          </p:cNvSpPr>
          <p:nvPr>
            <p:ph type="title"/>
          </p:nvPr>
        </p:nvSpPr>
        <p:spPr>
          <a:xfrm rot="20511431">
            <a:off x="9016" y="254087"/>
            <a:ext cx="3323415" cy="768474"/>
          </a:xfrm>
          <a:custGeom>
            <a:avLst/>
            <a:gdLst>
              <a:gd name="connsiteX0" fmla="*/ 0 w 3323415"/>
              <a:gd name="connsiteY0" fmla="*/ 0 h 768474"/>
              <a:gd name="connsiteX1" fmla="*/ 3323415 w 3323415"/>
              <a:gd name="connsiteY1" fmla="*/ 0 h 768474"/>
              <a:gd name="connsiteX2" fmla="*/ 3323415 w 3323415"/>
              <a:gd name="connsiteY2" fmla="*/ 768474 h 768474"/>
              <a:gd name="connsiteX3" fmla="*/ 0 w 3323415"/>
              <a:gd name="connsiteY3" fmla="*/ 768474 h 768474"/>
              <a:gd name="connsiteX4" fmla="*/ 0 w 3323415"/>
              <a:gd name="connsiteY4" fmla="*/ 0 h 768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3415" h="768474" fill="none" extrusionOk="0">
                <a:moveTo>
                  <a:pt x="0" y="0"/>
                </a:moveTo>
                <a:cubicBezTo>
                  <a:pt x="1120904" y="-49533"/>
                  <a:pt x="2377966" y="-14809"/>
                  <a:pt x="3323415" y="0"/>
                </a:cubicBezTo>
                <a:cubicBezTo>
                  <a:pt x="3369818" y="165277"/>
                  <a:pt x="3368782" y="612833"/>
                  <a:pt x="3323415" y="768474"/>
                </a:cubicBezTo>
                <a:cubicBezTo>
                  <a:pt x="2825949" y="720243"/>
                  <a:pt x="549133" y="852929"/>
                  <a:pt x="0" y="768474"/>
                </a:cubicBezTo>
                <a:cubicBezTo>
                  <a:pt x="-11874" y="565440"/>
                  <a:pt x="-4102" y="178889"/>
                  <a:pt x="0" y="0"/>
                </a:cubicBezTo>
                <a:close/>
              </a:path>
              <a:path w="3323415" h="768474" stroke="0" extrusionOk="0">
                <a:moveTo>
                  <a:pt x="0" y="0"/>
                </a:moveTo>
                <a:cubicBezTo>
                  <a:pt x="1275843" y="118645"/>
                  <a:pt x="2274791" y="116012"/>
                  <a:pt x="3323415" y="0"/>
                </a:cubicBezTo>
                <a:cubicBezTo>
                  <a:pt x="3386769" y="336899"/>
                  <a:pt x="3265851" y="389462"/>
                  <a:pt x="3323415" y="768474"/>
                </a:cubicBezTo>
                <a:cubicBezTo>
                  <a:pt x="2710589" y="903074"/>
                  <a:pt x="575238" y="611278"/>
                  <a:pt x="0" y="768474"/>
                </a:cubicBezTo>
                <a:cubicBezTo>
                  <a:pt x="-30399" y="522728"/>
                  <a:pt x="52520" y="371610"/>
                  <a:pt x="0" y="0"/>
                </a:cubicBezTo>
                <a:close/>
              </a:path>
            </a:pathLst>
          </a:custGeom>
          <a:solidFill>
            <a:schemeClr val="tx1"/>
          </a:solidFill>
          <a:ln>
            <a:noFill/>
            <a:extLst>
              <a:ext uri="{C807C97D-BFC1-408E-A445-0C87EB9F89A2}">
                <ask:lineSketchStyleProps xmlns:ask="http://schemas.microsoft.com/office/drawing/2018/sketchyshapes" sd="1219033472">
                  <ask:type>
                    <ask:lineSketchCurved/>
                  </ask:type>
                </ask:lineSketchStyleProps>
              </a:ext>
            </a:extLst>
          </a:ln>
        </p:spPr>
        <p:txBody>
          <a:bodyPr wrap="square">
            <a:noAutofit/>
          </a:bodyPr>
          <a:lstStyle/>
          <a:p>
            <a:r>
              <a:rPr lang="pt-BR" sz="4000" b="1" dirty="0">
                <a:solidFill>
                  <a:schemeClr val="bg1"/>
                </a:solidFill>
              </a:rPr>
              <a:t>UNIT 3</a:t>
            </a:r>
          </a:p>
        </p:txBody>
      </p:sp>
      <p:sp>
        <p:nvSpPr>
          <p:cNvPr id="17" name="Espaço Reservado para Conteúdo 2">
            <a:extLst>
              <a:ext uri="{FF2B5EF4-FFF2-40B4-BE49-F238E27FC236}">
                <a16:creationId xmlns:a16="http://schemas.microsoft.com/office/drawing/2014/main" id="{775FEA65-6ABC-E0DC-AE07-53F1942B5982}"/>
              </a:ext>
            </a:extLst>
          </p:cNvPr>
          <p:cNvSpPr txBox="1">
            <a:spLocks/>
          </p:cNvSpPr>
          <p:nvPr/>
        </p:nvSpPr>
        <p:spPr>
          <a:xfrm>
            <a:off x="1491975" y="4607045"/>
            <a:ext cx="8569192" cy="720060"/>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gn="r">
              <a:buFont typeface="Arial" panose="020B0604020202020204" pitchFamily="34" charset="0"/>
              <a:buNone/>
            </a:pPr>
            <a:r>
              <a:rPr lang="pt-BR" sz="1000" dirty="0">
                <a:solidFill>
                  <a:schemeClr val="tx1"/>
                </a:solidFill>
                <a:latin typeface="Helvetica" pitchFamily="2" charset="0"/>
              </a:rPr>
              <a:t>CAI, Jenny. Beijing </a:t>
            </a:r>
            <a:r>
              <a:rPr lang="pt-BR" sz="1000" dirty="0" err="1">
                <a:solidFill>
                  <a:schemeClr val="tx1"/>
                </a:solidFill>
                <a:latin typeface="Helvetica" pitchFamily="2" charset="0"/>
              </a:rPr>
              <a:t>is</a:t>
            </a:r>
            <a:r>
              <a:rPr lang="pt-BR" sz="1000" dirty="0">
                <a:solidFill>
                  <a:schemeClr val="tx1"/>
                </a:solidFill>
                <a:latin typeface="Helvetica" pitchFamily="2" charset="0"/>
              </a:rPr>
              <a:t> </a:t>
            </a:r>
            <a:r>
              <a:rPr lang="pt-BR" sz="1000" dirty="0" err="1">
                <a:solidFill>
                  <a:schemeClr val="tx1"/>
                </a:solidFill>
                <a:latin typeface="Helvetica" pitchFamily="2" charset="0"/>
              </a:rPr>
              <a:t>considering</a:t>
            </a:r>
            <a:r>
              <a:rPr lang="pt-BR" sz="1000" dirty="0">
                <a:solidFill>
                  <a:schemeClr val="tx1"/>
                </a:solidFill>
                <a:latin typeface="Helvetica" pitchFamily="2" charset="0"/>
              </a:rPr>
              <a:t> </a:t>
            </a:r>
            <a:r>
              <a:rPr lang="pt-BR" sz="1000" dirty="0" err="1">
                <a:solidFill>
                  <a:schemeClr val="tx1"/>
                </a:solidFill>
                <a:latin typeface="Helvetica" pitchFamily="2" charset="0"/>
              </a:rPr>
              <a:t>ways</a:t>
            </a:r>
            <a:r>
              <a:rPr lang="pt-BR" sz="1000" dirty="0">
                <a:solidFill>
                  <a:schemeClr val="tx1"/>
                </a:solidFill>
                <a:latin typeface="Helvetica" pitchFamily="2" charset="0"/>
              </a:rPr>
              <a:t> </a:t>
            </a:r>
            <a:r>
              <a:rPr lang="pt-BR" sz="1000" dirty="0" err="1">
                <a:solidFill>
                  <a:schemeClr val="tx1"/>
                </a:solidFill>
                <a:latin typeface="Helvetica" pitchFamily="2" charset="0"/>
              </a:rPr>
              <a:t>to</a:t>
            </a:r>
            <a:r>
              <a:rPr lang="pt-BR" sz="1000" dirty="0">
                <a:solidFill>
                  <a:schemeClr val="tx1"/>
                </a:solidFill>
                <a:latin typeface="Helvetica" pitchFamily="2" charset="0"/>
              </a:rPr>
              <a:t> </a:t>
            </a:r>
            <a:r>
              <a:rPr lang="pt-BR" sz="1000" dirty="0" err="1">
                <a:solidFill>
                  <a:schemeClr val="tx1"/>
                </a:solidFill>
                <a:latin typeface="Helvetica" pitchFamily="2" charset="0"/>
              </a:rPr>
              <a:t>limit</a:t>
            </a:r>
            <a:r>
              <a:rPr lang="pt-BR" sz="1000" dirty="0">
                <a:solidFill>
                  <a:schemeClr val="tx1"/>
                </a:solidFill>
                <a:latin typeface="Helvetica" pitchFamily="2" charset="0"/>
              </a:rPr>
              <a:t> </a:t>
            </a:r>
            <a:r>
              <a:rPr lang="pt-BR" sz="1000" dirty="0" err="1">
                <a:solidFill>
                  <a:schemeClr val="tx1"/>
                </a:solidFill>
                <a:latin typeface="Helvetica" pitchFamily="2" charset="0"/>
              </a:rPr>
              <a:t>children’s</a:t>
            </a:r>
            <a:r>
              <a:rPr lang="pt-BR" sz="1000" dirty="0">
                <a:solidFill>
                  <a:schemeClr val="tx1"/>
                </a:solidFill>
                <a:latin typeface="Helvetica" pitchFamily="2" charset="0"/>
              </a:rPr>
              <a:t> use </a:t>
            </a:r>
            <a:r>
              <a:rPr lang="pt-BR" sz="1000" dirty="0" err="1">
                <a:solidFill>
                  <a:schemeClr val="tx1"/>
                </a:solidFill>
                <a:latin typeface="Helvetica" pitchFamily="2" charset="0"/>
              </a:rPr>
              <a:t>of</a:t>
            </a:r>
            <a:r>
              <a:rPr lang="pt-BR" sz="1000" dirty="0">
                <a:solidFill>
                  <a:schemeClr val="tx1"/>
                </a:solidFill>
                <a:latin typeface="Helvetica" pitchFamily="2" charset="0"/>
              </a:rPr>
              <a:t> mobile devices. </a:t>
            </a:r>
            <a:r>
              <a:rPr lang="pt-BR" sz="1000" dirty="0" err="1">
                <a:solidFill>
                  <a:schemeClr val="tx1"/>
                </a:solidFill>
                <a:latin typeface="Helvetica" pitchFamily="2" charset="0"/>
              </a:rPr>
              <a:t>But</a:t>
            </a:r>
            <a:r>
              <a:rPr lang="pt-BR" sz="1000" dirty="0">
                <a:solidFill>
                  <a:schemeClr val="tx1"/>
                </a:solidFill>
                <a:latin typeface="Helvetica" pitchFamily="2" charset="0"/>
              </a:rPr>
              <a:t> are </a:t>
            </a:r>
            <a:r>
              <a:rPr lang="pt-BR" sz="1000" dirty="0" err="1">
                <a:solidFill>
                  <a:schemeClr val="tx1"/>
                </a:solidFill>
                <a:latin typeface="Helvetica" pitchFamily="2" charset="0"/>
              </a:rPr>
              <a:t>they</a:t>
            </a:r>
            <a:r>
              <a:rPr lang="pt-BR" sz="1000" dirty="0">
                <a:solidFill>
                  <a:schemeClr val="tx1"/>
                </a:solidFill>
                <a:latin typeface="Helvetica" pitchFamily="2" charset="0"/>
              </a:rPr>
              <a:t> </a:t>
            </a:r>
            <a:r>
              <a:rPr lang="pt-BR" sz="1000" dirty="0" err="1">
                <a:solidFill>
                  <a:schemeClr val="tx1"/>
                </a:solidFill>
                <a:latin typeface="Helvetica" pitchFamily="2" charset="0"/>
              </a:rPr>
              <a:t>addressing</a:t>
            </a:r>
            <a:r>
              <a:rPr lang="pt-BR" sz="1000" dirty="0">
                <a:solidFill>
                  <a:schemeClr val="tx1"/>
                </a:solidFill>
                <a:latin typeface="Helvetica" pitchFamily="2" charset="0"/>
              </a:rPr>
              <a:t> </a:t>
            </a:r>
            <a:r>
              <a:rPr lang="pt-BR" sz="1000" dirty="0" err="1">
                <a:solidFill>
                  <a:schemeClr val="tx1"/>
                </a:solidFill>
                <a:latin typeface="Helvetica" pitchFamily="2" charset="0"/>
              </a:rPr>
              <a:t>the</a:t>
            </a:r>
            <a:r>
              <a:rPr lang="pt-BR" sz="1000" dirty="0">
                <a:solidFill>
                  <a:schemeClr val="tx1"/>
                </a:solidFill>
                <a:latin typeface="Helvetica" pitchFamily="2" charset="0"/>
              </a:rPr>
              <a:t> </a:t>
            </a:r>
            <a:r>
              <a:rPr lang="pt-BR" sz="1000" dirty="0" err="1">
                <a:solidFill>
                  <a:schemeClr val="tx1"/>
                </a:solidFill>
                <a:latin typeface="Helvetica" pitchFamily="2" charset="0"/>
              </a:rPr>
              <a:t>wrong</a:t>
            </a:r>
            <a:r>
              <a:rPr lang="pt-BR" sz="1000" dirty="0">
                <a:solidFill>
                  <a:schemeClr val="tx1"/>
                </a:solidFill>
                <a:latin typeface="Helvetica" pitchFamily="2" charset="0"/>
              </a:rPr>
              <a:t> </a:t>
            </a:r>
            <a:r>
              <a:rPr lang="pt-BR" sz="1000" dirty="0" err="1">
                <a:solidFill>
                  <a:schemeClr val="tx1"/>
                </a:solidFill>
                <a:latin typeface="Helvetica" pitchFamily="2" charset="0"/>
              </a:rPr>
              <a:t>problem</a:t>
            </a:r>
            <a:r>
              <a:rPr lang="pt-BR" sz="1000" dirty="0">
                <a:solidFill>
                  <a:schemeClr val="tx1"/>
                </a:solidFill>
                <a:latin typeface="Helvetica" pitchFamily="2" charset="0"/>
              </a:rPr>
              <a:t>? </a:t>
            </a:r>
            <a:r>
              <a:rPr lang="pt-BR" sz="1000" b="1" dirty="0">
                <a:solidFill>
                  <a:schemeClr val="tx1"/>
                </a:solidFill>
                <a:latin typeface="Helvetica" pitchFamily="2" charset="0"/>
              </a:rPr>
              <a:t>ABC</a:t>
            </a:r>
            <a:r>
              <a:rPr lang="pt-BR" sz="1000" dirty="0">
                <a:solidFill>
                  <a:schemeClr val="tx1"/>
                </a:solidFill>
                <a:latin typeface="Helvetica" pitchFamily="2" charset="0"/>
              </a:rPr>
              <a:t>, [Sydney], 5 ago. 2023. Disponível em: https://</a:t>
            </a:r>
            <a:r>
              <a:rPr lang="pt-BR" sz="1000" dirty="0" err="1">
                <a:solidFill>
                  <a:schemeClr val="tx1"/>
                </a:solidFill>
                <a:latin typeface="Helvetica" pitchFamily="2" charset="0"/>
              </a:rPr>
              <a:t>www.abc.net.au</a:t>
            </a:r>
            <a:r>
              <a:rPr lang="pt-BR" sz="1000" dirty="0">
                <a:solidFill>
                  <a:schemeClr val="tx1"/>
                </a:solidFill>
                <a:latin typeface="Helvetica" pitchFamily="2" charset="0"/>
              </a:rPr>
              <a:t>/</a:t>
            </a:r>
            <a:r>
              <a:rPr lang="pt-BR" sz="1000" dirty="0" err="1">
                <a:solidFill>
                  <a:schemeClr val="tx1"/>
                </a:solidFill>
                <a:latin typeface="Helvetica" pitchFamily="2" charset="0"/>
              </a:rPr>
              <a:t>news</a:t>
            </a:r>
            <a:r>
              <a:rPr lang="pt-BR" sz="1000" dirty="0">
                <a:solidFill>
                  <a:schemeClr val="tx1"/>
                </a:solidFill>
                <a:latin typeface="Helvetica" pitchFamily="2" charset="0"/>
              </a:rPr>
              <a:t>/2023-08-06/china-</a:t>
            </a:r>
            <a:r>
              <a:rPr lang="pt-BR" sz="1000" dirty="0" err="1">
                <a:solidFill>
                  <a:schemeClr val="tx1"/>
                </a:solidFill>
                <a:latin typeface="Helvetica" pitchFamily="2" charset="0"/>
              </a:rPr>
              <a:t>mulls</a:t>
            </a:r>
            <a:r>
              <a:rPr lang="pt-BR" sz="1000" dirty="0">
                <a:solidFill>
                  <a:schemeClr val="tx1"/>
                </a:solidFill>
                <a:latin typeface="Helvetica" pitchFamily="2" charset="0"/>
              </a:rPr>
              <a:t>-</a:t>
            </a:r>
            <a:r>
              <a:rPr lang="pt-BR" sz="1000" dirty="0" err="1">
                <a:solidFill>
                  <a:schemeClr val="tx1"/>
                </a:solidFill>
                <a:latin typeface="Helvetica" pitchFamily="2" charset="0"/>
              </a:rPr>
              <a:t>mandatory-minor-modes-on-mobiledevices</a:t>
            </a:r>
            <a:r>
              <a:rPr lang="pt-BR" sz="1000" dirty="0">
                <a:solidFill>
                  <a:schemeClr val="tx1"/>
                </a:solidFill>
                <a:latin typeface="Helvetica" pitchFamily="2" charset="0"/>
              </a:rPr>
              <a:t>/102684660. Acesso em: 13 ago. 2024.</a:t>
            </a:r>
            <a:endParaRPr lang="pt-BR" sz="1000" dirty="0">
              <a:solidFill>
                <a:schemeClr val="tx1"/>
              </a:solidFill>
            </a:endParaRPr>
          </a:p>
        </p:txBody>
      </p:sp>
      <p:sp>
        <p:nvSpPr>
          <p:cNvPr id="18" name="Espaço Reservado para Conteúdo 2">
            <a:extLst>
              <a:ext uri="{FF2B5EF4-FFF2-40B4-BE49-F238E27FC236}">
                <a16:creationId xmlns:a16="http://schemas.microsoft.com/office/drawing/2014/main" id="{2295BB1E-B813-D5F5-3E52-101ED189E544}"/>
              </a:ext>
            </a:extLst>
          </p:cNvPr>
          <p:cNvSpPr txBox="1">
            <a:spLocks/>
          </p:cNvSpPr>
          <p:nvPr/>
        </p:nvSpPr>
        <p:spPr>
          <a:xfrm>
            <a:off x="1539219" y="2994227"/>
            <a:ext cx="8521947" cy="720060"/>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gn="r">
              <a:buFont typeface="Arial" panose="020B0604020202020204" pitchFamily="34" charset="0"/>
              <a:buNone/>
            </a:pPr>
            <a:r>
              <a:rPr lang="pt-BR" sz="1000" dirty="0">
                <a:solidFill>
                  <a:schemeClr val="tx1"/>
                </a:solidFill>
                <a:latin typeface="Helvetica" pitchFamily="2" charset="0"/>
              </a:rPr>
              <a:t>NKOALA, </a:t>
            </a:r>
            <a:r>
              <a:rPr lang="pt-BR" sz="1000" dirty="0" err="1">
                <a:solidFill>
                  <a:schemeClr val="tx1"/>
                </a:solidFill>
                <a:latin typeface="Helvetica" pitchFamily="2" charset="0"/>
              </a:rPr>
              <a:t>Sisanda</a:t>
            </a:r>
            <a:r>
              <a:rPr lang="pt-BR" sz="1000" dirty="0">
                <a:solidFill>
                  <a:schemeClr val="tx1"/>
                </a:solidFill>
                <a:latin typeface="Helvetica" pitchFamily="2" charset="0"/>
              </a:rPr>
              <a:t>; MAKWAMBENI, </a:t>
            </a:r>
            <a:r>
              <a:rPr lang="pt-BR" sz="1000" dirty="0" err="1">
                <a:solidFill>
                  <a:schemeClr val="tx1"/>
                </a:solidFill>
                <a:latin typeface="Helvetica" pitchFamily="2" charset="0"/>
              </a:rPr>
              <a:t>Blessing</a:t>
            </a:r>
            <a:r>
              <a:rPr lang="pt-BR" sz="1000" dirty="0">
                <a:solidFill>
                  <a:schemeClr val="tx1"/>
                </a:solidFill>
                <a:latin typeface="Helvetica" pitchFamily="2" charset="0"/>
              </a:rPr>
              <a:t>; MATSILELE, Trust. Community radio: </a:t>
            </a:r>
            <a:r>
              <a:rPr lang="pt-BR" sz="1000" dirty="0" err="1">
                <a:solidFill>
                  <a:schemeClr val="tx1"/>
                </a:solidFill>
                <a:latin typeface="Helvetica" pitchFamily="2" charset="0"/>
              </a:rPr>
              <a:t>young</a:t>
            </a:r>
            <a:r>
              <a:rPr lang="pt-BR" sz="1000" dirty="0">
                <a:solidFill>
                  <a:schemeClr val="tx1"/>
                </a:solidFill>
                <a:latin typeface="Helvetica" pitchFamily="2" charset="0"/>
              </a:rPr>
              <a:t> South </a:t>
            </a:r>
            <a:r>
              <a:rPr lang="pt-BR" sz="1000" dirty="0" err="1">
                <a:solidFill>
                  <a:schemeClr val="tx1"/>
                </a:solidFill>
                <a:latin typeface="Helvetica" pitchFamily="2" charset="0"/>
              </a:rPr>
              <a:t>Africans</a:t>
            </a:r>
            <a:r>
              <a:rPr lang="pt-BR" sz="1000" dirty="0">
                <a:solidFill>
                  <a:schemeClr val="tx1"/>
                </a:solidFill>
                <a:latin typeface="Helvetica" pitchFamily="2" charset="0"/>
              </a:rPr>
              <a:t> are </a:t>
            </a:r>
            <a:r>
              <a:rPr lang="pt-BR" sz="1000" dirty="0" err="1">
                <a:solidFill>
                  <a:schemeClr val="tx1"/>
                </a:solidFill>
                <a:latin typeface="Helvetica" pitchFamily="2" charset="0"/>
              </a:rPr>
              <a:t>helping</a:t>
            </a:r>
            <a:r>
              <a:rPr lang="pt-BR" sz="1000" dirty="0">
                <a:solidFill>
                  <a:schemeClr val="tx1"/>
                </a:solidFill>
                <a:latin typeface="Helvetica" pitchFamily="2" charset="0"/>
              </a:rPr>
              <a:t> shape </a:t>
            </a:r>
            <a:r>
              <a:rPr lang="pt-BR" sz="1000" dirty="0" err="1">
                <a:solidFill>
                  <a:schemeClr val="tx1"/>
                </a:solidFill>
                <a:latin typeface="Helvetica" pitchFamily="2" charset="0"/>
              </a:rPr>
              <a:t>the</a:t>
            </a:r>
            <a:r>
              <a:rPr lang="pt-BR" sz="1000" dirty="0">
                <a:solidFill>
                  <a:schemeClr val="tx1"/>
                </a:solidFill>
                <a:latin typeface="Helvetica" pitchFamily="2" charset="0"/>
              </a:rPr>
              <a:t> News </a:t>
            </a:r>
            <a:r>
              <a:rPr lang="pt-BR" sz="1000" dirty="0" err="1">
                <a:solidFill>
                  <a:schemeClr val="tx1"/>
                </a:solidFill>
                <a:latin typeface="Helvetica" pitchFamily="2" charset="0"/>
              </a:rPr>
              <a:t>through</a:t>
            </a:r>
            <a:r>
              <a:rPr lang="pt-BR" sz="1000" dirty="0">
                <a:solidFill>
                  <a:schemeClr val="tx1"/>
                </a:solidFill>
                <a:latin typeface="Helvetica" pitchFamily="2" charset="0"/>
              </a:rPr>
              <a:t> social media. </a:t>
            </a:r>
            <a:r>
              <a:rPr lang="pt-BR" sz="1000" b="1" dirty="0">
                <a:solidFill>
                  <a:schemeClr val="tx1"/>
                </a:solidFill>
                <a:latin typeface="Helvetica" pitchFamily="2" charset="0"/>
              </a:rPr>
              <a:t>The </a:t>
            </a:r>
            <a:r>
              <a:rPr lang="pt-BR" sz="1000" b="1" dirty="0" err="1">
                <a:solidFill>
                  <a:schemeClr val="tx1"/>
                </a:solidFill>
                <a:latin typeface="Helvetica" pitchFamily="2" charset="0"/>
              </a:rPr>
              <a:t>Conversation</a:t>
            </a:r>
            <a:r>
              <a:rPr lang="pt-BR" sz="1000" dirty="0">
                <a:solidFill>
                  <a:schemeClr val="tx1"/>
                </a:solidFill>
                <a:latin typeface="Helvetica" pitchFamily="2" charset="0"/>
              </a:rPr>
              <a:t>, [São Paulo], 22 out. 2023. Disponível em: https://</a:t>
            </a:r>
            <a:r>
              <a:rPr lang="pt-BR" sz="1000" dirty="0" err="1">
                <a:solidFill>
                  <a:schemeClr val="tx1"/>
                </a:solidFill>
                <a:latin typeface="Helvetica" pitchFamily="2" charset="0"/>
              </a:rPr>
              <a:t>theconversation.com</a:t>
            </a:r>
            <a:r>
              <a:rPr lang="pt-BR" sz="1000" dirty="0">
                <a:solidFill>
                  <a:schemeClr val="tx1"/>
                </a:solidFill>
                <a:latin typeface="Helvetica" pitchFamily="2" charset="0"/>
              </a:rPr>
              <a:t>/community-radio-young-southafricans-are-helping-shape-the-news-through-social-media-204958. Acesso em: 13 ago. 2024.102684660. Acesso em: 13 ago. 2024.</a:t>
            </a:r>
            <a:endParaRPr lang="pt-BR" sz="1000" dirty="0">
              <a:solidFill>
                <a:schemeClr val="tx1"/>
              </a:solidFill>
            </a:endParaRPr>
          </a:p>
        </p:txBody>
      </p:sp>
      <p:sp>
        <p:nvSpPr>
          <p:cNvPr id="19" name="Espaço Reservado para Conteúdo 2">
            <a:extLst>
              <a:ext uri="{FF2B5EF4-FFF2-40B4-BE49-F238E27FC236}">
                <a16:creationId xmlns:a16="http://schemas.microsoft.com/office/drawing/2014/main" id="{BA5A5383-B78C-ADCD-34C9-F8E4F7D25316}"/>
              </a:ext>
            </a:extLst>
          </p:cNvPr>
          <p:cNvSpPr txBox="1">
            <a:spLocks/>
          </p:cNvSpPr>
          <p:nvPr/>
        </p:nvSpPr>
        <p:spPr>
          <a:xfrm>
            <a:off x="3369463" y="1247747"/>
            <a:ext cx="6691703" cy="720060"/>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gn="r">
              <a:buFont typeface="Arial" panose="020B0604020202020204" pitchFamily="34" charset="0"/>
              <a:buNone/>
            </a:pPr>
            <a:r>
              <a:rPr lang="pt-BR" sz="1000" dirty="0">
                <a:solidFill>
                  <a:schemeClr val="tx1"/>
                </a:solidFill>
                <a:latin typeface="Helvetica" pitchFamily="2" charset="0"/>
              </a:rPr>
              <a:t>BADHAM, Van. Social media </a:t>
            </a:r>
            <a:r>
              <a:rPr lang="pt-BR" sz="1000" dirty="0" err="1">
                <a:solidFill>
                  <a:schemeClr val="tx1"/>
                </a:solidFill>
                <a:latin typeface="Helvetica" pitchFamily="2" charset="0"/>
              </a:rPr>
              <a:t>is</a:t>
            </a:r>
            <a:r>
              <a:rPr lang="pt-BR" sz="1000" dirty="0">
                <a:solidFill>
                  <a:schemeClr val="tx1"/>
                </a:solidFill>
                <a:latin typeface="Helvetica" pitchFamily="2" charset="0"/>
              </a:rPr>
              <a:t> making kids </a:t>
            </a:r>
            <a:r>
              <a:rPr lang="pt-BR" sz="1000" dirty="0" err="1">
                <a:solidFill>
                  <a:schemeClr val="tx1"/>
                </a:solidFill>
                <a:latin typeface="Helvetica" pitchFamily="2" charset="0"/>
              </a:rPr>
              <a:t>sad</a:t>
            </a:r>
            <a:r>
              <a:rPr lang="pt-BR" sz="1000" dirty="0">
                <a:solidFill>
                  <a:schemeClr val="tx1"/>
                </a:solidFill>
                <a:latin typeface="Helvetica" pitchFamily="2" charset="0"/>
              </a:rPr>
              <a:t> – </a:t>
            </a:r>
            <a:r>
              <a:rPr lang="pt-BR" sz="1000" dirty="0" err="1">
                <a:solidFill>
                  <a:schemeClr val="tx1"/>
                </a:solidFill>
                <a:latin typeface="Helvetica" pitchFamily="2" charset="0"/>
              </a:rPr>
              <a:t>and</a:t>
            </a:r>
            <a:r>
              <a:rPr lang="pt-BR" sz="1000" dirty="0">
                <a:solidFill>
                  <a:schemeClr val="tx1"/>
                </a:solidFill>
                <a:latin typeface="Helvetica" pitchFamily="2" charset="0"/>
              </a:rPr>
              <a:t> </a:t>
            </a:r>
            <a:r>
              <a:rPr lang="pt-BR" sz="1000" dirty="0" err="1">
                <a:solidFill>
                  <a:schemeClr val="tx1"/>
                </a:solidFill>
                <a:latin typeface="Helvetica" pitchFamily="2" charset="0"/>
              </a:rPr>
              <a:t>it’s</a:t>
            </a:r>
            <a:r>
              <a:rPr lang="pt-BR" sz="1000" dirty="0">
                <a:solidFill>
                  <a:schemeClr val="tx1"/>
                </a:solidFill>
                <a:latin typeface="Helvetica" pitchFamily="2" charset="0"/>
              </a:rPr>
              <a:t> </a:t>
            </a:r>
            <a:r>
              <a:rPr lang="pt-BR" sz="1000" dirty="0" err="1">
                <a:solidFill>
                  <a:schemeClr val="tx1"/>
                </a:solidFill>
                <a:latin typeface="Helvetica" pitchFamily="2" charset="0"/>
              </a:rPr>
              <a:t>bad</a:t>
            </a:r>
            <a:r>
              <a:rPr lang="pt-BR" sz="1000" dirty="0">
                <a:solidFill>
                  <a:schemeClr val="tx1"/>
                </a:solidFill>
                <a:latin typeface="Helvetica" pitchFamily="2" charset="0"/>
              </a:rPr>
              <a:t> </a:t>
            </a:r>
            <a:r>
              <a:rPr lang="pt-BR" sz="1000" dirty="0" err="1">
                <a:solidFill>
                  <a:schemeClr val="tx1"/>
                </a:solidFill>
                <a:latin typeface="Helvetica" pitchFamily="2" charset="0"/>
              </a:rPr>
              <a:t>news</a:t>
            </a:r>
            <a:r>
              <a:rPr lang="pt-BR" sz="1000" dirty="0">
                <a:solidFill>
                  <a:schemeClr val="tx1"/>
                </a:solidFill>
                <a:latin typeface="Helvetica" pitchFamily="2" charset="0"/>
              </a:rPr>
              <a:t> for </a:t>
            </a:r>
            <a:r>
              <a:rPr lang="pt-BR" sz="1000" dirty="0" err="1">
                <a:solidFill>
                  <a:schemeClr val="tx1"/>
                </a:solidFill>
                <a:latin typeface="Helvetica" pitchFamily="2" charset="0"/>
              </a:rPr>
              <a:t>democracy</a:t>
            </a:r>
            <a:r>
              <a:rPr lang="pt-BR" sz="1000" dirty="0">
                <a:solidFill>
                  <a:schemeClr val="tx1"/>
                </a:solidFill>
                <a:latin typeface="Helvetica" pitchFamily="2" charset="0"/>
              </a:rPr>
              <a:t>. </a:t>
            </a:r>
            <a:r>
              <a:rPr lang="pt-BR" sz="1000" b="1" dirty="0">
                <a:solidFill>
                  <a:schemeClr val="tx1"/>
                </a:solidFill>
                <a:latin typeface="Helvetica" pitchFamily="2" charset="0"/>
              </a:rPr>
              <a:t>The Guardian</a:t>
            </a:r>
            <a:r>
              <a:rPr lang="pt-BR" sz="1000" dirty="0">
                <a:solidFill>
                  <a:schemeClr val="tx1"/>
                </a:solidFill>
                <a:latin typeface="Helvetica" pitchFamily="2" charset="0"/>
              </a:rPr>
              <a:t>. [Londres], 23 mar. 2024. Disponível em: https://</a:t>
            </a:r>
            <a:r>
              <a:rPr lang="pt-BR" sz="1000" dirty="0" err="1">
                <a:solidFill>
                  <a:schemeClr val="tx1"/>
                </a:solidFill>
                <a:latin typeface="Helvetica" pitchFamily="2" charset="0"/>
              </a:rPr>
              <a:t>www.theguardian.com</a:t>
            </a:r>
            <a:r>
              <a:rPr lang="pt-BR" sz="1000" dirty="0">
                <a:solidFill>
                  <a:schemeClr val="tx1"/>
                </a:solidFill>
                <a:latin typeface="Helvetica" pitchFamily="2" charset="0"/>
              </a:rPr>
              <a:t>/media/</a:t>
            </a:r>
            <a:r>
              <a:rPr lang="pt-BR" sz="1000" dirty="0" err="1">
                <a:solidFill>
                  <a:schemeClr val="tx1"/>
                </a:solidFill>
                <a:latin typeface="Helvetica" pitchFamily="2" charset="0"/>
              </a:rPr>
              <a:t>commentisfree</a:t>
            </a:r>
            <a:r>
              <a:rPr lang="pt-BR" sz="1000" dirty="0">
                <a:solidFill>
                  <a:schemeClr val="tx1"/>
                </a:solidFill>
                <a:latin typeface="Helvetica" pitchFamily="2" charset="0"/>
              </a:rPr>
              <a:t>/2024/mar/24/social-media-</a:t>
            </a:r>
            <a:r>
              <a:rPr lang="pt-BR" sz="1000" dirty="0" err="1">
                <a:solidFill>
                  <a:schemeClr val="tx1"/>
                </a:solidFill>
                <a:latin typeface="Helvetica" pitchFamily="2" charset="0"/>
              </a:rPr>
              <a:t>is</a:t>
            </a:r>
            <a:r>
              <a:rPr lang="pt-BR" sz="1000" dirty="0">
                <a:solidFill>
                  <a:schemeClr val="tx1"/>
                </a:solidFill>
                <a:latin typeface="Helvetica" pitchFamily="2" charset="0"/>
              </a:rPr>
              <a:t>-making-kids-</a:t>
            </a:r>
            <a:r>
              <a:rPr lang="pt-BR" sz="1000" dirty="0" err="1">
                <a:solidFill>
                  <a:schemeClr val="tx1"/>
                </a:solidFill>
                <a:latin typeface="Helvetica" pitchFamily="2" charset="0"/>
              </a:rPr>
              <a:t>sad</a:t>
            </a:r>
            <a:r>
              <a:rPr lang="pt-BR" sz="1000" dirty="0">
                <a:solidFill>
                  <a:schemeClr val="tx1"/>
                </a:solidFill>
                <a:latin typeface="Helvetica" pitchFamily="2" charset="0"/>
              </a:rPr>
              <a:t>-</a:t>
            </a:r>
            <a:r>
              <a:rPr lang="pt-BR" sz="1000" dirty="0" err="1">
                <a:solidFill>
                  <a:schemeClr val="tx1"/>
                </a:solidFill>
                <a:latin typeface="Helvetica" pitchFamily="2" charset="0"/>
              </a:rPr>
              <a:t>and</a:t>
            </a:r>
            <a:r>
              <a:rPr lang="pt-BR" sz="1000" dirty="0">
                <a:solidFill>
                  <a:schemeClr val="tx1"/>
                </a:solidFill>
                <a:latin typeface="Helvetica" pitchFamily="2" charset="0"/>
              </a:rPr>
              <a:t>-its-</a:t>
            </a:r>
            <a:r>
              <a:rPr lang="pt-BR" sz="1000" dirty="0" err="1">
                <a:solidFill>
                  <a:schemeClr val="tx1"/>
                </a:solidFill>
                <a:latin typeface="Helvetica" pitchFamily="2" charset="0"/>
              </a:rPr>
              <a:t>bad</a:t>
            </a:r>
            <a:r>
              <a:rPr lang="pt-BR" sz="1000" dirty="0">
                <a:solidFill>
                  <a:schemeClr val="tx1"/>
                </a:solidFill>
                <a:latin typeface="Helvetica" pitchFamily="2" charset="0"/>
              </a:rPr>
              <a:t>-</a:t>
            </a:r>
            <a:r>
              <a:rPr lang="pt-BR" sz="1000" dirty="0" err="1">
                <a:solidFill>
                  <a:schemeClr val="tx1"/>
                </a:solidFill>
                <a:latin typeface="Helvetica" pitchFamily="2" charset="0"/>
              </a:rPr>
              <a:t>news</a:t>
            </a:r>
            <a:r>
              <a:rPr lang="pt-BR" sz="1000" dirty="0">
                <a:solidFill>
                  <a:schemeClr val="tx1"/>
                </a:solidFill>
                <a:latin typeface="Helvetica" pitchFamily="2" charset="0"/>
              </a:rPr>
              <a:t>-for-</a:t>
            </a:r>
            <a:r>
              <a:rPr lang="pt-BR" sz="1000" dirty="0" err="1">
                <a:solidFill>
                  <a:schemeClr val="tx1"/>
                </a:solidFill>
                <a:latin typeface="Helvetica" pitchFamily="2" charset="0"/>
              </a:rPr>
              <a:t>democracy</a:t>
            </a:r>
            <a:r>
              <a:rPr lang="pt-BR" sz="1000" dirty="0">
                <a:solidFill>
                  <a:schemeClr val="tx1"/>
                </a:solidFill>
                <a:latin typeface="Helvetica" pitchFamily="2" charset="0"/>
              </a:rPr>
              <a:t>. Acesso em: 12 ago. 2024.are-helping-shape-the-news-through-social-media-204958. Acesso em: 13 ago. 2024.102684660. Acesso em: 13 ago. 2024.</a:t>
            </a:r>
            <a:endParaRPr lang="pt-BR" sz="1000" dirty="0">
              <a:solidFill>
                <a:schemeClr val="tx1"/>
              </a:solidFill>
            </a:endParaRPr>
          </a:p>
        </p:txBody>
      </p:sp>
      <p:sp>
        <p:nvSpPr>
          <p:cNvPr id="20" name="CaixaDeTexto 19">
            <a:extLst>
              <a:ext uri="{FF2B5EF4-FFF2-40B4-BE49-F238E27FC236}">
                <a16:creationId xmlns:a16="http://schemas.microsoft.com/office/drawing/2014/main" id="{DD9C18CC-7C5F-4956-0520-F385515033F0}"/>
              </a:ext>
            </a:extLst>
          </p:cNvPr>
          <p:cNvSpPr txBox="1"/>
          <p:nvPr/>
        </p:nvSpPr>
        <p:spPr>
          <a:xfrm>
            <a:off x="3379476" y="425803"/>
            <a:ext cx="6644456" cy="830997"/>
          </a:xfrm>
          <a:custGeom>
            <a:avLst/>
            <a:gdLst>
              <a:gd name="connsiteX0" fmla="*/ 0 w 6644456"/>
              <a:gd name="connsiteY0" fmla="*/ 0 h 830997"/>
              <a:gd name="connsiteX1" fmla="*/ 465112 w 6644456"/>
              <a:gd name="connsiteY1" fmla="*/ 0 h 830997"/>
              <a:gd name="connsiteX2" fmla="*/ 1262447 w 6644456"/>
              <a:gd name="connsiteY2" fmla="*/ 0 h 830997"/>
              <a:gd name="connsiteX3" fmla="*/ 1993337 w 6644456"/>
              <a:gd name="connsiteY3" fmla="*/ 0 h 830997"/>
              <a:gd name="connsiteX4" fmla="*/ 2458449 w 6644456"/>
              <a:gd name="connsiteY4" fmla="*/ 0 h 830997"/>
              <a:gd name="connsiteX5" fmla="*/ 3056450 w 6644456"/>
              <a:gd name="connsiteY5" fmla="*/ 0 h 830997"/>
              <a:gd name="connsiteX6" fmla="*/ 3853784 w 6644456"/>
              <a:gd name="connsiteY6" fmla="*/ 0 h 830997"/>
              <a:gd name="connsiteX7" fmla="*/ 4518230 w 6644456"/>
              <a:gd name="connsiteY7" fmla="*/ 0 h 830997"/>
              <a:gd name="connsiteX8" fmla="*/ 5249120 w 6644456"/>
              <a:gd name="connsiteY8" fmla="*/ 0 h 830997"/>
              <a:gd name="connsiteX9" fmla="*/ 5847121 w 6644456"/>
              <a:gd name="connsiteY9" fmla="*/ 0 h 830997"/>
              <a:gd name="connsiteX10" fmla="*/ 6644456 w 6644456"/>
              <a:gd name="connsiteY10" fmla="*/ 0 h 830997"/>
              <a:gd name="connsiteX11" fmla="*/ 6644456 w 6644456"/>
              <a:gd name="connsiteY11" fmla="*/ 432118 h 830997"/>
              <a:gd name="connsiteX12" fmla="*/ 6644456 w 6644456"/>
              <a:gd name="connsiteY12" fmla="*/ 830997 h 830997"/>
              <a:gd name="connsiteX13" fmla="*/ 6179344 w 6644456"/>
              <a:gd name="connsiteY13" fmla="*/ 830997 h 830997"/>
              <a:gd name="connsiteX14" fmla="*/ 5714232 w 6644456"/>
              <a:gd name="connsiteY14" fmla="*/ 830997 h 830997"/>
              <a:gd name="connsiteX15" fmla="*/ 4983342 w 6644456"/>
              <a:gd name="connsiteY15" fmla="*/ 830997 h 830997"/>
              <a:gd name="connsiteX16" fmla="*/ 4518230 w 6644456"/>
              <a:gd name="connsiteY16" fmla="*/ 830997 h 830997"/>
              <a:gd name="connsiteX17" fmla="*/ 3853784 w 6644456"/>
              <a:gd name="connsiteY17" fmla="*/ 830997 h 830997"/>
              <a:gd name="connsiteX18" fmla="*/ 3322228 w 6644456"/>
              <a:gd name="connsiteY18" fmla="*/ 830997 h 830997"/>
              <a:gd name="connsiteX19" fmla="*/ 2657782 w 6644456"/>
              <a:gd name="connsiteY19" fmla="*/ 830997 h 830997"/>
              <a:gd name="connsiteX20" fmla="*/ 1993337 w 6644456"/>
              <a:gd name="connsiteY20" fmla="*/ 830997 h 830997"/>
              <a:gd name="connsiteX21" fmla="*/ 1328891 w 6644456"/>
              <a:gd name="connsiteY21" fmla="*/ 830997 h 830997"/>
              <a:gd name="connsiteX22" fmla="*/ 664446 w 6644456"/>
              <a:gd name="connsiteY22" fmla="*/ 830997 h 830997"/>
              <a:gd name="connsiteX23" fmla="*/ 0 w 6644456"/>
              <a:gd name="connsiteY23" fmla="*/ 830997 h 830997"/>
              <a:gd name="connsiteX24" fmla="*/ 0 w 6644456"/>
              <a:gd name="connsiteY24" fmla="*/ 407189 h 830997"/>
              <a:gd name="connsiteX25" fmla="*/ 0 w 6644456"/>
              <a:gd name="connsiteY25"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644456" h="830997" fill="none" extrusionOk="0">
                <a:moveTo>
                  <a:pt x="0" y="0"/>
                </a:moveTo>
                <a:cubicBezTo>
                  <a:pt x="137560" y="-3619"/>
                  <a:pt x="348779" y="9345"/>
                  <a:pt x="465112" y="0"/>
                </a:cubicBezTo>
                <a:cubicBezTo>
                  <a:pt x="581445" y="-9345"/>
                  <a:pt x="888218" y="-27530"/>
                  <a:pt x="1262447" y="0"/>
                </a:cubicBezTo>
                <a:cubicBezTo>
                  <a:pt x="1636677" y="27530"/>
                  <a:pt x="1678841" y="17826"/>
                  <a:pt x="1993337" y="0"/>
                </a:cubicBezTo>
                <a:cubicBezTo>
                  <a:pt x="2307833" y="-17826"/>
                  <a:pt x="2272308" y="21399"/>
                  <a:pt x="2458449" y="0"/>
                </a:cubicBezTo>
                <a:cubicBezTo>
                  <a:pt x="2644590" y="-21399"/>
                  <a:pt x="2861156" y="-12170"/>
                  <a:pt x="3056450" y="0"/>
                </a:cubicBezTo>
                <a:cubicBezTo>
                  <a:pt x="3251744" y="12170"/>
                  <a:pt x="3662821" y="-1142"/>
                  <a:pt x="3853784" y="0"/>
                </a:cubicBezTo>
                <a:cubicBezTo>
                  <a:pt x="4044747" y="1142"/>
                  <a:pt x="4304796" y="-29741"/>
                  <a:pt x="4518230" y="0"/>
                </a:cubicBezTo>
                <a:cubicBezTo>
                  <a:pt x="4731664" y="29741"/>
                  <a:pt x="4972036" y="20997"/>
                  <a:pt x="5249120" y="0"/>
                </a:cubicBezTo>
                <a:cubicBezTo>
                  <a:pt x="5526204" y="-20997"/>
                  <a:pt x="5647481" y="-7899"/>
                  <a:pt x="5847121" y="0"/>
                </a:cubicBezTo>
                <a:cubicBezTo>
                  <a:pt x="6046761" y="7899"/>
                  <a:pt x="6432621" y="-18731"/>
                  <a:pt x="6644456" y="0"/>
                </a:cubicBezTo>
                <a:cubicBezTo>
                  <a:pt x="6640028" y="102297"/>
                  <a:pt x="6633163" y="300085"/>
                  <a:pt x="6644456" y="432118"/>
                </a:cubicBezTo>
                <a:cubicBezTo>
                  <a:pt x="6655749" y="564151"/>
                  <a:pt x="6659407" y="654506"/>
                  <a:pt x="6644456" y="830997"/>
                </a:cubicBezTo>
                <a:cubicBezTo>
                  <a:pt x="6497260" y="825630"/>
                  <a:pt x="6297731" y="832281"/>
                  <a:pt x="6179344" y="830997"/>
                </a:cubicBezTo>
                <a:cubicBezTo>
                  <a:pt x="6060957" y="829713"/>
                  <a:pt x="5889540" y="820407"/>
                  <a:pt x="5714232" y="830997"/>
                </a:cubicBezTo>
                <a:cubicBezTo>
                  <a:pt x="5538924" y="841587"/>
                  <a:pt x="5268804" y="865631"/>
                  <a:pt x="4983342" y="830997"/>
                </a:cubicBezTo>
                <a:cubicBezTo>
                  <a:pt x="4697880" y="796364"/>
                  <a:pt x="4611753" y="827409"/>
                  <a:pt x="4518230" y="830997"/>
                </a:cubicBezTo>
                <a:cubicBezTo>
                  <a:pt x="4424707" y="834585"/>
                  <a:pt x="4113069" y="831842"/>
                  <a:pt x="3853784" y="830997"/>
                </a:cubicBezTo>
                <a:cubicBezTo>
                  <a:pt x="3594499" y="830152"/>
                  <a:pt x="3489152" y="806578"/>
                  <a:pt x="3322228" y="830997"/>
                </a:cubicBezTo>
                <a:cubicBezTo>
                  <a:pt x="3155304" y="855416"/>
                  <a:pt x="2938666" y="809337"/>
                  <a:pt x="2657782" y="830997"/>
                </a:cubicBezTo>
                <a:cubicBezTo>
                  <a:pt x="2376898" y="852657"/>
                  <a:pt x="2129620" y="836947"/>
                  <a:pt x="1993337" y="830997"/>
                </a:cubicBezTo>
                <a:cubicBezTo>
                  <a:pt x="1857054" y="825047"/>
                  <a:pt x="1542376" y="825751"/>
                  <a:pt x="1328891" y="830997"/>
                </a:cubicBezTo>
                <a:cubicBezTo>
                  <a:pt x="1115406" y="836243"/>
                  <a:pt x="871239" y="830156"/>
                  <a:pt x="664446" y="830997"/>
                </a:cubicBezTo>
                <a:cubicBezTo>
                  <a:pt x="457653" y="831838"/>
                  <a:pt x="194495" y="860521"/>
                  <a:pt x="0" y="830997"/>
                </a:cubicBezTo>
                <a:cubicBezTo>
                  <a:pt x="4663" y="707493"/>
                  <a:pt x="15157" y="522033"/>
                  <a:pt x="0" y="407189"/>
                </a:cubicBezTo>
                <a:cubicBezTo>
                  <a:pt x="-15157" y="292345"/>
                  <a:pt x="-17719" y="124652"/>
                  <a:pt x="0" y="0"/>
                </a:cubicBezTo>
                <a:close/>
              </a:path>
              <a:path w="6644456" h="830997" stroke="0" extrusionOk="0">
                <a:moveTo>
                  <a:pt x="0" y="0"/>
                </a:moveTo>
                <a:cubicBezTo>
                  <a:pt x="132204" y="-17186"/>
                  <a:pt x="445287" y="-1653"/>
                  <a:pt x="598001" y="0"/>
                </a:cubicBezTo>
                <a:cubicBezTo>
                  <a:pt x="750715" y="1653"/>
                  <a:pt x="909911" y="22017"/>
                  <a:pt x="1063113" y="0"/>
                </a:cubicBezTo>
                <a:cubicBezTo>
                  <a:pt x="1216315" y="-22017"/>
                  <a:pt x="1526782" y="27591"/>
                  <a:pt x="1860448" y="0"/>
                </a:cubicBezTo>
                <a:cubicBezTo>
                  <a:pt x="2194114" y="-27591"/>
                  <a:pt x="2273247" y="15495"/>
                  <a:pt x="2458449" y="0"/>
                </a:cubicBezTo>
                <a:cubicBezTo>
                  <a:pt x="2643651" y="-15495"/>
                  <a:pt x="2803369" y="26061"/>
                  <a:pt x="3056450" y="0"/>
                </a:cubicBezTo>
                <a:cubicBezTo>
                  <a:pt x="3309531" y="-26061"/>
                  <a:pt x="3511396" y="23810"/>
                  <a:pt x="3853784" y="0"/>
                </a:cubicBezTo>
                <a:cubicBezTo>
                  <a:pt x="4196172" y="-23810"/>
                  <a:pt x="4262307" y="-22005"/>
                  <a:pt x="4385341" y="0"/>
                </a:cubicBezTo>
                <a:cubicBezTo>
                  <a:pt x="4508375" y="22005"/>
                  <a:pt x="4861004" y="2820"/>
                  <a:pt x="5182676" y="0"/>
                </a:cubicBezTo>
                <a:cubicBezTo>
                  <a:pt x="5504348" y="-2820"/>
                  <a:pt x="5759489" y="30991"/>
                  <a:pt x="5980010" y="0"/>
                </a:cubicBezTo>
                <a:cubicBezTo>
                  <a:pt x="6200531" y="-30991"/>
                  <a:pt x="6345423" y="-4054"/>
                  <a:pt x="6644456" y="0"/>
                </a:cubicBezTo>
                <a:cubicBezTo>
                  <a:pt x="6622970" y="97870"/>
                  <a:pt x="6665159" y="253431"/>
                  <a:pt x="6644456" y="432118"/>
                </a:cubicBezTo>
                <a:cubicBezTo>
                  <a:pt x="6623753" y="610805"/>
                  <a:pt x="6656687" y="743106"/>
                  <a:pt x="6644456" y="830997"/>
                </a:cubicBezTo>
                <a:cubicBezTo>
                  <a:pt x="6526173" y="827647"/>
                  <a:pt x="6353273" y="813884"/>
                  <a:pt x="6179344" y="830997"/>
                </a:cubicBezTo>
                <a:cubicBezTo>
                  <a:pt x="6005415" y="848110"/>
                  <a:pt x="5661132" y="829021"/>
                  <a:pt x="5382009" y="830997"/>
                </a:cubicBezTo>
                <a:cubicBezTo>
                  <a:pt x="5102887" y="832973"/>
                  <a:pt x="4986019" y="817271"/>
                  <a:pt x="4850453" y="830997"/>
                </a:cubicBezTo>
                <a:cubicBezTo>
                  <a:pt x="4714887" y="844723"/>
                  <a:pt x="4354663" y="858313"/>
                  <a:pt x="4186007" y="830997"/>
                </a:cubicBezTo>
                <a:cubicBezTo>
                  <a:pt x="4017351" y="803681"/>
                  <a:pt x="3607868" y="822751"/>
                  <a:pt x="3388673" y="830997"/>
                </a:cubicBezTo>
                <a:cubicBezTo>
                  <a:pt x="3169478" y="839243"/>
                  <a:pt x="2893587" y="833427"/>
                  <a:pt x="2724227" y="830997"/>
                </a:cubicBezTo>
                <a:cubicBezTo>
                  <a:pt x="2554867" y="828567"/>
                  <a:pt x="2444924" y="818142"/>
                  <a:pt x="2259115" y="830997"/>
                </a:cubicBezTo>
                <a:cubicBezTo>
                  <a:pt x="2073306" y="843852"/>
                  <a:pt x="1972442" y="822797"/>
                  <a:pt x="1727559" y="830997"/>
                </a:cubicBezTo>
                <a:cubicBezTo>
                  <a:pt x="1482676" y="839197"/>
                  <a:pt x="1269547" y="823566"/>
                  <a:pt x="930224" y="830997"/>
                </a:cubicBezTo>
                <a:cubicBezTo>
                  <a:pt x="590901" y="838428"/>
                  <a:pt x="419801" y="807056"/>
                  <a:pt x="0" y="830997"/>
                </a:cubicBezTo>
                <a:cubicBezTo>
                  <a:pt x="17013" y="666800"/>
                  <a:pt x="-6555" y="561080"/>
                  <a:pt x="0" y="432118"/>
                </a:cubicBezTo>
                <a:cubicBezTo>
                  <a:pt x="6555" y="303156"/>
                  <a:pt x="-12356" y="138680"/>
                  <a:pt x="0" y="0"/>
                </a:cubicBezTo>
                <a:close/>
              </a:path>
            </a:pathLst>
          </a:custGeom>
          <a:solidFill>
            <a:schemeClr val="bg1"/>
          </a:solidFill>
          <a:ln>
            <a:solidFill>
              <a:schemeClr val="accent4"/>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rtlCol="0">
            <a:spAutoFit/>
          </a:bodyPr>
          <a:lstStyle/>
          <a:p>
            <a:pPr algn="ctr"/>
            <a:r>
              <a:rPr lang="pt-BR" sz="2400" b="1" dirty="0">
                <a:solidFill>
                  <a:srgbClr val="2F2F2E"/>
                </a:solidFill>
                <a:effectLst/>
                <a:latin typeface="+mj-lt"/>
              </a:rPr>
              <a:t>Social media </a:t>
            </a:r>
            <a:r>
              <a:rPr lang="pt-BR" sz="2400" b="1" dirty="0" err="1">
                <a:solidFill>
                  <a:schemeClr val="accent2"/>
                </a:solidFill>
                <a:effectLst/>
                <a:latin typeface="+mj-lt"/>
              </a:rPr>
              <a:t>is</a:t>
            </a:r>
            <a:r>
              <a:rPr lang="pt-BR" sz="2400" b="1" dirty="0">
                <a:solidFill>
                  <a:schemeClr val="accent2"/>
                </a:solidFill>
                <a:effectLst/>
                <a:latin typeface="+mj-lt"/>
              </a:rPr>
              <a:t> making </a:t>
            </a:r>
            <a:r>
              <a:rPr lang="pt-BR" sz="2400" b="1" dirty="0">
                <a:solidFill>
                  <a:srgbClr val="2F2F2E"/>
                </a:solidFill>
                <a:effectLst/>
                <a:latin typeface="+mj-lt"/>
              </a:rPr>
              <a:t>kids </a:t>
            </a:r>
            <a:r>
              <a:rPr lang="pt-BR" sz="2400" b="1" dirty="0" err="1">
                <a:solidFill>
                  <a:srgbClr val="2F2F2E"/>
                </a:solidFill>
                <a:effectLst/>
                <a:latin typeface="+mj-lt"/>
              </a:rPr>
              <a:t>sad</a:t>
            </a:r>
            <a:r>
              <a:rPr lang="pt-BR" sz="2400" b="1" dirty="0">
                <a:solidFill>
                  <a:srgbClr val="2F2F2E"/>
                </a:solidFill>
                <a:effectLst/>
                <a:latin typeface="+mj-lt"/>
              </a:rPr>
              <a:t> – </a:t>
            </a:r>
            <a:r>
              <a:rPr lang="pt-BR" sz="2400" b="1" dirty="0" err="1">
                <a:solidFill>
                  <a:srgbClr val="2F2F2E"/>
                </a:solidFill>
                <a:effectLst/>
                <a:latin typeface="+mj-lt"/>
              </a:rPr>
              <a:t>and</a:t>
            </a:r>
            <a:r>
              <a:rPr lang="pt-BR" sz="2400" b="1" dirty="0">
                <a:solidFill>
                  <a:srgbClr val="2F2F2E"/>
                </a:solidFill>
                <a:effectLst/>
                <a:latin typeface="+mj-lt"/>
              </a:rPr>
              <a:t> </a:t>
            </a:r>
            <a:r>
              <a:rPr lang="pt-BR" sz="2400" b="1" dirty="0" err="1">
                <a:solidFill>
                  <a:srgbClr val="2F2F2E"/>
                </a:solidFill>
                <a:effectLst/>
                <a:latin typeface="+mj-lt"/>
              </a:rPr>
              <a:t>it’s</a:t>
            </a:r>
            <a:r>
              <a:rPr lang="pt-BR" sz="2400" b="1" dirty="0">
                <a:solidFill>
                  <a:srgbClr val="2F2F2E"/>
                </a:solidFill>
                <a:effectLst/>
                <a:latin typeface="+mj-lt"/>
              </a:rPr>
              <a:t> </a:t>
            </a:r>
            <a:r>
              <a:rPr lang="pt-BR" sz="2400" b="1" dirty="0" err="1">
                <a:solidFill>
                  <a:srgbClr val="2F2F2E"/>
                </a:solidFill>
                <a:effectLst/>
                <a:latin typeface="+mj-lt"/>
              </a:rPr>
              <a:t>bad</a:t>
            </a:r>
            <a:r>
              <a:rPr lang="pt-BR" sz="2400" b="1" dirty="0">
                <a:solidFill>
                  <a:srgbClr val="2F2F2E"/>
                </a:solidFill>
                <a:effectLst/>
                <a:latin typeface="+mj-lt"/>
              </a:rPr>
              <a:t> </a:t>
            </a:r>
            <a:r>
              <a:rPr lang="pt-BR" sz="2400" b="1" dirty="0" err="1">
                <a:solidFill>
                  <a:srgbClr val="2F2F2E"/>
                </a:solidFill>
                <a:effectLst/>
                <a:latin typeface="+mj-lt"/>
              </a:rPr>
              <a:t>news</a:t>
            </a:r>
            <a:r>
              <a:rPr lang="pt-BR" sz="2400" b="1" dirty="0">
                <a:solidFill>
                  <a:srgbClr val="2F2F2E"/>
                </a:solidFill>
                <a:effectLst/>
                <a:latin typeface="+mj-lt"/>
              </a:rPr>
              <a:t> for </a:t>
            </a:r>
            <a:r>
              <a:rPr lang="pt-BR" sz="2400" b="1" dirty="0" err="1">
                <a:solidFill>
                  <a:srgbClr val="2F2F2E"/>
                </a:solidFill>
                <a:effectLst/>
                <a:latin typeface="+mj-lt"/>
              </a:rPr>
              <a:t>democracy</a:t>
            </a:r>
            <a:endParaRPr lang="pt-BR" sz="2400" dirty="0">
              <a:solidFill>
                <a:srgbClr val="2F2F2E"/>
              </a:solidFill>
              <a:effectLst/>
              <a:latin typeface="+mj-lt"/>
            </a:endParaRPr>
          </a:p>
        </p:txBody>
      </p:sp>
      <p:sp>
        <p:nvSpPr>
          <p:cNvPr id="21" name="CaixaDeTexto 20">
            <a:extLst>
              <a:ext uri="{FF2B5EF4-FFF2-40B4-BE49-F238E27FC236}">
                <a16:creationId xmlns:a16="http://schemas.microsoft.com/office/drawing/2014/main" id="{C80BFC9D-021C-30EB-D802-BBC60451B087}"/>
              </a:ext>
            </a:extLst>
          </p:cNvPr>
          <p:cNvSpPr txBox="1"/>
          <p:nvPr/>
        </p:nvSpPr>
        <p:spPr>
          <a:xfrm>
            <a:off x="1491974" y="2016579"/>
            <a:ext cx="8521946" cy="954107"/>
          </a:xfrm>
          <a:custGeom>
            <a:avLst/>
            <a:gdLst>
              <a:gd name="connsiteX0" fmla="*/ 0 w 8521946"/>
              <a:gd name="connsiteY0" fmla="*/ 0 h 954107"/>
              <a:gd name="connsiteX1" fmla="*/ 825973 w 8521946"/>
              <a:gd name="connsiteY1" fmla="*/ 0 h 954107"/>
              <a:gd name="connsiteX2" fmla="*/ 1225849 w 8521946"/>
              <a:gd name="connsiteY2" fmla="*/ 0 h 954107"/>
              <a:gd name="connsiteX3" fmla="*/ 1710945 w 8521946"/>
              <a:gd name="connsiteY3" fmla="*/ 0 h 954107"/>
              <a:gd name="connsiteX4" fmla="*/ 2366479 w 8521946"/>
              <a:gd name="connsiteY4" fmla="*/ 0 h 954107"/>
              <a:gd name="connsiteX5" fmla="*/ 2936794 w 8521946"/>
              <a:gd name="connsiteY5" fmla="*/ 0 h 954107"/>
              <a:gd name="connsiteX6" fmla="*/ 3762767 w 8521946"/>
              <a:gd name="connsiteY6" fmla="*/ 0 h 954107"/>
              <a:gd name="connsiteX7" fmla="*/ 4247862 w 8521946"/>
              <a:gd name="connsiteY7" fmla="*/ 0 h 954107"/>
              <a:gd name="connsiteX8" fmla="*/ 4818177 w 8521946"/>
              <a:gd name="connsiteY8" fmla="*/ 0 h 954107"/>
              <a:gd name="connsiteX9" fmla="*/ 5558931 w 8521946"/>
              <a:gd name="connsiteY9" fmla="*/ 0 h 954107"/>
              <a:gd name="connsiteX10" fmla="*/ 6384904 w 8521946"/>
              <a:gd name="connsiteY10" fmla="*/ 0 h 954107"/>
              <a:gd name="connsiteX11" fmla="*/ 7125658 w 8521946"/>
              <a:gd name="connsiteY11" fmla="*/ 0 h 954107"/>
              <a:gd name="connsiteX12" fmla="*/ 7866412 w 8521946"/>
              <a:gd name="connsiteY12" fmla="*/ 0 h 954107"/>
              <a:gd name="connsiteX13" fmla="*/ 8521946 w 8521946"/>
              <a:gd name="connsiteY13" fmla="*/ 0 h 954107"/>
              <a:gd name="connsiteX14" fmla="*/ 8521946 w 8521946"/>
              <a:gd name="connsiteY14" fmla="*/ 457971 h 954107"/>
              <a:gd name="connsiteX15" fmla="*/ 8521946 w 8521946"/>
              <a:gd name="connsiteY15" fmla="*/ 954107 h 954107"/>
              <a:gd name="connsiteX16" fmla="*/ 7781192 w 8521946"/>
              <a:gd name="connsiteY16" fmla="*/ 954107 h 954107"/>
              <a:gd name="connsiteX17" fmla="*/ 7125658 w 8521946"/>
              <a:gd name="connsiteY17" fmla="*/ 954107 h 954107"/>
              <a:gd name="connsiteX18" fmla="*/ 6299685 w 8521946"/>
              <a:gd name="connsiteY18" fmla="*/ 954107 h 954107"/>
              <a:gd name="connsiteX19" fmla="*/ 5473711 w 8521946"/>
              <a:gd name="connsiteY19" fmla="*/ 954107 h 954107"/>
              <a:gd name="connsiteX20" fmla="*/ 4903397 w 8521946"/>
              <a:gd name="connsiteY20" fmla="*/ 954107 h 954107"/>
              <a:gd name="connsiteX21" fmla="*/ 4503521 w 8521946"/>
              <a:gd name="connsiteY21" fmla="*/ 954107 h 954107"/>
              <a:gd name="connsiteX22" fmla="*/ 4018425 w 8521946"/>
              <a:gd name="connsiteY22" fmla="*/ 954107 h 954107"/>
              <a:gd name="connsiteX23" fmla="*/ 3533330 w 8521946"/>
              <a:gd name="connsiteY23" fmla="*/ 954107 h 954107"/>
              <a:gd name="connsiteX24" fmla="*/ 3048235 w 8521946"/>
              <a:gd name="connsiteY24" fmla="*/ 954107 h 954107"/>
              <a:gd name="connsiteX25" fmla="*/ 2477920 w 8521946"/>
              <a:gd name="connsiteY25" fmla="*/ 954107 h 954107"/>
              <a:gd name="connsiteX26" fmla="*/ 1822385 w 8521946"/>
              <a:gd name="connsiteY26" fmla="*/ 954107 h 954107"/>
              <a:gd name="connsiteX27" fmla="*/ 1252071 w 8521946"/>
              <a:gd name="connsiteY27" fmla="*/ 954107 h 954107"/>
              <a:gd name="connsiteX28" fmla="*/ 852195 w 8521946"/>
              <a:gd name="connsiteY28" fmla="*/ 954107 h 954107"/>
              <a:gd name="connsiteX29" fmla="*/ 0 w 8521946"/>
              <a:gd name="connsiteY29" fmla="*/ 954107 h 954107"/>
              <a:gd name="connsiteX30" fmla="*/ 0 w 8521946"/>
              <a:gd name="connsiteY30" fmla="*/ 477054 h 954107"/>
              <a:gd name="connsiteX31" fmla="*/ 0 w 8521946"/>
              <a:gd name="connsiteY31" fmla="*/ 0 h 95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521946" h="954107" fill="none" extrusionOk="0">
                <a:moveTo>
                  <a:pt x="0" y="0"/>
                </a:moveTo>
                <a:cubicBezTo>
                  <a:pt x="249667" y="1313"/>
                  <a:pt x="657745" y="29983"/>
                  <a:pt x="825973" y="0"/>
                </a:cubicBezTo>
                <a:cubicBezTo>
                  <a:pt x="994201" y="-29983"/>
                  <a:pt x="1051299" y="-5709"/>
                  <a:pt x="1225849" y="0"/>
                </a:cubicBezTo>
                <a:cubicBezTo>
                  <a:pt x="1400399" y="5709"/>
                  <a:pt x="1504205" y="17532"/>
                  <a:pt x="1710945" y="0"/>
                </a:cubicBezTo>
                <a:cubicBezTo>
                  <a:pt x="1917685" y="-17532"/>
                  <a:pt x="2117092" y="-5372"/>
                  <a:pt x="2366479" y="0"/>
                </a:cubicBezTo>
                <a:cubicBezTo>
                  <a:pt x="2615866" y="5372"/>
                  <a:pt x="2814660" y="8946"/>
                  <a:pt x="2936794" y="0"/>
                </a:cubicBezTo>
                <a:cubicBezTo>
                  <a:pt x="3058929" y="-8946"/>
                  <a:pt x="3590524" y="3620"/>
                  <a:pt x="3762767" y="0"/>
                </a:cubicBezTo>
                <a:cubicBezTo>
                  <a:pt x="3935010" y="-3620"/>
                  <a:pt x="4081013" y="-13307"/>
                  <a:pt x="4247862" y="0"/>
                </a:cubicBezTo>
                <a:cubicBezTo>
                  <a:pt x="4414711" y="13307"/>
                  <a:pt x="4624556" y="11226"/>
                  <a:pt x="4818177" y="0"/>
                </a:cubicBezTo>
                <a:cubicBezTo>
                  <a:pt x="5011798" y="-11226"/>
                  <a:pt x="5316828" y="20912"/>
                  <a:pt x="5558931" y="0"/>
                </a:cubicBezTo>
                <a:cubicBezTo>
                  <a:pt x="5801034" y="-20912"/>
                  <a:pt x="6031200" y="-15287"/>
                  <a:pt x="6384904" y="0"/>
                </a:cubicBezTo>
                <a:cubicBezTo>
                  <a:pt x="6738608" y="15287"/>
                  <a:pt x="6787141" y="-20636"/>
                  <a:pt x="7125658" y="0"/>
                </a:cubicBezTo>
                <a:cubicBezTo>
                  <a:pt x="7464175" y="20636"/>
                  <a:pt x="7634542" y="19729"/>
                  <a:pt x="7866412" y="0"/>
                </a:cubicBezTo>
                <a:cubicBezTo>
                  <a:pt x="8098282" y="-19729"/>
                  <a:pt x="8314173" y="27834"/>
                  <a:pt x="8521946" y="0"/>
                </a:cubicBezTo>
                <a:cubicBezTo>
                  <a:pt x="8528606" y="171612"/>
                  <a:pt x="8518415" y="271263"/>
                  <a:pt x="8521946" y="457971"/>
                </a:cubicBezTo>
                <a:cubicBezTo>
                  <a:pt x="8525477" y="644679"/>
                  <a:pt x="8500011" y="748052"/>
                  <a:pt x="8521946" y="954107"/>
                </a:cubicBezTo>
                <a:cubicBezTo>
                  <a:pt x="8273877" y="953480"/>
                  <a:pt x="7984607" y="930796"/>
                  <a:pt x="7781192" y="954107"/>
                </a:cubicBezTo>
                <a:cubicBezTo>
                  <a:pt x="7577777" y="977418"/>
                  <a:pt x="7449207" y="970514"/>
                  <a:pt x="7125658" y="954107"/>
                </a:cubicBezTo>
                <a:cubicBezTo>
                  <a:pt x="6802109" y="937700"/>
                  <a:pt x="6631984" y="955939"/>
                  <a:pt x="6299685" y="954107"/>
                </a:cubicBezTo>
                <a:cubicBezTo>
                  <a:pt x="5967386" y="952275"/>
                  <a:pt x="5754004" y="951033"/>
                  <a:pt x="5473711" y="954107"/>
                </a:cubicBezTo>
                <a:cubicBezTo>
                  <a:pt x="5193418" y="957181"/>
                  <a:pt x="5126682" y="946114"/>
                  <a:pt x="4903397" y="954107"/>
                </a:cubicBezTo>
                <a:cubicBezTo>
                  <a:pt x="4680112" y="962100"/>
                  <a:pt x="4698815" y="964008"/>
                  <a:pt x="4503521" y="954107"/>
                </a:cubicBezTo>
                <a:cubicBezTo>
                  <a:pt x="4308227" y="944206"/>
                  <a:pt x="4188568" y="932032"/>
                  <a:pt x="4018425" y="954107"/>
                </a:cubicBezTo>
                <a:cubicBezTo>
                  <a:pt x="3848282" y="976182"/>
                  <a:pt x="3768093" y="962530"/>
                  <a:pt x="3533330" y="954107"/>
                </a:cubicBezTo>
                <a:cubicBezTo>
                  <a:pt x="3298567" y="945684"/>
                  <a:pt x="3239833" y="933358"/>
                  <a:pt x="3048235" y="954107"/>
                </a:cubicBezTo>
                <a:cubicBezTo>
                  <a:pt x="2856637" y="974856"/>
                  <a:pt x="2600753" y="947776"/>
                  <a:pt x="2477920" y="954107"/>
                </a:cubicBezTo>
                <a:cubicBezTo>
                  <a:pt x="2355087" y="960438"/>
                  <a:pt x="1992383" y="941646"/>
                  <a:pt x="1822385" y="954107"/>
                </a:cubicBezTo>
                <a:cubicBezTo>
                  <a:pt x="1652388" y="966568"/>
                  <a:pt x="1409538" y="978137"/>
                  <a:pt x="1252071" y="954107"/>
                </a:cubicBezTo>
                <a:cubicBezTo>
                  <a:pt x="1094604" y="930077"/>
                  <a:pt x="1001612" y="945447"/>
                  <a:pt x="852195" y="954107"/>
                </a:cubicBezTo>
                <a:cubicBezTo>
                  <a:pt x="702778" y="962767"/>
                  <a:pt x="225395" y="990976"/>
                  <a:pt x="0" y="954107"/>
                </a:cubicBezTo>
                <a:cubicBezTo>
                  <a:pt x="14086" y="719093"/>
                  <a:pt x="-14940" y="594312"/>
                  <a:pt x="0" y="477054"/>
                </a:cubicBezTo>
                <a:cubicBezTo>
                  <a:pt x="14940" y="359796"/>
                  <a:pt x="19542" y="205777"/>
                  <a:pt x="0" y="0"/>
                </a:cubicBezTo>
                <a:close/>
              </a:path>
              <a:path w="8521946" h="954107" stroke="0" extrusionOk="0">
                <a:moveTo>
                  <a:pt x="0" y="0"/>
                </a:moveTo>
                <a:cubicBezTo>
                  <a:pt x="266950" y="-6441"/>
                  <a:pt x="635538" y="39408"/>
                  <a:pt x="825973" y="0"/>
                </a:cubicBezTo>
                <a:cubicBezTo>
                  <a:pt x="1016408" y="-39408"/>
                  <a:pt x="1342693" y="-29096"/>
                  <a:pt x="1481508" y="0"/>
                </a:cubicBezTo>
                <a:cubicBezTo>
                  <a:pt x="1620323" y="29096"/>
                  <a:pt x="1869391" y="-20169"/>
                  <a:pt x="1966603" y="0"/>
                </a:cubicBezTo>
                <a:cubicBezTo>
                  <a:pt x="2063816" y="20169"/>
                  <a:pt x="2451954" y="23044"/>
                  <a:pt x="2622137" y="0"/>
                </a:cubicBezTo>
                <a:cubicBezTo>
                  <a:pt x="2792320" y="-23044"/>
                  <a:pt x="3123711" y="-2058"/>
                  <a:pt x="3448110" y="0"/>
                </a:cubicBezTo>
                <a:cubicBezTo>
                  <a:pt x="3772509" y="2058"/>
                  <a:pt x="3741371" y="-20395"/>
                  <a:pt x="3933206" y="0"/>
                </a:cubicBezTo>
                <a:cubicBezTo>
                  <a:pt x="4125041" y="20395"/>
                  <a:pt x="4185104" y="4777"/>
                  <a:pt x="4333082" y="0"/>
                </a:cubicBezTo>
                <a:cubicBezTo>
                  <a:pt x="4481060" y="-4777"/>
                  <a:pt x="4743624" y="-27314"/>
                  <a:pt x="4988616" y="0"/>
                </a:cubicBezTo>
                <a:cubicBezTo>
                  <a:pt x="5233608" y="27314"/>
                  <a:pt x="5383460" y="-11192"/>
                  <a:pt x="5644150" y="0"/>
                </a:cubicBezTo>
                <a:cubicBezTo>
                  <a:pt x="5904840" y="11192"/>
                  <a:pt x="6175470" y="29767"/>
                  <a:pt x="6384904" y="0"/>
                </a:cubicBezTo>
                <a:cubicBezTo>
                  <a:pt x="6594338" y="-29767"/>
                  <a:pt x="6800638" y="20634"/>
                  <a:pt x="6955219" y="0"/>
                </a:cubicBezTo>
                <a:cubicBezTo>
                  <a:pt x="7109801" y="-20634"/>
                  <a:pt x="7265464" y="12694"/>
                  <a:pt x="7355095" y="0"/>
                </a:cubicBezTo>
                <a:cubicBezTo>
                  <a:pt x="7444726" y="-12694"/>
                  <a:pt x="7690401" y="-2119"/>
                  <a:pt x="7840190" y="0"/>
                </a:cubicBezTo>
                <a:cubicBezTo>
                  <a:pt x="7989979" y="2119"/>
                  <a:pt x="8289860" y="5904"/>
                  <a:pt x="8521946" y="0"/>
                </a:cubicBezTo>
                <a:cubicBezTo>
                  <a:pt x="8517322" y="125743"/>
                  <a:pt x="8532762" y="294165"/>
                  <a:pt x="8521946" y="457971"/>
                </a:cubicBezTo>
                <a:cubicBezTo>
                  <a:pt x="8511130" y="621777"/>
                  <a:pt x="8539633" y="838106"/>
                  <a:pt x="8521946" y="954107"/>
                </a:cubicBezTo>
                <a:cubicBezTo>
                  <a:pt x="8344616" y="938582"/>
                  <a:pt x="8149328" y="952968"/>
                  <a:pt x="7951631" y="954107"/>
                </a:cubicBezTo>
                <a:cubicBezTo>
                  <a:pt x="7753935" y="955246"/>
                  <a:pt x="7513786" y="929328"/>
                  <a:pt x="7296097" y="954107"/>
                </a:cubicBezTo>
                <a:cubicBezTo>
                  <a:pt x="7078408" y="978886"/>
                  <a:pt x="7008458" y="955351"/>
                  <a:pt x="6896221" y="954107"/>
                </a:cubicBezTo>
                <a:cubicBezTo>
                  <a:pt x="6783984" y="952863"/>
                  <a:pt x="6446065" y="943639"/>
                  <a:pt x="6240687" y="954107"/>
                </a:cubicBezTo>
                <a:cubicBezTo>
                  <a:pt x="6035309" y="964575"/>
                  <a:pt x="5673833" y="984349"/>
                  <a:pt x="5414713" y="954107"/>
                </a:cubicBezTo>
                <a:cubicBezTo>
                  <a:pt x="5155593" y="923865"/>
                  <a:pt x="4878794" y="966491"/>
                  <a:pt x="4588740" y="954107"/>
                </a:cubicBezTo>
                <a:cubicBezTo>
                  <a:pt x="4298686" y="941723"/>
                  <a:pt x="4197659" y="956083"/>
                  <a:pt x="3933206" y="954107"/>
                </a:cubicBezTo>
                <a:cubicBezTo>
                  <a:pt x="3668753" y="952131"/>
                  <a:pt x="3442533" y="962412"/>
                  <a:pt x="3277672" y="954107"/>
                </a:cubicBezTo>
                <a:cubicBezTo>
                  <a:pt x="3112811" y="945802"/>
                  <a:pt x="2687120" y="963511"/>
                  <a:pt x="2536918" y="954107"/>
                </a:cubicBezTo>
                <a:cubicBezTo>
                  <a:pt x="2386716" y="944703"/>
                  <a:pt x="1967373" y="949151"/>
                  <a:pt x="1710945" y="954107"/>
                </a:cubicBezTo>
                <a:cubicBezTo>
                  <a:pt x="1454517" y="959063"/>
                  <a:pt x="1440246" y="971903"/>
                  <a:pt x="1311069" y="954107"/>
                </a:cubicBezTo>
                <a:cubicBezTo>
                  <a:pt x="1181892" y="936311"/>
                  <a:pt x="1033589" y="968965"/>
                  <a:pt x="911193" y="954107"/>
                </a:cubicBezTo>
                <a:cubicBezTo>
                  <a:pt x="788797" y="939249"/>
                  <a:pt x="257258" y="967234"/>
                  <a:pt x="0" y="954107"/>
                </a:cubicBezTo>
                <a:cubicBezTo>
                  <a:pt x="6614" y="775699"/>
                  <a:pt x="3820" y="672716"/>
                  <a:pt x="0" y="477054"/>
                </a:cubicBezTo>
                <a:cubicBezTo>
                  <a:pt x="-3820" y="281392"/>
                  <a:pt x="5574" y="127743"/>
                  <a:pt x="0" y="0"/>
                </a:cubicBezTo>
                <a:close/>
              </a:path>
            </a:pathLst>
          </a:custGeom>
          <a:solidFill>
            <a:schemeClr val="bg1"/>
          </a:solidFill>
          <a:ln>
            <a:solidFill>
              <a:schemeClr val="accent4"/>
            </a:solidFill>
            <a:extLst>
              <a:ext uri="{C807C97D-BFC1-408E-A445-0C87EB9F89A2}">
                <ask:lineSketchStyleProps xmlns:ask="http://schemas.microsoft.com/office/drawing/2018/sketchyshapes" sd="981765707">
                  <a:prstGeom prst="rect">
                    <a:avLst/>
                  </a:prstGeom>
                  <ask:type>
                    <ask:lineSketchFreehand/>
                  </ask:type>
                </ask:lineSketchStyleProps>
              </a:ext>
            </a:extLst>
          </a:ln>
        </p:spPr>
        <p:txBody>
          <a:bodyPr wrap="square" rtlCol="0">
            <a:spAutoFit/>
          </a:bodyPr>
          <a:lstStyle/>
          <a:p>
            <a:pPr algn="ctr"/>
            <a:r>
              <a:rPr lang="pt-BR" sz="2800" b="1" dirty="0">
                <a:solidFill>
                  <a:srgbClr val="2F2F2E"/>
                </a:solidFill>
                <a:effectLst/>
                <a:latin typeface="+mj-lt"/>
              </a:rPr>
              <a:t>Community radio: Young South </a:t>
            </a:r>
            <a:r>
              <a:rPr lang="pt-BR" sz="2800" b="1" dirty="0" err="1">
                <a:solidFill>
                  <a:srgbClr val="2F2F2E"/>
                </a:solidFill>
                <a:effectLst/>
                <a:latin typeface="+mj-lt"/>
              </a:rPr>
              <a:t>Africans</a:t>
            </a:r>
            <a:r>
              <a:rPr lang="pt-BR" sz="2800" b="1" dirty="0">
                <a:solidFill>
                  <a:srgbClr val="2F2F2E"/>
                </a:solidFill>
                <a:effectLst/>
                <a:latin typeface="+mj-lt"/>
              </a:rPr>
              <a:t> </a:t>
            </a:r>
            <a:r>
              <a:rPr lang="pt-BR" sz="2800" b="1" dirty="0">
                <a:solidFill>
                  <a:schemeClr val="accent2"/>
                </a:solidFill>
                <a:effectLst/>
                <a:latin typeface="+mj-lt"/>
              </a:rPr>
              <a:t>are </a:t>
            </a:r>
            <a:r>
              <a:rPr lang="pt-BR" sz="2800" b="1" dirty="0" err="1">
                <a:solidFill>
                  <a:schemeClr val="accent2"/>
                </a:solidFill>
                <a:effectLst/>
                <a:latin typeface="+mj-lt"/>
              </a:rPr>
              <a:t>helping</a:t>
            </a:r>
            <a:r>
              <a:rPr lang="pt-BR" sz="2800" b="1" dirty="0">
                <a:solidFill>
                  <a:srgbClr val="2F2F2E"/>
                </a:solidFill>
                <a:effectLst/>
                <a:latin typeface="+mj-lt"/>
              </a:rPr>
              <a:t> shape </a:t>
            </a:r>
            <a:r>
              <a:rPr lang="pt-BR" sz="2800" b="1" dirty="0" err="1">
                <a:solidFill>
                  <a:srgbClr val="2F2F2E"/>
                </a:solidFill>
                <a:effectLst/>
                <a:latin typeface="+mj-lt"/>
              </a:rPr>
              <a:t>the</a:t>
            </a:r>
            <a:r>
              <a:rPr lang="pt-BR" sz="2800" b="1" dirty="0">
                <a:solidFill>
                  <a:srgbClr val="2F2F2E"/>
                </a:solidFill>
                <a:effectLst/>
                <a:latin typeface="+mj-lt"/>
              </a:rPr>
              <a:t> </a:t>
            </a:r>
            <a:r>
              <a:rPr lang="pt-BR" sz="2800" b="1" dirty="0" err="1">
                <a:solidFill>
                  <a:srgbClr val="2F2F2E"/>
                </a:solidFill>
                <a:effectLst/>
                <a:latin typeface="+mj-lt"/>
              </a:rPr>
              <a:t>news</a:t>
            </a:r>
            <a:r>
              <a:rPr lang="pt-BR" sz="2800" b="1" dirty="0">
                <a:solidFill>
                  <a:srgbClr val="2F2F2E"/>
                </a:solidFill>
                <a:effectLst/>
                <a:latin typeface="+mj-lt"/>
              </a:rPr>
              <a:t> </a:t>
            </a:r>
            <a:r>
              <a:rPr lang="pt-BR" sz="2800" b="1" dirty="0" err="1">
                <a:solidFill>
                  <a:srgbClr val="2F2F2E"/>
                </a:solidFill>
                <a:effectLst/>
                <a:latin typeface="+mj-lt"/>
              </a:rPr>
              <a:t>through</a:t>
            </a:r>
            <a:r>
              <a:rPr lang="pt-BR" sz="2800" b="1" dirty="0">
                <a:solidFill>
                  <a:srgbClr val="2F2F2E"/>
                </a:solidFill>
                <a:effectLst/>
                <a:latin typeface="+mj-lt"/>
              </a:rPr>
              <a:t> social media</a:t>
            </a:r>
            <a:endParaRPr lang="pt-BR" sz="2800" dirty="0">
              <a:solidFill>
                <a:srgbClr val="2F2F2E"/>
              </a:solidFill>
              <a:effectLst/>
              <a:latin typeface="+mj-lt"/>
            </a:endParaRPr>
          </a:p>
        </p:txBody>
      </p:sp>
      <p:sp>
        <p:nvSpPr>
          <p:cNvPr id="22" name="CaixaDeTexto 21">
            <a:extLst>
              <a:ext uri="{FF2B5EF4-FFF2-40B4-BE49-F238E27FC236}">
                <a16:creationId xmlns:a16="http://schemas.microsoft.com/office/drawing/2014/main" id="{A2EE5AD5-48F2-FDAB-D46C-482E81ACD9C4}"/>
              </a:ext>
            </a:extLst>
          </p:cNvPr>
          <p:cNvSpPr txBox="1"/>
          <p:nvPr/>
        </p:nvSpPr>
        <p:spPr>
          <a:xfrm>
            <a:off x="1481959" y="3731082"/>
            <a:ext cx="8521947" cy="830997"/>
          </a:xfrm>
          <a:custGeom>
            <a:avLst/>
            <a:gdLst>
              <a:gd name="connsiteX0" fmla="*/ 0 w 8521947"/>
              <a:gd name="connsiteY0" fmla="*/ 0 h 830997"/>
              <a:gd name="connsiteX1" fmla="*/ 740754 w 8521947"/>
              <a:gd name="connsiteY1" fmla="*/ 0 h 830997"/>
              <a:gd name="connsiteX2" fmla="*/ 1311069 w 8521947"/>
              <a:gd name="connsiteY2" fmla="*/ 0 h 830997"/>
              <a:gd name="connsiteX3" fmla="*/ 2051823 w 8521947"/>
              <a:gd name="connsiteY3" fmla="*/ 0 h 830997"/>
              <a:gd name="connsiteX4" fmla="*/ 2792576 w 8521947"/>
              <a:gd name="connsiteY4" fmla="*/ 0 h 830997"/>
              <a:gd name="connsiteX5" fmla="*/ 3533330 w 8521947"/>
              <a:gd name="connsiteY5" fmla="*/ 0 h 830997"/>
              <a:gd name="connsiteX6" fmla="*/ 4359304 w 8521947"/>
              <a:gd name="connsiteY6" fmla="*/ 0 h 830997"/>
              <a:gd name="connsiteX7" fmla="*/ 5100058 w 8521947"/>
              <a:gd name="connsiteY7" fmla="*/ 0 h 830997"/>
              <a:gd name="connsiteX8" fmla="*/ 5585153 w 8521947"/>
              <a:gd name="connsiteY8" fmla="*/ 0 h 830997"/>
              <a:gd name="connsiteX9" fmla="*/ 6155468 w 8521947"/>
              <a:gd name="connsiteY9" fmla="*/ 0 h 830997"/>
              <a:gd name="connsiteX10" fmla="*/ 6640563 w 8521947"/>
              <a:gd name="connsiteY10" fmla="*/ 0 h 830997"/>
              <a:gd name="connsiteX11" fmla="*/ 7125659 w 8521947"/>
              <a:gd name="connsiteY11" fmla="*/ 0 h 830997"/>
              <a:gd name="connsiteX12" fmla="*/ 7610754 w 8521947"/>
              <a:gd name="connsiteY12" fmla="*/ 0 h 830997"/>
              <a:gd name="connsiteX13" fmla="*/ 8521947 w 8521947"/>
              <a:gd name="connsiteY13" fmla="*/ 0 h 830997"/>
              <a:gd name="connsiteX14" fmla="*/ 8521947 w 8521947"/>
              <a:gd name="connsiteY14" fmla="*/ 407189 h 830997"/>
              <a:gd name="connsiteX15" fmla="*/ 8521947 w 8521947"/>
              <a:gd name="connsiteY15" fmla="*/ 830997 h 830997"/>
              <a:gd name="connsiteX16" fmla="*/ 8036852 w 8521947"/>
              <a:gd name="connsiteY16" fmla="*/ 830997 h 830997"/>
              <a:gd name="connsiteX17" fmla="*/ 7551756 w 8521947"/>
              <a:gd name="connsiteY17" fmla="*/ 830997 h 830997"/>
              <a:gd name="connsiteX18" fmla="*/ 7066661 w 8521947"/>
              <a:gd name="connsiteY18" fmla="*/ 830997 h 830997"/>
              <a:gd name="connsiteX19" fmla="*/ 6666785 w 8521947"/>
              <a:gd name="connsiteY19" fmla="*/ 830997 h 830997"/>
              <a:gd name="connsiteX20" fmla="*/ 5926031 w 8521947"/>
              <a:gd name="connsiteY20" fmla="*/ 830997 h 830997"/>
              <a:gd name="connsiteX21" fmla="*/ 5100058 w 8521947"/>
              <a:gd name="connsiteY21" fmla="*/ 830997 h 830997"/>
              <a:gd name="connsiteX22" fmla="*/ 4700182 w 8521947"/>
              <a:gd name="connsiteY22" fmla="*/ 830997 h 830997"/>
              <a:gd name="connsiteX23" fmla="*/ 3874208 w 8521947"/>
              <a:gd name="connsiteY23" fmla="*/ 830997 h 830997"/>
              <a:gd name="connsiteX24" fmla="*/ 3474332 w 8521947"/>
              <a:gd name="connsiteY24" fmla="*/ 830997 h 830997"/>
              <a:gd name="connsiteX25" fmla="*/ 2989237 w 8521947"/>
              <a:gd name="connsiteY25" fmla="*/ 830997 h 830997"/>
              <a:gd name="connsiteX26" fmla="*/ 2248483 w 8521947"/>
              <a:gd name="connsiteY26" fmla="*/ 830997 h 830997"/>
              <a:gd name="connsiteX27" fmla="*/ 1678168 w 8521947"/>
              <a:gd name="connsiteY27" fmla="*/ 830997 h 830997"/>
              <a:gd name="connsiteX28" fmla="*/ 1107853 w 8521947"/>
              <a:gd name="connsiteY28" fmla="*/ 830997 h 830997"/>
              <a:gd name="connsiteX29" fmla="*/ 0 w 8521947"/>
              <a:gd name="connsiteY29" fmla="*/ 830997 h 830997"/>
              <a:gd name="connsiteX30" fmla="*/ 0 w 8521947"/>
              <a:gd name="connsiteY30" fmla="*/ 423808 h 830997"/>
              <a:gd name="connsiteX31" fmla="*/ 0 w 8521947"/>
              <a:gd name="connsiteY31"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521947" h="830997" fill="none" extrusionOk="0">
                <a:moveTo>
                  <a:pt x="0" y="0"/>
                </a:moveTo>
                <a:cubicBezTo>
                  <a:pt x="293965" y="-27894"/>
                  <a:pt x="526878" y="23637"/>
                  <a:pt x="740754" y="0"/>
                </a:cubicBezTo>
                <a:cubicBezTo>
                  <a:pt x="954630" y="-23637"/>
                  <a:pt x="1080898" y="-24169"/>
                  <a:pt x="1311069" y="0"/>
                </a:cubicBezTo>
                <a:cubicBezTo>
                  <a:pt x="1541240" y="24169"/>
                  <a:pt x="1795641" y="-482"/>
                  <a:pt x="2051823" y="0"/>
                </a:cubicBezTo>
                <a:cubicBezTo>
                  <a:pt x="2308005" y="482"/>
                  <a:pt x="2574217" y="33322"/>
                  <a:pt x="2792576" y="0"/>
                </a:cubicBezTo>
                <a:cubicBezTo>
                  <a:pt x="3010935" y="-33322"/>
                  <a:pt x="3323636" y="-14344"/>
                  <a:pt x="3533330" y="0"/>
                </a:cubicBezTo>
                <a:cubicBezTo>
                  <a:pt x="3743024" y="14344"/>
                  <a:pt x="4011363" y="-34969"/>
                  <a:pt x="4359304" y="0"/>
                </a:cubicBezTo>
                <a:cubicBezTo>
                  <a:pt x="4707245" y="34969"/>
                  <a:pt x="4782676" y="22059"/>
                  <a:pt x="5100058" y="0"/>
                </a:cubicBezTo>
                <a:cubicBezTo>
                  <a:pt x="5417440" y="-22059"/>
                  <a:pt x="5426733" y="12996"/>
                  <a:pt x="5585153" y="0"/>
                </a:cubicBezTo>
                <a:cubicBezTo>
                  <a:pt x="5743573" y="-12996"/>
                  <a:pt x="6027414" y="-9425"/>
                  <a:pt x="6155468" y="0"/>
                </a:cubicBezTo>
                <a:cubicBezTo>
                  <a:pt x="6283523" y="9425"/>
                  <a:pt x="6522930" y="-4735"/>
                  <a:pt x="6640563" y="0"/>
                </a:cubicBezTo>
                <a:cubicBezTo>
                  <a:pt x="6758196" y="4735"/>
                  <a:pt x="7015090" y="-6148"/>
                  <a:pt x="7125659" y="0"/>
                </a:cubicBezTo>
                <a:cubicBezTo>
                  <a:pt x="7236228" y="6148"/>
                  <a:pt x="7439947" y="-8577"/>
                  <a:pt x="7610754" y="0"/>
                </a:cubicBezTo>
                <a:cubicBezTo>
                  <a:pt x="7781562" y="8577"/>
                  <a:pt x="8166797" y="-4972"/>
                  <a:pt x="8521947" y="0"/>
                </a:cubicBezTo>
                <a:cubicBezTo>
                  <a:pt x="8513195" y="118211"/>
                  <a:pt x="8516858" y="271114"/>
                  <a:pt x="8521947" y="407189"/>
                </a:cubicBezTo>
                <a:cubicBezTo>
                  <a:pt x="8527036" y="543264"/>
                  <a:pt x="8530005" y="648992"/>
                  <a:pt x="8521947" y="830997"/>
                </a:cubicBezTo>
                <a:cubicBezTo>
                  <a:pt x="8423913" y="834255"/>
                  <a:pt x="8175857" y="832827"/>
                  <a:pt x="8036852" y="830997"/>
                </a:cubicBezTo>
                <a:cubicBezTo>
                  <a:pt x="7897847" y="829167"/>
                  <a:pt x="7746066" y="825301"/>
                  <a:pt x="7551756" y="830997"/>
                </a:cubicBezTo>
                <a:cubicBezTo>
                  <a:pt x="7357446" y="836693"/>
                  <a:pt x="7178061" y="832626"/>
                  <a:pt x="7066661" y="830997"/>
                </a:cubicBezTo>
                <a:cubicBezTo>
                  <a:pt x="6955261" y="829368"/>
                  <a:pt x="6859121" y="812929"/>
                  <a:pt x="6666785" y="830997"/>
                </a:cubicBezTo>
                <a:cubicBezTo>
                  <a:pt x="6474449" y="849065"/>
                  <a:pt x="6212871" y="850233"/>
                  <a:pt x="5926031" y="830997"/>
                </a:cubicBezTo>
                <a:cubicBezTo>
                  <a:pt x="5639191" y="811761"/>
                  <a:pt x="5453592" y="805482"/>
                  <a:pt x="5100058" y="830997"/>
                </a:cubicBezTo>
                <a:cubicBezTo>
                  <a:pt x="4746524" y="856512"/>
                  <a:pt x="4872385" y="837455"/>
                  <a:pt x="4700182" y="830997"/>
                </a:cubicBezTo>
                <a:cubicBezTo>
                  <a:pt x="4527979" y="824539"/>
                  <a:pt x="4122911" y="793512"/>
                  <a:pt x="3874208" y="830997"/>
                </a:cubicBezTo>
                <a:cubicBezTo>
                  <a:pt x="3625505" y="868482"/>
                  <a:pt x="3610880" y="844981"/>
                  <a:pt x="3474332" y="830997"/>
                </a:cubicBezTo>
                <a:cubicBezTo>
                  <a:pt x="3337784" y="817013"/>
                  <a:pt x="3204991" y="826776"/>
                  <a:pt x="2989237" y="830997"/>
                </a:cubicBezTo>
                <a:cubicBezTo>
                  <a:pt x="2773483" y="835218"/>
                  <a:pt x="2531861" y="833257"/>
                  <a:pt x="2248483" y="830997"/>
                </a:cubicBezTo>
                <a:cubicBezTo>
                  <a:pt x="1965105" y="828737"/>
                  <a:pt x="1839954" y="809721"/>
                  <a:pt x="1678168" y="830997"/>
                </a:cubicBezTo>
                <a:cubicBezTo>
                  <a:pt x="1516382" y="852273"/>
                  <a:pt x="1264336" y="837949"/>
                  <a:pt x="1107853" y="830997"/>
                </a:cubicBezTo>
                <a:cubicBezTo>
                  <a:pt x="951370" y="824045"/>
                  <a:pt x="540040" y="794953"/>
                  <a:pt x="0" y="830997"/>
                </a:cubicBezTo>
                <a:cubicBezTo>
                  <a:pt x="-13782" y="672190"/>
                  <a:pt x="-14929" y="601648"/>
                  <a:pt x="0" y="423808"/>
                </a:cubicBezTo>
                <a:cubicBezTo>
                  <a:pt x="14929" y="245968"/>
                  <a:pt x="-7910" y="104165"/>
                  <a:pt x="0" y="0"/>
                </a:cubicBezTo>
                <a:close/>
              </a:path>
              <a:path w="8521947" h="830997" stroke="0" extrusionOk="0">
                <a:moveTo>
                  <a:pt x="0" y="0"/>
                </a:moveTo>
                <a:cubicBezTo>
                  <a:pt x="329391" y="-26339"/>
                  <a:pt x="462740" y="21520"/>
                  <a:pt x="825973" y="0"/>
                </a:cubicBezTo>
                <a:cubicBezTo>
                  <a:pt x="1189206" y="-21520"/>
                  <a:pt x="1237519" y="10902"/>
                  <a:pt x="1481508" y="0"/>
                </a:cubicBezTo>
                <a:cubicBezTo>
                  <a:pt x="1725498" y="-10902"/>
                  <a:pt x="1940441" y="-31469"/>
                  <a:pt x="2137042" y="0"/>
                </a:cubicBezTo>
                <a:cubicBezTo>
                  <a:pt x="2333643" y="31469"/>
                  <a:pt x="2410578" y="-5052"/>
                  <a:pt x="2622138" y="0"/>
                </a:cubicBezTo>
                <a:cubicBezTo>
                  <a:pt x="2833698" y="5052"/>
                  <a:pt x="2907756" y="-7858"/>
                  <a:pt x="3107233" y="0"/>
                </a:cubicBezTo>
                <a:cubicBezTo>
                  <a:pt x="3306710" y="7858"/>
                  <a:pt x="3641488" y="-22720"/>
                  <a:pt x="3933206" y="0"/>
                </a:cubicBezTo>
                <a:cubicBezTo>
                  <a:pt x="4224924" y="22720"/>
                  <a:pt x="4344259" y="32045"/>
                  <a:pt x="4588741" y="0"/>
                </a:cubicBezTo>
                <a:cubicBezTo>
                  <a:pt x="4833223" y="-32045"/>
                  <a:pt x="5007792" y="-25521"/>
                  <a:pt x="5159056" y="0"/>
                </a:cubicBezTo>
                <a:cubicBezTo>
                  <a:pt x="5310320" y="25521"/>
                  <a:pt x="5643017" y="6498"/>
                  <a:pt x="5899809" y="0"/>
                </a:cubicBezTo>
                <a:cubicBezTo>
                  <a:pt x="6156601" y="-6498"/>
                  <a:pt x="6107735" y="-17128"/>
                  <a:pt x="6299685" y="0"/>
                </a:cubicBezTo>
                <a:cubicBezTo>
                  <a:pt x="6491635" y="17128"/>
                  <a:pt x="6588954" y="10622"/>
                  <a:pt x="6870000" y="0"/>
                </a:cubicBezTo>
                <a:cubicBezTo>
                  <a:pt x="7151046" y="-10622"/>
                  <a:pt x="7167145" y="-13719"/>
                  <a:pt x="7269876" y="0"/>
                </a:cubicBezTo>
                <a:cubicBezTo>
                  <a:pt x="7372607" y="13719"/>
                  <a:pt x="7585057" y="-9792"/>
                  <a:pt x="7669752" y="0"/>
                </a:cubicBezTo>
                <a:cubicBezTo>
                  <a:pt x="7754447" y="9792"/>
                  <a:pt x="8228318" y="8089"/>
                  <a:pt x="8521947" y="0"/>
                </a:cubicBezTo>
                <a:cubicBezTo>
                  <a:pt x="8532695" y="178174"/>
                  <a:pt x="8523343" y="278572"/>
                  <a:pt x="8521947" y="407189"/>
                </a:cubicBezTo>
                <a:cubicBezTo>
                  <a:pt x="8520551" y="535806"/>
                  <a:pt x="8514802" y="699689"/>
                  <a:pt x="8521947" y="830997"/>
                </a:cubicBezTo>
                <a:cubicBezTo>
                  <a:pt x="8299097" y="832166"/>
                  <a:pt x="8041445" y="829639"/>
                  <a:pt x="7781193" y="830997"/>
                </a:cubicBezTo>
                <a:cubicBezTo>
                  <a:pt x="7520941" y="832355"/>
                  <a:pt x="7549829" y="816165"/>
                  <a:pt x="7381317" y="830997"/>
                </a:cubicBezTo>
                <a:cubicBezTo>
                  <a:pt x="7212805" y="845829"/>
                  <a:pt x="6809021" y="821236"/>
                  <a:pt x="6555344" y="830997"/>
                </a:cubicBezTo>
                <a:cubicBezTo>
                  <a:pt x="6301667" y="840758"/>
                  <a:pt x="6259855" y="804465"/>
                  <a:pt x="5985029" y="830997"/>
                </a:cubicBezTo>
                <a:cubicBezTo>
                  <a:pt x="5710203" y="857529"/>
                  <a:pt x="5487988" y="863678"/>
                  <a:pt x="5159056" y="830997"/>
                </a:cubicBezTo>
                <a:cubicBezTo>
                  <a:pt x="4830124" y="798316"/>
                  <a:pt x="4711290" y="854477"/>
                  <a:pt x="4333082" y="830997"/>
                </a:cubicBezTo>
                <a:cubicBezTo>
                  <a:pt x="3954874" y="807517"/>
                  <a:pt x="3756835" y="843384"/>
                  <a:pt x="3592328" y="830997"/>
                </a:cubicBezTo>
                <a:cubicBezTo>
                  <a:pt x="3427821" y="818610"/>
                  <a:pt x="3258151" y="858350"/>
                  <a:pt x="3022014" y="830997"/>
                </a:cubicBezTo>
                <a:cubicBezTo>
                  <a:pt x="2785877" y="803644"/>
                  <a:pt x="2454413" y="793085"/>
                  <a:pt x="2196040" y="830997"/>
                </a:cubicBezTo>
                <a:cubicBezTo>
                  <a:pt x="1937667" y="868909"/>
                  <a:pt x="1604778" y="828373"/>
                  <a:pt x="1455286" y="830997"/>
                </a:cubicBezTo>
                <a:cubicBezTo>
                  <a:pt x="1305794" y="833621"/>
                  <a:pt x="1230881" y="842573"/>
                  <a:pt x="1055410" y="830997"/>
                </a:cubicBezTo>
                <a:cubicBezTo>
                  <a:pt x="879939" y="819421"/>
                  <a:pt x="286051" y="782340"/>
                  <a:pt x="0" y="830997"/>
                </a:cubicBezTo>
                <a:cubicBezTo>
                  <a:pt x="-16747" y="738736"/>
                  <a:pt x="8086" y="519491"/>
                  <a:pt x="0" y="415499"/>
                </a:cubicBezTo>
                <a:cubicBezTo>
                  <a:pt x="-8086" y="311507"/>
                  <a:pt x="-2149" y="138107"/>
                  <a:pt x="0" y="0"/>
                </a:cubicBezTo>
                <a:close/>
              </a:path>
            </a:pathLst>
          </a:custGeom>
          <a:solidFill>
            <a:schemeClr val="bg1"/>
          </a:solidFill>
          <a:ln>
            <a:solidFill>
              <a:schemeClr val="accent4"/>
            </a:solidFill>
            <a:extLst>
              <a:ext uri="{C807C97D-BFC1-408E-A445-0C87EB9F89A2}">
                <ask:lineSketchStyleProps xmlns:ask="http://schemas.microsoft.com/office/drawing/2018/sketchyshapes" sd="661058248">
                  <a:prstGeom prst="rect">
                    <a:avLst/>
                  </a:prstGeom>
                  <ask:type>
                    <ask:lineSketchFreehand/>
                  </ask:type>
                </ask:lineSketchStyleProps>
              </a:ext>
            </a:extLst>
          </a:ln>
        </p:spPr>
        <p:txBody>
          <a:bodyPr wrap="square" rtlCol="0">
            <a:spAutoFit/>
          </a:bodyPr>
          <a:lstStyle/>
          <a:p>
            <a:pPr algn="ctr"/>
            <a:r>
              <a:rPr lang="pt-BR" sz="2400" b="1" dirty="0">
                <a:solidFill>
                  <a:srgbClr val="2F2F2E"/>
                </a:solidFill>
                <a:effectLst/>
                <a:latin typeface="+mj-lt"/>
              </a:rPr>
              <a:t>Beijing </a:t>
            </a:r>
            <a:r>
              <a:rPr lang="pt-BR" sz="2400" b="1" dirty="0" err="1">
                <a:solidFill>
                  <a:schemeClr val="accent2"/>
                </a:solidFill>
                <a:effectLst/>
                <a:latin typeface="+mj-lt"/>
              </a:rPr>
              <a:t>is</a:t>
            </a:r>
            <a:r>
              <a:rPr lang="pt-BR" sz="2400" b="1" dirty="0">
                <a:solidFill>
                  <a:schemeClr val="accent2"/>
                </a:solidFill>
                <a:effectLst/>
                <a:latin typeface="+mj-lt"/>
              </a:rPr>
              <a:t> </a:t>
            </a:r>
            <a:r>
              <a:rPr lang="pt-BR" sz="2400" b="1" dirty="0" err="1">
                <a:solidFill>
                  <a:schemeClr val="accent2"/>
                </a:solidFill>
                <a:effectLst/>
                <a:latin typeface="+mj-lt"/>
              </a:rPr>
              <a:t>considering</a:t>
            </a:r>
            <a:r>
              <a:rPr lang="pt-BR" sz="2400" b="1" dirty="0">
                <a:solidFill>
                  <a:schemeClr val="accent2"/>
                </a:solidFill>
                <a:effectLst/>
                <a:latin typeface="+mj-lt"/>
              </a:rPr>
              <a:t> </a:t>
            </a:r>
            <a:r>
              <a:rPr lang="pt-BR" sz="2400" b="1" dirty="0" err="1">
                <a:solidFill>
                  <a:srgbClr val="2F2F2E"/>
                </a:solidFill>
                <a:effectLst/>
                <a:latin typeface="+mj-lt"/>
              </a:rPr>
              <a:t>ways</a:t>
            </a:r>
            <a:r>
              <a:rPr lang="pt-BR" sz="2400" b="1" dirty="0">
                <a:solidFill>
                  <a:srgbClr val="2F2F2E"/>
                </a:solidFill>
                <a:effectLst/>
                <a:latin typeface="+mj-lt"/>
              </a:rPr>
              <a:t> </a:t>
            </a:r>
            <a:r>
              <a:rPr lang="pt-BR" sz="2400" b="1" dirty="0" err="1">
                <a:solidFill>
                  <a:srgbClr val="2F2F2E"/>
                </a:solidFill>
                <a:effectLst/>
                <a:latin typeface="+mj-lt"/>
              </a:rPr>
              <a:t>to</a:t>
            </a:r>
            <a:r>
              <a:rPr lang="pt-BR" sz="2400" b="1" dirty="0">
                <a:solidFill>
                  <a:srgbClr val="2F2F2E"/>
                </a:solidFill>
                <a:effectLst/>
                <a:latin typeface="+mj-lt"/>
              </a:rPr>
              <a:t> </a:t>
            </a:r>
            <a:r>
              <a:rPr lang="pt-BR" sz="2400" b="1" dirty="0" err="1">
                <a:solidFill>
                  <a:srgbClr val="2F2F2E"/>
                </a:solidFill>
                <a:effectLst/>
                <a:latin typeface="+mj-lt"/>
              </a:rPr>
              <a:t>limit</a:t>
            </a:r>
            <a:r>
              <a:rPr lang="pt-BR" sz="2400" b="1" dirty="0">
                <a:solidFill>
                  <a:srgbClr val="2F2F2E"/>
                </a:solidFill>
                <a:effectLst/>
                <a:latin typeface="+mj-lt"/>
              </a:rPr>
              <a:t> </a:t>
            </a:r>
            <a:r>
              <a:rPr lang="pt-BR" sz="2400" b="1" dirty="0" err="1">
                <a:solidFill>
                  <a:srgbClr val="2F2F2E"/>
                </a:solidFill>
                <a:effectLst/>
                <a:latin typeface="+mj-lt"/>
              </a:rPr>
              <a:t>children’s</a:t>
            </a:r>
            <a:r>
              <a:rPr lang="pt-BR" sz="2400" b="1" dirty="0">
                <a:solidFill>
                  <a:srgbClr val="2F2F2E"/>
                </a:solidFill>
                <a:effectLst/>
                <a:latin typeface="+mj-lt"/>
              </a:rPr>
              <a:t> use </a:t>
            </a:r>
            <a:r>
              <a:rPr lang="pt-BR" sz="2400" b="1" dirty="0" err="1">
                <a:solidFill>
                  <a:srgbClr val="2F2F2E"/>
                </a:solidFill>
                <a:effectLst/>
                <a:latin typeface="+mj-lt"/>
              </a:rPr>
              <a:t>of</a:t>
            </a:r>
            <a:r>
              <a:rPr lang="pt-BR" sz="2400" b="1" dirty="0">
                <a:solidFill>
                  <a:srgbClr val="2F2F2E"/>
                </a:solidFill>
                <a:effectLst/>
                <a:latin typeface="+mj-lt"/>
              </a:rPr>
              <a:t> mobile devices. </a:t>
            </a:r>
            <a:r>
              <a:rPr lang="pt-BR" sz="2400" b="1" dirty="0" err="1">
                <a:solidFill>
                  <a:srgbClr val="2F2F2E"/>
                </a:solidFill>
                <a:effectLst/>
                <a:latin typeface="+mj-lt"/>
              </a:rPr>
              <a:t>But</a:t>
            </a:r>
            <a:r>
              <a:rPr lang="pt-BR" sz="2400" b="1" dirty="0">
                <a:solidFill>
                  <a:srgbClr val="2F2F2E"/>
                </a:solidFill>
                <a:effectLst/>
                <a:latin typeface="+mj-lt"/>
              </a:rPr>
              <a:t> </a:t>
            </a:r>
            <a:r>
              <a:rPr lang="pt-BR" sz="2400" b="1" dirty="0">
                <a:solidFill>
                  <a:schemeClr val="accent2"/>
                </a:solidFill>
                <a:effectLst/>
                <a:latin typeface="+mj-lt"/>
              </a:rPr>
              <a:t>are</a:t>
            </a:r>
            <a:r>
              <a:rPr lang="pt-BR" sz="2400" b="1" dirty="0">
                <a:solidFill>
                  <a:srgbClr val="2F2F2E"/>
                </a:solidFill>
                <a:effectLst/>
                <a:latin typeface="+mj-lt"/>
              </a:rPr>
              <a:t> </a:t>
            </a:r>
            <a:r>
              <a:rPr lang="pt-BR" sz="2400" b="1" dirty="0" err="1">
                <a:solidFill>
                  <a:srgbClr val="2F2F2E"/>
                </a:solidFill>
                <a:effectLst/>
                <a:latin typeface="+mj-lt"/>
              </a:rPr>
              <a:t>they</a:t>
            </a:r>
            <a:r>
              <a:rPr lang="pt-BR" sz="2400" b="1" dirty="0">
                <a:solidFill>
                  <a:srgbClr val="2F2F2E"/>
                </a:solidFill>
                <a:effectLst/>
                <a:latin typeface="+mj-lt"/>
              </a:rPr>
              <a:t> </a:t>
            </a:r>
            <a:r>
              <a:rPr lang="pt-BR" sz="2400" b="1" dirty="0" err="1">
                <a:solidFill>
                  <a:schemeClr val="accent2"/>
                </a:solidFill>
                <a:effectLst/>
                <a:latin typeface="+mj-lt"/>
              </a:rPr>
              <a:t>addressing</a:t>
            </a:r>
            <a:r>
              <a:rPr lang="pt-BR" sz="2400" b="1" dirty="0">
                <a:solidFill>
                  <a:srgbClr val="2F2F2E"/>
                </a:solidFill>
                <a:effectLst/>
                <a:latin typeface="+mj-lt"/>
              </a:rPr>
              <a:t> </a:t>
            </a:r>
            <a:r>
              <a:rPr lang="pt-BR" sz="2400" b="1" dirty="0" err="1">
                <a:solidFill>
                  <a:srgbClr val="2F2F2E"/>
                </a:solidFill>
                <a:effectLst/>
                <a:latin typeface="+mj-lt"/>
              </a:rPr>
              <a:t>the</a:t>
            </a:r>
            <a:r>
              <a:rPr lang="pt-BR" sz="2400" b="1" dirty="0">
                <a:solidFill>
                  <a:srgbClr val="2F2F2E"/>
                </a:solidFill>
                <a:effectLst/>
                <a:latin typeface="+mj-lt"/>
              </a:rPr>
              <a:t> </a:t>
            </a:r>
            <a:r>
              <a:rPr lang="pt-BR" sz="2400" b="1" dirty="0" err="1">
                <a:solidFill>
                  <a:srgbClr val="2F2F2E"/>
                </a:solidFill>
                <a:effectLst/>
                <a:latin typeface="+mj-lt"/>
              </a:rPr>
              <a:t>wrong</a:t>
            </a:r>
            <a:r>
              <a:rPr lang="pt-BR" sz="2400" b="1" dirty="0">
                <a:solidFill>
                  <a:srgbClr val="2F2F2E"/>
                </a:solidFill>
                <a:effectLst/>
                <a:latin typeface="+mj-lt"/>
              </a:rPr>
              <a:t> </a:t>
            </a:r>
            <a:r>
              <a:rPr lang="pt-BR" sz="2400" b="1" dirty="0" err="1">
                <a:solidFill>
                  <a:srgbClr val="2F2F2E"/>
                </a:solidFill>
                <a:effectLst/>
                <a:latin typeface="+mj-lt"/>
              </a:rPr>
              <a:t>problem</a:t>
            </a:r>
            <a:r>
              <a:rPr lang="pt-BR" sz="2400" b="1" dirty="0">
                <a:solidFill>
                  <a:srgbClr val="2F2F2E"/>
                </a:solidFill>
                <a:effectLst/>
                <a:latin typeface="+mj-lt"/>
              </a:rPr>
              <a:t>?</a:t>
            </a:r>
            <a:endParaRPr lang="pt-BR" sz="2400" dirty="0">
              <a:solidFill>
                <a:srgbClr val="2F2F2E"/>
              </a:solidFill>
              <a:effectLst/>
              <a:latin typeface="+mj-lt"/>
            </a:endParaRPr>
          </a:p>
        </p:txBody>
      </p:sp>
      <p:sp>
        <p:nvSpPr>
          <p:cNvPr id="23" name="CaixaDeTexto 22">
            <a:extLst>
              <a:ext uri="{FF2B5EF4-FFF2-40B4-BE49-F238E27FC236}">
                <a16:creationId xmlns:a16="http://schemas.microsoft.com/office/drawing/2014/main" id="{F480EC0A-C3B3-FC2E-4C08-5BA3D3E9C176}"/>
              </a:ext>
            </a:extLst>
          </p:cNvPr>
          <p:cNvSpPr txBox="1"/>
          <p:nvPr/>
        </p:nvSpPr>
        <p:spPr>
          <a:xfrm>
            <a:off x="1481960" y="5183833"/>
            <a:ext cx="8510714" cy="954107"/>
          </a:xfrm>
          <a:custGeom>
            <a:avLst/>
            <a:gdLst>
              <a:gd name="connsiteX0" fmla="*/ 0 w 8510714"/>
              <a:gd name="connsiteY0" fmla="*/ 0 h 954107"/>
              <a:gd name="connsiteX1" fmla="*/ 654670 w 8510714"/>
              <a:gd name="connsiteY1" fmla="*/ 0 h 954107"/>
              <a:gd name="connsiteX2" fmla="*/ 1054019 w 8510714"/>
              <a:gd name="connsiteY2" fmla="*/ 0 h 954107"/>
              <a:gd name="connsiteX3" fmla="*/ 1878904 w 8510714"/>
              <a:gd name="connsiteY3" fmla="*/ 0 h 954107"/>
              <a:gd name="connsiteX4" fmla="*/ 2363360 w 8510714"/>
              <a:gd name="connsiteY4" fmla="*/ 0 h 954107"/>
              <a:gd name="connsiteX5" fmla="*/ 2762709 w 8510714"/>
              <a:gd name="connsiteY5" fmla="*/ 0 h 954107"/>
              <a:gd name="connsiteX6" fmla="*/ 3162058 w 8510714"/>
              <a:gd name="connsiteY6" fmla="*/ 0 h 954107"/>
              <a:gd name="connsiteX7" fmla="*/ 3816728 w 8510714"/>
              <a:gd name="connsiteY7" fmla="*/ 0 h 954107"/>
              <a:gd name="connsiteX8" fmla="*/ 4556505 w 8510714"/>
              <a:gd name="connsiteY8" fmla="*/ 0 h 954107"/>
              <a:gd name="connsiteX9" fmla="*/ 5211176 w 8510714"/>
              <a:gd name="connsiteY9" fmla="*/ 0 h 954107"/>
              <a:gd name="connsiteX10" fmla="*/ 6036060 w 8510714"/>
              <a:gd name="connsiteY10" fmla="*/ 0 h 954107"/>
              <a:gd name="connsiteX11" fmla="*/ 6435409 w 8510714"/>
              <a:gd name="connsiteY11" fmla="*/ 0 h 954107"/>
              <a:gd name="connsiteX12" fmla="*/ 7004972 w 8510714"/>
              <a:gd name="connsiteY12" fmla="*/ 0 h 954107"/>
              <a:gd name="connsiteX13" fmla="*/ 7659643 w 8510714"/>
              <a:gd name="connsiteY13" fmla="*/ 0 h 954107"/>
              <a:gd name="connsiteX14" fmla="*/ 8510714 w 8510714"/>
              <a:gd name="connsiteY14" fmla="*/ 0 h 954107"/>
              <a:gd name="connsiteX15" fmla="*/ 8510714 w 8510714"/>
              <a:gd name="connsiteY15" fmla="*/ 486595 h 954107"/>
              <a:gd name="connsiteX16" fmla="*/ 8510714 w 8510714"/>
              <a:gd name="connsiteY16" fmla="*/ 954107 h 954107"/>
              <a:gd name="connsiteX17" fmla="*/ 7941151 w 8510714"/>
              <a:gd name="connsiteY17" fmla="*/ 954107 h 954107"/>
              <a:gd name="connsiteX18" fmla="*/ 7201373 w 8510714"/>
              <a:gd name="connsiteY18" fmla="*/ 954107 h 954107"/>
              <a:gd name="connsiteX19" fmla="*/ 6716917 w 8510714"/>
              <a:gd name="connsiteY19" fmla="*/ 954107 h 954107"/>
              <a:gd name="connsiteX20" fmla="*/ 6147354 w 8510714"/>
              <a:gd name="connsiteY20" fmla="*/ 954107 h 954107"/>
              <a:gd name="connsiteX21" fmla="*/ 5662898 w 8510714"/>
              <a:gd name="connsiteY21" fmla="*/ 954107 h 954107"/>
              <a:gd name="connsiteX22" fmla="*/ 5263549 w 8510714"/>
              <a:gd name="connsiteY22" fmla="*/ 954107 h 954107"/>
              <a:gd name="connsiteX23" fmla="*/ 4438665 w 8510714"/>
              <a:gd name="connsiteY23" fmla="*/ 954107 h 954107"/>
              <a:gd name="connsiteX24" fmla="*/ 3783994 w 8510714"/>
              <a:gd name="connsiteY24" fmla="*/ 954107 h 954107"/>
              <a:gd name="connsiteX25" fmla="*/ 2959110 w 8510714"/>
              <a:gd name="connsiteY25" fmla="*/ 954107 h 954107"/>
              <a:gd name="connsiteX26" fmla="*/ 2304439 w 8510714"/>
              <a:gd name="connsiteY26" fmla="*/ 954107 h 954107"/>
              <a:gd name="connsiteX27" fmla="*/ 1905091 w 8510714"/>
              <a:gd name="connsiteY27" fmla="*/ 954107 h 954107"/>
              <a:gd name="connsiteX28" fmla="*/ 1080206 w 8510714"/>
              <a:gd name="connsiteY28" fmla="*/ 954107 h 954107"/>
              <a:gd name="connsiteX29" fmla="*/ 0 w 8510714"/>
              <a:gd name="connsiteY29" fmla="*/ 954107 h 954107"/>
              <a:gd name="connsiteX30" fmla="*/ 0 w 8510714"/>
              <a:gd name="connsiteY30" fmla="*/ 467512 h 954107"/>
              <a:gd name="connsiteX31" fmla="*/ 0 w 8510714"/>
              <a:gd name="connsiteY31" fmla="*/ 0 h 95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510714" h="954107" fill="none" extrusionOk="0">
                <a:moveTo>
                  <a:pt x="0" y="0"/>
                </a:moveTo>
                <a:cubicBezTo>
                  <a:pt x="184672" y="14135"/>
                  <a:pt x="406529" y="23649"/>
                  <a:pt x="654670" y="0"/>
                </a:cubicBezTo>
                <a:cubicBezTo>
                  <a:pt x="902811" y="-23649"/>
                  <a:pt x="949923" y="-4065"/>
                  <a:pt x="1054019" y="0"/>
                </a:cubicBezTo>
                <a:cubicBezTo>
                  <a:pt x="1158115" y="4065"/>
                  <a:pt x="1652709" y="40774"/>
                  <a:pt x="1878904" y="0"/>
                </a:cubicBezTo>
                <a:cubicBezTo>
                  <a:pt x="2105099" y="-40774"/>
                  <a:pt x="2158553" y="15681"/>
                  <a:pt x="2363360" y="0"/>
                </a:cubicBezTo>
                <a:cubicBezTo>
                  <a:pt x="2568167" y="-15681"/>
                  <a:pt x="2635551" y="2123"/>
                  <a:pt x="2762709" y="0"/>
                </a:cubicBezTo>
                <a:cubicBezTo>
                  <a:pt x="2889867" y="-2123"/>
                  <a:pt x="3000446" y="-14283"/>
                  <a:pt x="3162058" y="0"/>
                </a:cubicBezTo>
                <a:cubicBezTo>
                  <a:pt x="3323670" y="14283"/>
                  <a:pt x="3599237" y="16122"/>
                  <a:pt x="3816728" y="0"/>
                </a:cubicBezTo>
                <a:cubicBezTo>
                  <a:pt x="4034219" y="-16122"/>
                  <a:pt x="4215853" y="22681"/>
                  <a:pt x="4556505" y="0"/>
                </a:cubicBezTo>
                <a:cubicBezTo>
                  <a:pt x="4897157" y="-22681"/>
                  <a:pt x="5018817" y="-13914"/>
                  <a:pt x="5211176" y="0"/>
                </a:cubicBezTo>
                <a:cubicBezTo>
                  <a:pt x="5403535" y="13914"/>
                  <a:pt x="5651137" y="-19866"/>
                  <a:pt x="6036060" y="0"/>
                </a:cubicBezTo>
                <a:cubicBezTo>
                  <a:pt x="6420983" y="19866"/>
                  <a:pt x="6245780" y="-16229"/>
                  <a:pt x="6435409" y="0"/>
                </a:cubicBezTo>
                <a:cubicBezTo>
                  <a:pt x="6625038" y="16229"/>
                  <a:pt x="6774124" y="-23974"/>
                  <a:pt x="7004972" y="0"/>
                </a:cubicBezTo>
                <a:cubicBezTo>
                  <a:pt x="7235820" y="23974"/>
                  <a:pt x="7512058" y="3542"/>
                  <a:pt x="7659643" y="0"/>
                </a:cubicBezTo>
                <a:cubicBezTo>
                  <a:pt x="7807228" y="-3542"/>
                  <a:pt x="8140908" y="27234"/>
                  <a:pt x="8510714" y="0"/>
                </a:cubicBezTo>
                <a:cubicBezTo>
                  <a:pt x="8497819" y="139770"/>
                  <a:pt x="8494236" y="249067"/>
                  <a:pt x="8510714" y="486595"/>
                </a:cubicBezTo>
                <a:cubicBezTo>
                  <a:pt x="8527192" y="724124"/>
                  <a:pt x="8512249" y="805697"/>
                  <a:pt x="8510714" y="954107"/>
                </a:cubicBezTo>
                <a:cubicBezTo>
                  <a:pt x="8354513" y="943292"/>
                  <a:pt x="8144496" y="945395"/>
                  <a:pt x="7941151" y="954107"/>
                </a:cubicBezTo>
                <a:cubicBezTo>
                  <a:pt x="7737806" y="962819"/>
                  <a:pt x="7371529" y="962289"/>
                  <a:pt x="7201373" y="954107"/>
                </a:cubicBezTo>
                <a:cubicBezTo>
                  <a:pt x="7031217" y="945925"/>
                  <a:pt x="6920410" y="977062"/>
                  <a:pt x="6716917" y="954107"/>
                </a:cubicBezTo>
                <a:cubicBezTo>
                  <a:pt x="6513424" y="931152"/>
                  <a:pt x="6391164" y="945083"/>
                  <a:pt x="6147354" y="954107"/>
                </a:cubicBezTo>
                <a:cubicBezTo>
                  <a:pt x="5903544" y="963131"/>
                  <a:pt x="5894097" y="962195"/>
                  <a:pt x="5662898" y="954107"/>
                </a:cubicBezTo>
                <a:cubicBezTo>
                  <a:pt x="5431699" y="946019"/>
                  <a:pt x="5365389" y="953648"/>
                  <a:pt x="5263549" y="954107"/>
                </a:cubicBezTo>
                <a:cubicBezTo>
                  <a:pt x="5161709" y="954566"/>
                  <a:pt x="4749902" y="980675"/>
                  <a:pt x="4438665" y="954107"/>
                </a:cubicBezTo>
                <a:cubicBezTo>
                  <a:pt x="4127428" y="927539"/>
                  <a:pt x="3977352" y="973835"/>
                  <a:pt x="3783994" y="954107"/>
                </a:cubicBezTo>
                <a:cubicBezTo>
                  <a:pt x="3590636" y="934379"/>
                  <a:pt x="3193180" y="939366"/>
                  <a:pt x="2959110" y="954107"/>
                </a:cubicBezTo>
                <a:cubicBezTo>
                  <a:pt x="2725040" y="968848"/>
                  <a:pt x="2526337" y="933655"/>
                  <a:pt x="2304439" y="954107"/>
                </a:cubicBezTo>
                <a:cubicBezTo>
                  <a:pt x="2082541" y="974559"/>
                  <a:pt x="2016629" y="962272"/>
                  <a:pt x="1905091" y="954107"/>
                </a:cubicBezTo>
                <a:cubicBezTo>
                  <a:pt x="1793553" y="945942"/>
                  <a:pt x="1485781" y="956494"/>
                  <a:pt x="1080206" y="954107"/>
                </a:cubicBezTo>
                <a:cubicBezTo>
                  <a:pt x="674632" y="951720"/>
                  <a:pt x="222635" y="949453"/>
                  <a:pt x="0" y="954107"/>
                </a:cubicBezTo>
                <a:cubicBezTo>
                  <a:pt x="3983" y="841333"/>
                  <a:pt x="7956" y="606406"/>
                  <a:pt x="0" y="467512"/>
                </a:cubicBezTo>
                <a:cubicBezTo>
                  <a:pt x="-7956" y="328618"/>
                  <a:pt x="-3674" y="99367"/>
                  <a:pt x="0" y="0"/>
                </a:cubicBezTo>
                <a:close/>
              </a:path>
              <a:path w="8510714" h="954107" stroke="0" extrusionOk="0">
                <a:moveTo>
                  <a:pt x="0" y="0"/>
                </a:moveTo>
                <a:cubicBezTo>
                  <a:pt x="156408" y="-11170"/>
                  <a:pt x="214042" y="11964"/>
                  <a:pt x="399349" y="0"/>
                </a:cubicBezTo>
                <a:cubicBezTo>
                  <a:pt x="584656" y="-11964"/>
                  <a:pt x="696685" y="-15436"/>
                  <a:pt x="798698" y="0"/>
                </a:cubicBezTo>
                <a:cubicBezTo>
                  <a:pt x="900711" y="15436"/>
                  <a:pt x="1250940" y="-36392"/>
                  <a:pt x="1623582" y="0"/>
                </a:cubicBezTo>
                <a:cubicBezTo>
                  <a:pt x="1996224" y="36392"/>
                  <a:pt x="1959337" y="12624"/>
                  <a:pt x="2278253" y="0"/>
                </a:cubicBezTo>
                <a:cubicBezTo>
                  <a:pt x="2597169" y="-12624"/>
                  <a:pt x="2611160" y="26437"/>
                  <a:pt x="2932923" y="0"/>
                </a:cubicBezTo>
                <a:cubicBezTo>
                  <a:pt x="3254686" y="-26437"/>
                  <a:pt x="3334506" y="22548"/>
                  <a:pt x="3587593" y="0"/>
                </a:cubicBezTo>
                <a:cubicBezTo>
                  <a:pt x="3840680" y="-22548"/>
                  <a:pt x="4050806" y="6472"/>
                  <a:pt x="4327371" y="0"/>
                </a:cubicBezTo>
                <a:cubicBezTo>
                  <a:pt x="4603936" y="-6472"/>
                  <a:pt x="4794868" y="11754"/>
                  <a:pt x="5067148" y="0"/>
                </a:cubicBezTo>
                <a:cubicBezTo>
                  <a:pt x="5339428" y="-11754"/>
                  <a:pt x="5510936" y="-22418"/>
                  <a:pt x="5806926" y="0"/>
                </a:cubicBezTo>
                <a:cubicBezTo>
                  <a:pt x="6102916" y="22418"/>
                  <a:pt x="6220045" y="-22015"/>
                  <a:pt x="6546703" y="0"/>
                </a:cubicBezTo>
                <a:cubicBezTo>
                  <a:pt x="6873361" y="22015"/>
                  <a:pt x="6963548" y="-10616"/>
                  <a:pt x="7201373" y="0"/>
                </a:cubicBezTo>
                <a:cubicBezTo>
                  <a:pt x="7439198" y="10616"/>
                  <a:pt x="7566091" y="15823"/>
                  <a:pt x="7856044" y="0"/>
                </a:cubicBezTo>
                <a:cubicBezTo>
                  <a:pt x="8145997" y="-15823"/>
                  <a:pt x="8330546" y="6163"/>
                  <a:pt x="8510714" y="0"/>
                </a:cubicBezTo>
                <a:cubicBezTo>
                  <a:pt x="8526744" y="122763"/>
                  <a:pt x="8517421" y="352128"/>
                  <a:pt x="8510714" y="496136"/>
                </a:cubicBezTo>
                <a:cubicBezTo>
                  <a:pt x="8504007" y="640144"/>
                  <a:pt x="8489629" y="856465"/>
                  <a:pt x="8510714" y="954107"/>
                </a:cubicBezTo>
                <a:cubicBezTo>
                  <a:pt x="8275440" y="934426"/>
                  <a:pt x="8179526" y="941350"/>
                  <a:pt x="7941151" y="954107"/>
                </a:cubicBezTo>
                <a:cubicBezTo>
                  <a:pt x="7702776" y="966864"/>
                  <a:pt x="7523959" y="928248"/>
                  <a:pt x="7286481" y="954107"/>
                </a:cubicBezTo>
                <a:cubicBezTo>
                  <a:pt x="7049003" y="979967"/>
                  <a:pt x="6754743" y="954501"/>
                  <a:pt x="6461596" y="954107"/>
                </a:cubicBezTo>
                <a:cubicBezTo>
                  <a:pt x="6168449" y="953713"/>
                  <a:pt x="6088969" y="957197"/>
                  <a:pt x="5806926" y="954107"/>
                </a:cubicBezTo>
                <a:cubicBezTo>
                  <a:pt x="5524883" y="951018"/>
                  <a:pt x="5457377" y="970335"/>
                  <a:pt x="5322470" y="954107"/>
                </a:cubicBezTo>
                <a:cubicBezTo>
                  <a:pt x="5187563" y="937879"/>
                  <a:pt x="4819296" y="943031"/>
                  <a:pt x="4667799" y="954107"/>
                </a:cubicBezTo>
                <a:cubicBezTo>
                  <a:pt x="4516302" y="965183"/>
                  <a:pt x="4127063" y="948369"/>
                  <a:pt x="3842915" y="954107"/>
                </a:cubicBezTo>
                <a:cubicBezTo>
                  <a:pt x="3558767" y="959845"/>
                  <a:pt x="3411168" y="941709"/>
                  <a:pt x="3188244" y="954107"/>
                </a:cubicBezTo>
                <a:cubicBezTo>
                  <a:pt x="2965320" y="966505"/>
                  <a:pt x="2899075" y="945252"/>
                  <a:pt x="2788896" y="954107"/>
                </a:cubicBezTo>
                <a:cubicBezTo>
                  <a:pt x="2678717" y="962962"/>
                  <a:pt x="2489875" y="957581"/>
                  <a:pt x="2304439" y="954107"/>
                </a:cubicBezTo>
                <a:cubicBezTo>
                  <a:pt x="2119003" y="950633"/>
                  <a:pt x="1952774" y="943684"/>
                  <a:pt x="1734876" y="954107"/>
                </a:cubicBezTo>
                <a:cubicBezTo>
                  <a:pt x="1516978" y="964530"/>
                  <a:pt x="1460447" y="937799"/>
                  <a:pt x="1250420" y="954107"/>
                </a:cubicBezTo>
                <a:cubicBezTo>
                  <a:pt x="1040393" y="970415"/>
                  <a:pt x="896883" y="954566"/>
                  <a:pt x="765964" y="954107"/>
                </a:cubicBezTo>
                <a:cubicBezTo>
                  <a:pt x="635045" y="953648"/>
                  <a:pt x="367152" y="981902"/>
                  <a:pt x="0" y="954107"/>
                </a:cubicBezTo>
                <a:cubicBezTo>
                  <a:pt x="-13748" y="761968"/>
                  <a:pt x="-14773" y="697952"/>
                  <a:pt x="0" y="477054"/>
                </a:cubicBezTo>
                <a:cubicBezTo>
                  <a:pt x="14773" y="256156"/>
                  <a:pt x="1404" y="170075"/>
                  <a:pt x="0" y="0"/>
                </a:cubicBezTo>
                <a:close/>
              </a:path>
            </a:pathLst>
          </a:custGeom>
          <a:solidFill>
            <a:schemeClr val="bg1"/>
          </a:solidFill>
          <a:ln>
            <a:solidFill>
              <a:schemeClr val="accent4"/>
            </a:solidFill>
            <a:extLst>
              <a:ext uri="{C807C97D-BFC1-408E-A445-0C87EB9F89A2}">
                <ask:lineSketchStyleProps xmlns:ask="http://schemas.microsoft.com/office/drawing/2018/sketchyshapes" sd="1754669273">
                  <a:prstGeom prst="rect">
                    <a:avLst/>
                  </a:prstGeom>
                  <ask:type>
                    <ask:lineSketchFreehand/>
                  </ask:type>
                </ask:lineSketchStyleProps>
              </a:ext>
            </a:extLst>
          </a:ln>
        </p:spPr>
        <p:txBody>
          <a:bodyPr wrap="square" rtlCol="0">
            <a:spAutoFit/>
          </a:bodyPr>
          <a:lstStyle/>
          <a:p>
            <a:pPr algn="ctr"/>
            <a:r>
              <a:rPr lang="pt-BR" sz="2800" b="1" dirty="0">
                <a:solidFill>
                  <a:srgbClr val="2F2F2E"/>
                </a:solidFill>
                <a:effectLst/>
                <a:latin typeface="+mj-lt"/>
              </a:rPr>
              <a:t>AI </a:t>
            </a:r>
            <a:r>
              <a:rPr lang="pt-BR" sz="2800" b="1" dirty="0" err="1">
                <a:solidFill>
                  <a:schemeClr val="accent2"/>
                </a:solidFill>
                <a:effectLst/>
                <a:latin typeface="+mj-lt"/>
              </a:rPr>
              <a:t>is</a:t>
            </a:r>
            <a:r>
              <a:rPr lang="pt-BR" sz="2800" b="1" dirty="0">
                <a:solidFill>
                  <a:schemeClr val="accent2"/>
                </a:solidFill>
                <a:latin typeface="+mj-lt"/>
              </a:rPr>
              <a:t> </a:t>
            </a:r>
            <a:r>
              <a:rPr lang="pt-BR" sz="2800" b="1" dirty="0" err="1">
                <a:solidFill>
                  <a:schemeClr val="accent2"/>
                </a:solidFill>
                <a:latin typeface="+mj-lt"/>
              </a:rPr>
              <a:t>helping</a:t>
            </a:r>
            <a:r>
              <a:rPr lang="pt-BR" sz="2800" b="1" dirty="0">
                <a:solidFill>
                  <a:schemeClr val="accent2"/>
                </a:solidFill>
                <a:latin typeface="+mj-lt"/>
              </a:rPr>
              <a:t> </a:t>
            </a:r>
            <a:r>
              <a:rPr lang="pt-BR" sz="2800" b="1" dirty="0" err="1">
                <a:solidFill>
                  <a:srgbClr val="2F2F2E"/>
                </a:solidFill>
                <a:latin typeface="+mj-lt"/>
              </a:rPr>
              <a:t>Indigenous</a:t>
            </a:r>
            <a:r>
              <a:rPr lang="pt-BR" sz="2800" b="1" dirty="0">
                <a:solidFill>
                  <a:srgbClr val="2F2F2E"/>
                </a:solidFill>
                <a:latin typeface="+mj-lt"/>
              </a:rPr>
              <a:t> </a:t>
            </a:r>
            <a:r>
              <a:rPr lang="pt-BR" sz="2800" b="1" dirty="0" err="1">
                <a:solidFill>
                  <a:srgbClr val="2F2F2E"/>
                </a:solidFill>
                <a:latin typeface="+mj-lt"/>
              </a:rPr>
              <a:t>teens</a:t>
            </a:r>
            <a:r>
              <a:rPr lang="pt-BR" sz="2800" b="1" dirty="0">
                <a:solidFill>
                  <a:srgbClr val="2F2F2E"/>
                </a:solidFill>
                <a:latin typeface="+mj-lt"/>
              </a:rPr>
              <a:t> in </a:t>
            </a:r>
            <a:r>
              <a:rPr lang="pt-BR" sz="2800" b="1" dirty="0" err="1">
                <a:solidFill>
                  <a:srgbClr val="2F2F2E"/>
                </a:solidFill>
                <a:latin typeface="+mj-lt"/>
              </a:rPr>
              <a:t>Brazil</a:t>
            </a:r>
            <a:r>
              <a:rPr lang="pt-BR" sz="2800" b="1" dirty="0">
                <a:solidFill>
                  <a:srgbClr val="2F2F2E"/>
                </a:solidFill>
                <a:latin typeface="+mj-lt"/>
              </a:rPr>
              <a:t> </a:t>
            </a:r>
          </a:p>
          <a:p>
            <a:pPr algn="ctr"/>
            <a:r>
              <a:rPr lang="pt-BR" sz="2800" b="1" dirty="0" err="1">
                <a:solidFill>
                  <a:srgbClr val="2F2F2E"/>
                </a:solidFill>
                <a:latin typeface="+mj-lt"/>
              </a:rPr>
              <a:t>keep</a:t>
            </a:r>
            <a:r>
              <a:rPr lang="pt-BR" sz="2800" b="1" dirty="0">
                <a:solidFill>
                  <a:srgbClr val="2F2F2E"/>
                </a:solidFill>
                <a:latin typeface="+mj-lt"/>
              </a:rPr>
              <a:t> </a:t>
            </a:r>
            <a:r>
              <a:rPr lang="pt-BR" sz="2800" b="1" dirty="0" err="1">
                <a:solidFill>
                  <a:srgbClr val="2F2F2E"/>
                </a:solidFill>
                <a:latin typeface="+mj-lt"/>
              </a:rPr>
              <a:t>their</a:t>
            </a:r>
            <a:r>
              <a:rPr lang="pt-BR" sz="2800" b="1" dirty="0">
                <a:solidFill>
                  <a:srgbClr val="2F2F2E"/>
                </a:solidFill>
                <a:latin typeface="+mj-lt"/>
              </a:rPr>
              <a:t> </a:t>
            </a:r>
            <a:r>
              <a:rPr lang="pt-BR" sz="2800" b="1" dirty="0" err="1">
                <a:solidFill>
                  <a:srgbClr val="2F2F2E"/>
                </a:solidFill>
                <a:latin typeface="+mj-lt"/>
              </a:rPr>
              <a:t>mother</a:t>
            </a:r>
            <a:r>
              <a:rPr lang="pt-BR" sz="2800" b="1" dirty="0">
                <a:solidFill>
                  <a:srgbClr val="2F2F2E"/>
                </a:solidFill>
                <a:latin typeface="+mj-lt"/>
              </a:rPr>
              <a:t> </a:t>
            </a:r>
            <a:r>
              <a:rPr lang="pt-BR" sz="2800" b="1" dirty="0" err="1">
                <a:solidFill>
                  <a:srgbClr val="2F2F2E"/>
                </a:solidFill>
                <a:latin typeface="+mj-lt"/>
              </a:rPr>
              <a:t>tongue</a:t>
            </a:r>
            <a:r>
              <a:rPr lang="pt-BR" sz="2800" b="1" dirty="0">
                <a:solidFill>
                  <a:srgbClr val="2F2F2E"/>
                </a:solidFill>
                <a:latin typeface="+mj-lt"/>
              </a:rPr>
              <a:t> </a:t>
            </a:r>
            <a:r>
              <a:rPr lang="pt-BR" sz="2800" b="1" dirty="0" err="1">
                <a:solidFill>
                  <a:srgbClr val="2F2F2E"/>
                </a:solidFill>
                <a:latin typeface="+mj-lt"/>
              </a:rPr>
              <a:t>alive</a:t>
            </a:r>
            <a:endParaRPr lang="pt-BR" sz="2800" dirty="0">
              <a:solidFill>
                <a:srgbClr val="2F2F2E"/>
              </a:solidFill>
              <a:effectLst/>
              <a:latin typeface="+mj-lt"/>
            </a:endParaRPr>
          </a:p>
        </p:txBody>
      </p:sp>
    </p:spTree>
    <p:extLst>
      <p:ext uri="{BB962C8B-B14F-4D97-AF65-F5344CB8AC3E}">
        <p14:creationId xmlns:p14="http://schemas.microsoft.com/office/powerpoint/2010/main" val="11053527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 name="Espaço Reservado para Conteúdo 2">
            <a:extLst>
              <a:ext uri="{FF2B5EF4-FFF2-40B4-BE49-F238E27FC236}">
                <a16:creationId xmlns:a16="http://schemas.microsoft.com/office/drawing/2014/main" id="{392A06A1-AB2D-CD6F-825C-CD1930651E52}"/>
              </a:ext>
            </a:extLst>
          </p:cNvPr>
          <p:cNvSpPr txBox="1">
            <a:spLocks/>
          </p:cNvSpPr>
          <p:nvPr/>
        </p:nvSpPr>
        <p:spPr>
          <a:xfrm>
            <a:off x="3207960" y="5976144"/>
            <a:ext cx="8484713" cy="720060"/>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gn="r">
              <a:buFont typeface="Arial" panose="020B0604020202020204" pitchFamily="34" charset="0"/>
              <a:buNone/>
            </a:pPr>
            <a:r>
              <a:rPr lang="pt-BR" sz="1000" dirty="0">
                <a:solidFill>
                  <a:schemeClr val="tx1"/>
                </a:solidFill>
                <a:latin typeface="Helvetica" pitchFamily="2" charset="0"/>
              </a:rPr>
              <a:t>KARIMI, Faith. The </a:t>
            </a:r>
            <a:r>
              <a:rPr lang="pt-BR" sz="1000" dirty="0" err="1">
                <a:solidFill>
                  <a:schemeClr val="tx1"/>
                </a:solidFill>
                <a:latin typeface="Helvetica" pitchFamily="2" charset="0"/>
              </a:rPr>
              <a:t>first</a:t>
            </a:r>
            <a:r>
              <a:rPr lang="pt-BR" sz="1000" dirty="0">
                <a:solidFill>
                  <a:schemeClr val="tx1"/>
                </a:solidFill>
                <a:latin typeface="Helvetica" pitchFamily="2" charset="0"/>
              </a:rPr>
              <a:t> social media babies are </a:t>
            </a:r>
            <a:r>
              <a:rPr lang="pt-BR" sz="1000" dirty="0" err="1">
                <a:solidFill>
                  <a:schemeClr val="tx1"/>
                </a:solidFill>
                <a:latin typeface="Helvetica" pitchFamily="2" charset="0"/>
              </a:rPr>
              <a:t>adults</a:t>
            </a:r>
            <a:r>
              <a:rPr lang="pt-BR" sz="1000" dirty="0">
                <a:solidFill>
                  <a:schemeClr val="tx1"/>
                </a:solidFill>
                <a:latin typeface="Helvetica" pitchFamily="2" charset="0"/>
              </a:rPr>
              <a:t> </a:t>
            </a:r>
            <a:r>
              <a:rPr lang="pt-BR" sz="1000" dirty="0" err="1">
                <a:solidFill>
                  <a:schemeClr val="tx1"/>
                </a:solidFill>
                <a:latin typeface="Helvetica" pitchFamily="2" charset="0"/>
              </a:rPr>
              <a:t>now</a:t>
            </a:r>
            <a:r>
              <a:rPr lang="pt-BR" sz="1000" dirty="0">
                <a:solidFill>
                  <a:schemeClr val="tx1"/>
                </a:solidFill>
                <a:latin typeface="Helvetica" pitchFamily="2" charset="0"/>
              </a:rPr>
              <a:t>. Some are </a:t>
            </a:r>
            <a:r>
              <a:rPr lang="pt-BR" sz="1000" dirty="0" err="1">
                <a:solidFill>
                  <a:schemeClr val="tx1"/>
                </a:solidFill>
                <a:latin typeface="Helvetica" pitchFamily="2" charset="0"/>
              </a:rPr>
              <a:t>pushing</a:t>
            </a:r>
            <a:r>
              <a:rPr lang="pt-BR" sz="1000" dirty="0">
                <a:solidFill>
                  <a:schemeClr val="tx1"/>
                </a:solidFill>
                <a:latin typeface="Helvetica" pitchFamily="2" charset="0"/>
              </a:rPr>
              <a:t> for </a:t>
            </a:r>
            <a:r>
              <a:rPr lang="pt-BR" sz="1000" dirty="0" err="1">
                <a:solidFill>
                  <a:schemeClr val="tx1"/>
                </a:solidFill>
                <a:latin typeface="Helvetica" pitchFamily="2" charset="0"/>
              </a:rPr>
              <a:t>lawsto</a:t>
            </a:r>
            <a:r>
              <a:rPr lang="pt-BR" sz="1000" dirty="0">
                <a:solidFill>
                  <a:schemeClr val="tx1"/>
                </a:solidFill>
                <a:latin typeface="Helvetica" pitchFamily="2" charset="0"/>
              </a:rPr>
              <a:t> </a:t>
            </a:r>
            <a:r>
              <a:rPr lang="pt-BR" sz="1000" dirty="0" err="1">
                <a:solidFill>
                  <a:schemeClr val="tx1"/>
                </a:solidFill>
                <a:latin typeface="Helvetica" pitchFamily="2" charset="0"/>
              </a:rPr>
              <a:t>protect</a:t>
            </a:r>
            <a:r>
              <a:rPr lang="pt-BR" sz="1000" dirty="0">
                <a:solidFill>
                  <a:schemeClr val="tx1"/>
                </a:solidFill>
                <a:latin typeface="Helvetica" pitchFamily="2" charset="0"/>
              </a:rPr>
              <a:t> kids </a:t>
            </a:r>
            <a:r>
              <a:rPr lang="pt-BR" sz="1000" dirty="0" err="1">
                <a:solidFill>
                  <a:schemeClr val="tx1"/>
                </a:solidFill>
                <a:latin typeface="Helvetica" pitchFamily="2" charset="0"/>
              </a:rPr>
              <a:t>from</a:t>
            </a:r>
            <a:r>
              <a:rPr lang="pt-BR" sz="1000" dirty="0">
                <a:solidFill>
                  <a:schemeClr val="tx1"/>
                </a:solidFill>
                <a:latin typeface="Helvetica" pitchFamily="2" charset="0"/>
              </a:rPr>
              <a:t> </a:t>
            </a:r>
            <a:r>
              <a:rPr lang="pt-BR" sz="1000" dirty="0" err="1">
                <a:solidFill>
                  <a:schemeClr val="tx1"/>
                </a:solidFill>
                <a:latin typeface="Helvetica" pitchFamily="2" charset="0"/>
              </a:rPr>
              <a:t>their</a:t>
            </a:r>
            <a:r>
              <a:rPr lang="pt-BR" sz="1000" dirty="0">
                <a:solidFill>
                  <a:schemeClr val="tx1"/>
                </a:solidFill>
                <a:latin typeface="Helvetica" pitchFamily="2" charset="0"/>
              </a:rPr>
              <a:t> </a:t>
            </a:r>
            <a:r>
              <a:rPr lang="pt-BR" sz="1000" dirty="0" err="1">
                <a:solidFill>
                  <a:schemeClr val="tx1"/>
                </a:solidFill>
                <a:latin typeface="Helvetica" pitchFamily="2" charset="0"/>
              </a:rPr>
              <a:t>parents</a:t>
            </a:r>
            <a:r>
              <a:rPr lang="pt-BR" sz="1000" dirty="0">
                <a:solidFill>
                  <a:schemeClr val="tx1"/>
                </a:solidFill>
                <a:latin typeface="Helvetica" pitchFamily="2" charset="0"/>
              </a:rPr>
              <a:t>’ </a:t>
            </a:r>
            <a:r>
              <a:rPr lang="pt-BR" sz="1000" dirty="0" err="1">
                <a:solidFill>
                  <a:schemeClr val="tx1"/>
                </a:solidFill>
                <a:latin typeface="Helvetica" pitchFamily="2" charset="0"/>
              </a:rPr>
              <a:t>oversharing</a:t>
            </a:r>
            <a:r>
              <a:rPr lang="pt-BR" sz="1000" dirty="0">
                <a:solidFill>
                  <a:schemeClr val="tx1"/>
                </a:solidFill>
                <a:latin typeface="Helvetica" pitchFamily="2" charset="0"/>
              </a:rPr>
              <a:t>. </a:t>
            </a:r>
            <a:r>
              <a:rPr lang="pt-BR" sz="1000" b="1" dirty="0">
                <a:solidFill>
                  <a:schemeClr val="tx1"/>
                </a:solidFill>
                <a:latin typeface="Helvetica" pitchFamily="2" charset="0"/>
              </a:rPr>
              <a:t>CNN</a:t>
            </a:r>
            <a:r>
              <a:rPr lang="pt-BR" sz="1000" dirty="0">
                <a:solidFill>
                  <a:schemeClr val="tx1"/>
                </a:solidFill>
                <a:latin typeface="Helvetica" pitchFamily="2" charset="0"/>
              </a:rPr>
              <a:t>, [Atlanta], 29 maio 2024. </a:t>
            </a:r>
            <a:r>
              <a:rPr lang="pt-BR" sz="1000" dirty="0" err="1">
                <a:solidFill>
                  <a:schemeClr val="tx1"/>
                </a:solidFill>
                <a:latin typeface="Helvetica" pitchFamily="2" charset="0"/>
              </a:rPr>
              <a:t>Disponívelem</a:t>
            </a:r>
            <a:r>
              <a:rPr lang="pt-BR" sz="1000" dirty="0">
                <a:solidFill>
                  <a:schemeClr val="tx1"/>
                </a:solidFill>
                <a:latin typeface="Helvetica" pitchFamily="2" charset="0"/>
              </a:rPr>
              <a:t>: https://</a:t>
            </a:r>
            <a:r>
              <a:rPr lang="pt-BR" sz="1000" dirty="0" err="1">
                <a:solidFill>
                  <a:schemeClr val="tx1"/>
                </a:solidFill>
                <a:latin typeface="Helvetica" pitchFamily="2" charset="0"/>
              </a:rPr>
              <a:t>edition.cnn.com</a:t>
            </a:r>
            <a:r>
              <a:rPr lang="pt-BR" sz="1000" dirty="0">
                <a:solidFill>
                  <a:schemeClr val="tx1"/>
                </a:solidFill>
                <a:latin typeface="Helvetica" pitchFamily="2" charset="0"/>
              </a:rPr>
              <a:t>/2024/05/29/</a:t>
            </a:r>
            <a:r>
              <a:rPr lang="pt-BR" sz="1000" dirty="0" err="1">
                <a:solidFill>
                  <a:schemeClr val="tx1"/>
                </a:solidFill>
                <a:latin typeface="Helvetica" pitchFamily="2" charset="0"/>
              </a:rPr>
              <a:t>us</a:t>
            </a:r>
            <a:r>
              <a:rPr lang="pt-BR" sz="1000" dirty="0">
                <a:solidFill>
                  <a:schemeClr val="tx1"/>
                </a:solidFill>
                <a:latin typeface="Helvetica" pitchFamily="2" charset="0"/>
              </a:rPr>
              <a:t>/social-media-</a:t>
            </a:r>
            <a:r>
              <a:rPr lang="pt-BR" sz="1000" dirty="0" err="1">
                <a:solidFill>
                  <a:schemeClr val="tx1"/>
                </a:solidFill>
                <a:latin typeface="Helvetica" pitchFamily="2" charset="0"/>
              </a:rPr>
              <a:t>children</a:t>
            </a:r>
            <a:r>
              <a:rPr lang="pt-BR" sz="1000" dirty="0">
                <a:solidFill>
                  <a:schemeClr val="tx1"/>
                </a:solidFill>
                <a:latin typeface="Helvetica" pitchFamily="2" charset="0"/>
              </a:rPr>
              <a:t>-influencers-</a:t>
            </a:r>
            <a:r>
              <a:rPr lang="pt-BR" sz="1000" dirty="0" err="1">
                <a:solidFill>
                  <a:schemeClr val="tx1"/>
                </a:solidFill>
                <a:latin typeface="Helvetica" pitchFamily="2" charset="0"/>
              </a:rPr>
              <a:t>cec</a:t>
            </a:r>
            <a:r>
              <a:rPr lang="pt-BR" sz="1000" dirty="0">
                <a:solidFill>
                  <a:schemeClr val="tx1"/>
                </a:solidFill>
                <a:latin typeface="Helvetica" pitchFamily="2" charset="0"/>
              </a:rPr>
              <a:t>/</a:t>
            </a:r>
            <a:r>
              <a:rPr lang="pt-BR" sz="1000" dirty="0" err="1">
                <a:solidFill>
                  <a:schemeClr val="tx1"/>
                </a:solidFill>
                <a:latin typeface="Helvetica" pitchFamily="2" charset="0"/>
              </a:rPr>
              <a:t>index.html?iid</a:t>
            </a:r>
            <a:r>
              <a:rPr lang="pt-BR" sz="1000" dirty="0">
                <a:solidFill>
                  <a:schemeClr val="tx1"/>
                </a:solidFill>
                <a:latin typeface="Helvetica" pitchFamily="2" charset="0"/>
              </a:rPr>
              <a:t>=</a:t>
            </a:r>
            <a:r>
              <a:rPr lang="pt-BR" sz="1000" dirty="0" err="1">
                <a:solidFill>
                  <a:schemeClr val="tx1"/>
                </a:solidFill>
                <a:latin typeface="Helvetica" pitchFamily="2" charset="0"/>
              </a:rPr>
              <a:t>cnn_buildContentRecirc_end_recirc</a:t>
            </a:r>
            <a:r>
              <a:rPr lang="pt-BR" sz="1000" dirty="0">
                <a:solidFill>
                  <a:schemeClr val="tx1"/>
                </a:solidFill>
                <a:latin typeface="Helvetica" pitchFamily="2" charset="0"/>
              </a:rPr>
              <a:t>. Acesso em: 13 ago. 2024.</a:t>
            </a:r>
            <a:endParaRPr lang="pt-BR" sz="1000" dirty="0">
              <a:solidFill>
                <a:schemeClr val="tx1"/>
              </a:solidFill>
            </a:endParaRPr>
          </a:p>
        </p:txBody>
      </p:sp>
      <p:sp>
        <p:nvSpPr>
          <p:cNvPr id="9" name="Retângulo 8">
            <a:extLst>
              <a:ext uri="{FF2B5EF4-FFF2-40B4-BE49-F238E27FC236}">
                <a16:creationId xmlns:a16="http://schemas.microsoft.com/office/drawing/2014/main" id="{8451F3B1-CB2D-BE93-5D38-02F27C363DA3}"/>
              </a:ext>
            </a:extLst>
          </p:cNvPr>
          <p:cNvSpPr/>
          <p:nvPr/>
        </p:nvSpPr>
        <p:spPr>
          <a:xfrm rot="20492295">
            <a:off x="-842232" y="-818046"/>
            <a:ext cx="5126836" cy="165911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Título 1">
            <a:extLst>
              <a:ext uri="{FF2B5EF4-FFF2-40B4-BE49-F238E27FC236}">
                <a16:creationId xmlns:a16="http://schemas.microsoft.com/office/drawing/2014/main" id="{78F9AED1-10FB-2F81-2A68-FCA52C749DF6}"/>
              </a:ext>
            </a:extLst>
          </p:cNvPr>
          <p:cNvSpPr>
            <a:spLocks noGrp="1"/>
          </p:cNvSpPr>
          <p:nvPr>
            <p:ph type="title"/>
          </p:nvPr>
        </p:nvSpPr>
        <p:spPr>
          <a:xfrm rot="20511431">
            <a:off x="9016" y="254087"/>
            <a:ext cx="3323415" cy="768474"/>
          </a:xfrm>
          <a:custGeom>
            <a:avLst/>
            <a:gdLst>
              <a:gd name="connsiteX0" fmla="*/ 0 w 3323415"/>
              <a:gd name="connsiteY0" fmla="*/ 0 h 768474"/>
              <a:gd name="connsiteX1" fmla="*/ 3323415 w 3323415"/>
              <a:gd name="connsiteY1" fmla="*/ 0 h 768474"/>
              <a:gd name="connsiteX2" fmla="*/ 3323415 w 3323415"/>
              <a:gd name="connsiteY2" fmla="*/ 768474 h 768474"/>
              <a:gd name="connsiteX3" fmla="*/ 0 w 3323415"/>
              <a:gd name="connsiteY3" fmla="*/ 768474 h 768474"/>
              <a:gd name="connsiteX4" fmla="*/ 0 w 3323415"/>
              <a:gd name="connsiteY4" fmla="*/ 0 h 768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3415" h="768474" fill="none" extrusionOk="0">
                <a:moveTo>
                  <a:pt x="0" y="0"/>
                </a:moveTo>
                <a:cubicBezTo>
                  <a:pt x="1120904" y="-49533"/>
                  <a:pt x="2377966" y="-14809"/>
                  <a:pt x="3323415" y="0"/>
                </a:cubicBezTo>
                <a:cubicBezTo>
                  <a:pt x="3369818" y="165277"/>
                  <a:pt x="3368782" y="612833"/>
                  <a:pt x="3323415" y="768474"/>
                </a:cubicBezTo>
                <a:cubicBezTo>
                  <a:pt x="2825949" y="720243"/>
                  <a:pt x="549133" y="852929"/>
                  <a:pt x="0" y="768474"/>
                </a:cubicBezTo>
                <a:cubicBezTo>
                  <a:pt x="-11874" y="565440"/>
                  <a:pt x="-4102" y="178889"/>
                  <a:pt x="0" y="0"/>
                </a:cubicBezTo>
                <a:close/>
              </a:path>
              <a:path w="3323415" h="768474" stroke="0" extrusionOk="0">
                <a:moveTo>
                  <a:pt x="0" y="0"/>
                </a:moveTo>
                <a:cubicBezTo>
                  <a:pt x="1275843" y="118645"/>
                  <a:pt x="2274791" y="116012"/>
                  <a:pt x="3323415" y="0"/>
                </a:cubicBezTo>
                <a:cubicBezTo>
                  <a:pt x="3386769" y="336899"/>
                  <a:pt x="3265851" y="389462"/>
                  <a:pt x="3323415" y="768474"/>
                </a:cubicBezTo>
                <a:cubicBezTo>
                  <a:pt x="2710589" y="903074"/>
                  <a:pt x="575238" y="611278"/>
                  <a:pt x="0" y="768474"/>
                </a:cubicBezTo>
                <a:cubicBezTo>
                  <a:pt x="-30399" y="522728"/>
                  <a:pt x="52520" y="371610"/>
                  <a:pt x="0" y="0"/>
                </a:cubicBezTo>
                <a:close/>
              </a:path>
            </a:pathLst>
          </a:custGeom>
          <a:solidFill>
            <a:schemeClr val="tx1"/>
          </a:solidFill>
          <a:ln>
            <a:noFill/>
            <a:extLst>
              <a:ext uri="{C807C97D-BFC1-408E-A445-0C87EB9F89A2}">
                <ask:lineSketchStyleProps xmlns:ask="http://schemas.microsoft.com/office/drawing/2018/sketchyshapes" sd="1219033472">
                  <ask:type>
                    <ask:lineSketchCurved/>
                  </ask:type>
                </ask:lineSketchStyleProps>
              </a:ext>
            </a:extLst>
          </a:ln>
        </p:spPr>
        <p:txBody>
          <a:bodyPr wrap="square">
            <a:noAutofit/>
          </a:bodyPr>
          <a:lstStyle/>
          <a:p>
            <a:r>
              <a:rPr lang="pt-BR" sz="4000" b="1" dirty="0">
                <a:solidFill>
                  <a:schemeClr val="bg1"/>
                </a:solidFill>
              </a:rPr>
              <a:t>UNIT 3</a:t>
            </a:r>
          </a:p>
        </p:txBody>
      </p:sp>
      <p:sp>
        <p:nvSpPr>
          <p:cNvPr id="17" name="Espaço Reservado para Conteúdo 2">
            <a:extLst>
              <a:ext uri="{FF2B5EF4-FFF2-40B4-BE49-F238E27FC236}">
                <a16:creationId xmlns:a16="http://schemas.microsoft.com/office/drawing/2014/main" id="{775FEA65-6ABC-E0DC-AE07-53F1942B5982}"/>
              </a:ext>
            </a:extLst>
          </p:cNvPr>
          <p:cNvSpPr txBox="1">
            <a:spLocks/>
          </p:cNvSpPr>
          <p:nvPr/>
        </p:nvSpPr>
        <p:spPr>
          <a:xfrm>
            <a:off x="3132084" y="4693621"/>
            <a:ext cx="8569192" cy="720060"/>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gn="r">
              <a:buFont typeface="Arial" panose="020B0604020202020204" pitchFamily="34" charset="0"/>
              <a:buNone/>
            </a:pPr>
            <a:r>
              <a:rPr lang="pt-BR" sz="1000" dirty="0">
                <a:solidFill>
                  <a:schemeClr val="tx1"/>
                </a:solidFill>
                <a:latin typeface="Helvetica" pitchFamily="2" charset="0"/>
              </a:rPr>
              <a:t>STRONG, Amber. Young </a:t>
            </a:r>
            <a:r>
              <a:rPr lang="pt-BR" sz="1000" dirty="0" err="1">
                <a:solidFill>
                  <a:schemeClr val="tx1"/>
                </a:solidFill>
                <a:latin typeface="Helvetica" pitchFamily="2" charset="0"/>
              </a:rPr>
              <a:t>people</a:t>
            </a:r>
            <a:r>
              <a:rPr lang="pt-BR" sz="1000" dirty="0">
                <a:solidFill>
                  <a:schemeClr val="tx1"/>
                </a:solidFill>
                <a:latin typeface="Helvetica" pitchFamily="2" charset="0"/>
              </a:rPr>
              <a:t> are </a:t>
            </a:r>
            <a:r>
              <a:rPr lang="pt-BR" sz="1000" dirty="0" err="1">
                <a:solidFill>
                  <a:schemeClr val="tx1"/>
                </a:solidFill>
                <a:latin typeface="Helvetica" pitchFamily="2" charset="0"/>
              </a:rPr>
              <a:t>increasingly</a:t>
            </a:r>
            <a:r>
              <a:rPr lang="pt-BR" sz="1000" dirty="0">
                <a:solidFill>
                  <a:schemeClr val="tx1"/>
                </a:solidFill>
                <a:latin typeface="Helvetica" pitchFamily="2" charset="0"/>
              </a:rPr>
              <a:t> </a:t>
            </a:r>
            <a:r>
              <a:rPr lang="pt-BR" sz="1000" dirty="0" err="1">
                <a:solidFill>
                  <a:schemeClr val="tx1"/>
                </a:solidFill>
                <a:latin typeface="Helvetica" pitchFamily="2" charset="0"/>
              </a:rPr>
              <a:t>getting</a:t>
            </a:r>
            <a:r>
              <a:rPr lang="pt-BR" sz="1000" dirty="0">
                <a:solidFill>
                  <a:schemeClr val="tx1"/>
                </a:solidFill>
                <a:latin typeface="Helvetica" pitchFamily="2" charset="0"/>
              </a:rPr>
              <a:t> </a:t>
            </a:r>
            <a:r>
              <a:rPr lang="pt-BR" sz="1000" dirty="0" err="1">
                <a:solidFill>
                  <a:schemeClr val="tx1"/>
                </a:solidFill>
                <a:latin typeface="Helvetica" pitchFamily="2" charset="0"/>
              </a:rPr>
              <a:t>their</a:t>
            </a:r>
            <a:r>
              <a:rPr lang="pt-BR" sz="1000" dirty="0">
                <a:solidFill>
                  <a:schemeClr val="tx1"/>
                </a:solidFill>
                <a:latin typeface="Helvetica" pitchFamily="2" charset="0"/>
              </a:rPr>
              <a:t> </a:t>
            </a:r>
            <a:r>
              <a:rPr lang="pt-BR" sz="1000" dirty="0" err="1">
                <a:solidFill>
                  <a:schemeClr val="tx1"/>
                </a:solidFill>
                <a:latin typeface="Helvetica" pitchFamily="2" charset="0"/>
              </a:rPr>
              <a:t>news</a:t>
            </a:r>
            <a:r>
              <a:rPr lang="pt-BR" sz="1000" dirty="0">
                <a:solidFill>
                  <a:schemeClr val="tx1"/>
                </a:solidFill>
                <a:latin typeface="Helvetica" pitchFamily="2" charset="0"/>
              </a:rPr>
              <a:t> online. </a:t>
            </a:r>
            <a:r>
              <a:rPr lang="pt-BR" sz="1000" b="1" dirty="0">
                <a:solidFill>
                  <a:schemeClr val="tx1"/>
                </a:solidFill>
                <a:latin typeface="Helvetica" pitchFamily="2" charset="0"/>
              </a:rPr>
              <a:t>WPTV</a:t>
            </a:r>
            <a:r>
              <a:rPr lang="pt-BR" sz="1000" dirty="0">
                <a:solidFill>
                  <a:schemeClr val="tx1"/>
                </a:solidFill>
                <a:latin typeface="Helvetica" pitchFamily="2" charset="0"/>
              </a:rPr>
              <a:t>,[Palm Beach], 23 jan. 2024. Disponível em: https://</a:t>
            </a:r>
            <a:r>
              <a:rPr lang="pt-BR" sz="1000" dirty="0" err="1">
                <a:solidFill>
                  <a:schemeClr val="tx1"/>
                </a:solidFill>
                <a:latin typeface="Helvetica" pitchFamily="2" charset="0"/>
              </a:rPr>
              <a:t>www.wptv.com</a:t>
            </a:r>
            <a:r>
              <a:rPr lang="pt-BR" sz="1000" dirty="0">
                <a:solidFill>
                  <a:schemeClr val="tx1"/>
                </a:solidFill>
                <a:latin typeface="Helvetica" pitchFamily="2" charset="0"/>
              </a:rPr>
              <a:t>/</a:t>
            </a:r>
            <a:r>
              <a:rPr lang="pt-BR" sz="1000" dirty="0" err="1">
                <a:solidFill>
                  <a:schemeClr val="tx1"/>
                </a:solidFill>
                <a:latin typeface="Helvetica" pitchFamily="2" charset="0"/>
              </a:rPr>
              <a:t>young</a:t>
            </a:r>
            <a:r>
              <a:rPr lang="pt-BR" sz="1000" dirty="0">
                <a:solidFill>
                  <a:schemeClr val="tx1"/>
                </a:solidFill>
                <a:latin typeface="Helvetica" pitchFamily="2" charset="0"/>
              </a:rPr>
              <a:t>-</a:t>
            </a:r>
            <a:r>
              <a:rPr lang="pt-BR" sz="1000" dirty="0" err="1">
                <a:solidFill>
                  <a:schemeClr val="tx1"/>
                </a:solidFill>
                <a:latin typeface="Helvetica" pitchFamily="2" charset="0"/>
              </a:rPr>
              <a:t>people</a:t>
            </a:r>
            <a:r>
              <a:rPr lang="pt-BR" sz="1000" dirty="0">
                <a:solidFill>
                  <a:schemeClr val="tx1"/>
                </a:solidFill>
                <a:latin typeface="Helvetica" pitchFamily="2" charset="0"/>
              </a:rPr>
              <a:t>-</a:t>
            </a:r>
            <a:r>
              <a:rPr lang="pt-BR" sz="1000" dirty="0" err="1">
                <a:solidFill>
                  <a:schemeClr val="tx1"/>
                </a:solidFill>
                <a:latin typeface="Helvetica" pitchFamily="2" charset="0"/>
              </a:rPr>
              <a:t>areincreasingly</a:t>
            </a:r>
            <a:r>
              <a:rPr lang="pt-BR" sz="1000" dirty="0">
                <a:solidFill>
                  <a:schemeClr val="tx1"/>
                </a:solidFill>
                <a:latin typeface="Helvetica" pitchFamily="2" charset="0"/>
              </a:rPr>
              <a:t>-</a:t>
            </a:r>
            <a:r>
              <a:rPr lang="pt-BR" sz="1000" dirty="0" err="1">
                <a:solidFill>
                  <a:schemeClr val="tx1"/>
                </a:solidFill>
                <a:latin typeface="Helvetica" pitchFamily="2" charset="0"/>
              </a:rPr>
              <a:t>getting</a:t>
            </a:r>
            <a:r>
              <a:rPr lang="pt-BR" sz="1000" dirty="0">
                <a:solidFill>
                  <a:schemeClr val="tx1"/>
                </a:solidFill>
                <a:latin typeface="Helvetica" pitchFamily="2" charset="0"/>
              </a:rPr>
              <a:t>-</a:t>
            </a:r>
            <a:r>
              <a:rPr lang="pt-BR" sz="1000" dirty="0" err="1">
                <a:solidFill>
                  <a:schemeClr val="tx1"/>
                </a:solidFill>
                <a:latin typeface="Helvetica" pitchFamily="2" charset="0"/>
              </a:rPr>
              <a:t>their</a:t>
            </a:r>
            <a:r>
              <a:rPr lang="pt-BR" sz="1000" dirty="0">
                <a:solidFill>
                  <a:schemeClr val="tx1"/>
                </a:solidFill>
                <a:latin typeface="Helvetica" pitchFamily="2" charset="0"/>
              </a:rPr>
              <a:t>-</a:t>
            </a:r>
            <a:r>
              <a:rPr lang="pt-BR" sz="1000" dirty="0" err="1">
                <a:solidFill>
                  <a:schemeClr val="tx1"/>
                </a:solidFill>
                <a:latin typeface="Helvetica" pitchFamily="2" charset="0"/>
              </a:rPr>
              <a:t>news</a:t>
            </a:r>
            <a:r>
              <a:rPr lang="pt-BR" sz="1000" dirty="0">
                <a:solidFill>
                  <a:schemeClr val="tx1"/>
                </a:solidFill>
                <a:latin typeface="Helvetica" pitchFamily="2" charset="0"/>
              </a:rPr>
              <a:t>-online. Acesso em: 13 ago. 2024.</a:t>
            </a:r>
            <a:endParaRPr lang="pt-BR" sz="1000" dirty="0">
              <a:solidFill>
                <a:schemeClr val="tx1"/>
              </a:solidFill>
            </a:endParaRPr>
          </a:p>
        </p:txBody>
      </p:sp>
      <p:sp>
        <p:nvSpPr>
          <p:cNvPr id="18" name="Espaço Reservado para Conteúdo 2">
            <a:extLst>
              <a:ext uri="{FF2B5EF4-FFF2-40B4-BE49-F238E27FC236}">
                <a16:creationId xmlns:a16="http://schemas.microsoft.com/office/drawing/2014/main" id="{2295BB1E-B813-D5F5-3E52-101ED189E544}"/>
              </a:ext>
            </a:extLst>
          </p:cNvPr>
          <p:cNvSpPr txBox="1">
            <a:spLocks/>
          </p:cNvSpPr>
          <p:nvPr/>
        </p:nvSpPr>
        <p:spPr>
          <a:xfrm>
            <a:off x="3189344" y="2936497"/>
            <a:ext cx="8521947" cy="720060"/>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gn="r">
              <a:buFont typeface="Arial" panose="020B0604020202020204" pitchFamily="34" charset="0"/>
              <a:buNone/>
            </a:pPr>
            <a:r>
              <a:rPr lang="pt-BR" sz="1000" dirty="0">
                <a:solidFill>
                  <a:schemeClr val="tx1"/>
                </a:solidFill>
                <a:latin typeface="Helvetica" pitchFamily="2" charset="0"/>
              </a:rPr>
              <a:t>PASSY, Charles. </a:t>
            </a:r>
            <a:r>
              <a:rPr lang="pt-BR" sz="1000" b="1" dirty="0">
                <a:solidFill>
                  <a:schemeClr val="tx1"/>
                </a:solidFill>
                <a:latin typeface="Helvetica" pitchFamily="2" charset="0"/>
              </a:rPr>
              <a:t>Some </a:t>
            </a:r>
            <a:r>
              <a:rPr lang="pt-BR" sz="1000" b="1" dirty="0" err="1">
                <a:solidFill>
                  <a:schemeClr val="tx1"/>
                </a:solidFill>
                <a:latin typeface="Helvetica" pitchFamily="2" charset="0"/>
              </a:rPr>
              <a:t>teens</a:t>
            </a:r>
            <a:r>
              <a:rPr lang="pt-BR" sz="1000" b="1" dirty="0">
                <a:solidFill>
                  <a:schemeClr val="tx1"/>
                </a:solidFill>
                <a:latin typeface="Helvetica" pitchFamily="2" charset="0"/>
              </a:rPr>
              <a:t> are </a:t>
            </a:r>
            <a:r>
              <a:rPr lang="pt-BR" sz="1000" b="1" dirty="0" err="1">
                <a:solidFill>
                  <a:schemeClr val="tx1"/>
                </a:solidFill>
                <a:latin typeface="Helvetica" pitchFamily="2" charset="0"/>
              </a:rPr>
              <a:t>spending</a:t>
            </a:r>
            <a:r>
              <a:rPr lang="pt-BR" sz="1000" b="1" dirty="0">
                <a:solidFill>
                  <a:schemeClr val="tx1"/>
                </a:solidFill>
                <a:latin typeface="Helvetica" pitchFamily="2" charset="0"/>
              </a:rPr>
              <a:t> a </a:t>
            </a:r>
            <a:r>
              <a:rPr lang="pt-BR" sz="1000" b="1" dirty="0" err="1">
                <a:solidFill>
                  <a:schemeClr val="tx1"/>
                </a:solidFill>
                <a:latin typeface="Helvetica" pitchFamily="2" charset="0"/>
              </a:rPr>
              <a:t>quarter</a:t>
            </a:r>
            <a:r>
              <a:rPr lang="pt-BR" sz="1000" b="1" dirty="0">
                <a:solidFill>
                  <a:schemeClr val="tx1"/>
                </a:solidFill>
                <a:latin typeface="Helvetica" pitchFamily="2" charset="0"/>
              </a:rPr>
              <a:t> </a:t>
            </a:r>
            <a:r>
              <a:rPr lang="pt-BR" sz="1000" b="1" dirty="0" err="1">
                <a:solidFill>
                  <a:schemeClr val="tx1"/>
                </a:solidFill>
                <a:latin typeface="Helvetica" pitchFamily="2" charset="0"/>
              </a:rPr>
              <a:t>of</a:t>
            </a:r>
            <a:r>
              <a:rPr lang="pt-BR" sz="1000" b="1" dirty="0">
                <a:solidFill>
                  <a:schemeClr val="tx1"/>
                </a:solidFill>
                <a:latin typeface="Helvetica" pitchFamily="2" charset="0"/>
              </a:rPr>
              <a:t> </a:t>
            </a:r>
            <a:r>
              <a:rPr lang="pt-BR" sz="1000" b="1" dirty="0" err="1">
                <a:solidFill>
                  <a:schemeClr val="tx1"/>
                </a:solidFill>
                <a:latin typeface="Helvetica" pitchFamily="2" charset="0"/>
              </a:rPr>
              <a:t>their</a:t>
            </a:r>
            <a:r>
              <a:rPr lang="pt-BR" sz="1000" b="1" dirty="0">
                <a:solidFill>
                  <a:schemeClr val="tx1"/>
                </a:solidFill>
                <a:latin typeface="Helvetica" pitchFamily="2" charset="0"/>
              </a:rPr>
              <a:t> lives </a:t>
            </a:r>
            <a:r>
              <a:rPr lang="pt-BR" sz="1000" b="1" dirty="0" err="1">
                <a:solidFill>
                  <a:schemeClr val="tx1"/>
                </a:solidFill>
                <a:latin typeface="Helvetica" pitchFamily="2" charset="0"/>
              </a:rPr>
              <a:t>on</a:t>
            </a:r>
            <a:r>
              <a:rPr lang="pt-BR" sz="1000" b="1" dirty="0">
                <a:solidFill>
                  <a:schemeClr val="tx1"/>
                </a:solidFill>
                <a:latin typeface="Helvetica" pitchFamily="2" charset="0"/>
              </a:rPr>
              <a:t> social media</a:t>
            </a:r>
            <a:r>
              <a:rPr lang="pt-BR" sz="1000" dirty="0">
                <a:solidFill>
                  <a:schemeClr val="tx1"/>
                </a:solidFill>
                <a:latin typeface="Helvetica" pitchFamily="2" charset="0"/>
              </a:rPr>
              <a:t>: </a:t>
            </a:r>
            <a:r>
              <a:rPr lang="pt-BR" sz="1000" dirty="0" err="1">
                <a:solidFill>
                  <a:schemeClr val="tx1"/>
                </a:solidFill>
                <a:latin typeface="Helvetica" pitchFamily="2" charset="0"/>
              </a:rPr>
              <a:t>Theseare</a:t>
            </a:r>
            <a:r>
              <a:rPr lang="pt-BR" sz="1000" dirty="0">
                <a:solidFill>
                  <a:schemeClr val="tx1"/>
                </a:solidFill>
                <a:latin typeface="Helvetica" pitchFamily="2" charset="0"/>
              </a:rPr>
              <a:t> </a:t>
            </a:r>
            <a:r>
              <a:rPr lang="pt-BR" sz="1000" dirty="0" err="1">
                <a:solidFill>
                  <a:schemeClr val="tx1"/>
                </a:solidFill>
                <a:latin typeface="Helvetica" pitchFamily="2" charset="0"/>
              </a:rPr>
              <a:t>the</a:t>
            </a:r>
            <a:r>
              <a:rPr lang="pt-BR" sz="1000" dirty="0">
                <a:solidFill>
                  <a:schemeClr val="tx1"/>
                </a:solidFill>
                <a:latin typeface="Helvetica" pitchFamily="2" charset="0"/>
              </a:rPr>
              <a:t> sites </a:t>
            </a:r>
            <a:r>
              <a:rPr lang="pt-BR" sz="1000" dirty="0" err="1">
                <a:solidFill>
                  <a:schemeClr val="tx1"/>
                </a:solidFill>
                <a:latin typeface="Helvetica" pitchFamily="2" charset="0"/>
              </a:rPr>
              <a:t>sucking</a:t>
            </a:r>
            <a:r>
              <a:rPr lang="pt-BR" sz="1000" dirty="0">
                <a:solidFill>
                  <a:schemeClr val="tx1"/>
                </a:solidFill>
                <a:latin typeface="Helvetica" pitchFamily="2" charset="0"/>
              </a:rPr>
              <a:t> </a:t>
            </a:r>
            <a:r>
              <a:rPr lang="pt-BR" sz="1000" dirty="0" err="1">
                <a:solidFill>
                  <a:schemeClr val="tx1"/>
                </a:solidFill>
                <a:latin typeface="Helvetica" pitchFamily="2" charset="0"/>
              </a:rPr>
              <a:t>up</a:t>
            </a:r>
            <a:r>
              <a:rPr lang="pt-BR" sz="1000" dirty="0">
                <a:solidFill>
                  <a:schemeClr val="tx1"/>
                </a:solidFill>
                <a:latin typeface="Helvetica" pitchFamily="2" charset="0"/>
              </a:rPr>
              <a:t> </a:t>
            </a:r>
            <a:r>
              <a:rPr lang="pt-BR" sz="1000" dirty="0" err="1">
                <a:solidFill>
                  <a:schemeClr val="tx1"/>
                </a:solidFill>
                <a:latin typeface="Helvetica" pitchFamily="2" charset="0"/>
              </a:rPr>
              <a:t>their</a:t>
            </a:r>
            <a:r>
              <a:rPr lang="pt-BR" sz="1000" dirty="0">
                <a:solidFill>
                  <a:schemeClr val="tx1"/>
                </a:solidFill>
                <a:latin typeface="Helvetica" pitchFamily="2" charset="0"/>
              </a:rPr>
              <a:t> time. [New York, EUA]: </a:t>
            </a:r>
            <a:r>
              <a:rPr lang="pt-BR" sz="1000" dirty="0" err="1">
                <a:solidFill>
                  <a:schemeClr val="tx1"/>
                </a:solidFill>
                <a:latin typeface="Helvetica" pitchFamily="2" charset="0"/>
              </a:rPr>
              <a:t>Marketwatch</a:t>
            </a:r>
            <a:r>
              <a:rPr lang="pt-BR" sz="1000" dirty="0">
                <a:solidFill>
                  <a:schemeClr val="tx1"/>
                </a:solidFill>
                <a:latin typeface="Helvetica" pitchFamily="2" charset="0"/>
              </a:rPr>
              <a:t>, 17 out. 2023. Disponível </a:t>
            </a:r>
            <a:r>
              <a:rPr lang="pt-BR" sz="1000" dirty="0" err="1">
                <a:solidFill>
                  <a:schemeClr val="tx1"/>
                </a:solidFill>
                <a:latin typeface="Helvetica" pitchFamily="2" charset="0"/>
              </a:rPr>
              <a:t>em:https</a:t>
            </a:r>
            <a:r>
              <a:rPr lang="pt-BR" sz="1000" dirty="0">
                <a:solidFill>
                  <a:schemeClr val="tx1"/>
                </a:solidFill>
                <a:latin typeface="Helvetica" pitchFamily="2" charset="0"/>
              </a:rPr>
              <a:t>://</a:t>
            </a:r>
            <a:r>
              <a:rPr lang="pt-BR" sz="1000" dirty="0" err="1">
                <a:solidFill>
                  <a:schemeClr val="tx1"/>
                </a:solidFill>
                <a:latin typeface="Helvetica" pitchFamily="2" charset="0"/>
              </a:rPr>
              <a:t>www.marketwatch.com</a:t>
            </a:r>
            <a:r>
              <a:rPr lang="pt-BR" sz="1000" dirty="0">
                <a:solidFill>
                  <a:schemeClr val="tx1"/>
                </a:solidFill>
                <a:latin typeface="Helvetica" pitchFamily="2" charset="0"/>
              </a:rPr>
              <a:t>/</a:t>
            </a:r>
            <a:r>
              <a:rPr lang="pt-BR" sz="1000" dirty="0" err="1">
                <a:solidFill>
                  <a:schemeClr val="tx1"/>
                </a:solidFill>
                <a:latin typeface="Helvetica" pitchFamily="2" charset="0"/>
              </a:rPr>
              <a:t>story</a:t>
            </a:r>
            <a:r>
              <a:rPr lang="pt-BR" sz="1000" dirty="0">
                <a:solidFill>
                  <a:schemeClr val="tx1"/>
                </a:solidFill>
                <a:latin typeface="Helvetica" pitchFamily="2" charset="0"/>
              </a:rPr>
              <a:t>/how-many-hours-does-your-teen-spend-on-socialmedia-more-than-on-their-homework-gallup-says-cd0a561. Acesso em: 13 ago. 2024.</a:t>
            </a:r>
            <a:endParaRPr lang="pt-BR" sz="1000" dirty="0">
              <a:solidFill>
                <a:schemeClr val="tx1"/>
              </a:solidFill>
            </a:endParaRPr>
          </a:p>
        </p:txBody>
      </p:sp>
      <p:sp>
        <p:nvSpPr>
          <p:cNvPr id="19" name="Espaço Reservado para Conteúdo 2">
            <a:extLst>
              <a:ext uri="{FF2B5EF4-FFF2-40B4-BE49-F238E27FC236}">
                <a16:creationId xmlns:a16="http://schemas.microsoft.com/office/drawing/2014/main" id="{BA5A5383-B78C-ADCD-34C9-F8E4F7D25316}"/>
              </a:ext>
            </a:extLst>
          </p:cNvPr>
          <p:cNvSpPr txBox="1">
            <a:spLocks/>
          </p:cNvSpPr>
          <p:nvPr/>
        </p:nvSpPr>
        <p:spPr>
          <a:xfrm>
            <a:off x="5019588" y="1280507"/>
            <a:ext cx="6691703" cy="720060"/>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gn="r">
              <a:buFont typeface="Arial" panose="020B0604020202020204" pitchFamily="34" charset="0"/>
              <a:buNone/>
            </a:pPr>
            <a:r>
              <a:rPr lang="pt-BR" sz="1000" dirty="0">
                <a:solidFill>
                  <a:schemeClr val="tx1"/>
                </a:solidFill>
                <a:latin typeface="Helvetica" pitchFamily="2" charset="0"/>
              </a:rPr>
              <a:t>NHIKITI, </a:t>
            </a:r>
            <a:r>
              <a:rPr lang="pt-BR" sz="1000" dirty="0" err="1">
                <a:solidFill>
                  <a:schemeClr val="tx1"/>
                </a:solidFill>
                <a:latin typeface="Helvetica" pitchFamily="2" charset="0"/>
              </a:rPr>
              <a:t>Blessmore</a:t>
            </a:r>
            <a:r>
              <a:rPr lang="pt-BR" sz="1000" dirty="0">
                <a:solidFill>
                  <a:schemeClr val="tx1"/>
                </a:solidFill>
                <a:latin typeface="Helvetica" pitchFamily="2" charset="0"/>
              </a:rPr>
              <a:t>. </a:t>
            </a:r>
            <a:r>
              <a:rPr lang="pt-BR" sz="1000" dirty="0" err="1">
                <a:solidFill>
                  <a:schemeClr val="tx1"/>
                </a:solidFill>
                <a:latin typeface="Helvetica" pitchFamily="2" charset="0"/>
              </a:rPr>
              <a:t>Is</a:t>
            </a:r>
            <a:r>
              <a:rPr lang="pt-BR" sz="1000" dirty="0">
                <a:solidFill>
                  <a:schemeClr val="tx1"/>
                </a:solidFill>
                <a:latin typeface="Helvetica" pitchFamily="2" charset="0"/>
              </a:rPr>
              <a:t> social media </a:t>
            </a:r>
            <a:r>
              <a:rPr lang="pt-BR" sz="1000" dirty="0" err="1">
                <a:solidFill>
                  <a:schemeClr val="tx1"/>
                </a:solidFill>
                <a:latin typeface="Helvetica" pitchFamily="2" charset="0"/>
              </a:rPr>
              <a:t>weakening</a:t>
            </a:r>
            <a:r>
              <a:rPr lang="pt-BR" sz="1000" dirty="0">
                <a:solidFill>
                  <a:schemeClr val="tx1"/>
                </a:solidFill>
                <a:latin typeface="Helvetica" pitchFamily="2" charset="0"/>
              </a:rPr>
              <a:t> </a:t>
            </a:r>
            <a:r>
              <a:rPr lang="pt-BR" sz="1000" dirty="0" err="1">
                <a:solidFill>
                  <a:schemeClr val="tx1"/>
                </a:solidFill>
                <a:latin typeface="Helvetica" pitchFamily="2" charset="0"/>
              </a:rPr>
              <a:t>Africa’s</a:t>
            </a:r>
            <a:r>
              <a:rPr lang="pt-BR" sz="1000" dirty="0">
                <a:solidFill>
                  <a:schemeClr val="tx1"/>
                </a:solidFill>
                <a:latin typeface="Helvetica" pitchFamily="2" charset="0"/>
              </a:rPr>
              <a:t> </a:t>
            </a:r>
            <a:r>
              <a:rPr lang="pt-BR" sz="1000" dirty="0" err="1">
                <a:solidFill>
                  <a:schemeClr val="tx1"/>
                </a:solidFill>
                <a:latin typeface="Helvetica" pitchFamily="2" charset="0"/>
              </a:rPr>
              <a:t>democracy</a:t>
            </a:r>
            <a:r>
              <a:rPr lang="pt-BR" sz="1000" dirty="0">
                <a:solidFill>
                  <a:schemeClr val="tx1"/>
                </a:solidFill>
                <a:latin typeface="Helvetica" pitchFamily="2" charset="0"/>
              </a:rPr>
              <a:t>? </a:t>
            </a:r>
            <a:r>
              <a:rPr lang="pt-BR" sz="1000" b="1" dirty="0">
                <a:solidFill>
                  <a:schemeClr val="tx1"/>
                </a:solidFill>
                <a:latin typeface="Helvetica" pitchFamily="2" charset="0"/>
              </a:rPr>
              <a:t>Mail &amp; Guardian</a:t>
            </a:r>
            <a:r>
              <a:rPr lang="pt-BR" sz="1000" dirty="0">
                <a:solidFill>
                  <a:schemeClr val="tx1"/>
                </a:solidFill>
                <a:latin typeface="Helvetica" pitchFamily="2" charset="0"/>
              </a:rPr>
              <a:t>, [</a:t>
            </a:r>
            <a:r>
              <a:rPr lang="pt-BR" sz="1000" dirty="0" err="1">
                <a:solidFill>
                  <a:schemeClr val="tx1"/>
                </a:solidFill>
                <a:latin typeface="Helvetica" pitchFamily="2" charset="0"/>
              </a:rPr>
              <a:t>Joanesburg</a:t>
            </a:r>
            <a:r>
              <a:rPr lang="pt-BR" sz="1000" dirty="0">
                <a:solidFill>
                  <a:schemeClr val="tx1"/>
                </a:solidFill>
                <a:latin typeface="Helvetica" pitchFamily="2" charset="0"/>
              </a:rPr>
              <a:t>], 17 abr. 2024. Disponível em: https://</a:t>
            </a:r>
            <a:r>
              <a:rPr lang="pt-BR" sz="1000" dirty="0" err="1">
                <a:solidFill>
                  <a:schemeClr val="tx1"/>
                </a:solidFill>
                <a:latin typeface="Helvetica" pitchFamily="2" charset="0"/>
              </a:rPr>
              <a:t>mg.co.za</a:t>
            </a:r>
            <a:r>
              <a:rPr lang="pt-BR" sz="1000" dirty="0">
                <a:solidFill>
                  <a:schemeClr val="tx1"/>
                </a:solidFill>
                <a:latin typeface="Helvetica" pitchFamily="2" charset="0"/>
              </a:rPr>
              <a:t>/</a:t>
            </a:r>
            <a:r>
              <a:rPr lang="pt-BR" sz="1000" dirty="0" err="1">
                <a:solidFill>
                  <a:schemeClr val="tx1"/>
                </a:solidFill>
                <a:latin typeface="Helvetica" pitchFamily="2" charset="0"/>
              </a:rPr>
              <a:t>article</a:t>
            </a:r>
            <a:r>
              <a:rPr lang="pt-BR" sz="1000" dirty="0">
                <a:solidFill>
                  <a:schemeClr val="tx1"/>
                </a:solidFill>
                <a:latin typeface="Helvetica" pitchFamily="2" charset="0"/>
              </a:rPr>
              <a:t>/2024-04-17-is-socialmedia-weakening-africas-democracy/. Acesso em: 13 ago. 2024.</a:t>
            </a:r>
            <a:endParaRPr lang="pt-BR" sz="1000" dirty="0">
              <a:solidFill>
                <a:schemeClr val="tx1"/>
              </a:solidFill>
            </a:endParaRPr>
          </a:p>
        </p:txBody>
      </p:sp>
      <p:sp>
        <p:nvSpPr>
          <p:cNvPr id="20" name="CaixaDeTexto 19">
            <a:extLst>
              <a:ext uri="{FF2B5EF4-FFF2-40B4-BE49-F238E27FC236}">
                <a16:creationId xmlns:a16="http://schemas.microsoft.com/office/drawing/2014/main" id="{DD9C18CC-7C5F-4956-0520-F385515033F0}"/>
              </a:ext>
            </a:extLst>
          </p:cNvPr>
          <p:cNvSpPr txBox="1"/>
          <p:nvPr/>
        </p:nvSpPr>
        <p:spPr>
          <a:xfrm>
            <a:off x="5009575" y="416750"/>
            <a:ext cx="6644456" cy="830997"/>
          </a:xfrm>
          <a:custGeom>
            <a:avLst/>
            <a:gdLst>
              <a:gd name="connsiteX0" fmla="*/ 0 w 6644456"/>
              <a:gd name="connsiteY0" fmla="*/ 0 h 830997"/>
              <a:gd name="connsiteX1" fmla="*/ 465112 w 6644456"/>
              <a:gd name="connsiteY1" fmla="*/ 0 h 830997"/>
              <a:gd name="connsiteX2" fmla="*/ 1262447 w 6644456"/>
              <a:gd name="connsiteY2" fmla="*/ 0 h 830997"/>
              <a:gd name="connsiteX3" fmla="*/ 1993337 w 6644456"/>
              <a:gd name="connsiteY3" fmla="*/ 0 h 830997"/>
              <a:gd name="connsiteX4" fmla="*/ 2458449 w 6644456"/>
              <a:gd name="connsiteY4" fmla="*/ 0 h 830997"/>
              <a:gd name="connsiteX5" fmla="*/ 3056450 w 6644456"/>
              <a:gd name="connsiteY5" fmla="*/ 0 h 830997"/>
              <a:gd name="connsiteX6" fmla="*/ 3853784 w 6644456"/>
              <a:gd name="connsiteY6" fmla="*/ 0 h 830997"/>
              <a:gd name="connsiteX7" fmla="*/ 4518230 w 6644456"/>
              <a:gd name="connsiteY7" fmla="*/ 0 h 830997"/>
              <a:gd name="connsiteX8" fmla="*/ 5249120 w 6644456"/>
              <a:gd name="connsiteY8" fmla="*/ 0 h 830997"/>
              <a:gd name="connsiteX9" fmla="*/ 5847121 w 6644456"/>
              <a:gd name="connsiteY9" fmla="*/ 0 h 830997"/>
              <a:gd name="connsiteX10" fmla="*/ 6644456 w 6644456"/>
              <a:gd name="connsiteY10" fmla="*/ 0 h 830997"/>
              <a:gd name="connsiteX11" fmla="*/ 6644456 w 6644456"/>
              <a:gd name="connsiteY11" fmla="*/ 432118 h 830997"/>
              <a:gd name="connsiteX12" fmla="*/ 6644456 w 6644456"/>
              <a:gd name="connsiteY12" fmla="*/ 830997 h 830997"/>
              <a:gd name="connsiteX13" fmla="*/ 6179344 w 6644456"/>
              <a:gd name="connsiteY13" fmla="*/ 830997 h 830997"/>
              <a:gd name="connsiteX14" fmla="*/ 5714232 w 6644456"/>
              <a:gd name="connsiteY14" fmla="*/ 830997 h 830997"/>
              <a:gd name="connsiteX15" fmla="*/ 4983342 w 6644456"/>
              <a:gd name="connsiteY15" fmla="*/ 830997 h 830997"/>
              <a:gd name="connsiteX16" fmla="*/ 4518230 w 6644456"/>
              <a:gd name="connsiteY16" fmla="*/ 830997 h 830997"/>
              <a:gd name="connsiteX17" fmla="*/ 3853784 w 6644456"/>
              <a:gd name="connsiteY17" fmla="*/ 830997 h 830997"/>
              <a:gd name="connsiteX18" fmla="*/ 3322228 w 6644456"/>
              <a:gd name="connsiteY18" fmla="*/ 830997 h 830997"/>
              <a:gd name="connsiteX19" fmla="*/ 2657782 w 6644456"/>
              <a:gd name="connsiteY19" fmla="*/ 830997 h 830997"/>
              <a:gd name="connsiteX20" fmla="*/ 1993337 w 6644456"/>
              <a:gd name="connsiteY20" fmla="*/ 830997 h 830997"/>
              <a:gd name="connsiteX21" fmla="*/ 1328891 w 6644456"/>
              <a:gd name="connsiteY21" fmla="*/ 830997 h 830997"/>
              <a:gd name="connsiteX22" fmla="*/ 664446 w 6644456"/>
              <a:gd name="connsiteY22" fmla="*/ 830997 h 830997"/>
              <a:gd name="connsiteX23" fmla="*/ 0 w 6644456"/>
              <a:gd name="connsiteY23" fmla="*/ 830997 h 830997"/>
              <a:gd name="connsiteX24" fmla="*/ 0 w 6644456"/>
              <a:gd name="connsiteY24" fmla="*/ 407189 h 830997"/>
              <a:gd name="connsiteX25" fmla="*/ 0 w 6644456"/>
              <a:gd name="connsiteY25"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644456" h="830997" fill="none" extrusionOk="0">
                <a:moveTo>
                  <a:pt x="0" y="0"/>
                </a:moveTo>
                <a:cubicBezTo>
                  <a:pt x="137560" y="-3619"/>
                  <a:pt x="348779" y="9345"/>
                  <a:pt x="465112" y="0"/>
                </a:cubicBezTo>
                <a:cubicBezTo>
                  <a:pt x="581445" y="-9345"/>
                  <a:pt x="888218" y="-27530"/>
                  <a:pt x="1262447" y="0"/>
                </a:cubicBezTo>
                <a:cubicBezTo>
                  <a:pt x="1636677" y="27530"/>
                  <a:pt x="1678841" y="17826"/>
                  <a:pt x="1993337" y="0"/>
                </a:cubicBezTo>
                <a:cubicBezTo>
                  <a:pt x="2307833" y="-17826"/>
                  <a:pt x="2272308" y="21399"/>
                  <a:pt x="2458449" y="0"/>
                </a:cubicBezTo>
                <a:cubicBezTo>
                  <a:pt x="2644590" y="-21399"/>
                  <a:pt x="2861156" y="-12170"/>
                  <a:pt x="3056450" y="0"/>
                </a:cubicBezTo>
                <a:cubicBezTo>
                  <a:pt x="3251744" y="12170"/>
                  <a:pt x="3662821" y="-1142"/>
                  <a:pt x="3853784" y="0"/>
                </a:cubicBezTo>
                <a:cubicBezTo>
                  <a:pt x="4044747" y="1142"/>
                  <a:pt x="4304796" y="-29741"/>
                  <a:pt x="4518230" y="0"/>
                </a:cubicBezTo>
                <a:cubicBezTo>
                  <a:pt x="4731664" y="29741"/>
                  <a:pt x="4972036" y="20997"/>
                  <a:pt x="5249120" y="0"/>
                </a:cubicBezTo>
                <a:cubicBezTo>
                  <a:pt x="5526204" y="-20997"/>
                  <a:pt x="5647481" y="-7899"/>
                  <a:pt x="5847121" y="0"/>
                </a:cubicBezTo>
                <a:cubicBezTo>
                  <a:pt x="6046761" y="7899"/>
                  <a:pt x="6432621" y="-18731"/>
                  <a:pt x="6644456" y="0"/>
                </a:cubicBezTo>
                <a:cubicBezTo>
                  <a:pt x="6640028" y="102297"/>
                  <a:pt x="6633163" y="300085"/>
                  <a:pt x="6644456" y="432118"/>
                </a:cubicBezTo>
                <a:cubicBezTo>
                  <a:pt x="6655749" y="564151"/>
                  <a:pt x="6659407" y="654506"/>
                  <a:pt x="6644456" y="830997"/>
                </a:cubicBezTo>
                <a:cubicBezTo>
                  <a:pt x="6497260" y="825630"/>
                  <a:pt x="6297731" y="832281"/>
                  <a:pt x="6179344" y="830997"/>
                </a:cubicBezTo>
                <a:cubicBezTo>
                  <a:pt x="6060957" y="829713"/>
                  <a:pt x="5889540" y="820407"/>
                  <a:pt x="5714232" y="830997"/>
                </a:cubicBezTo>
                <a:cubicBezTo>
                  <a:pt x="5538924" y="841587"/>
                  <a:pt x="5268804" y="865631"/>
                  <a:pt x="4983342" y="830997"/>
                </a:cubicBezTo>
                <a:cubicBezTo>
                  <a:pt x="4697880" y="796364"/>
                  <a:pt x="4611753" y="827409"/>
                  <a:pt x="4518230" y="830997"/>
                </a:cubicBezTo>
                <a:cubicBezTo>
                  <a:pt x="4424707" y="834585"/>
                  <a:pt x="4113069" y="831842"/>
                  <a:pt x="3853784" y="830997"/>
                </a:cubicBezTo>
                <a:cubicBezTo>
                  <a:pt x="3594499" y="830152"/>
                  <a:pt x="3489152" y="806578"/>
                  <a:pt x="3322228" y="830997"/>
                </a:cubicBezTo>
                <a:cubicBezTo>
                  <a:pt x="3155304" y="855416"/>
                  <a:pt x="2938666" y="809337"/>
                  <a:pt x="2657782" y="830997"/>
                </a:cubicBezTo>
                <a:cubicBezTo>
                  <a:pt x="2376898" y="852657"/>
                  <a:pt x="2129620" y="836947"/>
                  <a:pt x="1993337" y="830997"/>
                </a:cubicBezTo>
                <a:cubicBezTo>
                  <a:pt x="1857054" y="825047"/>
                  <a:pt x="1542376" y="825751"/>
                  <a:pt x="1328891" y="830997"/>
                </a:cubicBezTo>
                <a:cubicBezTo>
                  <a:pt x="1115406" y="836243"/>
                  <a:pt x="871239" y="830156"/>
                  <a:pt x="664446" y="830997"/>
                </a:cubicBezTo>
                <a:cubicBezTo>
                  <a:pt x="457653" y="831838"/>
                  <a:pt x="194495" y="860521"/>
                  <a:pt x="0" y="830997"/>
                </a:cubicBezTo>
                <a:cubicBezTo>
                  <a:pt x="4663" y="707493"/>
                  <a:pt x="15157" y="522033"/>
                  <a:pt x="0" y="407189"/>
                </a:cubicBezTo>
                <a:cubicBezTo>
                  <a:pt x="-15157" y="292345"/>
                  <a:pt x="-17719" y="124652"/>
                  <a:pt x="0" y="0"/>
                </a:cubicBezTo>
                <a:close/>
              </a:path>
              <a:path w="6644456" h="830997" stroke="0" extrusionOk="0">
                <a:moveTo>
                  <a:pt x="0" y="0"/>
                </a:moveTo>
                <a:cubicBezTo>
                  <a:pt x="132204" y="-17186"/>
                  <a:pt x="445287" y="-1653"/>
                  <a:pt x="598001" y="0"/>
                </a:cubicBezTo>
                <a:cubicBezTo>
                  <a:pt x="750715" y="1653"/>
                  <a:pt x="909911" y="22017"/>
                  <a:pt x="1063113" y="0"/>
                </a:cubicBezTo>
                <a:cubicBezTo>
                  <a:pt x="1216315" y="-22017"/>
                  <a:pt x="1526782" y="27591"/>
                  <a:pt x="1860448" y="0"/>
                </a:cubicBezTo>
                <a:cubicBezTo>
                  <a:pt x="2194114" y="-27591"/>
                  <a:pt x="2273247" y="15495"/>
                  <a:pt x="2458449" y="0"/>
                </a:cubicBezTo>
                <a:cubicBezTo>
                  <a:pt x="2643651" y="-15495"/>
                  <a:pt x="2803369" y="26061"/>
                  <a:pt x="3056450" y="0"/>
                </a:cubicBezTo>
                <a:cubicBezTo>
                  <a:pt x="3309531" y="-26061"/>
                  <a:pt x="3511396" y="23810"/>
                  <a:pt x="3853784" y="0"/>
                </a:cubicBezTo>
                <a:cubicBezTo>
                  <a:pt x="4196172" y="-23810"/>
                  <a:pt x="4262307" y="-22005"/>
                  <a:pt x="4385341" y="0"/>
                </a:cubicBezTo>
                <a:cubicBezTo>
                  <a:pt x="4508375" y="22005"/>
                  <a:pt x="4861004" y="2820"/>
                  <a:pt x="5182676" y="0"/>
                </a:cubicBezTo>
                <a:cubicBezTo>
                  <a:pt x="5504348" y="-2820"/>
                  <a:pt x="5759489" y="30991"/>
                  <a:pt x="5980010" y="0"/>
                </a:cubicBezTo>
                <a:cubicBezTo>
                  <a:pt x="6200531" y="-30991"/>
                  <a:pt x="6345423" y="-4054"/>
                  <a:pt x="6644456" y="0"/>
                </a:cubicBezTo>
                <a:cubicBezTo>
                  <a:pt x="6622970" y="97870"/>
                  <a:pt x="6665159" y="253431"/>
                  <a:pt x="6644456" y="432118"/>
                </a:cubicBezTo>
                <a:cubicBezTo>
                  <a:pt x="6623753" y="610805"/>
                  <a:pt x="6656687" y="743106"/>
                  <a:pt x="6644456" y="830997"/>
                </a:cubicBezTo>
                <a:cubicBezTo>
                  <a:pt x="6526173" y="827647"/>
                  <a:pt x="6353273" y="813884"/>
                  <a:pt x="6179344" y="830997"/>
                </a:cubicBezTo>
                <a:cubicBezTo>
                  <a:pt x="6005415" y="848110"/>
                  <a:pt x="5661132" y="829021"/>
                  <a:pt x="5382009" y="830997"/>
                </a:cubicBezTo>
                <a:cubicBezTo>
                  <a:pt x="5102887" y="832973"/>
                  <a:pt x="4986019" y="817271"/>
                  <a:pt x="4850453" y="830997"/>
                </a:cubicBezTo>
                <a:cubicBezTo>
                  <a:pt x="4714887" y="844723"/>
                  <a:pt x="4354663" y="858313"/>
                  <a:pt x="4186007" y="830997"/>
                </a:cubicBezTo>
                <a:cubicBezTo>
                  <a:pt x="4017351" y="803681"/>
                  <a:pt x="3607868" y="822751"/>
                  <a:pt x="3388673" y="830997"/>
                </a:cubicBezTo>
                <a:cubicBezTo>
                  <a:pt x="3169478" y="839243"/>
                  <a:pt x="2893587" y="833427"/>
                  <a:pt x="2724227" y="830997"/>
                </a:cubicBezTo>
                <a:cubicBezTo>
                  <a:pt x="2554867" y="828567"/>
                  <a:pt x="2444924" y="818142"/>
                  <a:pt x="2259115" y="830997"/>
                </a:cubicBezTo>
                <a:cubicBezTo>
                  <a:pt x="2073306" y="843852"/>
                  <a:pt x="1972442" y="822797"/>
                  <a:pt x="1727559" y="830997"/>
                </a:cubicBezTo>
                <a:cubicBezTo>
                  <a:pt x="1482676" y="839197"/>
                  <a:pt x="1269547" y="823566"/>
                  <a:pt x="930224" y="830997"/>
                </a:cubicBezTo>
                <a:cubicBezTo>
                  <a:pt x="590901" y="838428"/>
                  <a:pt x="419801" y="807056"/>
                  <a:pt x="0" y="830997"/>
                </a:cubicBezTo>
                <a:cubicBezTo>
                  <a:pt x="17013" y="666800"/>
                  <a:pt x="-6555" y="561080"/>
                  <a:pt x="0" y="432118"/>
                </a:cubicBezTo>
                <a:cubicBezTo>
                  <a:pt x="6555" y="303156"/>
                  <a:pt x="-12356" y="138680"/>
                  <a:pt x="0" y="0"/>
                </a:cubicBezTo>
                <a:close/>
              </a:path>
            </a:pathLst>
          </a:custGeom>
          <a:solidFill>
            <a:schemeClr val="bg1"/>
          </a:solidFill>
          <a:ln>
            <a:solidFill>
              <a:schemeClr val="accent4"/>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rtlCol="0">
            <a:spAutoFit/>
          </a:bodyPr>
          <a:lstStyle/>
          <a:p>
            <a:pPr algn="ctr"/>
            <a:r>
              <a:rPr lang="pt-BR" sz="2400" b="1" dirty="0" err="1">
                <a:solidFill>
                  <a:schemeClr val="accent2"/>
                </a:solidFill>
                <a:effectLst/>
                <a:latin typeface="+mj-lt"/>
              </a:rPr>
              <a:t>Is</a:t>
            </a:r>
            <a:r>
              <a:rPr lang="pt-BR" sz="2400" b="1" dirty="0">
                <a:solidFill>
                  <a:schemeClr val="accent2"/>
                </a:solidFill>
                <a:effectLst/>
                <a:latin typeface="+mj-lt"/>
              </a:rPr>
              <a:t> </a:t>
            </a:r>
            <a:r>
              <a:rPr lang="pt-BR" sz="2400" b="1" dirty="0">
                <a:effectLst/>
                <a:latin typeface="+mj-lt"/>
              </a:rPr>
              <a:t>social media </a:t>
            </a:r>
            <a:r>
              <a:rPr lang="pt-BR" sz="2400" b="1" dirty="0" err="1">
                <a:solidFill>
                  <a:schemeClr val="accent2"/>
                </a:solidFill>
                <a:effectLst/>
                <a:latin typeface="+mj-lt"/>
              </a:rPr>
              <a:t>weakening</a:t>
            </a:r>
            <a:r>
              <a:rPr lang="pt-BR" sz="2400" b="1" dirty="0">
                <a:solidFill>
                  <a:schemeClr val="accent2"/>
                </a:solidFill>
                <a:effectLst/>
                <a:latin typeface="+mj-lt"/>
              </a:rPr>
              <a:t> </a:t>
            </a:r>
            <a:r>
              <a:rPr lang="pt-BR" sz="2400" b="1" dirty="0" err="1">
                <a:solidFill>
                  <a:srgbClr val="2F2F2E"/>
                </a:solidFill>
                <a:effectLst/>
                <a:latin typeface="+mj-lt"/>
              </a:rPr>
              <a:t>Africa’s</a:t>
            </a:r>
            <a:r>
              <a:rPr lang="pt-BR" sz="2400" b="1" dirty="0">
                <a:solidFill>
                  <a:srgbClr val="2F2F2E"/>
                </a:solidFill>
                <a:effectLst/>
                <a:latin typeface="+mj-lt"/>
              </a:rPr>
              <a:t> </a:t>
            </a:r>
            <a:r>
              <a:rPr lang="pt-BR" sz="2400" b="1" dirty="0" err="1">
                <a:solidFill>
                  <a:srgbClr val="2F2F2E"/>
                </a:solidFill>
                <a:effectLst/>
                <a:latin typeface="+mj-lt"/>
              </a:rPr>
              <a:t>democracy</a:t>
            </a:r>
            <a:r>
              <a:rPr lang="pt-BR" sz="2400" b="1" dirty="0">
                <a:solidFill>
                  <a:srgbClr val="2F2F2E"/>
                </a:solidFill>
                <a:effectLst/>
                <a:latin typeface="+mj-lt"/>
              </a:rPr>
              <a:t>?</a:t>
            </a:r>
            <a:endParaRPr lang="pt-BR" sz="2400" dirty="0">
              <a:solidFill>
                <a:srgbClr val="2F2F2E"/>
              </a:solidFill>
              <a:effectLst/>
              <a:latin typeface="+mj-lt"/>
            </a:endParaRPr>
          </a:p>
        </p:txBody>
      </p:sp>
      <p:sp>
        <p:nvSpPr>
          <p:cNvPr id="21" name="CaixaDeTexto 20">
            <a:extLst>
              <a:ext uri="{FF2B5EF4-FFF2-40B4-BE49-F238E27FC236}">
                <a16:creationId xmlns:a16="http://schemas.microsoft.com/office/drawing/2014/main" id="{C80BFC9D-021C-30EB-D802-BBC60451B087}"/>
              </a:ext>
            </a:extLst>
          </p:cNvPr>
          <p:cNvSpPr txBox="1"/>
          <p:nvPr/>
        </p:nvSpPr>
        <p:spPr>
          <a:xfrm>
            <a:off x="3369463" y="2032766"/>
            <a:ext cx="8294582" cy="830997"/>
          </a:xfrm>
          <a:custGeom>
            <a:avLst/>
            <a:gdLst>
              <a:gd name="connsiteX0" fmla="*/ 0 w 8294582"/>
              <a:gd name="connsiteY0" fmla="*/ 0 h 830997"/>
              <a:gd name="connsiteX1" fmla="*/ 525324 w 8294582"/>
              <a:gd name="connsiteY1" fmla="*/ 0 h 830997"/>
              <a:gd name="connsiteX2" fmla="*/ 1382430 w 8294582"/>
              <a:gd name="connsiteY2" fmla="*/ 0 h 830997"/>
              <a:gd name="connsiteX3" fmla="*/ 2073646 w 8294582"/>
              <a:gd name="connsiteY3" fmla="*/ 0 h 830997"/>
              <a:gd name="connsiteX4" fmla="*/ 2681915 w 8294582"/>
              <a:gd name="connsiteY4" fmla="*/ 0 h 830997"/>
              <a:gd name="connsiteX5" fmla="*/ 3539022 w 8294582"/>
              <a:gd name="connsiteY5" fmla="*/ 0 h 830997"/>
              <a:gd name="connsiteX6" fmla="*/ 3981399 w 8294582"/>
              <a:gd name="connsiteY6" fmla="*/ 0 h 830997"/>
              <a:gd name="connsiteX7" fmla="*/ 4506723 w 8294582"/>
              <a:gd name="connsiteY7" fmla="*/ 0 h 830997"/>
              <a:gd name="connsiteX8" fmla="*/ 5197938 w 8294582"/>
              <a:gd name="connsiteY8" fmla="*/ 0 h 830997"/>
              <a:gd name="connsiteX9" fmla="*/ 5806207 w 8294582"/>
              <a:gd name="connsiteY9" fmla="*/ 0 h 830997"/>
              <a:gd name="connsiteX10" fmla="*/ 6663314 w 8294582"/>
              <a:gd name="connsiteY10" fmla="*/ 0 h 830997"/>
              <a:gd name="connsiteX11" fmla="*/ 7188638 w 8294582"/>
              <a:gd name="connsiteY11" fmla="*/ 0 h 830997"/>
              <a:gd name="connsiteX12" fmla="*/ 8294582 w 8294582"/>
              <a:gd name="connsiteY12" fmla="*/ 0 h 830997"/>
              <a:gd name="connsiteX13" fmla="*/ 8294582 w 8294582"/>
              <a:gd name="connsiteY13" fmla="*/ 423808 h 830997"/>
              <a:gd name="connsiteX14" fmla="*/ 8294582 w 8294582"/>
              <a:gd name="connsiteY14" fmla="*/ 830997 h 830997"/>
              <a:gd name="connsiteX15" fmla="*/ 7437475 w 8294582"/>
              <a:gd name="connsiteY15" fmla="*/ 830997 h 830997"/>
              <a:gd name="connsiteX16" fmla="*/ 6995097 w 8294582"/>
              <a:gd name="connsiteY16" fmla="*/ 830997 h 830997"/>
              <a:gd name="connsiteX17" fmla="*/ 6386828 w 8294582"/>
              <a:gd name="connsiteY17" fmla="*/ 830997 h 830997"/>
              <a:gd name="connsiteX18" fmla="*/ 5695613 w 8294582"/>
              <a:gd name="connsiteY18" fmla="*/ 830997 h 830997"/>
              <a:gd name="connsiteX19" fmla="*/ 5004398 w 8294582"/>
              <a:gd name="connsiteY19" fmla="*/ 830997 h 830997"/>
              <a:gd name="connsiteX20" fmla="*/ 4313183 w 8294582"/>
              <a:gd name="connsiteY20" fmla="*/ 830997 h 830997"/>
              <a:gd name="connsiteX21" fmla="*/ 3621967 w 8294582"/>
              <a:gd name="connsiteY21" fmla="*/ 830997 h 830997"/>
              <a:gd name="connsiteX22" fmla="*/ 2764861 w 8294582"/>
              <a:gd name="connsiteY22" fmla="*/ 830997 h 830997"/>
              <a:gd name="connsiteX23" fmla="*/ 1907754 w 8294582"/>
              <a:gd name="connsiteY23" fmla="*/ 830997 h 830997"/>
              <a:gd name="connsiteX24" fmla="*/ 1299485 w 8294582"/>
              <a:gd name="connsiteY24" fmla="*/ 830997 h 830997"/>
              <a:gd name="connsiteX25" fmla="*/ 857107 w 8294582"/>
              <a:gd name="connsiteY25" fmla="*/ 830997 h 830997"/>
              <a:gd name="connsiteX26" fmla="*/ 0 w 8294582"/>
              <a:gd name="connsiteY26" fmla="*/ 830997 h 830997"/>
              <a:gd name="connsiteX27" fmla="*/ 0 w 8294582"/>
              <a:gd name="connsiteY27" fmla="*/ 432118 h 830997"/>
              <a:gd name="connsiteX28" fmla="*/ 0 w 8294582"/>
              <a:gd name="connsiteY2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294582" h="830997" fill="none" extrusionOk="0">
                <a:moveTo>
                  <a:pt x="0" y="0"/>
                </a:moveTo>
                <a:cubicBezTo>
                  <a:pt x="108998" y="13959"/>
                  <a:pt x="359748" y="-2867"/>
                  <a:pt x="525324" y="0"/>
                </a:cubicBezTo>
                <a:cubicBezTo>
                  <a:pt x="690900" y="2867"/>
                  <a:pt x="1183798" y="38266"/>
                  <a:pt x="1382430" y="0"/>
                </a:cubicBezTo>
                <a:cubicBezTo>
                  <a:pt x="1581062" y="-38266"/>
                  <a:pt x="1841288" y="-10750"/>
                  <a:pt x="2073646" y="0"/>
                </a:cubicBezTo>
                <a:cubicBezTo>
                  <a:pt x="2306004" y="10750"/>
                  <a:pt x="2381598" y="-22717"/>
                  <a:pt x="2681915" y="0"/>
                </a:cubicBezTo>
                <a:cubicBezTo>
                  <a:pt x="2982232" y="22717"/>
                  <a:pt x="3173326" y="-6009"/>
                  <a:pt x="3539022" y="0"/>
                </a:cubicBezTo>
                <a:cubicBezTo>
                  <a:pt x="3904718" y="6009"/>
                  <a:pt x="3796922" y="335"/>
                  <a:pt x="3981399" y="0"/>
                </a:cubicBezTo>
                <a:cubicBezTo>
                  <a:pt x="4165876" y="-335"/>
                  <a:pt x="4346038" y="-25893"/>
                  <a:pt x="4506723" y="0"/>
                </a:cubicBezTo>
                <a:cubicBezTo>
                  <a:pt x="4667408" y="25893"/>
                  <a:pt x="5006195" y="12827"/>
                  <a:pt x="5197938" y="0"/>
                </a:cubicBezTo>
                <a:cubicBezTo>
                  <a:pt x="5389681" y="-12827"/>
                  <a:pt x="5614695" y="-2514"/>
                  <a:pt x="5806207" y="0"/>
                </a:cubicBezTo>
                <a:cubicBezTo>
                  <a:pt x="5997719" y="2514"/>
                  <a:pt x="6384327" y="-42117"/>
                  <a:pt x="6663314" y="0"/>
                </a:cubicBezTo>
                <a:cubicBezTo>
                  <a:pt x="6942301" y="42117"/>
                  <a:pt x="7056884" y="-2468"/>
                  <a:pt x="7188638" y="0"/>
                </a:cubicBezTo>
                <a:cubicBezTo>
                  <a:pt x="7320392" y="2468"/>
                  <a:pt x="7889690" y="-1006"/>
                  <a:pt x="8294582" y="0"/>
                </a:cubicBezTo>
                <a:cubicBezTo>
                  <a:pt x="8275165" y="193388"/>
                  <a:pt x="8302803" y="302963"/>
                  <a:pt x="8294582" y="423808"/>
                </a:cubicBezTo>
                <a:cubicBezTo>
                  <a:pt x="8286361" y="544653"/>
                  <a:pt x="8286011" y="735803"/>
                  <a:pt x="8294582" y="830997"/>
                </a:cubicBezTo>
                <a:cubicBezTo>
                  <a:pt x="7959879" y="872074"/>
                  <a:pt x="7862332" y="838664"/>
                  <a:pt x="7437475" y="830997"/>
                </a:cubicBezTo>
                <a:cubicBezTo>
                  <a:pt x="7012618" y="823330"/>
                  <a:pt x="7209491" y="845881"/>
                  <a:pt x="6995097" y="830997"/>
                </a:cubicBezTo>
                <a:cubicBezTo>
                  <a:pt x="6780703" y="816113"/>
                  <a:pt x="6601626" y="804060"/>
                  <a:pt x="6386828" y="830997"/>
                </a:cubicBezTo>
                <a:cubicBezTo>
                  <a:pt x="6172030" y="857934"/>
                  <a:pt x="5874948" y="840360"/>
                  <a:pt x="5695613" y="830997"/>
                </a:cubicBezTo>
                <a:cubicBezTo>
                  <a:pt x="5516279" y="821634"/>
                  <a:pt x="5188557" y="852195"/>
                  <a:pt x="5004398" y="830997"/>
                </a:cubicBezTo>
                <a:cubicBezTo>
                  <a:pt x="4820240" y="809799"/>
                  <a:pt x="4575748" y="816286"/>
                  <a:pt x="4313183" y="830997"/>
                </a:cubicBezTo>
                <a:cubicBezTo>
                  <a:pt x="4050619" y="845708"/>
                  <a:pt x="3967320" y="854521"/>
                  <a:pt x="3621967" y="830997"/>
                </a:cubicBezTo>
                <a:cubicBezTo>
                  <a:pt x="3276614" y="807473"/>
                  <a:pt x="3024998" y="837275"/>
                  <a:pt x="2764861" y="830997"/>
                </a:cubicBezTo>
                <a:cubicBezTo>
                  <a:pt x="2504724" y="824719"/>
                  <a:pt x="2335335" y="861786"/>
                  <a:pt x="1907754" y="830997"/>
                </a:cubicBezTo>
                <a:cubicBezTo>
                  <a:pt x="1480173" y="800208"/>
                  <a:pt x="1425421" y="857898"/>
                  <a:pt x="1299485" y="830997"/>
                </a:cubicBezTo>
                <a:cubicBezTo>
                  <a:pt x="1173549" y="804096"/>
                  <a:pt x="1071653" y="827584"/>
                  <a:pt x="857107" y="830997"/>
                </a:cubicBezTo>
                <a:cubicBezTo>
                  <a:pt x="642561" y="834410"/>
                  <a:pt x="214119" y="863010"/>
                  <a:pt x="0" y="830997"/>
                </a:cubicBezTo>
                <a:cubicBezTo>
                  <a:pt x="-11747" y="667248"/>
                  <a:pt x="17983" y="541987"/>
                  <a:pt x="0" y="432118"/>
                </a:cubicBezTo>
                <a:cubicBezTo>
                  <a:pt x="-17983" y="322249"/>
                  <a:pt x="5972" y="150193"/>
                  <a:pt x="0" y="0"/>
                </a:cubicBezTo>
                <a:close/>
              </a:path>
              <a:path w="8294582" h="830997" stroke="0" extrusionOk="0">
                <a:moveTo>
                  <a:pt x="0" y="0"/>
                </a:moveTo>
                <a:cubicBezTo>
                  <a:pt x="304498" y="-36263"/>
                  <a:pt x="532247" y="38450"/>
                  <a:pt x="857107" y="0"/>
                </a:cubicBezTo>
                <a:cubicBezTo>
                  <a:pt x="1181967" y="-38450"/>
                  <a:pt x="1281700" y="3347"/>
                  <a:pt x="1548322" y="0"/>
                </a:cubicBezTo>
                <a:cubicBezTo>
                  <a:pt x="1814945" y="-3347"/>
                  <a:pt x="1853777" y="8750"/>
                  <a:pt x="2073645" y="0"/>
                </a:cubicBezTo>
                <a:cubicBezTo>
                  <a:pt x="2293513" y="-8750"/>
                  <a:pt x="2586512" y="3011"/>
                  <a:pt x="2764861" y="0"/>
                </a:cubicBezTo>
                <a:cubicBezTo>
                  <a:pt x="2943210" y="-3011"/>
                  <a:pt x="3326957" y="7377"/>
                  <a:pt x="3621967" y="0"/>
                </a:cubicBezTo>
                <a:cubicBezTo>
                  <a:pt x="3916977" y="-7377"/>
                  <a:pt x="3906644" y="12556"/>
                  <a:pt x="4147291" y="0"/>
                </a:cubicBezTo>
                <a:cubicBezTo>
                  <a:pt x="4387938" y="-12556"/>
                  <a:pt x="4442745" y="19384"/>
                  <a:pt x="4589669" y="0"/>
                </a:cubicBezTo>
                <a:cubicBezTo>
                  <a:pt x="4736593" y="-19384"/>
                  <a:pt x="5022312" y="17696"/>
                  <a:pt x="5280884" y="0"/>
                </a:cubicBezTo>
                <a:cubicBezTo>
                  <a:pt x="5539456" y="-17696"/>
                  <a:pt x="5797771" y="-16155"/>
                  <a:pt x="5972099" y="0"/>
                </a:cubicBezTo>
                <a:cubicBezTo>
                  <a:pt x="6146428" y="16155"/>
                  <a:pt x="6472556" y="30061"/>
                  <a:pt x="6746260" y="0"/>
                </a:cubicBezTo>
                <a:cubicBezTo>
                  <a:pt x="7019964" y="-30061"/>
                  <a:pt x="7151724" y="18143"/>
                  <a:pt x="7354529" y="0"/>
                </a:cubicBezTo>
                <a:cubicBezTo>
                  <a:pt x="7557334" y="-18143"/>
                  <a:pt x="7990167" y="-12932"/>
                  <a:pt x="8294582" y="0"/>
                </a:cubicBezTo>
                <a:cubicBezTo>
                  <a:pt x="8279584" y="178243"/>
                  <a:pt x="8314177" y="305880"/>
                  <a:pt x="8294582" y="398879"/>
                </a:cubicBezTo>
                <a:cubicBezTo>
                  <a:pt x="8274987" y="491878"/>
                  <a:pt x="8296209" y="680512"/>
                  <a:pt x="8294582" y="830997"/>
                </a:cubicBezTo>
                <a:cubicBezTo>
                  <a:pt x="8096851" y="818271"/>
                  <a:pt x="8003241" y="812751"/>
                  <a:pt x="7769258" y="830997"/>
                </a:cubicBezTo>
                <a:cubicBezTo>
                  <a:pt x="7535275" y="849243"/>
                  <a:pt x="7273371" y="822561"/>
                  <a:pt x="6912152" y="830997"/>
                </a:cubicBezTo>
                <a:cubicBezTo>
                  <a:pt x="6550933" y="839433"/>
                  <a:pt x="6478152" y="852323"/>
                  <a:pt x="6137991" y="830997"/>
                </a:cubicBezTo>
                <a:cubicBezTo>
                  <a:pt x="5797830" y="809671"/>
                  <a:pt x="5688334" y="824196"/>
                  <a:pt x="5446776" y="830997"/>
                </a:cubicBezTo>
                <a:cubicBezTo>
                  <a:pt x="5205218" y="837798"/>
                  <a:pt x="5176996" y="822506"/>
                  <a:pt x="5004398" y="830997"/>
                </a:cubicBezTo>
                <a:cubicBezTo>
                  <a:pt x="4831800" y="839488"/>
                  <a:pt x="4575443" y="813028"/>
                  <a:pt x="4313183" y="830997"/>
                </a:cubicBezTo>
                <a:cubicBezTo>
                  <a:pt x="4050923" y="848966"/>
                  <a:pt x="3855267" y="853217"/>
                  <a:pt x="3456076" y="830997"/>
                </a:cubicBezTo>
                <a:cubicBezTo>
                  <a:pt x="3056885" y="808777"/>
                  <a:pt x="2979882" y="789783"/>
                  <a:pt x="2598969" y="830997"/>
                </a:cubicBezTo>
                <a:cubicBezTo>
                  <a:pt x="2218056" y="872211"/>
                  <a:pt x="2052036" y="809917"/>
                  <a:pt x="1907754" y="830997"/>
                </a:cubicBezTo>
                <a:cubicBezTo>
                  <a:pt x="1763473" y="852077"/>
                  <a:pt x="1463709" y="854410"/>
                  <a:pt x="1216539" y="830997"/>
                </a:cubicBezTo>
                <a:cubicBezTo>
                  <a:pt x="969369" y="807584"/>
                  <a:pt x="260890" y="786577"/>
                  <a:pt x="0" y="830997"/>
                </a:cubicBezTo>
                <a:cubicBezTo>
                  <a:pt x="16946" y="623844"/>
                  <a:pt x="-7378" y="536777"/>
                  <a:pt x="0" y="398879"/>
                </a:cubicBezTo>
                <a:cubicBezTo>
                  <a:pt x="7378" y="260981"/>
                  <a:pt x="3475" y="131790"/>
                  <a:pt x="0" y="0"/>
                </a:cubicBezTo>
                <a:close/>
              </a:path>
            </a:pathLst>
          </a:custGeom>
          <a:solidFill>
            <a:schemeClr val="bg1"/>
          </a:solidFill>
          <a:ln>
            <a:solidFill>
              <a:schemeClr val="accent4"/>
            </a:solidFill>
            <a:extLst>
              <a:ext uri="{C807C97D-BFC1-408E-A445-0C87EB9F89A2}">
                <ask:lineSketchStyleProps xmlns:ask="http://schemas.microsoft.com/office/drawing/2018/sketchyshapes" sd="981765707">
                  <a:prstGeom prst="rect">
                    <a:avLst/>
                  </a:prstGeom>
                  <ask:type>
                    <ask:lineSketchFreehand/>
                  </ask:type>
                </ask:lineSketchStyleProps>
              </a:ext>
            </a:extLst>
          </a:ln>
        </p:spPr>
        <p:txBody>
          <a:bodyPr wrap="square" rtlCol="0">
            <a:spAutoFit/>
          </a:bodyPr>
          <a:lstStyle/>
          <a:p>
            <a:pPr algn="ctr"/>
            <a:r>
              <a:rPr lang="pt-BR" sz="2400" b="1" dirty="0">
                <a:solidFill>
                  <a:srgbClr val="2F2F2E"/>
                </a:solidFill>
                <a:effectLst/>
                <a:latin typeface="+mj-lt"/>
              </a:rPr>
              <a:t>Some </a:t>
            </a:r>
            <a:r>
              <a:rPr lang="pt-BR" sz="2400" b="1" dirty="0" err="1">
                <a:solidFill>
                  <a:srgbClr val="2F2F2E"/>
                </a:solidFill>
                <a:effectLst/>
                <a:latin typeface="+mj-lt"/>
              </a:rPr>
              <a:t>teens</a:t>
            </a:r>
            <a:r>
              <a:rPr lang="pt-BR" sz="2400" b="1" dirty="0">
                <a:solidFill>
                  <a:srgbClr val="2F2F2E"/>
                </a:solidFill>
                <a:effectLst/>
                <a:latin typeface="+mj-lt"/>
              </a:rPr>
              <a:t> </a:t>
            </a:r>
            <a:r>
              <a:rPr lang="pt-BR" sz="2400" b="1" dirty="0">
                <a:solidFill>
                  <a:schemeClr val="accent2"/>
                </a:solidFill>
                <a:effectLst/>
                <a:latin typeface="+mj-lt"/>
              </a:rPr>
              <a:t>are </a:t>
            </a:r>
            <a:r>
              <a:rPr lang="pt-BR" sz="2400" b="1" dirty="0" err="1">
                <a:solidFill>
                  <a:schemeClr val="accent2"/>
                </a:solidFill>
                <a:effectLst/>
                <a:latin typeface="+mj-lt"/>
              </a:rPr>
              <a:t>spending</a:t>
            </a:r>
            <a:r>
              <a:rPr lang="pt-BR" sz="2400" b="1" dirty="0">
                <a:solidFill>
                  <a:srgbClr val="2F2F2E"/>
                </a:solidFill>
                <a:effectLst/>
                <a:latin typeface="+mj-lt"/>
              </a:rPr>
              <a:t> a </a:t>
            </a:r>
            <a:r>
              <a:rPr lang="pt-BR" sz="2400" b="1" dirty="0" err="1">
                <a:solidFill>
                  <a:srgbClr val="2F2F2E"/>
                </a:solidFill>
                <a:effectLst/>
                <a:latin typeface="+mj-lt"/>
              </a:rPr>
              <a:t>quarter</a:t>
            </a:r>
            <a:r>
              <a:rPr lang="pt-BR" sz="2400" b="1" dirty="0">
                <a:solidFill>
                  <a:srgbClr val="2F2F2E"/>
                </a:solidFill>
                <a:effectLst/>
                <a:latin typeface="+mj-lt"/>
              </a:rPr>
              <a:t> </a:t>
            </a:r>
            <a:r>
              <a:rPr lang="pt-BR" sz="2400" b="1" dirty="0" err="1">
                <a:solidFill>
                  <a:srgbClr val="2F2F2E"/>
                </a:solidFill>
                <a:effectLst/>
                <a:latin typeface="+mj-lt"/>
              </a:rPr>
              <a:t>of</a:t>
            </a:r>
            <a:r>
              <a:rPr lang="pt-BR" sz="2400" b="1" dirty="0">
                <a:solidFill>
                  <a:srgbClr val="2F2F2E"/>
                </a:solidFill>
                <a:effectLst/>
                <a:latin typeface="+mj-lt"/>
              </a:rPr>
              <a:t> </a:t>
            </a:r>
            <a:r>
              <a:rPr lang="pt-BR" sz="2400" b="1" dirty="0" err="1">
                <a:solidFill>
                  <a:srgbClr val="2F2F2E"/>
                </a:solidFill>
                <a:effectLst/>
                <a:latin typeface="+mj-lt"/>
              </a:rPr>
              <a:t>their</a:t>
            </a:r>
            <a:r>
              <a:rPr lang="pt-BR" sz="2400" b="1" dirty="0">
                <a:solidFill>
                  <a:srgbClr val="2F2F2E"/>
                </a:solidFill>
                <a:effectLst/>
                <a:latin typeface="+mj-lt"/>
              </a:rPr>
              <a:t> lives </a:t>
            </a:r>
            <a:r>
              <a:rPr lang="pt-BR" sz="2400" b="1" dirty="0" err="1">
                <a:solidFill>
                  <a:srgbClr val="2F2F2E"/>
                </a:solidFill>
                <a:effectLst/>
                <a:latin typeface="+mj-lt"/>
              </a:rPr>
              <a:t>on</a:t>
            </a:r>
            <a:r>
              <a:rPr lang="pt-BR" sz="2400" b="1" dirty="0">
                <a:solidFill>
                  <a:srgbClr val="2F2F2E"/>
                </a:solidFill>
                <a:effectLst/>
                <a:latin typeface="+mj-lt"/>
              </a:rPr>
              <a:t> social media. </a:t>
            </a:r>
            <a:r>
              <a:rPr lang="pt-BR" sz="2400" b="1" dirty="0" err="1">
                <a:solidFill>
                  <a:srgbClr val="2F2F2E"/>
                </a:solidFill>
                <a:effectLst/>
                <a:latin typeface="+mj-lt"/>
              </a:rPr>
              <a:t>These</a:t>
            </a:r>
            <a:r>
              <a:rPr lang="pt-BR" sz="2400" b="1" dirty="0">
                <a:solidFill>
                  <a:srgbClr val="2F2F2E"/>
                </a:solidFill>
                <a:effectLst/>
                <a:latin typeface="+mj-lt"/>
              </a:rPr>
              <a:t> are </a:t>
            </a:r>
            <a:r>
              <a:rPr lang="pt-BR" sz="2400" b="1" dirty="0" err="1">
                <a:solidFill>
                  <a:srgbClr val="2F2F2E"/>
                </a:solidFill>
                <a:effectLst/>
                <a:latin typeface="+mj-lt"/>
              </a:rPr>
              <a:t>the</a:t>
            </a:r>
            <a:r>
              <a:rPr lang="pt-BR" sz="2400" b="1" dirty="0">
                <a:solidFill>
                  <a:srgbClr val="2F2F2E"/>
                </a:solidFill>
                <a:effectLst/>
                <a:latin typeface="+mj-lt"/>
              </a:rPr>
              <a:t> site </a:t>
            </a:r>
            <a:r>
              <a:rPr lang="pt-BR" sz="2400" b="1" dirty="0" err="1">
                <a:solidFill>
                  <a:srgbClr val="2F2F2E"/>
                </a:solidFill>
                <a:effectLst/>
                <a:latin typeface="+mj-lt"/>
              </a:rPr>
              <a:t>sucking</a:t>
            </a:r>
            <a:r>
              <a:rPr lang="pt-BR" sz="2400" b="1" dirty="0">
                <a:solidFill>
                  <a:srgbClr val="2F2F2E"/>
                </a:solidFill>
                <a:effectLst/>
                <a:latin typeface="+mj-lt"/>
              </a:rPr>
              <a:t> </a:t>
            </a:r>
            <a:r>
              <a:rPr lang="pt-BR" sz="2400" b="1" dirty="0" err="1">
                <a:solidFill>
                  <a:srgbClr val="2F2F2E"/>
                </a:solidFill>
                <a:effectLst/>
                <a:latin typeface="+mj-lt"/>
              </a:rPr>
              <a:t>up</a:t>
            </a:r>
            <a:r>
              <a:rPr lang="pt-BR" sz="2400" b="1" dirty="0">
                <a:solidFill>
                  <a:srgbClr val="2F2F2E"/>
                </a:solidFill>
                <a:effectLst/>
                <a:latin typeface="+mj-lt"/>
              </a:rPr>
              <a:t> </a:t>
            </a:r>
            <a:r>
              <a:rPr lang="pt-BR" sz="2400" b="1" dirty="0" err="1">
                <a:solidFill>
                  <a:srgbClr val="2F2F2E"/>
                </a:solidFill>
                <a:effectLst/>
                <a:latin typeface="+mj-lt"/>
              </a:rPr>
              <a:t>their</a:t>
            </a:r>
            <a:r>
              <a:rPr lang="pt-BR" sz="2400" b="1" dirty="0">
                <a:solidFill>
                  <a:srgbClr val="2F2F2E"/>
                </a:solidFill>
                <a:effectLst/>
                <a:latin typeface="+mj-lt"/>
              </a:rPr>
              <a:t> time.</a:t>
            </a:r>
            <a:endParaRPr lang="pt-BR" sz="2400" dirty="0">
              <a:solidFill>
                <a:srgbClr val="2F2F2E"/>
              </a:solidFill>
              <a:effectLst/>
              <a:latin typeface="+mj-lt"/>
            </a:endParaRPr>
          </a:p>
        </p:txBody>
      </p:sp>
      <p:sp>
        <p:nvSpPr>
          <p:cNvPr id="22" name="CaixaDeTexto 21">
            <a:extLst>
              <a:ext uri="{FF2B5EF4-FFF2-40B4-BE49-F238E27FC236}">
                <a16:creationId xmlns:a16="http://schemas.microsoft.com/office/drawing/2014/main" id="{A2EE5AD5-48F2-FDAB-D46C-482E81ACD9C4}"/>
              </a:ext>
            </a:extLst>
          </p:cNvPr>
          <p:cNvSpPr txBox="1"/>
          <p:nvPr/>
        </p:nvSpPr>
        <p:spPr>
          <a:xfrm>
            <a:off x="3369463" y="3684209"/>
            <a:ext cx="8284568" cy="954107"/>
          </a:xfrm>
          <a:custGeom>
            <a:avLst/>
            <a:gdLst>
              <a:gd name="connsiteX0" fmla="*/ 0 w 8284568"/>
              <a:gd name="connsiteY0" fmla="*/ 0 h 954107"/>
              <a:gd name="connsiteX1" fmla="*/ 524689 w 8284568"/>
              <a:gd name="connsiteY1" fmla="*/ 0 h 954107"/>
              <a:gd name="connsiteX2" fmla="*/ 1215070 w 8284568"/>
              <a:gd name="connsiteY2" fmla="*/ 0 h 954107"/>
              <a:gd name="connsiteX3" fmla="*/ 1905451 w 8284568"/>
              <a:gd name="connsiteY3" fmla="*/ 0 h 954107"/>
              <a:gd name="connsiteX4" fmla="*/ 2512986 w 8284568"/>
              <a:gd name="connsiteY4" fmla="*/ 0 h 954107"/>
              <a:gd name="connsiteX5" fmla="*/ 3286212 w 8284568"/>
              <a:gd name="connsiteY5" fmla="*/ 0 h 954107"/>
              <a:gd name="connsiteX6" fmla="*/ 4059438 w 8284568"/>
              <a:gd name="connsiteY6" fmla="*/ 0 h 954107"/>
              <a:gd name="connsiteX7" fmla="*/ 4832665 w 8284568"/>
              <a:gd name="connsiteY7" fmla="*/ 0 h 954107"/>
              <a:gd name="connsiteX8" fmla="*/ 5688737 w 8284568"/>
              <a:gd name="connsiteY8" fmla="*/ 0 h 954107"/>
              <a:gd name="connsiteX9" fmla="*/ 6461963 w 8284568"/>
              <a:gd name="connsiteY9" fmla="*/ 0 h 954107"/>
              <a:gd name="connsiteX10" fmla="*/ 6986652 w 8284568"/>
              <a:gd name="connsiteY10" fmla="*/ 0 h 954107"/>
              <a:gd name="connsiteX11" fmla="*/ 7594187 w 8284568"/>
              <a:gd name="connsiteY11" fmla="*/ 0 h 954107"/>
              <a:gd name="connsiteX12" fmla="*/ 8284568 w 8284568"/>
              <a:gd name="connsiteY12" fmla="*/ 0 h 954107"/>
              <a:gd name="connsiteX13" fmla="*/ 8284568 w 8284568"/>
              <a:gd name="connsiteY13" fmla="*/ 457971 h 954107"/>
              <a:gd name="connsiteX14" fmla="*/ 8284568 w 8284568"/>
              <a:gd name="connsiteY14" fmla="*/ 954107 h 954107"/>
              <a:gd name="connsiteX15" fmla="*/ 7511342 w 8284568"/>
              <a:gd name="connsiteY15" fmla="*/ 954107 h 954107"/>
              <a:gd name="connsiteX16" fmla="*/ 6738115 w 8284568"/>
              <a:gd name="connsiteY16" fmla="*/ 954107 h 954107"/>
              <a:gd name="connsiteX17" fmla="*/ 6130580 w 8284568"/>
              <a:gd name="connsiteY17" fmla="*/ 954107 h 954107"/>
              <a:gd name="connsiteX18" fmla="*/ 5688737 w 8284568"/>
              <a:gd name="connsiteY18" fmla="*/ 954107 h 954107"/>
              <a:gd name="connsiteX19" fmla="*/ 5164047 w 8284568"/>
              <a:gd name="connsiteY19" fmla="*/ 954107 h 954107"/>
              <a:gd name="connsiteX20" fmla="*/ 4639358 w 8284568"/>
              <a:gd name="connsiteY20" fmla="*/ 954107 h 954107"/>
              <a:gd name="connsiteX21" fmla="*/ 4197514 w 8284568"/>
              <a:gd name="connsiteY21" fmla="*/ 954107 h 954107"/>
              <a:gd name="connsiteX22" fmla="*/ 3424288 w 8284568"/>
              <a:gd name="connsiteY22" fmla="*/ 954107 h 954107"/>
              <a:gd name="connsiteX23" fmla="*/ 2568216 w 8284568"/>
              <a:gd name="connsiteY23" fmla="*/ 954107 h 954107"/>
              <a:gd name="connsiteX24" fmla="*/ 2126372 w 8284568"/>
              <a:gd name="connsiteY24" fmla="*/ 954107 h 954107"/>
              <a:gd name="connsiteX25" fmla="*/ 1270300 w 8284568"/>
              <a:gd name="connsiteY25" fmla="*/ 954107 h 954107"/>
              <a:gd name="connsiteX26" fmla="*/ 828457 w 8284568"/>
              <a:gd name="connsiteY26" fmla="*/ 954107 h 954107"/>
              <a:gd name="connsiteX27" fmla="*/ 0 w 8284568"/>
              <a:gd name="connsiteY27" fmla="*/ 954107 h 954107"/>
              <a:gd name="connsiteX28" fmla="*/ 0 w 8284568"/>
              <a:gd name="connsiteY28" fmla="*/ 467512 h 954107"/>
              <a:gd name="connsiteX29" fmla="*/ 0 w 8284568"/>
              <a:gd name="connsiteY29" fmla="*/ 0 h 95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284568" h="954107" fill="none" extrusionOk="0">
                <a:moveTo>
                  <a:pt x="0" y="0"/>
                </a:moveTo>
                <a:cubicBezTo>
                  <a:pt x="224667" y="-20581"/>
                  <a:pt x="417845" y="21199"/>
                  <a:pt x="524689" y="0"/>
                </a:cubicBezTo>
                <a:cubicBezTo>
                  <a:pt x="631533" y="-21199"/>
                  <a:pt x="1052608" y="-7663"/>
                  <a:pt x="1215070" y="0"/>
                </a:cubicBezTo>
                <a:cubicBezTo>
                  <a:pt x="1377532" y="7663"/>
                  <a:pt x="1751239" y="3192"/>
                  <a:pt x="1905451" y="0"/>
                </a:cubicBezTo>
                <a:cubicBezTo>
                  <a:pt x="2059663" y="-3192"/>
                  <a:pt x="2279092" y="-25689"/>
                  <a:pt x="2512986" y="0"/>
                </a:cubicBezTo>
                <a:cubicBezTo>
                  <a:pt x="2746880" y="25689"/>
                  <a:pt x="2913280" y="-24066"/>
                  <a:pt x="3286212" y="0"/>
                </a:cubicBezTo>
                <a:cubicBezTo>
                  <a:pt x="3659144" y="24066"/>
                  <a:pt x="3716720" y="2101"/>
                  <a:pt x="4059438" y="0"/>
                </a:cubicBezTo>
                <a:cubicBezTo>
                  <a:pt x="4402156" y="-2101"/>
                  <a:pt x="4634473" y="11087"/>
                  <a:pt x="4832665" y="0"/>
                </a:cubicBezTo>
                <a:cubicBezTo>
                  <a:pt x="5030857" y="-11087"/>
                  <a:pt x="5507738" y="39511"/>
                  <a:pt x="5688737" y="0"/>
                </a:cubicBezTo>
                <a:cubicBezTo>
                  <a:pt x="5869736" y="-39511"/>
                  <a:pt x="6197593" y="20266"/>
                  <a:pt x="6461963" y="0"/>
                </a:cubicBezTo>
                <a:cubicBezTo>
                  <a:pt x="6726333" y="-20266"/>
                  <a:pt x="6796738" y="25715"/>
                  <a:pt x="6986652" y="0"/>
                </a:cubicBezTo>
                <a:cubicBezTo>
                  <a:pt x="7176566" y="-25715"/>
                  <a:pt x="7409854" y="362"/>
                  <a:pt x="7594187" y="0"/>
                </a:cubicBezTo>
                <a:cubicBezTo>
                  <a:pt x="7778521" y="-362"/>
                  <a:pt x="8126616" y="3341"/>
                  <a:pt x="8284568" y="0"/>
                </a:cubicBezTo>
                <a:cubicBezTo>
                  <a:pt x="8268955" y="187565"/>
                  <a:pt x="8267409" y="293291"/>
                  <a:pt x="8284568" y="457971"/>
                </a:cubicBezTo>
                <a:cubicBezTo>
                  <a:pt x="8301727" y="622651"/>
                  <a:pt x="8272541" y="789728"/>
                  <a:pt x="8284568" y="954107"/>
                </a:cubicBezTo>
                <a:cubicBezTo>
                  <a:pt x="7937557" y="986404"/>
                  <a:pt x="7852529" y="928093"/>
                  <a:pt x="7511342" y="954107"/>
                </a:cubicBezTo>
                <a:cubicBezTo>
                  <a:pt x="7170155" y="980121"/>
                  <a:pt x="7064450" y="982588"/>
                  <a:pt x="6738115" y="954107"/>
                </a:cubicBezTo>
                <a:cubicBezTo>
                  <a:pt x="6411780" y="925626"/>
                  <a:pt x="6321895" y="950523"/>
                  <a:pt x="6130580" y="954107"/>
                </a:cubicBezTo>
                <a:cubicBezTo>
                  <a:pt x="5939266" y="957691"/>
                  <a:pt x="5877503" y="944002"/>
                  <a:pt x="5688737" y="954107"/>
                </a:cubicBezTo>
                <a:cubicBezTo>
                  <a:pt x="5499971" y="964212"/>
                  <a:pt x="5339027" y="934824"/>
                  <a:pt x="5164047" y="954107"/>
                </a:cubicBezTo>
                <a:cubicBezTo>
                  <a:pt x="4989067" y="973391"/>
                  <a:pt x="4783726" y="965142"/>
                  <a:pt x="4639358" y="954107"/>
                </a:cubicBezTo>
                <a:cubicBezTo>
                  <a:pt x="4494990" y="943072"/>
                  <a:pt x="4333309" y="946386"/>
                  <a:pt x="4197514" y="954107"/>
                </a:cubicBezTo>
                <a:cubicBezTo>
                  <a:pt x="4061719" y="961828"/>
                  <a:pt x="3729763" y="925092"/>
                  <a:pt x="3424288" y="954107"/>
                </a:cubicBezTo>
                <a:cubicBezTo>
                  <a:pt x="3118813" y="983122"/>
                  <a:pt x="2915612" y="932752"/>
                  <a:pt x="2568216" y="954107"/>
                </a:cubicBezTo>
                <a:cubicBezTo>
                  <a:pt x="2220820" y="975462"/>
                  <a:pt x="2244027" y="956061"/>
                  <a:pt x="2126372" y="954107"/>
                </a:cubicBezTo>
                <a:cubicBezTo>
                  <a:pt x="2008717" y="952153"/>
                  <a:pt x="1514882" y="982849"/>
                  <a:pt x="1270300" y="954107"/>
                </a:cubicBezTo>
                <a:cubicBezTo>
                  <a:pt x="1025718" y="925365"/>
                  <a:pt x="953938" y="954026"/>
                  <a:pt x="828457" y="954107"/>
                </a:cubicBezTo>
                <a:cubicBezTo>
                  <a:pt x="702976" y="954188"/>
                  <a:pt x="356712" y="974241"/>
                  <a:pt x="0" y="954107"/>
                </a:cubicBezTo>
                <a:cubicBezTo>
                  <a:pt x="-14517" y="745894"/>
                  <a:pt x="10438" y="591483"/>
                  <a:pt x="0" y="467512"/>
                </a:cubicBezTo>
                <a:cubicBezTo>
                  <a:pt x="-10438" y="343542"/>
                  <a:pt x="7083" y="132388"/>
                  <a:pt x="0" y="0"/>
                </a:cubicBezTo>
                <a:close/>
              </a:path>
              <a:path w="8284568" h="954107" stroke="0" extrusionOk="0">
                <a:moveTo>
                  <a:pt x="0" y="0"/>
                </a:moveTo>
                <a:cubicBezTo>
                  <a:pt x="255488" y="39888"/>
                  <a:pt x="502033" y="22878"/>
                  <a:pt x="856072" y="0"/>
                </a:cubicBezTo>
                <a:cubicBezTo>
                  <a:pt x="1210111" y="-22878"/>
                  <a:pt x="1273930" y="-14492"/>
                  <a:pt x="1546453" y="0"/>
                </a:cubicBezTo>
                <a:cubicBezTo>
                  <a:pt x="1818976" y="14492"/>
                  <a:pt x="1984805" y="3150"/>
                  <a:pt x="2236833" y="0"/>
                </a:cubicBezTo>
                <a:cubicBezTo>
                  <a:pt x="2488861" y="-3150"/>
                  <a:pt x="2638099" y="2401"/>
                  <a:pt x="2761523" y="0"/>
                </a:cubicBezTo>
                <a:cubicBezTo>
                  <a:pt x="2884947" y="-2401"/>
                  <a:pt x="3169808" y="8130"/>
                  <a:pt x="3286212" y="0"/>
                </a:cubicBezTo>
                <a:cubicBezTo>
                  <a:pt x="3402616" y="-8130"/>
                  <a:pt x="3920965" y="4804"/>
                  <a:pt x="4142284" y="0"/>
                </a:cubicBezTo>
                <a:cubicBezTo>
                  <a:pt x="4363603" y="-4804"/>
                  <a:pt x="4549607" y="-17500"/>
                  <a:pt x="4832665" y="0"/>
                </a:cubicBezTo>
                <a:cubicBezTo>
                  <a:pt x="5115723" y="17500"/>
                  <a:pt x="5292201" y="4594"/>
                  <a:pt x="5440200" y="0"/>
                </a:cubicBezTo>
                <a:cubicBezTo>
                  <a:pt x="5588200" y="-4594"/>
                  <a:pt x="6004823" y="-29885"/>
                  <a:pt x="6213426" y="0"/>
                </a:cubicBezTo>
                <a:cubicBezTo>
                  <a:pt x="6422029" y="29885"/>
                  <a:pt x="6494331" y="17533"/>
                  <a:pt x="6655270" y="0"/>
                </a:cubicBezTo>
                <a:cubicBezTo>
                  <a:pt x="6816209" y="-17533"/>
                  <a:pt x="7111183" y="26241"/>
                  <a:pt x="7262805" y="0"/>
                </a:cubicBezTo>
                <a:cubicBezTo>
                  <a:pt x="7414428" y="-26241"/>
                  <a:pt x="7847038" y="-36568"/>
                  <a:pt x="8284568" y="0"/>
                </a:cubicBezTo>
                <a:cubicBezTo>
                  <a:pt x="8279965" y="144092"/>
                  <a:pt x="8304813" y="228082"/>
                  <a:pt x="8284568" y="448430"/>
                </a:cubicBezTo>
                <a:cubicBezTo>
                  <a:pt x="8264324" y="668778"/>
                  <a:pt x="8284885" y="718218"/>
                  <a:pt x="8284568" y="954107"/>
                </a:cubicBezTo>
                <a:cubicBezTo>
                  <a:pt x="8083021" y="973919"/>
                  <a:pt x="7935613" y="947253"/>
                  <a:pt x="7842724" y="954107"/>
                </a:cubicBezTo>
                <a:cubicBezTo>
                  <a:pt x="7749835" y="960961"/>
                  <a:pt x="7295315" y="950853"/>
                  <a:pt x="7152344" y="954107"/>
                </a:cubicBezTo>
                <a:cubicBezTo>
                  <a:pt x="7009373" y="957361"/>
                  <a:pt x="6853362" y="972051"/>
                  <a:pt x="6710500" y="954107"/>
                </a:cubicBezTo>
                <a:cubicBezTo>
                  <a:pt x="6567638" y="936163"/>
                  <a:pt x="6401874" y="951889"/>
                  <a:pt x="6268656" y="954107"/>
                </a:cubicBezTo>
                <a:cubicBezTo>
                  <a:pt x="6135438" y="956325"/>
                  <a:pt x="5767271" y="948177"/>
                  <a:pt x="5412584" y="954107"/>
                </a:cubicBezTo>
                <a:cubicBezTo>
                  <a:pt x="5057897" y="960037"/>
                  <a:pt x="4928675" y="935298"/>
                  <a:pt x="4805049" y="954107"/>
                </a:cubicBezTo>
                <a:cubicBezTo>
                  <a:pt x="4681424" y="972916"/>
                  <a:pt x="4239336" y="990459"/>
                  <a:pt x="3948977" y="954107"/>
                </a:cubicBezTo>
                <a:cubicBezTo>
                  <a:pt x="3658618" y="917755"/>
                  <a:pt x="3441474" y="927907"/>
                  <a:pt x="3092905" y="954107"/>
                </a:cubicBezTo>
                <a:cubicBezTo>
                  <a:pt x="2744336" y="980307"/>
                  <a:pt x="2577208" y="974727"/>
                  <a:pt x="2319679" y="954107"/>
                </a:cubicBezTo>
                <a:cubicBezTo>
                  <a:pt x="2062150" y="933487"/>
                  <a:pt x="1957753" y="943545"/>
                  <a:pt x="1712144" y="954107"/>
                </a:cubicBezTo>
                <a:cubicBezTo>
                  <a:pt x="1466536" y="964669"/>
                  <a:pt x="1193235" y="947289"/>
                  <a:pt x="856072" y="954107"/>
                </a:cubicBezTo>
                <a:cubicBezTo>
                  <a:pt x="518909" y="960925"/>
                  <a:pt x="247510" y="921798"/>
                  <a:pt x="0" y="954107"/>
                </a:cubicBezTo>
                <a:cubicBezTo>
                  <a:pt x="5952" y="860630"/>
                  <a:pt x="-3552" y="705899"/>
                  <a:pt x="0" y="505677"/>
                </a:cubicBezTo>
                <a:cubicBezTo>
                  <a:pt x="3552" y="305455"/>
                  <a:pt x="-10505" y="112470"/>
                  <a:pt x="0" y="0"/>
                </a:cubicBezTo>
                <a:close/>
              </a:path>
            </a:pathLst>
          </a:custGeom>
          <a:solidFill>
            <a:schemeClr val="bg1"/>
          </a:solidFill>
          <a:ln>
            <a:solidFill>
              <a:schemeClr val="accent4"/>
            </a:solidFill>
            <a:extLst>
              <a:ext uri="{C807C97D-BFC1-408E-A445-0C87EB9F89A2}">
                <ask:lineSketchStyleProps xmlns:ask="http://schemas.microsoft.com/office/drawing/2018/sketchyshapes" sd="661058248">
                  <a:prstGeom prst="rect">
                    <a:avLst/>
                  </a:prstGeom>
                  <ask:type>
                    <ask:lineSketchFreehand/>
                  </ask:type>
                </ask:lineSketchStyleProps>
              </a:ext>
            </a:extLst>
          </a:ln>
        </p:spPr>
        <p:txBody>
          <a:bodyPr wrap="square" rtlCol="0">
            <a:spAutoFit/>
          </a:bodyPr>
          <a:lstStyle/>
          <a:p>
            <a:pPr algn="ctr"/>
            <a:r>
              <a:rPr lang="pt-BR" sz="2800" b="1" dirty="0">
                <a:solidFill>
                  <a:srgbClr val="2F2F2E"/>
                </a:solidFill>
                <a:effectLst/>
                <a:latin typeface="+mj-lt"/>
              </a:rPr>
              <a:t>Young </a:t>
            </a:r>
            <a:r>
              <a:rPr lang="pt-BR" sz="2800" b="1" dirty="0" err="1">
                <a:solidFill>
                  <a:srgbClr val="2F2F2E"/>
                </a:solidFill>
                <a:effectLst/>
                <a:latin typeface="+mj-lt"/>
              </a:rPr>
              <a:t>people</a:t>
            </a:r>
            <a:r>
              <a:rPr lang="pt-BR" sz="2800" b="1" dirty="0">
                <a:solidFill>
                  <a:srgbClr val="2F2F2E"/>
                </a:solidFill>
                <a:effectLst/>
                <a:latin typeface="+mj-lt"/>
              </a:rPr>
              <a:t> </a:t>
            </a:r>
            <a:r>
              <a:rPr lang="pt-BR" sz="2800" b="1" dirty="0">
                <a:solidFill>
                  <a:schemeClr val="accent2"/>
                </a:solidFill>
                <a:effectLst/>
                <a:latin typeface="+mj-lt"/>
              </a:rPr>
              <a:t>are</a:t>
            </a:r>
            <a:r>
              <a:rPr lang="pt-BR" sz="2800" b="1" dirty="0">
                <a:solidFill>
                  <a:srgbClr val="2F2F2E"/>
                </a:solidFill>
                <a:effectLst/>
                <a:latin typeface="+mj-lt"/>
              </a:rPr>
              <a:t> </a:t>
            </a:r>
            <a:r>
              <a:rPr lang="pt-BR" sz="2800" b="1" dirty="0" err="1">
                <a:solidFill>
                  <a:srgbClr val="2F2F2E"/>
                </a:solidFill>
                <a:effectLst/>
                <a:latin typeface="+mj-lt"/>
              </a:rPr>
              <a:t>increasingly</a:t>
            </a:r>
            <a:r>
              <a:rPr lang="pt-BR" sz="2800" b="1" dirty="0">
                <a:solidFill>
                  <a:srgbClr val="2F2F2E"/>
                </a:solidFill>
                <a:effectLst/>
                <a:latin typeface="+mj-lt"/>
              </a:rPr>
              <a:t> </a:t>
            </a:r>
          </a:p>
          <a:p>
            <a:pPr algn="ctr"/>
            <a:r>
              <a:rPr lang="pt-BR" sz="2800" b="1" dirty="0" err="1">
                <a:solidFill>
                  <a:schemeClr val="accent2"/>
                </a:solidFill>
                <a:effectLst/>
                <a:latin typeface="+mj-lt"/>
              </a:rPr>
              <a:t>getting</a:t>
            </a:r>
            <a:r>
              <a:rPr lang="pt-BR" sz="2800" b="1" dirty="0">
                <a:solidFill>
                  <a:srgbClr val="2F2F2E"/>
                </a:solidFill>
                <a:effectLst/>
                <a:latin typeface="+mj-lt"/>
              </a:rPr>
              <a:t> </a:t>
            </a:r>
            <a:r>
              <a:rPr lang="pt-BR" sz="2800" b="1" dirty="0" err="1">
                <a:solidFill>
                  <a:srgbClr val="2F2F2E"/>
                </a:solidFill>
                <a:effectLst/>
                <a:latin typeface="+mj-lt"/>
              </a:rPr>
              <a:t>their</a:t>
            </a:r>
            <a:r>
              <a:rPr lang="pt-BR" sz="2800" b="1" dirty="0">
                <a:solidFill>
                  <a:srgbClr val="2F2F2E"/>
                </a:solidFill>
                <a:effectLst/>
                <a:latin typeface="+mj-lt"/>
              </a:rPr>
              <a:t> </a:t>
            </a:r>
            <a:r>
              <a:rPr lang="pt-BR" sz="2800" b="1" dirty="0" err="1">
                <a:solidFill>
                  <a:srgbClr val="2F2F2E"/>
                </a:solidFill>
                <a:effectLst/>
                <a:latin typeface="+mj-lt"/>
              </a:rPr>
              <a:t>news</a:t>
            </a:r>
            <a:r>
              <a:rPr lang="pt-BR" sz="2800" b="1" dirty="0">
                <a:solidFill>
                  <a:srgbClr val="2F2F2E"/>
                </a:solidFill>
                <a:effectLst/>
                <a:latin typeface="+mj-lt"/>
              </a:rPr>
              <a:t> online</a:t>
            </a:r>
            <a:endParaRPr lang="pt-BR" sz="2800" dirty="0">
              <a:solidFill>
                <a:srgbClr val="2F2F2E"/>
              </a:solidFill>
              <a:effectLst/>
              <a:latin typeface="+mj-lt"/>
            </a:endParaRPr>
          </a:p>
        </p:txBody>
      </p:sp>
      <p:sp>
        <p:nvSpPr>
          <p:cNvPr id="23" name="CaixaDeTexto 22">
            <a:extLst>
              <a:ext uri="{FF2B5EF4-FFF2-40B4-BE49-F238E27FC236}">
                <a16:creationId xmlns:a16="http://schemas.microsoft.com/office/drawing/2014/main" id="{F480EC0A-C3B3-FC2E-4C08-5BA3D3E9C176}"/>
              </a:ext>
            </a:extLst>
          </p:cNvPr>
          <p:cNvSpPr txBox="1"/>
          <p:nvPr/>
        </p:nvSpPr>
        <p:spPr>
          <a:xfrm>
            <a:off x="3369463" y="5200020"/>
            <a:ext cx="8273336" cy="707886"/>
          </a:xfrm>
          <a:custGeom>
            <a:avLst/>
            <a:gdLst>
              <a:gd name="connsiteX0" fmla="*/ 0 w 8273336"/>
              <a:gd name="connsiteY0" fmla="*/ 0 h 707886"/>
              <a:gd name="connsiteX1" fmla="*/ 441245 w 8273336"/>
              <a:gd name="connsiteY1" fmla="*/ 0 h 707886"/>
              <a:gd name="connsiteX2" fmla="*/ 965223 w 8273336"/>
              <a:gd name="connsiteY2" fmla="*/ 0 h 707886"/>
              <a:gd name="connsiteX3" fmla="*/ 1571934 w 8273336"/>
              <a:gd name="connsiteY3" fmla="*/ 0 h 707886"/>
              <a:gd name="connsiteX4" fmla="*/ 2013178 w 8273336"/>
              <a:gd name="connsiteY4" fmla="*/ 0 h 707886"/>
              <a:gd name="connsiteX5" fmla="*/ 2454423 w 8273336"/>
              <a:gd name="connsiteY5" fmla="*/ 0 h 707886"/>
              <a:gd name="connsiteX6" fmla="*/ 3309334 w 8273336"/>
              <a:gd name="connsiteY6" fmla="*/ 0 h 707886"/>
              <a:gd name="connsiteX7" fmla="*/ 3833312 w 8273336"/>
              <a:gd name="connsiteY7" fmla="*/ 0 h 707886"/>
              <a:gd name="connsiteX8" fmla="*/ 4274557 w 8273336"/>
              <a:gd name="connsiteY8" fmla="*/ 0 h 707886"/>
              <a:gd name="connsiteX9" fmla="*/ 4715802 w 8273336"/>
              <a:gd name="connsiteY9" fmla="*/ 0 h 707886"/>
              <a:gd name="connsiteX10" fmla="*/ 5405246 w 8273336"/>
              <a:gd name="connsiteY10" fmla="*/ 0 h 707886"/>
              <a:gd name="connsiteX11" fmla="*/ 6177424 w 8273336"/>
              <a:gd name="connsiteY11" fmla="*/ 0 h 707886"/>
              <a:gd name="connsiteX12" fmla="*/ 6866869 w 8273336"/>
              <a:gd name="connsiteY12" fmla="*/ 0 h 707886"/>
              <a:gd name="connsiteX13" fmla="*/ 8273336 w 8273336"/>
              <a:gd name="connsiteY13" fmla="*/ 0 h 707886"/>
              <a:gd name="connsiteX14" fmla="*/ 8273336 w 8273336"/>
              <a:gd name="connsiteY14" fmla="*/ 332706 h 707886"/>
              <a:gd name="connsiteX15" fmla="*/ 8273336 w 8273336"/>
              <a:gd name="connsiteY15" fmla="*/ 707886 h 707886"/>
              <a:gd name="connsiteX16" fmla="*/ 7583891 w 8273336"/>
              <a:gd name="connsiteY16" fmla="*/ 707886 h 707886"/>
              <a:gd name="connsiteX17" fmla="*/ 7059913 w 8273336"/>
              <a:gd name="connsiteY17" fmla="*/ 707886 h 707886"/>
              <a:gd name="connsiteX18" fmla="*/ 6287735 w 8273336"/>
              <a:gd name="connsiteY18" fmla="*/ 707886 h 707886"/>
              <a:gd name="connsiteX19" fmla="*/ 5681024 w 8273336"/>
              <a:gd name="connsiteY19" fmla="*/ 707886 h 707886"/>
              <a:gd name="connsiteX20" fmla="*/ 4908846 w 8273336"/>
              <a:gd name="connsiteY20" fmla="*/ 707886 h 707886"/>
              <a:gd name="connsiteX21" fmla="*/ 4136668 w 8273336"/>
              <a:gd name="connsiteY21" fmla="*/ 707886 h 707886"/>
              <a:gd name="connsiteX22" fmla="*/ 3612690 w 8273336"/>
              <a:gd name="connsiteY22" fmla="*/ 707886 h 707886"/>
              <a:gd name="connsiteX23" fmla="*/ 3005979 w 8273336"/>
              <a:gd name="connsiteY23" fmla="*/ 707886 h 707886"/>
              <a:gd name="connsiteX24" fmla="*/ 2482001 w 8273336"/>
              <a:gd name="connsiteY24" fmla="*/ 707886 h 707886"/>
              <a:gd name="connsiteX25" fmla="*/ 2040756 w 8273336"/>
              <a:gd name="connsiteY25" fmla="*/ 707886 h 707886"/>
              <a:gd name="connsiteX26" fmla="*/ 1185845 w 8273336"/>
              <a:gd name="connsiteY26" fmla="*/ 707886 h 707886"/>
              <a:gd name="connsiteX27" fmla="*/ 0 w 8273336"/>
              <a:gd name="connsiteY27" fmla="*/ 707886 h 707886"/>
              <a:gd name="connsiteX28" fmla="*/ 0 w 8273336"/>
              <a:gd name="connsiteY28" fmla="*/ 339785 h 707886"/>
              <a:gd name="connsiteX29" fmla="*/ 0 w 8273336"/>
              <a:gd name="connsiteY29"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273336" h="707886" fill="none" extrusionOk="0">
                <a:moveTo>
                  <a:pt x="0" y="0"/>
                </a:moveTo>
                <a:cubicBezTo>
                  <a:pt x="111111" y="-2740"/>
                  <a:pt x="242951" y="-18430"/>
                  <a:pt x="441245" y="0"/>
                </a:cubicBezTo>
                <a:cubicBezTo>
                  <a:pt x="639540" y="18430"/>
                  <a:pt x="788342" y="-4470"/>
                  <a:pt x="965223" y="0"/>
                </a:cubicBezTo>
                <a:cubicBezTo>
                  <a:pt x="1142104" y="4470"/>
                  <a:pt x="1367778" y="-14458"/>
                  <a:pt x="1571934" y="0"/>
                </a:cubicBezTo>
                <a:cubicBezTo>
                  <a:pt x="1776090" y="14458"/>
                  <a:pt x="1896862" y="13032"/>
                  <a:pt x="2013178" y="0"/>
                </a:cubicBezTo>
                <a:cubicBezTo>
                  <a:pt x="2129494" y="-13032"/>
                  <a:pt x="2298652" y="-1981"/>
                  <a:pt x="2454423" y="0"/>
                </a:cubicBezTo>
                <a:cubicBezTo>
                  <a:pt x="2610194" y="1981"/>
                  <a:pt x="3098733" y="-17710"/>
                  <a:pt x="3309334" y="0"/>
                </a:cubicBezTo>
                <a:cubicBezTo>
                  <a:pt x="3519935" y="17710"/>
                  <a:pt x="3599133" y="4221"/>
                  <a:pt x="3833312" y="0"/>
                </a:cubicBezTo>
                <a:cubicBezTo>
                  <a:pt x="4067491" y="-4221"/>
                  <a:pt x="4088233" y="-18766"/>
                  <a:pt x="4274557" y="0"/>
                </a:cubicBezTo>
                <a:cubicBezTo>
                  <a:pt x="4460882" y="18766"/>
                  <a:pt x="4590552" y="810"/>
                  <a:pt x="4715802" y="0"/>
                </a:cubicBezTo>
                <a:cubicBezTo>
                  <a:pt x="4841052" y="-810"/>
                  <a:pt x="5183347" y="18001"/>
                  <a:pt x="5405246" y="0"/>
                </a:cubicBezTo>
                <a:cubicBezTo>
                  <a:pt x="5627145" y="-18001"/>
                  <a:pt x="5934208" y="-22472"/>
                  <a:pt x="6177424" y="0"/>
                </a:cubicBezTo>
                <a:cubicBezTo>
                  <a:pt x="6420640" y="22472"/>
                  <a:pt x="6671820" y="-10272"/>
                  <a:pt x="6866869" y="0"/>
                </a:cubicBezTo>
                <a:cubicBezTo>
                  <a:pt x="7061919" y="10272"/>
                  <a:pt x="7630475" y="8600"/>
                  <a:pt x="8273336" y="0"/>
                </a:cubicBezTo>
                <a:cubicBezTo>
                  <a:pt x="8257606" y="119224"/>
                  <a:pt x="8262416" y="222443"/>
                  <a:pt x="8273336" y="332706"/>
                </a:cubicBezTo>
                <a:cubicBezTo>
                  <a:pt x="8284256" y="442969"/>
                  <a:pt x="8255271" y="522329"/>
                  <a:pt x="8273336" y="707886"/>
                </a:cubicBezTo>
                <a:cubicBezTo>
                  <a:pt x="8084040" y="715548"/>
                  <a:pt x="7887302" y="727528"/>
                  <a:pt x="7583891" y="707886"/>
                </a:cubicBezTo>
                <a:cubicBezTo>
                  <a:pt x="7280481" y="688244"/>
                  <a:pt x="7262716" y="715701"/>
                  <a:pt x="7059913" y="707886"/>
                </a:cubicBezTo>
                <a:cubicBezTo>
                  <a:pt x="6857110" y="700071"/>
                  <a:pt x="6478477" y="693700"/>
                  <a:pt x="6287735" y="707886"/>
                </a:cubicBezTo>
                <a:cubicBezTo>
                  <a:pt x="6096993" y="722072"/>
                  <a:pt x="5884661" y="719939"/>
                  <a:pt x="5681024" y="707886"/>
                </a:cubicBezTo>
                <a:cubicBezTo>
                  <a:pt x="5477387" y="695833"/>
                  <a:pt x="5063495" y="719606"/>
                  <a:pt x="4908846" y="707886"/>
                </a:cubicBezTo>
                <a:cubicBezTo>
                  <a:pt x="4754197" y="696166"/>
                  <a:pt x="4332449" y="738157"/>
                  <a:pt x="4136668" y="707886"/>
                </a:cubicBezTo>
                <a:cubicBezTo>
                  <a:pt x="3940887" y="677615"/>
                  <a:pt x="3759970" y="701272"/>
                  <a:pt x="3612690" y="707886"/>
                </a:cubicBezTo>
                <a:cubicBezTo>
                  <a:pt x="3465410" y="714500"/>
                  <a:pt x="3161997" y="734481"/>
                  <a:pt x="3005979" y="707886"/>
                </a:cubicBezTo>
                <a:cubicBezTo>
                  <a:pt x="2849961" y="681291"/>
                  <a:pt x="2702219" y="684104"/>
                  <a:pt x="2482001" y="707886"/>
                </a:cubicBezTo>
                <a:cubicBezTo>
                  <a:pt x="2261783" y="731668"/>
                  <a:pt x="2240657" y="700639"/>
                  <a:pt x="2040756" y="707886"/>
                </a:cubicBezTo>
                <a:cubicBezTo>
                  <a:pt x="1840855" y="715133"/>
                  <a:pt x="1387321" y="725929"/>
                  <a:pt x="1185845" y="707886"/>
                </a:cubicBezTo>
                <a:cubicBezTo>
                  <a:pt x="984369" y="689843"/>
                  <a:pt x="451722" y="766866"/>
                  <a:pt x="0" y="707886"/>
                </a:cubicBezTo>
                <a:cubicBezTo>
                  <a:pt x="-11458" y="559873"/>
                  <a:pt x="1030" y="415915"/>
                  <a:pt x="0" y="339785"/>
                </a:cubicBezTo>
                <a:cubicBezTo>
                  <a:pt x="-1030" y="263655"/>
                  <a:pt x="-3706" y="79125"/>
                  <a:pt x="0" y="0"/>
                </a:cubicBezTo>
                <a:close/>
              </a:path>
              <a:path w="8273336" h="707886" stroke="0" extrusionOk="0">
                <a:moveTo>
                  <a:pt x="0" y="0"/>
                </a:moveTo>
                <a:cubicBezTo>
                  <a:pt x="219933" y="9476"/>
                  <a:pt x="303943" y="-17244"/>
                  <a:pt x="441245" y="0"/>
                </a:cubicBezTo>
                <a:cubicBezTo>
                  <a:pt x="578548" y="17244"/>
                  <a:pt x="674426" y="-912"/>
                  <a:pt x="882489" y="0"/>
                </a:cubicBezTo>
                <a:cubicBezTo>
                  <a:pt x="1090552" y="912"/>
                  <a:pt x="1545869" y="-3675"/>
                  <a:pt x="1737401" y="0"/>
                </a:cubicBezTo>
                <a:cubicBezTo>
                  <a:pt x="1928933" y="3675"/>
                  <a:pt x="2232101" y="-28447"/>
                  <a:pt x="2426845" y="0"/>
                </a:cubicBezTo>
                <a:cubicBezTo>
                  <a:pt x="2621589" y="28447"/>
                  <a:pt x="2885344" y="-9053"/>
                  <a:pt x="3116290" y="0"/>
                </a:cubicBezTo>
                <a:cubicBezTo>
                  <a:pt x="3347236" y="9053"/>
                  <a:pt x="3557163" y="23921"/>
                  <a:pt x="3805735" y="0"/>
                </a:cubicBezTo>
                <a:cubicBezTo>
                  <a:pt x="4054308" y="-23921"/>
                  <a:pt x="4237964" y="32334"/>
                  <a:pt x="4577913" y="0"/>
                </a:cubicBezTo>
                <a:cubicBezTo>
                  <a:pt x="4917862" y="-32334"/>
                  <a:pt x="4984769" y="-16656"/>
                  <a:pt x="5350091" y="0"/>
                </a:cubicBezTo>
                <a:cubicBezTo>
                  <a:pt x="5715413" y="16656"/>
                  <a:pt x="5810360" y="35214"/>
                  <a:pt x="6122269" y="0"/>
                </a:cubicBezTo>
                <a:cubicBezTo>
                  <a:pt x="6434178" y="-35214"/>
                  <a:pt x="6605449" y="34623"/>
                  <a:pt x="6894447" y="0"/>
                </a:cubicBezTo>
                <a:cubicBezTo>
                  <a:pt x="7183445" y="-34623"/>
                  <a:pt x="7359368" y="8398"/>
                  <a:pt x="7583891" y="0"/>
                </a:cubicBezTo>
                <a:cubicBezTo>
                  <a:pt x="7808414" y="-8398"/>
                  <a:pt x="7970723" y="32920"/>
                  <a:pt x="8273336" y="0"/>
                </a:cubicBezTo>
                <a:cubicBezTo>
                  <a:pt x="8281736" y="106786"/>
                  <a:pt x="8257047" y="188444"/>
                  <a:pt x="8273336" y="346864"/>
                </a:cubicBezTo>
                <a:cubicBezTo>
                  <a:pt x="8289625" y="505284"/>
                  <a:pt x="8273162" y="543568"/>
                  <a:pt x="8273336" y="707886"/>
                </a:cubicBezTo>
                <a:cubicBezTo>
                  <a:pt x="8003171" y="683424"/>
                  <a:pt x="7796235" y="734049"/>
                  <a:pt x="7666625" y="707886"/>
                </a:cubicBezTo>
                <a:cubicBezTo>
                  <a:pt x="7537015" y="681723"/>
                  <a:pt x="7310083" y="712522"/>
                  <a:pt x="6977180" y="707886"/>
                </a:cubicBezTo>
                <a:cubicBezTo>
                  <a:pt x="6644277" y="703250"/>
                  <a:pt x="6436006" y="738421"/>
                  <a:pt x="6287735" y="707886"/>
                </a:cubicBezTo>
                <a:cubicBezTo>
                  <a:pt x="6139464" y="677351"/>
                  <a:pt x="5647565" y="680660"/>
                  <a:pt x="5432824" y="707886"/>
                </a:cubicBezTo>
                <a:cubicBezTo>
                  <a:pt x="5218083" y="735112"/>
                  <a:pt x="4934161" y="707458"/>
                  <a:pt x="4743379" y="707886"/>
                </a:cubicBezTo>
                <a:cubicBezTo>
                  <a:pt x="4552597" y="708314"/>
                  <a:pt x="4460724" y="715870"/>
                  <a:pt x="4219401" y="707886"/>
                </a:cubicBezTo>
                <a:cubicBezTo>
                  <a:pt x="3978078" y="699902"/>
                  <a:pt x="3721908" y="711838"/>
                  <a:pt x="3529957" y="707886"/>
                </a:cubicBezTo>
                <a:cubicBezTo>
                  <a:pt x="3338006" y="703934"/>
                  <a:pt x="3086993" y="709349"/>
                  <a:pt x="2675045" y="707886"/>
                </a:cubicBezTo>
                <a:cubicBezTo>
                  <a:pt x="2263097" y="706423"/>
                  <a:pt x="2302702" y="725833"/>
                  <a:pt x="1985601" y="707886"/>
                </a:cubicBezTo>
                <a:cubicBezTo>
                  <a:pt x="1668500" y="689939"/>
                  <a:pt x="1691092" y="701433"/>
                  <a:pt x="1544356" y="707886"/>
                </a:cubicBezTo>
                <a:cubicBezTo>
                  <a:pt x="1397620" y="714339"/>
                  <a:pt x="1212297" y="728414"/>
                  <a:pt x="1020378" y="707886"/>
                </a:cubicBezTo>
                <a:cubicBezTo>
                  <a:pt x="828459" y="687358"/>
                  <a:pt x="433880" y="748723"/>
                  <a:pt x="0" y="707886"/>
                </a:cubicBezTo>
                <a:cubicBezTo>
                  <a:pt x="14846" y="549391"/>
                  <a:pt x="-5446" y="527988"/>
                  <a:pt x="0" y="368101"/>
                </a:cubicBezTo>
                <a:cubicBezTo>
                  <a:pt x="5446" y="208215"/>
                  <a:pt x="13062" y="176115"/>
                  <a:pt x="0" y="0"/>
                </a:cubicBezTo>
                <a:close/>
              </a:path>
            </a:pathLst>
          </a:custGeom>
          <a:solidFill>
            <a:schemeClr val="bg1"/>
          </a:solidFill>
          <a:ln>
            <a:solidFill>
              <a:schemeClr val="accent4"/>
            </a:solidFill>
            <a:extLst>
              <a:ext uri="{C807C97D-BFC1-408E-A445-0C87EB9F89A2}">
                <ask:lineSketchStyleProps xmlns:ask="http://schemas.microsoft.com/office/drawing/2018/sketchyshapes" sd="1754669273">
                  <a:prstGeom prst="rect">
                    <a:avLst/>
                  </a:prstGeom>
                  <ask:type>
                    <ask:lineSketchFreehand/>
                  </ask:type>
                </ask:lineSketchStyleProps>
              </a:ext>
            </a:extLst>
          </a:ln>
        </p:spPr>
        <p:txBody>
          <a:bodyPr wrap="square" rtlCol="0">
            <a:spAutoFit/>
          </a:bodyPr>
          <a:lstStyle/>
          <a:p>
            <a:pPr algn="ctr"/>
            <a:r>
              <a:rPr lang="pt-BR" sz="2000" b="1" dirty="0">
                <a:solidFill>
                  <a:srgbClr val="2F2F2E"/>
                </a:solidFill>
                <a:latin typeface="+mj-lt"/>
              </a:rPr>
              <a:t>The </a:t>
            </a:r>
            <a:r>
              <a:rPr lang="pt-BR" sz="2000" b="1" dirty="0" err="1">
                <a:solidFill>
                  <a:srgbClr val="2F2F2E"/>
                </a:solidFill>
                <a:latin typeface="+mj-lt"/>
              </a:rPr>
              <a:t>first</a:t>
            </a:r>
            <a:r>
              <a:rPr lang="pt-BR" sz="2000" b="1" dirty="0">
                <a:solidFill>
                  <a:srgbClr val="2F2F2E"/>
                </a:solidFill>
                <a:latin typeface="+mj-lt"/>
              </a:rPr>
              <a:t> social media babies are </a:t>
            </a:r>
            <a:r>
              <a:rPr lang="pt-BR" sz="2000" b="1" dirty="0" err="1">
                <a:solidFill>
                  <a:srgbClr val="2F2F2E"/>
                </a:solidFill>
                <a:latin typeface="+mj-lt"/>
              </a:rPr>
              <a:t>adults</a:t>
            </a:r>
            <a:r>
              <a:rPr lang="pt-BR" sz="2000" b="1" dirty="0">
                <a:solidFill>
                  <a:srgbClr val="2F2F2E"/>
                </a:solidFill>
                <a:latin typeface="+mj-lt"/>
              </a:rPr>
              <a:t> </a:t>
            </a:r>
            <a:r>
              <a:rPr lang="pt-BR" sz="2000" b="1" dirty="0" err="1">
                <a:solidFill>
                  <a:srgbClr val="2F2F2E"/>
                </a:solidFill>
                <a:latin typeface="+mj-lt"/>
              </a:rPr>
              <a:t>now</a:t>
            </a:r>
            <a:r>
              <a:rPr lang="pt-BR" sz="2000" b="1" dirty="0">
                <a:solidFill>
                  <a:srgbClr val="2F2F2E"/>
                </a:solidFill>
                <a:latin typeface="+mj-lt"/>
              </a:rPr>
              <a:t>. Some</a:t>
            </a:r>
            <a:r>
              <a:rPr lang="pt-BR" sz="2000" b="1" dirty="0">
                <a:solidFill>
                  <a:srgbClr val="2F2F2E"/>
                </a:solidFill>
                <a:effectLst/>
                <a:latin typeface="+mj-lt"/>
              </a:rPr>
              <a:t> </a:t>
            </a:r>
            <a:r>
              <a:rPr lang="pt-BR" sz="2000" b="1" dirty="0">
                <a:solidFill>
                  <a:schemeClr val="accent2"/>
                </a:solidFill>
                <a:effectLst/>
                <a:latin typeface="+mj-lt"/>
              </a:rPr>
              <a:t>are </a:t>
            </a:r>
            <a:r>
              <a:rPr lang="pt-BR" sz="2000" b="1" dirty="0" err="1">
                <a:solidFill>
                  <a:schemeClr val="accent2"/>
                </a:solidFill>
                <a:effectLst/>
                <a:latin typeface="+mj-lt"/>
              </a:rPr>
              <a:t>push</a:t>
            </a:r>
            <a:r>
              <a:rPr lang="pt-BR" sz="2000" b="1" dirty="0" err="1">
                <a:solidFill>
                  <a:schemeClr val="accent2"/>
                </a:solidFill>
                <a:latin typeface="+mj-lt"/>
              </a:rPr>
              <a:t>ing</a:t>
            </a:r>
            <a:r>
              <a:rPr lang="pt-BR" sz="2000" b="1" dirty="0">
                <a:solidFill>
                  <a:schemeClr val="accent2"/>
                </a:solidFill>
                <a:latin typeface="+mj-lt"/>
              </a:rPr>
              <a:t> </a:t>
            </a:r>
            <a:r>
              <a:rPr lang="pt-BR" sz="2000" b="1" dirty="0">
                <a:solidFill>
                  <a:srgbClr val="2F2F2E"/>
                </a:solidFill>
                <a:latin typeface="+mj-lt"/>
              </a:rPr>
              <a:t>for </a:t>
            </a:r>
            <a:r>
              <a:rPr lang="pt-BR" sz="2000" b="1" dirty="0" err="1">
                <a:solidFill>
                  <a:srgbClr val="2F2F2E"/>
                </a:solidFill>
                <a:latin typeface="+mj-lt"/>
              </a:rPr>
              <a:t>laws</a:t>
            </a:r>
            <a:r>
              <a:rPr lang="pt-BR" sz="2000" b="1" dirty="0">
                <a:solidFill>
                  <a:srgbClr val="2F2F2E"/>
                </a:solidFill>
                <a:latin typeface="+mj-lt"/>
              </a:rPr>
              <a:t> </a:t>
            </a:r>
            <a:r>
              <a:rPr lang="pt-BR" sz="2000" b="1" dirty="0" err="1">
                <a:solidFill>
                  <a:srgbClr val="2F2F2E"/>
                </a:solidFill>
                <a:latin typeface="+mj-lt"/>
              </a:rPr>
              <a:t>to</a:t>
            </a:r>
            <a:r>
              <a:rPr lang="pt-BR" sz="2000" b="1" dirty="0">
                <a:solidFill>
                  <a:srgbClr val="2F2F2E"/>
                </a:solidFill>
                <a:latin typeface="+mj-lt"/>
              </a:rPr>
              <a:t> </a:t>
            </a:r>
            <a:r>
              <a:rPr lang="pt-BR" sz="2000" b="1" dirty="0" err="1">
                <a:solidFill>
                  <a:srgbClr val="2F2F2E"/>
                </a:solidFill>
                <a:latin typeface="+mj-lt"/>
              </a:rPr>
              <a:t>protect</a:t>
            </a:r>
            <a:r>
              <a:rPr lang="pt-BR" sz="2000" b="1" dirty="0">
                <a:solidFill>
                  <a:srgbClr val="2F2F2E"/>
                </a:solidFill>
                <a:latin typeface="+mj-lt"/>
              </a:rPr>
              <a:t> kids </a:t>
            </a:r>
            <a:r>
              <a:rPr lang="pt-BR" sz="2000" b="1" dirty="0" err="1">
                <a:solidFill>
                  <a:srgbClr val="2F2F2E"/>
                </a:solidFill>
                <a:latin typeface="+mj-lt"/>
              </a:rPr>
              <a:t>from</a:t>
            </a:r>
            <a:r>
              <a:rPr lang="pt-BR" sz="2000" b="1" dirty="0">
                <a:solidFill>
                  <a:srgbClr val="2F2F2E"/>
                </a:solidFill>
                <a:latin typeface="+mj-lt"/>
              </a:rPr>
              <a:t> </a:t>
            </a:r>
            <a:r>
              <a:rPr lang="pt-BR" sz="2000" b="1" dirty="0" err="1">
                <a:solidFill>
                  <a:srgbClr val="2F2F2E"/>
                </a:solidFill>
                <a:latin typeface="+mj-lt"/>
              </a:rPr>
              <a:t>their</a:t>
            </a:r>
            <a:r>
              <a:rPr lang="pt-BR" sz="2000" b="1" dirty="0">
                <a:solidFill>
                  <a:srgbClr val="2F2F2E"/>
                </a:solidFill>
                <a:latin typeface="+mj-lt"/>
              </a:rPr>
              <a:t> parentes’ </a:t>
            </a:r>
            <a:r>
              <a:rPr lang="pt-BR" sz="2000" b="1" dirty="0" err="1">
                <a:solidFill>
                  <a:srgbClr val="2F2F2E"/>
                </a:solidFill>
                <a:latin typeface="+mj-lt"/>
              </a:rPr>
              <a:t>oversharing</a:t>
            </a:r>
            <a:endParaRPr lang="pt-BR" sz="2000" dirty="0">
              <a:solidFill>
                <a:srgbClr val="2F2F2E"/>
              </a:solidFill>
              <a:effectLst/>
              <a:latin typeface="+mj-lt"/>
            </a:endParaRPr>
          </a:p>
        </p:txBody>
      </p:sp>
      <p:grpSp>
        <p:nvGrpSpPr>
          <p:cNvPr id="2" name="Agrupar 1">
            <a:extLst>
              <a:ext uri="{FF2B5EF4-FFF2-40B4-BE49-F238E27FC236}">
                <a16:creationId xmlns:a16="http://schemas.microsoft.com/office/drawing/2014/main" id="{BA5BC9B2-2C5E-FE23-AD23-DA8BFE1DD2C2}"/>
              </a:ext>
            </a:extLst>
          </p:cNvPr>
          <p:cNvGrpSpPr/>
          <p:nvPr/>
        </p:nvGrpSpPr>
        <p:grpSpPr>
          <a:xfrm>
            <a:off x="269283" y="1704625"/>
            <a:ext cx="2705145" cy="4862714"/>
            <a:chOff x="667900" y="3626397"/>
            <a:chExt cx="2705145" cy="4862714"/>
          </a:xfrm>
        </p:grpSpPr>
        <p:sp>
          <p:nvSpPr>
            <p:cNvPr id="3" name="CaixaDeTexto 2">
              <a:extLst>
                <a:ext uri="{FF2B5EF4-FFF2-40B4-BE49-F238E27FC236}">
                  <a16:creationId xmlns:a16="http://schemas.microsoft.com/office/drawing/2014/main" id="{E9B7C967-4748-8068-CCCC-F556AE839EBB}"/>
                </a:ext>
              </a:extLst>
            </p:cNvPr>
            <p:cNvSpPr txBox="1"/>
            <p:nvPr/>
          </p:nvSpPr>
          <p:spPr>
            <a:xfrm>
              <a:off x="839244" y="4087906"/>
              <a:ext cx="2533801" cy="4401205"/>
            </a:xfrm>
            <a:custGeom>
              <a:avLst/>
              <a:gdLst>
                <a:gd name="connsiteX0" fmla="*/ 0 w 2533801"/>
                <a:gd name="connsiteY0" fmla="*/ 0 h 4401205"/>
                <a:gd name="connsiteX1" fmla="*/ 2533801 w 2533801"/>
                <a:gd name="connsiteY1" fmla="*/ 0 h 4401205"/>
                <a:gd name="connsiteX2" fmla="*/ 2533801 w 2533801"/>
                <a:gd name="connsiteY2" fmla="*/ 4401205 h 4401205"/>
                <a:gd name="connsiteX3" fmla="*/ 0 w 2533801"/>
                <a:gd name="connsiteY3" fmla="*/ 4401205 h 4401205"/>
                <a:gd name="connsiteX4" fmla="*/ 0 w 2533801"/>
                <a:gd name="connsiteY4" fmla="*/ 0 h 4401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3801" h="4401205" fill="none" extrusionOk="0">
                  <a:moveTo>
                    <a:pt x="0" y="0"/>
                  </a:moveTo>
                  <a:cubicBezTo>
                    <a:pt x="1125433" y="-49533"/>
                    <a:pt x="1946096" y="-14809"/>
                    <a:pt x="2533801" y="0"/>
                  </a:cubicBezTo>
                  <a:cubicBezTo>
                    <a:pt x="2621440" y="1406365"/>
                    <a:pt x="2461122" y="3397405"/>
                    <a:pt x="2533801" y="4401205"/>
                  </a:cubicBezTo>
                  <a:cubicBezTo>
                    <a:pt x="1710686" y="4352974"/>
                    <a:pt x="316241" y="4485660"/>
                    <a:pt x="0" y="4401205"/>
                  </a:cubicBezTo>
                  <a:cubicBezTo>
                    <a:pt x="-38581" y="2788433"/>
                    <a:pt x="63341" y="699612"/>
                    <a:pt x="0" y="0"/>
                  </a:cubicBezTo>
                  <a:close/>
                </a:path>
                <a:path w="2533801" h="4401205" stroke="0" extrusionOk="0">
                  <a:moveTo>
                    <a:pt x="0" y="0"/>
                  </a:moveTo>
                  <a:cubicBezTo>
                    <a:pt x="689224" y="118645"/>
                    <a:pt x="1408365" y="116012"/>
                    <a:pt x="2533801" y="0"/>
                  </a:cubicBezTo>
                  <a:cubicBezTo>
                    <a:pt x="2400919" y="1942366"/>
                    <a:pt x="2618752" y="2506052"/>
                    <a:pt x="2533801" y="4401205"/>
                  </a:cubicBezTo>
                  <a:cubicBezTo>
                    <a:pt x="1880355" y="4535805"/>
                    <a:pt x="589648" y="4244009"/>
                    <a:pt x="0" y="4401205"/>
                  </a:cubicBezTo>
                  <a:cubicBezTo>
                    <a:pt x="-20187" y="3071729"/>
                    <a:pt x="-152480" y="926280"/>
                    <a:pt x="0" y="0"/>
                  </a:cubicBezTo>
                  <a:close/>
                </a:path>
              </a:pathLst>
            </a:custGeom>
            <a:solidFill>
              <a:schemeClr val="accent2">
                <a:lumMod val="20000"/>
                <a:lumOff val="80000"/>
              </a:schemeClr>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pt-BR" sz="2000" dirty="0"/>
                <a:t>Conhecer convenções</a:t>
              </a:r>
            </a:p>
            <a:p>
              <a:r>
                <a:rPr lang="pt-BR" sz="2000" dirty="0"/>
                <a:t>relacionadas a contextos e a gêneros de texto ajuda-nos a compreender e a</a:t>
              </a:r>
            </a:p>
            <a:p>
              <a:r>
                <a:rPr lang="pt-BR" sz="2000" dirty="0"/>
                <a:t>produzir textos de cada gênero. Com um colega, identifiquem características do gênero </a:t>
              </a:r>
              <a:r>
                <a:rPr lang="pt-BR" sz="2000" b="1" dirty="0"/>
                <a:t>manchete </a:t>
              </a:r>
              <a:r>
                <a:rPr lang="pt-BR" sz="2000" dirty="0"/>
                <a:t>que vocês encontram nos textos e escrevam-nas em</a:t>
              </a:r>
            </a:p>
            <a:p>
              <a:r>
                <a:rPr lang="pt-BR" sz="2000" dirty="0"/>
                <a:t>seus cadernos.</a:t>
              </a:r>
            </a:p>
          </p:txBody>
        </p:sp>
        <p:sp>
          <p:nvSpPr>
            <p:cNvPr id="4" name="Pentágono 3">
              <a:extLst>
                <a:ext uri="{FF2B5EF4-FFF2-40B4-BE49-F238E27FC236}">
                  <a16:creationId xmlns:a16="http://schemas.microsoft.com/office/drawing/2014/main" id="{13DD9290-40F4-D628-8996-93B76B1C95B2}"/>
                </a:ext>
              </a:extLst>
            </p:cNvPr>
            <p:cNvSpPr/>
            <p:nvPr/>
          </p:nvSpPr>
          <p:spPr>
            <a:xfrm rot="21338555">
              <a:off x="667900" y="3626397"/>
              <a:ext cx="1292087" cy="487017"/>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dirty="0"/>
                <a:t>TIP</a:t>
              </a:r>
            </a:p>
          </p:txBody>
        </p:sp>
      </p:grpSp>
    </p:spTree>
    <p:extLst>
      <p:ext uri="{BB962C8B-B14F-4D97-AF65-F5344CB8AC3E}">
        <p14:creationId xmlns:p14="http://schemas.microsoft.com/office/powerpoint/2010/main" val="5409639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5" name="Imagem 14" descr="Praia de Ipanema Rio de Janeiro Brasil">
            <a:extLst>
              <a:ext uri="{FF2B5EF4-FFF2-40B4-BE49-F238E27FC236}">
                <a16:creationId xmlns:a16="http://schemas.microsoft.com/office/drawing/2014/main" id="{71C8A94E-93C4-18DC-79FD-EB39C0C5D88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341" y="-609600"/>
            <a:ext cx="12232758" cy="8061434"/>
          </a:xfrm>
          <a:prstGeom prst="rect">
            <a:avLst/>
          </a:prstGeom>
        </p:spPr>
      </p:pic>
      <p:sp>
        <p:nvSpPr>
          <p:cNvPr id="4" name="Título 1">
            <a:extLst>
              <a:ext uri="{FF2B5EF4-FFF2-40B4-BE49-F238E27FC236}">
                <a16:creationId xmlns:a16="http://schemas.microsoft.com/office/drawing/2014/main" id="{75706E38-03DF-4289-6176-3FBAA70E72BE}"/>
              </a:ext>
            </a:extLst>
          </p:cNvPr>
          <p:cNvSpPr txBox="1">
            <a:spLocks/>
          </p:cNvSpPr>
          <p:nvPr/>
        </p:nvSpPr>
        <p:spPr>
          <a:xfrm>
            <a:off x="2753833" y="262147"/>
            <a:ext cx="4592898" cy="1723549"/>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a:lstStyle>
          <a:p>
            <a:r>
              <a:rPr lang="pt-BR" sz="4000" b="1" dirty="0"/>
              <a:t>WE ARE BRAZILIANS</a:t>
            </a:r>
            <a:endParaRPr lang="pt-BR" sz="4000" b="1" i="1" dirty="0"/>
          </a:p>
        </p:txBody>
      </p:sp>
      <p:sp>
        <p:nvSpPr>
          <p:cNvPr id="5" name="Espaço Reservado para Conteúdo 2">
            <a:extLst>
              <a:ext uri="{FF2B5EF4-FFF2-40B4-BE49-F238E27FC236}">
                <a16:creationId xmlns:a16="http://schemas.microsoft.com/office/drawing/2014/main" id="{392A06A1-AB2D-CD6F-825C-CD1930651E52}"/>
              </a:ext>
            </a:extLst>
          </p:cNvPr>
          <p:cNvSpPr txBox="1">
            <a:spLocks/>
          </p:cNvSpPr>
          <p:nvPr/>
        </p:nvSpPr>
        <p:spPr>
          <a:xfrm>
            <a:off x="4038600" y="6235823"/>
            <a:ext cx="7726418" cy="720060"/>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gn="r">
              <a:buFont typeface="Arial" panose="020B0604020202020204" pitchFamily="34" charset="0"/>
              <a:buNone/>
            </a:pPr>
            <a:r>
              <a:rPr lang="pt-BR" sz="1000" dirty="0">
                <a:solidFill>
                  <a:schemeClr val="bg1"/>
                </a:solidFill>
                <a:latin typeface="Helvetica" pitchFamily="2" charset="0"/>
              </a:rPr>
              <a:t>BRAZIL SELECTION TRAVEL. </a:t>
            </a:r>
            <a:r>
              <a:rPr lang="pt-BR" sz="1000" b="1" dirty="0">
                <a:solidFill>
                  <a:schemeClr val="bg1"/>
                </a:solidFill>
                <a:latin typeface="Helvetica" pitchFamily="2" charset="0"/>
              </a:rPr>
              <a:t>Discover </a:t>
            </a:r>
            <a:r>
              <a:rPr lang="pt-BR" sz="1000" b="1" dirty="0" err="1">
                <a:solidFill>
                  <a:schemeClr val="bg1"/>
                </a:solidFill>
                <a:latin typeface="Helvetica" pitchFamily="2" charset="0"/>
              </a:rPr>
              <a:t>the</a:t>
            </a:r>
            <a:r>
              <a:rPr lang="pt-BR" sz="1000" b="1" dirty="0">
                <a:solidFill>
                  <a:schemeClr val="bg1"/>
                </a:solidFill>
                <a:latin typeface="Helvetica" pitchFamily="2" charset="0"/>
              </a:rPr>
              <a:t> </a:t>
            </a:r>
            <a:r>
              <a:rPr lang="pt-BR" sz="1000" b="1" dirty="0" err="1">
                <a:solidFill>
                  <a:schemeClr val="bg1"/>
                </a:solidFill>
                <a:latin typeface="Helvetica" pitchFamily="2" charset="0"/>
              </a:rPr>
              <a:t>happiest</a:t>
            </a:r>
            <a:r>
              <a:rPr lang="pt-BR" sz="1000" b="1" dirty="0">
                <a:solidFill>
                  <a:schemeClr val="bg1"/>
                </a:solidFill>
                <a:latin typeface="Helvetica" pitchFamily="2" charset="0"/>
              </a:rPr>
              <a:t> </a:t>
            </a:r>
            <a:r>
              <a:rPr lang="pt-BR" sz="1000" b="1" dirty="0" err="1">
                <a:solidFill>
                  <a:schemeClr val="bg1"/>
                </a:solidFill>
                <a:latin typeface="Helvetica" pitchFamily="2" charset="0"/>
              </a:rPr>
              <a:t>people</a:t>
            </a:r>
            <a:r>
              <a:rPr lang="pt-BR" sz="1000" b="1" dirty="0">
                <a:solidFill>
                  <a:schemeClr val="bg1"/>
                </a:solidFill>
                <a:latin typeface="Helvetica" pitchFamily="2" charset="0"/>
              </a:rPr>
              <a:t> in </a:t>
            </a:r>
            <a:r>
              <a:rPr lang="pt-BR" sz="1000" b="1" dirty="0" err="1">
                <a:solidFill>
                  <a:schemeClr val="bg1"/>
                </a:solidFill>
                <a:latin typeface="Helvetica" pitchFamily="2" charset="0"/>
              </a:rPr>
              <a:t>the</a:t>
            </a:r>
            <a:r>
              <a:rPr lang="pt-BR" sz="1000" b="1" dirty="0">
                <a:solidFill>
                  <a:schemeClr val="bg1"/>
                </a:solidFill>
                <a:latin typeface="Helvetica" pitchFamily="2" charset="0"/>
              </a:rPr>
              <a:t> </a:t>
            </a:r>
            <a:r>
              <a:rPr lang="pt-BR" sz="1000" b="1" dirty="0" err="1">
                <a:solidFill>
                  <a:schemeClr val="bg1"/>
                </a:solidFill>
                <a:latin typeface="Helvetica" pitchFamily="2" charset="0"/>
              </a:rPr>
              <a:t>Americas</a:t>
            </a:r>
            <a:r>
              <a:rPr lang="pt-BR" sz="1000" b="1" dirty="0">
                <a:solidFill>
                  <a:schemeClr val="bg1"/>
                </a:solidFill>
                <a:latin typeface="Helvetica" pitchFamily="2" charset="0"/>
              </a:rPr>
              <a:t>! </a:t>
            </a:r>
            <a:r>
              <a:rPr lang="pt-BR" sz="1000" dirty="0">
                <a:solidFill>
                  <a:schemeClr val="bg1"/>
                </a:solidFill>
                <a:latin typeface="Helvetica" pitchFamily="2" charset="0"/>
              </a:rPr>
              <a:t>Fortaleza: </a:t>
            </a:r>
            <a:r>
              <a:rPr lang="pt-BR" sz="1000" dirty="0" err="1">
                <a:solidFill>
                  <a:schemeClr val="bg1"/>
                </a:solidFill>
                <a:latin typeface="Helvetica" pitchFamily="2" charset="0"/>
              </a:rPr>
              <a:t>Brazil</a:t>
            </a:r>
            <a:r>
              <a:rPr lang="pt-BR" sz="1000" dirty="0">
                <a:solidFill>
                  <a:schemeClr val="bg1"/>
                </a:solidFill>
                <a:latin typeface="Helvetica" pitchFamily="2" charset="0"/>
              </a:rPr>
              <a:t> </a:t>
            </a:r>
            <a:r>
              <a:rPr lang="pt-BR" sz="1000" dirty="0" err="1">
                <a:solidFill>
                  <a:schemeClr val="bg1"/>
                </a:solidFill>
                <a:latin typeface="Helvetica" pitchFamily="2" charset="0"/>
              </a:rPr>
              <a:t>selection</a:t>
            </a:r>
            <a:r>
              <a:rPr lang="pt-BR" sz="1000" dirty="0">
                <a:solidFill>
                  <a:schemeClr val="bg1"/>
                </a:solidFill>
                <a:latin typeface="Helvetica" pitchFamily="2" charset="0"/>
              </a:rPr>
              <a:t> </a:t>
            </a:r>
            <a:r>
              <a:rPr lang="pt-BR" sz="1000" dirty="0" err="1">
                <a:solidFill>
                  <a:schemeClr val="bg1"/>
                </a:solidFill>
                <a:latin typeface="Helvetica" pitchFamily="2" charset="0"/>
              </a:rPr>
              <a:t>travel</a:t>
            </a:r>
            <a:r>
              <a:rPr lang="pt-BR" sz="1000" dirty="0">
                <a:solidFill>
                  <a:schemeClr val="bg1"/>
                </a:solidFill>
                <a:latin typeface="Helvetica" pitchFamily="2" charset="0"/>
              </a:rPr>
              <a:t>, [202-]. Disponível em: http://</a:t>
            </a:r>
            <a:r>
              <a:rPr lang="pt-BR" sz="1000" dirty="0" err="1">
                <a:solidFill>
                  <a:schemeClr val="bg1"/>
                </a:solidFill>
                <a:latin typeface="Helvetica" pitchFamily="2" charset="0"/>
              </a:rPr>
              <a:t>www.travel-brazilselection.com</a:t>
            </a:r>
            <a:r>
              <a:rPr lang="pt-BR" sz="1000" dirty="0">
                <a:solidFill>
                  <a:schemeClr val="bg1"/>
                </a:solidFill>
                <a:latin typeface="Helvetica" pitchFamily="2" charset="0"/>
              </a:rPr>
              <a:t>/</a:t>
            </a:r>
            <a:r>
              <a:rPr lang="pt-BR" sz="1000" dirty="0" err="1">
                <a:solidFill>
                  <a:schemeClr val="bg1"/>
                </a:solidFill>
                <a:latin typeface="Helvetica" pitchFamily="2" charset="0"/>
              </a:rPr>
              <a:t>informations</a:t>
            </a:r>
            <a:r>
              <a:rPr lang="pt-BR" sz="1000" dirty="0">
                <a:solidFill>
                  <a:schemeClr val="bg1"/>
                </a:solidFill>
                <a:latin typeface="Helvetica" pitchFamily="2" charset="0"/>
              </a:rPr>
              <a:t>/</a:t>
            </a:r>
            <a:r>
              <a:rPr lang="pt-BR" sz="1000" dirty="0" err="1">
                <a:solidFill>
                  <a:schemeClr val="bg1"/>
                </a:solidFill>
                <a:latin typeface="Helvetica" pitchFamily="2" charset="0"/>
              </a:rPr>
              <a:t>brazilian-culture</a:t>
            </a:r>
            <a:r>
              <a:rPr lang="pt-BR" sz="1000" dirty="0">
                <a:solidFill>
                  <a:schemeClr val="bg1"/>
                </a:solidFill>
                <a:latin typeface="Helvetica" pitchFamily="2" charset="0"/>
              </a:rPr>
              <a:t>/</a:t>
            </a:r>
            <a:r>
              <a:rPr lang="pt-BR" sz="1000" dirty="0" err="1">
                <a:solidFill>
                  <a:schemeClr val="bg1"/>
                </a:solidFill>
                <a:latin typeface="Helvetica" pitchFamily="2" charset="0"/>
              </a:rPr>
              <a:t>brazilian-people</a:t>
            </a:r>
            <a:r>
              <a:rPr lang="pt-BR" sz="1000" dirty="0">
                <a:solidFill>
                  <a:schemeClr val="bg1"/>
                </a:solidFill>
                <a:latin typeface="Helvetica" pitchFamily="2" charset="0"/>
              </a:rPr>
              <a:t>/.Acesso em: 15 ago. 2024.</a:t>
            </a:r>
            <a:endParaRPr lang="pt-BR" sz="1000" dirty="0">
              <a:solidFill>
                <a:schemeClr val="bg1"/>
              </a:solidFill>
            </a:endParaRPr>
          </a:p>
        </p:txBody>
      </p:sp>
      <p:sp>
        <p:nvSpPr>
          <p:cNvPr id="6" name="CaixaDeTexto 5">
            <a:extLst>
              <a:ext uri="{FF2B5EF4-FFF2-40B4-BE49-F238E27FC236}">
                <a16:creationId xmlns:a16="http://schemas.microsoft.com/office/drawing/2014/main" id="{7D6814E9-5657-75A6-58AF-F679BC6E4BE1}"/>
              </a:ext>
            </a:extLst>
          </p:cNvPr>
          <p:cNvSpPr txBox="1"/>
          <p:nvPr/>
        </p:nvSpPr>
        <p:spPr>
          <a:xfrm>
            <a:off x="201907" y="2177206"/>
            <a:ext cx="3655390" cy="1785104"/>
          </a:xfrm>
          <a:prstGeom prst="rect">
            <a:avLst/>
          </a:prstGeom>
          <a:solidFill>
            <a:schemeClr val="bg1"/>
          </a:solidFill>
          <a:ln>
            <a:solidFill>
              <a:schemeClr val="accent4"/>
            </a:solidFill>
          </a:ln>
        </p:spPr>
        <p:txBody>
          <a:bodyPr wrap="square" rtlCol="0">
            <a:spAutoFit/>
          </a:bodyPr>
          <a:lstStyle/>
          <a:p>
            <a:pPr marL="342900" indent="-342900">
              <a:buFont typeface="Arial" panose="020B0604020202020204" pitchFamily="34" charset="0"/>
              <a:buChar char="•"/>
            </a:pPr>
            <a:r>
              <a:rPr lang="pt-BR" sz="2200" b="1" dirty="0">
                <a:solidFill>
                  <a:srgbClr val="2F2F2E"/>
                </a:solidFill>
                <a:effectLst/>
                <a:latin typeface="+mj-lt"/>
              </a:rPr>
              <a:t>Você concorda com a descrição sobre brasileiros apresentada no fragmento? Por quê (não)?</a:t>
            </a:r>
            <a:endParaRPr lang="pt-BR" sz="2200" dirty="0">
              <a:solidFill>
                <a:srgbClr val="2F2F2E"/>
              </a:solidFill>
              <a:effectLst/>
              <a:latin typeface="+mj-lt"/>
            </a:endParaRPr>
          </a:p>
        </p:txBody>
      </p:sp>
      <p:sp>
        <p:nvSpPr>
          <p:cNvPr id="16" name="Retângulo 15">
            <a:extLst>
              <a:ext uri="{FF2B5EF4-FFF2-40B4-BE49-F238E27FC236}">
                <a16:creationId xmlns:a16="http://schemas.microsoft.com/office/drawing/2014/main" id="{2ACBA617-DBC2-98B6-A113-84D61C2CA3DF}"/>
              </a:ext>
            </a:extLst>
          </p:cNvPr>
          <p:cNvSpPr/>
          <p:nvPr/>
        </p:nvSpPr>
        <p:spPr>
          <a:xfrm rot="20492295">
            <a:off x="-842232" y="-818046"/>
            <a:ext cx="5126836" cy="165911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Título 1">
            <a:extLst>
              <a:ext uri="{FF2B5EF4-FFF2-40B4-BE49-F238E27FC236}">
                <a16:creationId xmlns:a16="http://schemas.microsoft.com/office/drawing/2014/main" id="{DC20BDA6-828F-99A7-DE34-097F88BD2EAC}"/>
              </a:ext>
            </a:extLst>
          </p:cNvPr>
          <p:cNvSpPr>
            <a:spLocks noGrp="1"/>
          </p:cNvSpPr>
          <p:nvPr>
            <p:ph type="title"/>
          </p:nvPr>
        </p:nvSpPr>
        <p:spPr>
          <a:xfrm rot="20511431">
            <a:off x="9016" y="254087"/>
            <a:ext cx="3323415" cy="768474"/>
          </a:xfrm>
          <a:custGeom>
            <a:avLst/>
            <a:gdLst>
              <a:gd name="connsiteX0" fmla="*/ 0 w 3323415"/>
              <a:gd name="connsiteY0" fmla="*/ 0 h 768474"/>
              <a:gd name="connsiteX1" fmla="*/ 3323415 w 3323415"/>
              <a:gd name="connsiteY1" fmla="*/ 0 h 768474"/>
              <a:gd name="connsiteX2" fmla="*/ 3323415 w 3323415"/>
              <a:gd name="connsiteY2" fmla="*/ 768474 h 768474"/>
              <a:gd name="connsiteX3" fmla="*/ 0 w 3323415"/>
              <a:gd name="connsiteY3" fmla="*/ 768474 h 768474"/>
              <a:gd name="connsiteX4" fmla="*/ 0 w 3323415"/>
              <a:gd name="connsiteY4" fmla="*/ 0 h 768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3415" h="768474" fill="none" extrusionOk="0">
                <a:moveTo>
                  <a:pt x="0" y="0"/>
                </a:moveTo>
                <a:cubicBezTo>
                  <a:pt x="1120904" y="-49533"/>
                  <a:pt x="2377966" y="-14809"/>
                  <a:pt x="3323415" y="0"/>
                </a:cubicBezTo>
                <a:cubicBezTo>
                  <a:pt x="3369818" y="165277"/>
                  <a:pt x="3368782" y="612833"/>
                  <a:pt x="3323415" y="768474"/>
                </a:cubicBezTo>
                <a:cubicBezTo>
                  <a:pt x="2825949" y="720243"/>
                  <a:pt x="549133" y="852929"/>
                  <a:pt x="0" y="768474"/>
                </a:cubicBezTo>
                <a:cubicBezTo>
                  <a:pt x="-11874" y="565440"/>
                  <a:pt x="-4102" y="178889"/>
                  <a:pt x="0" y="0"/>
                </a:cubicBezTo>
                <a:close/>
              </a:path>
              <a:path w="3323415" h="768474" stroke="0" extrusionOk="0">
                <a:moveTo>
                  <a:pt x="0" y="0"/>
                </a:moveTo>
                <a:cubicBezTo>
                  <a:pt x="1275843" y="118645"/>
                  <a:pt x="2274791" y="116012"/>
                  <a:pt x="3323415" y="0"/>
                </a:cubicBezTo>
                <a:cubicBezTo>
                  <a:pt x="3386769" y="336899"/>
                  <a:pt x="3265851" y="389462"/>
                  <a:pt x="3323415" y="768474"/>
                </a:cubicBezTo>
                <a:cubicBezTo>
                  <a:pt x="2710589" y="903074"/>
                  <a:pt x="575238" y="611278"/>
                  <a:pt x="0" y="768474"/>
                </a:cubicBezTo>
                <a:cubicBezTo>
                  <a:pt x="-30399" y="522728"/>
                  <a:pt x="52520" y="371610"/>
                  <a:pt x="0" y="0"/>
                </a:cubicBezTo>
                <a:close/>
              </a:path>
            </a:pathLst>
          </a:custGeom>
          <a:solidFill>
            <a:schemeClr val="tx1"/>
          </a:solidFill>
          <a:ln>
            <a:noFill/>
            <a:extLst>
              <a:ext uri="{C807C97D-BFC1-408E-A445-0C87EB9F89A2}">
                <ask:lineSketchStyleProps xmlns:ask="http://schemas.microsoft.com/office/drawing/2018/sketchyshapes" sd="1219033472">
                  <ask:type>
                    <ask:lineSketchCurved/>
                  </ask:type>
                </ask:lineSketchStyleProps>
              </a:ext>
            </a:extLst>
          </a:ln>
        </p:spPr>
        <p:txBody>
          <a:bodyPr wrap="square">
            <a:noAutofit/>
          </a:bodyPr>
          <a:lstStyle/>
          <a:p>
            <a:r>
              <a:rPr lang="pt-BR" sz="4000" b="1" dirty="0">
                <a:solidFill>
                  <a:schemeClr val="bg1"/>
                </a:solidFill>
              </a:rPr>
              <a:t>UNIT 4</a:t>
            </a:r>
          </a:p>
        </p:txBody>
      </p:sp>
      <p:sp>
        <p:nvSpPr>
          <p:cNvPr id="7" name="CaixaDeTexto 6">
            <a:extLst>
              <a:ext uri="{FF2B5EF4-FFF2-40B4-BE49-F238E27FC236}">
                <a16:creationId xmlns:a16="http://schemas.microsoft.com/office/drawing/2014/main" id="{EB4D8894-19C1-B183-7AD7-DA18A768C093}"/>
              </a:ext>
            </a:extLst>
          </p:cNvPr>
          <p:cNvSpPr txBox="1"/>
          <p:nvPr/>
        </p:nvSpPr>
        <p:spPr>
          <a:xfrm>
            <a:off x="4038600" y="2177206"/>
            <a:ext cx="7726418" cy="4031873"/>
          </a:xfrm>
          <a:custGeom>
            <a:avLst/>
            <a:gdLst>
              <a:gd name="connsiteX0" fmla="*/ 0 w 7726418"/>
              <a:gd name="connsiteY0" fmla="*/ 0 h 4031873"/>
              <a:gd name="connsiteX1" fmla="*/ 671604 w 7726418"/>
              <a:gd name="connsiteY1" fmla="*/ 0 h 4031873"/>
              <a:gd name="connsiteX2" fmla="*/ 1034151 w 7726418"/>
              <a:gd name="connsiteY2" fmla="*/ 0 h 4031873"/>
              <a:gd name="connsiteX3" fmla="*/ 1783020 w 7726418"/>
              <a:gd name="connsiteY3" fmla="*/ 0 h 4031873"/>
              <a:gd name="connsiteX4" fmla="*/ 2377359 w 7726418"/>
              <a:gd name="connsiteY4" fmla="*/ 0 h 4031873"/>
              <a:gd name="connsiteX5" fmla="*/ 2739907 w 7726418"/>
              <a:gd name="connsiteY5" fmla="*/ 0 h 4031873"/>
              <a:gd name="connsiteX6" fmla="*/ 3334247 w 7726418"/>
              <a:gd name="connsiteY6" fmla="*/ 0 h 4031873"/>
              <a:gd name="connsiteX7" fmla="*/ 4083115 w 7726418"/>
              <a:gd name="connsiteY7" fmla="*/ 0 h 4031873"/>
              <a:gd name="connsiteX8" fmla="*/ 4600190 w 7726418"/>
              <a:gd name="connsiteY8" fmla="*/ 0 h 4031873"/>
              <a:gd name="connsiteX9" fmla="*/ 5117266 w 7726418"/>
              <a:gd name="connsiteY9" fmla="*/ 0 h 4031873"/>
              <a:gd name="connsiteX10" fmla="*/ 5711606 w 7726418"/>
              <a:gd name="connsiteY10" fmla="*/ 0 h 4031873"/>
              <a:gd name="connsiteX11" fmla="*/ 6383210 w 7726418"/>
              <a:gd name="connsiteY11" fmla="*/ 0 h 4031873"/>
              <a:gd name="connsiteX12" fmla="*/ 7054814 w 7726418"/>
              <a:gd name="connsiteY12" fmla="*/ 0 h 4031873"/>
              <a:gd name="connsiteX13" fmla="*/ 7726418 w 7726418"/>
              <a:gd name="connsiteY13" fmla="*/ 0 h 4031873"/>
              <a:gd name="connsiteX14" fmla="*/ 7726418 w 7726418"/>
              <a:gd name="connsiteY14" fmla="*/ 656619 h 4031873"/>
              <a:gd name="connsiteX15" fmla="*/ 7726418 w 7726418"/>
              <a:gd name="connsiteY15" fmla="*/ 1151964 h 4031873"/>
              <a:gd name="connsiteX16" fmla="*/ 7726418 w 7726418"/>
              <a:gd name="connsiteY16" fmla="*/ 1727946 h 4031873"/>
              <a:gd name="connsiteX17" fmla="*/ 7726418 w 7726418"/>
              <a:gd name="connsiteY17" fmla="*/ 2344246 h 4031873"/>
              <a:gd name="connsiteX18" fmla="*/ 7726418 w 7726418"/>
              <a:gd name="connsiteY18" fmla="*/ 3000865 h 4031873"/>
              <a:gd name="connsiteX19" fmla="*/ 7726418 w 7726418"/>
              <a:gd name="connsiteY19" fmla="*/ 4031873 h 4031873"/>
              <a:gd name="connsiteX20" fmla="*/ 6977550 w 7726418"/>
              <a:gd name="connsiteY20" fmla="*/ 4031873 h 4031873"/>
              <a:gd name="connsiteX21" fmla="*/ 6460474 w 7726418"/>
              <a:gd name="connsiteY21" fmla="*/ 4031873 h 4031873"/>
              <a:gd name="connsiteX22" fmla="*/ 5943398 w 7726418"/>
              <a:gd name="connsiteY22" fmla="*/ 4031873 h 4031873"/>
              <a:gd name="connsiteX23" fmla="*/ 5426323 w 7726418"/>
              <a:gd name="connsiteY23" fmla="*/ 4031873 h 4031873"/>
              <a:gd name="connsiteX24" fmla="*/ 4754719 w 7726418"/>
              <a:gd name="connsiteY24" fmla="*/ 4031873 h 4031873"/>
              <a:gd name="connsiteX25" fmla="*/ 4160379 w 7726418"/>
              <a:gd name="connsiteY25" fmla="*/ 4031873 h 4031873"/>
              <a:gd name="connsiteX26" fmla="*/ 3797832 w 7726418"/>
              <a:gd name="connsiteY26" fmla="*/ 4031873 h 4031873"/>
              <a:gd name="connsiteX27" fmla="*/ 3280756 w 7726418"/>
              <a:gd name="connsiteY27" fmla="*/ 4031873 h 4031873"/>
              <a:gd name="connsiteX28" fmla="*/ 2609152 w 7726418"/>
              <a:gd name="connsiteY28" fmla="*/ 4031873 h 4031873"/>
              <a:gd name="connsiteX29" fmla="*/ 2169340 w 7726418"/>
              <a:gd name="connsiteY29" fmla="*/ 4031873 h 4031873"/>
              <a:gd name="connsiteX30" fmla="*/ 1420472 w 7726418"/>
              <a:gd name="connsiteY30" fmla="*/ 4031873 h 4031873"/>
              <a:gd name="connsiteX31" fmla="*/ 671604 w 7726418"/>
              <a:gd name="connsiteY31" fmla="*/ 4031873 h 4031873"/>
              <a:gd name="connsiteX32" fmla="*/ 0 w 7726418"/>
              <a:gd name="connsiteY32" fmla="*/ 4031873 h 4031873"/>
              <a:gd name="connsiteX33" fmla="*/ 0 w 7726418"/>
              <a:gd name="connsiteY33" fmla="*/ 3375254 h 4031873"/>
              <a:gd name="connsiteX34" fmla="*/ 0 w 7726418"/>
              <a:gd name="connsiteY34" fmla="*/ 2799272 h 4031873"/>
              <a:gd name="connsiteX35" fmla="*/ 0 w 7726418"/>
              <a:gd name="connsiteY35" fmla="*/ 2303927 h 4031873"/>
              <a:gd name="connsiteX36" fmla="*/ 0 w 7726418"/>
              <a:gd name="connsiteY36" fmla="*/ 1808583 h 4031873"/>
              <a:gd name="connsiteX37" fmla="*/ 0 w 7726418"/>
              <a:gd name="connsiteY37" fmla="*/ 1313239 h 4031873"/>
              <a:gd name="connsiteX38" fmla="*/ 0 w 7726418"/>
              <a:gd name="connsiteY38" fmla="*/ 817894 h 4031873"/>
              <a:gd name="connsiteX39" fmla="*/ 0 w 7726418"/>
              <a:gd name="connsiteY39" fmla="*/ 0 h 4031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726418" h="4031873" fill="none" extrusionOk="0">
                <a:moveTo>
                  <a:pt x="0" y="0"/>
                </a:moveTo>
                <a:cubicBezTo>
                  <a:pt x="264521" y="-25136"/>
                  <a:pt x="343500" y="77229"/>
                  <a:pt x="671604" y="0"/>
                </a:cubicBezTo>
                <a:cubicBezTo>
                  <a:pt x="999708" y="-77229"/>
                  <a:pt x="930458" y="1173"/>
                  <a:pt x="1034151" y="0"/>
                </a:cubicBezTo>
                <a:cubicBezTo>
                  <a:pt x="1137844" y="-1173"/>
                  <a:pt x="1598876" y="49520"/>
                  <a:pt x="1783020" y="0"/>
                </a:cubicBezTo>
                <a:cubicBezTo>
                  <a:pt x="1967164" y="-49520"/>
                  <a:pt x="2165250" y="65976"/>
                  <a:pt x="2377359" y="0"/>
                </a:cubicBezTo>
                <a:cubicBezTo>
                  <a:pt x="2589468" y="-65976"/>
                  <a:pt x="2615569" y="8697"/>
                  <a:pt x="2739907" y="0"/>
                </a:cubicBezTo>
                <a:cubicBezTo>
                  <a:pt x="2864245" y="-8697"/>
                  <a:pt x="3175790" y="34768"/>
                  <a:pt x="3334247" y="0"/>
                </a:cubicBezTo>
                <a:cubicBezTo>
                  <a:pt x="3492704" y="-34768"/>
                  <a:pt x="3724924" y="40942"/>
                  <a:pt x="4083115" y="0"/>
                </a:cubicBezTo>
                <a:cubicBezTo>
                  <a:pt x="4441306" y="-40942"/>
                  <a:pt x="4416914" y="28519"/>
                  <a:pt x="4600190" y="0"/>
                </a:cubicBezTo>
                <a:cubicBezTo>
                  <a:pt x="4783466" y="-28519"/>
                  <a:pt x="4907534" y="217"/>
                  <a:pt x="5117266" y="0"/>
                </a:cubicBezTo>
                <a:cubicBezTo>
                  <a:pt x="5326998" y="-217"/>
                  <a:pt x="5507953" y="9746"/>
                  <a:pt x="5711606" y="0"/>
                </a:cubicBezTo>
                <a:cubicBezTo>
                  <a:pt x="5915259" y="-9746"/>
                  <a:pt x="6172443" y="77302"/>
                  <a:pt x="6383210" y="0"/>
                </a:cubicBezTo>
                <a:cubicBezTo>
                  <a:pt x="6593977" y="-77302"/>
                  <a:pt x="6843932" y="7234"/>
                  <a:pt x="7054814" y="0"/>
                </a:cubicBezTo>
                <a:cubicBezTo>
                  <a:pt x="7265696" y="-7234"/>
                  <a:pt x="7554636" y="9204"/>
                  <a:pt x="7726418" y="0"/>
                </a:cubicBezTo>
                <a:cubicBezTo>
                  <a:pt x="7762878" y="307704"/>
                  <a:pt x="7669297" y="414073"/>
                  <a:pt x="7726418" y="656619"/>
                </a:cubicBezTo>
                <a:cubicBezTo>
                  <a:pt x="7783539" y="899165"/>
                  <a:pt x="7686483" y="1040688"/>
                  <a:pt x="7726418" y="1151964"/>
                </a:cubicBezTo>
                <a:cubicBezTo>
                  <a:pt x="7766353" y="1263241"/>
                  <a:pt x="7708741" y="1591196"/>
                  <a:pt x="7726418" y="1727946"/>
                </a:cubicBezTo>
                <a:cubicBezTo>
                  <a:pt x="7744095" y="1864696"/>
                  <a:pt x="7674713" y="2202523"/>
                  <a:pt x="7726418" y="2344246"/>
                </a:cubicBezTo>
                <a:cubicBezTo>
                  <a:pt x="7778123" y="2485969"/>
                  <a:pt x="7715480" y="2720617"/>
                  <a:pt x="7726418" y="3000865"/>
                </a:cubicBezTo>
                <a:cubicBezTo>
                  <a:pt x="7737356" y="3281113"/>
                  <a:pt x="7661987" y="3801982"/>
                  <a:pt x="7726418" y="4031873"/>
                </a:cubicBezTo>
                <a:cubicBezTo>
                  <a:pt x="7555227" y="4038333"/>
                  <a:pt x="7185481" y="3977999"/>
                  <a:pt x="6977550" y="4031873"/>
                </a:cubicBezTo>
                <a:cubicBezTo>
                  <a:pt x="6769619" y="4085747"/>
                  <a:pt x="6667170" y="4014446"/>
                  <a:pt x="6460474" y="4031873"/>
                </a:cubicBezTo>
                <a:cubicBezTo>
                  <a:pt x="6253778" y="4049300"/>
                  <a:pt x="6074343" y="3986821"/>
                  <a:pt x="5943398" y="4031873"/>
                </a:cubicBezTo>
                <a:cubicBezTo>
                  <a:pt x="5812453" y="4076925"/>
                  <a:pt x="5574577" y="4003242"/>
                  <a:pt x="5426323" y="4031873"/>
                </a:cubicBezTo>
                <a:cubicBezTo>
                  <a:pt x="5278069" y="4060504"/>
                  <a:pt x="4957713" y="3989432"/>
                  <a:pt x="4754719" y="4031873"/>
                </a:cubicBezTo>
                <a:cubicBezTo>
                  <a:pt x="4551725" y="4074314"/>
                  <a:pt x="4287744" y="4011389"/>
                  <a:pt x="4160379" y="4031873"/>
                </a:cubicBezTo>
                <a:cubicBezTo>
                  <a:pt x="4033014" y="4052357"/>
                  <a:pt x="3932287" y="3994654"/>
                  <a:pt x="3797832" y="4031873"/>
                </a:cubicBezTo>
                <a:cubicBezTo>
                  <a:pt x="3663377" y="4069092"/>
                  <a:pt x="3480896" y="3999614"/>
                  <a:pt x="3280756" y="4031873"/>
                </a:cubicBezTo>
                <a:cubicBezTo>
                  <a:pt x="3080616" y="4064132"/>
                  <a:pt x="2926273" y="3969628"/>
                  <a:pt x="2609152" y="4031873"/>
                </a:cubicBezTo>
                <a:cubicBezTo>
                  <a:pt x="2292031" y="4094118"/>
                  <a:pt x="2290560" y="3993905"/>
                  <a:pt x="2169340" y="4031873"/>
                </a:cubicBezTo>
                <a:cubicBezTo>
                  <a:pt x="2048120" y="4069841"/>
                  <a:pt x="1633184" y="4007066"/>
                  <a:pt x="1420472" y="4031873"/>
                </a:cubicBezTo>
                <a:cubicBezTo>
                  <a:pt x="1207760" y="4056680"/>
                  <a:pt x="832880" y="3960688"/>
                  <a:pt x="671604" y="4031873"/>
                </a:cubicBezTo>
                <a:cubicBezTo>
                  <a:pt x="510328" y="4103058"/>
                  <a:pt x="184853" y="4001109"/>
                  <a:pt x="0" y="4031873"/>
                </a:cubicBezTo>
                <a:cubicBezTo>
                  <a:pt x="-8039" y="3744918"/>
                  <a:pt x="70031" y="3614071"/>
                  <a:pt x="0" y="3375254"/>
                </a:cubicBezTo>
                <a:cubicBezTo>
                  <a:pt x="-70031" y="3136437"/>
                  <a:pt x="54824" y="2958785"/>
                  <a:pt x="0" y="2799272"/>
                </a:cubicBezTo>
                <a:cubicBezTo>
                  <a:pt x="-54824" y="2639759"/>
                  <a:pt x="17065" y="2458580"/>
                  <a:pt x="0" y="2303927"/>
                </a:cubicBezTo>
                <a:cubicBezTo>
                  <a:pt x="-17065" y="2149275"/>
                  <a:pt x="12549" y="1918467"/>
                  <a:pt x="0" y="1808583"/>
                </a:cubicBezTo>
                <a:cubicBezTo>
                  <a:pt x="-12549" y="1698699"/>
                  <a:pt x="30007" y="1516594"/>
                  <a:pt x="0" y="1313239"/>
                </a:cubicBezTo>
                <a:cubicBezTo>
                  <a:pt x="-30007" y="1109884"/>
                  <a:pt x="47166" y="936074"/>
                  <a:pt x="0" y="817894"/>
                </a:cubicBezTo>
                <a:cubicBezTo>
                  <a:pt x="-47166" y="699715"/>
                  <a:pt x="64148" y="304621"/>
                  <a:pt x="0" y="0"/>
                </a:cubicBezTo>
                <a:close/>
              </a:path>
              <a:path w="7726418" h="4031873" stroke="0" extrusionOk="0">
                <a:moveTo>
                  <a:pt x="0" y="0"/>
                </a:moveTo>
                <a:cubicBezTo>
                  <a:pt x="191337" y="-9539"/>
                  <a:pt x="353068" y="2329"/>
                  <a:pt x="517076" y="0"/>
                </a:cubicBezTo>
                <a:cubicBezTo>
                  <a:pt x="681084" y="-2329"/>
                  <a:pt x="713765" y="18814"/>
                  <a:pt x="879623" y="0"/>
                </a:cubicBezTo>
                <a:cubicBezTo>
                  <a:pt x="1045481" y="-18814"/>
                  <a:pt x="1351339" y="72185"/>
                  <a:pt x="1628491" y="0"/>
                </a:cubicBezTo>
                <a:cubicBezTo>
                  <a:pt x="1905643" y="-72185"/>
                  <a:pt x="1899261" y="17364"/>
                  <a:pt x="2145567" y="0"/>
                </a:cubicBezTo>
                <a:cubicBezTo>
                  <a:pt x="2391873" y="-17364"/>
                  <a:pt x="2446526" y="37029"/>
                  <a:pt x="2662643" y="0"/>
                </a:cubicBezTo>
                <a:cubicBezTo>
                  <a:pt x="2878760" y="-37029"/>
                  <a:pt x="3042113" y="50451"/>
                  <a:pt x="3411511" y="0"/>
                </a:cubicBezTo>
                <a:cubicBezTo>
                  <a:pt x="3780909" y="-50451"/>
                  <a:pt x="3736628" y="27589"/>
                  <a:pt x="3851322" y="0"/>
                </a:cubicBezTo>
                <a:cubicBezTo>
                  <a:pt x="3966016" y="-27589"/>
                  <a:pt x="4273103" y="74469"/>
                  <a:pt x="4600190" y="0"/>
                </a:cubicBezTo>
                <a:cubicBezTo>
                  <a:pt x="4927277" y="-74469"/>
                  <a:pt x="5125916" y="71544"/>
                  <a:pt x="5349059" y="0"/>
                </a:cubicBezTo>
                <a:cubicBezTo>
                  <a:pt x="5572202" y="-71544"/>
                  <a:pt x="5735172" y="21804"/>
                  <a:pt x="5943398" y="0"/>
                </a:cubicBezTo>
                <a:cubicBezTo>
                  <a:pt x="6151624" y="-21804"/>
                  <a:pt x="6353081" y="44505"/>
                  <a:pt x="6692267" y="0"/>
                </a:cubicBezTo>
                <a:cubicBezTo>
                  <a:pt x="7031453" y="-44505"/>
                  <a:pt x="7048171" y="27838"/>
                  <a:pt x="7209342" y="0"/>
                </a:cubicBezTo>
                <a:cubicBezTo>
                  <a:pt x="7370514" y="-27838"/>
                  <a:pt x="7566070" y="40228"/>
                  <a:pt x="7726418" y="0"/>
                </a:cubicBezTo>
                <a:cubicBezTo>
                  <a:pt x="7778756" y="190884"/>
                  <a:pt x="7698971" y="322248"/>
                  <a:pt x="7726418" y="616301"/>
                </a:cubicBezTo>
                <a:cubicBezTo>
                  <a:pt x="7753865" y="910354"/>
                  <a:pt x="7723991" y="960181"/>
                  <a:pt x="7726418" y="1192282"/>
                </a:cubicBezTo>
                <a:cubicBezTo>
                  <a:pt x="7728845" y="1424383"/>
                  <a:pt x="7696408" y="1627621"/>
                  <a:pt x="7726418" y="1768264"/>
                </a:cubicBezTo>
                <a:cubicBezTo>
                  <a:pt x="7756428" y="1908907"/>
                  <a:pt x="7676394" y="2211092"/>
                  <a:pt x="7726418" y="2384565"/>
                </a:cubicBezTo>
                <a:cubicBezTo>
                  <a:pt x="7776442" y="2558038"/>
                  <a:pt x="7691057" y="2824619"/>
                  <a:pt x="7726418" y="3000865"/>
                </a:cubicBezTo>
                <a:cubicBezTo>
                  <a:pt x="7761779" y="3177111"/>
                  <a:pt x="7635613" y="3700240"/>
                  <a:pt x="7726418" y="4031873"/>
                </a:cubicBezTo>
                <a:cubicBezTo>
                  <a:pt x="7601873" y="4072749"/>
                  <a:pt x="7517605" y="4001686"/>
                  <a:pt x="7363871" y="4031873"/>
                </a:cubicBezTo>
                <a:cubicBezTo>
                  <a:pt x="7210137" y="4062060"/>
                  <a:pt x="6932984" y="3974933"/>
                  <a:pt x="6615002" y="4031873"/>
                </a:cubicBezTo>
                <a:cubicBezTo>
                  <a:pt x="6297020" y="4088813"/>
                  <a:pt x="6276827" y="3969398"/>
                  <a:pt x="6020663" y="4031873"/>
                </a:cubicBezTo>
                <a:cubicBezTo>
                  <a:pt x="5764499" y="4094348"/>
                  <a:pt x="5755285" y="4031514"/>
                  <a:pt x="5580851" y="4031873"/>
                </a:cubicBezTo>
                <a:cubicBezTo>
                  <a:pt x="5406417" y="4032232"/>
                  <a:pt x="5204058" y="3975677"/>
                  <a:pt x="4986511" y="4031873"/>
                </a:cubicBezTo>
                <a:cubicBezTo>
                  <a:pt x="4768964" y="4088069"/>
                  <a:pt x="4769509" y="4008246"/>
                  <a:pt x="4623964" y="4031873"/>
                </a:cubicBezTo>
                <a:cubicBezTo>
                  <a:pt x="4478419" y="4055500"/>
                  <a:pt x="4408880" y="3994669"/>
                  <a:pt x="4261417" y="4031873"/>
                </a:cubicBezTo>
                <a:cubicBezTo>
                  <a:pt x="4113954" y="4069077"/>
                  <a:pt x="3904697" y="4011966"/>
                  <a:pt x="3667077" y="4031873"/>
                </a:cubicBezTo>
                <a:cubicBezTo>
                  <a:pt x="3429457" y="4051780"/>
                  <a:pt x="3364713" y="4001478"/>
                  <a:pt x="3227265" y="4031873"/>
                </a:cubicBezTo>
                <a:cubicBezTo>
                  <a:pt x="3089817" y="4062268"/>
                  <a:pt x="2876476" y="3975909"/>
                  <a:pt x="2555661" y="4031873"/>
                </a:cubicBezTo>
                <a:cubicBezTo>
                  <a:pt x="2234846" y="4087837"/>
                  <a:pt x="2229593" y="4022651"/>
                  <a:pt x="2115850" y="4031873"/>
                </a:cubicBezTo>
                <a:cubicBezTo>
                  <a:pt x="2002107" y="4041095"/>
                  <a:pt x="1765070" y="3955633"/>
                  <a:pt x="1444246" y="4031873"/>
                </a:cubicBezTo>
                <a:cubicBezTo>
                  <a:pt x="1123422" y="4108113"/>
                  <a:pt x="1170884" y="4003945"/>
                  <a:pt x="1081699" y="4031873"/>
                </a:cubicBezTo>
                <a:cubicBezTo>
                  <a:pt x="992514" y="4059801"/>
                  <a:pt x="467438" y="3948443"/>
                  <a:pt x="0" y="4031873"/>
                </a:cubicBezTo>
                <a:cubicBezTo>
                  <a:pt x="-28517" y="3931965"/>
                  <a:pt x="8362" y="3706093"/>
                  <a:pt x="0" y="3536529"/>
                </a:cubicBezTo>
                <a:cubicBezTo>
                  <a:pt x="-8362" y="3366965"/>
                  <a:pt x="56868" y="3108204"/>
                  <a:pt x="0" y="2879909"/>
                </a:cubicBezTo>
                <a:cubicBezTo>
                  <a:pt x="-56868" y="2651614"/>
                  <a:pt x="44106" y="2469901"/>
                  <a:pt x="0" y="2344246"/>
                </a:cubicBezTo>
                <a:cubicBezTo>
                  <a:pt x="-44106" y="2218591"/>
                  <a:pt x="30884" y="1986444"/>
                  <a:pt x="0" y="1687627"/>
                </a:cubicBezTo>
                <a:cubicBezTo>
                  <a:pt x="-30884" y="1388810"/>
                  <a:pt x="27713" y="1380036"/>
                  <a:pt x="0" y="1192282"/>
                </a:cubicBezTo>
                <a:cubicBezTo>
                  <a:pt x="-27713" y="1004528"/>
                  <a:pt x="42573" y="939300"/>
                  <a:pt x="0" y="737257"/>
                </a:cubicBezTo>
                <a:cubicBezTo>
                  <a:pt x="-42573" y="535215"/>
                  <a:pt x="18052" y="361713"/>
                  <a:pt x="0" y="0"/>
                </a:cubicBezTo>
                <a:close/>
              </a:path>
            </a:pathLst>
          </a:custGeom>
          <a:solidFill>
            <a:schemeClr val="accent1">
              <a:lumMod val="20000"/>
              <a:lumOff val="80000"/>
            </a:schemeClr>
          </a:solidFill>
          <a:ln w="50800">
            <a:solidFill>
              <a:schemeClr val="accent4"/>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a:spAutoFit/>
          </a:bodyPr>
          <a:lstStyle/>
          <a:p>
            <a:pPr algn="just"/>
            <a:r>
              <a:rPr lang="pt-BR" sz="3200" dirty="0" err="1">
                <a:solidFill>
                  <a:srgbClr val="222221"/>
                </a:solidFill>
                <a:effectLst/>
                <a:latin typeface="+mj-lt"/>
              </a:rPr>
              <a:t>Brazilians</a:t>
            </a:r>
            <a:r>
              <a:rPr lang="pt-BR" sz="3200" dirty="0">
                <a:solidFill>
                  <a:srgbClr val="222221"/>
                </a:solidFill>
                <a:effectLst/>
                <a:latin typeface="+mj-lt"/>
              </a:rPr>
              <a:t> are some </a:t>
            </a:r>
            <a:r>
              <a:rPr lang="pt-BR" sz="3200" dirty="0" err="1">
                <a:solidFill>
                  <a:srgbClr val="222221"/>
                </a:solidFill>
                <a:effectLst/>
                <a:latin typeface="+mj-lt"/>
              </a:rPr>
              <a:t>of</a:t>
            </a:r>
            <a:r>
              <a:rPr lang="pt-BR" sz="3200" dirty="0">
                <a:solidFill>
                  <a:srgbClr val="222221"/>
                </a:solidFill>
                <a:effectLst/>
                <a:latin typeface="+mj-lt"/>
              </a:rPr>
              <a:t> </a:t>
            </a:r>
            <a:r>
              <a:rPr lang="pt-BR" sz="3200" dirty="0" err="1">
                <a:solidFill>
                  <a:srgbClr val="222221"/>
                </a:solidFill>
                <a:effectLst/>
                <a:latin typeface="+mj-lt"/>
              </a:rPr>
              <a:t>the</a:t>
            </a:r>
            <a:r>
              <a:rPr lang="pt-BR" sz="3200" dirty="0">
                <a:solidFill>
                  <a:srgbClr val="222221"/>
                </a:solidFill>
                <a:effectLst/>
                <a:latin typeface="+mj-lt"/>
              </a:rPr>
              <a:t> </a:t>
            </a:r>
            <a:r>
              <a:rPr lang="pt-BR" sz="3200" dirty="0" err="1">
                <a:solidFill>
                  <a:srgbClr val="222221"/>
                </a:solidFill>
                <a:effectLst/>
                <a:latin typeface="+mj-lt"/>
              </a:rPr>
              <a:t>warmest</a:t>
            </a:r>
            <a:r>
              <a:rPr lang="pt-BR" sz="3200" dirty="0">
                <a:solidFill>
                  <a:srgbClr val="222221"/>
                </a:solidFill>
                <a:latin typeface="+mj-lt"/>
              </a:rPr>
              <a:t> </a:t>
            </a:r>
            <a:r>
              <a:rPr lang="pt-BR" sz="3200" dirty="0" err="1">
                <a:solidFill>
                  <a:srgbClr val="222221"/>
                </a:solidFill>
                <a:effectLst/>
                <a:latin typeface="+mj-lt"/>
              </a:rPr>
              <a:t>people</a:t>
            </a:r>
            <a:r>
              <a:rPr lang="pt-BR" sz="3200" dirty="0">
                <a:solidFill>
                  <a:srgbClr val="222221"/>
                </a:solidFill>
                <a:effectLst/>
                <a:latin typeface="+mj-lt"/>
              </a:rPr>
              <a:t> in </a:t>
            </a:r>
            <a:r>
              <a:rPr lang="pt-BR" sz="3200" dirty="0" err="1">
                <a:solidFill>
                  <a:srgbClr val="222221"/>
                </a:solidFill>
                <a:effectLst/>
                <a:latin typeface="+mj-lt"/>
              </a:rPr>
              <a:t>the</a:t>
            </a:r>
            <a:r>
              <a:rPr lang="pt-BR" sz="3200" dirty="0">
                <a:solidFill>
                  <a:srgbClr val="222221"/>
                </a:solidFill>
                <a:effectLst/>
                <a:latin typeface="+mj-lt"/>
              </a:rPr>
              <a:t> world, </a:t>
            </a:r>
            <a:r>
              <a:rPr lang="pt-BR" sz="3200" dirty="0" err="1">
                <a:solidFill>
                  <a:srgbClr val="222221"/>
                </a:solidFill>
                <a:effectLst/>
                <a:latin typeface="+mj-lt"/>
              </a:rPr>
              <a:t>eager</a:t>
            </a:r>
            <a:r>
              <a:rPr lang="pt-BR" sz="3200" dirty="0">
                <a:solidFill>
                  <a:srgbClr val="222221"/>
                </a:solidFill>
                <a:effectLst/>
                <a:latin typeface="+mj-lt"/>
              </a:rPr>
              <a:t> </a:t>
            </a:r>
            <a:r>
              <a:rPr lang="pt-BR" sz="3200" dirty="0" err="1">
                <a:solidFill>
                  <a:srgbClr val="222221"/>
                </a:solidFill>
                <a:effectLst/>
                <a:latin typeface="+mj-lt"/>
              </a:rPr>
              <a:t>to</a:t>
            </a:r>
            <a:r>
              <a:rPr lang="pt-BR" sz="3200" dirty="0">
                <a:solidFill>
                  <a:srgbClr val="222221"/>
                </a:solidFill>
                <a:effectLst/>
                <a:latin typeface="+mj-lt"/>
              </a:rPr>
              <a:t> </a:t>
            </a:r>
            <a:r>
              <a:rPr lang="pt-BR" sz="3200" dirty="0" err="1">
                <a:solidFill>
                  <a:srgbClr val="222221"/>
                </a:solidFill>
                <a:effectLst/>
                <a:latin typeface="+mj-lt"/>
              </a:rPr>
              <a:t>communicate</a:t>
            </a:r>
            <a:r>
              <a:rPr lang="pt-BR" sz="3200" dirty="0">
                <a:solidFill>
                  <a:srgbClr val="222221"/>
                </a:solidFill>
                <a:latin typeface="+mj-lt"/>
              </a:rPr>
              <a:t> </a:t>
            </a:r>
            <a:r>
              <a:rPr lang="pt-BR" sz="3200" dirty="0" err="1">
                <a:solidFill>
                  <a:srgbClr val="222221"/>
                </a:solidFill>
                <a:effectLst/>
                <a:latin typeface="+mj-lt"/>
              </a:rPr>
              <a:t>and</a:t>
            </a:r>
            <a:r>
              <a:rPr lang="pt-BR" sz="3200" dirty="0">
                <a:solidFill>
                  <a:srgbClr val="222221"/>
                </a:solidFill>
                <a:effectLst/>
                <a:latin typeface="+mj-lt"/>
              </a:rPr>
              <a:t> </a:t>
            </a:r>
            <a:r>
              <a:rPr lang="pt-BR" sz="3200" dirty="0" err="1">
                <a:solidFill>
                  <a:srgbClr val="222221"/>
                </a:solidFill>
                <a:effectLst/>
                <a:latin typeface="+mj-lt"/>
              </a:rPr>
              <a:t>curious</a:t>
            </a:r>
            <a:r>
              <a:rPr lang="pt-BR" sz="3200" dirty="0">
                <a:solidFill>
                  <a:srgbClr val="222221"/>
                </a:solidFill>
                <a:effectLst/>
                <a:latin typeface="+mj-lt"/>
              </a:rPr>
              <a:t> </a:t>
            </a:r>
            <a:r>
              <a:rPr lang="pt-BR" sz="3200" dirty="0" err="1">
                <a:solidFill>
                  <a:srgbClr val="222221"/>
                </a:solidFill>
                <a:effectLst/>
                <a:latin typeface="+mj-lt"/>
              </a:rPr>
              <a:t>about</a:t>
            </a:r>
            <a:r>
              <a:rPr lang="pt-BR" sz="3200" dirty="0">
                <a:solidFill>
                  <a:srgbClr val="222221"/>
                </a:solidFill>
                <a:effectLst/>
                <a:latin typeface="+mj-lt"/>
              </a:rPr>
              <a:t> </a:t>
            </a:r>
            <a:r>
              <a:rPr lang="pt-BR" sz="3200" dirty="0" err="1">
                <a:solidFill>
                  <a:srgbClr val="222221"/>
                </a:solidFill>
                <a:effectLst/>
                <a:latin typeface="+mj-lt"/>
              </a:rPr>
              <a:t>others</a:t>
            </a:r>
            <a:r>
              <a:rPr lang="pt-BR" sz="3200" dirty="0">
                <a:solidFill>
                  <a:srgbClr val="222221"/>
                </a:solidFill>
                <a:effectLst/>
                <a:latin typeface="+mj-lt"/>
              </a:rPr>
              <a:t>. </a:t>
            </a:r>
            <a:r>
              <a:rPr lang="pt-BR" sz="3200" dirty="0" err="1">
                <a:solidFill>
                  <a:srgbClr val="222221"/>
                </a:solidFill>
                <a:effectLst/>
                <a:latin typeface="+mj-lt"/>
              </a:rPr>
              <a:t>Brazilian</a:t>
            </a:r>
            <a:r>
              <a:rPr lang="pt-BR" sz="3200" dirty="0">
                <a:solidFill>
                  <a:srgbClr val="222221"/>
                </a:solidFill>
                <a:effectLst/>
                <a:latin typeface="+mj-lt"/>
              </a:rPr>
              <a:t> </a:t>
            </a:r>
            <a:r>
              <a:rPr lang="pt-BR" sz="3200" dirty="0" err="1">
                <a:solidFill>
                  <a:srgbClr val="222221"/>
                </a:solidFill>
                <a:effectLst/>
                <a:latin typeface="+mj-lt"/>
              </a:rPr>
              <a:t>culture</a:t>
            </a:r>
            <a:r>
              <a:rPr lang="pt-BR" sz="3200" dirty="0">
                <a:solidFill>
                  <a:srgbClr val="222221"/>
                </a:solidFill>
                <a:effectLst/>
                <a:latin typeface="+mj-lt"/>
              </a:rPr>
              <a:t>, </a:t>
            </a:r>
            <a:r>
              <a:rPr lang="pt-BR" sz="3200" dirty="0" err="1">
                <a:solidFill>
                  <a:srgbClr val="222221"/>
                </a:solidFill>
                <a:effectLst/>
                <a:latin typeface="+mj-lt"/>
              </a:rPr>
              <a:t>an</a:t>
            </a:r>
            <a:r>
              <a:rPr lang="pt-BR" sz="3200" dirty="0">
                <a:solidFill>
                  <a:srgbClr val="222221"/>
                </a:solidFill>
                <a:effectLst/>
                <a:latin typeface="+mj-lt"/>
              </a:rPr>
              <a:t> </a:t>
            </a:r>
            <a:r>
              <a:rPr lang="pt-BR" sz="3200" dirty="0" err="1">
                <a:solidFill>
                  <a:srgbClr val="222221"/>
                </a:solidFill>
                <a:effectLst/>
                <a:latin typeface="+mj-lt"/>
              </a:rPr>
              <a:t>important</a:t>
            </a:r>
            <a:r>
              <a:rPr lang="pt-BR" sz="3200" dirty="0">
                <a:solidFill>
                  <a:srgbClr val="222221"/>
                </a:solidFill>
                <a:effectLst/>
                <a:latin typeface="+mj-lt"/>
              </a:rPr>
              <a:t> </a:t>
            </a:r>
            <a:r>
              <a:rPr lang="pt-BR" sz="3200" dirty="0" err="1">
                <a:solidFill>
                  <a:srgbClr val="222221"/>
                </a:solidFill>
                <a:effectLst/>
                <a:latin typeface="+mj-lt"/>
              </a:rPr>
              <a:t>pillar</a:t>
            </a:r>
            <a:r>
              <a:rPr lang="pt-BR" sz="3200" dirty="0">
                <a:solidFill>
                  <a:srgbClr val="222221"/>
                </a:solidFill>
                <a:effectLst/>
                <a:latin typeface="+mj-lt"/>
              </a:rPr>
              <a:t> </a:t>
            </a:r>
            <a:r>
              <a:rPr lang="pt-BR" sz="3200" dirty="0" err="1">
                <a:solidFill>
                  <a:srgbClr val="222221"/>
                </a:solidFill>
                <a:effectLst/>
                <a:latin typeface="+mj-lt"/>
              </a:rPr>
              <a:t>of</a:t>
            </a:r>
            <a:r>
              <a:rPr lang="pt-BR" sz="3200" dirty="0">
                <a:solidFill>
                  <a:srgbClr val="222221"/>
                </a:solidFill>
                <a:effectLst/>
                <a:latin typeface="+mj-lt"/>
              </a:rPr>
              <a:t> </a:t>
            </a:r>
            <a:r>
              <a:rPr lang="pt-BR" sz="3200" dirty="0" err="1">
                <a:solidFill>
                  <a:srgbClr val="222221"/>
                </a:solidFill>
                <a:effectLst/>
                <a:latin typeface="+mj-lt"/>
              </a:rPr>
              <a:t>identity</a:t>
            </a:r>
            <a:r>
              <a:rPr lang="pt-BR" sz="3200" dirty="0">
                <a:solidFill>
                  <a:srgbClr val="222221"/>
                </a:solidFill>
                <a:effectLst/>
                <a:latin typeface="+mj-lt"/>
              </a:rPr>
              <a:t>, </a:t>
            </a:r>
            <a:r>
              <a:rPr lang="pt-BR" sz="3200" dirty="0" err="1">
                <a:solidFill>
                  <a:srgbClr val="222221"/>
                </a:solidFill>
                <a:effectLst/>
                <a:latin typeface="+mj-lt"/>
              </a:rPr>
              <a:t>was</a:t>
            </a:r>
            <a:r>
              <a:rPr lang="pt-BR" sz="3200" dirty="0">
                <a:solidFill>
                  <a:srgbClr val="222221"/>
                </a:solidFill>
                <a:effectLst/>
                <a:latin typeface="+mj-lt"/>
              </a:rPr>
              <a:t> </a:t>
            </a:r>
            <a:r>
              <a:rPr lang="pt-BR" sz="3200" dirty="0" err="1">
                <a:solidFill>
                  <a:srgbClr val="222221"/>
                </a:solidFill>
                <a:effectLst/>
                <a:latin typeface="+mj-lt"/>
              </a:rPr>
              <a:t>first</a:t>
            </a:r>
            <a:r>
              <a:rPr lang="pt-BR" sz="3200" dirty="0">
                <a:solidFill>
                  <a:srgbClr val="222221"/>
                </a:solidFill>
                <a:effectLst/>
                <a:latin typeface="+mj-lt"/>
              </a:rPr>
              <a:t> </a:t>
            </a:r>
            <a:r>
              <a:rPr lang="pt-BR" sz="3200" dirty="0" err="1">
                <a:solidFill>
                  <a:srgbClr val="222221"/>
                </a:solidFill>
                <a:effectLst/>
                <a:latin typeface="+mj-lt"/>
              </a:rPr>
              <a:t>built</a:t>
            </a:r>
            <a:r>
              <a:rPr lang="pt-BR" sz="3200" dirty="0">
                <a:solidFill>
                  <a:srgbClr val="222221"/>
                </a:solidFill>
                <a:latin typeface="+mj-lt"/>
              </a:rPr>
              <a:t> </a:t>
            </a:r>
            <a:r>
              <a:rPr lang="pt-BR" sz="3200" dirty="0" err="1">
                <a:solidFill>
                  <a:srgbClr val="222221"/>
                </a:solidFill>
                <a:effectLst/>
                <a:latin typeface="+mj-lt"/>
              </a:rPr>
              <a:t>through</a:t>
            </a:r>
            <a:r>
              <a:rPr lang="pt-BR" sz="3200" dirty="0">
                <a:solidFill>
                  <a:srgbClr val="222221"/>
                </a:solidFill>
                <a:effectLst/>
                <a:latin typeface="+mj-lt"/>
              </a:rPr>
              <a:t> </a:t>
            </a:r>
            <a:r>
              <a:rPr lang="pt-BR" sz="3200" dirty="0" err="1">
                <a:solidFill>
                  <a:srgbClr val="222221"/>
                </a:solidFill>
                <a:effectLst/>
                <a:latin typeface="+mj-lt"/>
              </a:rPr>
              <a:t>exchanges</a:t>
            </a:r>
            <a:r>
              <a:rPr lang="pt-BR" sz="3200" dirty="0">
                <a:solidFill>
                  <a:srgbClr val="222221"/>
                </a:solidFill>
                <a:effectLst/>
                <a:latin typeface="+mj-lt"/>
              </a:rPr>
              <a:t> </a:t>
            </a:r>
            <a:r>
              <a:rPr lang="pt-BR" sz="3200" dirty="0" err="1">
                <a:solidFill>
                  <a:srgbClr val="222221"/>
                </a:solidFill>
                <a:effectLst/>
                <a:latin typeface="+mj-lt"/>
              </a:rPr>
              <a:t>between</a:t>
            </a:r>
            <a:r>
              <a:rPr lang="pt-BR" sz="3200" dirty="0">
                <a:solidFill>
                  <a:srgbClr val="222221"/>
                </a:solidFill>
                <a:effectLst/>
                <a:latin typeface="+mj-lt"/>
              </a:rPr>
              <a:t> </a:t>
            </a:r>
            <a:r>
              <a:rPr lang="pt-BR" sz="3200" dirty="0" err="1">
                <a:solidFill>
                  <a:srgbClr val="222221"/>
                </a:solidFill>
                <a:effectLst/>
                <a:latin typeface="+mj-lt"/>
              </a:rPr>
              <a:t>people</a:t>
            </a:r>
            <a:r>
              <a:rPr lang="pt-BR" sz="3200" dirty="0">
                <a:solidFill>
                  <a:srgbClr val="222221"/>
                </a:solidFill>
                <a:effectLst/>
                <a:latin typeface="+mj-lt"/>
              </a:rPr>
              <a:t> </a:t>
            </a:r>
            <a:r>
              <a:rPr lang="pt-BR" sz="3200" dirty="0" err="1">
                <a:solidFill>
                  <a:srgbClr val="222221"/>
                </a:solidFill>
                <a:effectLst/>
                <a:latin typeface="+mj-lt"/>
              </a:rPr>
              <a:t>who</a:t>
            </a:r>
            <a:r>
              <a:rPr lang="pt-BR" sz="3200" dirty="0">
                <a:solidFill>
                  <a:srgbClr val="222221"/>
                </a:solidFill>
                <a:effectLst/>
                <a:latin typeface="+mj-lt"/>
              </a:rPr>
              <a:t> </a:t>
            </a:r>
            <a:r>
              <a:rPr lang="pt-BR" sz="3200" dirty="0" err="1">
                <a:solidFill>
                  <a:srgbClr val="222221"/>
                </a:solidFill>
                <a:effectLst/>
                <a:latin typeface="+mj-lt"/>
              </a:rPr>
              <a:t>were</a:t>
            </a:r>
            <a:r>
              <a:rPr lang="pt-BR" sz="3200" dirty="0">
                <a:solidFill>
                  <a:srgbClr val="222221"/>
                </a:solidFill>
                <a:latin typeface="+mj-lt"/>
              </a:rPr>
              <a:t> </a:t>
            </a:r>
            <a:r>
              <a:rPr lang="pt-BR" sz="3200" dirty="0" err="1">
                <a:solidFill>
                  <a:srgbClr val="222221"/>
                </a:solidFill>
                <a:effectLst/>
                <a:latin typeface="+mj-lt"/>
              </a:rPr>
              <a:t>different</a:t>
            </a:r>
            <a:r>
              <a:rPr lang="pt-BR" sz="3200" dirty="0">
                <a:solidFill>
                  <a:srgbClr val="222221"/>
                </a:solidFill>
                <a:effectLst/>
                <a:latin typeface="+mj-lt"/>
              </a:rPr>
              <a:t> </a:t>
            </a:r>
            <a:r>
              <a:rPr lang="pt-BR" sz="3200" dirty="0" err="1">
                <a:solidFill>
                  <a:srgbClr val="222221"/>
                </a:solidFill>
                <a:effectLst/>
                <a:latin typeface="+mj-lt"/>
              </a:rPr>
              <a:t>from</a:t>
            </a:r>
            <a:r>
              <a:rPr lang="pt-BR" sz="3200" dirty="0">
                <a:solidFill>
                  <a:srgbClr val="222221"/>
                </a:solidFill>
                <a:effectLst/>
                <a:latin typeface="+mj-lt"/>
              </a:rPr>
              <a:t> </a:t>
            </a:r>
            <a:r>
              <a:rPr lang="pt-BR" sz="3200" dirty="0" err="1">
                <a:solidFill>
                  <a:srgbClr val="222221"/>
                </a:solidFill>
                <a:effectLst/>
                <a:latin typeface="+mj-lt"/>
              </a:rPr>
              <a:t>each</a:t>
            </a:r>
            <a:r>
              <a:rPr lang="pt-BR" sz="3200" dirty="0">
                <a:solidFill>
                  <a:srgbClr val="222221"/>
                </a:solidFill>
                <a:effectLst/>
                <a:latin typeface="+mj-lt"/>
              </a:rPr>
              <a:t> </a:t>
            </a:r>
            <a:r>
              <a:rPr lang="pt-BR" sz="3200" dirty="0" err="1">
                <a:solidFill>
                  <a:srgbClr val="222221"/>
                </a:solidFill>
                <a:effectLst/>
                <a:latin typeface="+mj-lt"/>
              </a:rPr>
              <a:t>other</a:t>
            </a:r>
            <a:r>
              <a:rPr lang="pt-BR" sz="3200" dirty="0">
                <a:solidFill>
                  <a:srgbClr val="222221"/>
                </a:solidFill>
                <a:effectLst/>
                <a:latin typeface="+mj-lt"/>
              </a:rPr>
              <a:t>; </a:t>
            </a:r>
            <a:r>
              <a:rPr lang="pt-BR" sz="3200" dirty="0" err="1">
                <a:solidFill>
                  <a:srgbClr val="222221"/>
                </a:solidFill>
                <a:effectLst/>
                <a:latin typeface="+mj-lt"/>
              </a:rPr>
              <a:t>each</a:t>
            </a:r>
            <a:r>
              <a:rPr lang="pt-BR" sz="3200" dirty="0">
                <a:solidFill>
                  <a:srgbClr val="222221"/>
                </a:solidFill>
                <a:effectLst/>
                <a:latin typeface="+mj-lt"/>
              </a:rPr>
              <a:t> </a:t>
            </a:r>
            <a:r>
              <a:rPr lang="pt-BR" sz="3200" dirty="0" err="1">
                <a:solidFill>
                  <a:srgbClr val="222221"/>
                </a:solidFill>
                <a:effectLst/>
                <a:latin typeface="+mj-lt"/>
              </a:rPr>
              <a:t>ethnic</a:t>
            </a:r>
            <a:r>
              <a:rPr lang="pt-BR" sz="3200" dirty="0">
                <a:solidFill>
                  <a:srgbClr val="222221"/>
                </a:solidFill>
                <a:effectLst/>
                <a:latin typeface="+mj-lt"/>
              </a:rPr>
              <a:t> </a:t>
            </a:r>
            <a:r>
              <a:rPr lang="pt-BR" sz="3200" dirty="0" err="1">
                <a:solidFill>
                  <a:srgbClr val="222221"/>
                </a:solidFill>
                <a:effectLst/>
                <a:latin typeface="+mj-lt"/>
              </a:rPr>
              <a:t>group</a:t>
            </a:r>
            <a:r>
              <a:rPr lang="pt-BR" sz="3200" dirty="0">
                <a:solidFill>
                  <a:srgbClr val="222221"/>
                </a:solidFill>
                <a:latin typeface="+mj-lt"/>
              </a:rPr>
              <a:t> </a:t>
            </a:r>
            <a:r>
              <a:rPr lang="pt-BR" sz="3200" dirty="0" err="1">
                <a:solidFill>
                  <a:srgbClr val="222221"/>
                </a:solidFill>
                <a:effectLst/>
                <a:latin typeface="+mj-lt"/>
              </a:rPr>
              <a:t>has</a:t>
            </a:r>
            <a:r>
              <a:rPr lang="pt-BR" sz="3200" dirty="0">
                <a:solidFill>
                  <a:srgbClr val="222221"/>
                </a:solidFill>
                <a:effectLst/>
                <a:latin typeface="+mj-lt"/>
              </a:rPr>
              <a:t> </a:t>
            </a:r>
            <a:r>
              <a:rPr lang="pt-BR" sz="3200" dirty="0" err="1">
                <a:solidFill>
                  <a:srgbClr val="222221"/>
                </a:solidFill>
                <a:effectLst/>
                <a:latin typeface="+mj-lt"/>
              </a:rPr>
              <a:t>contributed</a:t>
            </a:r>
            <a:r>
              <a:rPr lang="pt-BR" sz="3200" dirty="0">
                <a:solidFill>
                  <a:srgbClr val="222221"/>
                </a:solidFill>
                <a:effectLst/>
                <a:latin typeface="+mj-lt"/>
              </a:rPr>
              <a:t> </a:t>
            </a:r>
            <a:r>
              <a:rPr lang="pt-BR" sz="3200" dirty="0" err="1">
                <a:solidFill>
                  <a:srgbClr val="222221"/>
                </a:solidFill>
                <a:effectLst/>
                <a:latin typeface="+mj-lt"/>
              </a:rPr>
              <a:t>to</a:t>
            </a:r>
            <a:r>
              <a:rPr lang="pt-BR" sz="3200" dirty="0">
                <a:solidFill>
                  <a:srgbClr val="222221"/>
                </a:solidFill>
                <a:effectLst/>
                <a:latin typeface="+mj-lt"/>
              </a:rPr>
              <a:t> a </a:t>
            </a:r>
            <a:r>
              <a:rPr lang="pt-BR" sz="3200" dirty="0" err="1">
                <a:solidFill>
                  <a:srgbClr val="222221"/>
                </a:solidFill>
                <a:effectLst/>
                <a:latin typeface="+mj-lt"/>
              </a:rPr>
              <a:t>whole</a:t>
            </a:r>
            <a:r>
              <a:rPr lang="pt-BR" sz="3200" dirty="0">
                <a:solidFill>
                  <a:srgbClr val="222221"/>
                </a:solidFill>
                <a:effectLst/>
                <a:latin typeface="+mj-lt"/>
              </a:rPr>
              <a:t> </a:t>
            </a:r>
            <a:r>
              <a:rPr lang="pt-BR" sz="3200" dirty="0" err="1">
                <a:solidFill>
                  <a:srgbClr val="222221"/>
                </a:solidFill>
                <a:effectLst/>
                <a:latin typeface="+mj-lt"/>
              </a:rPr>
              <a:t>that</a:t>
            </a:r>
            <a:r>
              <a:rPr lang="pt-BR" sz="3200" dirty="0">
                <a:solidFill>
                  <a:srgbClr val="222221"/>
                </a:solidFill>
                <a:effectLst/>
                <a:latin typeface="+mj-lt"/>
              </a:rPr>
              <a:t> </a:t>
            </a:r>
            <a:r>
              <a:rPr lang="pt-BR" sz="3200" dirty="0" err="1">
                <a:solidFill>
                  <a:srgbClr val="222221"/>
                </a:solidFill>
                <a:effectLst/>
                <a:latin typeface="+mj-lt"/>
              </a:rPr>
              <a:t>has</a:t>
            </a:r>
            <a:r>
              <a:rPr lang="pt-BR" sz="3200" dirty="0">
                <a:solidFill>
                  <a:srgbClr val="222221"/>
                </a:solidFill>
                <a:effectLst/>
                <a:latin typeface="+mj-lt"/>
              </a:rPr>
              <a:t> </a:t>
            </a:r>
            <a:r>
              <a:rPr lang="pt-BR" sz="3200" dirty="0" err="1">
                <a:solidFill>
                  <a:srgbClr val="222221"/>
                </a:solidFill>
                <a:effectLst/>
                <a:latin typeface="+mj-lt"/>
              </a:rPr>
              <a:t>given</a:t>
            </a:r>
            <a:r>
              <a:rPr lang="pt-BR" sz="3200" dirty="0">
                <a:solidFill>
                  <a:srgbClr val="222221"/>
                </a:solidFill>
                <a:effectLst/>
                <a:latin typeface="+mj-lt"/>
              </a:rPr>
              <a:t> </a:t>
            </a:r>
            <a:r>
              <a:rPr lang="pt-BR" sz="3200" dirty="0" err="1">
                <a:solidFill>
                  <a:srgbClr val="222221"/>
                </a:solidFill>
                <a:effectLst/>
                <a:latin typeface="+mj-lt"/>
              </a:rPr>
              <a:t>the</a:t>
            </a:r>
            <a:r>
              <a:rPr lang="pt-BR" sz="3200" dirty="0">
                <a:solidFill>
                  <a:srgbClr val="222221"/>
                </a:solidFill>
                <a:latin typeface="+mj-lt"/>
              </a:rPr>
              <a:t> </a:t>
            </a:r>
            <a:r>
              <a:rPr lang="pt-BR" sz="3200" dirty="0" err="1">
                <a:solidFill>
                  <a:srgbClr val="222221"/>
                </a:solidFill>
                <a:effectLst/>
                <a:latin typeface="+mj-lt"/>
              </a:rPr>
              <a:t>people</a:t>
            </a:r>
            <a:r>
              <a:rPr lang="pt-BR" sz="3200" dirty="0">
                <a:solidFill>
                  <a:srgbClr val="222221"/>
                </a:solidFill>
                <a:effectLst/>
                <a:latin typeface="+mj-lt"/>
              </a:rPr>
              <a:t> </a:t>
            </a:r>
            <a:r>
              <a:rPr lang="pt-BR" sz="3200" dirty="0" err="1">
                <a:solidFill>
                  <a:srgbClr val="222221"/>
                </a:solidFill>
                <a:effectLst/>
                <a:latin typeface="+mj-lt"/>
              </a:rPr>
              <a:t>we</a:t>
            </a:r>
            <a:r>
              <a:rPr lang="pt-BR" sz="3200" dirty="0">
                <a:solidFill>
                  <a:srgbClr val="222221"/>
                </a:solidFill>
                <a:effectLst/>
                <a:latin typeface="+mj-lt"/>
              </a:rPr>
              <a:t> </a:t>
            </a:r>
            <a:r>
              <a:rPr lang="pt-BR" sz="3200" dirty="0" err="1">
                <a:solidFill>
                  <a:srgbClr val="222221"/>
                </a:solidFill>
                <a:effectLst/>
                <a:latin typeface="+mj-lt"/>
              </a:rPr>
              <a:t>know</a:t>
            </a:r>
            <a:r>
              <a:rPr lang="pt-BR" sz="3200" dirty="0">
                <a:solidFill>
                  <a:srgbClr val="222221"/>
                </a:solidFill>
                <a:effectLst/>
                <a:latin typeface="+mj-lt"/>
              </a:rPr>
              <a:t> </a:t>
            </a:r>
            <a:r>
              <a:rPr lang="pt-BR" sz="3200" dirty="0" err="1">
                <a:solidFill>
                  <a:srgbClr val="222221"/>
                </a:solidFill>
                <a:effectLst/>
                <a:latin typeface="+mj-lt"/>
              </a:rPr>
              <a:t>today</a:t>
            </a:r>
            <a:r>
              <a:rPr lang="pt-BR" sz="3200" dirty="0">
                <a:solidFill>
                  <a:srgbClr val="222221"/>
                </a:solidFill>
                <a:effectLst/>
                <a:latin typeface="+mj-lt"/>
              </a:rPr>
              <a:t>.</a:t>
            </a:r>
          </a:p>
        </p:txBody>
      </p:sp>
    </p:spTree>
    <p:extLst>
      <p:ext uri="{BB962C8B-B14F-4D97-AF65-F5344CB8AC3E}">
        <p14:creationId xmlns:p14="http://schemas.microsoft.com/office/powerpoint/2010/main" val="282797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tângulo 8">
            <a:extLst>
              <a:ext uri="{FF2B5EF4-FFF2-40B4-BE49-F238E27FC236}">
                <a16:creationId xmlns:a16="http://schemas.microsoft.com/office/drawing/2014/main" id="{8451F3B1-CB2D-BE93-5D38-02F27C363DA3}"/>
              </a:ext>
            </a:extLst>
          </p:cNvPr>
          <p:cNvSpPr/>
          <p:nvPr/>
        </p:nvSpPr>
        <p:spPr>
          <a:xfrm rot="20492295">
            <a:off x="-842232" y="-818046"/>
            <a:ext cx="5126836" cy="165911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Título 1">
            <a:extLst>
              <a:ext uri="{FF2B5EF4-FFF2-40B4-BE49-F238E27FC236}">
                <a16:creationId xmlns:a16="http://schemas.microsoft.com/office/drawing/2014/main" id="{78F9AED1-10FB-2F81-2A68-FCA52C749DF6}"/>
              </a:ext>
            </a:extLst>
          </p:cNvPr>
          <p:cNvSpPr>
            <a:spLocks noGrp="1"/>
          </p:cNvSpPr>
          <p:nvPr>
            <p:ph type="title"/>
          </p:nvPr>
        </p:nvSpPr>
        <p:spPr>
          <a:xfrm rot="20511431">
            <a:off x="9016" y="254087"/>
            <a:ext cx="3323415" cy="768474"/>
          </a:xfrm>
          <a:custGeom>
            <a:avLst/>
            <a:gdLst>
              <a:gd name="connsiteX0" fmla="*/ 0 w 3323415"/>
              <a:gd name="connsiteY0" fmla="*/ 0 h 768474"/>
              <a:gd name="connsiteX1" fmla="*/ 3323415 w 3323415"/>
              <a:gd name="connsiteY1" fmla="*/ 0 h 768474"/>
              <a:gd name="connsiteX2" fmla="*/ 3323415 w 3323415"/>
              <a:gd name="connsiteY2" fmla="*/ 768474 h 768474"/>
              <a:gd name="connsiteX3" fmla="*/ 0 w 3323415"/>
              <a:gd name="connsiteY3" fmla="*/ 768474 h 768474"/>
              <a:gd name="connsiteX4" fmla="*/ 0 w 3323415"/>
              <a:gd name="connsiteY4" fmla="*/ 0 h 768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3415" h="768474" fill="none" extrusionOk="0">
                <a:moveTo>
                  <a:pt x="0" y="0"/>
                </a:moveTo>
                <a:cubicBezTo>
                  <a:pt x="1120904" y="-49533"/>
                  <a:pt x="2377966" y="-14809"/>
                  <a:pt x="3323415" y="0"/>
                </a:cubicBezTo>
                <a:cubicBezTo>
                  <a:pt x="3369818" y="165277"/>
                  <a:pt x="3368782" y="612833"/>
                  <a:pt x="3323415" y="768474"/>
                </a:cubicBezTo>
                <a:cubicBezTo>
                  <a:pt x="2825949" y="720243"/>
                  <a:pt x="549133" y="852929"/>
                  <a:pt x="0" y="768474"/>
                </a:cubicBezTo>
                <a:cubicBezTo>
                  <a:pt x="-11874" y="565440"/>
                  <a:pt x="-4102" y="178889"/>
                  <a:pt x="0" y="0"/>
                </a:cubicBezTo>
                <a:close/>
              </a:path>
              <a:path w="3323415" h="768474" stroke="0" extrusionOk="0">
                <a:moveTo>
                  <a:pt x="0" y="0"/>
                </a:moveTo>
                <a:cubicBezTo>
                  <a:pt x="1275843" y="118645"/>
                  <a:pt x="2274791" y="116012"/>
                  <a:pt x="3323415" y="0"/>
                </a:cubicBezTo>
                <a:cubicBezTo>
                  <a:pt x="3386769" y="336899"/>
                  <a:pt x="3265851" y="389462"/>
                  <a:pt x="3323415" y="768474"/>
                </a:cubicBezTo>
                <a:cubicBezTo>
                  <a:pt x="2710589" y="903074"/>
                  <a:pt x="575238" y="611278"/>
                  <a:pt x="0" y="768474"/>
                </a:cubicBezTo>
                <a:cubicBezTo>
                  <a:pt x="-30399" y="522728"/>
                  <a:pt x="52520" y="371610"/>
                  <a:pt x="0" y="0"/>
                </a:cubicBezTo>
                <a:close/>
              </a:path>
            </a:pathLst>
          </a:custGeom>
          <a:solidFill>
            <a:schemeClr val="tx1"/>
          </a:solidFill>
          <a:ln>
            <a:noFill/>
            <a:extLst>
              <a:ext uri="{C807C97D-BFC1-408E-A445-0C87EB9F89A2}">
                <ask:lineSketchStyleProps xmlns:ask="http://schemas.microsoft.com/office/drawing/2018/sketchyshapes" sd="1219033472">
                  <ask:type>
                    <ask:lineSketchCurved/>
                  </ask:type>
                </ask:lineSketchStyleProps>
              </a:ext>
            </a:extLst>
          </a:ln>
        </p:spPr>
        <p:txBody>
          <a:bodyPr wrap="square">
            <a:noAutofit/>
          </a:bodyPr>
          <a:lstStyle/>
          <a:p>
            <a:r>
              <a:rPr lang="pt-BR" sz="4000" b="1" dirty="0">
                <a:solidFill>
                  <a:schemeClr val="bg1"/>
                </a:solidFill>
              </a:rPr>
              <a:t>UNIT 4</a:t>
            </a:r>
          </a:p>
        </p:txBody>
      </p:sp>
      <p:sp>
        <p:nvSpPr>
          <p:cNvPr id="17" name="Espaço Reservado para Conteúdo 2">
            <a:extLst>
              <a:ext uri="{FF2B5EF4-FFF2-40B4-BE49-F238E27FC236}">
                <a16:creationId xmlns:a16="http://schemas.microsoft.com/office/drawing/2014/main" id="{775FEA65-6ABC-E0DC-AE07-53F1942B5982}"/>
              </a:ext>
            </a:extLst>
          </p:cNvPr>
          <p:cNvSpPr txBox="1">
            <a:spLocks/>
          </p:cNvSpPr>
          <p:nvPr/>
        </p:nvSpPr>
        <p:spPr>
          <a:xfrm>
            <a:off x="4445194" y="5952536"/>
            <a:ext cx="6914982" cy="720060"/>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gn="r">
              <a:buFont typeface="Arial" panose="020B0604020202020204" pitchFamily="34" charset="0"/>
              <a:buNone/>
            </a:pPr>
            <a:r>
              <a:rPr lang="pt-BR" sz="1000" dirty="0">
                <a:solidFill>
                  <a:schemeClr val="tx1"/>
                </a:solidFill>
                <a:latin typeface="Helvetica" pitchFamily="2" charset="0"/>
              </a:rPr>
              <a:t>Adaptado de: FAMOUS BIRTHDAYS. </a:t>
            </a:r>
            <a:r>
              <a:rPr lang="pt-BR" sz="1000" b="1" dirty="0">
                <a:solidFill>
                  <a:schemeClr val="tx1"/>
                </a:solidFill>
                <a:latin typeface="Helvetica" pitchFamily="2" charset="0"/>
              </a:rPr>
              <a:t>Gilberto Gil</a:t>
            </a:r>
            <a:r>
              <a:rPr lang="pt-BR" sz="1000" dirty="0">
                <a:solidFill>
                  <a:schemeClr val="tx1"/>
                </a:solidFill>
                <a:latin typeface="Helvetica" pitchFamily="2" charset="0"/>
              </a:rPr>
              <a:t>. [S. l.]: </a:t>
            </a:r>
            <a:r>
              <a:rPr lang="pt-BR" sz="1000" dirty="0" err="1">
                <a:solidFill>
                  <a:schemeClr val="tx1"/>
                </a:solidFill>
                <a:latin typeface="Helvetica" pitchFamily="2" charset="0"/>
              </a:rPr>
              <a:t>Famous</a:t>
            </a:r>
            <a:r>
              <a:rPr lang="pt-BR" sz="1000" dirty="0">
                <a:solidFill>
                  <a:schemeClr val="tx1"/>
                </a:solidFill>
                <a:latin typeface="Helvetica" pitchFamily="2" charset="0"/>
              </a:rPr>
              <a:t> </a:t>
            </a:r>
            <a:r>
              <a:rPr lang="pt-BR" sz="1000" dirty="0" err="1">
                <a:solidFill>
                  <a:schemeClr val="tx1"/>
                </a:solidFill>
                <a:latin typeface="Helvetica" pitchFamily="2" charset="0"/>
              </a:rPr>
              <a:t>birthdays</a:t>
            </a:r>
            <a:r>
              <a:rPr lang="pt-BR" sz="1000" dirty="0">
                <a:solidFill>
                  <a:schemeClr val="tx1"/>
                </a:solidFill>
                <a:latin typeface="Helvetica" pitchFamily="2" charset="0"/>
              </a:rPr>
              <a:t>, [202-]. Disponível </a:t>
            </a:r>
            <a:r>
              <a:rPr lang="pt-BR" sz="1000" dirty="0" err="1">
                <a:solidFill>
                  <a:schemeClr val="tx1"/>
                </a:solidFill>
                <a:latin typeface="Helvetica" pitchFamily="2" charset="0"/>
              </a:rPr>
              <a:t>em:https</a:t>
            </a:r>
            <a:r>
              <a:rPr lang="pt-BR" sz="1000" dirty="0">
                <a:solidFill>
                  <a:schemeClr val="tx1"/>
                </a:solidFill>
                <a:latin typeface="Helvetica" pitchFamily="2" charset="0"/>
              </a:rPr>
              <a:t>://</a:t>
            </a:r>
            <a:r>
              <a:rPr lang="pt-BR" sz="1000" dirty="0" err="1">
                <a:solidFill>
                  <a:schemeClr val="tx1"/>
                </a:solidFill>
                <a:latin typeface="Helvetica" pitchFamily="2" charset="0"/>
              </a:rPr>
              <a:t>www.famousbirthdays.com</a:t>
            </a:r>
            <a:r>
              <a:rPr lang="pt-BR" sz="1000" dirty="0">
                <a:solidFill>
                  <a:schemeClr val="tx1"/>
                </a:solidFill>
                <a:latin typeface="Helvetica" pitchFamily="2" charset="0"/>
              </a:rPr>
              <a:t>/</a:t>
            </a:r>
            <a:r>
              <a:rPr lang="pt-BR" sz="1000" dirty="0" err="1">
                <a:solidFill>
                  <a:schemeClr val="tx1"/>
                </a:solidFill>
                <a:latin typeface="Helvetica" pitchFamily="2" charset="0"/>
              </a:rPr>
              <a:t>people</a:t>
            </a:r>
            <a:r>
              <a:rPr lang="pt-BR" sz="1000" dirty="0">
                <a:solidFill>
                  <a:schemeClr val="tx1"/>
                </a:solidFill>
                <a:latin typeface="Helvetica" pitchFamily="2" charset="0"/>
              </a:rPr>
              <a:t>/</a:t>
            </a:r>
            <a:r>
              <a:rPr lang="pt-BR" sz="1000" dirty="0" err="1">
                <a:solidFill>
                  <a:schemeClr val="tx1"/>
                </a:solidFill>
                <a:latin typeface="Helvetica" pitchFamily="2" charset="0"/>
              </a:rPr>
              <a:t>gilberto-gil.html</a:t>
            </a:r>
            <a:r>
              <a:rPr lang="pt-BR" sz="1000" dirty="0">
                <a:solidFill>
                  <a:schemeClr val="tx1"/>
                </a:solidFill>
                <a:latin typeface="Helvetica" pitchFamily="2" charset="0"/>
              </a:rPr>
              <a:t>. Acesso em: 16 ago. 2024.</a:t>
            </a:r>
            <a:endParaRPr lang="pt-BR" sz="1000" dirty="0">
              <a:solidFill>
                <a:schemeClr val="tx1"/>
              </a:solidFill>
            </a:endParaRPr>
          </a:p>
        </p:txBody>
      </p:sp>
      <p:grpSp>
        <p:nvGrpSpPr>
          <p:cNvPr id="2" name="Agrupar 1">
            <a:extLst>
              <a:ext uri="{FF2B5EF4-FFF2-40B4-BE49-F238E27FC236}">
                <a16:creationId xmlns:a16="http://schemas.microsoft.com/office/drawing/2014/main" id="{BA5BC9B2-2C5E-FE23-AD23-DA8BFE1DD2C2}"/>
              </a:ext>
            </a:extLst>
          </p:cNvPr>
          <p:cNvGrpSpPr/>
          <p:nvPr/>
        </p:nvGrpSpPr>
        <p:grpSpPr>
          <a:xfrm>
            <a:off x="318150" y="2936482"/>
            <a:ext cx="2705145" cy="3016054"/>
            <a:chOff x="667900" y="3626397"/>
            <a:chExt cx="2705145" cy="3016054"/>
          </a:xfrm>
        </p:grpSpPr>
        <p:sp>
          <p:nvSpPr>
            <p:cNvPr id="3" name="CaixaDeTexto 2">
              <a:extLst>
                <a:ext uri="{FF2B5EF4-FFF2-40B4-BE49-F238E27FC236}">
                  <a16:creationId xmlns:a16="http://schemas.microsoft.com/office/drawing/2014/main" id="{E9B7C967-4748-8068-CCCC-F556AE839EBB}"/>
                </a:ext>
              </a:extLst>
            </p:cNvPr>
            <p:cNvSpPr txBox="1"/>
            <p:nvPr/>
          </p:nvSpPr>
          <p:spPr>
            <a:xfrm>
              <a:off x="839244" y="4087906"/>
              <a:ext cx="2533801" cy="2554545"/>
            </a:xfrm>
            <a:custGeom>
              <a:avLst/>
              <a:gdLst>
                <a:gd name="connsiteX0" fmla="*/ 0 w 2533801"/>
                <a:gd name="connsiteY0" fmla="*/ 0 h 2554545"/>
                <a:gd name="connsiteX1" fmla="*/ 2533801 w 2533801"/>
                <a:gd name="connsiteY1" fmla="*/ 0 h 2554545"/>
                <a:gd name="connsiteX2" fmla="*/ 2533801 w 2533801"/>
                <a:gd name="connsiteY2" fmla="*/ 2554545 h 2554545"/>
                <a:gd name="connsiteX3" fmla="*/ 0 w 2533801"/>
                <a:gd name="connsiteY3" fmla="*/ 2554545 h 2554545"/>
                <a:gd name="connsiteX4" fmla="*/ 0 w 2533801"/>
                <a:gd name="connsiteY4" fmla="*/ 0 h 2554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3801" h="2554545" fill="none" extrusionOk="0">
                  <a:moveTo>
                    <a:pt x="0" y="0"/>
                  </a:moveTo>
                  <a:cubicBezTo>
                    <a:pt x="1125433" y="-49533"/>
                    <a:pt x="1946096" y="-14809"/>
                    <a:pt x="2533801" y="0"/>
                  </a:cubicBezTo>
                  <a:cubicBezTo>
                    <a:pt x="2621440" y="1036536"/>
                    <a:pt x="2461122" y="1402784"/>
                    <a:pt x="2533801" y="2554545"/>
                  </a:cubicBezTo>
                  <a:cubicBezTo>
                    <a:pt x="1710686" y="2506314"/>
                    <a:pt x="316241" y="2639000"/>
                    <a:pt x="0" y="2554545"/>
                  </a:cubicBezTo>
                  <a:cubicBezTo>
                    <a:pt x="-38581" y="1545173"/>
                    <a:pt x="63341" y="1130980"/>
                    <a:pt x="0" y="0"/>
                  </a:cubicBezTo>
                  <a:close/>
                </a:path>
                <a:path w="2533801" h="2554545" stroke="0" extrusionOk="0">
                  <a:moveTo>
                    <a:pt x="0" y="0"/>
                  </a:moveTo>
                  <a:cubicBezTo>
                    <a:pt x="689224" y="118645"/>
                    <a:pt x="1408365" y="116012"/>
                    <a:pt x="2533801" y="0"/>
                  </a:cubicBezTo>
                  <a:cubicBezTo>
                    <a:pt x="2400919" y="1203191"/>
                    <a:pt x="2618752" y="1803708"/>
                    <a:pt x="2533801" y="2554545"/>
                  </a:cubicBezTo>
                  <a:cubicBezTo>
                    <a:pt x="1880355" y="2689145"/>
                    <a:pt x="589648" y="2397349"/>
                    <a:pt x="0" y="2554545"/>
                  </a:cubicBezTo>
                  <a:cubicBezTo>
                    <a:pt x="-20187" y="2271785"/>
                    <a:pt x="-152480" y="261887"/>
                    <a:pt x="0" y="0"/>
                  </a:cubicBezTo>
                  <a:close/>
                </a:path>
              </a:pathLst>
            </a:custGeom>
            <a:solidFill>
              <a:schemeClr val="accent2">
                <a:lumMod val="20000"/>
                <a:lumOff val="80000"/>
              </a:schemeClr>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pt-BR" sz="2000" dirty="0"/>
                <a:t>Apoie-se em palavras parecidas com o português para fazer previsões sobre os textos e compreendê-los. Que palavras desse tipo você encontra no texto?</a:t>
              </a:r>
            </a:p>
          </p:txBody>
        </p:sp>
        <p:sp>
          <p:nvSpPr>
            <p:cNvPr id="4" name="Pentágono 3">
              <a:extLst>
                <a:ext uri="{FF2B5EF4-FFF2-40B4-BE49-F238E27FC236}">
                  <a16:creationId xmlns:a16="http://schemas.microsoft.com/office/drawing/2014/main" id="{13DD9290-40F4-D628-8996-93B76B1C95B2}"/>
                </a:ext>
              </a:extLst>
            </p:cNvPr>
            <p:cNvSpPr/>
            <p:nvPr/>
          </p:nvSpPr>
          <p:spPr>
            <a:xfrm rot="21338555">
              <a:off x="667900" y="3626397"/>
              <a:ext cx="1292087" cy="487017"/>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dirty="0"/>
                <a:t>TIP</a:t>
              </a:r>
            </a:p>
          </p:txBody>
        </p:sp>
      </p:grpSp>
      <p:pic>
        <p:nvPicPr>
          <p:cNvPr id="7" name="Imagem 6" descr="Tabela&#10;&#10;Descrição gerada automaticamente">
            <a:extLst>
              <a:ext uri="{FF2B5EF4-FFF2-40B4-BE49-F238E27FC236}">
                <a16:creationId xmlns:a16="http://schemas.microsoft.com/office/drawing/2014/main" id="{EE4C724D-B4B5-D3DC-00ED-0133BC77CE4A}"/>
              </a:ext>
            </a:extLst>
          </p:cNvPr>
          <p:cNvPicPr>
            <a:picLocks noChangeAspect="1"/>
          </p:cNvPicPr>
          <p:nvPr/>
        </p:nvPicPr>
        <p:blipFill>
          <a:blip r:embed="rId2"/>
          <a:stretch>
            <a:fillRect/>
          </a:stretch>
        </p:blipFill>
        <p:spPr>
          <a:xfrm>
            <a:off x="3374335" y="1377729"/>
            <a:ext cx="7903795" cy="4574807"/>
          </a:xfrm>
          <a:prstGeom prst="rect">
            <a:avLst/>
          </a:prstGeom>
        </p:spPr>
        <p:style>
          <a:lnRef idx="0">
            <a:schemeClr val="dk1"/>
          </a:lnRef>
          <a:fillRef idx="3">
            <a:schemeClr val="dk1"/>
          </a:fillRef>
          <a:effectRef idx="3">
            <a:schemeClr val="dk1"/>
          </a:effectRef>
          <a:fontRef idx="minor">
            <a:schemeClr val="lt1"/>
          </a:fontRef>
        </p:style>
      </p:pic>
      <p:pic>
        <p:nvPicPr>
          <p:cNvPr id="12" name="Imagem 11">
            <a:extLst>
              <a:ext uri="{FF2B5EF4-FFF2-40B4-BE49-F238E27FC236}">
                <a16:creationId xmlns:a16="http://schemas.microsoft.com/office/drawing/2014/main" id="{4E9C2486-6F39-D500-00A9-B660638F380D}"/>
              </a:ext>
            </a:extLst>
          </p:cNvPr>
          <p:cNvPicPr>
            <a:picLocks noChangeAspect="1"/>
          </p:cNvPicPr>
          <p:nvPr/>
        </p:nvPicPr>
        <p:blipFill>
          <a:blip r:embed="rId3"/>
          <a:stretch>
            <a:fillRect/>
          </a:stretch>
        </p:blipFill>
        <p:spPr>
          <a:xfrm>
            <a:off x="8261001" y="0"/>
            <a:ext cx="3922352" cy="2888100"/>
          </a:xfrm>
          <a:prstGeom prst="rect">
            <a:avLst/>
          </a:prstGeom>
        </p:spPr>
        <p:style>
          <a:lnRef idx="0">
            <a:schemeClr val="dk1"/>
          </a:lnRef>
          <a:fillRef idx="3">
            <a:schemeClr val="dk1"/>
          </a:fillRef>
          <a:effectRef idx="3">
            <a:schemeClr val="dk1"/>
          </a:effectRef>
          <a:fontRef idx="minor">
            <a:schemeClr val="lt1"/>
          </a:fontRef>
        </p:style>
      </p:pic>
    </p:spTree>
    <p:extLst>
      <p:ext uri="{BB962C8B-B14F-4D97-AF65-F5344CB8AC3E}">
        <p14:creationId xmlns:p14="http://schemas.microsoft.com/office/powerpoint/2010/main" val="5225725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tângulo 8">
            <a:extLst>
              <a:ext uri="{FF2B5EF4-FFF2-40B4-BE49-F238E27FC236}">
                <a16:creationId xmlns:a16="http://schemas.microsoft.com/office/drawing/2014/main" id="{8451F3B1-CB2D-BE93-5D38-02F27C363DA3}"/>
              </a:ext>
            </a:extLst>
          </p:cNvPr>
          <p:cNvSpPr/>
          <p:nvPr/>
        </p:nvSpPr>
        <p:spPr>
          <a:xfrm rot="20492295">
            <a:off x="-842232" y="-818046"/>
            <a:ext cx="5126836" cy="165911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Título 1">
            <a:extLst>
              <a:ext uri="{FF2B5EF4-FFF2-40B4-BE49-F238E27FC236}">
                <a16:creationId xmlns:a16="http://schemas.microsoft.com/office/drawing/2014/main" id="{78F9AED1-10FB-2F81-2A68-FCA52C749DF6}"/>
              </a:ext>
            </a:extLst>
          </p:cNvPr>
          <p:cNvSpPr>
            <a:spLocks noGrp="1"/>
          </p:cNvSpPr>
          <p:nvPr>
            <p:ph type="title"/>
          </p:nvPr>
        </p:nvSpPr>
        <p:spPr>
          <a:xfrm rot="20511431">
            <a:off x="9016" y="254087"/>
            <a:ext cx="3323415" cy="768474"/>
          </a:xfrm>
          <a:custGeom>
            <a:avLst/>
            <a:gdLst>
              <a:gd name="connsiteX0" fmla="*/ 0 w 3323415"/>
              <a:gd name="connsiteY0" fmla="*/ 0 h 768474"/>
              <a:gd name="connsiteX1" fmla="*/ 3323415 w 3323415"/>
              <a:gd name="connsiteY1" fmla="*/ 0 h 768474"/>
              <a:gd name="connsiteX2" fmla="*/ 3323415 w 3323415"/>
              <a:gd name="connsiteY2" fmla="*/ 768474 h 768474"/>
              <a:gd name="connsiteX3" fmla="*/ 0 w 3323415"/>
              <a:gd name="connsiteY3" fmla="*/ 768474 h 768474"/>
              <a:gd name="connsiteX4" fmla="*/ 0 w 3323415"/>
              <a:gd name="connsiteY4" fmla="*/ 0 h 768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3415" h="768474" fill="none" extrusionOk="0">
                <a:moveTo>
                  <a:pt x="0" y="0"/>
                </a:moveTo>
                <a:cubicBezTo>
                  <a:pt x="1120904" y="-49533"/>
                  <a:pt x="2377966" y="-14809"/>
                  <a:pt x="3323415" y="0"/>
                </a:cubicBezTo>
                <a:cubicBezTo>
                  <a:pt x="3369818" y="165277"/>
                  <a:pt x="3368782" y="612833"/>
                  <a:pt x="3323415" y="768474"/>
                </a:cubicBezTo>
                <a:cubicBezTo>
                  <a:pt x="2825949" y="720243"/>
                  <a:pt x="549133" y="852929"/>
                  <a:pt x="0" y="768474"/>
                </a:cubicBezTo>
                <a:cubicBezTo>
                  <a:pt x="-11874" y="565440"/>
                  <a:pt x="-4102" y="178889"/>
                  <a:pt x="0" y="0"/>
                </a:cubicBezTo>
                <a:close/>
              </a:path>
              <a:path w="3323415" h="768474" stroke="0" extrusionOk="0">
                <a:moveTo>
                  <a:pt x="0" y="0"/>
                </a:moveTo>
                <a:cubicBezTo>
                  <a:pt x="1275843" y="118645"/>
                  <a:pt x="2274791" y="116012"/>
                  <a:pt x="3323415" y="0"/>
                </a:cubicBezTo>
                <a:cubicBezTo>
                  <a:pt x="3386769" y="336899"/>
                  <a:pt x="3265851" y="389462"/>
                  <a:pt x="3323415" y="768474"/>
                </a:cubicBezTo>
                <a:cubicBezTo>
                  <a:pt x="2710589" y="903074"/>
                  <a:pt x="575238" y="611278"/>
                  <a:pt x="0" y="768474"/>
                </a:cubicBezTo>
                <a:cubicBezTo>
                  <a:pt x="-30399" y="522728"/>
                  <a:pt x="52520" y="371610"/>
                  <a:pt x="0" y="0"/>
                </a:cubicBezTo>
                <a:close/>
              </a:path>
            </a:pathLst>
          </a:custGeom>
          <a:solidFill>
            <a:schemeClr val="tx1"/>
          </a:solidFill>
          <a:ln>
            <a:noFill/>
            <a:extLst>
              <a:ext uri="{C807C97D-BFC1-408E-A445-0C87EB9F89A2}">
                <ask:lineSketchStyleProps xmlns:ask="http://schemas.microsoft.com/office/drawing/2018/sketchyshapes" sd="1219033472">
                  <ask:type>
                    <ask:lineSketchCurved/>
                  </ask:type>
                </ask:lineSketchStyleProps>
              </a:ext>
            </a:extLst>
          </a:ln>
        </p:spPr>
        <p:txBody>
          <a:bodyPr wrap="square">
            <a:noAutofit/>
          </a:bodyPr>
          <a:lstStyle/>
          <a:p>
            <a:r>
              <a:rPr lang="pt-BR" sz="4000" b="1" dirty="0">
                <a:solidFill>
                  <a:schemeClr val="bg1"/>
                </a:solidFill>
              </a:rPr>
              <a:t>UNIT 4</a:t>
            </a:r>
          </a:p>
        </p:txBody>
      </p:sp>
      <p:sp>
        <p:nvSpPr>
          <p:cNvPr id="17" name="Espaço Reservado para Conteúdo 2">
            <a:extLst>
              <a:ext uri="{FF2B5EF4-FFF2-40B4-BE49-F238E27FC236}">
                <a16:creationId xmlns:a16="http://schemas.microsoft.com/office/drawing/2014/main" id="{775FEA65-6ABC-E0DC-AE07-53F1942B5982}"/>
              </a:ext>
            </a:extLst>
          </p:cNvPr>
          <p:cNvSpPr txBox="1">
            <a:spLocks/>
          </p:cNvSpPr>
          <p:nvPr/>
        </p:nvSpPr>
        <p:spPr>
          <a:xfrm>
            <a:off x="4445194" y="5952536"/>
            <a:ext cx="6914982" cy="720060"/>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gn="r">
              <a:buFont typeface="Arial" panose="020B0604020202020204" pitchFamily="34" charset="0"/>
              <a:buNone/>
            </a:pPr>
            <a:r>
              <a:rPr lang="pt-BR" sz="1000" dirty="0">
                <a:solidFill>
                  <a:schemeClr val="tx1"/>
                </a:solidFill>
                <a:latin typeface="Helvetica" pitchFamily="2" charset="0"/>
              </a:rPr>
              <a:t>Adaptado de: FAMOUS BIRTHDAYS. </a:t>
            </a:r>
            <a:r>
              <a:rPr lang="pt-BR" sz="1000" b="1" dirty="0">
                <a:solidFill>
                  <a:schemeClr val="tx1"/>
                </a:solidFill>
                <a:latin typeface="Helvetica" pitchFamily="2" charset="0"/>
              </a:rPr>
              <a:t>Ingrid Silva</a:t>
            </a:r>
            <a:r>
              <a:rPr lang="pt-BR" sz="1000" dirty="0">
                <a:solidFill>
                  <a:schemeClr val="tx1"/>
                </a:solidFill>
                <a:latin typeface="Helvetica" pitchFamily="2" charset="0"/>
              </a:rPr>
              <a:t>. [S. l.]: </a:t>
            </a:r>
            <a:r>
              <a:rPr lang="pt-BR" sz="1000" dirty="0" err="1">
                <a:solidFill>
                  <a:schemeClr val="tx1"/>
                </a:solidFill>
                <a:latin typeface="Helvetica" pitchFamily="2" charset="0"/>
              </a:rPr>
              <a:t>Famous</a:t>
            </a:r>
            <a:r>
              <a:rPr lang="pt-BR" sz="1000" dirty="0">
                <a:solidFill>
                  <a:schemeClr val="tx1"/>
                </a:solidFill>
                <a:latin typeface="Helvetica" pitchFamily="2" charset="0"/>
              </a:rPr>
              <a:t> </a:t>
            </a:r>
            <a:r>
              <a:rPr lang="pt-BR" sz="1000" dirty="0" err="1">
                <a:solidFill>
                  <a:schemeClr val="tx1"/>
                </a:solidFill>
                <a:latin typeface="Helvetica" pitchFamily="2" charset="0"/>
              </a:rPr>
              <a:t>birthdays</a:t>
            </a:r>
            <a:r>
              <a:rPr lang="pt-BR" sz="1000" dirty="0">
                <a:solidFill>
                  <a:schemeClr val="tx1"/>
                </a:solidFill>
                <a:latin typeface="Helvetica" pitchFamily="2" charset="0"/>
              </a:rPr>
              <a:t>, [202-]. Disponível em: https://</a:t>
            </a:r>
            <a:r>
              <a:rPr lang="pt-BR" sz="1000" dirty="0" err="1">
                <a:solidFill>
                  <a:schemeClr val="tx1"/>
                </a:solidFill>
                <a:latin typeface="Helvetica" pitchFamily="2" charset="0"/>
              </a:rPr>
              <a:t>www.famousbirthdays.com</a:t>
            </a:r>
            <a:r>
              <a:rPr lang="pt-BR" sz="1000" dirty="0">
                <a:solidFill>
                  <a:schemeClr val="tx1"/>
                </a:solidFill>
                <a:latin typeface="Helvetica" pitchFamily="2" charset="0"/>
              </a:rPr>
              <a:t>/</a:t>
            </a:r>
            <a:r>
              <a:rPr lang="pt-BR" sz="1000" dirty="0" err="1">
                <a:solidFill>
                  <a:schemeClr val="tx1"/>
                </a:solidFill>
                <a:latin typeface="Helvetica" pitchFamily="2" charset="0"/>
              </a:rPr>
              <a:t>people</a:t>
            </a:r>
            <a:r>
              <a:rPr lang="pt-BR" sz="1000" dirty="0">
                <a:solidFill>
                  <a:schemeClr val="tx1"/>
                </a:solidFill>
                <a:latin typeface="Helvetica" pitchFamily="2" charset="0"/>
              </a:rPr>
              <a:t>/</a:t>
            </a:r>
            <a:r>
              <a:rPr lang="pt-BR" sz="1000" dirty="0" err="1">
                <a:solidFill>
                  <a:schemeClr val="tx1"/>
                </a:solidFill>
                <a:latin typeface="Helvetica" pitchFamily="2" charset="0"/>
              </a:rPr>
              <a:t>ingrid-silva.html</a:t>
            </a:r>
            <a:r>
              <a:rPr lang="pt-BR" sz="1000" dirty="0">
                <a:solidFill>
                  <a:schemeClr val="tx1"/>
                </a:solidFill>
                <a:latin typeface="Helvetica" pitchFamily="2" charset="0"/>
              </a:rPr>
              <a:t>. Acesso em: 16 ago. 2024.</a:t>
            </a:r>
            <a:endParaRPr lang="pt-BR" sz="1000" dirty="0">
              <a:solidFill>
                <a:schemeClr val="tx1"/>
              </a:solidFill>
            </a:endParaRPr>
          </a:p>
        </p:txBody>
      </p:sp>
      <p:grpSp>
        <p:nvGrpSpPr>
          <p:cNvPr id="2" name="Agrupar 1">
            <a:extLst>
              <a:ext uri="{FF2B5EF4-FFF2-40B4-BE49-F238E27FC236}">
                <a16:creationId xmlns:a16="http://schemas.microsoft.com/office/drawing/2014/main" id="{BA5BC9B2-2C5E-FE23-AD23-DA8BFE1DD2C2}"/>
              </a:ext>
            </a:extLst>
          </p:cNvPr>
          <p:cNvGrpSpPr/>
          <p:nvPr/>
        </p:nvGrpSpPr>
        <p:grpSpPr>
          <a:xfrm>
            <a:off x="318150" y="2936482"/>
            <a:ext cx="2705145" cy="3016054"/>
            <a:chOff x="667900" y="3626397"/>
            <a:chExt cx="2705145" cy="3016054"/>
          </a:xfrm>
        </p:grpSpPr>
        <p:sp>
          <p:nvSpPr>
            <p:cNvPr id="3" name="CaixaDeTexto 2">
              <a:extLst>
                <a:ext uri="{FF2B5EF4-FFF2-40B4-BE49-F238E27FC236}">
                  <a16:creationId xmlns:a16="http://schemas.microsoft.com/office/drawing/2014/main" id="{E9B7C967-4748-8068-CCCC-F556AE839EBB}"/>
                </a:ext>
              </a:extLst>
            </p:cNvPr>
            <p:cNvSpPr txBox="1"/>
            <p:nvPr/>
          </p:nvSpPr>
          <p:spPr>
            <a:xfrm>
              <a:off x="839244" y="4087906"/>
              <a:ext cx="2533801" cy="2554545"/>
            </a:xfrm>
            <a:custGeom>
              <a:avLst/>
              <a:gdLst>
                <a:gd name="connsiteX0" fmla="*/ 0 w 2533801"/>
                <a:gd name="connsiteY0" fmla="*/ 0 h 2554545"/>
                <a:gd name="connsiteX1" fmla="*/ 2533801 w 2533801"/>
                <a:gd name="connsiteY1" fmla="*/ 0 h 2554545"/>
                <a:gd name="connsiteX2" fmla="*/ 2533801 w 2533801"/>
                <a:gd name="connsiteY2" fmla="*/ 2554545 h 2554545"/>
                <a:gd name="connsiteX3" fmla="*/ 0 w 2533801"/>
                <a:gd name="connsiteY3" fmla="*/ 2554545 h 2554545"/>
                <a:gd name="connsiteX4" fmla="*/ 0 w 2533801"/>
                <a:gd name="connsiteY4" fmla="*/ 0 h 2554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3801" h="2554545" fill="none" extrusionOk="0">
                  <a:moveTo>
                    <a:pt x="0" y="0"/>
                  </a:moveTo>
                  <a:cubicBezTo>
                    <a:pt x="1125433" y="-49533"/>
                    <a:pt x="1946096" y="-14809"/>
                    <a:pt x="2533801" y="0"/>
                  </a:cubicBezTo>
                  <a:cubicBezTo>
                    <a:pt x="2621440" y="1036536"/>
                    <a:pt x="2461122" y="1402784"/>
                    <a:pt x="2533801" y="2554545"/>
                  </a:cubicBezTo>
                  <a:cubicBezTo>
                    <a:pt x="1710686" y="2506314"/>
                    <a:pt x="316241" y="2639000"/>
                    <a:pt x="0" y="2554545"/>
                  </a:cubicBezTo>
                  <a:cubicBezTo>
                    <a:pt x="-38581" y="1545173"/>
                    <a:pt x="63341" y="1130980"/>
                    <a:pt x="0" y="0"/>
                  </a:cubicBezTo>
                  <a:close/>
                </a:path>
                <a:path w="2533801" h="2554545" stroke="0" extrusionOk="0">
                  <a:moveTo>
                    <a:pt x="0" y="0"/>
                  </a:moveTo>
                  <a:cubicBezTo>
                    <a:pt x="689224" y="118645"/>
                    <a:pt x="1408365" y="116012"/>
                    <a:pt x="2533801" y="0"/>
                  </a:cubicBezTo>
                  <a:cubicBezTo>
                    <a:pt x="2400919" y="1203191"/>
                    <a:pt x="2618752" y="1803708"/>
                    <a:pt x="2533801" y="2554545"/>
                  </a:cubicBezTo>
                  <a:cubicBezTo>
                    <a:pt x="1880355" y="2689145"/>
                    <a:pt x="589648" y="2397349"/>
                    <a:pt x="0" y="2554545"/>
                  </a:cubicBezTo>
                  <a:cubicBezTo>
                    <a:pt x="-20187" y="2271785"/>
                    <a:pt x="-152480" y="261887"/>
                    <a:pt x="0" y="0"/>
                  </a:cubicBezTo>
                  <a:close/>
                </a:path>
              </a:pathLst>
            </a:custGeom>
            <a:solidFill>
              <a:schemeClr val="accent2">
                <a:lumMod val="20000"/>
                <a:lumOff val="80000"/>
              </a:schemeClr>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pt-BR" sz="2000" dirty="0"/>
                <a:t>Apoie-se em palavras parecidas com o português para fazer previsões sobre os textos e compreendê-los. Que palavras desse tipo você encontra no texto?</a:t>
              </a:r>
            </a:p>
          </p:txBody>
        </p:sp>
        <p:sp>
          <p:nvSpPr>
            <p:cNvPr id="4" name="Pentágono 3">
              <a:extLst>
                <a:ext uri="{FF2B5EF4-FFF2-40B4-BE49-F238E27FC236}">
                  <a16:creationId xmlns:a16="http://schemas.microsoft.com/office/drawing/2014/main" id="{13DD9290-40F4-D628-8996-93B76B1C95B2}"/>
                </a:ext>
              </a:extLst>
            </p:cNvPr>
            <p:cNvSpPr/>
            <p:nvPr/>
          </p:nvSpPr>
          <p:spPr>
            <a:xfrm rot="21338555">
              <a:off x="667900" y="3626397"/>
              <a:ext cx="1292087" cy="487017"/>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dirty="0"/>
                <a:t>TIP</a:t>
              </a:r>
            </a:p>
          </p:txBody>
        </p:sp>
      </p:grpSp>
      <p:pic>
        <p:nvPicPr>
          <p:cNvPr id="8" name="Imagem 7" descr="Tabela&#10;&#10;Descrição gerada automaticamente com confiança baixa">
            <a:extLst>
              <a:ext uri="{FF2B5EF4-FFF2-40B4-BE49-F238E27FC236}">
                <a16:creationId xmlns:a16="http://schemas.microsoft.com/office/drawing/2014/main" id="{0C3FC244-52B6-2B17-5200-747B44B0DECD}"/>
              </a:ext>
            </a:extLst>
          </p:cNvPr>
          <p:cNvPicPr>
            <a:picLocks noChangeAspect="1"/>
          </p:cNvPicPr>
          <p:nvPr/>
        </p:nvPicPr>
        <p:blipFill>
          <a:blip r:embed="rId2"/>
          <a:stretch>
            <a:fillRect/>
          </a:stretch>
        </p:blipFill>
        <p:spPr>
          <a:xfrm>
            <a:off x="3815675" y="977462"/>
            <a:ext cx="7453883" cy="4975074"/>
          </a:xfrm>
          <a:prstGeom prst="rect">
            <a:avLst/>
          </a:prstGeom>
        </p:spPr>
        <p:style>
          <a:lnRef idx="0">
            <a:schemeClr val="dk1"/>
          </a:lnRef>
          <a:fillRef idx="3">
            <a:schemeClr val="dk1"/>
          </a:fillRef>
          <a:effectRef idx="3">
            <a:schemeClr val="dk1"/>
          </a:effectRef>
          <a:fontRef idx="minor">
            <a:schemeClr val="lt1"/>
          </a:fontRef>
        </p:style>
      </p:pic>
      <p:pic>
        <p:nvPicPr>
          <p:cNvPr id="5" name="Imagem 4">
            <a:extLst>
              <a:ext uri="{FF2B5EF4-FFF2-40B4-BE49-F238E27FC236}">
                <a16:creationId xmlns:a16="http://schemas.microsoft.com/office/drawing/2014/main" id="{0095CBBD-FA5D-717D-D929-E938F8128568}"/>
              </a:ext>
            </a:extLst>
          </p:cNvPr>
          <p:cNvPicPr>
            <a:picLocks noChangeAspect="1"/>
          </p:cNvPicPr>
          <p:nvPr/>
        </p:nvPicPr>
        <p:blipFill>
          <a:blip r:embed="rId3"/>
          <a:stretch>
            <a:fillRect/>
          </a:stretch>
        </p:blipFill>
        <p:spPr>
          <a:xfrm>
            <a:off x="9816662" y="11508"/>
            <a:ext cx="2375338" cy="2546021"/>
          </a:xfrm>
          <a:prstGeom prst="rect">
            <a:avLst/>
          </a:prstGeom>
        </p:spPr>
        <p:style>
          <a:lnRef idx="0">
            <a:schemeClr val="dk1"/>
          </a:lnRef>
          <a:fillRef idx="3">
            <a:schemeClr val="dk1"/>
          </a:fillRef>
          <a:effectRef idx="3">
            <a:schemeClr val="dk1"/>
          </a:effectRef>
          <a:fontRef idx="minor">
            <a:schemeClr val="lt1"/>
          </a:fontRef>
        </p:style>
      </p:pic>
    </p:spTree>
    <p:extLst>
      <p:ext uri="{BB962C8B-B14F-4D97-AF65-F5344CB8AC3E}">
        <p14:creationId xmlns:p14="http://schemas.microsoft.com/office/powerpoint/2010/main" val="27153865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tângulo 8">
            <a:extLst>
              <a:ext uri="{FF2B5EF4-FFF2-40B4-BE49-F238E27FC236}">
                <a16:creationId xmlns:a16="http://schemas.microsoft.com/office/drawing/2014/main" id="{8451F3B1-CB2D-BE93-5D38-02F27C363DA3}"/>
              </a:ext>
            </a:extLst>
          </p:cNvPr>
          <p:cNvSpPr/>
          <p:nvPr/>
        </p:nvSpPr>
        <p:spPr>
          <a:xfrm rot="20492295">
            <a:off x="-842232" y="-818046"/>
            <a:ext cx="5126836" cy="165911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Título 1">
            <a:extLst>
              <a:ext uri="{FF2B5EF4-FFF2-40B4-BE49-F238E27FC236}">
                <a16:creationId xmlns:a16="http://schemas.microsoft.com/office/drawing/2014/main" id="{78F9AED1-10FB-2F81-2A68-FCA52C749DF6}"/>
              </a:ext>
            </a:extLst>
          </p:cNvPr>
          <p:cNvSpPr>
            <a:spLocks noGrp="1"/>
          </p:cNvSpPr>
          <p:nvPr>
            <p:ph type="title"/>
          </p:nvPr>
        </p:nvSpPr>
        <p:spPr>
          <a:xfrm rot="20511431">
            <a:off x="9016" y="254087"/>
            <a:ext cx="3323415" cy="768474"/>
          </a:xfrm>
          <a:custGeom>
            <a:avLst/>
            <a:gdLst>
              <a:gd name="connsiteX0" fmla="*/ 0 w 3323415"/>
              <a:gd name="connsiteY0" fmla="*/ 0 h 768474"/>
              <a:gd name="connsiteX1" fmla="*/ 3323415 w 3323415"/>
              <a:gd name="connsiteY1" fmla="*/ 0 h 768474"/>
              <a:gd name="connsiteX2" fmla="*/ 3323415 w 3323415"/>
              <a:gd name="connsiteY2" fmla="*/ 768474 h 768474"/>
              <a:gd name="connsiteX3" fmla="*/ 0 w 3323415"/>
              <a:gd name="connsiteY3" fmla="*/ 768474 h 768474"/>
              <a:gd name="connsiteX4" fmla="*/ 0 w 3323415"/>
              <a:gd name="connsiteY4" fmla="*/ 0 h 768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3415" h="768474" fill="none" extrusionOk="0">
                <a:moveTo>
                  <a:pt x="0" y="0"/>
                </a:moveTo>
                <a:cubicBezTo>
                  <a:pt x="1120904" y="-49533"/>
                  <a:pt x="2377966" y="-14809"/>
                  <a:pt x="3323415" y="0"/>
                </a:cubicBezTo>
                <a:cubicBezTo>
                  <a:pt x="3369818" y="165277"/>
                  <a:pt x="3368782" y="612833"/>
                  <a:pt x="3323415" y="768474"/>
                </a:cubicBezTo>
                <a:cubicBezTo>
                  <a:pt x="2825949" y="720243"/>
                  <a:pt x="549133" y="852929"/>
                  <a:pt x="0" y="768474"/>
                </a:cubicBezTo>
                <a:cubicBezTo>
                  <a:pt x="-11874" y="565440"/>
                  <a:pt x="-4102" y="178889"/>
                  <a:pt x="0" y="0"/>
                </a:cubicBezTo>
                <a:close/>
              </a:path>
              <a:path w="3323415" h="768474" stroke="0" extrusionOk="0">
                <a:moveTo>
                  <a:pt x="0" y="0"/>
                </a:moveTo>
                <a:cubicBezTo>
                  <a:pt x="1275843" y="118645"/>
                  <a:pt x="2274791" y="116012"/>
                  <a:pt x="3323415" y="0"/>
                </a:cubicBezTo>
                <a:cubicBezTo>
                  <a:pt x="3386769" y="336899"/>
                  <a:pt x="3265851" y="389462"/>
                  <a:pt x="3323415" y="768474"/>
                </a:cubicBezTo>
                <a:cubicBezTo>
                  <a:pt x="2710589" y="903074"/>
                  <a:pt x="575238" y="611278"/>
                  <a:pt x="0" y="768474"/>
                </a:cubicBezTo>
                <a:cubicBezTo>
                  <a:pt x="-30399" y="522728"/>
                  <a:pt x="52520" y="371610"/>
                  <a:pt x="0" y="0"/>
                </a:cubicBezTo>
                <a:close/>
              </a:path>
            </a:pathLst>
          </a:custGeom>
          <a:solidFill>
            <a:schemeClr val="tx1"/>
          </a:solidFill>
          <a:ln>
            <a:noFill/>
            <a:extLst>
              <a:ext uri="{C807C97D-BFC1-408E-A445-0C87EB9F89A2}">
                <ask:lineSketchStyleProps xmlns:ask="http://schemas.microsoft.com/office/drawing/2018/sketchyshapes" sd="1219033472">
                  <ask:type>
                    <ask:lineSketchCurved/>
                  </ask:type>
                </ask:lineSketchStyleProps>
              </a:ext>
            </a:extLst>
          </a:ln>
        </p:spPr>
        <p:txBody>
          <a:bodyPr wrap="square">
            <a:noAutofit/>
          </a:bodyPr>
          <a:lstStyle/>
          <a:p>
            <a:r>
              <a:rPr lang="pt-BR" sz="4000" b="1" dirty="0">
                <a:solidFill>
                  <a:schemeClr val="bg1"/>
                </a:solidFill>
              </a:rPr>
              <a:t>UNIT 4</a:t>
            </a:r>
          </a:p>
        </p:txBody>
      </p:sp>
      <p:sp>
        <p:nvSpPr>
          <p:cNvPr id="17" name="Espaço Reservado para Conteúdo 2">
            <a:extLst>
              <a:ext uri="{FF2B5EF4-FFF2-40B4-BE49-F238E27FC236}">
                <a16:creationId xmlns:a16="http://schemas.microsoft.com/office/drawing/2014/main" id="{775FEA65-6ABC-E0DC-AE07-53F1942B5982}"/>
              </a:ext>
            </a:extLst>
          </p:cNvPr>
          <p:cNvSpPr txBox="1">
            <a:spLocks/>
          </p:cNvSpPr>
          <p:nvPr/>
        </p:nvSpPr>
        <p:spPr>
          <a:xfrm>
            <a:off x="1" y="6354775"/>
            <a:ext cx="11679786" cy="720060"/>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gn="r">
              <a:buFont typeface="Arial" panose="020B0604020202020204" pitchFamily="34" charset="0"/>
              <a:buNone/>
            </a:pPr>
            <a:r>
              <a:rPr lang="pt-BR" sz="1000" dirty="0">
                <a:solidFill>
                  <a:schemeClr val="tx1"/>
                </a:solidFill>
                <a:latin typeface="Helvetica" pitchFamily="2" charset="0"/>
              </a:rPr>
              <a:t>YANOMAMI, </a:t>
            </a:r>
            <a:r>
              <a:rPr lang="pt-BR" sz="1000" dirty="0" err="1">
                <a:solidFill>
                  <a:schemeClr val="tx1"/>
                </a:solidFill>
                <a:latin typeface="Helvetica" pitchFamily="2" charset="0"/>
              </a:rPr>
              <a:t>Joseca</a:t>
            </a:r>
            <a:r>
              <a:rPr lang="pt-BR" sz="1000" dirty="0">
                <a:solidFill>
                  <a:schemeClr val="tx1"/>
                </a:solidFill>
                <a:latin typeface="Helvetica" pitchFamily="2" charset="0"/>
              </a:rPr>
              <a:t>. </a:t>
            </a:r>
            <a:r>
              <a:rPr lang="pt-BR" sz="1000" b="1" dirty="0" err="1">
                <a:solidFill>
                  <a:schemeClr val="tx1"/>
                </a:solidFill>
                <a:latin typeface="Helvetica" pitchFamily="2" charset="0"/>
              </a:rPr>
              <a:t>Xapiri</a:t>
            </a:r>
            <a:r>
              <a:rPr lang="pt-BR" sz="1000" dirty="0">
                <a:solidFill>
                  <a:schemeClr val="tx1"/>
                </a:solidFill>
                <a:latin typeface="Helvetica" pitchFamily="2" charset="0"/>
              </a:rPr>
              <a:t>. Tradução: Ana Maria Antunes Machado. [London, UK]: Where The </a:t>
            </a:r>
            <a:r>
              <a:rPr lang="pt-BR" sz="1000" dirty="0" err="1">
                <a:solidFill>
                  <a:schemeClr val="tx1"/>
                </a:solidFill>
                <a:latin typeface="Helvetica" pitchFamily="2" charset="0"/>
              </a:rPr>
              <a:t>Leaves</a:t>
            </a:r>
            <a:r>
              <a:rPr lang="pt-BR" sz="1000" dirty="0">
                <a:solidFill>
                  <a:schemeClr val="tx1"/>
                </a:solidFill>
                <a:latin typeface="Helvetica" pitchFamily="2" charset="0"/>
              </a:rPr>
              <a:t> </a:t>
            </a:r>
            <a:r>
              <a:rPr lang="pt-BR" sz="1000" dirty="0" err="1">
                <a:solidFill>
                  <a:schemeClr val="tx1"/>
                </a:solidFill>
                <a:latin typeface="Helvetica" pitchFamily="2" charset="0"/>
              </a:rPr>
              <a:t>Fall</a:t>
            </a:r>
            <a:r>
              <a:rPr lang="pt-BR" sz="1000" dirty="0">
                <a:solidFill>
                  <a:schemeClr val="tx1"/>
                </a:solidFill>
                <a:latin typeface="Helvetica" pitchFamily="2" charset="0"/>
              </a:rPr>
              <a:t>, c2024. Disponível em: https://</a:t>
            </a:r>
            <a:r>
              <a:rPr lang="pt-BR" sz="1000" dirty="0" err="1">
                <a:solidFill>
                  <a:schemeClr val="tx1"/>
                </a:solidFill>
                <a:latin typeface="Helvetica" pitchFamily="2" charset="0"/>
              </a:rPr>
              <a:t>wheretheleavesfall.com</a:t>
            </a:r>
            <a:r>
              <a:rPr lang="pt-BR" sz="1000" dirty="0">
                <a:solidFill>
                  <a:schemeClr val="tx1"/>
                </a:solidFill>
                <a:latin typeface="Helvetica" pitchFamily="2" charset="0"/>
              </a:rPr>
              <a:t>/stories/</a:t>
            </a:r>
            <a:r>
              <a:rPr lang="pt-BR" sz="1000" dirty="0" err="1">
                <a:solidFill>
                  <a:schemeClr val="tx1"/>
                </a:solidFill>
                <a:latin typeface="Helvetica" pitchFamily="2" charset="0"/>
              </a:rPr>
              <a:t>xapiri</a:t>
            </a:r>
            <a:r>
              <a:rPr lang="pt-BR" sz="1000" dirty="0">
                <a:solidFill>
                  <a:schemeClr val="tx1"/>
                </a:solidFill>
                <a:latin typeface="Helvetica" pitchFamily="2" charset="0"/>
              </a:rPr>
              <a:t>. Acesso em: 17 ago. 2024.</a:t>
            </a:r>
            <a:endParaRPr lang="pt-BR" sz="1000" dirty="0">
              <a:solidFill>
                <a:schemeClr val="tx1"/>
              </a:solidFill>
            </a:endParaRPr>
          </a:p>
        </p:txBody>
      </p:sp>
      <p:pic>
        <p:nvPicPr>
          <p:cNvPr id="7" name="Imagem 6" descr="Interface gráfica do usuário, Texto&#10;&#10;Descrição gerada automaticamente">
            <a:extLst>
              <a:ext uri="{FF2B5EF4-FFF2-40B4-BE49-F238E27FC236}">
                <a16:creationId xmlns:a16="http://schemas.microsoft.com/office/drawing/2014/main" id="{B37FF2DE-2036-3308-7A0C-9722485E5FAB}"/>
              </a:ext>
            </a:extLst>
          </p:cNvPr>
          <p:cNvPicPr>
            <a:picLocks noChangeAspect="1"/>
          </p:cNvPicPr>
          <p:nvPr/>
        </p:nvPicPr>
        <p:blipFill>
          <a:blip r:embed="rId2"/>
          <a:stretch>
            <a:fillRect/>
          </a:stretch>
        </p:blipFill>
        <p:spPr>
          <a:xfrm>
            <a:off x="512214" y="2478690"/>
            <a:ext cx="11167572" cy="3876085"/>
          </a:xfrm>
          <a:prstGeom prst="rect">
            <a:avLst/>
          </a:prstGeom>
        </p:spPr>
        <p:style>
          <a:lnRef idx="0">
            <a:schemeClr val="dk1"/>
          </a:lnRef>
          <a:fillRef idx="3">
            <a:schemeClr val="dk1"/>
          </a:fillRef>
          <a:effectRef idx="3">
            <a:schemeClr val="dk1"/>
          </a:effectRef>
          <a:fontRef idx="minor">
            <a:schemeClr val="lt1"/>
          </a:fontRef>
        </p:style>
      </p:pic>
      <p:grpSp>
        <p:nvGrpSpPr>
          <p:cNvPr id="11" name="Agrupar 10">
            <a:extLst>
              <a:ext uri="{FF2B5EF4-FFF2-40B4-BE49-F238E27FC236}">
                <a16:creationId xmlns:a16="http://schemas.microsoft.com/office/drawing/2014/main" id="{513D7C56-35F5-27BC-0CE6-B16C4324F5E6}"/>
              </a:ext>
            </a:extLst>
          </p:cNvPr>
          <p:cNvGrpSpPr/>
          <p:nvPr/>
        </p:nvGrpSpPr>
        <p:grpSpPr>
          <a:xfrm>
            <a:off x="3993931" y="148143"/>
            <a:ext cx="7987861" cy="2232712"/>
            <a:chOff x="439604" y="3062101"/>
            <a:chExt cx="7383674" cy="2232712"/>
          </a:xfrm>
        </p:grpSpPr>
        <p:sp>
          <p:nvSpPr>
            <p:cNvPr id="12" name="CaixaDeTexto 11">
              <a:extLst>
                <a:ext uri="{FF2B5EF4-FFF2-40B4-BE49-F238E27FC236}">
                  <a16:creationId xmlns:a16="http://schemas.microsoft.com/office/drawing/2014/main" id="{3765AFBF-89DC-61F3-0BB1-DBE6595A3096}"/>
                </a:ext>
              </a:extLst>
            </p:cNvPr>
            <p:cNvSpPr txBox="1"/>
            <p:nvPr/>
          </p:nvSpPr>
          <p:spPr>
            <a:xfrm>
              <a:off x="575620" y="3740541"/>
              <a:ext cx="7247658" cy="1554272"/>
            </a:xfrm>
            <a:custGeom>
              <a:avLst/>
              <a:gdLst>
                <a:gd name="connsiteX0" fmla="*/ 0 w 7247658"/>
                <a:gd name="connsiteY0" fmla="*/ 0 h 1554272"/>
                <a:gd name="connsiteX1" fmla="*/ 7247658 w 7247658"/>
                <a:gd name="connsiteY1" fmla="*/ 0 h 1554272"/>
                <a:gd name="connsiteX2" fmla="*/ 7247658 w 7247658"/>
                <a:gd name="connsiteY2" fmla="*/ 1554272 h 1554272"/>
                <a:gd name="connsiteX3" fmla="*/ 0 w 7247658"/>
                <a:gd name="connsiteY3" fmla="*/ 1554272 h 1554272"/>
                <a:gd name="connsiteX4" fmla="*/ 0 w 7247658"/>
                <a:gd name="connsiteY4" fmla="*/ 0 h 1554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7658" h="1554272" fill="none" extrusionOk="0">
                  <a:moveTo>
                    <a:pt x="0" y="0"/>
                  </a:moveTo>
                  <a:cubicBezTo>
                    <a:pt x="1197080" y="-49533"/>
                    <a:pt x="3732601" y="-14809"/>
                    <a:pt x="7247658" y="0"/>
                  </a:cubicBezTo>
                  <a:cubicBezTo>
                    <a:pt x="7232874" y="539845"/>
                    <a:pt x="7365543" y="969116"/>
                    <a:pt x="7247658" y="1554272"/>
                  </a:cubicBezTo>
                  <a:cubicBezTo>
                    <a:pt x="4533047" y="1506041"/>
                    <a:pt x="1066676" y="1638727"/>
                    <a:pt x="0" y="1554272"/>
                  </a:cubicBezTo>
                  <a:cubicBezTo>
                    <a:pt x="-29519" y="1224407"/>
                    <a:pt x="117589" y="221040"/>
                    <a:pt x="0" y="0"/>
                  </a:cubicBezTo>
                  <a:close/>
                </a:path>
                <a:path w="7247658" h="1554272" stroke="0" extrusionOk="0">
                  <a:moveTo>
                    <a:pt x="0" y="0"/>
                  </a:moveTo>
                  <a:cubicBezTo>
                    <a:pt x="3224161" y="118645"/>
                    <a:pt x="3970274" y="116012"/>
                    <a:pt x="7247658" y="0"/>
                  </a:cubicBezTo>
                  <a:cubicBezTo>
                    <a:pt x="7112392" y="515602"/>
                    <a:pt x="7282681" y="1078629"/>
                    <a:pt x="7247658" y="1554272"/>
                  </a:cubicBezTo>
                  <a:cubicBezTo>
                    <a:pt x="6207009" y="1688872"/>
                    <a:pt x="3467586" y="1397076"/>
                    <a:pt x="0" y="1554272"/>
                  </a:cubicBezTo>
                  <a:cubicBezTo>
                    <a:pt x="-81292" y="1243772"/>
                    <a:pt x="80932" y="631887"/>
                    <a:pt x="0" y="0"/>
                  </a:cubicBezTo>
                  <a:close/>
                </a:path>
              </a:pathLst>
            </a:custGeom>
            <a:solidFill>
              <a:schemeClr val="accent1">
                <a:lumMod val="20000"/>
                <a:lumOff val="80000"/>
              </a:schemeClr>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pt-BR" sz="1900" dirty="0"/>
                <a:t>Em sua opinião, como a união entre povos indígenas e não indígenas pode contribuir para a preservação ambiental? Como você acredita que a visão dos povos indígenas sobre a natureza pode influenciar positivamente a sociedade na questão da preservação ambiental? Para você, qual é a importância de se divulgar a arte e a cultura indígenas do Brasil em </a:t>
              </a:r>
              <a:r>
                <a:rPr lang="pt-BR" sz="1900" i="1" dirty="0"/>
                <a:t>sites</a:t>
              </a:r>
              <a:r>
                <a:rPr lang="pt-BR" sz="1900" dirty="0"/>
                <a:t> em inglês?</a:t>
              </a:r>
            </a:p>
          </p:txBody>
        </p:sp>
        <p:sp>
          <p:nvSpPr>
            <p:cNvPr id="13" name="Pentágono 12">
              <a:extLst>
                <a:ext uri="{FF2B5EF4-FFF2-40B4-BE49-F238E27FC236}">
                  <a16:creationId xmlns:a16="http://schemas.microsoft.com/office/drawing/2014/main" id="{5043CCE3-E707-0860-556E-1399817FA8BE}"/>
                </a:ext>
              </a:extLst>
            </p:cNvPr>
            <p:cNvSpPr/>
            <p:nvPr/>
          </p:nvSpPr>
          <p:spPr>
            <a:xfrm rot="21337717">
              <a:off x="439604" y="3062101"/>
              <a:ext cx="3166488" cy="664370"/>
            </a:xfrm>
            <a:prstGeom prst="homePlat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dirty="0"/>
                <a:t>THINK ABOUT IT!</a:t>
              </a:r>
            </a:p>
          </p:txBody>
        </p:sp>
      </p:grpSp>
    </p:spTree>
    <p:extLst>
      <p:ext uri="{BB962C8B-B14F-4D97-AF65-F5344CB8AC3E}">
        <p14:creationId xmlns:p14="http://schemas.microsoft.com/office/powerpoint/2010/main" val="17313402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2" name="Agrupar 11">
            <a:extLst>
              <a:ext uri="{FF2B5EF4-FFF2-40B4-BE49-F238E27FC236}">
                <a16:creationId xmlns:a16="http://schemas.microsoft.com/office/drawing/2014/main" id="{DC40C915-0ED3-D574-81EB-6FC67821FAB6}"/>
              </a:ext>
            </a:extLst>
          </p:cNvPr>
          <p:cNvGrpSpPr/>
          <p:nvPr/>
        </p:nvGrpSpPr>
        <p:grpSpPr>
          <a:xfrm>
            <a:off x="643467" y="2890702"/>
            <a:ext cx="3717518" cy="3016054"/>
            <a:chOff x="667900" y="3626397"/>
            <a:chExt cx="3133135" cy="3016054"/>
          </a:xfrm>
        </p:grpSpPr>
        <p:sp>
          <p:nvSpPr>
            <p:cNvPr id="13" name="CaixaDeTexto 12">
              <a:extLst>
                <a:ext uri="{FF2B5EF4-FFF2-40B4-BE49-F238E27FC236}">
                  <a16:creationId xmlns:a16="http://schemas.microsoft.com/office/drawing/2014/main" id="{96352E7B-16EB-C41F-72F9-C28A4475F859}"/>
                </a:ext>
              </a:extLst>
            </p:cNvPr>
            <p:cNvSpPr txBox="1"/>
            <p:nvPr/>
          </p:nvSpPr>
          <p:spPr>
            <a:xfrm>
              <a:off x="839244" y="4087906"/>
              <a:ext cx="2961791" cy="2554545"/>
            </a:xfrm>
            <a:custGeom>
              <a:avLst/>
              <a:gdLst>
                <a:gd name="connsiteX0" fmla="*/ 0 w 2961791"/>
                <a:gd name="connsiteY0" fmla="*/ 0 h 2554545"/>
                <a:gd name="connsiteX1" fmla="*/ 2961791 w 2961791"/>
                <a:gd name="connsiteY1" fmla="*/ 0 h 2554545"/>
                <a:gd name="connsiteX2" fmla="*/ 2961791 w 2961791"/>
                <a:gd name="connsiteY2" fmla="*/ 2554545 h 2554545"/>
                <a:gd name="connsiteX3" fmla="*/ 0 w 2961791"/>
                <a:gd name="connsiteY3" fmla="*/ 2554545 h 2554545"/>
                <a:gd name="connsiteX4" fmla="*/ 0 w 2961791"/>
                <a:gd name="connsiteY4" fmla="*/ 0 h 2554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1791" h="2554545" fill="none" extrusionOk="0">
                  <a:moveTo>
                    <a:pt x="0" y="0"/>
                  </a:moveTo>
                  <a:cubicBezTo>
                    <a:pt x="300348" y="-49533"/>
                    <a:pt x="2220568" y="-14809"/>
                    <a:pt x="2961791" y="0"/>
                  </a:cubicBezTo>
                  <a:cubicBezTo>
                    <a:pt x="3049430" y="1036536"/>
                    <a:pt x="2889112" y="1402784"/>
                    <a:pt x="2961791" y="2554545"/>
                  </a:cubicBezTo>
                  <a:cubicBezTo>
                    <a:pt x="2134064" y="2506314"/>
                    <a:pt x="613343" y="2639000"/>
                    <a:pt x="0" y="2554545"/>
                  </a:cubicBezTo>
                  <a:cubicBezTo>
                    <a:pt x="-38581" y="1545173"/>
                    <a:pt x="63341" y="1130980"/>
                    <a:pt x="0" y="0"/>
                  </a:cubicBezTo>
                  <a:close/>
                </a:path>
                <a:path w="2961791" h="2554545" stroke="0" extrusionOk="0">
                  <a:moveTo>
                    <a:pt x="0" y="0"/>
                  </a:moveTo>
                  <a:cubicBezTo>
                    <a:pt x="1330620" y="118645"/>
                    <a:pt x="1822767" y="116012"/>
                    <a:pt x="2961791" y="0"/>
                  </a:cubicBezTo>
                  <a:cubicBezTo>
                    <a:pt x="2828909" y="1203191"/>
                    <a:pt x="3046742" y="1803708"/>
                    <a:pt x="2961791" y="2554545"/>
                  </a:cubicBezTo>
                  <a:cubicBezTo>
                    <a:pt x="1938139" y="2689145"/>
                    <a:pt x="735825" y="2397349"/>
                    <a:pt x="0" y="2554545"/>
                  </a:cubicBezTo>
                  <a:cubicBezTo>
                    <a:pt x="-20187" y="2271785"/>
                    <a:pt x="-152480" y="261887"/>
                    <a:pt x="0" y="0"/>
                  </a:cubicBezTo>
                  <a:close/>
                </a:path>
              </a:pathLst>
            </a:custGeom>
            <a:solidFill>
              <a:schemeClr val="accent2">
                <a:lumMod val="20000"/>
                <a:lumOff val="80000"/>
              </a:schemeClr>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pt-BR" sz="2000" dirty="0"/>
                <a:t>Em geral, consultamos uma palavra no dicionário para descobrir o significado dela em determinado contexto, mas, por</a:t>
              </a:r>
            </a:p>
            <a:p>
              <a:r>
                <a:rPr lang="pt-BR" sz="2000" dirty="0"/>
                <a:t>meio das diversas informações oferecidas no dicionário,  podemos aprender muito mais sobre a palavra consultada.</a:t>
              </a:r>
            </a:p>
          </p:txBody>
        </p:sp>
        <p:sp>
          <p:nvSpPr>
            <p:cNvPr id="14" name="Pentágono 13">
              <a:extLst>
                <a:ext uri="{FF2B5EF4-FFF2-40B4-BE49-F238E27FC236}">
                  <a16:creationId xmlns:a16="http://schemas.microsoft.com/office/drawing/2014/main" id="{98BEB048-2796-735C-1318-113A9D3315C5}"/>
                </a:ext>
              </a:extLst>
            </p:cNvPr>
            <p:cNvSpPr/>
            <p:nvPr/>
          </p:nvSpPr>
          <p:spPr>
            <a:xfrm rot="21338555">
              <a:off x="667900" y="3626397"/>
              <a:ext cx="1292087" cy="487017"/>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dirty="0"/>
                <a:t>TIP</a:t>
              </a:r>
            </a:p>
          </p:txBody>
        </p:sp>
      </p:grpSp>
      <p:sp>
        <p:nvSpPr>
          <p:cNvPr id="5" name="Espaço Reservado para Conteúdo 2">
            <a:extLst>
              <a:ext uri="{FF2B5EF4-FFF2-40B4-BE49-F238E27FC236}">
                <a16:creationId xmlns:a16="http://schemas.microsoft.com/office/drawing/2014/main" id="{392A06A1-AB2D-CD6F-825C-CD1930651E52}"/>
              </a:ext>
            </a:extLst>
          </p:cNvPr>
          <p:cNvSpPr txBox="1">
            <a:spLocks/>
          </p:cNvSpPr>
          <p:nvPr/>
        </p:nvSpPr>
        <p:spPr>
          <a:xfrm>
            <a:off x="3376246" y="6290667"/>
            <a:ext cx="7968984" cy="720060"/>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gn="r">
              <a:buFont typeface="Arial" panose="020B0604020202020204" pitchFamily="34" charset="0"/>
              <a:buNone/>
            </a:pPr>
            <a:r>
              <a:rPr lang="pt-BR" sz="1000" dirty="0">
                <a:solidFill>
                  <a:schemeClr val="tx1"/>
                </a:solidFill>
                <a:latin typeface="Helvetica" pitchFamily="2" charset="0"/>
              </a:rPr>
              <a:t>ADVICE. In: </a:t>
            </a:r>
            <a:r>
              <a:rPr lang="pt-BR" sz="1000" dirty="0" err="1">
                <a:solidFill>
                  <a:schemeClr val="tx1"/>
                </a:solidFill>
                <a:latin typeface="Helvetica" pitchFamily="2" charset="0"/>
              </a:rPr>
              <a:t>WORDREFERENCE.com</a:t>
            </a:r>
            <a:r>
              <a:rPr lang="pt-BR" sz="1000" dirty="0">
                <a:solidFill>
                  <a:schemeClr val="tx1"/>
                </a:solidFill>
                <a:latin typeface="Helvetica" pitchFamily="2" charset="0"/>
              </a:rPr>
              <a:t>. [Weston, USA]: </a:t>
            </a:r>
            <a:r>
              <a:rPr lang="pt-BR" sz="1000" dirty="0" err="1">
                <a:solidFill>
                  <a:schemeClr val="tx1"/>
                </a:solidFill>
                <a:latin typeface="Helvetica" pitchFamily="2" charset="0"/>
              </a:rPr>
              <a:t>WordRerefence</a:t>
            </a:r>
            <a:r>
              <a:rPr lang="pt-BR" sz="1000" dirty="0">
                <a:solidFill>
                  <a:schemeClr val="tx1"/>
                </a:solidFill>
                <a:latin typeface="Helvetica" pitchFamily="2" charset="0"/>
              </a:rPr>
              <a:t>, c2024. Disponível em: https://</a:t>
            </a:r>
            <a:r>
              <a:rPr lang="pt-BR" sz="1000" dirty="0" err="1">
                <a:solidFill>
                  <a:schemeClr val="tx1"/>
                </a:solidFill>
                <a:latin typeface="Helvetica" pitchFamily="2" charset="0"/>
              </a:rPr>
              <a:t>www.wordreference.com</a:t>
            </a:r>
            <a:r>
              <a:rPr lang="pt-BR" sz="1000" dirty="0">
                <a:solidFill>
                  <a:schemeClr val="tx1"/>
                </a:solidFill>
                <a:latin typeface="Helvetica" pitchFamily="2" charset="0"/>
              </a:rPr>
              <a:t>/</a:t>
            </a:r>
            <a:r>
              <a:rPr lang="pt-BR" sz="1000" dirty="0" err="1">
                <a:solidFill>
                  <a:schemeClr val="tx1"/>
                </a:solidFill>
                <a:latin typeface="Helvetica" pitchFamily="2" charset="0"/>
              </a:rPr>
              <a:t>enpt</a:t>
            </a:r>
            <a:r>
              <a:rPr lang="pt-BR" sz="1000" dirty="0">
                <a:solidFill>
                  <a:schemeClr val="tx1"/>
                </a:solidFill>
                <a:latin typeface="Helvetica" pitchFamily="2" charset="0"/>
              </a:rPr>
              <a:t>/</a:t>
            </a:r>
            <a:r>
              <a:rPr lang="pt-BR" sz="1000" dirty="0" err="1">
                <a:solidFill>
                  <a:schemeClr val="tx1"/>
                </a:solidFill>
                <a:latin typeface="Helvetica" pitchFamily="2" charset="0"/>
              </a:rPr>
              <a:t>advice</a:t>
            </a:r>
            <a:r>
              <a:rPr lang="pt-BR" sz="1000" dirty="0">
                <a:solidFill>
                  <a:schemeClr val="tx1"/>
                </a:solidFill>
                <a:latin typeface="Helvetica" pitchFamily="2" charset="0"/>
              </a:rPr>
              <a:t>. Acesso em: 27 ago. 2024.</a:t>
            </a:r>
            <a:endParaRPr lang="pt-BR" sz="1000" dirty="0">
              <a:solidFill>
                <a:schemeClr val="tx1"/>
              </a:solidFill>
            </a:endParaRPr>
          </a:p>
        </p:txBody>
      </p:sp>
      <p:sp>
        <p:nvSpPr>
          <p:cNvPr id="9" name="Retângulo 8">
            <a:extLst>
              <a:ext uri="{FF2B5EF4-FFF2-40B4-BE49-F238E27FC236}">
                <a16:creationId xmlns:a16="http://schemas.microsoft.com/office/drawing/2014/main" id="{433EE437-DF83-0B4A-A950-CDA40EF45918}"/>
              </a:ext>
            </a:extLst>
          </p:cNvPr>
          <p:cNvSpPr/>
          <p:nvPr/>
        </p:nvSpPr>
        <p:spPr>
          <a:xfrm rot="20492295">
            <a:off x="-842232" y="-818046"/>
            <a:ext cx="5126836" cy="165911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Título 1">
            <a:extLst>
              <a:ext uri="{FF2B5EF4-FFF2-40B4-BE49-F238E27FC236}">
                <a16:creationId xmlns:a16="http://schemas.microsoft.com/office/drawing/2014/main" id="{E88A25A3-C684-819D-6A40-0886F56313AE}"/>
              </a:ext>
            </a:extLst>
          </p:cNvPr>
          <p:cNvSpPr>
            <a:spLocks noGrp="1"/>
          </p:cNvSpPr>
          <p:nvPr>
            <p:ph type="title"/>
          </p:nvPr>
        </p:nvSpPr>
        <p:spPr>
          <a:xfrm rot="20511431">
            <a:off x="9016" y="254087"/>
            <a:ext cx="3323415" cy="768474"/>
          </a:xfrm>
          <a:custGeom>
            <a:avLst/>
            <a:gdLst>
              <a:gd name="connsiteX0" fmla="*/ 0 w 3323415"/>
              <a:gd name="connsiteY0" fmla="*/ 0 h 768474"/>
              <a:gd name="connsiteX1" fmla="*/ 3323415 w 3323415"/>
              <a:gd name="connsiteY1" fmla="*/ 0 h 768474"/>
              <a:gd name="connsiteX2" fmla="*/ 3323415 w 3323415"/>
              <a:gd name="connsiteY2" fmla="*/ 768474 h 768474"/>
              <a:gd name="connsiteX3" fmla="*/ 0 w 3323415"/>
              <a:gd name="connsiteY3" fmla="*/ 768474 h 768474"/>
              <a:gd name="connsiteX4" fmla="*/ 0 w 3323415"/>
              <a:gd name="connsiteY4" fmla="*/ 0 h 768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3415" h="768474" fill="none" extrusionOk="0">
                <a:moveTo>
                  <a:pt x="0" y="0"/>
                </a:moveTo>
                <a:cubicBezTo>
                  <a:pt x="1120904" y="-49533"/>
                  <a:pt x="2377966" y="-14809"/>
                  <a:pt x="3323415" y="0"/>
                </a:cubicBezTo>
                <a:cubicBezTo>
                  <a:pt x="3369818" y="165277"/>
                  <a:pt x="3368782" y="612833"/>
                  <a:pt x="3323415" y="768474"/>
                </a:cubicBezTo>
                <a:cubicBezTo>
                  <a:pt x="2825949" y="720243"/>
                  <a:pt x="549133" y="852929"/>
                  <a:pt x="0" y="768474"/>
                </a:cubicBezTo>
                <a:cubicBezTo>
                  <a:pt x="-11874" y="565440"/>
                  <a:pt x="-4102" y="178889"/>
                  <a:pt x="0" y="0"/>
                </a:cubicBezTo>
                <a:close/>
              </a:path>
              <a:path w="3323415" h="768474" stroke="0" extrusionOk="0">
                <a:moveTo>
                  <a:pt x="0" y="0"/>
                </a:moveTo>
                <a:cubicBezTo>
                  <a:pt x="1275843" y="118645"/>
                  <a:pt x="2274791" y="116012"/>
                  <a:pt x="3323415" y="0"/>
                </a:cubicBezTo>
                <a:cubicBezTo>
                  <a:pt x="3386769" y="336899"/>
                  <a:pt x="3265851" y="389462"/>
                  <a:pt x="3323415" y="768474"/>
                </a:cubicBezTo>
                <a:cubicBezTo>
                  <a:pt x="2710589" y="903074"/>
                  <a:pt x="575238" y="611278"/>
                  <a:pt x="0" y="768474"/>
                </a:cubicBezTo>
                <a:cubicBezTo>
                  <a:pt x="-30399" y="522728"/>
                  <a:pt x="52520" y="371610"/>
                  <a:pt x="0" y="0"/>
                </a:cubicBezTo>
                <a:close/>
              </a:path>
            </a:pathLst>
          </a:custGeom>
          <a:solidFill>
            <a:schemeClr val="tx1"/>
          </a:solidFill>
          <a:ln>
            <a:noFill/>
            <a:extLst>
              <a:ext uri="{C807C97D-BFC1-408E-A445-0C87EB9F89A2}">
                <ask:lineSketchStyleProps xmlns:ask="http://schemas.microsoft.com/office/drawing/2018/sketchyshapes" sd="1219033472">
                  <ask:type>
                    <ask:lineSketchCurved/>
                  </ask:type>
                </ask:lineSketchStyleProps>
              </a:ext>
            </a:extLst>
          </a:ln>
        </p:spPr>
        <p:txBody>
          <a:bodyPr wrap="square">
            <a:noAutofit/>
          </a:bodyPr>
          <a:lstStyle/>
          <a:p>
            <a:r>
              <a:rPr lang="pt-BR" sz="4000" b="1" dirty="0">
                <a:solidFill>
                  <a:schemeClr val="bg1"/>
                </a:solidFill>
              </a:rPr>
              <a:t>INTRO 1</a:t>
            </a:r>
          </a:p>
        </p:txBody>
      </p:sp>
      <p:pic>
        <p:nvPicPr>
          <p:cNvPr id="3" name="Imagem 2" descr="Interface gráfica do usuário, Texto, Aplicativo&#10;&#10;Descrição gerada automaticamente">
            <a:extLst>
              <a:ext uri="{FF2B5EF4-FFF2-40B4-BE49-F238E27FC236}">
                <a16:creationId xmlns:a16="http://schemas.microsoft.com/office/drawing/2014/main" id="{CDE0759C-F604-439A-D319-FA2C6DF6CB54}"/>
              </a:ext>
            </a:extLst>
          </p:cNvPr>
          <p:cNvPicPr>
            <a:picLocks noChangeAspect="1"/>
          </p:cNvPicPr>
          <p:nvPr/>
        </p:nvPicPr>
        <p:blipFill>
          <a:blip r:embed="rId2"/>
          <a:stretch>
            <a:fillRect/>
          </a:stretch>
        </p:blipFill>
        <p:spPr>
          <a:xfrm>
            <a:off x="4563430" y="575667"/>
            <a:ext cx="6781800" cy="5715000"/>
          </a:xfrm>
          <a:prstGeom prst="rect">
            <a:avLst/>
          </a:prstGeom>
        </p:spPr>
      </p:pic>
    </p:spTree>
    <p:extLst>
      <p:ext uri="{BB962C8B-B14F-4D97-AF65-F5344CB8AC3E}">
        <p14:creationId xmlns:p14="http://schemas.microsoft.com/office/powerpoint/2010/main" val="13251799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tângulo 8">
            <a:extLst>
              <a:ext uri="{FF2B5EF4-FFF2-40B4-BE49-F238E27FC236}">
                <a16:creationId xmlns:a16="http://schemas.microsoft.com/office/drawing/2014/main" id="{8451F3B1-CB2D-BE93-5D38-02F27C363DA3}"/>
              </a:ext>
            </a:extLst>
          </p:cNvPr>
          <p:cNvSpPr/>
          <p:nvPr/>
        </p:nvSpPr>
        <p:spPr>
          <a:xfrm rot="20492295">
            <a:off x="-842232" y="-818046"/>
            <a:ext cx="5126836" cy="165911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Título 1">
            <a:extLst>
              <a:ext uri="{FF2B5EF4-FFF2-40B4-BE49-F238E27FC236}">
                <a16:creationId xmlns:a16="http://schemas.microsoft.com/office/drawing/2014/main" id="{78F9AED1-10FB-2F81-2A68-FCA52C749DF6}"/>
              </a:ext>
            </a:extLst>
          </p:cNvPr>
          <p:cNvSpPr>
            <a:spLocks noGrp="1"/>
          </p:cNvSpPr>
          <p:nvPr>
            <p:ph type="title"/>
          </p:nvPr>
        </p:nvSpPr>
        <p:spPr>
          <a:xfrm rot="20511431">
            <a:off x="9016" y="254087"/>
            <a:ext cx="3323415" cy="768474"/>
          </a:xfrm>
          <a:custGeom>
            <a:avLst/>
            <a:gdLst>
              <a:gd name="connsiteX0" fmla="*/ 0 w 3323415"/>
              <a:gd name="connsiteY0" fmla="*/ 0 h 768474"/>
              <a:gd name="connsiteX1" fmla="*/ 3323415 w 3323415"/>
              <a:gd name="connsiteY1" fmla="*/ 0 h 768474"/>
              <a:gd name="connsiteX2" fmla="*/ 3323415 w 3323415"/>
              <a:gd name="connsiteY2" fmla="*/ 768474 h 768474"/>
              <a:gd name="connsiteX3" fmla="*/ 0 w 3323415"/>
              <a:gd name="connsiteY3" fmla="*/ 768474 h 768474"/>
              <a:gd name="connsiteX4" fmla="*/ 0 w 3323415"/>
              <a:gd name="connsiteY4" fmla="*/ 0 h 768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3415" h="768474" fill="none" extrusionOk="0">
                <a:moveTo>
                  <a:pt x="0" y="0"/>
                </a:moveTo>
                <a:cubicBezTo>
                  <a:pt x="1120904" y="-49533"/>
                  <a:pt x="2377966" y="-14809"/>
                  <a:pt x="3323415" y="0"/>
                </a:cubicBezTo>
                <a:cubicBezTo>
                  <a:pt x="3369818" y="165277"/>
                  <a:pt x="3368782" y="612833"/>
                  <a:pt x="3323415" y="768474"/>
                </a:cubicBezTo>
                <a:cubicBezTo>
                  <a:pt x="2825949" y="720243"/>
                  <a:pt x="549133" y="852929"/>
                  <a:pt x="0" y="768474"/>
                </a:cubicBezTo>
                <a:cubicBezTo>
                  <a:pt x="-11874" y="565440"/>
                  <a:pt x="-4102" y="178889"/>
                  <a:pt x="0" y="0"/>
                </a:cubicBezTo>
                <a:close/>
              </a:path>
              <a:path w="3323415" h="768474" stroke="0" extrusionOk="0">
                <a:moveTo>
                  <a:pt x="0" y="0"/>
                </a:moveTo>
                <a:cubicBezTo>
                  <a:pt x="1275843" y="118645"/>
                  <a:pt x="2274791" y="116012"/>
                  <a:pt x="3323415" y="0"/>
                </a:cubicBezTo>
                <a:cubicBezTo>
                  <a:pt x="3386769" y="336899"/>
                  <a:pt x="3265851" y="389462"/>
                  <a:pt x="3323415" y="768474"/>
                </a:cubicBezTo>
                <a:cubicBezTo>
                  <a:pt x="2710589" y="903074"/>
                  <a:pt x="575238" y="611278"/>
                  <a:pt x="0" y="768474"/>
                </a:cubicBezTo>
                <a:cubicBezTo>
                  <a:pt x="-30399" y="522728"/>
                  <a:pt x="52520" y="371610"/>
                  <a:pt x="0" y="0"/>
                </a:cubicBezTo>
                <a:close/>
              </a:path>
            </a:pathLst>
          </a:custGeom>
          <a:solidFill>
            <a:schemeClr val="tx1"/>
          </a:solidFill>
          <a:ln>
            <a:noFill/>
            <a:extLst>
              <a:ext uri="{C807C97D-BFC1-408E-A445-0C87EB9F89A2}">
                <ask:lineSketchStyleProps xmlns:ask="http://schemas.microsoft.com/office/drawing/2018/sketchyshapes" sd="1219033472">
                  <ask:type>
                    <ask:lineSketchCurved/>
                  </ask:type>
                </ask:lineSketchStyleProps>
              </a:ext>
            </a:extLst>
          </a:ln>
        </p:spPr>
        <p:txBody>
          <a:bodyPr wrap="square">
            <a:noAutofit/>
          </a:bodyPr>
          <a:lstStyle/>
          <a:p>
            <a:r>
              <a:rPr lang="pt-BR" sz="4000" b="1" dirty="0">
                <a:solidFill>
                  <a:schemeClr val="bg1"/>
                </a:solidFill>
              </a:rPr>
              <a:t>UNIT 4</a:t>
            </a:r>
          </a:p>
        </p:txBody>
      </p:sp>
      <p:sp>
        <p:nvSpPr>
          <p:cNvPr id="2" name="CaixaDeTexto 1">
            <a:extLst>
              <a:ext uri="{FF2B5EF4-FFF2-40B4-BE49-F238E27FC236}">
                <a16:creationId xmlns:a16="http://schemas.microsoft.com/office/drawing/2014/main" id="{554499F5-522C-1ADF-2D82-92EF35811155}"/>
              </a:ext>
            </a:extLst>
          </p:cNvPr>
          <p:cNvSpPr txBox="1"/>
          <p:nvPr/>
        </p:nvSpPr>
        <p:spPr>
          <a:xfrm>
            <a:off x="3737404" y="297044"/>
            <a:ext cx="8078445" cy="1815882"/>
          </a:xfrm>
          <a:prstGeom prst="rect">
            <a:avLst/>
          </a:prstGeom>
          <a:solidFill>
            <a:schemeClr val="bg1"/>
          </a:solidFill>
          <a:ln>
            <a:solidFill>
              <a:schemeClr val="accent4"/>
            </a:solidFill>
          </a:ln>
        </p:spPr>
        <p:txBody>
          <a:bodyPr wrap="square" rtlCol="0">
            <a:spAutoFit/>
          </a:bodyPr>
          <a:lstStyle/>
          <a:p>
            <a:pPr marL="514350" indent="-514350">
              <a:buFont typeface="+mj-lt"/>
              <a:buAutoNum type="romanUcPeriod"/>
            </a:pPr>
            <a:r>
              <a:rPr lang="pt-BR" sz="2800" dirty="0">
                <a:solidFill>
                  <a:srgbClr val="2F2F2E"/>
                </a:solidFill>
                <a:effectLst/>
                <a:latin typeface="+mj-lt"/>
              </a:rPr>
              <a:t>“</a:t>
            </a:r>
            <a:r>
              <a:rPr lang="pt-BR" sz="2800" dirty="0" err="1">
                <a:solidFill>
                  <a:srgbClr val="2F2F2E"/>
                </a:solidFill>
                <a:effectLst/>
                <a:latin typeface="+mj-lt"/>
              </a:rPr>
              <a:t>Joseca</a:t>
            </a:r>
            <a:r>
              <a:rPr lang="pt-BR" sz="2800" dirty="0">
                <a:solidFill>
                  <a:srgbClr val="2F2F2E"/>
                </a:solidFill>
                <a:effectLst/>
                <a:latin typeface="+mj-lt"/>
              </a:rPr>
              <a:t> </a:t>
            </a:r>
            <a:r>
              <a:rPr lang="pt-BR" sz="2800" dirty="0" err="1">
                <a:solidFill>
                  <a:srgbClr val="2F2F2E"/>
                </a:solidFill>
                <a:effectLst/>
                <a:latin typeface="+mj-lt"/>
              </a:rPr>
              <a:t>is</a:t>
            </a:r>
            <a:r>
              <a:rPr lang="pt-BR" sz="2800" dirty="0">
                <a:solidFill>
                  <a:srgbClr val="2F2F2E"/>
                </a:solidFill>
                <a:effectLst/>
                <a:latin typeface="+mj-lt"/>
              </a:rPr>
              <a:t> </a:t>
            </a:r>
            <a:r>
              <a:rPr lang="pt-BR" sz="2800" i="1" dirty="0">
                <a:solidFill>
                  <a:schemeClr val="accent6"/>
                </a:solidFill>
                <a:effectLst/>
                <a:latin typeface="+mj-lt"/>
              </a:rPr>
              <a:t>a Yanomami </a:t>
            </a:r>
            <a:r>
              <a:rPr lang="pt-BR" sz="2800" i="1" dirty="0" err="1">
                <a:solidFill>
                  <a:schemeClr val="accent6"/>
                </a:solidFill>
                <a:effectLst/>
                <a:latin typeface="+mj-lt"/>
              </a:rPr>
              <a:t>artist</a:t>
            </a:r>
            <a:r>
              <a:rPr lang="pt-BR" sz="2800" i="1" dirty="0">
                <a:solidFill>
                  <a:schemeClr val="accent6"/>
                </a:solidFill>
                <a:effectLst/>
                <a:latin typeface="+mj-lt"/>
              </a:rPr>
              <a:t> </a:t>
            </a:r>
            <a:r>
              <a:rPr lang="pt-BR" sz="2800" b="1" dirty="0" err="1">
                <a:solidFill>
                  <a:schemeClr val="accent2"/>
                </a:solidFill>
                <a:effectLst/>
                <a:latin typeface="+mj-lt"/>
              </a:rPr>
              <a:t>who</a:t>
            </a:r>
            <a:r>
              <a:rPr lang="pt-BR" sz="2800" dirty="0">
                <a:solidFill>
                  <a:srgbClr val="2F2F2E"/>
                </a:solidFill>
                <a:effectLst/>
                <a:latin typeface="+mj-lt"/>
              </a:rPr>
              <a:t> lives in </a:t>
            </a:r>
            <a:r>
              <a:rPr lang="pt-BR" sz="2800" dirty="0" err="1">
                <a:solidFill>
                  <a:srgbClr val="2F2F2E"/>
                </a:solidFill>
                <a:effectLst/>
                <a:latin typeface="+mj-lt"/>
              </a:rPr>
              <a:t>the</a:t>
            </a:r>
            <a:r>
              <a:rPr lang="pt-BR" sz="2800" dirty="0">
                <a:solidFill>
                  <a:srgbClr val="2F2F2E"/>
                </a:solidFill>
                <a:effectLst/>
                <a:latin typeface="+mj-lt"/>
              </a:rPr>
              <a:t> </a:t>
            </a:r>
            <a:r>
              <a:rPr lang="pt-BR" sz="2800" dirty="0" err="1">
                <a:solidFill>
                  <a:srgbClr val="2F2F2E"/>
                </a:solidFill>
                <a:effectLst/>
                <a:latin typeface="+mj-lt"/>
              </a:rPr>
              <a:t>Amazon</a:t>
            </a:r>
            <a:r>
              <a:rPr lang="pt-BR" sz="2800" dirty="0">
                <a:solidFill>
                  <a:srgbClr val="2F2F2E"/>
                </a:solidFill>
                <a:effectLst/>
                <a:latin typeface="+mj-lt"/>
              </a:rPr>
              <a:t> </a:t>
            </a:r>
            <a:r>
              <a:rPr lang="pt-BR" sz="2800" dirty="0" err="1">
                <a:solidFill>
                  <a:srgbClr val="2F2F2E"/>
                </a:solidFill>
                <a:effectLst/>
                <a:latin typeface="+mj-lt"/>
              </a:rPr>
              <a:t>rainforest</a:t>
            </a:r>
            <a:r>
              <a:rPr lang="pt-BR" sz="2800" dirty="0">
                <a:solidFill>
                  <a:srgbClr val="2F2F2E"/>
                </a:solidFill>
                <a:effectLst/>
                <a:latin typeface="+mj-lt"/>
              </a:rPr>
              <a:t> […]”</a:t>
            </a:r>
          </a:p>
          <a:p>
            <a:pPr marL="514350" indent="-514350">
              <a:buFont typeface="+mj-lt"/>
              <a:buAutoNum type="romanUcPeriod"/>
            </a:pPr>
            <a:r>
              <a:rPr lang="pt-BR" sz="2800" dirty="0">
                <a:solidFill>
                  <a:srgbClr val="2F2F2E"/>
                </a:solidFill>
                <a:effectLst/>
                <a:latin typeface="+mj-lt"/>
              </a:rPr>
              <a:t>“[…] </a:t>
            </a:r>
            <a:r>
              <a:rPr lang="pt-BR" sz="2800" dirty="0" err="1">
                <a:solidFill>
                  <a:srgbClr val="2F2F2E"/>
                </a:solidFill>
                <a:effectLst/>
                <a:latin typeface="+mj-lt"/>
              </a:rPr>
              <a:t>there</a:t>
            </a:r>
            <a:r>
              <a:rPr lang="pt-BR" sz="2800" dirty="0">
                <a:solidFill>
                  <a:srgbClr val="2F2F2E"/>
                </a:solidFill>
                <a:effectLst/>
                <a:latin typeface="+mj-lt"/>
              </a:rPr>
              <a:t> are </a:t>
            </a:r>
            <a:r>
              <a:rPr lang="pt-BR" sz="2800" i="1" dirty="0" err="1">
                <a:solidFill>
                  <a:schemeClr val="accent6"/>
                </a:solidFill>
                <a:effectLst/>
                <a:latin typeface="+mj-lt"/>
              </a:rPr>
              <a:t>white</a:t>
            </a:r>
            <a:r>
              <a:rPr lang="pt-BR" sz="2800" i="1" dirty="0">
                <a:solidFill>
                  <a:schemeClr val="accent6"/>
                </a:solidFill>
                <a:effectLst/>
                <a:latin typeface="+mj-lt"/>
              </a:rPr>
              <a:t> </a:t>
            </a:r>
            <a:r>
              <a:rPr lang="pt-BR" sz="2800" i="1" dirty="0" err="1">
                <a:solidFill>
                  <a:schemeClr val="accent6"/>
                </a:solidFill>
                <a:effectLst/>
                <a:latin typeface="+mj-lt"/>
              </a:rPr>
              <a:t>people</a:t>
            </a:r>
            <a:r>
              <a:rPr lang="pt-BR" sz="2800" i="1" dirty="0">
                <a:solidFill>
                  <a:schemeClr val="accent6"/>
                </a:solidFill>
                <a:effectLst/>
                <a:latin typeface="+mj-lt"/>
              </a:rPr>
              <a:t> </a:t>
            </a:r>
            <a:r>
              <a:rPr lang="pt-BR" sz="2800" b="1" dirty="0" err="1">
                <a:solidFill>
                  <a:schemeClr val="accent2"/>
                </a:solidFill>
                <a:effectLst/>
                <a:latin typeface="+mj-lt"/>
              </a:rPr>
              <a:t>who</a:t>
            </a:r>
            <a:r>
              <a:rPr lang="pt-BR" sz="2800" dirty="0">
                <a:solidFill>
                  <a:srgbClr val="2F2F2E"/>
                </a:solidFill>
                <a:effectLst/>
                <a:latin typeface="+mj-lt"/>
              </a:rPr>
              <a:t> </a:t>
            </a:r>
            <a:r>
              <a:rPr lang="pt-BR" sz="2800" dirty="0" err="1">
                <a:solidFill>
                  <a:srgbClr val="2F2F2E"/>
                </a:solidFill>
                <a:effectLst/>
                <a:latin typeface="+mj-lt"/>
              </a:rPr>
              <a:t>want</a:t>
            </a:r>
            <a:r>
              <a:rPr lang="pt-BR" sz="2800" dirty="0">
                <a:solidFill>
                  <a:srgbClr val="2F2F2E"/>
                </a:solidFill>
                <a:effectLst/>
                <a:latin typeface="+mj-lt"/>
              </a:rPr>
              <a:t> </a:t>
            </a:r>
            <a:r>
              <a:rPr lang="pt-BR" sz="2800" dirty="0" err="1">
                <a:solidFill>
                  <a:srgbClr val="2F2F2E"/>
                </a:solidFill>
                <a:effectLst/>
                <a:latin typeface="+mj-lt"/>
              </a:rPr>
              <a:t>to</a:t>
            </a:r>
            <a:r>
              <a:rPr lang="pt-BR" sz="2800" dirty="0">
                <a:solidFill>
                  <a:srgbClr val="2F2F2E"/>
                </a:solidFill>
                <a:effectLst/>
                <a:latin typeface="+mj-lt"/>
              </a:rPr>
              <a:t> </a:t>
            </a:r>
            <a:r>
              <a:rPr lang="pt-BR" sz="2800" dirty="0" err="1">
                <a:solidFill>
                  <a:srgbClr val="2F2F2E"/>
                </a:solidFill>
                <a:effectLst/>
                <a:latin typeface="+mj-lt"/>
              </a:rPr>
              <a:t>protect</a:t>
            </a:r>
            <a:r>
              <a:rPr lang="pt-BR" sz="2800" dirty="0">
                <a:solidFill>
                  <a:srgbClr val="2F2F2E"/>
                </a:solidFill>
                <a:effectLst/>
                <a:latin typeface="+mj-lt"/>
              </a:rPr>
              <a:t> </a:t>
            </a:r>
            <a:r>
              <a:rPr lang="pt-BR" sz="2800" dirty="0" err="1">
                <a:solidFill>
                  <a:srgbClr val="2F2F2E"/>
                </a:solidFill>
                <a:effectLst/>
                <a:latin typeface="+mj-lt"/>
              </a:rPr>
              <a:t>the</a:t>
            </a:r>
            <a:r>
              <a:rPr lang="pt-BR" sz="2800" dirty="0">
                <a:solidFill>
                  <a:srgbClr val="2F2F2E"/>
                </a:solidFill>
                <a:effectLst/>
                <a:latin typeface="+mj-lt"/>
              </a:rPr>
              <a:t> </a:t>
            </a:r>
            <a:r>
              <a:rPr lang="pt-BR" sz="2800" dirty="0" err="1">
                <a:solidFill>
                  <a:srgbClr val="2F2F2E"/>
                </a:solidFill>
                <a:effectLst/>
                <a:latin typeface="+mj-lt"/>
              </a:rPr>
              <a:t>trees</a:t>
            </a:r>
            <a:r>
              <a:rPr lang="pt-BR" sz="2800" dirty="0">
                <a:solidFill>
                  <a:srgbClr val="2F2F2E"/>
                </a:solidFill>
                <a:effectLst/>
                <a:latin typeface="+mj-lt"/>
              </a:rPr>
              <a:t>, </a:t>
            </a:r>
            <a:r>
              <a:rPr lang="pt-BR" sz="2800" dirty="0" err="1">
                <a:solidFill>
                  <a:srgbClr val="2F2F2E"/>
                </a:solidFill>
                <a:effectLst/>
                <a:latin typeface="+mj-lt"/>
              </a:rPr>
              <a:t>the</a:t>
            </a:r>
            <a:r>
              <a:rPr lang="pt-BR" sz="2800" dirty="0">
                <a:solidFill>
                  <a:srgbClr val="2F2F2E"/>
                </a:solidFill>
                <a:latin typeface="+mj-lt"/>
              </a:rPr>
              <a:t> </a:t>
            </a:r>
            <a:r>
              <a:rPr lang="pt-BR" sz="2800" dirty="0" err="1">
                <a:solidFill>
                  <a:srgbClr val="2F2F2E"/>
                </a:solidFill>
                <a:effectLst/>
                <a:latin typeface="+mj-lt"/>
              </a:rPr>
              <a:t>forest</a:t>
            </a:r>
            <a:r>
              <a:rPr lang="pt-BR" sz="2800" dirty="0">
                <a:solidFill>
                  <a:srgbClr val="2F2F2E"/>
                </a:solidFill>
                <a:effectLst/>
                <a:latin typeface="+mj-lt"/>
              </a:rPr>
              <a:t> </a:t>
            </a:r>
            <a:r>
              <a:rPr lang="pt-BR" sz="2800" dirty="0" err="1">
                <a:solidFill>
                  <a:srgbClr val="2F2F2E"/>
                </a:solidFill>
                <a:effectLst/>
                <a:latin typeface="+mj-lt"/>
              </a:rPr>
              <a:t>and</a:t>
            </a:r>
            <a:r>
              <a:rPr lang="pt-BR" sz="2800" dirty="0">
                <a:solidFill>
                  <a:srgbClr val="2F2F2E"/>
                </a:solidFill>
                <a:effectLst/>
                <a:latin typeface="+mj-lt"/>
              </a:rPr>
              <a:t> </a:t>
            </a:r>
            <a:r>
              <a:rPr lang="pt-BR" sz="2800" dirty="0" err="1">
                <a:solidFill>
                  <a:srgbClr val="2F2F2E"/>
                </a:solidFill>
                <a:effectLst/>
                <a:latin typeface="+mj-lt"/>
              </a:rPr>
              <a:t>the</a:t>
            </a:r>
            <a:r>
              <a:rPr lang="pt-BR" sz="2800" dirty="0">
                <a:solidFill>
                  <a:srgbClr val="2F2F2E"/>
                </a:solidFill>
                <a:effectLst/>
                <a:latin typeface="+mj-lt"/>
              </a:rPr>
              <a:t> </a:t>
            </a:r>
            <a:r>
              <a:rPr lang="pt-BR" sz="2800" dirty="0" err="1">
                <a:solidFill>
                  <a:srgbClr val="2F2F2E"/>
                </a:solidFill>
                <a:effectLst/>
                <a:latin typeface="+mj-lt"/>
              </a:rPr>
              <a:t>soil</a:t>
            </a:r>
            <a:r>
              <a:rPr lang="pt-BR" sz="2800" dirty="0">
                <a:solidFill>
                  <a:srgbClr val="2F2F2E"/>
                </a:solidFill>
                <a:effectLst/>
                <a:latin typeface="+mj-lt"/>
              </a:rPr>
              <a:t>.”</a:t>
            </a:r>
          </a:p>
        </p:txBody>
      </p:sp>
      <p:sp>
        <p:nvSpPr>
          <p:cNvPr id="4" name="CaixaDeTexto 3">
            <a:extLst>
              <a:ext uri="{FF2B5EF4-FFF2-40B4-BE49-F238E27FC236}">
                <a16:creationId xmlns:a16="http://schemas.microsoft.com/office/drawing/2014/main" id="{ADDA3243-B89D-CCE6-8355-5512284DB0CF}"/>
              </a:ext>
            </a:extLst>
          </p:cNvPr>
          <p:cNvSpPr txBox="1"/>
          <p:nvPr/>
        </p:nvSpPr>
        <p:spPr>
          <a:xfrm>
            <a:off x="693683" y="2594055"/>
            <a:ext cx="11122166" cy="3970318"/>
          </a:xfrm>
          <a:prstGeom prst="rect">
            <a:avLst/>
          </a:prstGeom>
          <a:solidFill>
            <a:schemeClr val="bg1"/>
          </a:solidFill>
          <a:ln>
            <a:solidFill>
              <a:schemeClr val="accent4"/>
            </a:solidFill>
          </a:ln>
        </p:spPr>
        <p:txBody>
          <a:bodyPr wrap="square" rtlCol="0">
            <a:spAutoFit/>
          </a:bodyPr>
          <a:lstStyle/>
          <a:p>
            <a:pPr marL="514350" indent="-514350">
              <a:buFont typeface="+mj-lt"/>
              <a:buAutoNum type="alphaLcParenR"/>
            </a:pPr>
            <a:r>
              <a:rPr lang="pt-BR" sz="2800" dirty="0">
                <a:solidFill>
                  <a:srgbClr val="2F2F2E"/>
                </a:solidFill>
                <a:effectLst/>
                <a:latin typeface="+mj-lt"/>
              </a:rPr>
              <a:t>The Yanomami are </a:t>
            </a:r>
            <a:r>
              <a:rPr lang="pt-BR" sz="2800" i="1" u="sng" dirty="0" err="1">
                <a:effectLst/>
                <a:latin typeface="+mj-lt"/>
              </a:rPr>
              <a:t>people</a:t>
            </a:r>
            <a:r>
              <a:rPr lang="pt-BR" sz="2800" dirty="0">
                <a:solidFill>
                  <a:srgbClr val="2F2F2E"/>
                </a:solidFill>
                <a:effectLst/>
                <a:latin typeface="+mj-lt"/>
              </a:rPr>
              <a:t> </a:t>
            </a:r>
            <a:r>
              <a:rPr lang="pt-BR" sz="2800" b="1" dirty="0" err="1">
                <a:solidFill>
                  <a:schemeClr val="accent2"/>
                </a:solidFill>
                <a:effectLst/>
                <a:latin typeface="+mj-lt"/>
              </a:rPr>
              <a:t>who</a:t>
            </a:r>
            <a:r>
              <a:rPr lang="pt-BR" sz="2800" dirty="0">
                <a:solidFill>
                  <a:srgbClr val="2F2F2E"/>
                </a:solidFill>
                <a:effectLst/>
                <a:latin typeface="+mj-lt"/>
              </a:rPr>
              <a:t> </a:t>
            </a:r>
            <a:r>
              <a:rPr lang="pt-BR" sz="2800" dirty="0" err="1">
                <a:solidFill>
                  <a:srgbClr val="2F2F2E"/>
                </a:solidFill>
                <a:effectLst/>
                <a:latin typeface="+mj-lt"/>
              </a:rPr>
              <a:t>protect</a:t>
            </a:r>
            <a:r>
              <a:rPr lang="pt-BR" sz="2800" dirty="0">
                <a:solidFill>
                  <a:srgbClr val="2F2F2E"/>
                </a:solidFill>
                <a:effectLst/>
                <a:latin typeface="+mj-lt"/>
              </a:rPr>
              <a:t> </a:t>
            </a:r>
            <a:r>
              <a:rPr lang="pt-BR" sz="2800" dirty="0" err="1">
                <a:solidFill>
                  <a:srgbClr val="2F2F2E"/>
                </a:solidFill>
                <a:effectLst/>
                <a:latin typeface="+mj-lt"/>
              </a:rPr>
              <a:t>the</a:t>
            </a:r>
            <a:r>
              <a:rPr lang="pt-BR" sz="2800" dirty="0">
                <a:solidFill>
                  <a:srgbClr val="2F2F2E"/>
                </a:solidFill>
                <a:effectLst/>
                <a:latin typeface="+mj-lt"/>
              </a:rPr>
              <a:t> </a:t>
            </a:r>
            <a:r>
              <a:rPr lang="pt-BR" sz="2800" dirty="0" err="1">
                <a:solidFill>
                  <a:srgbClr val="2F2F2E"/>
                </a:solidFill>
                <a:effectLst/>
                <a:latin typeface="+mj-lt"/>
              </a:rPr>
              <a:t>trees</a:t>
            </a:r>
            <a:r>
              <a:rPr lang="pt-BR" sz="2800" dirty="0">
                <a:solidFill>
                  <a:srgbClr val="2F2F2E"/>
                </a:solidFill>
                <a:effectLst/>
                <a:latin typeface="+mj-lt"/>
              </a:rPr>
              <a:t>, </a:t>
            </a:r>
            <a:r>
              <a:rPr lang="pt-BR" sz="2800" dirty="0" err="1">
                <a:solidFill>
                  <a:srgbClr val="2F2F2E"/>
                </a:solidFill>
                <a:effectLst/>
                <a:latin typeface="+mj-lt"/>
              </a:rPr>
              <a:t>the</a:t>
            </a:r>
            <a:r>
              <a:rPr lang="pt-BR" sz="2800" dirty="0">
                <a:solidFill>
                  <a:srgbClr val="2F2F2E"/>
                </a:solidFill>
                <a:effectLst/>
                <a:latin typeface="+mj-lt"/>
              </a:rPr>
              <a:t> </a:t>
            </a:r>
            <a:r>
              <a:rPr lang="pt-BR" sz="2800" dirty="0" err="1">
                <a:solidFill>
                  <a:srgbClr val="2F2F2E"/>
                </a:solidFill>
                <a:effectLst/>
                <a:latin typeface="+mj-lt"/>
              </a:rPr>
              <a:t>forest</a:t>
            </a:r>
            <a:r>
              <a:rPr lang="pt-BR" sz="2800" dirty="0">
                <a:solidFill>
                  <a:srgbClr val="2F2F2E"/>
                </a:solidFill>
                <a:effectLst/>
                <a:latin typeface="+mj-lt"/>
              </a:rPr>
              <a:t> </a:t>
            </a:r>
            <a:r>
              <a:rPr lang="pt-BR" sz="2800" dirty="0" err="1">
                <a:solidFill>
                  <a:srgbClr val="2F2F2E"/>
                </a:solidFill>
                <a:effectLst/>
                <a:latin typeface="+mj-lt"/>
              </a:rPr>
              <a:t>and</a:t>
            </a:r>
            <a:r>
              <a:rPr lang="pt-BR" sz="2800" dirty="0">
                <a:solidFill>
                  <a:srgbClr val="2F2F2E"/>
                </a:solidFill>
                <a:effectLst/>
                <a:latin typeface="+mj-lt"/>
              </a:rPr>
              <a:t> </a:t>
            </a:r>
            <a:r>
              <a:rPr lang="pt-BR" sz="2800" dirty="0" err="1">
                <a:solidFill>
                  <a:srgbClr val="2F2F2E"/>
                </a:solidFill>
                <a:effectLst/>
                <a:latin typeface="+mj-lt"/>
              </a:rPr>
              <a:t>the</a:t>
            </a:r>
            <a:r>
              <a:rPr lang="pt-BR" sz="2800" dirty="0">
                <a:solidFill>
                  <a:srgbClr val="2F2F2E"/>
                </a:solidFill>
                <a:effectLst/>
                <a:latin typeface="+mj-lt"/>
              </a:rPr>
              <a:t> </a:t>
            </a:r>
            <a:r>
              <a:rPr lang="pt-BR" sz="2800" dirty="0" err="1">
                <a:solidFill>
                  <a:srgbClr val="2F2F2E"/>
                </a:solidFill>
                <a:effectLst/>
                <a:latin typeface="+mj-lt"/>
              </a:rPr>
              <a:t>soil</a:t>
            </a:r>
            <a:r>
              <a:rPr lang="pt-BR" sz="2800" dirty="0">
                <a:solidFill>
                  <a:srgbClr val="2F2F2E"/>
                </a:solidFill>
                <a:effectLst/>
                <a:latin typeface="+mj-lt"/>
              </a:rPr>
              <a:t>.</a:t>
            </a:r>
          </a:p>
          <a:p>
            <a:pPr marL="514350" indent="-514350">
              <a:buFont typeface="+mj-lt"/>
              <a:buAutoNum type="alphaLcParenR"/>
            </a:pPr>
            <a:endParaRPr lang="pt-BR" sz="2800" dirty="0">
              <a:solidFill>
                <a:srgbClr val="2F2F2E"/>
              </a:solidFill>
              <a:effectLst/>
              <a:latin typeface="+mj-lt"/>
            </a:endParaRPr>
          </a:p>
          <a:p>
            <a:pPr marL="514350" indent="-514350">
              <a:buFont typeface="+mj-lt"/>
              <a:buAutoNum type="alphaLcParenR"/>
            </a:pPr>
            <a:r>
              <a:rPr lang="pt-BR" sz="2800" i="1" u="sng" dirty="0">
                <a:solidFill>
                  <a:srgbClr val="2F2F2E"/>
                </a:solidFill>
                <a:effectLst/>
                <a:latin typeface="+mj-lt"/>
              </a:rPr>
              <a:t>The </a:t>
            </a:r>
            <a:r>
              <a:rPr lang="pt-BR" sz="2800" i="1" u="sng" dirty="0" err="1">
                <a:solidFill>
                  <a:srgbClr val="2F2F2E"/>
                </a:solidFill>
                <a:effectLst/>
                <a:latin typeface="+mj-lt"/>
              </a:rPr>
              <a:t>drawings</a:t>
            </a:r>
            <a:r>
              <a:rPr lang="pt-BR" sz="2800" i="1" u="sng" dirty="0">
                <a:solidFill>
                  <a:srgbClr val="2F2F2E"/>
                </a:solidFill>
                <a:effectLst/>
                <a:latin typeface="+mj-lt"/>
              </a:rPr>
              <a:t> </a:t>
            </a:r>
            <a:r>
              <a:rPr lang="pt-BR" sz="2800" b="1" dirty="0" err="1">
                <a:solidFill>
                  <a:schemeClr val="accent2"/>
                </a:solidFill>
                <a:effectLst/>
                <a:latin typeface="+mj-lt"/>
              </a:rPr>
              <a:t>that</a:t>
            </a:r>
            <a:r>
              <a:rPr lang="pt-BR" sz="2800" dirty="0">
                <a:solidFill>
                  <a:srgbClr val="2F2F2E"/>
                </a:solidFill>
                <a:effectLst/>
                <a:latin typeface="+mj-lt"/>
              </a:rPr>
              <a:t> </a:t>
            </a:r>
            <a:r>
              <a:rPr lang="pt-BR" sz="2800" dirty="0" err="1">
                <a:solidFill>
                  <a:srgbClr val="2F2F2E"/>
                </a:solidFill>
                <a:effectLst/>
                <a:latin typeface="+mj-lt"/>
              </a:rPr>
              <a:t>Joseca</a:t>
            </a:r>
            <a:r>
              <a:rPr lang="pt-BR" sz="2800" dirty="0">
                <a:solidFill>
                  <a:srgbClr val="2F2F2E"/>
                </a:solidFill>
                <a:effectLst/>
                <a:latin typeface="+mj-lt"/>
              </a:rPr>
              <a:t> </a:t>
            </a:r>
            <a:r>
              <a:rPr lang="pt-BR" sz="2800" dirty="0" err="1">
                <a:solidFill>
                  <a:srgbClr val="2F2F2E"/>
                </a:solidFill>
                <a:effectLst/>
                <a:latin typeface="+mj-lt"/>
              </a:rPr>
              <a:t>creates</a:t>
            </a:r>
            <a:r>
              <a:rPr lang="pt-BR" sz="2800" dirty="0">
                <a:solidFill>
                  <a:srgbClr val="2F2F2E"/>
                </a:solidFill>
                <a:effectLst/>
                <a:latin typeface="+mj-lt"/>
              </a:rPr>
              <a:t> are </a:t>
            </a:r>
            <a:r>
              <a:rPr lang="pt-BR" sz="2800" dirty="0" err="1">
                <a:solidFill>
                  <a:srgbClr val="2F2F2E"/>
                </a:solidFill>
                <a:effectLst/>
                <a:latin typeface="+mj-lt"/>
              </a:rPr>
              <a:t>important</a:t>
            </a:r>
            <a:r>
              <a:rPr lang="pt-BR" sz="2800" dirty="0">
                <a:solidFill>
                  <a:srgbClr val="2F2F2E"/>
                </a:solidFill>
                <a:effectLst/>
                <a:latin typeface="+mj-lt"/>
              </a:rPr>
              <a:t> in Yanomami </a:t>
            </a:r>
            <a:r>
              <a:rPr lang="pt-BR" sz="2800" dirty="0" err="1">
                <a:solidFill>
                  <a:srgbClr val="2F2F2E"/>
                </a:solidFill>
                <a:effectLst/>
                <a:latin typeface="+mj-lt"/>
              </a:rPr>
              <a:t>culture</a:t>
            </a:r>
            <a:r>
              <a:rPr lang="pt-BR" sz="2800" dirty="0">
                <a:solidFill>
                  <a:srgbClr val="2F2F2E"/>
                </a:solidFill>
                <a:effectLst/>
                <a:latin typeface="+mj-lt"/>
              </a:rPr>
              <a:t>.</a:t>
            </a:r>
          </a:p>
          <a:p>
            <a:pPr marL="514350" indent="-514350">
              <a:buFont typeface="+mj-lt"/>
              <a:buAutoNum type="alphaLcParenR"/>
            </a:pPr>
            <a:endParaRPr lang="pt-BR" sz="2800" dirty="0">
              <a:solidFill>
                <a:srgbClr val="2F2F2E"/>
              </a:solidFill>
              <a:effectLst/>
              <a:latin typeface="+mj-lt"/>
            </a:endParaRPr>
          </a:p>
          <a:p>
            <a:pPr marL="514350" indent="-514350">
              <a:buFont typeface="+mj-lt"/>
              <a:buAutoNum type="alphaLcParenR"/>
            </a:pPr>
            <a:r>
              <a:rPr lang="pt-BR" sz="2800" dirty="0" err="1">
                <a:solidFill>
                  <a:srgbClr val="2F2F2E"/>
                </a:solidFill>
                <a:effectLst/>
                <a:latin typeface="+mj-lt"/>
              </a:rPr>
              <a:t>Joseca</a:t>
            </a:r>
            <a:r>
              <a:rPr lang="pt-BR" sz="2800" dirty="0">
                <a:solidFill>
                  <a:srgbClr val="2F2F2E"/>
                </a:solidFill>
                <a:effectLst/>
                <a:latin typeface="+mj-lt"/>
              </a:rPr>
              <a:t> </a:t>
            </a:r>
            <a:r>
              <a:rPr lang="pt-BR" sz="2800" dirty="0" err="1">
                <a:solidFill>
                  <a:srgbClr val="2F2F2E"/>
                </a:solidFill>
                <a:effectLst/>
                <a:latin typeface="+mj-lt"/>
              </a:rPr>
              <a:t>is</a:t>
            </a:r>
            <a:r>
              <a:rPr lang="pt-BR" sz="2800" dirty="0">
                <a:solidFill>
                  <a:srgbClr val="2F2F2E"/>
                </a:solidFill>
                <a:effectLst/>
                <a:latin typeface="+mj-lt"/>
              </a:rPr>
              <a:t> </a:t>
            </a:r>
            <a:r>
              <a:rPr lang="pt-BR" sz="2800" i="1" u="sng" dirty="0" err="1">
                <a:solidFill>
                  <a:srgbClr val="2F2F2E"/>
                </a:solidFill>
                <a:effectLst/>
                <a:latin typeface="+mj-lt"/>
              </a:rPr>
              <a:t>an</a:t>
            </a:r>
            <a:r>
              <a:rPr lang="pt-BR" sz="2800" i="1" u="sng" dirty="0">
                <a:solidFill>
                  <a:srgbClr val="2F2F2E"/>
                </a:solidFill>
                <a:effectLst/>
                <a:latin typeface="+mj-lt"/>
              </a:rPr>
              <a:t> </a:t>
            </a:r>
            <a:r>
              <a:rPr lang="pt-BR" sz="2800" i="1" u="sng" dirty="0" err="1">
                <a:solidFill>
                  <a:srgbClr val="2F2F2E"/>
                </a:solidFill>
                <a:effectLst/>
                <a:latin typeface="+mj-lt"/>
              </a:rPr>
              <a:t>artist</a:t>
            </a:r>
            <a:r>
              <a:rPr lang="pt-BR" sz="2800" i="1" u="sng" dirty="0">
                <a:solidFill>
                  <a:srgbClr val="2F2F2E"/>
                </a:solidFill>
                <a:effectLst/>
                <a:latin typeface="+mj-lt"/>
              </a:rPr>
              <a:t> </a:t>
            </a:r>
            <a:r>
              <a:rPr lang="pt-BR" sz="2800" b="1" dirty="0" err="1">
                <a:solidFill>
                  <a:schemeClr val="accent2"/>
                </a:solidFill>
                <a:effectLst/>
                <a:latin typeface="+mj-lt"/>
              </a:rPr>
              <a:t>whose</a:t>
            </a:r>
            <a:r>
              <a:rPr lang="pt-BR" sz="2800" dirty="0">
                <a:solidFill>
                  <a:srgbClr val="2F2F2E"/>
                </a:solidFill>
                <a:effectLst/>
                <a:latin typeface="+mj-lt"/>
              </a:rPr>
              <a:t> </a:t>
            </a:r>
            <a:r>
              <a:rPr lang="pt-BR" sz="2800" dirty="0" err="1">
                <a:solidFill>
                  <a:srgbClr val="2F2F2E"/>
                </a:solidFill>
                <a:effectLst/>
                <a:latin typeface="+mj-lt"/>
              </a:rPr>
              <a:t>drawings</a:t>
            </a:r>
            <a:r>
              <a:rPr lang="pt-BR" sz="2800" dirty="0">
                <a:solidFill>
                  <a:srgbClr val="2F2F2E"/>
                </a:solidFill>
                <a:effectLst/>
                <a:latin typeface="+mj-lt"/>
              </a:rPr>
              <a:t> </a:t>
            </a:r>
            <a:r>
              <a:rPr lang="pt-BR" sz="2800" dirty="0" err="1">
                <a:solidFill>
                  <a:srgbClr val="2F2F2E"/>
                </a:solidFill>
                <a:effectLst/>
                <a:latin typeface="+mj-lt"/>
              </a:rPr>
              <a:t>depict</a:t>
            </a:r>
            <a:r>
              <a:rPr lang="pt-BR" sz="2800" dirty="0">
                <a:solidFill>
                  <a:srgbClr val="2F2F2E"/>
                </a:solidFill>
                <a:effectLst/>
                <a:latin typeface="+mj-lt"/>
              </a:rPr>
              <a:t> </a:t>
            </a:r>
            <a:r>
              <a:rPr lang="pt-BR" sz="2800" dirty="0" err="1">
                <a:solidFill>
                  <a:srgbClr val="2F2F2E"/>
                </a:solidFill>
                <a:effectLst/>
                <a:latin typeface="+mj-lt"/>
              </a:rPr>
              <a:t>urban</a:t>
            </a:r>
            <a:r>
              <a:rPr lang="pt-BR" sz="2800" dirty="0">
                <a:solidFill>
                  <a:srgbClr val="2F2F2E"/>
                </a:solidFill>
                <a:effectLst/>
                <a:latin typeface="+mj-lt"/>
              </a:rPr>
              <a:t> </a:t>
            </a:r>
            <a:r>
              <a:rPr lang="pt-BR" sz="2800" dirty="0" err="1">
                <a:solidFill>
                  <a:srgbClr val="2F2F2E"/>
                </a:solidFill>
                <a:effectLst/>
                <a:latin typeface="+mj-lt"/>
              </a:rPr>
              <a:t>life</a:t>
            </a:r>
            <a:r>
              <a:rPr lang="pt-BR" sz="2800" dirty="0">
                <a:solidFill>
                  <a:srgbClr val="2F2F2E"/>
                </a:solidFill>
                <a:effectLst/>
                <a:latin typeface="+mj-lt"/>
              </a:rPr>
              <a:t>.</a:t>
            </a:r>
          </a:p>
          <a:p>
            <a:pPr marL="514350" indent="-514350">
              <a:buFont typeface="+mj-lt"/>
              <a:buAutoNum type="alphaLcParenR"/>
            </a:pPr>
            <a:endParaRPr lang="pt-BR" sz="2800" dirty="0">
              <a:solidFill>
                <a:srgbClr val="2F2F2E"/>
              </a:solidFill>
              <a:effectLst/>
              <a:latin typeface="+mj-lt"/>
            </a:endParaRPr>
          </a:p>
          <a:p>
            <a:pPr marL="514350" indent="-514350">
              <a:buFont typeface="+mj-lt"/>
              <a:buAutoNum type="alphaLcParenR"/>
            </a:pPr>
            <a:r>
              <a:rPr lang="pt-BR" sz="2800" i="1" u="sng" dirty="0">
                <a:solidFill>
                  <a:srgbClr val="2F2F2E"/>
                </a:solidFill>
                <a:effectLst/>
                <a:latin typeface="+mj-lt"/>
              </a:rPr>
              <a:t>The </a:t>
            </a:r>
            <a:r>
              <a:rPr lang="pt-BR" sz="2800" i="1" u="sng" dirty="0" err="1">
                <a:solidFill>
                  <a:srgbClr val="2F2F2E"/>
                </a:solidFill>
                <a:effectLst/>
                <a:latin typeface="+mj-lt"/>
              </a:rPr>
              <a:t>trees</a:t>
            </a:r>
            <a:r>
              <a:rPr lang="pt-BR" sz="2800" dirty="0">
                <a:solidFill>
                  <a:srgbClr val="2F2F2E"/>
                </a:solidFill>
                <a:effectLst/>
                <a:latin typeface="+mj-lt"/>
              </a:rPr>
              <a:t>, </a:t>
            </a:r>
            <a:r>
              <a:rPr lang="pt-BR" sz="2800" b="1" dirty="0" err="1">
                <a:solidFill>
                  <a:schemeClr val="accent2"/>
                </a:solidFill>
                <a:effectLst/>
                <a:latin typeface="+mj-lt"/>
              </a:rPr>
              <a:t>which</a:t>
            </a:r>
            <a:r>
              <a:rPr lang="pt-BR" sz="2800" dirty="0">
                <a:solidFill>
                  <a:srgbClr val="2F2F2E"/>
                </a:solidFill>
                <a:effectLst/>
                <a:latin typeface="+mj-lt"/>
              </a:rPr>
              <a:t> </a:t>
            </a:r>
            <a:r>
              <a:rPr lang="pt-BR" sz="2800" dirty="0" err="1">
                <a:solidFill>
                  <a:srgbClr val="2F2F2E"/>
                </a:solidFill>
                <a:effectLst/>
                <a:latin typeface="+mj-lt"/>
              </a:rPr>
              <a:t>give</a:t>
            </a:r>
            <a:r>
              <a:rPr lang="pt-BR" sz="2800" dirty="0">
                <a:solidFill>
                  <a:srgbClr val="2F2F2E"/>
                </a:solidFill>
                <a:effectLst/>
                <a:latin typeface="+mj-lt"/>
              </a:rPr>
              <a:t> </a:t>
            </a:r>
            <a:r>
              <a:rPr lang="pt-BR" sz="2800" dirty="0" err="1">
                <a:solidFill>
                  <a:srgbClr val="2F2F2E"/>
                </a:solidFill>
                <a:effectLst/>
                <a:latin typeface="+mj-lt"/>
              </a:rPr>
              <a:t>life</a:t>
            </a:r>
            <a:r>
              <a:rPr lang="pt-BR" sz="2800" dirty="0">
                <a:solidFill>
                  <a:srgbClr val="2F2F2E"/>
                </a:solidFill>
                <a:effectLst/>
                <a:latin typeface="+mj-lt"/>
              </a:rPr>
              <a:t> </a:t>
            </a:r>
            <a:r>
              <a:rPr lang="pt-BR" sz="2800" dirty="0" err="1">
                <a:solidFill>
                  <a:srgbClr val="2F2F2E"/>
                </a:solidFill>
                <a:effectLst/>
                <a:latin typeface="+mj-lt"/>
              </a:rPr>
              <a:t>to</a:t>
            </a:r>
            <a:r>
              <a:rPr lang="pt-BR" sz="2800" dirty="0">
                <a:solidFill>
                  <a:srgbClr val="2F2F2E"/>
                </a:solidFill>
                <a:effectLst/>
                <a:latin typeface="+mj-lt"/>
              </a:rPr>
              <a:t> </a:t>
            </a:r>
            <a:r>
              <a:rPr lang="pt-BR" sz="2800" dirty="0" err="1">
                <a:solidFill>
                  <a:srgbClr val="2F2F2E"/>
                </a:solidFill>
                <a:effectLst/>
                <a:latin typeface="+mj-lt"/>
              </a:rPr>
              <a:t>the</a:t>
            </a:r>
            <a:r>
              <a:rPr lang="pt-BR" sz="2800" dirty="0">
                <a:solidFill>
                  <a:srgbClr val="2F2F2E"/>
                </a:solidFill>
                <a:effectLst/>
                <a:latin typeface="+mj-lt"/>
              </a:rPr>
              <a:t> </a:t>
            </a:r>
            <a:r>
              <a:rPr lang="pt-BR" sz="2800" dirty="0" err="1">
                <a:solidFill>
                  <a:srgbClr val="2F2F2E"/>
                </a:solidFill>
                <a:effectLst/>
                <a:latin typeface="+mj-lt"/>
              </a:rPr>
              <a:t>ecosystem</a:t>
            </a:r>
            <a:r>
              <a:rPr lang="pt-BR" sz="2800" dirty="0">
                <a:solidFill>
                  <a:srgbClr val="2F2F2E"/>
                </a:solidFill>
                <a:effectLst/>
                <a:latin typeface="+mj-lt"/>
              </a:rPr>
              <a:t>, are </a:t>
            </a:r>
            <a:r>
              <a:rPr lang="pt-BR" sz="2800" dirty="0" err="1">
                <a:solidFill>
                  <a:srgbClr val="2F2F2E"/>
                </a:solidFill>
                <a:effectLst/>
                <a:latin typeface="+mj-lt"/>
              </a:rPr>
              <a:t>very</a:t>
            </a:r>
            <a:r>
              <a:rPr lang="pt-BR" sz="2800" dirty="0">
                <a:solidFill>
                  <a:srgbClr val="2F2F2E"/>
                </a:solidFill>
                <a:effectLst/>
                <a:latin typeface="+mj-lt"/>
              </a:rPr>
              <a:t> </a:t>
            </a:r>
            <a:r>
              <a:rPr lang="pt-BR" sz="2800" dirty="0" err="1">
                <a:solidFill>
                  <a:srgbClr val="2F2F2E"/>
                </a:solidFill>
                <a:effectLst/>
                <a:latin typeface="+mj-lt"/>
              </a:rPr>
              <a:t>important</a:t>
            </a:r>
            <a:r>
              <a:rPr lang="pt-BR" sz="2800" dirty="0">
                <a:solidFill>
                  <a:srgbClr val="2F2F2E"/>
                </a:solidFill>
                <a:effectLst/>
                <a:latin typeface="+mj-lt"/>
              </a:rPr>
              <a:t> </a:t>
            </a:r>
            <a:r>
              <a:rPr lang="pt-BR" sz="2800" dirty="0" err="1">
                <a:solidFill>
                  <a:srgbClr val="2F2F2E"/>
                </a:solidFill>
                <a:effectLst/>
                <a:latin typeface="+mj-lt"/>
              </a:rPr>
              <a:t>to</a:t>
            </a:r>
            <a:r>
              <a:rPr lang="pt-BR" sz="2800" dirty="0">
                <a:solidFill>
                  <a:srgbClr val="2F2F2E"/>
                </a:solidFill>
                <a:latin typeface="+mj-lt"/>
              </a:rPr>
              <a:t> </a:t>
            </a:r>
            <a:r>
              <a:rPr lang="pt-BR" sz="2800" dirty="0" err="1">
                <a:solidFill>
                  <a:srgbClr val="2F2F2E"/>
                </a:solidFill>
                <a:effectLst/>
                <a:latin typeface="+mj-lt"/>
              </a:rPr>
              <a:t>the</a:t>
            </a:r>
            <a:endParaRPr lang="pt-BR" sz="2800" dirty="0">
              <a:solidFill>
                <a:srgbClr val="2F2F2E"/>
              </a:solidFill>
              <a:effectLst/>
              <a:latin typeface="+mj-lt"/>
            </a:endParaRPr>
          </a:p>
          <a:p>
            <a:pPr marL="514350" indent="-514350">
              <a:buFont typeface="+mj-lt"/>
              <a:buAutoNum type="alphaLcParenR"/>
            </a:pPr>
            <a:endParaRPr lang="pt-BR" sz="2800" dirty="0">
              <a:solidFill>
                <a:srgbClr val="2F2F2E"/>
              </a:solidFill>
              <a:latin typeface="+mj-lt"/>
            </a:endParaRPr>
          </a:p>
          <a:p>
            <a:r>
              <a:rPr lang="pt-BR" sz="2800" dirty="0">
                <a:solidFill>
                  <a:srgbClr val="2F2F2E"/>
                </a:solidFill>
                <a:effectLst/>
                <a:latin typeface="+mj-lt"/>
              </a:rPr>
              <a:t> Yanomami.</a:t>
            </a:r>
          </a:p>
        </p:txBody>
      </p:sp>
      <p:sp>
        <p:nvSpPr>
          <p:cNvPr id="7" name="Seta Curva para Baixo 6">
            <a:extLst>
              <a:ext uri="{FF2B5EF4-FFF2-40B4-BE49-F238E27FC236}">
                <a16:creationId xmlns:a16="http://schemas.microsoft.com/office/drawing/2014/main" id="{9E67BB9C-9C98-52A5-68C7-6378409E0050}"/>
              </a:ext>
            </a:extLst>
          </p:cNvPr>
          <p:cNvSpPr/>
          <p:nvPr/>
        </p:nvSpPr>
        <p:spPr>
          <a:xfrm rot="10461923">
            <a:off x="4335692" y="3067110"/>
            <a:ext cx="1040524" cy="569017"/>
          </a:xfrm>
          <a:prstGeom prst="curvedDown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solidFill>
                <a:schemeClr val="tx1"/>
              </a:solidFill>
            </a:endParaRPr>
          </a:p>
        </p:txBody>
      </p:sp>
      <p:sp>
        <p:nvSpPr>
          <p:cNvPr id="8" name="Seta Curva para Baixo 7">
            <a:extLst>
              <a:ext uri="{FF2B5EF4-FFF2-40B4-BE49-F238E27FC236}">
                <a16:creationId xmlns:a16="http://schemas.microsoft.com/office/drawing/2014/main" id="{14860491-D60B-57C8-B6CB-E615EBF3F356}"/>
              </a:ext>
            </a:extLst>
          </p:cNvPr>
          <p:cNvSpPr/>
          <p:nvPr/>
        </p:nvSpPr>
        <p:spPr>
          <a:xfrm rot="10461923">
            <a:off x="2471003" y="3938269"/>
            <a:ext cx="1040524" cy="569017"/>
          </a:xfrm>
          <a:prstGeom prst="curvedDown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solidFill>
                <a:schemeClr val="tx1"/>
              </a:solidFill>
            </a:endParaRPr>
          </a:p>
        </p:txBody>
      </p:sp>
      <p:sp>
        <p:nvSpPr>
          <p:cNvPr id="11" name="Seta Curva para Baixo 10">
            <a:extLst>
              <a:ext uri="{FF2B5EF4-FFF2-40B4-BE49-F238E27FC236}">
                <a16:creationId xmlns:a16="http://schemas.microsoft.com/office/drawing/2014/main" id="{32203DD9-6AE9-6E9A-C408-40B30C60930D}"/>
              </a:ext>
            </a:extLst>
          </p:cNvPr>
          <p:cNvSpPr/>
          <p:nvPr/>
        </p:nvSpPr>
        <p:spPr>
          <a:xfrm rot="10461923">
            <a:off x="3244327" y="4764444"/>
            <a:ext cx="1040524" cy="569017"/>
          </a:xfrm>
          <a:prstGeom prst="curvedDown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solidFill>
                <a:schemeClr val="tx1"/>
              </a:solidFill>
            </a:endParaRPr>
          </a:p>
        </p:txBody>
      </p:sp>
      <p:sp>
        <p:nvSpPr>
          <p:cNvPr id="12" name="Seta Curva para Baixo 11">
            <a:extLst>
              <a:ext uri="{FF2B5EF4-FFF2-40B4-BE49-F238E27FC236}">
                <a16:creationId xmlns:a16="http://schemas.microsoft.com/office/drawing/2014/main" id="{D65FB26A-B3A0-9A19-346A-ABD544D08854}"/>
              </a:ext>
            </a:extLst>
          </p:cNvPr>
          <p:cNvSpPr/>
          <p:nvPr/>
        </p:nvSpPr>
        <p:spPr>
          <a:xfrm rot="10461923">
            <a:off x="2106738" y="5617212"/>
            <a:ext cx="1040524" cy="569017"/>
          </a:xfrm>
          <a:prstGeom prst="curvedDown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solidFill>
                <a:schemeClr val="tx1"/>
              </a:solidFill>
            </a:endParaRPr>
          </a:p>
        </p:txBody>
      </p:sp>
      <p:pic>
        <p:nvPicPr>
          <p:cNvPr id="14" name="Imagem 13">
            <a:extLst>
              <a:ext uri="{FF2B5EF4-FFF2-40B4-BE49-F238E27FC236}">
                <a16:creationId xmlns:a16="http://schemas.microsoft.com/office/drawing/2014/main" id="{BB570731-1647-5E4B-53C7-7C9102DCB61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6151" y="2504813"/>
            <a:ext cx="725521" cy="773643"/>
          </a:xfrm>
          <a:prstGeom prst="rect">
            <a:avLst/>
          </a:prstGeom>
        </p:spPr>
      </p:pic>
      <p:pic>
        <p:nvPicPr>
          <p:cNvPr id="15" name="Imagem 14">
            <a:extLst>
              <a:ext uri="{FF2B5EF4-FFF2-40B4-BE49-F238E27FC236}">
                <a16:creationId xmlns:a16="http://schemas.microsoft.com/office/drawing/2014/main" id="{5C13B951-71F7-F6AA-4942-4AF0E698FD1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6151" y="3351618"/>
            <a:ext cx="725521" cy="773643"/>
          </a:xfrm>
          <a:prstGeom prst="rect">
            <a:avLst/>
          </a:prstGeom>
        </p:spPr>
      </p:pic>
      <p:pic>
        <p:nvPicPr>
          <p:cNvPr id="16" name="Imagem 15">
            <a:extLst>
              <a:ext uri="{FF2B5EF4-FFF2-40B4-BE49-F238E27FC236}">
                <a16:creationId xmlns:a16="http://schemas.microsoft.com/office/drawing/2014/main" id="{3608D785-5343-A949-AE1A-AE8155813E7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6150" y="5089095"/>
            <a:ext cx="725521" cy="773643"/>
          </a:xfrm>
          <a:prstGeom prst="rect">
            <a:avLst/>
          </a:prstGeom>
        </p:spPr>
      </p:pic>
      <p:pic>
        <p:nvPicPr>
          <p:cNvPr id="18" name="Imagem 17">
            <a:extLst>
              <a:ext uri="{FF2B5EF4-FFF2-40B4-BE49-F238E27FC236}">
                <a16:creationId xmlns:a16="http://schemas.microsoft.com/office/drawing/2014/main" id="{561291AE-C289-EABD-D4AE-72E456364AD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7811" y="4217380"/>
            <a:ext cx="754107" cy="774000"/>
          </a:xfrm>
          <a:prstGeom prst="rect">
            <a:avLst/>
          </a:prstGeom>
        </p:spPr>
      </p:pic>
    </p:spTree>
    <p:extLst>
      <p:ext uri="{BB962C8B-B14F-4D97-AF65-F5344CB8AC3E}">
        <p14:creationId xmlns:p14="http://schemas.microsoft.com/office/powerpoint/2010/main" val="12455654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881643B4-1F5A-9A84-6BC9-297B1BC91FA5}"/>
              </a:ext>
            </a:extLst>
          </p:cNvPr>
          <p:cNvSpPr txBox="1"/>
          <p:nvPr/>
        </p:nvSpPr>
        <p:spPr>
          <a:xfrm>
            <a:off x="602677" y="1532397"/>
            <a:ext cx="11244505" cy="5262979"/>
          </a:xfrm>
          <a:prstGeom prst="rect">
            <a:avLst/>
          </a:prstGeom>
          <a:solidFill>
            <a:schemeClr val="bg1"/>
          </a:solidFill>
          <a:ln>
            <a:noFill/>
          </a:ln>
        </p:spPr>
        <p:txBody>
          <a:bodyPr wrap="square" rtlCol="0">
            <a:spAutoFit/>
          </a:bodyPr>
          <a:lstStyle/>
          <a:p>
            <a:r>
              <a:rPr lang="pt-BR" sz="2400" b="1" dirty="0">
                <a:solidFill>
                  <a:srgbClr val="2F2F2E"/>
                </a:solidFill>
                <a:effectLst/>
                <a:latin typeface="+mj-lt"/>
              </a:rPr>
              <a:t>     O pronome relativo </a:t>
            </a:r>
            <a:r>
              <a:rPr lang="pt-BR" sz="2400" b="1" i="1" dirty="0" err="1">
                <a:solidFill>
                  <a:schemeClr val="accent2"/>
                </a:solidFill>
                <a:effectLst/>
                <a:latin typeface="+mj-lt"/>
              </a:rPr>
              <a:t>who</a:t>
            </a:r>
            <a:r>
              <a:rPr lang="pt-BR" sz="2400" b="1" dirty="0">
                <a:solidFill>
                  <a:srgbClr val="2F2F2E"/>
                </a:solidFill>
                <a:effectLst/>
                <a:latin typeface="+mj-lt"/>
              </a:rPr>
              <a:t> se refere a pessoas, como no exemplo a seguir.</a:t>
            </a:r>
          </a:p>
          <a:p>
            <a:r>
              <a:rPr lang="pt-BR" sz="2400" i="1" dirty="0">
                <a:solidFill>
                  <a:srgbClr val="2F2F2E"/>
                </a:solidFill>
                <a:effectLst/>
                <a:latin typeface="+mj-lt"/>
              </a:rPr>
              <a:t>• </a:t>
            </a:r>
            <a:r>
              <a:rPr lang="pt-BR" sz="2400" i="1" u="sng" dirty="0">
                <a:solidFill>
                  <a:srgbClr val="2F2F2E"/>
                </a:solidFill>
                <a:effectLst/>
                <a:latin typeface="+mj-lt"/>
              </a:rPr>
              <a:t>Otavio </a:t>
            </a:r>
            <a:r>
              <a:rPr lang="pt-BR" sz="2400" i="1" u="sng" dirty="0" err="1">
                <a:solidFill>
                  <a:srgbClr val="2F2F2E"/>
                </a:solidFill>
                <a:effectLst/>
                <a:latin typeface="+mj-lt"/>
              </a:rPr>
              <a:t>and</a:t>
            </a:r>
            <a:r>
              <a:rPr lang="pt-BR" sz="2400" i="1" u="sng" dirty="0">
                <a:solidFill>
                  <a:srgbClr val="2F2F2E"/>
                </a:solidFill>
                <a:effectLst/>
                <a:latin typeface="+mj-lt"/>
              </a:rPr>
              <a:t> Gustavo Pandolfo</a:t>
            </a:r>
            <a:r>
              <a:rPr lang="pt-BR" sz="2400" i="1" dirty="0">
                <a:solidFill>
                  <a:srgbClr val="2F2F2E"/>
                </a:solidFill>
                <a:effectLst/>
                <a:latin typeface="+mj-lt"/>
              </a:rPr>
              <a:t>, </a:t>
            </a:r>
            <a:r>
              <a:rPr lang="pt-BR" sz="2400" b="1" i="1" dirty="0" err="1">
                <a:solidFill>
                  <a:srgbClr val="2F2F2E"/>
                </a:solidFill>
                <a:effectLst/>
                <a:latin typeface="+mj-lt"/>
              </a:rPr>
              <a:t>who</a:t>
            </a:r>
            <a:r>
              <a:rPr lang="pt-BR" sz="2400" i="1" dirty="0">
                <a:solidFill>
                  <a:srgbClr val="2F2F2E"/>
                </a:solidFill>
                <a:effectLst/>
                <a:latin typeface="+mj-lt"/>
              </a:rPr>
              <a:t> are </a:t>
            </a:r>
            <a:r>
              <a:rPr lang="pt-BR" sz="2400" i="1" dirty="0" err="1">
                <a:solidFill>
                  <a:srgbClr val="2F2F2E"/>
                </a:solidFill>
                <a:effectLst/>
                <a:latin typeface="+mj-lt"/>
              </a:rPr>
              <a:t>twin</a:t>
            </a:r>
            <a:r>
              <a:rPr lang="pt-BR" sz="2400" i="1" dirty="0">
                <a:solidFill>
                  <a:srgbClr val="2F2F2E"/>
                </a:solidFill>
                <a:effectLst/>
                <a:latin typeface="+mj-lt"/>
              </a:rPr>
              <a:t> brothers, are </a:t>
            </a:r>
            <a:r>
              <a:rPr lang="pt-BR" sz="2400" i="1" dirty="0" err="1">
                <a:solidFill>
                  <a:srgbClr val="2F2F2E"/>
                </a:solidFill>
                <a:effectLst/>
                <a:latin typeface="+mj-lt"/>
              </a:rPr>
              <a:t>Brazilian</a:t>
            </a:r>
            <a:r>
              <a:rPr lang="pt-BR" sz="2400" i="1" dirty="0">
                <a:solidFill>
                  <a:srgbClr val="2F2F2E"/>
                </a:solidFill>
                <a:effectLst/>
                <a:latin typeface="+mj-lt"/>
              </a:rPr>
              <a:t> </a:t>
            </a:r>
            <a:r>
              <a:rPr lang="pt-BR" sz="2400" i="1" dirty="0" err="1">
                <a:solidFill>
                  <a:srgbClr val="2F2F2E"/>
                </a:solidFill>
                <a:effectLst/>
                <a:latin typeface="+mj-lt"/>
              </a:rPr>
              <a:t>artists</a:t>
            </a:r>
            <a:r>
              <a:rPr lang="pt-BR" sz="2400" i="1" dirty="0">
                <a:solidFill>
                  <a:srgbClr val="2F2F2E"/>
                </a:solidFill>
                <a:effectLst/>
                <a:latin typeface="+mj-lt"/>
              </a:rPr>
              <a:t>.</a:t>
            </a:r>
          </a:p>
          <a:p>
            <a:endParaRPr lang="pt-BR" sz="2400" i="1" dirty="0">
              <a:solidFill>
                <a:srgbClr val="2F2F2E"/>
              </a:solidFill>
              <a:effectLst/>
              <a:latin typeface="+mj-lt"/>
            </a:endParaRPr>
          </a:p>
          <a:p>
            <a:r>
              <a:rPr lang="pt-BR" sz="2400" b="1" dirty="0">
                <a:solidFill>
                  <a:srgbClr val="2F2F2E"/>
                </a:solidFill>
                <a:effectLst/>
                <a:latin typeface="+mj-lt"/>
              </a:rPr>
              <a:t>O pronome relativo </a:t>
            </a:r>
            <a:r>
              <a:rPr lang="pt-BR" sz="2400" b="1" i="1" dirty="0" err="1">
                <a:solidFill>
                  <a:schemeClr val="accent2"/>
                </a:solidFill>
                <a:effectLst/>
                <a:latin typeface="+mj-lt"/>
              </a:rPr>
              <a:t>which</a:t>
            </a:r>
            <a:r>
              <a:rPr lang="pt-BR" sz="2400" b="1" dirty="0">
                <a:solidFill>
                  <a:srgbClr val="2F2F2E"/>
                </a:solidFill>
                <a:effectLst/>
                <a:latin typeface="+mj-lt"/>
              </a:rPr>
              <a:t> se refere a coisas, como no exemplo a seguir.</a:t>
            </a:r>
          </a:p>
          <a:p>
            <a:r>
              <a:rPr lang="pt-BR" sz="2400" i="1" dirty="0">
                <a:solidFill>
                  <a:srgbClr val="2F2F2E"/>
                </a:solidFill>
                <a:effectLst/>
                <a:latin typeface="+mj-lt"/>
              </a:rPr>
              <a:t>• The brothers </a:t>
            </a:r>
            <a:r>
              <a:rPr lang="pt-BR" sz="2400" i="1" dirty="0" err="1">
                <a:solidFill>
                  <a:srgbClr val="2F2F2E"/>
                </a:solidFill>
                <a:effectLst/>
                <a:latin typeface="+mj-lt"/>
              </a:rPr>
              <a:t>communicated</a:t>
            </a:r>
            <a:r>
              <a:rPr lang="pt-BR" sz="2400" i="1" dirty="0">
                <a:solidFill>
                  <a:srgbClr val="2F2F2E"/>
                </a:solidFill>
                <a:effectLst/>
                <a:latin typeface="+mj-lt"/>
              </a:rPr>
              <a:t> in </a:t>
            </a:r>
            <a:r>
              <a:rPr lang="pt-BR" sz="2400" i="1" u="sng" dirty="0">
                <a:solidFill>
                  <a:srgbClr val="2F2F2E"/>
                </a:solidFill>
                <a:effectLst/>
                <a:latin typeface="+mj-lt"/>
              </a:rPr>
              <a:t>a </a:t>
            </a:r>
            <a:r>
              <a:rPr lang="pt-BR" sz="2400" i="1" u="sng" dirty="0" err="1">
                <a:solidFill>
                  <a:srgbClr val="2F2F2E"/>
                </a:solidFill>
                <a:effectLst/>
                <a:latin typeface="+mj-lt"/>
              </a:rPr>
              <a:t>special</a:t>
            </a:r>
            <a:r>
              <a:rPr lang="pt-BR" sz="2400" i="1" u="sng" dirty="0">
                <a:solidFill>
                  <a:srgbClr val="2F2F2E"/>
                </a:solidFill>
                <a:effectLst/>
                <a:latin typeface="+mj-lt"/>
              </a:rPr>
              <a:t> </a:t>
            </a:r>
            <a:r>
              <a:rPr lang="pt-BR" sz="2400" i="1" u="sng" dirty="0" err="1">
                <a:solidFill>
                  <a:srgbClr val="2F2F2E"/>
                </a:solidFill>
                <a:effectLst/>
                <a:latin typeface="+mj-lt"/>
              </a:rPr>
              <a:t>way</a:t>
            </a:r>
            <a:r>
              <a:rPr lang="pt-BR" sz="2400" i="1" dirty="0">
                <a:solidFill>
                  <a:srgbClr val="2F2F2E"/>
                </a:solidFill>
                <a:effectLst/>
                <a:latin typeface="+mj-lt"/>
              </a:rPr>
              <a:t>, </a:t>
            </a:r>
            <a:r>
              <a:rPr lang="pt-BR" sz="2400" b="1" i="1" dirty="0" err="1">
                <a:solidFill>
                  <a:srgbClr val="2F2F2E"/>
                </a:solidFill>
                <a:effectLst/>
                <a:latin typeface="+mj-lt"/>
              </a:rPr>
              <a:t>which</a:t>
            </a:r>
            <a:r>
              <a:rPr lang="pt-BR" sz="2400" i="1" dirty="0">
                <a:solidFill>
                  <a:srgbClr val="2F2F2E"/>
                </a:solidFill>
                <a:effectLst/>
                <a:latin typeface="+mj-lt"/>
              </a:rPr>
              <a:t> </a:t>
            </a:r>
            <a:r>
              <a:rPr lang="pt-BR" sz="2400" i="1" dirty="0" err="1">
                <a:solidFill>
                  <a:srgbClr val="2F2F2E"/>
                </a:solidFill>
                <a:effectLst/>
                <a:latin typeface="+mj-lt"/>
              </a:rPr>
              <a:t>included</a:t>
            </a:r>
            <a:r>
              <a:rPr lang="pt-BR" sz="2400" i="1" dirty="0">
                <a:solidFill>
                  <a:srgbClr val="2F2F2E"/>
                </a:solidFill>
                <a:effectLst/>
                <a:latin typeface="+mj-lt"/>
              </a:rPr>
              <a:t> </a:t>
            </a:r>
            <a:r>
              <a:rPr lang="pt-BR" sz="2400" i="1" dirty="0" err="1">
                <a:solidFill>
                  <a:srgbClr val="2F2F2E"/>
                </a:solidFill>
                <a:effectLst/>
                <a:latin typeface="+mj-lt"/>
              </a:rPr>
              <a:t>constantly</a:t>
            </a:r>
            <a:r>
              <a:rPr lang="pt-BR" sz="2400" i="1" dirty="0">
                <a:solidFill>
                  <a:srgbClr val="2F2F2E"/>
                </a:solidFill>
                <a:effectLst/>
                <a:latin typeface="+mj-lt"/>
              </a:rPr>
              <a:t> making </a:t>
            </a:r>
            <a:r>
              <a:rPr lang="pt-BR" sz="2400" i="1" dirty="0" err="1">
                <a:solidFill>
                  <a:srgbClr val="2F2F2E"/>
                </a:solidFill>
                <a:effectLst/>
                <a:latin typeface="+mj-lt"/>
              </a:rPr>
              <a:t>drawings</a:t>
            </a:r>
            <a:r>
              <a:rPr lang="pt-BR" sz="2400" i="1" dirty="0">
                <a:solidFill>
                  <a:srgbClr val="2F2F2E"/>
                </a:solidFill>
                <a:effectLst/>
                <a:latin typeface="+mj-lt"/>
              </a:rPr>
              <a:t>.</a:t>
            </a:r>
          </a:p>
          <a:p>
            <a:endParaRPr lang="pt-BR" sz="2400" i="1" dirty="0">
              <a:solidFill>
                <a:srgbClr val="2F2F2E"/>
              </a:solidFill>
              <a:effectLst/>
              <a:latin typeface="+mj-lt"/>
            </a:endParaRPr>
          </a:p>
          <a:p>
            <a:r>
              <a:rPr lang="pt-BR" sz="2400" b="1" dirty="0">
                <a:solidFill>
                  <a:srgbClr val="2F2F2E"/>
                </a:solidFill>
                <a:effectLst/>
                <a:latin typeface="+mj-lt"/>
              </a:rPr>
              <a:t>O pronome relativo </a:t>
            </a:r>
            <a:r>
              <a:rPr lang="pt-BR" sz="2400" b="1" i="1" dirty="0" err="1">
                <a:solidFill>
                  <a:schemeClr val="accent2"/>
                </a:solidFill>
                <a:effectLst/>
                <a:latin typeface="+mj-lt"/>
              </a:rPr>
              <a:t>that</a:t>
            </a:r>
            <a:r>
              <a:rPr lang="pt-BR" sz="2400" b="1" i="1" dirty="0">
                <a:solidFill>
                  <a:schemeClr val="accent2"/>
                </a:solidFill>
                <a:effectLst/>
                <a:latin typeface="+mj-lt"/>
              </a:rPr>
              <a:t> </a:t>
            </a:r>
            <a:r>
              <a:rPr lang="pt-BR" sz="2400" b="1" dirty="0">
                <a:solidFill>
                  <a:srgbClr val="2F2F2E"/>
                </a:solidFill>
                <a:effectLst/>
                <a:latin typeface="+mj-lt"/>
              </a:rPr>
              <a:t>pode se referir tanto a pessoas quanto a coisas, como nos exemplos a seguir.</a:t>
            </a:r>
          </a:p>
          <a:p>
            <a:r>
              <a:rPr lang="pt-BR" sz="2400" i="1" dirty="0">
                <a:solidFill>
                  <a:srgbClr val="2F2F2E"/>
                </a:solidFill>
                <a:effectLst/>
                <a:latin typeface="+mj-lt"/>
              </a:rPr>
              <a:t>• Otavio </a:t>
            </a:r>
            <a:r>
              <a:rPr lang="pt-BR" sz="2400" i="1" dirty="0" err="1">
                <a:solidFill>
                  <a:srgbClr val="2F2F2E"/>
                </a:solidFill>
                <a:effectLst/>
                <a:latin typeface="+mj-lt"/>
              </a:rPr>
              <a:t>and</a:t>
            </a:r>
            <a:r>
              <a:rPr lang="pt-BR" sz="2400" i="1" dirty="0">
                <a:solidFill>
                  <a:srgbClr val="2F2F2E"/>
                </a:solidFill>
                <a:effectLst/>
                <a:latin typeface="+mj-lt"/>
              </a:rPr>
              <a:t> Gustavo Pandolfo are </a:t>
            </a:r>
            <a:r>
              <a:rPr lang="pt-BR" sz="2400" i="1" u="sng" dirty="0">
                <a:solidFill>
                  <a:srgbClr val="2F2F2E"/>
                </a:solidFill>
                <a:effectLst/>
                <a:latin typeface="+mj-lt"/>
              </a:rPr>
              <a:t>brothers</a:t>
            </a:r>
            <a:r>
              <a:rPr lang="pt-BR" sz="2400" i="1" dirty="0">
                <a:solidFill>
                  <a:srgbClr val="2F2F2E"/>
                </a:solidFill>
                <a:effectLst/>
                <a:latin typeface="+mj-lt"/>
              </a:rPr>
              <a:t> </a:t>
            </a:r>
            <a:r>
              <a:rPr lang="pt-BR" sz="2400" b="1" i="1" dirty="0" err="1">
                <a:solidFill>
                  <a:srgbClr val="2F2F2E"/>
                </a:solidFill>
                <a:effectLst/>
                <a:latin typeface="+mj-lt"/>
              </a:rPr>
              <a:t>that</a:t>
            </a:r>
            <a:r>
              <a:rPr lang="pt-BR" sz="2400" b="1" i="1" dirty="0">
                <a:solidFill>
                  <a:srgbClr val="2F2F2E"/>
                </a:solidFill>
                <a:effectLst/>
                <a:latin typeface="+mj-lt"/>
              </a:rPr>
              <a:t> </a:t>
            </a:r>
            <a:r>
              <a:rPr lang="pt-BR" sz="2400" i="1" dirty="0" err="1">
                <a:solidFill>
                  <a:srgbClr val="2F2F2E"/>
                </a:solidFill>
                <a:effectLst/>
                <a:latin typeface="+mj-lt"/>
              </a:rPr>
              <a:t>create</a:t>
            </a:r>
            <a:r>
              <a:rPr lang="pt-BR" sz="2400" i="1" dirty="0">
                <a:solidFill>
                  <a:srgbClr val="2F2F2E"/>
                </a:solidFill>
                <a:effectLst/>
                <a:latin typeface="+mj-lt"/>
              </a:rPr>
              <a:t> </a:t>
            </a:r>
            <a:r>
              <a:rPr lang="pt-BR" sz="2400" i="1" dirty="0" err="1">
                <a:solidFill>
                  <a:srgbClr val="2F2F2E"/>
                </a:solidFill>
                <a:effectLst/>
                <a:latin typeface="+mj-lt"/>
              </a:rPr>
              <a:t>graffiti</a:t>
            </a:r>
            <a:r>
              <a:rPr lang="pt-BR" sz="2400" i="1" dirty="0">
                <a:solidFill>
                  <a:srgbClr val="2F2F2E"/>
                </a:solidFill>
                <a:effectLst/>
                <a:latin typeface="+mj-lt"/>
              </a:rPr>
              <a:t> </a:t>
            </a:r>
            <a:r>
              <a:rPr lang="pt-BR" sz="2400" i="1" dirty="0" err="1">
                <a:solidFill>
                  <a:srgbClr val="2F2F2E"/>
                </a:solidFill>
                <a:effectLst/>
                <a:latin typeface="+mj-lt"/>
              </a:rPr>
              <a:t>together</a:t>
            </a:r>
            <a:r>
              <a:rPr lang="pt-BR" sz="2400" i="1" dirty="0">
                <a:solidFill>
                  <a:srgbClr val="2F2F2E"/>
                </a:solidFill>
                <a:effectLst/>
                <a:latin typeface="+mj-lt"/>
              </a:rPr>
              <a:t>.</a:t>
            </a:r>
          </a:p>
          <a:p>
            <a:r>
              <a:rPr lang="pt-BR" sz="2400" i="1" dirty="0">
                <a:solidFill>
                  <a:srgbClr val="2F2F2E"/>
                </a:solidFill>
                <a:effectLst/>
                <a:latin typeface="+mj-lt"/>
              </a:rPr>
              <a:t>• They </a:t>
            </a:r>
            <a:r>
              <a:rPr lang="pt-BR" sz="2400" i="1" dirty="0" err="1">
                <a:solidFill>
                  <a:srgbClr val="2F2F2E"/>
                </a:solidFill>
                <a:effectLst/>
                <a:latin typeface="+mj-lt"/>
              </a:rPr>
              <a:t>create</a:t>
            </a:r>
            <a:r>
              <a:rPr lang="pt-BR" sz="2400" i="1" dirty="0">
                <a:solidFill>
                  <a:srgbClr val="2F2F2E"/>
                </a:solidFill>
                <a:effectLst/>
                <a:latin typeface="+mj-lt"/>
              </a:rPr>
              <a:t> </a:t>
            </a:r>
            <a:r>
              <a:rPr lang="pt-BR" sz="2400" i="1" u="sng" dirty="0" err="1">
                <a:solidFill>
                  <a:srgbClr val="2F2F2E"/>
                </a:solidFill>
                <a:effectLst/>
                <a:latin typeface="+mj-lt"/>
              </a:rPr>
              <a:t>art</a:t>
            </a:r>
            <a:r>
              <a:rPr lang="pt-BR" sz="2400" i="1" dirty="0">
                <a:solidFill>
                  <a:srgbClr val="2F2F2E"/>
                </a:solidFill>
                <a:effectLst/>
                <a:latin typeface="+mj-lt"/>
              </a:rPr>
              <a:t> </a:t>
            </a:r>
            <a:r>
              <a:rPr lang="pt-BR" sz="2400" b="1" i="1" dirty="0" err="1">
                <a:solidFill>
                  <a:srgbClr val="2F2F2E"/>
                </a:solidFill>
                <a:effectLst/>
                <a:latin typeface="+mj-lt"/>
              </a:rPr>
              <a:t>that</a:t>
            </a:r>
            <a:r>
              <a:rPr lang="pt-BR" sz="2400" i="1" dirty="0">
                <a:solidFill>
                  <a:srgbClr val="2F2F2E"/>
                </a:solidFill>
                <a:effectLst/>
                <a:latin typeface="+mj-lt"/>
              </a:rPr>
              <a:t> </a:t>
            </a:r>
            <a:r>
              <a:rPr lang="pt-BR" sz="2400" i="1" dirty="0" err="1">
                <a:solidFill>
                  <a:srgbClr val="2F2F2E"/>
                </a:solidFill>
                <a:effectLst/>
                <a:latin typeface="+mj-lt"/>
              </a:rPr>
              <a:t>portrays</a:t>
            </a:r>
            <a:r>
              <a:rPr lang="pt-BR" sz="2400" i="1" dirty="0">
                <a:solidFill>
                  <a:srgbClr val="2F2F2E"/>
                </a:solidFill>
                <a:effectLst/>
                <a:latin typeface="+mj-lt"/>
              </a:rPr>
              <a:t> a </a:t>
            </a:r>
            <a:r>
              <a:rPr lang="pt-BR" sz="2400" i="1" dirty="0" err="1">
                <a:solidFill>
                  <a:srgbClr val="2F2F2E"/>
                </a:solidFill>
                <a:effectLst/>
                <a:latin typeface="+mj-lt"/>
              </a:rPr>
              <a:t>colorful</a:t>
            </a:r>
            <a:r>
              <a:rPr lang="pt-BR" sz="2400" i="1" dirty="0">
                <a:solidFill>
                  <a:srgbClr val="2F2F2E"/>
                </a:solidFill>
                <a:effectLst/>
                <a:latin typeface="+mj-lt"/>
              </a:rPr>
              <a:t> world.</a:t>
            </a:r>
          </a:p>
          <a:p>
            <a:endParaRPr lang="pt-BR" sz="2400" i="1" dirty="0">
              <a:solidFill>
                <a:srgbClr val="2F2F2E"/>
              </a:solidFill>
              <a:effectLst/>
              <a:latin typeface="+mj-lt"/>
            </a:endParaRPr>
          </a:p>
          <a:p>
            <a:r>
              <a:rPr lang="pt-BR" sz="2400" b="1" dirty="0">
                <a:solidFill>
                  <a:srgbClr val="2F2F2E"/>
                </a:solidFill>
                <a:effectLst/>
                <a:latin typeface="+mj-lt"/>
              </a:rPr>
              <a:t>O pronome relativo </a:t>
            </a:r>
            <a:r>
              <a:rPr lang="pt-BR" sz="2400" b="1" i="1" dirty="0" err="1">
                <a:solidFill>
                  <a:schemeClr val="accent2"/>
                </a:solidFill>
                <a:effectLst/>
                <a:latin typeface="+mj-lt"/>
              </a:rPr>
              <a:t>whose</a:t>
            </a:r>
            <a:r>
              <a:rPr lang="pt-BR" sz="2400" b="1" dirty="0">
                <a:solidFill>
                  <a:srgbClr val="2F2F2E"/>
                </a:solidFill>
                <a:effectLst/>
                <a:latin typeface="+mj-lt"/>
              </a:rPr>
              <a:t> indica posse e pode se referir tanto a pessoas quanto a coisas, como no exemplo a seguir.</a:t>
            </a:r>
          </a:p>
          <a:p>
            <a:r>
              <a:rPr lang="pt-BR" sz="2400" i="1" dirty="0">
                <a:solidFill>
                  <a:srgbClr val="2F2F2E"/>
                </a:solidFill>
                <a:effectLst/>
                <a:latin typeface="+mj-lt"/>
              </a:rPr>
              <a:t>• They are </a:t>
            </a:r>
            <a:r>
              <a:rPr lang="pt-BR" sz="2400" i="1" u="sng" dirty="0" err="1">
                <a:solidFill>
                  <a:srgbClr val="2F2F2E"/>
                </a:solidFill>
                <a:effectLst/>
                <a:latin typeface="+mj-lt"/>
              </a:rPr>
              <a:t>the</a:t>
            </a:r>
            <a:r>
              <a:rPr lang="pt-BR" sz="2400" i="1" u="sng" dirty="0">
                <a:solidFill>
                  <a:srgbClr val="2F2F2E"/>
                </a:solidFill>
                <a:effectLst/>
                <a:latin typeface="+mj-lt"/>
              </a:rPr>
              <a:t> </a:t>
            </a:r>
            <a:r>
              <a:rPr lang="pt-BR" sz="2400" i="1" u="sng" dirty="0" err="1">
                <a:solidFill>
                  <a:srgbClr val="2F2F2E"/>
                </a:solidFill>
                <a:effectLst/>
                <a:latin typeface="+mj-lt"/>
              </a:rPr>
              <a:t>artists</a:t>
            </a:r>
            <a:r>
              <a:rPr lang="pt-BR" sz="2400" i="1" dirty="0">
                <a:solidFill>
                  <a:srgbClr val="2F2F2E"/>
                </a:solidFill>
                <a:effectLst/>
                <a:latin typeface="+mj-lt"/>
              </a:rPr>
              <a:t> </a:t>
            </a:r>
            <a:r>
              <a:rPr lang="pt-BR" sz="2400" b="1" i="1" dirty="0" err="1">
                <a:solidFill>
                  <a:srgbClr val="2F2F2E"/>
                </a:solidFill>
                <a:effectLst/>
                <a:latin typeface="+mj-lt"/>
              </a:rPr>
              <a:t>whose</a:t>
            </a:r>
            <a:r>
              <a:rPr lang="pt-BR" sz="2400" i="1" dirty="0">
                <a:solidFill>
                  <a:srgbClr val="2F2F2E"/>
                </a:solidFill>
                <a:effectLst/>
                <a:latin typeface="+mj-lt"/>
              </a:rPr>
              <a:t> </a:t>
            </a:r>
            <a:r>
              <a:rPr lang="pt-BR" sz="2400" i="1" dirty="0" err="1">
                <a:solidFill>
                  <a:srgbClr val="2F2F2E"/>
                </a:solidFill>
                <a:effectLst/>
                <a:latin typeface="+mj-lt"/>
              </a:rPr>
              <a:t>paintings</a:t>
            </a:r>
            <a:r>
              <a:rPr lang="pt-BR" sz="2400" i="1" dirty="0">
                <a:solidFill>
                  <a:srgbClr val="2F2F2E"/>
                </a:solidFill>
                <a:effectLst/>
                <a:latin typeface="+mj-lt"/>
              </a:rPr>
              <a:t> </a:t>
            </a:r>
            <a:r>
              <a:rPr lang="pt-BR" sz="2400" i="1" dirty="0" err="1">
                <a:solidFill>
                  <a:srgbClr val="2F2F2E"/>
                </a:solidFill>
                <a:effectLst/>
                <a:latin typeface="+mj-lt"/>
              </a:rPr>
              <a:t>portray</a:t>
            </a:r>
            <a:r>
              <a:rPr lang="pt-BR" sz="2400" i="1" dirty="0">
                <a:solidFill>
                  <a:srgbClr val="2F2F2E"/>
                </a:solidFill>
                <a:effectLst/>
                <a:latin typeface="+mj-lt"/>
              </a:rPr>
              <a:t> </a:t>
            </a:r>
            <a:r>
              <a:rPr lang="pt-BR" sz="2400" i="1" dirty="0" err="1">
                <a:solidFill>
                  <a:srgbClr val="2F2F2E"/>
                </a:solidFill>
                <a:effectLst/>
                <a:latin typeface="+mj-lt"/>
              </a:rPr>
              <a:t>fantastic</a:t>
            </a:r>
            <a:r>
              <a:rPr lang="pt-BR" sz="2400" i="1" dirty="0">
                <a:solidFill>
                  <a:srgbClr val="2F2F2E"/>
                </a:solidFill>
                <a:effectLst/>
                <a:latin typeface="+mj-lt"/>
              </a:rPr>
              <a:t> </a:t>
            </a:r>
            <a:r>
              <a:rPr lang="pt-BR" sz="2400" i="1" dirty="0" err="1">
                <a:solidFill>
                  <a:srgbClr val="2F2F2E"/>
                </a:solidFill>
                <a:effectLst/>
                <a:latin typeface="+mj-lt"/>
              </a:rPr>
              <a:t>characters</a:t>
            </a:r>
            <a:r>
              <a:rPr lang="pt-BR" sz="2400" i="1" dirty="0">
                <a:solidFill>
                  <a:srgbClr val="2F2F2E"/>
                </a:solidFill>
                <a:effectLst/>
                <a:latin typeface="+mj-lt"/>
              </a:rPr>
              <a:t> </a:t>
            </a:r>
            <a:r>
              <a:rPr lang="pt-BR" sz="2400" i="1" dirty="0" err="1">
                <a:solidFill>
                  <a:srgbClr val="2F2F2E"/>
                </a:solidFill>
                <a:effectLst/>
                <a:latin typeface="+mj-lt"/>
              </a:rPr>
              <a:t>and</a:t>
            </a:r>
            <a:r>
              <a:rPr lang="pt-BR" sz="2400" i="1" dirty="0">
                <a:solidFill>
                  <a:srgbClr val="2F2F2E"/>
                </a:solidFill>
                <a:effectLst/>
                <a:latin typeface="+mj-lt"/>
              </a:rPr>
              <a:t> settings.</a:t>
            </a:r>
          </a:p>
        </p:txBody>
      </p:sp>
      <p:sp>
        <p:nvSpPr>
          <p:cNvPr id="2" name="Título 1">
            <a:extLst>
              <a:ext uri="{FF2B5EF4-FFF2-40B4-BE49-F238E27FC236}">
                <a16:creationId xmlns:a16="http://schemas.microsoft.com/office/drawing/2014/main" id="{B2A5715E-AED7-EAFB-5ED4-D222377B7D8E}"/>
              </a:ext>
            </a:extLst>
          </p:cNvPr>
          <p:cNvSpPr txBox="1">
            <a:spLocks/>
          </p:cNvSpPr>
          <p:nvPr/>
        </p:nvSpPr>
        <p:spPr>
          <a:xfrm>
            <a:off x="6096000" y="307455"/>
            <a:ext cx="5751182" cy="884036"/>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fontScale="55000" lnSpcReduction="20000"/>
          </a:bodyPr>
          <a:lst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a:lstStyle>
          <a:p>
            <a:r>
              <a:rPr lang="pt-BR" sz="4000" b="1" dirty="0"/>
              <a:t>UNIT 4: RELATIVE </a:t>
            </a:r>
          </a:p>
          <a:p>
            <a:r>
              <a:rPr lang="pt-BR" sz="4000" b="1" dirty="0"/>
              <a:t>PRONOUNS</a:t>
            </a:r>
            <a:endParaRPr lang="pt-BR" sz="4000" b="1" i="1" dirty="0"/>
          </a:p>
        </p:txBody>
      </p:sp>
      <p:sp>
        <p:nvSpPr>
          <p:cNvPr id="9" name="Retângulo 8">
            <a:extLst>
              <a:ext uri="{FF2B5EF4-FFF2-40B4-BE49-F238E27FC236}">
                <a16:creationId xmlns:a16="http://schemas.microsoft.com/office/drawing/2014/main" id="{8451F3B1-CB2D-BE93-5D38-02F27C363DA3}"/>
              </a:ext>
            </a:extLst>
          </p:cNvPr>
          <p:cNvSpPr/>
          <p:nvPr/>
        </p:nvSpPr>
        <p:spPr>
          <a:xfrm rot="20515144">
            <a:off x="-822495" y="-1001072"/>
            <a:ext cx="6248441" cy="196117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Título 1">
            <a:extLst>
              <a:ext uri="{FF2B5EF4-FFF2-40B4-BE49-F238E27FC236}">
                <a16:creationId xmlns:a16="http://schemas.microsoft.com/office/drawing/2014/main" id="{78F9AED1-10FB-2F81-2A68-FCA52C749DF6}"/>
              </a:ext>
            </a:extLst>
          </p:cNvPr>
          <p:cNvSpPr>
            <a:spLocks noGrp="1"/>
          </p:cNvSpPr>
          <p:nvPr>
            <p:ph type="title"/>
          </p:nvPr>
        </p:nvSpPr>
        <p:spPr>
          <a:xfrm rot="20511431">
            <a:off x="267307" y="386578"/>
            <a:ext cx="3323415" cy="1012012"/>
          </a:xfrm>
          <a:custGeom>
            <a:avLst/>
            <a:gdLst>
              <a:gd name="connsiteX0" fmla="*/ 0 w 3323415"/>
              <a:gd name="connsiteY0" fmla="*/ 0 h 1012012"/>
              <a:gd name="connsiteX1" fmla="*/ 3323415 w 3323415"/>
              <a:gd name="connsiteY1" fmla="*/ 0 h 1012012"/>
              <a:gd name="connsiteX2" fmla="*/ 3323415 w 3323415"/>
              <a:gd name="connsiteY2" fmla="*/ 1012012 h 1012012"/>
              <a:gd name="connsiteX3" fmla="*/ 0 w 3323415"/>
              <a:gd name="connsiteY3" fmla="*/ 1012012 h 1012012"/>
              <a:gd name="connsiteX4" fmla="*/ 0 w 3323415"/>
              <a:gd name="connsiteY4" fmla="*/ 0 h 1012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3415" h="1012012" fill="none" extrusionOk="0">
                <a:moveTo>
                  <a:pt x="0" y="0"/>
                </a:moveTo>
                <a:cubicBezTo>
                  <a:pt x="1120904" y="-49533"/>
                  <a:pt x="2377966" y="-14809"/>
                  <a:pt x="3323415" y="0"/>
                </a:cubicBezTo>
                <a:cubicBezTo>
                  <a:pt x="3354819" y="263338"/>
                  <a:pt x="3351241" y="709393"/>
                  <a:pt x="3323415" y="1012012"/>
                </a:cubicBezTo>
                <a:cubicBezTo>
                  <a:pt x="2825949" y="963781"/>
                  <a:pt x="549133" y="1096467"/>
                  <a:pt x="0" y="1012012"/>
                </a:cubicBezTo>
                <a:cubicBezTo>
                  <a:pt x="-55865" y="562789"/>
                  <a:pt x="37435" y="395220"/>
                  <a:pt x="0" y="0"/>
                </a:cubicBezTo>
                <a:close/>
              </a:path>
              <a:path w="3323415" h="1012012" stroke="0" extrusionOk="0">
                <a:moveTo>
                  <a:pt x="0" y="0"/>
                </a:moveTo>
                <a:cubicBezTo>
                  <a:pt x="1275843" y="118645"/>
                  <a:pt x="2274791" y="116012"/>
                  <a:pt x="3323415" y="0"/>
                </a:cubicBezTo>
                <a:cubicBezTo>
                  <a:pt x="3300232" y="114098"/>
                  <a:pt x="3382386" y="570088"/>
                  <a:pt x="3323415" y="1012012"/>
                </a:cubicBezTo>
                <a:cubicBezTo>
                  <a:pt x="2710589" y="1146612"/>
                  <a:pt x="575238" y="854816"/>
                  <a:pt x="0" y="1012012"/>
                </a:cubicBezTo>
                <a:cubicBezTo>
                  <a:pt x="33327" y="669177"/>
                  <a:pt x="85370" y="284425"/>
                  <a:pt x="0" y="0"/>
                </a:cubicBezTo>
                <a:close/>
              </a:path>
            </a:pathLst>
          </a:custGeom>
          <a:solidFill>
            <a:schemeClr val="tx1"/>
          </a:solidFill>
          <a:ln>
            <a:noFill/>
            <a:extLst>
              <a:ext uri="{C807C97D-BFC1-408E-A445-0C87EB9F89A2}">
                <ask:lineSketchStyleProps xmlns:ask="http://schemas.microsoft.com/office/drawing/2018/sketchyshapes" sd="1219033472">
                  <ask:type>
                    <ask:lineSketchCurved/>
                  </ask:type>
                </ask:lineSketchStyleProps>
              </a:ext>
            </a:extLst>
          </a:ln>
        </p:spPr>
        <p:txBody>
          <a:bodyPr wrap="square">
            <a:noAutofit/>
          </a:bodyPr>
          <a:lstStyle/>
          <a:p>
            <a:r>
              <a:rPr lang="pt-BR" sz="3500" b="1" dirty="0">
                <a:solidFill>
                  <a:schemeClr val="bg1"/>
                </a:solidFill>
              </a:rPr>
              <a:t>LANGUAGE REFERENCE</a:t>
            </a:r>
          </a:p>
        </p:txBody>
      </p:sp>
    </p:spTree>
    <p:extLst>
      <p:ext uri="{BB962C8B-B14F-4D97-AF65-F5344CB8AC3E}">
        <p14:creationId xmlns:p14="http://schemas.microsoft.com/office/powerpoint/2010/main" val="1503637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tângulo 8">
            <a:extLst>
              <a:ext uri="{FF2B5EF4-FFF2-40B4-BE49-F238E27FC236}">
                <a16:creationId xmlns:a16="http://schemas.microsoft.com/office/drawing/2014/main" id="{8451F3B1-CB2D-BE93-5D38-02F27C363DA3}"/>
              </a:ext>
            </a:extLst>
          </p:cNvPr>
          <p:cNvSpPr/>
          <p:nvPr/>
        </p:nvSpPr>
        <p:spPr>
          <a:xfrm rot="20492295">
            <a:off x="-842232" y="-818046"/>
            <a:ext cx="5126836" cy="165911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Título 1">
            <a:extLst>
              <a:ext uri="{FF2B5EF4-FFF2-40B4-BE49-F238E27FC236}">
                <a16:creationId xmlns:a16="http://schemas.microsoft.com/office/drawing/2014/main" id="{78F9AED1-10FB-2F81-2A68-FCA52C749DF6}"/>
              </a:ext>
            </a:extLst>
          </p:cNvPr>
          <p:cNvSpPr>
            <a:spLocks noGrp="1"/>
          </p:cNvSpPr>
          <p:nvPr>
            <p:ph type="title"/>
          </p:nvPr>
        </p:nvSpPr>
        <p:spPr>
          <a:xfrm rot="20511431">
            <a:off x="9016" y="254087"/>
            <a:ext cx="3323415" cy="768474"/>
          </a:xfrm>
          <a:custGeom>
            <a:avLst/>
            <a:gdLst>
              <a:gd name="connsiteX0" fmla="*/ 0 w 3323415"/>
              <a:gd name="connsiteY0" fmla="*/ 0 h 768474"/>
              <a:gd name="connsiteX1" fmla="*/ 3323415 w 3323415"/>
              <a:gd name="connsiteY1" fmla="*/ 0 h 768474"/>
              <a:gd name="connsiteX2" fmla="*/ 3323415 w 3323415"/>
              <a:gd name="connsiteY2" fmla="*/ 768474 h 768474"/>
              <a:gd name="connsiteX3" fmla="*/ 0 w 3323415"/>
              <a:gd name="connsiteY3" fmla="*/ 768474 h 768474"/>
              <a:gd name="connsiteX4" fmla="*/ 0 w 3323415"/>
              <a:gd name="connsiteY4" fmla="*/ 0 h 768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3415" h="768474" fill="none" extrusionOk="0">
                <a:moveTo>
                  <a:pt x="0" y="0"/>
                </a:moveTo>
                <a:cubicBezTo>
                  <a:pt x="1120904" y="-49533"/>
                  <a:pt x="2377966" y="-14809"/>
                  <a:pt x="3323415" y="0"/>
                </a:cubicBezTo>
                <a:cubicBezTo>
                  <a:pt x="3369818" y="165277"/>
                  <a:pt x="3368782" y="612833"/>
                  <a:pt x="3323415" y="768474"/>
                </a:cubicBezTo>
                <a:cubicBezTo>
                  <a:pt x="2825949" y="720243"/>
                  <a:pt x="549133" y="852929"/>
                  <a:pt x="0" y="768474"/>
                </a:cubicBezTo>
                <a:cubicBezTo>
                  <a:pt x="-11874" y="565440"/>
                  <a:pt x="-4102" y="178889"/>
                  <a:pt x="0" y="0"/>
                </a:cubicBezTo>
                <a:close/>
              </a:path>
              <a:path w="3323415" h="768474" stroke="0" extrusionOk="0">
                <a:moveTo>
                  <a:pt x="0" y="0"/>
                </a:moveTo>
                <a:cubicBezTo>
                  <a:pt x="1275843" y="118645"/>
                  <a:pt x="2274791" y="116012"/>
                  <a:pt x="3323415" y="0"/>
                </a:cubicBezTo>
                <a:cubicBezTo>
                  <a:pt x="3386769" y="336899"/>
                  <a:pt x="3265851" y="389462"/>
                  <a:pt x="3323415" y="768474"/>
                </a:cubicBezTo>
                <a:cubicBezTo>
                  <a:pt x="2710589" y="903074"/>
                  <a:pt x="575238" y="611278"/>
                  <a:pt x="0" y="768474"/>
                </a:cubicBezTo>
                <a:cubicBezTo>
                  <a:pt x="-30399" y="522728"/>
                  <a:pt x="52520" y="371610"/>
                  <a:pt x="0" y="0"/>
                </a:cubicBezTo>
                <a:close/>
              </a:path>
            </a:pathLst>
          </a:custGeom>
          <a:solidFill>
            <a:schemeClr val="tx1"/>
          </a:solidFill>
          <a:ln>
            <a:noFill/>
            <a:extLst>
              <a:ext uri="{C807C97D-BFC1-408E-A445-0C87EB9F89A2}">
                <ask:lineSketchStyleProps xmlns:ask="http://schemas.microsoft.com/office/drawing/2018/sketchyshapes" sd="1219033472">
                  <ask:type>
                    <ask:lineSketchCurved/>
                  </ask:type>
                </ask:lineSketchStyleProps>
              </a:ext>
            </a:extLst>
          </a:ln>
        </p:spPr>
        <p:txBody>
          <a:bodyPr wrap="square">
            <a:noAutofit/>
          </a:bodyPr>
          <a:lstStyle/>
          <a:p>
            <a:r>
              <a:rPr lang="pt-BR" sz="4000" b="1" dirty="0">
                <a:solidFill>
                  <a:schemeClr val="bg1"/>
                </a:solidFill>
              </a:rPr>
              <a:t>UNIT 4</a:t>
            </a:r>
          </a:p>
        </p:txBody>
      </p:sp>
      <p:sp>
        <p:nvSpPr>
          <p:cNvPr id="17" name="Espaço Reservado para Conteúdo 2">
            <a:extLst>
              <a:ext uri="{FF2B5EF4-FFF2-40B4-BE49-F238E27FC236}">
                <a16:creationId xmlns:a16="http://schemas.microsoft.com/office/drawing/2014/main" id="{775FEA65-6ABC-E0DC-AE07-53F1942B5982}"/>
              </a:ext>
            </a:extLst>
          </p:cNvPr>
          <p:cNvSpPr txBox="1">
            <a:spLocks/>
          </p:cNvSpPr>
          <p:nvPr/>
        </p:nvSpPr>
        <p:spPr>
          <a:xfrm>
            <a:off x="1562277" y="4894359"/>
            <a:ext cx="9100452" cy="720060"/>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gn="r">
              <a:buFont typeface="Arial" panose="020B0604020202020204" pitchFamily="34" charset="0"/>
              <a:buNone/>
            </a:pPr>
            <a:r>
              <a:rPr lang="pt-BR" sz="1000" dirty="0">
                <a:solidFill>
                  <a:schemeClr val="tx1"/>
                </a:solidFill>
                <a:latin typeface="Helvetica" pitchFamily="2" charset="0"/>
              </a:rPr>
              <a:t>BILLINGSLEY, Ray. </a:t>
            </a:r>
            <a:r>
              <a:rPr lang="pt-BR" sz="1000" b="1" dirty="0">
                <a:solidFill>
                  <a:schemeClr val="tx1"/>
                </a:solidFill>
                <a:latin typeface="Helvetica" pitchFamily="2" charset="0"/>
              </a:rPr>
              <a:t>Curtis</a:t>
            </a:r>
            <a:r>
              <a:rPr lang="pt-BR" sz="1000" dirty="0">
                <a:solidFill>
                  <a:schemeClr val="tx1"/>
                </a:solidFill>
                <a:latin typeface="Helvetica" pitchFamily="2" charset="0"/>
              </a:rPr>
              <a:t>. [S. l.]: Comics Kingdom, 1 out. 2016. Disponível em: https://</a:t>
            </a:r>
            <a:r>
              <a:rPr lang="pt-BR" sz="1000" dirty="0" err="1">
                <a:solidFill>
                  <a:schemeClr val="tx1"/>
                </a:solidFill>
                <a:latin typeface="Helvetica" pitchFamily="2" charset="0"/>
              </a:rPr>
              <a:t>comicskingdom.com</a:t>
            </a:r>
            <a:r>
              <a:rPr lang="pt-BR" sz="1000" dirty="0">
                <a:solidFill>
                  <a:schemeClr val="tx1"/>
                </a:solidFill>
                <a:latin typeface="Helvetica" pitchFamily="2" charset="0"/>
              </a:rPr>
              <a:t>/curtis/2016-10-01. Acesso em: 17 ago. 2024.</a:t>
            </a:r>
            <a:endParaRPr lang="pt-BR" sz="1000" dirty="0">
              <a:solidFill>
                <a:schemeClr val="tx1"/>
              </a:solidFill>
            </a:endParaRPr>
          </a:p>
        </p:txBody>
      </p:sp>
      <p:pic>
        <p:nvPicPr>
          <p:cNvPr id="6" name="Imagem 5">
            <a:extLst>
              <a:ext uri="{FF2B5EF4-FFF2-40B4-BE49-F238E27FC236}">
                <a16:creationId xmlns:a16="http://schemas.microsoft.com/office/drawing/2014/main" id="{2AC0F3E4-EB1F-E74F-49F9-70EBA7E4D139}"/>
              </a:ext>
            </a:extLst>
          </p:cNvPr>
          <p:cNvPicPr>
            <a:picLocks noChangeAspect="1"/>
          </p:cNvPicPr>
          <p:nvPr/>
        </p:nvPicPr>
        <p:blipFill>
          <a:blip r:embed="rId2"/>
          <a:stretch>
            <a:fillRect/>
          </a:stretch>
        </p:blipFill>
        <p:spPr>
          <a:xfrm>
            <a:off x="1529270" y="2099423"/>
            <a:ext cx="9133459" cy="2775671"/>
          </a:xfrm>
          <a:prstGeom prst="rect">
            <a:avLst/>
          </a:prstGeom>
        </p:spPr>
      </p:pic>
      <p:grpSp>
        <p:nvGrpSpPr>
          <p:cNvPr id="7" name="Agrupar 6">
            <a:extLst>
              <a:ext uri="{FF2B5EF4-FFF2-40B4-BE49-F238E27FC236}">
                <a16:creationId xmlns:a16="http://schemas.microsoft.com/office/drawing/2014/main" id="{47012892-8BC4-452B-F0F4-AB9D8DAA5211}"/>
              </a:ext>
            </a:extLst>
          </p:cNvPr>
          <p:cNvGrpSpPr/>
          <p:nvPr/>
        </p:nvGrpSpPr>
        <p:grpSpPr>
          <a:xfrm>
            <a:off x="6016323" y="298302"/>
            <a:ext cx="5899663" cy="1647936"/>
            <a:chOff x="439604" y="3062101"/>
            <a:chExt cx="5453423" cy="1647936"/>
          </a:xfrm>
        </p:grpSpPr>
        <p:sp>
          <p:nvSpPr>
            <p:cNvPr id="11" name="CaixaDeTexto 10">
              <a:extLst>
                <a:ext uri="{FF2B5EF4-FFF2-40B4-BE49-F238E27FC236}">
                  <a16:creationId xmlns:a16="http://schemas.microsoft.com/office/drawing/2014/main" id="{4E0F04EB-8FFB-0E56-036A-19C4F5DDC98D}"/>
                </a:ext>
              </a:extLst>
            </p:cNvPr>
            <p:cNvSpPr txBox="1"/>
            <p:nvPr/>
          </p:nvSpPr>
          <p:spPr>
            <a:xfrm>
              <a:off x="575620" y="3740541"/>
              <a:ext cx="5317407" cy="969496"/>
            </a:xfrm>
            <a:custGeom>
              <a:avLst/>
              <a:gdLst>
                <a:gd name="connsiteX0" fmla="*/ 0 w 5317407"/>
                <a:gd name="connsiteY0" fmla="*/ 0 h 969496"/>
                <a:gd name="connsiteX1" fmla="*/ 5317407 w 5317407"/>
                <a:gd name="connsiteY1" fmla="*/ 0 h 969496"/>
                <a:gd name="connsiteX2" fmla="*/ 5317407 w 5317407"/>
                <a:gd name="connsiteY2" fmla="*/ 969496 h 969496"/>
                <a:gd name="connsiteX3" fmla="*/ 0 w 5317407"/>
                <a:gd name="connsiteY3" fmla="*/ 969496 h 969496"/>
                <a:gd name="connsiteX4" fmla="*/ 0 w 5317407"/>
                <a:gd name="connsiteY4" fmla="*/ 0 h 969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7407" h="969496" fill="none" extrusionOk="0">
                  <a:moveTo>
                    <a:pt x="0" y="0"/>
                  </a:moveTo>
                  <a:cubicBezTo>
                    <a:pt x="551839" y="-49533"/>
                    <a:pt x="3943119" y="-14809"/>
                    <a:pt x="5317407" y="0"/>
                  </a:cubicBezTo>
                  <a:cubicBezTo>
                    <a:pt x="5243804" y="264466"/>
                    <a:pt x="5326056" y="626815"/>
                    <a:pt x="5317407" y="969496"/>
                  </a:cubicBezTo>
                  <a:cubicBezTo>
                    <a:pt x="3525879" y="921265"/>
                    <a:pt x="1535013" y="1053951"/>
                    <a:pt x="0" y="969496"/>
                  </a:cubicBezTo>
                  <a:cubicBezTo>
                    <a:pt x="76205" y="852460"/>
                    <a:pt x="-49993" y="163970"/>
                    <a:pt x="0" y="0"/>
                  </a:cubicBezTo>
                  <a:close/>
                </a:path>
                <a:path w="5317407" h="969496" stroke="0" extrusionOk="0">
                  <a:moveTo>
                    <a:pt x="0" y="0"/>
                  </a:moveTo>
                  <a:cubicBezTo>
                    <a:pt x="682910" y="118645"/>
                    <a:pt x="3288050" y="116012"/>
                    <a:pt x="5317407" y="0"/>
                  </a:cubicBezTo>
                  <a:cubicBezTo>
                    <a:pt x="5355596" y="461782"/>
                    <a:pt x="5268143" y="839843"/>
                    <a:pt x="5317407" y="969496"/>
                  </a:cubicBezTo>
                  <a:cubicBezTo>
                    <a:pt x="4481898" y="1104096"/>
                    <a:pt x="2332507" y="812300"/>
                    <a:pt x="0" y="969496"/>
                  </a:cubicBezTo>
                  <a:cubicBezTo>
                    <a:pt x="-42508" y="822924"/>
                    <a:pt x="61959" y="346840"/>
                    <a:pt x="0" y="0"/>
                  </a:cubicBezTo>
                  <a:close/>
                </a:path>
              </a:pathLst>
            </a:custGeom>
            <a:solidFill>
              <a:schemeClr val="accent1">
                <a:lumMod val="20000"/>
                <a:lumOff val="80000"/>
              </a:schemeClr>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pt-BR" sz="1900" dirty="0"/>
                <a:t>Na tirinha, o que você achou do conselho do pai de Curtis? Em sua opinião, qual é a importância de ter alguém para apoiar você em momentos difíceis?</a:t>
              </a:r>
            </a:p>
          </p:txBody>
        </p:sp>
        <p:sp>
          <p:nvSpPr>
            <p:cNvPr id="12" name="Pentágono 11">
              <a:extLst>
                <a:ext uri="{FF2B5EF4-FFF2-40B4-BE49-F238E27FC236}">
                  <a16:creationId xmlns:a16="http://schemas.microsoft.com/office/drawing/2014/main" id="{3DA3CE05-FF4E-5E7B-F8D3-DD60D9EA62F3}"/>
                </a:ext>
              </a:extLst>
            </p:cNvPr>
            <p:cNvSpPr/>
            <p:nvPr/>
          </p:nvSpPr>
          <p:spPr>
            <a:xfrm rot="21337717">
              <a:off x="439604" y="3062101"/>
              <a:ext cx="3166488" cy="664370"/>
            </a:xfrm>
            <a:prstGeom prst="homePlat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dirty="0"/>
                <a:t>THINK ABOUT IT!</a:t>
              </a:r>
            </a:p>
          </p:txBody>
        </p:sp>
      </p:grpSp>
      <p:sp>
        <p:nvSpPr>
          <p:cNvPr id="13" name="CaixaDeTexto 12">
            <a:extLst>
              <a:ext uri="{FF2B5EF4-FFF2-40B4-BE49-F238E27FC236}">
                <a16:creationId xmlns:a16="http://schemas.microsoft.com/office/drawing/2014/main" id="{7651A500-6213-BDF7-3F36-CD7777196153}"/>
              </a:ext>
            </a:extLst>
          </p:cNvPr>
          <p:cNvSpPr txBox="1"/>
          <p:nvPr/>
        </p:nvSpPr>
        <p:spPr>
          <a:xfrm>
            <a:off x="1026545" y="5304288"/>
            <a:ext cx="10273847" cy="1384995"/>
          </a:xfrm>
          <a:prstGeom prst="rect">
            <a:avLst/>
          </a:prstGeom>
          <a:solidFill>
            <a:schemeClr val="bg1"/>
          </a:solidFill>
          <a:ln>
            <a:solidFill>
              <a:schemeClr val="accent4"/>
            </a:solidFill>
          </a:ln>
        </p:spPr>
        <p:txBody>
          <a:bodyPr wrap="square" rtlCol="0">
            <a:spAutoFit/>
          </a:bodyPr>
          <a:lstStyle/>
          <a:p>
            <a:r>
              <a:rPr lang="pt-BR" sz="2100" b="1" dirty="0" err="1">
                <a:solidFill>
                  <a:srgbClr val="2F2F2E"/>
                </a:solidFill>
                <a:effectLst/>
                <a:latin typeface="+mj-lt"/>
              </a:rPr>
              <a:t>Read</a:t>
            </a:r>
            <a:r>
              <a:rPr lang="pt-BR" sz="2100" b="1" dirty="0">
                <a:solidFill>
                  <a:srgbClr val="2F2F2E"/>
                </a:solidFill>
                <a:effectLst/>
                <a:latin typeface="+mj-lt"/>
              </a:rPr>
              <a:t> </a:t>
            </a:r>
            <a:r>
              <a:rPr lang="pt-BR" sz="2100" b="1" dirty="0" err="1">
                <a:solidFill>
                  <a:srgbClr val="2F2F2E"/>
                </a:solidFill>
                <a:effectLst/>
                <a:latin typeface="+mj-lt"/>
              </a:rPr>
              <a:t>this</a:t>
            </a:r>
            <a:r>
              <a:rPr lang="pt-BR" sz="2100" b="1" dirty="0">
                <a:solidFill>
                  <a:srgbClr val="2F2F2E"/>
                </a:solidFill>
                <a:effectLst/>
                <a:latin typeface="+mj-lt"/>
              </a:rPr>
              <a:t> comic strip </a:t>
            </a:r>
            <a:r>
              <a:rPr lang="pt-BR" sz="2100" b="1" dirty="0" err="1">
                <a:solidFill>
                  <a:srgbClr val="2F2F2E"/>
                </a:solidFill>
                <a:effectLst/>
                <a:latin typeface="+mj-lt"/>
              </a:rPr>
              <a:t>and</a:t>
            </a:r>
            <a:r>
              <a:rPr lang="pt-BR" sz="2100" b="1" dirty="0">
                <a:solidFill>
                  <a:srgbClr val="2F2F2E"/>
                </a:solidFill>
                <a:effectLst/>
                <a:latin typeface="+mj-lt"/>
              </a:rPr>
              <a:t>, in </a:t>
            </a:r>
            <a:r>
              <a:rPr lang="pt-BR" sz="2100" b="1" dirty="0" err="1">
                <a:solidFill>
                  <a:srgbClr val="2F2F2E"/>
                </a:solidFill>
                <a:effectLst/>
                <a:latin typeface="+mj-lt"/>
              </a:rPr>
              <a:t>pairs</a:t>
            </a:r>
            <a:r>
              <a:rPr lang="pt-BR" sz="2100" b="1" dirty="0">
                <a:solidFill>
                  <a:srgbClr val="2F2F2E"/>
                </a:solidFill>
                <a:effectLst/>
                <a:latin typeface="+mj-lt"/>
              </a:rPr>
              <a:t>, </a:t>
            </a:r>
            <a:r>
              <a:rPr lang="pt-BR" sz="2100" b="1" dirty="0" err="1">
                <a:solidFill>
                  <a:srgbClr val="2F2F2E"/>
                </a:solidFill>
                <a:effectLst/>
                <a:latin typeface="+mj-lt"/>
              </a:rPr>
              <a:t>ask</a:t>
            </a:r>
            <a:r>
              <a:rPr lang="pt-BR" sz="2100" b="1" dirty="0">
                <a:solidFill>
                  <a:srgbClr val="2F2F2E"/>
                </a:solidFill>
                <a:effectLst/>
                <a:latin typeface="+mj-lt"/>
              </a:rPr>
              <a:t> </a:t>
            </a:r>
            <a:r>
              <a:rPr lang="pt-BR" sz="2100" b="1" dirty="0" err="1">
                <a:solidFill>
                  <a:srgbClr val="2F2F2E"/>
                </a:solidFill>
                <a:effectLst/>
                <a:latin typeface="+mj-lt"/>
              </a:rPr>
              <a:t>and</a:t>
            </a:r>
            <a:r>
              <a:rPr lang="pt-BR" sz="2100" b="1" dirty="0">
                <a:solidFill>
                  <a:srgbClr val="2F2F2E"/>
                </a:solidFill>
                <a:effectLst/>
                <a:latin typeface="+mj-lt"/>
              </a:rPr>
              <a:t> </a:t>
            </a:r>
            <a:r>
              <a:rPr lang="pt-BR" sz="2100" b="1" dirty="0" err="1">
                <a:solidFill>
                  <a:srgbClr val="2F2F2E"/>
                </a:solidFill>
                <a:effectLst/>
                <a:latin typeface="+mj-lt"/>
              </a:rPr>
              <a:t>answer</a:t>
            </a:r>
            <a:r>
              <a:rPr lang="pt-BR" sz="2100" b="1" dirty="0">
                <a:solidFill>
                  <a:srgbClr val="2F2F2E"/>
                </a:solidFill>
                <a:effectLst/>
                <a:latin typeface="+mj-lt"/>
              </a:rPr>
              <a:t> </a:t>
            </a:r>
            <a:r>
              <a:rPr lang="pt-BR" sz="2100" b="1" dirty="0" err="1">
                <a:solidFill>
                  <a:srgbClr val="2F2F2E"/>
                </a:solidFill>
                <a:effectLst/>
                <a:latin typeface="+mj-lt"/>
              </a:rPr>
              <a:t>the</a:t>
            </a:r>
            <a:r>
              <a:rPr lang="pt-BR" sz="2100" b="1" dirty="0">
                <a:solidFill>
                  <a:srgbClr val="2F2F2E"/>
                </a:solidFill>
                <a:effectLst/>
                <a:latin typeface="+mj-lt"/>
              </a:rPr>
              <a:t> </a:t>
            </a:r>
            <a:r>
              <a:rPr lang="pt-BR" sz="2100" b="1" dirty="0" err="1">
                <a:solidFill>
                  <a:srgbClr val="2F2F2E"/>
                </a:solidFill>
                <a:effectLst/>
                <a:latin typeface="+mj-lt"/>
              </a:rPr>
              <a:t>following</a:t>
            </a:r>
            <a:r>
              <a:rPr lang="pt-BR" sz="2100" b="1" dirty="0">
                <a:solidFill>
                  <a:srgbClr val="2F2F2E"/>
                </a:solidFill>
                <a:effectLst/>
                <a:latin typeface="+mj-lt"/>
              </a:rPr>
              <a:t> </a:t>
            </a:r>
            <a:r>
              <a:rPr lang="pt-BR" sz="2100" b="1" dirty="0" err="1">
                <a:solidFill>
                  <a:srgbClr val="2F2F2E"/>
                </a:solidFill>
                <a:effectLst/>
                <a:latin typeface="+mj-lt"/>
              </a:rPr>
              <a:t>questions</a:t>
            </a:r>
            <a:r>
              <a:rPr lang="pt-BR" sz="2100" b="1" dirty="0">
                <a:solidFill>
                  <a:srgbClr val="2F2F2E"/>
                </a:solidFill>
                <a:effectLst/>
                <a:latin typeface="+mj-lt"/>
              </a:rPr>
              <a:t>.</a:t>
            </a:r>
          </a:p>
          <a:p>
            <a:pPr marL="457200" indent="-457200">
              <a:buFont typeface="+mj-lt"/>
              <a:buAutoNum type="alphaLcParenR"/>
            </a:pPr>
            <a:r>
              <a:rPr lang="pt-BR" sz="2100" dirty="0" err="1">
                <a:solidFill>
                  <a:srgbClr val="2F2F2E"/>
                </a:solidFill>
                <a:effectLst/>
                <a:latin typeface="+mj-lt"/>
              </a:rPr>
              <a:t>Why</a:t>
            </a:r>
            <a:r>
              <a:rPr lang="pt-BR" sz="2100" dirty="0">
                <a:solidFill>
                  <a:srgbClr val="2F2F2E"/>
                </a:solidFill>
                <a:effectLst/>
                <a:latin typeface="+mj-lt"/>
              </a:rPr>
              <a:t> </a:t>
            </a:r>
            <a:r>
              <a:rPr lang="pt-BR" sz="2100" dirty="0" err="1">
                <a:solidFill>
                  <a:srgbClr val="2F2F2E"/>
                </a:solidFill>
                <a:effectLst/>
                <a:latin typeface="+mj-lt"/>
              </a:rPr>
              <a:t>is</a:t>
            </a:r>
            <a:r>
              <a:rPr lang="pt-BR" sz="2100" dirty="0">
                <a:solidFill>
                  <a:srgbClr val="2F2F2E"/>
                </a:solidFill>
                <a:effectLst/>
                <a:latin typeface="+mj-lt"/>
              </a:rPr>
              <a:t> Curtis </a:t>
            </a:r>
            <a:r>
              <a:rPr lang="pt-BR" sz="2100" dirty="0" err="1">
                <a:solidFill>
                  <a:srgbClr val="2F2F2E"/>
                </a:solidFill>
                <a:effectLst/>
                <a:latin typeface="+mj-lt"/>
              </a:rPr>
              <a:t>sad</a:t>
            </a:r>
            <a:r>
              <a:rPr lang="pt-BR" sz="2100" dirty="0">
                <a:solidFill>
                  <a:srgbClr val="2F2F2E"/>
                </a:solidFill>
                <a:effectLst/>
                <a:latin typeface="+mj-lt"/>
              </a:rPr>
              <a:t>?</a:t>
            </a:r>
          </a:p>
          <a:p>
            <a:pPr marL="457200" indent="-457200">
              <a:buFont typeface="+mj-lt"/>
              <a:buAutoNum type="alphaLcParenR"/>
            </a:pPr>
            <a:r>
              <a:rPr lang="pt-BR" sz="2100" dirty="0">
                <a:solidFill>
                  <a:srgbClr val="2F2F2E"/>
                </a:solidFill>
                <a:effectLst/>
                <a:latin typeface="+mj-lt"/>
              </a:rPr>
              <a:t>Does </a:t>
            </a:r>
            <a:r>
              <a:rPr lang="pt-BR" sz="2100" dirty="0" err="1">
                <a:solidFill>
                  <a:srgbClr val="2F2F2E"/>
                </a:solidFill>
                <a:effectLst/>
                <a:latin typeface="+mj-lt"/>
              </a:rPr>
              <a:t>Curtis’s</a:t>
            </a:r>
            <a:r>
              <a:rPr lang="pt-BR" sz="2100" dirty="0">
                <a:solidFill>
                  <a:srgbClr val="2F2F2E"/>
                </a:solidFill>
                <a:effectLst/>
                <a:latin typeface="+mj-lt"/>
              </a:rPr>
              <a:t> </a:t>
            </a:r>
            <a:r>
              <a:rPr lang="pt-BR" sz="2100" dirty="0" err="1">
                <a:solidFill>
                  <a:srgbClr val="2F2F2E"/>
                </a:solidFill>
                <a:effectLst/>
                <a:latin typeface="+mj-lt"/>
              </a:rPr>
              <a:t>father</a:t>
            </a:r>
            <a:r>
              <a:rPr lang="pt-BR" sz="2100" dirty="0">
                <a:solidFill>
                  <a:srgbClr val="2F2F2E"/>
                </a:solidFill>
                <a:effectLst/>
                <a:latin typeface="+mj-lt"/>
              </a:rPr>
              <a:t> </a:t>
            </a:r>
            <a:r>
              <a:rPr lang="pt-BR" sz="2100" dirty="0" err="1">
                <a:solidFill>
                  <a:srgbClr val="2F2F2E"/>
                </a:solidFill>
                <a:effectLst/>
                <a:latin typeface="+mj-lt"/>
              </a:rPr>
              <a:t>agree</a:t>
            </a:r>
            <a:r>
              <a:rPr lang="pt-BR" sz="2100" dirty="0">
                <a:solidFill>
                  <a:srgbClr val="2F2F2E"/>
                </a:solidFill>
                <a:effectLst/>
                <a:latin typeface="+mj-lt"/>
              </a:rPr>
              <a:t> </a:t>
            </a:r>
            <a:r>
              <a:rPr lang="pt-BR" sz="2100" dirty="0" err="1">
                <a:solidFill>
                  <a:srgbClr val="2F2F2E"/>
                </a:solidFill>
                <a:effectLst/>
                <a:latin typeface="+mj-lt"/>
              </a:rPr>
              <a:t>with</a:t>
            </a:r>
            <a:r>
              <a:rPr lang="pt-BR" sz="2100" dirty="0">
                <a:solidFill>
                  <a:srgbClr val="2F2F2E"/>
                </a:solidFill>
                <a:effectLst/>
                <a:latin typeface="+mj-lt"/>
              </a:rPr>
              <a:t> </a:t>
            </a:r>
            <a:r>
              <a:rPr lang="pt-BR" sz="2100" dirty="0" err="1">
                <a:solidFill>
                  <a:srgbClr val="2F2F2E"/>
                </a:solidFill>
                <a:effectLst/>
                <a:latin typeface="+mj-lt"/>
              </a:rPr>
              <a:t>him</a:t>
            </a:r>
            <a:r>
              <a:rPr lang="pt-BR" sz="2100" dirty="0">
                <a:solidFill>
                  <a:srgbClr val="2F2F2E"/>
                </a:solidFill>
                <a:effectLst/>
                <a:latin typeface="+mj-lt"/>
              </a:rPr>
              <a:t>? </a:t>
            </a:r>
            <a:r>
              <a:rPr lang="pt-BR" sz="2100" dirty="0" err="1">
                <a:solidFill>
                  <a:srgbClr val="2F2F2E"/>
                </a:solidFill>
                <a:effectLst/>
                <a:latin typeface="+mj-lt"/>
              </a:rPr>
              <a:t>Why</a:t>
            </a:r>
            <a:r>
              <a:rPr lang="pt-BR" sz="2100" dirty="0">
                <a:solidFill>
                  <a:srgbClr val="2F2F2E"/>
                </a:solidFill>
                <a:effectLst/>
                <a:latin typeface="+mj-lt"/>
              </a:rPr>
              <a:t>?</a:t>
            </a:r>
          </a:p>
          <a:p>
            <a:pPr marL="457200" indent="-457200">
              <a:buFont typeface="+mj-lt"/>
              <a:buAutoNum type="alphaLcParenR"/>
            </a:pPr>
            <a:r>
              <a:rPr lang="pt-BR" sz="2100" dirty="0">
                <a:solidFill>
                  <a:srgbClr val="2F2F2E"/>
                </a:solidFill>
                <a:effectLst/>
                <a:latin typeface="+mj-lt"/>
              </a:rPr>
              <a:t>In </a:t>
            </a:r>
            <a:r>
              <a:rPr lang="pt-BR" sz="2100" dirty="0" err="1">
                <a:solidFill>
                  <a:srgbClr val="2F2F2E"/>
                </a:solidFill>
                <a:effectLst/>
                <a:latin typeface="+mj-lt"/>
              </a:rPr>
              <a:t>your</a:t>
            </a:r>
            <a:r>
              <a:rPr lang="pt-BR" sz="2100" dirty="0">
                <a:solidFill>
                  <a:srgbClr val="2F2F2E"/>
                </a:solidFill>
                <a:effectLst/>
                <a:latin typeface="+mj-lt"/>
              </a:rPr>
              <a:t> </a:t>
            </a:r>
            <a:r>
              <a:rPr lang="pt-BR" sz="2100" dirty="0" err="1">
                <a:solidFill>
                  <a:srgbClr val="2F2F2E"/>
                </a:solidFill>
                <a:effectLst/>
                <a:latin typeface="+mj-lt"/>
              </a:rPr>
              <a:t>opinion</a:t>
            </a:r>
            <a:r>
              <a:rPr lang="pt-BR" sz="2100" dirty="0">
                <a:solidFill>
                  <a:srgbClr val="2F2F2E"/>
                </a:solidFill>
                <a:effectLst/>
                <a:latin typeface="+mj-lt"/>
              </a:rPr>
              <a:t>, </a:t>
            </a:r>
            <a:r>
              <a:rPr lang="pt-BR" sz="2100" dirty="0" err="1">
                <a:solidFill>
                  <a:srgbClr val="2F2F2E"/>
                </a:solidFill>
                <a:effectLst/>
                <a:latin typeface="+mj-lt"/>
              </a:rPr>
              <a:t>why</a:t>
            </a:r>
            <a:r>
              <a:rPr lang="pt-BR" sz="2100" dirty="0">
                <a:solidFill>
                  <a:srgbClr val="2F2F2E"/>
                </a:solidFill>
                <a:effectLst/>
                <a:latin typeface="+mj-lt"/>
              </a:rPr>
              <a:t> does </a:t>
            </a:r>
            <a:r>
              <a:rPr lang="pt-BR" sz="2100" dirty="0" err="1">
                <a:solidFill>
                  <a:srgbClr val="2F2F2E"/>
                </a:solidFill>
                <a:effectLst/>
                <a:latin typeface="+mj-lt"/>
              </a:rPr>
              <a:t>Curtis’s</a:t>
            </a:r>
            <a:r>
              <a:rPr lang="pt-BR" sz="2100" dirty="0">
                <a:solidFill>
                  <a:srgbClr val="2F2F2E"/>
                </a:solidFill>
                <a:effectLst/>
                <a:latin typeface="+mj-lt"/>
              </a:rPr>
              <a:t> </a:t>
            </a:r>
            <a:r>
              <a:rPr lang="pt-BR" sz="2100" dirty="0" err="1">
                <a:solidFill>
                  <a:srgbClr val="2F2F2E"/>
                </a:solidFill>
                <a:effectLst/>
                <a:latin typeface="+mj-lt"/>
              </a:rPr>
              <a:t>father</a:t>
            </a:r>
            <a:r>
              <a:rPr lang="pt-BR" sz="2100" dirty="0">
                <a:solidFill>
                  <a:srgbClr val="2F2F2E"/>
                </a:solidFill>
                <a:effectLst/>
                <a:latin typeface="+mj-lt"/>
              </a:rPr>
              <a:t> </a:t>
            </a:r>
            <a:r>
              <a:rPr lang="pt-BR" sz="2100" dirty="0" err="1">
                <a:solidFill>
                  <a:srgbClr val="2F2F2E"/>
                </a:solidFill>
                <a:effectLst/>
                <a:latin typeface="+mj-lt"/>
              </a:rPr>
              <a:t>suggest</a:t>
            </a:r>
            <a:r>
              <a:rPr lang="pt-BR" sz="2100" dirty="0">
                <a:solidFill>
                  <a:srgbClr val="2F2F2E"/>
                </a:solidFill>
                <a:effectLst/>
                <a:latin typeface="+mj-lt"/>
              </a:rPr>
              <a:t> </a:t>
            </a:r>
            <a:r>
              <a:rPr lang="pt-BR" sz="2100" dirty="0" err="1">
                <a:solidFill>
                  <a:srgbClr val="2F2F2E"/>
                </a:solidFill>
                <a:effectLst/>
                <a:latin typeface="+mj-lt"/>
              </a:rPr>
              <a:t>that</a:t>
            </a:r>
            <a:r>
              <a:rPr lang="pt-BR" sz="2100" dirty="0">
                <a:solidFill>
                  <a:srgbClr val="2F2F2E"/>
                </a:solidFill>
                <a:effectLst/>
                <a:latin typeface="+mj-lt"/>
              </a:rPr>
              <a:t> </a:t>
            </a:r>
            <a:r>
              <a:rPr lang="pt-BR" sz="2100" dirty="0" err="1">
                <a:solidFill>
                  <a:srgbClr val="2F2F2E"/>
                </a:solidFill>
                <a:effectLst/>
                <a:latin typeface="+mj-lt"/>
              </a:rPr>
              <a:t>they</a:t>
            </a:r>
            <a:r>
              <a:rPr lang="pt-BR" sz="2100" dirty="0">
                <a:solidFill>
                  <a:srgbClr val="2F2F2E"/>
                </a:solidFill>
                <a:effectLst/>
                <a:latin typeface="+mj-lt"/>
              </a:rPr>
              <a:t> go </a:t>
            </a:r>
            <a:r>
              <a:rPr lang="pt-BR" sz="2100" dirty="0" err="1">
                <a:solidFill>
                  <a:srgbClr val="2F2F2E"/>
                </a:solidFill>
                <a:effectLst/>
                <a:latin typeface="+mj-lt"/>
              </a:rPr>
              <a:t>together</a:t>
            </a:r>
            <a:r>
              <a:rPr lang="pt-BR" sz="2100" dirty="0">
                <a:solidFill>
                  <a:srgbClr val="2F2F2E"/>
                </a:solidFill>
                <a:latin typeface="+mj-lt"/>
              </a:rPr>
              <a:t> </a:t>
            </a:r>
            <a:r>
              <a:rPr lang="pt-BR" sz="2100" dirty="0" err="1">
                <a:solidFill>
                  <a:srgbClr val="2F2F2E"/>
                </a:solidFill>
                <a:effectLst/>
                <a:latin typeface="+mj-lt"/>
              </a:rPr>
              <a:t>to</a:t>
            </a:r>
            <a:r>
              <a:rPr lang="pt-BR" sz="2100" dirty="0">
                <a:solidFill>
                  <a:srgbClr val="2F2F2E"/>
                </a:solidFill>
                <a:effectLst/>
                <a:latin typeface="+mj-lt"/>
              </a:rPr>
              <a:t> </a:t>
            </a:r>
            <a:r>
              <a:rPr lang="pt-BR" sz="2100" dirty="0" err="1">
                <a:solidFill>
                  <a:srgbClr val="2F2F2E"/>
                </a:solidFill>
                <a:effectLst/>
                <a:latin typeface="+mj-lt"/>
              </a:rPr>
              <a:t>the</a:t>
            </a:r>
            <a:r>
              <a:rPr lang="pt-BR" sz="2100" dirty="0">
                <a:solidFill>
                  <a:srgbClr val="2F2F2E"/>
                </a:solidFill>
                <a:effectLst/>
                <a:latin typeface="+mj-lt"/>
              </a:rPr>
              <a:t> </a:t>
            </a:r>
            <a:r>
              <a:rPr lang="pt-BR" sz="2100" dirty="0" err="1">
                <a:solidFill>
                  <a:srgbClr val="2F2F2E"/>
                </a:solidFill>
                <a:effectLst/>
                <a:latin typeface="+mj-lt"/>
              </a:rPr>
              <a:t>movies</a:t>
            </a:r>
            <a:r>
              <a:rPr lang="pt-BR" sz="2100" dirty="0">
                <a:solidFill>
                  <a:srgbClr val="2F2F2E"/>
                </a:solidFill>
                <a:effectLst/>
                <a:latin typeface="+mj-lt"/>
              </a:rPr>
              <a:t>?</a:t>
            </a:r>
          </a:p>
        </p:txBody>
      </p:sp>
    </p:spTree>
    <p:extLst>
      <p:ext uri="{BB962C8B-B14F-4D97-AF65-F5344CB8AC3E}">
        <p14:creationId xmlns:p14="http://schemas.microsoft.com/office/powerpoint/2010/main" val="4592483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 name="Espaço Reservado para Conteúdo 2">
            <a:extLst>
              <a:ext uri="{FF2B5EF4-FFF2-40B4-BE49-F238E27FC236}">
                <a16:creationId xmlns:a16="http://schemas.microsoft.com/office/drawing/2014/main" id="{392A06A1-AB2D-CD6F-825C-CD1930651E52}"/>
              </a:ext>
            </a:extLst>
          </p:cNvPr>
          <p:cNvSpPr txBox="1">
            <a:spLocks/>
          </p:cNvSpPr>
          <p:nvPr/>
        </p:nvSpPr>
        <p:spPr>
          <a:xfrm>
            <a:off x="4050612" y="3099868"/>
            <a:ext cx="7869534" cy="720060"/>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gn="r">
              <a:buFont typeface="Arial" panose="020B0604020202020204" pitchFamily="34" charset="0"/>
              <a:buNone/>
            </a:pPr>
            <a:r>
              <a:rPr lang="pt-BR" sz="1000" dirty="0">
                <a:solidFill>
                  <a:schemeClr val="tx1"/>
                </a:solidFill>
                <a:latin typeface="Helvetica" pitchFamily="2" charset="0"/>
              </a:rPr>
              <a:t>MCCOY, Glenn. [</a:t>
            </a:r>
            <a:r>
              <a:rPr lang="pt-BR" sz="1000" b="1" dirty="0">
                <a:solidFill>
                  <a:schemeClr val="tx1"/>
                </a:solidFill>
                <a:latin typeface="Helvetica" pitchFamily="2" charset="0"/>
              </a:rPr>
              <a:t>The Duplex</a:t>
            </a:r>
            <a:r>
              <a:rPr lang="pt-BR" sz="1000" dirty="0">
                <a:solidFill>
                  <a:schemeClr val="tx1"/>
                </a:solidFill>
                <a:latin typeface="Helvetica" pitchFamily="2" charset="0"/>
              </a:rPr>
              <a:t>]. [S. l.]: Go Comics, 19 jan. 2013. Disponível em: https://</a:t>
            </a:r>
            <a:r>
              <a:rPr lang="pt-BR" sz="1000" dirty="0" err="1">
                <a:solidFill>
                  <a:schemeClr val="tx1"/>
                </a:solidFill>
                <a:latin typeface="Helvetica" pitchFamily="2" charset="0"/>
              </a:rPr>
              <a:t>www.gocomics.com</a:t>
            </a:r>
            <a:r>
              <a:rPr lang="pt-BR" sz="1000" dirty="0">
                <a:solidFill>
                  <a:schemeClr val="tx1"/>
                </a:solidFill>
                <a:latin typeface="Helvetica" pitchFamily="2" charset="0"/>
              </a:rPr>
              <a:t>/duplex/2013/01/19. Acesso em: 27 ago. 2024.</a:t>
            </a:r>
            <a:endParaRPr lang="pt-BR" sz="1000" dirty="0">
              <a:solidFill>
                <a:schemeClr val="tx1"/>
              </a:solidFill>
            </a:endParaRPr>
          </a:p>
        </p:txBody>
      </p:sp>
      <p:pic>
        <p:nvPicPr>
          <p:cNvPr id="3" name="Imagem 2">
            <a:extLst>
              <a:ext uri="{FF2B5EF4-FFF2-40B4-BE49-F238E27FC236}">
                <a16:creationId xmlns:a16="http://schemas.microsoft.com/office/drawing/2014/main" id="{0F5F2E4C-FD72-5F46-D31B-F3D5E403A8CA}"/>
              </a:ext>
            </a:extLst>
          </p:cNvPr>
          <p:cNvPicPr>
            <a:picLocks noChangeAspect="1"/>
          </p:cNvPicPr>
          <p:nvPr/>
        </p:nvPicPr>
        <p:blipFill>
          <a:blip r:embed="rId2"/>
          <a:stretch>
            <a:fillRect/>
          </a:stretch>
        </p:blipFill>
        <p:spPr>
          <a:xfrm>
            <a:off x="4448975" y="643467"/>
            <a:ext cx="7471171" cy="2394606"/>
          </a:xfrm>
          <a:prstGeom prst="rect">
            <a:avLst/>
          </a:prstGeom>
        </p:spPr>
        <p:style>
          <a:lnRef idx="0">
            <a:schemeClr val="dk1"/>
          </a:lnRef>
          <a:fillRef idx="3">
            <a:schemeClr val="dk1"/>
          </a:fillRef>
          <a:effectRef idx="3">
            <a:schemeClr val="dk1"/>
          </a:effectRef>
          <a:fontRef idx="minor">
            <a:schemeClr val="lt1"/>
          </a:fontRef>
        </p:style>
      </p:pic>
      <p:sp>
        <p:nvSpPr>
          <p:cNvPr id="6" name="CaixaDeTexto 5">
            <a:extLst>
              <a:ext uri="{FF2B5EF4-FFF2-40B4-BE49-F238E27FC236}">
                <a16:creationId xmlns:a16="http://schemas.microsoft.com/office/drawing/2014/main" id="{7D6814E9-5657-75A6-58AF-F679BC6E4BE1}"/>
              </a:ext>
            </a:extLst>
          </p:cNvPr>
          <p:cNvSpPr txBox="1"/>
          <p:nvPr/>
        </p:nvSpPr>
        <p:spPr>
          <a:xfrm>
            <a:off x="643467" y="3819928"/>
            <a:ext cx="5006525" cy="2123658"/>
          </a:xfrm>
          <a:prstGeom prst="rect">
            <a:avLst/>
          </a:prstGeom>
          <a:solidFill>
            <a:schemeClr val="bg1"/>
          </a:solidFill>
          <a:ln>
            <a:solidFill>
              <a:schemeClr val="accent4"/>
            </a:solidFill>
          </a:ln>
        </p:spPr>
        <p:txBody>
          <a:bodyPr wrap="square" rtlCol="0">
            <a:spAutoFit/>
          </a:bodyPr>
          <a:lstStyle/>
          <a:p>
            <a:r>
              <a:rPr lang="pt-BR" sz="2200" b="1" dirty="0">
                <a:solidFill>
                  <a:srgbClr val="2F2F2E"/>
                </a:solidFill>
                <a:effectLst/>
                <a:latin typeface="+mj-lt"/>
              </a:rPr>
              <a:t>Responda às perguntas a seguir.</a:t>
            </a:r>
          </a:p>
          <a:p>
            <a:pPr marL="342900" indent="-342900">
              <a:buFont typeface="+mj-lt"/>
              <a:buAutoNum type="alphaLcPeriod"/>
            </a:pPr>
            <a:r>
              <a:rPr lang="pt-BR" sz="2200" dirty="0">
                <a:solidFill>
                  <a:srgbClr val="2F2F2E"/>
                </a:solidFill>
                <a:effectLst/>
                <a:latin typeface="+mj-lt"/>
              </a:rPr>
              <a:t>Onde os personagens estão?</a:t>
            </a:r>
          </a:p>
          <a:p>
            <a:pPr marL="342900" indent="-342900">
              <a:buFont typeface="+mj-lt"/>
              <a:buAutoNum type="alphaLcPeriod"/>
            </a:pPr>
            <a:r>
              <a:rPr lang="pt-BR" sz="2200" dirty="0">
                <a:solidFill>
                  <a:srgbClr val="2F2F2E"/>
                </a:solidFill>
                <a:effectLst/>
                <a:latin typeface="+mj-lt"/>
              </a:rPr>
              <a:t>Qual é a relação entre eles?</a:t>
            </a:r>
          </a:p>
          <a:p>
            <a:pPr marL="342900" indent="-342900">
              <a:buFont typeface="+mj-lt"/>
              <a:buAutoNum type="alphaLcPeriod"/>
            </a:pPr>
            <a:r>
              <a:rPr lang="pt-BR" sz="2200" dirty="0">
                <a:solidFill>
                  <a:srgbClr val="2F2F2E"/>
                </a:solidFill>
                <a:effectLst/>
                <a:latin typeface="+mj-lt"/>
              </a:rPr>
              <a:t>A partir do balão de fala, qual é a reclamação do personagem?</a:t>
            </a:r>
          </a:p>
          <a:p>
            <a:pPr marL="342900" indent="-342900">
              <a:buFont typeface="+mj-lt"/>
              <a:buAutoNum type="alphaLcPeriod"/>
            </a:pPr>
            <a:r>
              <a:rPr lang="pt-BR" sz="2200" dirty="0">
                <a:solidFill>
                  <a:srgbClr val="2F2F2E"/>
                </a:solidFill>
                <a:effectLst/>
                <a:latin typeface="+mj-lt"/>
              </a:rPr>
              <a:t>Como você pode interpretar essa fala?</a:t>
            </a:r>
          </a:p>
        </p:txBody>
      </p:sp>
      <p:sp>
        <p:nvSpPr>
          <p:cNvPr id="7" name="CaixaDeTexto 6">
            <a:extLst>
              <a:ext uri="{FF2B5EF4-FFF2-40B4-BE49-F238E27FC236}">
                <a16:creationId xmlns:a16="http://schemas.microsoft.com/office/drawing/2014/main" id="{C1972E82-1753-C8BA-3753-5D92C890D3F5}"/>
              </a:ext>
            </a:extLst>
          </p:cNvPr>
          <p:cNvSpPr txBox="1"/>
          <p:nvPr/>
        </p:nvSpPr>
        <p:spPr>
          <a:xfrm>
            <a:off x="6096000" y="3683807"/>
            <a:ext cx="5824146" cy="2462213"/>
          </a:xfrm>
          <a:prstGeom prst="rect">
            <a:avLst/>
          </a:prstGeom>
          <a:solidFill>
            <a:schemeClr val="bg1"/>
          </a:solidFill>
          <a:ln>
            <a:solidFill>
              <a:schemeClr val="accent4"/>
            </a:solidFill>
          </a:ln>
        </p:spPr>
        <p:txBody>
          <a:bodyPr wrap="square" rtlCol="0">
            <a:spAutoFit/>
          </a:bodyPr>
          <a:lstStyle/>
          <a:p>
            <a:r>
              <a:rPr lang="pt-BR" sz="2200" b="1" dirty="0">
                <a:solidFill>
                  <a:srgbClr val="2F2F2E"/>
                </a:solidFill>
                <a:effectLst/>
                <a:latin typeface="+mj-lt"/>
              </a:rPr>
              <a:t>Escolha os tópicos que podem estar</a:t>
            </a:r>
          </a:p>
          <a:p>
            <a:r>
              <a:rPr lang="pt-BR" sz="2200" b="1" dirty="0">
                <a:solidFill>
                  <a:srgbClr val="2F2F2E"/>
                </a:solidFill>
                <a:effectLst/>
                <a:latin typeface="+mj-lt"/>
              </a:rPr>
              <a:t>conectados à situação retratada na tirinha. </a:t>
            </a:r>
            <a:endParaRPr lang="pt-BR" sz="2200" dirty="0">
              <a:solidFill>
                <a:srgbClr val="2F2F2E"/>
              </a:solidFill>
              <a:effectLst/>
              <a:latin typeface="+mj-lt"/>
            </a:endParaRPr>
          </a:p>
          <a:p>
            <a:pPr marL="342900" indent="-342900">
              <a:buFont typeface="+mj-lt"/>
              <a:buAutoNum type="alphaLcPeriod"/>
            </a:pPr>
            <a:r>
              <a:rPr lang="pt-BR" sz="2200" dirty="0">
                <a:solidFill>
                  <a:srgbClr val="2F2F2E"/>
                </a:solidFill>
                <a:effectLst/>
                <a:latin typeface="+mj-lt"/>
              </a:rPr>
              <a:t>Digital </a:t>
            </a:r>
            <a:r>
              <a:rPr lang="pt-BR" sz="2200" dirty="0" err="1">
                <a:solidFill>
                  <a:srgbClr val="2F2F2E"/>
                </a:solidFill>
                <a:effectLst/>
                <a:latin typeface="+mj-lt"/>
              </a:rPr>
              <a:t>addiction</a:t>
            </a:r>
            <a:r>
              <a:rPr lang="pt-BR" sz="2200" dirty="0">
                <a:solidFill>
                  <a:srgbClr val="2F2F2E"/>
                </a:solidFill>
                <a:effectLst/>
                <a:latin typeface="+mj-lt"/>
              </a:rPr>
              <a:t>. </a:t>
            </a:r>
          </a:p>
          <a:p>
            <a:pPr marL="342900" indent="-342900">
              <a:buFont typeface="+mj-lt"/>
              <a:buAutoNum type="alphaLcPeriod"/>
            </a:pPr>
            <a:r>
              <a:rPr lang="pt-BR" sz="2200" dirty="0" err="1">
                <a:solidFill>
                  <a:srgbClr val="2F2F2E"/>
                </a:solidFill>
                <a:effectLst/>
                <a:latin typeface="+mj-lt"/>
              </a:rPr>
              <a:t>Ecological</a:t>
            </a:r>
            <a:r>
              <a:rPr lang="pt-BR" sz="2200" dirty="0">
                <a:solidFill>
                  <a:srgbClr val="2F2F2E"/>
                </a:solidFill>
                <a:effectLst/>
                <a:latin typeface="+mj-lt"/>
              </a:rPr>
              <a:t> </a:t>
            </a:r>
            <a:r>
              <a:rPr lang="pt-BR" sz="2200" dirty="0" err="1">
                <a:solidFill>
                  <a:srgbClr val="2F2F2E"/>
                </a:solidFill>
                <a:effectLst/>
                <a:latin typeface="+mj-lt"/>
              </a:rPr>
              <a:t>problems</a:t>
            </a:r>
            <a:r>
              <a:rPr lang="pt-BR" sz="2200" dirty="0">
                <a:solidFill>
                  <a:srgbClr val="2F2F2E"/>
                </a:solidFill>
                <a:effectLst/>
                <a:latin typeface="+mj-lt"/>
              </a:rPr>
              <a:t>.</a:t>
            </a:r>
          </a:p>
          <a:p>
            <a:pPr marL="342900" indent="-342900">
              <a:buFont typeface="+mj-lt"/>
              <a:buAutoNum type="alphaLcPeriod"/>
            </a:pPr>
            <a:r>
              <a:rPr lang="pt-BR" sz="2200" dirty="0" err="1">
                <a:solidFill>
                  <a:srgbClr val="2F2F2E"/>
                </a:solidFill>
                <a:effectLst/>
                <a:latin typeface="+mj-lt"/>
              </a:rPr>
              <a:t>Physical</a:t>
            </a:r>
            <a:r>
              <a:rPr lang="pt-BR" sz="2200" dirty="0">
                <a:solidFill>
                  <a:srgbClr val="2F2F2E"/>
                </a:solidFill>
                <a:effectLst/>
                <a:latin typeface="+mj-lt"/>
              </a:rPr>
              <a:t> </a:t>
            </a:r>
            <a:r>
              <a:rPr lang="pt-BR" sz="2200" dirty="0" err="1">
                <a:solidFill>
                  <a:srgbClr val="2F2F2E"/>
                </a:solidFill>
                <a:effectLst/>
                <a:latin typeface="+mj-lt"/>
              </a:rPr>
              <a:t>health</a:t>
            </a:r>
            <a:r>
              <a:rPr lang="pt-BR" sz="2200" dirty="0">
                <a:solidFill>
                  <a:srgbClr val="2F2F2E"/>
                </a:solidFill>
                <a:effectLst/>
                <a:latin typeface="+mj-lt"/>
              </a:rPr>
              <a:t> </a:t>
            </a:r>
            <a:r>
              <a:rPr lang="pt-BR" sz="2200" dirty="0" err="1">
                <a:solidFill>
                  <a:srgbClr val="2F2F2E"/>
                </a:solidFill>
                <a:effectLst/>
                <a:latin typeface="+mj-lt"/>
              </a:rPr>
              <a:t>problems</a:t>
            </a:r>
            <a:r>
              <a:rPr lang="pt-BR" sz="2200" dirty="0">
                <a:solidFill>
                  <a:srgbClr val="2F2F2E"/>
                </a:solidFill>
                <a:effectLst/>
                <a:latin typeface="+mj-lt"/>
              </a:rPr>
              <a:t>.</a:t>
            </a:r>
          </a:p>
          <a:p>
            <a:pPr marL="342900" indent="-342900">
              <a:buFont typeface="+mj-lt"/>
              <a:buAutoNum type="alphaLcPeriod"/>
            </a:pPr>
            <a:r>
              <a:rPr lang="pt-BR" sz="2200" dirty="0" err="1">
                <a:solidFill>
                  <a:srgbClr val="2F2F2E"/>
                </a:solidFill>
                <a:effectLst/>
                <a:latin typeface="+mj-lt"/>
              </a:rPr>
              <a:t>Frustration</a:t>
            </a:r>
            <a:r>
              <a:rPr lang="pt-BR" sz="2200" dirty="0">
                <a:solidFill>
                  <a:srgbClr val="2F2F2E"/>
                </a:solidFill>
                <a:effectLst/>
                <a:latin typeface="+mj-lt"/>
              </a:rPr>
              <a:t> </a:t>
            </a:r>
            <a:r>
              <a:rPr lang="pt-BR" sz="2200" dirty="0" err="1">
                <a:solidFill>
                  <a:srgbClr val="2F2F2E"/>
                </a:solidFill>
                <a:effectLst/>
                <a:latin typeface="+mj-lt"/>
              </a:rPr>
              <a:t>with</a:t>
            </a:r>
            <a:r>
              <a:rPr lang="pt-BR" sz="2200" dirty="0">
                <a:solidFill>
                  <a:srgbClr val="2F2F2E"/>
                </a:solidFill>
                <a:effectLst/>
                <a:latin typeface="+mj-lt"/>
              </a:rPr>
              <a:t> </a:t>
            </a:r>
            <a:r>
              <a:rPr lang="pt-BR" sz="2200" dirty="0" err="1">
                <a:solidFill>
                  <a:srgbClr val="2F2F2E"/>
                </a:solidFill>
                <a:effectLst/>
                <a:latin typeface="+mj-lt"/>
              </a:rPr>
              <a:t>technology</a:t>
            </a:r>
            <a:r>
              <a:rPr lang="pt-BR" sz="2200" dirty="0">
                <a:solidFill>
                  <a:srgbClr val="2F2F2E"/>
                </a:solidFill>
                <a:effectLst/>
                <a:latin typeface="+mj-lt"/>
              </a:rPr>
              <a:t>.</a:t>
            </a:r>
          </a:p>
          <a:p>
            <a:pPr marL="342900" indent="-342900">
              <a:buFont typeface="+mj-lt"/>
              <a:buAutoNum type="alphaLcPeriod"/>
            </a:pPr>
            <a:r>
              <a:rPr lang="pt-BR" sz="2200" dirty="0" err="1">
                <a:solidFill>
                  <a:srgbClr val="2F2F2E"/>
                </a:solidFill>
                <a:effectLst/>
                <a:latin typeface="+mj-lt"/>
              </a:rPr>
              <a:t>Limitations</a:t>
            </a:r>
            <a:r>
              <a:rPr lang="pt-BR" sz="2200" dirty="0">
                <a:solidFill>
                  <a:srgbClr val="2F2F2E"/>
                </a:solidFill>
                <a:effectLst/>
                <a:latin typeface="+mj-lt"/>
              </a:rPr>
              <a:t> </a:t>
            </a:r>
            <a:r>
              <a:rPr lang="pt-BR" sz="2200" dirty="0" err="1">
                <a:solidFill>
                  <a:srgbClr val="2F2F2E"/>
                </a:solidFill>
                <a:effectLst/>
                <a:latin typeface="+mj-lt"/>
              </a:rPr>
              <a:t>of</a:t>
            </a:r>
            <a:r>
              <a:rPr lang="pt-BR" sz="2200" dirty="0">
                <a:solidFill>
                  <a:srgbClr val="2F2F2E"/>
                </a:solidFill>
                <a:effectLst/>
                <a:latin typeface="+mj-lt"/>
              </a:rPr>
              <a:t> artificial </a:t>
            </a:r>
            <a:r>
              <a:rPr lang="pt-BR" sz="2200" dirty="0" err="1">
                <a:solidFill>
                  <a:srgbClr val="2F2F2E"/>
                </a:solidFill>
                <a:effectLst/>
                <a:latin typeface="+mj-lt"/>
              </a:rPr>
              <a:t>intelligence</a:t>
            </a:r>
            <a:r>
              <a:rPr lang="pt-BR" sz="2200" dirty="0">
                <a:solidFill>
                  <a:srgbClr val="2F2F2E"/>
                </a:solidFill>
                <a:effectLst/>
                <a:latin typeface="+mj-lt"/>
              </a:rPr>
              <a:t>.</a:t>
            </a:r>
          </a:p>
        </p:txBody>
      </p:sp>
      <p:sp>
        <p:nvSpPr>
          <p:cNvPr id="16" name="Retângulo 15">
            <a:extLst>
              <a:ext uri="{FF2B5EF4-FFF2-40B4-BE49-F238E27FC236}">
                <a16:creationId xmlns:a16="http://schemas.microsoft.com/office/drawing/2014/main" id="{2ACBA617-DBC2-98B6-A113-84D61C2CA3DF}"/>
              </a:ext>
            </a:extLst>
          </p:cNvPr>
          <p:cNvSpPr/>
          <p:nvPr/>
        </p:nvSpPr>
        <p:spPr>
          <a:xfrm rot="20492295">
            <a:off x="-842232" y="-818046"/>
            <a:ext cx="5126836" cy="165911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Título 1">
            <a:extLst>
              <a:ext uri="{FF2B5EF4-FFF2-40B4-BE49-F238E27FC236}">
                <a16:creationId xmlns:a16="http://schemas.microsoft.com/office/drawing/2014/main" id="{DC20BDA6-828F-99A7-DE34-097F88BD2EAC}"/>
              </a:ext>
            </a:extLst>
          </p:cNvPr>
          <p:cNvSpPr>
            <a:spLocks noGrp="1"/>
          </p:cNvSpPr>
          <p:nvPr>
            <p:ph type="title"/>
          </p:nvPr>
        </p:nvSpPr>
        <p:spPr>
          <a:xfrm rot="20511431">
            <a:off x="9016" y="254087"/>
            <a:ext cx="3323415" cy="768474"/>
          </a:xfrm>
          <a:custGeom>
            <a:avLst/>
            <a:gdLst>
              <a:gd name="connsiteX0" fmla="*/ 0 w 3323415"/>
              <a:gd name="connsiteY0" fmla="*/ 0 h 768474"/>
              <a:gd name="connsiteX1" fmla="*/ 3323415 w 3323415"/>
              <a:gd name="connsiteY1" fmla="*/ 0 h 768474"/>
              <a:gd name="connsiteX2" fmla="*/ 3323415 w 3323415"/>
              <a:gd name="connsiteY2" fmla="*/ 768474 h 768474"/>
              <a:gd name="connsiteX3" fmla="*/ 0 w 3323415"/>
              <a:gd name="connsiteY3" fmla="*/ 768474 h 768474"/>
              <a:gd name="connsiteX4" fmla="*/ 0 w 3323415"/>
              <a:gd name="connsiteY4" fmla="*/ 0 h 768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3415" h="768474" fill="none" extrusionOk="0">
                <a:moveTo>
                  <a:pt x="0" y="0"/>
                </a:moveTo>
                <a:cubicBezTo>
                  <a:pt x="1120904" y="-49533"/>
                  <a:pt x="2377966" y="-14809"/>
                  <a:pt x="3323415" y="0"/>
                </a:cubicBezTo>
                <a:cubicBezTo>
                  <a:pt x="3369818" y="165277"/>
                  <a:pt x="3368782" y="612833"/>
                  <a:pt x="3323415" y="768474"/>
                </a:cubicBezTo>
                <a:cubicBezTo>
                  <a:pt x="2825949" y="720243"/>
                  <a:pt x="549133" y="852929"/>
                  <a:pt x="0" y="768474"/>
                </a:cubicBezTo>
                <a:cubicBezTo>
                  <a:pt x="-11874" y="565440"/>
                  <a:pt x="-4102" y="178889"/>
                  <a:pt x="0" y="0"/>
                </a:cubicBezTo>
                <a:close/>
              </a:path>
              <a:path w="3323415" h="768474" stroke="0" extrusionOk="0">
                <a:moveTo>
                  <a:pt x="0" y="0"/>
                </a:moveTo>
                <a:cubicBezTo>
                  <a:pt x="1275843" y="118645"/>
                  <a:pt x="2274791" y="116012"/>
                  <a:pt x="3323415" y="0"/>
                </a:cubicBezTo>
                <a:cubicBezTo>
                  <a:pt x="3386769" y="336899"/>
                  <a:pt x="3265851" y="389462"/>
                  <a:pt x="3323415" y="768474"/>
                </a:cubicBezTo>
                <a:cubicBezTo>
                  <a:pt x="2710589" y="903074"/>
                  <a:pt x="575238" y="611278"/>
                  <a:pt x="0" y="768474"/>
                </a:cubicBezTo>
                <a:cubicBezTo>
                  <a:pt x="-30399" y="522728"/>
                  <a:pt x="52520" y="371610"/>
                  <a:pt x="0" y="0"/>
                </a:cubicBezTo>
                <a:close/>
              </a:path>
            </a:pathLst>
          </a:custGeom>
          <a:solidFill>
            <a:schemeClr val="tx1"/>
          </a:solidFill>
          <a:ln>
            <a:noFill/>
            <a:extLst>
              <a:ext uri="{C807C97D-BFC1-408E-A445-0C87EB9F89A2}">
                <ask:lineSketchStyleProps xmlns:ask="http://schemas.microsoft.com/office/drawing/2018/sketchyshapes" sd="1219033472">
                  <ask:type>
                    <ask:lineSketchCurved/>
                  </ask:type>
                </ask:lineSketchStyleProps>
              </a:ext>
            </a:extLst>
          </a:ln>
        </p:spPr>
        <p:txBody>
          <a:bodyPr wrap="square">
            <a:noAutofit/>
          </a:bodyPr>
          <a:lstStyle/>
          <a:p>
            <a:r>
              <a:rPr lang="pt-BR" sz="4000" b="1" dirty="0">
                <a:solidFill>
                  <a:schemeClr val="bg1"/>
                </a:solidFill>
              </a:rPr>
              <a:t>INTRO 1</a:t>
            </a:r>
          </a:p>
        </p:txBody>
      </p:sp>
    </p:spTree>
    <p:extLst>
      <p:ext uri="{BB962C8B-B14F-4D97-AF65-F5344CB8AC3E}">
        <p14:creationId xmlns:p14="http://schemas.microsoft.com/office/powerpoint/2010/main" val="16237902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2" name="Agrupar 11">
            <a:extLst>
              <a:ext uri="{FF2B5EF4-FFF2-40B4-BE49-F238E27FC236}">
                <a16:creationId xmlns:a16="http://schemas.microsoft.com/office/drawing/2014/main" id="{DC40C915-0ED3-D574-81EB-6FC67821FAB6}"/>
              </a:ext>
            </a:extLst>
          </p:cNvPr>
          <p:cNvGrpSpPr/>
          <p:nvPr/>
        </p:nvGrpSpPr>
        <p:grpSpPr>
          <a:xfrm>
            <a:off x="643467" y="2890702"/>
            <a:ext cx="3133135" cy="2092725"/>
            <a:chOff x="667900" y="3626397"/>
            <a:chExt cx="3133135" cy="2092725"/>
          </a:xfrm>
        </p:grpSpPr>
        <p:sp>
          <p:nvSpPr>
            <p:cNvPr id="13" name="CaixaDeTexto 12">
              <a:extLst>
                <a:ext uri="{FF2B5EF4-FFF2-40B4-BE49-F238E27FC236}">
                  <a16:creationId xmlns:a16="http://schemas.microsoft.com/office/drawing/2014/main" id="{96352E7B-16EB-C41F-72F9-C28A4475F859}"/>
                </a:ext>
              </a:extLst>
            </p:cNvPr>
            <p:cNvSpPr txBox="1"/>
            <p:nvPr/>
          </p:nvSpPr>
          <p:spPr>
            <a:xfrm>
              <a:off x="839244" y="4087906"/>
              <a:ext cx="2961791" cy="1631216"/>
            </a:xfrm>
            <a:custGeom>
              <a:avLst/>
              <a:gdLst>
                <a:gd name="connsiteX0" fmla="*/ 0 w 2961791"/>
                <a:gd name="connsiteY0" fmla="*/ 0 h 1631216"/>
                <a:gd name="connsiteX1" fmla="*/ 2961791 w 2961791"/>
                <a:gd name="connsiteY1" fmla="*/ 0 h 1631216"/>
                <a:gd name="connsiteX2" fmla="*/ 2961791 w 2961791"/>
                <a:gd name="connsiteY2" fmla="*/ 1631216 h 1631216"/>
                <a:gd name="connsiteX3" fmla="*/ 0 w 2961791"/>
                <a:gd name="connsiteY3" fmla="*/ 1631216 h 1631216"/>
                <a:gd name="connsiteX4" fmla="*/ 0 w 2961791"/>
                <a:gd name="connsiteY4" fmla="*/ 0 h 1631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1791" h="1631216" fill="none" extrusionOk="0">
                  <a:moveTo>
                    <a:pt x="0" y="0"/>
                  </a:moveTo>
                  <a:cubicBezTo>
                    <a:pt x="300348" y="-49533"/>
                    <a:pt x="2220568" y="-14809"/>
                    <a:pt x="2961791" y="0"/>
                  </a:cubicBezTo>
                  <a:cubicBezTo>
                    <a:pt x="2931618" y="683410"/>
                    <a:pt x="3091854" y="853905"/>
                    <a:pt x="2961791" y="1631216"/>
                  </a:cubicBezTo>
                  <a:cubicBezTo>
                    <a:pt x="2134064" y="1582985"/>
                    <a:pt x="613343" y="1715671"/>
                    <a:pt x="0" y="1631216"/>
                  </a:cubicBezTo>
                  <a:cubicBezTo>
                    <a:pt x="52306" y="936493"/>
                    <a:pt x="-35816" y="351411"/>
                    <a:pt x="0" y="0"/>
                  </a:cubicBezTo>
                  <a:close/>
                </a:path>
                <a:path w="2961791" h="1631216" stroke="0" extrusionOk="0">
                  <a:moveTo>
                    <a:pt x="0" y="0"/>
                  </a:moveTo>
                  <a:cubicBezTo>
                    <a:pt x="1330620" y="118645"/>
                    <a:pt x="1822767" y="116012"/>
                    <a:pt x="2961791" y="0"/>
                  </a:cubicBezTo>
                  <a:cubicBezTo>
                    <a:pt x="2930149" y="320625"/>
                    <a:pt x="2989607" y="1228454"/>
                    <a:pt x="2961791" y="1631216"/>
                  </a:cubicBezTo>
                  <a:cubicBezTo>
                    <a:pt x="1938139" y="1765816"/>
                    <a:pt x="735825" y="1474020"/>
                    <a:pt x="0" y="1631216"/>
                  </a:cubicBezTo>
                  <a:cubicBezTo>
                    <a:pt x="-27276" y="1257373"/>
                    <a:pt x="24246" y="171394"/>
                    <a:pt x="0" y="0"/>
                  </a:cubicBezTo>
                  <a:close/>
                </a:path>
              </a:pathLst>
            </a:custGeom>
            <a:solidFill>
              <a:schemeClr val="accent2">
                <a:lumMod val="20000"/>
                <a:lumOff val="80000"/>
              </a:schemeClr>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pt-BR" sz="2000" dirty="0"/>
                <a:t>Agrupar palavras e</a:t>
              </a:r>
            </a:p>
            <a:p>
              <a:r>
                <a:rPr lang="pt-BR" sz="2000" dirty="0"/>
                <a:t>expressões por temas</a:t>
              </a:r>
            </a:p>
            <a:p>
              <a:r>
                <a:rPr lang="pt-BR" sz="2000" dirty="0"/>
                <a:t>semelhantes pode ajudar</a:t>
              </a:r>
            </a:p>
            <a:p>
              <a:r>
                <a:rPr lang="pt-BR" sz="2000" dirty="0"/>
                <a:t>você a ampliar e a fixar o</a:t>
              </a:r>
            </a:p>
            <a:p>
              <a:r>
                <a:rPr lang="pt-BR" sz="2000" dirty="0"/>
                <a:t>vocabulário aprendido.</a:t>
              </a:r>
            </a:p>
          </p:txBody>
        </p:sp>
        <p:sp>
          <p:nvSpPr>
            <p:cNvPr id="14" name="Pentágono 13">
              <a:extLst>
                <a:ext uri="{FF2B5EF4-FFF2-40B4-BE49-F238E27FC236}">
                  <a16:creationId xmlns:a16="http://schemas.microsoft.com/office/drawing/2014/main" id="{98BEB048-2796-735C-1318-113A9D3315C5}"/>
                </a:ext>
              </a:extLst>
            </p:cNvPr>
            <p:cNvSpPr/>
            <p:nvPr/>
          </p:nvSpPr>
          <p:spPr>
            <a:xfrm rot="21338555">
              <a:off x="667900" y="3626397"/>
              <a:ext cx="1292087" cy="487017"/>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dirty="0"/>
                <a:t>TIP</a:t>
              </a:r>
            </a:p>
          </p:txBody>
        </p:sp>
      </p:grpSp>
      <p:graphicFrame>
        <p:nvGraphicFramePr>
          <p:cNvPr id="4" name="Diagrama 3">
            <a:extLst>
              <a:ext uri="{FF2B5EF4-FFF2-40B4-BE49-F238E27FC236}">
                <a16:creationId xmlns:a16="http://schemas.microsoft.com/office/drawing/2014/main" id="{D40C4BD4-394C-716C-7259-13D4468D6A76}"/>
              </a:ext>
            </a:extLst>
          </p:cNvPr>
          <p:cNvGraphicFramePr/>
          <p:nvPr>
            <p:extLst>
              <p:ext uri="{D42A27DB-BD31-4B8C-83A1-F6EECF244321}">
                <p14:modId xmlns:p14="http://schemas.microsoft.com/office/powerpoint/2010/main" val="2725817608"/>
              </p:ext>
            </p:extLst>
          </p:nvPr>
        </p:nvGraphicFramePr>
        <p:xfrm>
          <a:off x="4195419" y="490074"/>
          <a:ext cx="7600587" cy="58720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Retângulo 10">
            <a:extLst>
              <a:ext uri="{FF2B5EF4-FFF2-40B4-BE49-F238E27FC236}">
                <a16:creationId xmlns:a16="http://schemas.microsoft.com/office/drawing/2014/main" id="{A6DBB1C4-E748-C6AE-75AA-EB9A805B9CBC}"/>
              </a:ext>
            </a:extLst>
          </p:cNvPr>
          <p:cNvSpPr/>
          <p:nvPr/>
        </p:nvSpPr>
        <p:spPr>
          <a:xfrm rot="20492295">
            <a:off x="-842232" y="-818046"/>
            <a:ext cx="5126836" cy="165911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Título 1">
            <a:extLst>
              <a:ext uri="{FF2B5EF4-FFF2-40B4-BE49-F238E27FC236}">
                <a16:creationId xmlns:a16="http://schemas.microsoft.com/office/drawing/2014/main" id="{0277CA8A-25DD-27F2-071F-47F41FA6D78B}"/>
              </a:ext>
            </a:extLst>
          </p:cNvPr>
          <p:cNvSpPr>
            <a:spLocks noGrp="1"/>
          </p:cNvSpPr>
          <p:nvPr>
            <p:ph type="title"/>
          </p:nvPr>
        </p:nvSpPr>
        <p:spPr>
          <a:xfrm rot="20511431">
            <a:off x="9016" y="254087"/>
            <a:ext cx="3323415" cy="768474"/>
          </a:xfrm>
          <a:custGeom>
            <a:avLst/>
            <a:gdLst>
              <a:gd name="connsiteX0" fmla="*/ 0 w 3323415"/>
              <a:gd name="connsiteY0" fmla="*/ 0 h 768474"/>
              <a:gd name="connsiteX1" fmla="*/ 3323415 w 3323415"/>
              <a:gd name="connsiteY1" fmla="*/ 0 h 768474"/>
              <a:gd name="connsiteX2" fmla="*/ 3323415 w 3323415"/>
              <a:gd name="connsiteY2" fmla="*/ 768474 h 768474"/>
              <a:gd name="connsiteX3" fmla="*/ 0 w 3323415"/>
              <a:gd name="connsiteY3" fmla="*/ 768474 h 768474"/>
              <a:gd name="connsiteX4" fmla="*/ 0 w 3323415"/>
              <a:gd name="connsiteY4" fmla="*/ 0 h 768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3415" h="768474" fill="none" extrusionOk="0">
                <a:moveTo>
                  <a:pt x="0" y="0"/>
                </a:moveTo>
                <a:cubicBezTo>
                  <a:pt x="1120904" y="-49533"/>
                  <a:pt x="2377966" y="-14809"/>
                  <a:pt x="3323415" y="0"/>
                </a:cubicBezTo>
                <a:cubicBezTo>
                  <a:pt x="3369818" y="165277"/>
                  <a:pt x="3368782" y="612833"/>
                  <a:pt x="3323415" y="768474"/>
                </a:cubicBezTo>
                <a:cubicBezTo>
                  <a:pt x="2825949" y="720243"/>
                  <a:pt x="549133" y="852929"/>
                  <a:pt x="0" y="768474"/>
                </a:cubicBezTo>
                <a:cubicBezTo>
                  <a:pt x="-11874" y="565440"/>
                  <a:pt x="-4102" y="178889"/>
                  <a:pt x="0" y="0"/>
                </a:cubicBezTo>
                <a:close/>
              </a:path>
              <a:path w="3323415" h="768474" stroke="0" extrusionOk="0">
                <a:moveTo>
                  <a:pt x="0" y="0"/>
                </a:moveTo>
                <a:cubicBezTo>
                  <a:pt x="1275843" y="118645"/>
                  <a:pt x="2274791" y="116012"/>
                  <a:pt x="3323415" y="0"/>
                </a:cubicBezTo>
                <a:cubicBezTo>
                  <a:pt x="3386769" y="336899"/>
                  <a:pt x="3265851" y="389462"/>
                  <a:pt x="3323415" y="768474"/>
                </a:cubicBezTo>
                <a:cubicBezTo>
                  <a:pt x="2710589" y="903074"/>
                  <a:pt x="575238" y="611278"/>
                  <a:pt x="0" y="768474"/>
                </a:cubicBezTo>
                <a:cubicBezTo>
                  <a:pt x="-30399" y="522728"/>
                  <a:pt x="52520" y="371610"/>
                  <a:pt x="0" y="0"/>
                </a:cubicBezTo>
                <a:close/>
              </a:path>
            </a:pathLst>
          </a:custGeom>
          <a:solidFill>
            <a:schemeClr val="tx1"/>
          </a:solidFill>
          <a:ln>
            <a:noFill/>
            <a:extLst>
              <a:ext uri="{C807C97D-BFC1-408E-A445-0C87EB9F89A2}">
                <ask:lineSketchStyleProps xmlns:ask="http://schemas.microsoft.com/office/drawing/2018/sketchyshapes" sd="1219033472">
                  <ask:type>
                    <ask:lineSketchCurved/>
                  </ask:type>
                </ask:lineSketchStyleProps>
              </a:ext>
            </a:extLst>
          </a:ln>
        </p:spPr>
        <p:txBody>
          <a:bodyPr wrap="square">
            <a:noAutofit/>
          </a:bodyPr>
          <a:lstStyle/>
          <a:p>
            <a:r>
              <a:rPr lang="pt-BR" sz="4000" b="1" dirty="0">
                <a:solidFill>
                  <a:schemeClr val="bg1"/>
                </a:solidFill>
              </a:rPr>
              <a:t>INTRO 1</a:t>
            </a:r>
          </a:p>
        </p:txBody>
      </p:sp>
    </p:spTree>
    <p:extLst>
      <p:ext uri="{BB962C8B-B14F-4D97-AF65-F5344CB8AC3E}">
        <p14:creationId xmlns:p14="http://schemas.microsoft.com/office/powerpoint/2010/main" val="4404631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5" name="Retângulo 14">
            <a:extLst>
              <a:ext uri="{FF2B5EF4-FFF2-40B4-BE49-F238E27FC236}">
                <a16:creationId xmlns:a16="http://schemas.microsoft.com/office/drawing/2014/main" id="{07CEEA1B-BF8A-3F5A-36B2-B78D7E9CB848}"/>
              </a:ext>
            </a:extLst>
          </p:cNvPr>
          <p:cNvSpPr/>
          <p:nvPr/>
        </p:nvSpPr>
        <p:spPr>
          <a:xfrm>
            <a:off x="462224" y="1045029"/>
            <a:ext cx="11515411" cy="554875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pt-BR"/>
          </a:p>
        </p:txBody>
      </p:sp>
      <p:sp>
        <p:nvSpPr>
          <p:cNvPr id="3" name="CaixaDeTexto 2">
            <a:extLst>
              <a:ext uri="{FF2B5EF4-FFF2-40B4-BE49-F238E27FC236}">
                <a16:creationId xmlns:a16="http://schemas.microsoft.com/office/drawing/2014/main" id="{959057D8-E19B-3FE4-F140-0237D1545A95}"/>
              </a:ext>
            </a:extLst>
          </p:cNvPr>
          <p:cNvSpPr txBox="1"/>
          <p:nvPr/>
        </p:nvSpPr>
        <p:spPr>
          <a:xfrm>
            <a:off x="622051" y="1438897"/>
            <a:ext cx="5175196" cy="4832092"/>
          </a:xfrm>
          <a:prstGeom prst="rect">
            <a:avLst/>
          </a:prstGeom>
          <a:solidFill>
            <a:schemeClr val="bg1"/>
          </a:solidFill>
          <a:ln>
            <a:solidFill>
              <a:schemeClr val="accent4"/>
            </a:solidFill>
          </a:ln>
        </p:spPr>
        <p:txBody>
          <a:bodyPr wrap="square" rtlCol="0">
            <a:spAutoFit/>
          </a:bodyPr>
          <a:lstStyle/>
          <a:p>
            <a:r>
              <a:rPr lang="pt-BR" sz="2200" b="1" dirty="0">
                <a:solidFill>
                  <a:srgbClr val="2F2F2E"/>
                </a:solidFill>
                <a:effectLst/>
                <a:latin typeface="+mj-lt"/>
              </a:rPr>
              <a:t>(Enem) Considerando a relação entre o número de habitantes e de línguas faladas no mundo, os dados trazidos pelo infográfico revelam uma</a:t>
            </a:r>
          </a:p>
          <a:p>
            <a:pPr marL="342900" indent="-342900">
              <a:buFont typeface="+mj-lt"/>
              <a:buAutoNum type="alphaLcPeriod"/>
            </a:pPr>
            <a:r>
              <a:rPr lang="pt-BR" sz="2200" dirty="0">
                <a:solidFill>
                  <a:srgbClr val="2F2F2E"/>
                </a:solidFill>
                <a:effectLst/>
                <a:latin typeface="+mj-lt"/>
              </a:rPr>
              <a:t>hierarquização das línguas pela localização dos países.</a:t>
            </a:r>
          </a:p>
          <a:p>
            <a:pPr marL="342900" indent="-342900">
              <a:buFont typeface="+mj-lt"/>
              <a:buAutoNum type="alphaLcPeriod"/>
            </a:pPr>
            <a:r>
              <a:rPr lang="pt-BR" sz="2200" dirty="0">
                <a:solidFill>
                  <a:srgbClr val="2F2F2E"/>
                </a:solidFill>
                <a:effectLst/>
                <a:latin typeface="+mj-lt"/>
              </a:rPr>
              <a:t>ampliação da quantidade de falantes bilíngues no mundo.</a:t>
            </a:r>
          </a:p>
          <a:p>
            <a:pPr marL="342900" indent="-342900">
              <a:buFont typeface="+mj-lt"/>
              <a:buAutoNum type="alphaLcPeriod"/>
            </a:pPr>
            <a:r>
              <a:rPr lang="pt-BR" sz="2200" dirty="0">
                <a:solidFill>
                  <a:srgbClr val="2F2F2E"/>
                </a:solidFill>
                <a:effectLst/>
                <a:latin typeface="+mj-lt"/>
              </a:rPr>
              <a:t>preferência pelo estudo de línguas mais conhecidas.</a:t>
            </a:r>
          </a:p>
          <a:p>
            <a:pPr marL="342900" indent="-342900">
              <a:buFont typeface="+mj-lt"/>
              <a:buAutoNum type="alphaLcPeriod"/>
            </a:pPr>
            <a:r>
              <a:rPr lang="pt-BR" sz="2200" dirty="0">
                <a:solidFill>
                  <a:srgbClr val="2F2F2E"/>
                </a:solidFill>
                <a:effectLst/>
                <a:latin typeface="+mj-lt"/>
              </a:rPr>
              <a:t>expansão do ensino de mandarim como segunda língua.</a:t>
            </a:r>
          </a:p>
          <a:p>
            <a:pPr marL="342900" indent="-342900">
              <a:buFont typeface="+mj-lt"/>
              <a:buAutoNum type="alphaLcPeriod"/>
            </a:pPr>
            <a:r>
              <a:rPr lang="pt-BR" sz="2200" dirty="0">
                <a:solidFill>
                  <a:srgbClr val="2F2F2E"/>
                </a:solidFill>
                <a:effectLst/>
                <a:latin typeface="+mj-lt"/>
              </a:rPr>
              <a:t>concentração de falantes em um conjunto limitado de línguas.</a:t>
            </a:r>
          </a:p>
        </p:txBody>
      </p:sp>
      <p:pic>
        <p:nvPicPr>
          <p:cNvPr id="7" name="Imagem 6" descr="Gráfico, Gráfico de bolhas&#10;&#10;Descrição gerada automaticamente">
            <a:extLst>
              <a:ext uri="{FF2B5EF4-FFF2-40B4-BE49-F238E27FC236}">
                <a16:creationId xmlns:a16="http://schemas.microsoft.com/office/drawing/2014/main" id="{5ED83D5B-6D32-1C4B-2879-7233CEBB425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882513" y="1085962"/>
            <a:ext cx="6012842" cy="5477674"/>
          </a:xfrm>
          <a:prstGeom prst="rect">
            <a:avLst/>
          </a:prstGeom>
        </p:spPr>
      </p:pic>
      <p:sp>
        <p:nvSpPr>
          <p:cNvPr id="10" name="Retângulo 9">
            <a:extLst>
              <a:ext uri="{FF2B5EF4-FFF2-40B4-BE49-F238E27FC236}">
                <a16:creationId xmlns:a16="http://schemas.microsoft.com/office/drawing/2014/main" id="{1A93DD5F-4B6C-D29B-1B68-E74D93C48B6E}"/>
              </a:ext>
            </a:extLst>
          </p:cNvPr>
          <p:cNvSpPr/>
          <p:nvPr/>
        </p:nvSpPr>
        <p:spPr>
          <a:xfrm rot="20492295">
            <a:off x="-842232" y="-818046"/>
            <a:ext cx="5126836" cy="165911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Título 1">
            <a:extLst>
              <a:ext uri="{FF2B5EF4-FFF2-40B4-BE49-F238E27FC236}">
                <a16:creationId xmlns:a16="http://schemas.microsoft.com/office/drawing/2014/main" id="{18CB88FB-FEEC-E7A0-75BA-778B90B2BB46}"/>
              </a:ext>
            </a:extLst>
          </p:cNvPr>
          <p:cNvSpPr>
            <a:spLocks noGrp="1"/>
          </p:cNvSpPr>
          <p:nvPr>
            <p:ph type="title"/>
          </p:nvPr>
        </p:nvSpPr>
        <p:spPr>
          <a:xfrm rot="20511431">
            <a:off x="9016" y="254087"/>
            <a:ext cx="3323415" cy="768474"/>
          </a:xfrm>
          <a:custGeom>
            <a:avLst/>
            <a:gdLst>
              <a:gd name="connsiteX0" fmla="*/ 0 w 3323415"/>
              <a:gd name="connsiteY0" fmla="*/ 0 h 768474"/>
              <a:gd name="connsiteX1" fmla="*/ 3323415 w 3323415"/>
              <a:gd name="connsiteY1" fmla="*/ 0 h 768474"/>
              <a:gd name="connsiteX2" fmla="*/ 3323415 w 3323415"/>
              <a:gd name="connsiteY2" fmla="*/ 768474 h 768474"/>
              <a:gd name="connsiteX3" fmla="*/ 0 w 3323415"/>
              <a:gd name="connsiteY3" fmla="*/ 768474 h 768474"/>
              <a:gd name="connsiteX4" fmla="*/ 0 w 3323415"/>
              <a:gd name="connsiteY4" fmla="*/ 0 h 768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3415" h="768474" fill="none" extrusionOk="0">
                <a:moveTo>
                  <a:pt x="0" y="0"/>
                </a:moveTo>
                <a:cubicBezTo>
                  <a:pt x="1120904" y="-49533"/>
                  <a:pt x="2377966" y="-14809"/>
                  <a:pt x="3323415" y="0"/>
                </a:cubicBezTo>
                <a:cubicBezTo>
                  <a:pt x="3369818" y="165277"/>
                  <a:pt x="3368782" y="612833"/>
                  <a:pt x="3323415" y="768474"/>
                </a:cubicBezTo>
                <a:cubicBezTo>
                  <a:pt x="2825949" y="720243"/>
                  <a:pt x="549133" y="852929"/>
                  <a:pt x="0" y="768474"/>
                </a:cubicBezTo>
                <a:cubicBezTo>
                  <a:pt x="-11874" y="565440"/>
                  <a:pt x="-4102" y="178889"/>
                  <a:pt x="0" y="0"/>
                </a:cubicBezTo>
                <a:close/>
              </a:path>
              <a:path w="3323415" h="768474" stroke="0" extrusionOk="0">
                <a:moveTo>
                  <a:pt x="0" y="0"/>
                </a:moveTo>
                <a:cubicBezTo>
                  <a:pt x="1275843" y="118645"/>
                  <a:pt x="2274791" y="116012"/>
                  <a:pt x="3323415" y="0"/>
                </a:cubicBezTo>
                <a:cubicBezTo>
                  <a:pt x="3386769" y="336899"/>
                  <a:pt x="3265851" y="389462"/>
                  <a:pt x="3323415" y="768474"/>
                </a:cubicBezTo>
                <a:cubicBezTo>
                  <a:pt x="2710589" y="903074"/>
                  <a:pt x="575238" y="611278"/>
                  <a:pt x="0" y="768474"/>
                </a:cubicBezTo>
                <a:cubicBezTo>
                  <a:pt x="-30399" y="522728"/>
                  <a:pt x="52520" y="371610"/>
                  <a:pt x="0" y="0"/>
                </a:cubicBezTo>
                <a:close/>
              </a:path>
            </a:pathLst>
          </a:custGeom>
          <a:solidFill>
            <a:schemeClr val="tx1"/>
          </a:solidFill>
          <a:ln>
            <a:noFill/>
            <a:extLst>
              <a:ext uri="{C807C97D-BFC1-408E-A445-0C87EB9F89A2}">
                <ask:lineSketchStyleProps xmlns:ask="http://schemas.microsoft.com/office/drawing/2018/sketchyshapes" sd="1219033472">
                  <ask:type>
                    <ask:lineSketchCurved/>
                  </ask:type>
                </ask:lineSketchStyleProps>
              </a:ext>
            </a:extLst>
          </a:ln>
        </p:spPr>
        <p:txBody>
          <a:bodyPr wrap="square">
            <a:noAutofit/>
          </a:bodyPr>
          <a:lstStyle/>
          <a:p>
            <a:r>
              <a:rPr lang="pt-BR" sz="4000" b="1" dirty="0">
                <a:solidFill>
                  <a:schemeClr val="bg1"/>
                </a:solidFill>
              </a:rPr>
              <a:t>INTRO 1</a:t>
            </a:r>
          </a:p>
        </p:txBody>
      </p:sp>
    </p:spTree>
    <p:extLst>
      <p:ext uri="{BB962C8B-B14F-4D97-AF65-F5344CB8AC3E}">
        <p14:creationId xmlns:p14="http://schemas.microsoft.com/office/powerpoint/2010/main" val="40752170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7" name="Imagem 6" descr="Um raio de luz em uma superfície azul">
            <a:extLst>
              <a:ext uri="{FF2B5EF4-FFF2-40B4-BE49-F238E27FC236}">
                <a16:creationId xmlns:a16="http://schemas.microsoft.com/office/drawing/2014/main" id="{1EA26FB2-3C86-2A60-23B8-66E7D969B93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270000"/>
            <a:ext cx="12192000" cy="8128000"/>
          </a:xfrm>
          <a:prstGeom prst="rect">
            <a:avLst/>
          </a:prstGeom>
        </p:spPr>
      </p:pic>
      <p:sp>
        <p:nvSpPr>
          <p:cNvPr id="4" name="Título 1">
            <a:extLst>
              <a:ext uri="{FF2B5EF4-FFF2-40B4-BE49-F238E27FC236}">
                <a16:creationId xmlns:a16="http://schemas.microsoft.com/office/drawing/2014/main" id="{75706E38-03DF-4289-6176-3FBAA70E72BE}"/>
              </a:ext>
            </a:extLst>
          </p:cNvPr>
          <p:cNvSpPr txBox="1">
            <a:spLocks/>
          </p:cNvSpPr>
          <p:nvPr/>
        </p:nvSpPr>
        <p:spPr>
          <a:xfrm>
            <a:off x="2753833" y="262147"/>
            <a:ext cx="9080204" cy="1723549"/>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a:lstStyle>
          <a:p>
            <a:r>
              <a:rPr lang="pt-BR" sz="4000" b="1" dirty="0"/>
              <a:t>NAVIGATE THE </a:t>
            </a:r>
          </a:p>
          <a:p>
            <a:r>
              <a:rPr lang="pt-BR" sz="4000" b="1" dirty="0"/>
              <a:t>INTERNET SAFELY</a:t>
            </a:r>
            <a:endParaRPr lang="pt-BR" sz="4000" b="1" i="1" dirty="0"/>
          </a:p>
        </p:txBody>
      </p:sp>
      <p:sp>
        <p:nvSpPr>
          <p:cNvPr id="5" name="Espaço Reservado para Conteúdo 2">
            <a:extLst>
              <a:ext uri="{FF2B5EF4-FFF2-40B4-BE49-F238E27FC236}">
                <a16:creationId xmlns:a16="http://schemas.microsoft.com/office/drawing/2014/main" id="{392A06A1-AB2D-CD6F-825C-CD1930651E52}"/>
              </a:ext>
            </a:extLst>
          </p:cNvPr>
          <p:cNvSpPr txBox="1">
            <a:spLocks/>
          </p:cNvSpPr>
          <p:nvPr/>
        </p:nvSpPr>
        <p:spPr>
          <a:xfrm>
            <a:off x="2274975" y="5014018"/>
            <a:ext cx="7869534" cy="720060"/>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gn="r">
              <a:buFont typeface="Arial" panose="020B0604020202020204" pitchFamily="34" charset="0"/>
              <a:buNone/>
            </a:pPr>
            <a:r>
              <a:rPr lang="pt-BR" sz="1000" dirty="0">
                <a:solidFill>
                  <a:schemeClr val="tx1"/>
                </a:solidFill>
                <a:latin typeface="Helvetica" pitchFamily="2" charset="0"/>
              </a:rPr>
              <a:t>PRICE, Hilary. [</a:t>
            </a:r>
            <a:r>
              <a:rPr lang="pt-BR" sz="1000" b="1" dirty="0" err="1">
                <a:solidFill>
                  <a:schemeClr val="tx1"/>
                </a:solidFill>
                <a:latin typeface="Helvetica" pitchFamily="2" charset="0"/>
              </a:rPr>
              <a:t>What's</a:t>
            </a:r>
            <a:r>
              <a:rPr lang="pt-BR" sz="1000" b="1" dirty="0">
                <a:solidFill>
                  <a:schemeClr val="tx1"/>
                </a:solidFill>
                <a:latin typeface="Helvetica" pitchFamily="2" charset="0"/>
              </a:rPr>
              <a:t> </a:t>
            </a:r>
            <a:r>
              <a:rPr lang="pt-BR" sz="1000" b="1" dirty="0" err="1">
                <a:solidFill>
                  <a:schemeClr val="tx1"/>
                </a:solidFill>
                <a:latin typeface="Helvetica" pitchFamily="2" charset="0"/>
              </a:rPr>
              <a:t>the</a:t>
            </a:r>
            <a:r>
              <a:rPr lang="pt-BR" sz="1000" b="1" dirty="0">
                <a:solidFill>
                  <a:schemeClr val="tx1"/>
                </a:solidFill>
                <a:latin typeface="Helvetica" pitchFamily="2" charset="0"/>
              </a:rPr>
              <a:t> </a:t>
            </a:r>
            <a:r>
              <a:rPr lang="pt-BR" sz="1000" b="1" dirty="0" err="1">
                <a:solidFill>
                  <a:schemeClr val="tx1"/>
                </a:solidFill>
                <a:latin typeface="Helvetica" pitchFamily="2" charset="0"/>
              </a:rPr>
              <a:t>name</a:t>
            </a:r>
            <a:r>
              <a:rPr lang="pt-BR" sz="1000" b="1" dirty="0">
                <a:solidFill>
                  <a:schemeClr val="tx1"/>
                </a:solidFill>
                <a:latin typeface="Helvetica" pitchFamily="2" charset="0"/>
              </a:rPr>
              <a:t> </a:t>
            </a:r>
            <a:r>
              <a:rPr lang="pt-BR" sz="1000" b="1" dirty="0" err="1">
                <a:solidFill>
                  <a:schemeClr val="tx1"/>
                </a:solidFill>
                <a:latin typeface="Helvetica" pitchFamily="2" charset="0"/>
              </a:rPr>
              <a:t>of</a:t>
            </a:r>
            <a:r>
              <a:rPr lang="pt-BR" sz="1000" b="1" dirty="0">
                <a:solidFill>
                  <a:schemeClr val="tx1"/>
                </a:solidFill>
                <a:latin typeface="Helvetica" pitchFamily="2" charset="0"/>
              </a:rPr>
              <a:t> </a:t>
            </a:r>
            <a:r>
              <a:rPr lang="pt-BR" sz="1000" b="1" dirty="0" err="1">
                <a:solidFill>
                  <a:schemeClr val="tx1"/>
                </a:solidFill>
                <a:latin typeface="Helvetica" pitchFamily="2" charset="0"/>
              </a:rPr>
              <a:t>your</a:t>
            </a:r>
            <a:r>
              <a:rPr lang="pt-BR" sz="1000" b="1" dirty="0">
                <a:solidFill>
                  <a:schemeClr val="tx1"/>
                </a:solidFill>
                <a:latin typeface="Helvetica" pitchFamily="2" charset="0"/>
              </a:rPr>
              <a:t> </a:t>
            </a:r>
            <a:r>
              <a:rPr lang="pt-BR" sz="1000" b="1" dirty="0" err="1">
                <a:solidFill>
                  <a:schemeClr val="tx1"/>
                </a:solidFill>
                <a:latin typeface="Helvetica" pitchFamily="2" charset="0"/>
              </a:rPr>
              <a:t>favourite</a:t>
            </a:r>
            <a:r>
              <a:rPr lang="pt-BR" sz="1000" b="1" dirty="0">
                <a:solidFill>
                  <a:schemeClr val="tx1"/>
                </a:solidFill>
                <a:latin typeface="Helvetica" pitchFamily="2" charset="0"/>
              </a:rPr>
              <a:t> pet?</a:t>
            </a:r>
            <a:r>
              <a:rPr lang="pt-BR" sz="1000" dirty="0">
                <a:solidFill>
                  <a:schemeClr val="tx1"/>
                </a:solidFill>
                <a:latin typeface="Helvetica" pitchFamily="2" charset="0"/>
              </a:rPr>
              <a:t>]. [S. l.]: </a:t>
            </a:r>
            <a:r>
              <a:rPr lang="pt-BR" sz="1000" dirty="0" err="1">
                <a:solidFill>
                  <a:schemeClr val="tx1"/>
                </a:solidFill>
                <a:latin typeface="Helvetica" pitchFamily="2" charset="0"/>
              </a:rPr>
              <a:t>Cartoonstock</a:t>
            </a:r>
            <a:r>
              <a:rPr lang="pt-BR" sz="1000" dirty="0">
                <a:solidFill>
                  <a:schemeClr val="tx1"/>
                </a:solidFill>
                <a:latin typeface="Helvetica" pitchFamily="2" charset="0"/>
              </a:rPr>
              <a:t>, c2022. Disponível em: https://</a:t>
            </a:r>
            <a:r>
              <a:rPr lang="pt-BR" sz="1000" dirty="0" err="1">
                <a:solidFill>
                  <a:schemeClr val="tx1"/>
                </a:solidFill>
                <a:latin typeface="Helvetica" pitchFamily="2" charset="0"/>
              </a:rPr>
              <a:t>www.cartoonstock.com</a:t>
            </a:r>
            <a:r>
              <a:rPr lang="pt-BR" sz="1000" dirty="0">
                <a:solidFill>
                  <a:schemeClr val="tx1"/>
                </a:solidFill>
                <a:latin typeface="Helvetica" pitchFamily="2" charset="0"/>
              </a:rPr>
              <a:t>/</a:t>
            </a:r>
            <a:r>
              <a:rPr lang="pt-BR" sz="1000" dirty="0" err="1">
                <a:solidFill>
                  <a:schemeClr val="tx1"/>
                </a:solidFill>
                <a:latin typeface="Helvetica" pitchFamily="2" charset="0"/>
              </a:rPr>
              <a:t>cartoon?searchID</a:t>
            </a:r>
            <a:r>
              <a:rPr lang="pt-BR" sz="1000" dirty="0">
                <a:solidFill>
                  <a:schemeClr val="tx1"/>
                </a:solidFill>
                <a:latin typeface="Helvetica" pitchFamily="2" charset="0"/>
              </a:rPr>
              <a:t>=KF100031. Acesso em: 5 jul. 2024.</a:t>
            </a:r>
            <a:endParaRPr lang="pt-BR" sz="1000" dirty="0">
              <a:solidFill>
                <a:schemeClr val="tx1"/>
              </a:solidFill>
            </a:endParaRPr>
          </a:p>
        </p:txBody>
      </p:sp>
      <p:sp>
        <p:nvSpPr>
          <p:cNvPr id="6" name="CaixaDeTexto 5">
            <a:extLst>
              <a:ext uri="{FF2B5EF4-FFF2-40B4-BE49-F238E27FC236}">
                <a16:creationId xmlns:a16="http://schemas.microsoft.com/office/drawing/2014/main" id="{7D6814E9-5657-75A6-58AF-F679BC6E4BE1}"/>
              </a:ext>
            </a:extLst>
          </p:cNvPr>
          <p:cNvSpPr txBox="1"/>
          <p:nvPr/>
        </p:nvSpPr>
        <p:spPr>
          <a:xfrm>
            <a:off x="1415115" y="5630695"/>
            <a:ext cx="9361770" cy="430887"/>
          </a:xfrm>
          <a:prstGeom prst="rect">
            <a:avLst/>
          </a:prstGeom>
          <a:solidFill>
            <a:schemeClr val="bg1"/>
          </a:solidFill>
          <a:ln>
            <a:solidFill>
              <a:schemeClr val="accent4"/>
            </a:solidFill>
          </a:ln>
        </p:spPr>
        <p:txBody>
          <a:bodyPr wrap="square" rtlCol="0">
            <a:spAutoFit/>
          </a:bodyPr>
          <a:lstStyle/>
          <a:p>
            <a:pPr marL="342900" indent="-342900">
              <a:buFont typeface="Arial" panose="020B0604020202020204" pitchFamily="34" charset="0"/>
              <a:buChar char="•"/>
            </a:pPr>
            <a:r>
              <a:rPr lang="pt-BR" sz="2200" b="1" dirty="0">
                <a:solidFill>
                  <a:srgbClr val="2F2F2E"/>
                </a:solidFill>
                <a:effectLst/>
                <a:latin typeface="+mj-lt"/>
              </a:rPr>
              <a:t>Na tirinha, a qual pergunta de segurança a mulher deve responder?</a:t>
            </a:r>
            <a:endParaRPr lang="pt-BR" sz="2200" dirty="0">
              <a:solidFill>
                <a:srgbClr val="2F2F2E"/>
              </a:solidFill>
              <a:effectLst/>
              <a:latin typeface="+mj-lt"/>
            </a:endParaRPr>
          </a:p>
        </p:txBody>
      </p:sp>
      <p:sp>
        <p:nvSpPr>
          <p:cNvPr id="16" name="Retângulo 15">
            <a:extLst>
              <a:ext uri="{FF2B5EF4-FFF2-40B4-BE49-F238E27FC236}">
                <a16:creationId xmlns:a16="http://schemas.microsoft.com/office/drawing/2014/main" id="{2ACBA617-DBC2-98B6-A113-84D61C2CA3DF}"/>
              </a:ext>
            </a:extLst>
          </p:cNvPr>
          <p:cNvSpPr/>
          <p:nvPr/>
        </p:nvSpPr>
        <p:spPr>
          <a:xfrm rot="20492295">
            <a:off x="-842232" y="-818046"/>
            <a:ext cx="5126836" cy="165911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Título 1">
            <a:extLst>
              <a:ext uri="{FF2B5EF4-FFF2-40B4-BE49-F238E27FC236}">
                <a16:creationId xmlns:a16="http://schemas.microsoft.com/office/drawing/2014/main" id="{DC20BDA6-828F-99A7-DE34-097F88BD2EAC}"/>
              </a:ext>
            </a:extLst>
          </p:cNvPr>
          <p:cNvSpPr>
            <a:spLocks noGrp="1"/>
          </p:cNvSpPr>
          <p:nvPr>
            <p:ph type="title"/>
          </p:nvPr>
        </p:nvSpPr>
        <p:spPr>
          <a:xfrm rot="20511431">
            <a:off x="9016" y="254087"/>
            <a:ext cx="3323415" cy="768474"/>
          </a:xfrm>
          <a:custGeom>
            <a:avLst/>
            <a:gdLst>
              <a:gd name="connsiteX0" fmla="*/ 0 w 3323415"/>
              <a:gd name="connsiteY0" fmla="*/ 0 h 768474"/>
              <a:gd name="connsiteX1" fmla="*/ 3323415 w 3323415"/>
              <a:gd name="connsiteY1" fmla="*/ 0 h 768474"/>
              <a:gd name="connsiteX2" fmla="*/ 3323415 w 3323415"/>
              <a:gd name="connsiteY2" fmla="*/ 768474 h 768474"/>
              <a:gd name="connsiteX3" fmla="*/ 0 w 3323415"/>
              <a:gd name="connsiteY3" fmla="*/ 768474 h 768474"/>
              <a:gd name="connsiteX4" fmla="*/ 0 w 3323415"/>
              <a:gd name="connsiteY4" fmla="*/ 0 h 768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3415" h="768474" fill="none" extrusionOk="0">
                <a:moveTo>
                  <a:pt x="0" y="0"/>
                </a:moveTo>
                <a:cubicBezTo>
                  <a:pt x="1120904" y="-49533"/>
                  <a:pt x="2377966" y="-14809"/>
                  <a:pt x="3323415" y="0"/>
                </a:cubicBezTo>
                <a:cubicBezTo>
                  <a:pt x="3369818" y="165277"/>
                  <a:pt x="3368782" y="612833"/>
                  <a:pt x="3323415" y="768474"/>
                </a:cubicBezTo>
                <a:cubicBezTo>
                  <a:pt x="2825949" y="720243"/>
                  <a:pt x="549133" y="852929"/>
                  <a:pt x="0" y="768474"/>
                </a:cubicBezTo>
                <a:cubicBezTo>
                  <a:pt x="-11874" y="565440"/>
                  <a:pt x="-4102" y="178889"/>
                  <a:pt x="0" y="0"/>
                </a:cubicBezTo>
                <a:close/>
              </a:path>
              <a:path w="3323415" h="768474" stroke="0" extrusionOk="0">
                <a:moveTo>
                  <a:pt x="0" y="0"/>
                </a:moveTo>
                <a:cubicBezTo>
                  <a:pt x="1275843" y="118645"/>
                  <a:pt x="2274791" y="116012"/>
                  <a:pt x="3323415" y="0"/>
                </a:cubicBezTo>
                <a:cubicBezTo>
                  <a:pt x="3386769" y="336899"/>
                  <a:pt x="3265851" y="389462"/>
                  <a:pt x="3323415" y="768474"/>
                </a:cubicBezTo>
                <a:cubicBezTo>
                  <a:pt x="2710589" y="903074"/>
                  <a:pt x="575238" y="611278"/>
                  <a:pt x="0" y="768474"/>
                </a:cubicBezTo>
                <a:cubicBezTo>
                  <a:pt x="-30399" y="522728"/>
                  <a:pt x="52520" y="371610"/>
                  <a:pt x="0" y="0"/>
                </a:cubicBezTo>
                <a:close/>
              </a:path>
            </a:pathLst>
          </a:custGeom>
          <a:solidFill>
            <a:schemeClr val="tx1"/>
          </a:solidFill>
          <a:ln>
            <a:noFill/>
            <a:extLst>
              <a:ext uri="{C807C97D-BFC1-408E-A445-0C87EB9F89A2}">
                <ask:lineSketchStyleProps xmlns:ask="http://schemas.microsoft.com/office/drawing/2018/sketchyshapes" sd="1219033472">
                  <ask:type>
                    <ask:lineSketchCurved/>
                  </ask:type>
                </ask:lineSketchStyleProps>
              </a:ext>
            </a:extLst>
          </a:ln>
        </p:spPr>
        <p:txBody>
          <a:bodyPr wrap="square">
            <a:noAutofit/>
          </a:bodyPr>
          <a:lstStyle/>
          <a:p>
            <a:r>
              <a:rPr lang="pt-BR" sz="4000" b="1" dirty="0">
                <a:solidFill>
                  <a:schemeClr val="bg1"/>
                </a:solidFill>
              </a:rPr>
              <a:t>UNIT 1</a:t>
            </a:r>
          </a:p>
        </p:txBody>
      </p:sp>
      <p:pic>
        <p:nvPicPr>
          <p:cNvPr id="2" name="Imagem 1">
            <a:extLst>
              <a:ext uri="{FF2B5EF4-FFF2-40B4-BE49-F238E27FC236}">
                <a16:creationId xmlns:a16="http://schemas.microsoft.com/office/drawing/2014/main" id="{493C2793-9A0A-1B2E-D69D-58E22E997A59}"/>
              </a:ext>
            </a:extLst>
          </p:cNvPr>
          <p:cNvPicPr>
            <a:picLocks noChangeAspect="1"/>
          </p:cNvPicPr>
          <p:nvPr/>
        </p:nvPicPr>
        <p:blipFill>
          <a:blip r:embed="rId3"/>
          <a:stretch>
            <a:fillRect/>
          </a:stretch>
        </p:blipFill>
        <p:spPr>
          <a:xfrm>
            <a:off x="2122779" y="2419096"/>
            <a:ext cx="7946442" cy="2530827"/>
          </a:xfrm>
          <a:prstGeom prst="rect">
            <a:avLst/>
          </a:prstGeom>
        </p:spPr>
      </p:pic>
    </p:spTree>
    <p:extLst>
      <p:ext uri="{BB962C8B-B14F-4D97-AF65-F5344CB8AC3E}">
        <p14:creationId xmlns:p14="http://schemas.microsoft.com/office/powerpoint/2010/main" val="8364745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2" name="Agrupar 11">
            <a:extLst>
              <a:ext uri="{FF2B5EF4-FFF2-40B4-BE49-F238E27FC236}">
                <a16:creationId xmlns:a16="http://schemas.microsoft.com/office/drawing/2014/main" id="{DC40C915-0ED3-D574-81EB-6FC67821FAB6}"/>
              </a:ext>
            </a:extLst>
          </p:cNvPr>
          <p:cNvGrpSpPr/>
          <p:nvPr/>
        </p:nvGrpSpPr>
        <p:grpSpPr>
          <a:xfrm>
            <a:off x="2828187" y="638324"/>
            <a:ext cx="3133135" cy="2092725"/>
            <a:chOff x="667900" y="3626397"/>
            <a:chExt cx="3133135" cy="2092725"/>
          </a:xfrm>
        </p:grpSpPr>
        <p:sp>
          <p:nvSpPr>
            <p:cNvPr id="13" name="CaixaDeTexto 12">
              <a:extLst>
                <a:ext uri="{FF2B5EF4-FFF2-40B4-BE49-F238E27FC236}">
                  <a16:creationId xmlns:a16="http://schemas.microsoft.com/office/drawing/2014/main" id="{96352E7B-16EB-C41F-72F9-C28A4475F859}"/>
                </a:ext>
              </a:extLst>
            </p:cNvPr>
            <p:cNvSpPr txBox="1"/>
            <p:nvPr/>
          </p:nvSpPr>
          <p:spPr>
            <a:xfrm>
              <a:off x="839244" y="4087906"/>
              <a:ext cx="2961791" cy="1631216"/>
            </a:xfrm>
            <a:custGeom>
              <a:avLst/>
              <a:gdLst>
                <a:gd name="connsiteX0" fmla="*/ 0 w 2961791"/>
                <a:gd name="connsiteY0" fmla="*/ 0 h 1631216"/>
                <a:gd name="connsiteX1" fmla="*/ 2961791 w 2961791"/>
                <a:gd name="connsiteY1" fmla="*/ 0 h 1631216"/>
                <a:gd name="connsiteX2" fmla="*/ 2961791 w 2961791"/>
                <a:gd name="connsiteY2" fmla="*/ 1631216 h 1631216"/>
                <a:gd name="connsiteX3" fmla="*/ 0 w 2961791"/>
                <a:gd name="connsiteY3" fmla="*/ 1631216 h 1631216"/>
                <a:gd name="connsiteX4" fmla="*/ 0 w 2961791"/>
                <a:gd name="connsiteY4" fmla="*/ 0 h 1631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1791" h="1631216" fill="none" extrusionOk="0">
                  <a:moveTo>
                    <a:pt x="0" y="0"/>
                  </a:moveTo>
                  <a:cubicBezTo>
                    <a:pt x="300348" y="-49533"/>
                    <a:pt x="2220568" y="-14809"/>
                    <a:pt x="2961791" y="0"/>
                  </a:cubicBezTo>
                  <a:cubicBezTo>
                    <a:pt x="2931618" y="683410"/>
                    <a:pt x="3091854" y="853905"/>
                    <a:pt x="2961791" y="1631216"/>
                  </a:cubicBezTo>
                  <a:cubicBezTo>
                    <a:pt x="2134064" y="1582985"/>
                    <a:pt x="613343" y="1715671"/>
                    <a:pt x="0" y="1631216"/>
                  </a:cubicBezTo>
                  <a:cubicBezTo>
                    <a:pt x="52306" y="936493"/>
                    <a:pt x="-35816" y="351411"/>
                    <a:pt x="0" y="0"/>
                  </a:cubicBezTo>
                  <a:close/>
                </a:path>
                <a:path w="2961791" h="1631216" stroke="0" extrusionOk="0">
                  <a:moveTo>
                    <a:pt x="0" y="0"/>
                  </a:moveTo>
                  <a:cubicBezTo>
                    <a:pt x="1330620" y="118645"/>
                    <a:pt x="1822767" y="116012"/>
                    <a:pt x="2961791" y="0"/>
                  </a:cubicBezTo>
                  <a:cubicBezTo>
                    <a:pt x="2930149" y="320625"/>
                    <a:pt x="2989607" y="1228454"/>
                    <a:pt x="2961791" y="1631216"/>
                  </a:cubicBezTo>
                  <a:cubicBezTo>
                    <a:pt x="1938139" y="1765816"/>
                    <a:pt x="735825" y="1474020"/>
                    <a:pt x="0" y="1631216"/>
                  </a:cubicBezTo>
                  <a:cubicBezTo>
                    <a:pt x="-27276" y="1257373"/>
                    <a:pt x="24246" y="171394"/>
                    <a:pt x="0" y="0"/>
                  </a:cubicBezTo>
                  <a:close/>
                </a:path>
              </a:pathLst>
            </a:custGeom>
            <a:solidFill>
              <a:schemeClr val="accent2">
                <a:lumMod val="20000"/>
                <a:lumOff val="80000"/>
              </a:schemeClr>
            </a:solidFill>
            <a:ln w="31750">
              <a:no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pt-BR" sz="2000" dirty="0"/>
                <a:t>Apoie-se em palavras</a:t>
              </a:r>
            </a:p>
            <a:p>
              <a:r>
                <a:rPr lang="pt-BR" sz="2000" dirty="0"/>
                <a:t>parecidas com o</a:t>
              </a:r>
            </a:p>
            <a:p>
              <a:r>
                <a:rPr lang="pt-BR" sz="2000" dirty="0"/>
                <a:t>português para fazer</a:t>
              </a:r>
            </a:p>
            <a:p>
              <a:r>
                <a:rPr lang="pt-BR" sz="2000" dirty="0"/>
                <a:t>previsões sobre o texto e</a:t>
              </a:r>
            </a:p>
            <a:p>
              <a:r>
                <a:rPr lang="pt-BR" sz="2000" dirty="0"/>
                <a:t>compreendê-lo.</a:t>
              </a:r>
            </a:p>
          </p:txBody>
        </p:sp>
        <p:sp>
          <p:nvSpPr>
            <p:cNvPr id="14" name="Pentágono 13">
              <a:extLst>
                <a:ext uri="{FF2B5EF4-FFF2-40B4-BE49-F238E27FC236}">
                  <a16:creationId xmlns:a16="http://schemas.microsoft.com/office/drawing/2014/main" id="{98BEB048-2796-735C-1318-113A9D3315C5}"/>
                </a:ext>
              </a:extLst>
            </p:cNvPr>
            <p:cNvSpPr/>
            <p:nvPr/>
          </p:nvSpPr>
          <p:spPr>
            <a:xfrm rot="21338555">
              <a:off x="667900" y="3626397"/>
              <a:ext cx="1292087" cy="487017"/>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dirty="0"/>
                <a:t>TIP</a:t>
              </a:r>
            </a:p>
          </p:txBody>
        </p:sp>
      </p:grpSp>
      <p:sp>
        <p:nvSpPr>
          <p:cNvPr id="5" name="Espaço Reservado para Conteúdo 2">
            <a:extLst>
              <a:ext uri="{FF2B5EF4-FFF2-40B4-BE49-F238E27FC236}">
                <a16:creationId xmlns:a16="http://schemas.microsoft.com/office/drawing/2014/main" id="{392A06A1-AB2D-CD6F-825C-CD1930651E52}"/>
              </a:ext>
            </a:extLst>
          </p:cNvPr>
          <p:cNvSpPr txBox="1">
            <a:spLocks/>
          </p:cNvSpPr>
          <p:nvPr/>
        </p:nvSpPr>
        <p:spPr>
          <a:xfrm>
            <a:off x="3376246" y="6290667"/>
            <a:ext cx="7869534" cy="720060"/>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gn="r">
              <a:buFont typeface="Arial" panose="020B0604020202020204" pitchFamily="34" charset="0"/>
              <a:buNone/>
            </a:pPr>
            <a:r>
              <a:rPr lang="pt-BR" sz="1000" dirty="0">
                <a:solidFill>
                  <a:schemeClr val="tx1"/>
                </a:solidFill>
                <a:latin typeface="Helvetica" pitchFamily="2" charset="0"/>
              </a:rPr>
              <a:t>GOOGLE. Be internet </a:t>
            </a:r>
            <a:r>
              <a:rPr lang="pt-BR" sz="1000" dirty="0" err="1">
                <a:solidFill>
                  <a:schemeClr val="tx1"/>
                </a:solidFill>
                <a:latin typeface="Helvetica" pitchFamily="2" charset="0"/>
              </a:rPr>
              <a:t>smart</a:t>
            </a:r>
            <a:r>
              <a:rPr lang="pt-BR" sz="1000" dirty="0">
                <a:solidFill>
                  <a:schemeClr val="tx1"/>
                </a:solidFill>
                <a:latin typeface="Helvetica" pitchFamily="2" charset="0"/>
              </a:rPr>
              <a:t>: </a:t>
            </a:r>
            <a:r>
              <a:rPr lang="pt-BR" sz="1000" dirty="0" err="1">
                <a:solidFill>
                  <a:schemeClr val="tx1"/>
                </a:solidFill>
                <a:latin typeface="Helvetica" pitchFamily="2" charset="0"/>
              </a:rPr>
              <a:t>tips</a:t>
            </a:r>
            <a:r>
              <a:rPr lang="pt-BR" sz="1000" dirty="0">
                <a:solidFill>
                  <a:schemeClr val="tx1"/>
                </a:solidFill>
                <a:latin typeface="Helvetica" pitchFamily="2" charset="0"/>
              </a:rPr>
              <a:t> </a:t>
            </a:r>
            <a:r>
              <a:rPr lang="pt-BR" sz="1000" dirty="0" err="1">
                <a:solidFill>
                  <a:schemeClr val="tx1"/>
                </a:solidFill>
                <a:latin typeface="Helvetica" pitchFamily="2" charset="0"/>
              </a:rPr>
              <a:t>to</a:t>
            </a:r>
            <a:r>
              <a:rPr lang="pt-BR" sz="1000" dirty="0">
                <a:solidFill>
                  <a:schemeClr val="tx1"/>
                </a:solidFill>
                <a:latin typeface="Helvetica" pitchFamily="2" charset="0"/>
              </a:rPr>
              <a:t> help </a:t>
            </a:r>
            <a:r>
              <a:rPr lang="pt-BR" sz="1000" dirty="0" err="1">
                <a:solidFill>
                  <a:schemeClr val="tx1"/>
                </a:solidFill>
                <a:latin typeface="Helvetica" pitchFamily="2" charset="0"/>
              </a:rPr>
              <a:t>you</a:t>
            </a:r>
            <a:r>
              <a:rPr lang="pt-BR" sz="1000" dirty="0">
                <a:solidFill>
                  <a:schemeClr val="tx1"/>
                </a:solidFill>
                <a:latin typeface="Helvetica" pitchFamily="2" charset="0"/>
              </a:rPr>
              <a:t> </a:t>
            </a:r>
            <a:r>
              <a:rPr lang="pt-BR" sz="1000" dirty="0" err="1">
                <a:solidFill>
                  <a:schemeClr val="tx1"/>
                </a:solidFill>
                <a:latin typeface="Helvetica" pitchFamily="2" charset="0"/>
              </a:rPr>
              <a:t>be</a:t>
            </a:r>
            <a:r>
              <a:rPr lang="pt-BR" sz="1000" dirty="0">
                <a:solidFill>
                  <a:schemeClr val="tx1"/>
                </a:solidFill>
                <a:latin typeface="Helvetica" pitchFamily="2" charset="0"/>
              </a:rPr>
              <a:t> </a:t>
            </a:r>
            <a:r>
              <a:rPr lang="pt-BR" sz="1000" dirty="0" err="1">
                <a:solidFill>
                  <a:schemeClr val="tx1"/>
                </a:solidFill>
                <a:latin typeface="Helvetica" pitchFamily="2" charset="0"/>
              </a:rPr>
              <a:t>smart</a:t>
            </a:r>
            <a:r>
              <a:rPr lang="pt-BR" sz="1000" dirty="0">
                <a:solidFill>
                  <a:schemeClr val="tx1"/>
                </a:solidFill>
                <a:latin typeface="Helvetica" pitchFamily="2" charset="0"/>
              </a:rPr>
              <a:t> online. In: GOOGLE. </a:t>
            </a:r>
            <a:r>
              <a:rPr lang="pt-BR" sz="1000" b="1" dirty="0">
                <a:solidFill>
                  <a:schemeClr val="tx1"/>
                </a:solidFill>
                <a:latin typeface="Helvetica" pitchFamily="2" charset="0"/>
              </a:rPr>
              <a:t>Be internet </a:t>
            </a:r>
            <a:r>
              <a:rPr lang="pt-BR" sz="1000" b="1" dirty="0" err="1">
                <a:solidFill>
                  <a:schemeClr val="tx1"/>
                </a:solidFill>
                <a:latin typeface="Helvetica" pitchFamily="2" charset="0"/>
              </a:rPr>
              <a:t>awesome</a:t>
            </a:r>
            <a:r>
              <a:rPr lang="pt-BR" sz="1000" dirty="0">
                <a:solidFill>
                  <a:schemeClr val="tx1"/>
                </a:solidFill>
                <a:latin typeface="Helvetica" pitchFamily="2" charset="0"/>
              </a:rPr>
              <a:t>. [S. l.]: Google, [202-]. Disponível em: https://</a:t>
            </a:r>
            <a:r>
              <a:rPr lang="pt-BR" sz="1000" dirty="0" err="1">
                <a:solidFill>
                  <a:schemeClr val="tx1"/>
                </a:solidFill>
                <a:latin typeface="Helvetica" pitchFamily="2" charset="0"/>
              </a:rPr>
              <a:t>storage.googleapis.com</a:t>
            </a:r>
            <a:r>
              <a:rPr lang="pt-BR" sz="1000" dirty="0">
                <a:solidFill>
                  <a:schemeClr val="tx1"/>
                </a:solidFill>
                <a:latin typeface="Helvetica" pitchFamily="2" charset="0"/>
              </a:rPr>
              <a:t>/</a:t>
            </a:r>
            <a:r>
              <a:rPr lang="pt-BR" sz="1000" dirty="0" err="1">
                <a:solidFill>
                  <a:schemeClr val="tx1"/>
                </a:solidFill>
                <a:latin typeface="Helvetica" pitchFamily="2" charset="0"/>
              </a:rPr>
              <a:t>gweb-interland.appspot.com</a:t>
            </a:r>
            <a:r>
              <a:rPr lang="pt-BR" sz="1000" dirty="0">
                <a:solidFill>
                  <a:schemeClr val="tx1"/>
                </a:solidFill>
                <a:latin typeface="Helvetica" pitchFamily="2" charset="0"/>
              </a:rPr>
              <a:t>/</a:t>
            </a:r>
            <a:r>
              <a:rPr lang="pt-BR" sz="1000" dirty="0" err="1">
                <a:solidFill>
                  <a:schemeClr val="tx1"/>
                </a:solidFill>
                <a:latin typeface="Helvetica" pitchFamily="2" charset="0"/>
              </a:rPr>
              <a:t>en-us</a:t>
            </a:r>
            <a:r>
              <a:rPr lang="pt-BR" sz="1000" dirty="0">
                <a:solidFill>
                  <a:schemeClr val="tx1"/>
                </a:solidFill>
                <a:latin typeface="Helvetica" pitchFamily="2" charset="0"/>
              </a:rPr>
              <a:t>/hub/</a:t>
            </a:r>
            <a:r>
              <a:rPr lang="pt-BR" sz="1000" dirty="0" err="1">
                <a:solidFill>
                  <a:schemeClr val="tx1"/>
                </a:solidFill>
                <a:latin typeface="Helvetica" pitchFamily="2" charset="0"/>
              </a:rPr>
              <a:t>pdfs</a:t>
            </a:r>
            <a:r>
              <a:rPr lang="pt-BR" sz="1000" dirty="0">
                <a:solidFill>
                  <a:schemeClr val="tx1"/>
                </a:solidFill>
                <a:latin typeface="Helvetica" pitchFamily="2" charset="0"/>
              </a:rPr>
              <a:t>/</a:t>
            </a:r>
            <a:r>
              <a:rPr lang="pt-BR" sz="1000" dirty="0" err="1">
                <a:solidFill>
                  <a:schemeClr val="tx1"/>
                </a:solidFill>
                <a:latin typeface="Helvetica" pitchFamily="2" charset="0"/>
              </a:rPr>
              <a:t>Google_BeInternetAwesome_DigitalCitiizenshipSafety_Tips_EN.pdf</a:t>
            </a:r>
            <a:r>
              <a:rPr lang="pt-BR" sz="1000" dirty="0">
                <a:solidFill>
                  <a:schemeClr val="tx1"/>
                </a:solidFill>
                <a:latin typeface="Helvetica" pitchFamily="2" charset="0"/>
              </a:rPr>
              <a:t>. Acesso em: 5 ago. 2024.</a:t>
            </a:r>
            <a:endParaRPr lang="pt-BR" sz="1000" dirty="0">
              <a:solidFill>
                <a:schemeClr val="tx1"/>
              </a:solidFill>
            </a:endParaRPr>
          </a:p>
        </p:txBody>
      </p:sp>
      <p:sp>
        <p:nvSpPr>
          <p:cNvPr id="9" name="Retângulo 8">
            <a:extLst>
              <a:ext uri="{FF2B5EF4-FFF2-40B4-BE49-F238E27FC236}">
                <a16:creationId xmlns:a16="http://schemas.microsoft.com/office/drawing/2014/main" id="{8451F3B1-CB2D-BE93-5D38-02F27C363DA3}"/>
              </a:ext>
            </a:extLst>
          </p:cNvPr>
          <p:cNvSpPr/>
          <p:nvPr/>
        </p:nvSpPr>
        <p:spPr>
          <a:xfrm rot="20492295">
            <a:off x="-842232" y="-818046"/>
            <a:ext cx="5126836" cy="165911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Título 1">
            <a:extLst>
              <a:ext uri="{FF2B5EF4-FFF2-40B4-BE49-F238E27FC236}">
                <a16:creationId xmlns:a16="http://schemas.microsoft.com/office/drawing/2014/main" id="{78F9AED1-10FB-2F81-2A68-FCA52C749DF6}"/>
              </a:ext>
            </a:extLst>
          </p:cNvPr>
          <p:cNvSpPr>
            <a:spLocks noGrp="1"/>
          </p:cNvSpPr>
          <p:nvPr>
            <p:ph type="title"/>
          </p:nvPr>
        </p:nvSpPr>
        <p:spPr>
          <a:xfrm rot="20511431">
            <a:off x="9016" y="254087"/>
            <a:ext cx="3323415" cy="768474"/>
          </a:xfrm>
          <a:custGeom>
            <a:avLst/>
            <a:gdLst>
              <a:gd name="connsiteX0" fmla="*/ 0 w 3323415"/>
              <a:gd name="connsiteY0" fmla="*/ 0 h 768474"/>
              <a:gd name="connsiteX1" fmla="*/ 3323415 w 3323415"/>
              <a:gd name="connsiteY1" fmla="*/ 0 h 768474"/>
              <a:gd name="connsiteX2" fmla="*/ 3323415 w 3323415"/>
              <a:gd name="connsiteY2" fmla="*/ 768474 h 768474"/>
              <a:gd name="connsiteX3" fmla="*/ 0 w 3323415"/>
              <a:gd name="connsiteY3" fmla="*/ 768474 h 768474"/>
              <a:gd name="connsiteX4" fmla="*/ 0 w 3323415"/>
              <a:gd name="connsiteY4" fmla="*/ 0 h 768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3415" h="768474" fill="none" extrusionOk="0">
                <a:moveTo>
                  <a:pt x="0" y="0"/>
                </a:moveTo>
                <a:cubicBezTo>
                  <a:pt x="1120904" y="-49533"/>
                  <a:pt x="2377966" y="-14809"/>
                  <a:pt x="3323415" y="0"/>
                </a:cubicBezTo>
                <a:cubicBezTo>
                  <a:pt x="3369818" y="165277"/>
                  <a:pt x="3368782" y="612833"/>
                  <a:pt x="3323415" y="768474"/>
                </a:cubicBezTo>
                <a:cubicBezTo>
                  <a:pt x="2825949" y="720243"/>
                  <a:pt x="549133" y="852929"/>
                  <a:pt x="0" y="768474"/>
                </a:cubicBezTo>
                <a:cubicBezTo>
                  <a:pt x="-11874" y="565440"/>
                  <a:pt x="-4102" y="178889"/>
                  <a:pt x="0" y="0"/>
                </a:cubicBezTo>
                <a:close/>
              </a:path>
              <a:path w="3323415" h="768474" stroke="0" extrusionOk="0">
                <a:moveTo>
                  <a:pt x="0" y="0"/>
                </a:moveTo>
                <a:cubicBezTo>
                  <a:pt x="1275843" y="118645"/>
                  <a:pt x="2274791" y="116012"/>
                  <a:pt x="3323415" y="0"/>
                </a:cubicBezTo>
                <a:cubicBezTo>
                  <a:pt x="3386769" y="336899"/>
                  <a:pt x="3265851" y="389462"/>
                  <a:pt x="3323415" y="768474"/>
                </a:cubicBezTo>
                <a:cubicBezTo>
                  <a:pt x="2710589" y="903074"/>
                  <a:pt x="575238" y="611278"/>
                  <a:pt x="0" y="768474"/>
                </a:cubicBezTo>
                <a:cubicBezTo>
                  <a:pt x="-30399" y="522728"/>
                  <a:pt x="52520" y="371610"/>
                  <a:pt x="0" y="0"/>
                </a:cubicBezTo>
                <a:close/>
              </a:path>
            </a:pathLst>
          </a:custGeom>
          <a:solidFill>
            <a:schemeClr val="tx1"/>
          </a:solidFill>
          <a:ln>
            <a:noFill/>
            <a:extLst>
              <a:ext uri="{C807C97D-BFC1-408E-A445-0C87EB9F89A2}">
                <ask:lineSketchStyleProps xmlns:ask="http://schemas.microsoft.com/office/drawing/2018/sketchyshapes" sd="1219033472">
                  <ask:type>
                    <ask:lineSketchCurved/>
                  </ask:type>
                </ask:lineSketchStyleProps>
              </a:ext>
            </a:extLst>
          </a:ln>
        </p:spPr>
        <p:txBody>
          <a:bodyPr wrap="square">
            <a:noAutofit/>
          </a:bodyPr>
          <a:lstStyle/>
          <a:p>
            <a:r>
              <a:rPr lang="pt-BR" sz="4000" b="1" dirty="0">
                <a:solidFill>
                  <a:schemeClr val="bg1"/>
                </a:solidFill>
              </a:rPr>
              <a:t>UNIT 1</a:t>
            </a:r>
          </a:p>
        </p:txBody>
      </p:sp>
      <p:pic>
        <p:nvPicPr>
          <p:cNvPr id="2" name="Imagem 1">
            <a:extLst>
              <a:ext uri="{FF2B5EF4-FFF2-40B4-BE49-F238E27FC236}">
                <a16:creationId xmlns:a16="http://schemas.microsoft.com/office/drawing/2014/main" id="{63B6AE73-D4CA-5284-90CA-07AB8ECC8A45}"/>
              </a:ext>
            </a:extLst>
          </p:cNvPr>
          <p:cNvPicPr>
            <a:picLocks noChangeAspect="1"/>
          </p:cNvPicPr>
          <p:nvPr/>
        </p:nvPicPr>
        <p:blipFill>
          <a:blip r:embed="rId2"/>
          <a:stretch>
            <a:fillRect/>
          </a:stretch>
        </p:blipFill>
        <p:spPr>
          <a:xfrm>
            <a:off x="6230679" y="174874"/>
            <a:ext cx="4858784" cy="6108587"/>
          </a:xfrm>
          <a:prstGeom prst="rect">
            <a:avLst/>
          </a:prstGeom>
        </p:spPr>
        <p:style>
          <a:lnRef idx="0">
            <a:schemeClr val="dk1"/>
          </a:lnRef>
          <a:fillRef idx="3">
            <a:schemeClr val="dk1"/>
          </a:fillRef>
          <a:effectRef idx="3">
            <a:schemeClr val="dk1"/>
          </a:effectRef>
          <a:fontRef idx="minor">
            <a:schemeClr val="lt1"/>
          </a:fontRef>
        </p:style>
      </p:pic>
      <p:sp>
        <p:nvSpPr>
          <p:cNvPr id="4" name="CaixaDeTexto 3">
            <a:extLst>
              <a:ext uri="{FF2B5EF4-FFF2-40B4-BE49-F238E27FC236}">
                <a16:creationId xmlns:a16="http://schemas.microsoft.com/office/drawing/2014/main" id="{DDA55D20-591B-6C92-105B-6F8380DB1CDF}"/>
              </a:ext>
            </a:extLst>
          </p:cNvPr>
          <p:cNvSpPr txBox="1"/>
          <p:nvPr/>
        </p:nvSpPr>
        <p:spPr>
          <a:xfrm>
            <a:off x="261615" y="2863763"/>
            <a:ext cx="5699707" cy="3323987"/>
          </a:xfrm>
          <a:prstGeom prst="rect">
            <a:avLst/>
          </a:prstGeom>
          <a:solidFill>
            <a:schemeClr val="bg1"/>
          </a:solidFill>
          <a:ln>
            <a:solidFill>
              <a:schemeClr val="accent4"/>
            </a:solidFill>
          </a:ln>
        </p:spPr>
        <p:txBody>
          <a:bodyPr wrap="square" rtlCol="0">
            <a:spAutoFit/>
          </a:bodyPr>
          <a:lstStyle/>
          <a:p>
            <a:r>
              <a:rPr lang="pt-BR" sz="2100" b="1" dirty="0">
                <a:solidFill>
                  <a:srgbClr val="2F2F2E"/>
                </a:solidFill>
                <a:effectLst/>
                <a:latin typeface="+mj-lt"/>
              </a:rPr>
              <a:t>Todas as dicas a seguir são apresentadas no texto com exceção de uma. Identifique-a.</a:t>
            </a:r>
          </a:p>
          <a:p>
            <a:pPr marL="457200" indent="-457200">
              <a:buFont typeface="+mj-lt"/>
              <a:buAutoNum type="alphaLcPeriod"/>
            </a:pPr>
            <a:r>
              <a:rPr lang="pt-BR" sz="2100" dirty="0">
                <a:solidFill>
                  <a:srgbClr val="2F2F2E"/>
                </a:solidFill>
                <a:effectLst/>
                <a:latin typeface="+mj-lt"/>
              </a:rPr>
              <a:t>Pense antes de compartilhar qualquer coisa com alguém.</a:t>
            </a:r>
          </a:p>
          <a:p>
            <a:pPr marL="457200" indent="-457200">
              <a:buFont typeface="+mj-lt"/>
              <a:buAutoNum type="alphaLcPeriod"/>
            </a:pPr>
            <a:r>
              <a:rPr lang="pt-BR" sz="2100" dirty="0">
                <a:solidFill>
                  <a:srgbClr val="2F2F2E"/>
                </a:solidFill>
                <a:effectLst/>
                <a:latin typeface="+mj-lt"/>
              </a:rPr>
              <a:t>Respeite as escolhas de privacidade das outras pessoas.</a:t>
            </a:r>
          </a:p>
          <a:p>
            <a:pPr marL="457200" indent="-457200">
              <a:buFont typeface="+mj-lt"/>
              <a:buAutoNum type="alphaLcPeriod"/>
            </a:pPr>
            <a:r>
              <a:rPr lang="pt-BR" sz="2100" dirty="0">
                <a:solidFill>
                  <a:srgbClr val="2F2F2E"/>
                </a:solidFill>
                <a:effectLst/>
                <a:latin typeface="+mj-lt"/>
              </a:rPr>
              <a:t>Mantenha informações confidenciais em segredo.</a:t>
            </a:r>
          </a:p>
          <a:p>
            <a:pPr marL="457200" indent="-457200">
              <a:buFont typeface="+mj-lt"/>
              <a:buAutoNum type="alphaLcPeriod"/>
            </a:pPr>
            <a:r>
              <a:rPr lang="pt-BR" sz="2100" dirty="0">
                <a:solidFill>
                  <a:srgbClr val="2F2F2E"/>
                </a:solidFill>
                <a:effectLst/>
                <a:latin typeface="+mj-lt"/>
              </a:rPr>
              <a:t>Seja uma presença positiva na internet.</a:t>
            </a:r>
          </a:p>
          <a:p>
            <a:pPr marL="457200" indent="-457200">
              <a:buFont typeface="+mj-lt"/>
              <a:buAutoNum type="alphaLcPeriod"/>
            </a:pPr>
            <a:r>
              <a:rPr lang="pt-BR" sz="2100" dirty="0">
                <a:solidFill>
                  <a:srgbClr val="2F2F2E"/>
                </a:solidFill>
                <a:effectLst/>
                <a:latin typeface="+mj-lt"/>
              </a:rPr>
              <a:t>Denuncie comportamentos negativos.</a:t>
            </a:r>
          </a:p>
        </p:txBody>
      </p:sp>
    </p:spTree>
    <p:extLst>
      <p:ext uri="{BB962C8B-B14F-4D97-AF65-F5344CB8AC3E}">
        <p14:creationId xmlns:p14="http://schemas.microsoft.com/office/powerpoint/2010/main" val="2825142469"/>
      </p:ext>
    </p:extLst>
  </p:cSld>
  <p:clrMapOvr>
    <a:masterClrMapping/>
  </p:clrMapOvr>
</p:sld>
</file>

<file path=ppt/theme/theme1.xml><?xml version="1.0" encoding="utf-8"?>
<a:theme xmlns:a="http://schemas.openxmlformats.org/drawingml/2006/main" name="Pacote">
  <a:themeElements>
    <a:clrScheme name="Pacote">
      <a:dk1>
        <a:srgbClr val="000000"/>
      </a:dk1>
      <a:lt1>
        <a:sysClr val="window" lastClr="FFFFFF"/>
      </a:lt1>
      <a:dk2>
        <a:srgbClr val="5E5E5E"/>
      </a:dk2>
      <a:lt2>
        <a:srgbClr val="DDDDDD"/>
      </a:lt2>
      <a:accent1>
        <a:srgbClr val="A6B727"/>
      </a:accent1>
      <a:accent2>
        <a:srgbClr val="418AB3"/>
      </a:accent2>
      <a:accent3>
        <a:srgbClr val="F69200"/>
      </a:accent3>
      <a:accent4>
        <a:srgbClr val="838383"/>
      </a:accent4>
      <a:accent5>
        <a:srgbClr val="FEC306"/>
      </a:accent5>
      <a:accent6>
        <a:srgbClr val="DF5327"/>
      </a:accent6>
      <a:hlink>
        <a:srgbClr val="F59E00"/>
      </a:hlink>
      <a:folHlink>
        <a:srgbClr val="B2B2B2"/>
      </a:folHlink>
    </a:clrScheme>
    <a:fontScheme name="Pacote">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cote">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A425FB89-E954-4A2A-81DC-D90804A94DBA}"/>
    </a:ext>
  </a:extLst>
</a:theme>
</file>

<file path=docProps/app.xml><?xml version="1.0" encoding="utf-8"?>
<Properties xmlns="http://schemas.openxmlformats.org/officeDocument/2006/extended-properties" xmlns:vt="http://schemas.openxmlformats.org/officeDocument/2006/docPropsVTypes">
  <Template>Parcel</Template>
  <TotalTime>4125</TotalTime>
  <Words>4257</Words>
  <Application>Microsoft Macintosh PowerPoint</Application>
  <PresentationFormat>Widescreen</PresentationFormat>
  <Paragraphs>456</Paragraphs>
  <Slides>42</Slides>
  <Notes>0</Notes>
  <HiddenSlides>0</HiddenSlides>
  <MMClips>0</MMClips>
  <ScaleCrop>false</ScaleCrop>
  <HeadingPairs>
    <vt:vector size="6" baseType="variant">
      <vt:variant>
        <vt:lpstr>Fontes usadas</vt:lpstr>
      </vt:variant>
      <vt:variant>
        <vt:i4>7</vt:i4>
      </vt:variant>
      <vt:variant>
        <vt:lpstr>Tema</vt:lpstr>
      </vt:variant>
      <vt:variant>
        <vt:i4>1</vt:i4>
      </vt:variant>
      <vt:variant>
        <vt:lpstr>Títulos de slides</vt:lpstr>
      </vt:variant>
      <vt:variant>
        <vt:i4>42</vt:i4>
      </vt:variant>
    </vt:vector>
  </HeadingPairs>
  <TitlesOfParts>
    <vt:vector size="50" baseType="lpstr">
      <vt:lpstr>Arial</vt:lpstr>
      <vt:lpstr>Gill Sans MT</vt:lpstr>
      <vt:lpstr>Helvetica</vt:lpstr>
      <vt:lpstr>Roboto</vt:lpstr>
      <vt:lpstr>Roboto Light</vt:lpstr>
      <vt:lpstr>Times New Roman</vt:lpstr>
      <vt:lpstr>Wingdings</vt:lpstr>
      <vt:lpstr>Pacote</vt:lpstr>
      <vt:lpstr>LÍNGUA INGLESA</vt:lpstr>
      <vt:lpstr>INTRO 1</vt:lpstr>
      <vt:lpstr>INTRO 1</vt:lpstr>
      <vt:lpstr>INTRO 1</vt:lpstr>
      <vt:lpstr>INTRO 1</vt:lpstr>
      <vt:lpstr>INTRO 1</vt:lpstr>
      <vt:lpstr>INTRO 1</vt:lpstr>
      <vt:lpstr>UNIT 1</vt:lpstr>
      <vt:lpstr>UNIT 1</vt:lpstr>
      <vt:lpstr>UNIT 1</vt:lpstr>
      <vt:lpstr>UNIT 1</vt:lpstr>
      <vt:lpstr>LANGUAGE REFERENCE</vt:lpstr>
      <vt:lpstr>UNIT 1</vt:lpstr>
      <vt:lpstr>UNIT 1</vt:lpstr>
      <vt:lpstr>UNIT 2</vt:lpstr>
      <vt:lpstr>UNIT 2</vt:lpstr>
      <vt:lpstr>UNIT 2</vt:lpstr>
      <vt:lpstr>UNIT 2</vt:lpstr>
      <vt:lpstr>UNIT 2</vt:lpstr>
      <vt:lpstr>UNIT 2</vt:lpstr>
      <vt:lpstr>LANGUAGE REFERENCE</vt:lpstr>
      <vt:lpstr>LANGUAGE REFERENCE</vt:lpstr>
      <vt:lpstr>LANGUAGE REFERENCE</vt:lpstr>
      <vt:lpstr>UNIT 2</vt:lpstr>
      <vt:lpstr>UNIT 2</vt:lpstr>
      <vt:lpstr>UNIT 3</vt:lpstr>
      <vt:lpstr>UNIT 3</vt:lpstr>
      <vt:lpstr>UNIT 3</vt:lpstr>
      <vt:lpstr>UNIT 3</vt:lpstr>
      <vt:lpstr>UNIT 3</vt:lpstr>
      <vt:lpstr>LANGUAGE REFERENCE</vt:lpstr>
      <vt:lpstr>LANGUAGE REFERENCE</vt:lpstr>
      <vt:lpstr>LANGUAGE REFERENCE</vt:lpstr>
      <vt:lpstr>UNIT 3</vt:lpstr>
      <vt:lpstr>UNIT 3</vt:lpstr>
      <vt:lpstr>UNIT 4</vt:lpstr>
      <vt:lpstr>UNIT 4</vt:lpstr>
      <vt:lpstr>UNIT 4</vt:lpstr>
      <vt:lpstr>UNIT 4</vt:lpstr>
      <vt:lpstr>UNIT 4</vt:lpstr>
      <vt:lpstr>LANGUAGE REFERENCE</vt:lpstr>
      <vt:lpstr>UNIT 4</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Língua inglesa</dc:title>
  <dc:creator>Claudio Franco</dc:creator>
  <cp:lastModifiedBy>Claudio Franco</cp:lastModifiedBy>
  <cp:revision>56</cp:revision>
  <dcterms:created xsi:type="dcterms:W3CDTF">2023-05-08T13:05:16Z</dcterms:created>
  <dcterms:modified xsi:type="dcterms:W3CDTF">2025-05-26T09:46:21Z</dcterms:modified>
</cp:coreProperties>
</file>