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86" r:id="rId3"/>
    <p:sldId id="383" r:id="rId4"/>
    <p:sldId id="385" r:id="rId5"/>
    <p:sldId id="386" r:id="rId6"/>
    <p:sldId id="302" r:id="rId7"/>
    <p:sldId id="321" r:id="rId8"/>
    <p:sldId id="322" r:id="rId9"/>
    <p:sldId id="307" r:id="rId10"/>
    <p:sldId id="389" r:id="rId11"/>
    <p:sldId id="390" r:id="rId12"/>
    <p:sldId id="336" r:id="rId13"/>
    <p:sldId id="391" r:id="rId14"/>
    <p:sldId id="392" r:id="rId15"/>
    <p:sldId id="310" r:id="rId16"/>
    <p:sldId id="393" r:id="rId17"/>
    <p:sldId id="394" r:id="rId18"/>
    <p:sldId id="314" r:id="rId19"/>
    <p:sldId id="39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12994-3FF9-4DB5-A00D-931B974274EF}" v="408" dt="2023-05-19T11:06:15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8"/>
    <p:restoredTop sz="96341"/>
  </p:normalViewPr>
  <p:slideViewPr>
    <p:cSldViewPr snapToGrid="0">
      <p:cViewPr varScale="1">
        <p:scale>
          <a:sx n="73" d="100"/>
          <a:sy n="73" d="100"/>
        </p:scale>
        <p:origin x="200" y="2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B9212994-3FF9-4DB5-A00D-931B974274EF}"/>
    <pc:docChg chg="undo redo custSel modSld">
      <pc:chgData name="Leila Scatena Raposo" userId="efd39fea-0d2b-4ae3-883f-65c40e95a1f8" providerId="ADAL" clId="{B9212994-3FF9-4DB5-A00D-931B974274EF}" dt="2023-05-19T11:09:42.507" v="1337" actId="1076"/>
      <pc:docMkLst>
        <pc:docMk/>
      </pc:docMkLst>
      <pc:sldChg chg="addSp delSp modSp mod">
        <pc:chgData name="Leila Scatena Raposo" userId="efd39fea-0d2b-4ae3-883f-65c40e95a1f8" providerId="ADAL" clId="{B9212994-3FF9-4DB5-A00D-931B974274EF}" dt="2023-05-15T12:40:32.470" v="4" actId="1076"/>
        <pc:sldMkLst>
          <pc:docMk/>
          <pc:sldMk cId="717265017" sldId="258"/>
        </pc:sldMkLst>
        <pc:picChg chg="del mod">
          <ac:chgData name="Leila Scatena Raposo" userId="efd39fea-0d2b-4ae3-883f-65c40e95a1f8" providerId="ADAL" clId="{B9212994-3FF9-4DB5-A00D-931B974274EF}" dt="2023-05-15T12:40:29.492" v="2" actId="478"/>
          <ac:picMkLst>
            <pc:docMk/>
            <pc:sldMk cId="717265017" sldId="258"/>
            <ac:picMk id="4" creationId="{D6556A5F-375E-1621-CB5B-1AD1078FBF17}"/>
          </ac:picMkLst>
        </pc:picChg>
        <pc:picChg chg="add mod">
          <ac:chgData name="Leila Scatena Raposo" userId="efd39fea-0d2b-4ae3-883f-65c40e95a1f8" providerId="ADAL" clId="{B9212994-3FF9-4DB5-A00D-931B974274EF}" dt="2023-05-15T12:40:32.470" v="4" actId="1076"/>
          <ac:picMkLst>
            <pc:docMk/>
            <pc:sldMk cId="717265017" sldId="258"/>
            <ac:picMk id="6" creationId="{4ED8E772-5E20-D0F6-43A4-389C33E3FBA2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2:49:11.922" v="16" actId="1076"/>
        <pc:sldMkLst>
          <pc:docMk/>
          <pc:sldMk cId="1940239827" sldId="264"/>
        </pc:sldMkLst>
        <pc:spChg chg="mod">
          <ac:chgData name="Leila Scatena Raposo" userId="efd39fea-0d2b-4ae3-883f-65c40e95a1f8" providerId="ADAL" clId="{B9212994-3FF9-4DB5-A00D-931B974274EF}" dt="2023-05-15T12:46:41.612" v="8" actId="790"/>
          <ac:spMkLst>
            <pc:docMk/>
            <pc:sldMk cId="1940239827" sldId="264"/>
            <ac:spMk id="17" creationId="{DEA77C23-DBAC-128E-1A58-B3F3F8D985D8}"/>
          </ac:spMkLst>
        </pc:spChg>
        <pc:picChg chg="add del mod">
          <ac:chgData name="Leila Scatena Raposo" userId="efd39fea-0d2b-4ae3-883f-65c40e95a1f8" providerId="ADAL" clId="{B9212994-3FF9-4DB5-A00D-931B974274EF}" dt="2023-05-15T12:48:36.444" v="13" actId="478"/>
          <ac:picMkLst>
            <pc:docMk/>
            <pc:sldMk cId="1940239827" sldId="264"/>
            <ac:picMk id="4" creationId="{C9280C0D-C4FA-B9B1-4D6D-2ABDFD6E5CEE}"/>
          </ac:picMkLst>
        </pc:picChg>
        <pc:picChg chg="add mod">
          <ac:chgData name="Leila Scatena Raposo" userId="efd39fea-0d2b-4ae3-883f-65c40e95a1f8" providerId="ADAL" clId="{B9212994-3FF9-4DB5-A00D-931B974274EF}" dt="2023-05-15T12:49:11.922" v="16" actId="1076"/>
          <ac:picMkLst>
            <pc:docMk/>
            <pc:sldMk cId="1940239827" sldId="264"/>
            <ac:picMk id="7" creationId="{0F4D2C0A-4D34-85D4-AAF6-08FD6D8B3620}"/>
          </ac:picMkLst>
        </pc:picChg>
        <pc:picChg chg="del mod">
          <ac:chgData name="Leila Scatena Raposo" userId="efd39fea-0d2b-4ae3-883f-65c40e95a1f8" providerId="ADAL" clId="{B9212994-3FF9-4DB5-A00D-931B974274EF}" dt="2023-05-15T12:48:21.210" v="10" actId="478"/>
          <ac:picMkLst>
            <pc:docMk/>
            <pc:sldMk cId="1940239827" sldId="264"/>
            <ac:picMk id="13" creationId="{C8265FE4-2BCA-E3A8-EC8A-1851D31980AC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14:03.825" v="705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B9212994-3FF9-4DB5-A00D-931B974274EF}" dt="2023-05-19T10:14:03.825" v="705" actId="1076"/>
          <ac:spMkLst>
            <pc:docMk/>
            <pc:sldMk cId="4207755101" sldId="270"/>
            <ac:spMk id="3" creationId="{77999661-0667-DD71-D035-7F4FC9EC63F0}"/>
          </ac:spMkLst>
        </pc:spChg>
        <pc:picChg chg="mod">
          <ac:chgData name="Leila Scatena Raposo" userId="efd39fea-0d2b-4ae3-883f-65c40e95a1f8" providerId="ADAL" clId="{B9212994-3FF9-4DB5-A00D-931B974274EF}" dt="2023-05-15T13:00:21.116" v="37" actId="1076"/>
          <ac:picMkLst>
            <pc:docMk/>
            <pc:sldMk cId="4207755101" sldId="270"/>
            <ac:picMk id="11" creationId="{D89EA484-432A-4C23-1C92-7C68AD055B92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21:32.558" v="149" actId="790"/>
        <pc:sldMkLst>
          <pc:docMk/>
          <pc:sldMk cId="278571072" sldId="271"/>
        </pc:sldMkLst>
        <pc:spChg chg="mod">
          <ac:chgData name="Leila Scatena Raposo" userId="efd39fea-0d2b-4ae3-883f-65c40e95a1f8" providerId="ADAL" clId="{B9212994-3FF9-4DB5-A00D-931B974274EF}" dt="2023-05-15T13:21:32.558" v="149" actId="790"/>
          <ac:spMkLst>
            <pc:docMk/>
            <pc:sldMk cId="278571072" sldId="271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4:41.892" v="711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B9212994-3FF9-4DB5-A00D-931B974274EF}" dt="2023-05-19T10:14:41.892" v="711" actId="1076"/>
          <ac:spMkLst>
            <pc:docMk/>
            <pc:sldMk cId="4279154645" sldId="274"/>
            <ac:spMk id="3" creationId="{FC1CA0AD-445B-E3B8-CAD7-B1FA86B89509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5:54.551" v="946" actId="1076"/>
        <pc:sldMkLst>
          <pc:docMk/>
          <pc:sldMk cId="1182630997" sldId="277"/>
        </pc:sldMkLst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3" creationId="{2694F45D-3BAD-3E00-B323-D959E3343135}"/>
          </ac:spMkLst>
        </pc:spChg>
        <pc:spChg chg="mod">
          <ac:chgData name="Leila Scatena Raposo" userId="efd39fea-0d2b-4ae3-883f-65c40e95a1f8" providerId="ADAL" clId="{B9212994-3FF9-4DB5-A00D-931B974274EF}" dt="2023-05-19T10:32:30.843" v="902" actId="1076"/>
          <ac:spMkLst>
            <pc:docMk/>
            <pc:sldMk cId="1182630997" sldId="277"/>
            <ac:spMk id="4" creationId="{70199334-8A59-2A06-7F16-45518F210294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5" creationId="{07485063-5B09-D63C-0C62-D0A905815580}"/>
          </ac:spMkLst>
        </pc:spChg>
        <pc:spChg chg="add mod">
          <ac:chgData name="Leila Scatena Raposo" userId="efd39fea-0d2b-4ae3-883f-65c40e95a1f8" providerId="ADAL" clId="{B9212994-3FF9-4DB5-A00D-931B974274EF}" dt="2023-05-19T10:35:54.551" v="946" actId="1076"/>
          <ac:spMkLst>
            <pc:docMk/>
            <pc:sldMk cId="1182630997" sldId="277"/>
            <ac:spMk id="6" creationId="{03E1A462-CF08-1EF0-C4D4-EC5EFED00A84}"/>
          </ac:spMkLst>
        </pc:spChg>
        <pc:spChg chg="add mod">
          <ac:chgData name="Leila Scatena Raposo" userId="efd39fea-0d2b-4ae3-883f-65c40e95a1f8" providerId="ADAL" clId="{B9212994-3FF9-4DB5-A00D-931B974274EF}" dt="2023-05-19T10:35:28.124" v="940" actId="1076"/>
          <ac:spMkLst>
            <pc:docMk/>
            <pc:sldMk cId="1182630997" sldId="277"/>
            <ac:spMk id="7" creationId="{6951D198-A754-CD9C-3B98-F96B2EC15C8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8" creationId="{7317211F-6C6E-D651-CA34-34059C3496A8}"/>
          </ac:spMkLst>
        </pc:spChg>
        <pc:spChg chg="add mod">
          <ac:chgData name="Leila Scatena Raposo" userId="efd39fea-0d2b-4ae3-883f-65c40e95a1f8" providerId="ADAL" clId="{B9212994-3FF9-4DB5-A00D-931B974274EF}" dt="2023-05-19T10:34:18.471" v="924" actId="1076"/>
          <ac:spMkLst>
            <pc:docMk/>
            <pc:sldMk cId="1182630997" sldId="277"/>
            <ac:spMk id="9" creationId="{C76BC479-0C06-7D8B-913C-C5ECFB05D87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1" creationId="{A0F5303D-044F-277F-1C60-BACF4FF1D2DB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3" creationId="{0129DD71-C20D-3842-2809-00B116CD8AF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4" creationId="{90CCE7BD-B4D7-2EB1-0C05-2C651DA59047}"/>
          </ac:spMkLst>
        </pc:spChg>
        <pc:spChg chg="add mod">
          <ac:chgData name="Leila Scatena Raposo" userId="efd39fea-0d2b-4ae3-883f-65c40e95a1f8" providerId="ADAL" clId="{B9212994-3FF9-4DB5-A00D-931B974274EF}" dt="2023-05-19T10:32:59.610" v="911" actId="1076"/>
          <ac:spMkLst>
            <pc:docMk/>
            <pc:sldMk cId="1182630997" sldId="277"/>
            <ac:spMk id="15" creationId="{718DF201-338D-3042-0579-ADBC8E1AA542}"/>
          </ac:spMkLst>
        </pc:spChg>
        <pc:spChg chg="add mod">
          <ac:chgData name="Leila Scatena Raposo" userId="efd39fea-0d2b-4ae3-883f-65c40e95a1f8" providerId="ADAL" clId="{B9212994-3FF9-4DB5-A00D-931B974274EF}" dt="2023-05-19T10:33:34.034" v="917" actId="1076"/>
          <ac:spMkLst>
            <pc:docMk/>
            <pc:sldMk cId="1182630997" sldId="277"/>
            <ac:spMk id="16" creationId="{E01C980A-85F9-0724-4489-4970D2061EE1}"/>
          </ac:spMkLst>
        </pc:spChg>
        <pc:spChg chg="add mod">
          <ac:chgData name="Leila Scatena Raposo" userId="efd39fea-0d2b-4ae3-883f-65c40e95a1f8" providerId="ADAL" clId="{B9212994-3FF9-4DB5-A00D-931B974274EF}" dt="2023-05-19T10:34:51.131" v="933" actId="1076"/>
          <ac:spMkLst>
            <pc:docMk/>
            <pc:sldMk cId="1182630997" sldId="277"/>
            <ac:spMk id="17" creationId="{6215BBE1-AFCB-459A-D6DC-C3602339906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42:13.089" v="995" actId="1076"/>
        <pc:sldMkLst>
          <pc:docMk/>
          <pc:sldMk cId="3338008509" sldId="279"/>
        </pc:sldMkLst>
        <pc:spChg chg="add mod">
          <ac:chgData name="Leila Scatena Raposo" userId="efd39fea-0d2b-4ae3-883f-65c40e95a1f8" providerId="ADAL" clId="{B9212994-3FF9-4DB5-A00D-931B974274EF}" dt="2023-05-19T10:42:13.089" v="995" actId="1076"/>
          <ac:spMkLst>
            <pc:docMk/>
            <pc:sldMk cId="3338008509" sldId="279"/>
            <ac:spMk id="5" creationId="{C7BC370B-F5F8-5C33-BF44-3E809E8DE188}"/>
          </ac:spMkLst>
        </pc:spChg>
        <pc:spChg chg="add mod">
          <ac:chgData name="Leila Scatena Raposo" userId="efd39fea-0d2b-4ae3-883f-65c40e95a1f8" providerId="ADAL" clId="{B9212994-3FF9-4DB5-A00D-931B974274EF}" dt="2023-05-19T10:41:31.325" v="989" actId="1076"/>
          <ac:spMkLst>
            <pc:docMk/>
            <pc:sldMk cId="3338008509" sldId="279"/>
            <ac:spMk id="6" creationId="{1C04FC92-A8C3-A4F0-0C91-3D960367535E}"/>
          </ac:spMkLst>
        </pc:spChg>
        <pc:spChg chg="add mod">
          <ac:chgData name="Leila Scatena Raposo" userId="efd39fea-0d2b-4ae3-883f-65c40e95a1f8" providerId="ADAL" clId="{B9212994-3FF9-4DB5-A00D-931B974274EF}" dt="2023-05-19T10:41:00.497" v="984" actId="1076"/>
          <ac:spMkLst>
            <pc:docMk/>
            <pc:sldMk cId="3338008509" sldId="279"/>
            <ac:spMk id="7" creationId="{37E4D3E2-137A-8C8B-DDBE-3CC891573703}"/>
          </ac:spMkLst>
        </pc:spChg>
        <pc:spChg chg="add mod">
          <ac:chgData name="Leila Scatena Raposo" userId="efd39fea-0d2b-4ae3-883f-65c40e95a1f8" providerId="ADAL" clId="{B9212994-3FF9-4DB5-A00D-931B974274EF}" dt="2023-05-19T10:40:29.035" v="978" actId="1076"/>
          <ac:spMkLst>
            <pc:docMk/>
            <pc:sldMk cId="3338008509" sldId="279"/>
            <ac:spMk id="8" creationId="{5F48148A-DEC4-85C8-610C-DBC9F4FFCABC}"/>
          </ac:spMkLst>
        </pc:spChg>
        <pc:spChg chg="add mod">
          <ac:chgData name="Leila Scatena Raposo" userId="efd39fea-0d2b-4ae3-883f-65c40e95a1f8" providerId="ADAL" clId="{B9212994-3FF9-4DB5-A00D-931B974274EF}" dt="2023-05-19T10:39:34.809" v="973" actId="1076"/>
          <ac:spMkLst>
            <pc:docMk/>
            <pc:sldMk cId="3338008509" sldId="279"/>
            <ac:spMk id="11" creationId="{F685C5A6-4230-6A6A-BBB0-125731B7FADD}"/>
          </ac:spMkLst>
        </pc:spChg>
        <pc:spChg chg="add mod">
          <ac:chgData name="Leila Scatena Raposo" userId="efd39fea-0d2b-4ae3-883f-65c40e95a1f8" providerId="ADAL" clId="{B9212994-3FF9-4DB5-A00D-931B974274EF}" dt="2023-05-19T10:38:58.380" v="967" actId="1076"/>
          <ac:spMkLst>
            <pc:docMk/>
            <pc:sldMk cId="3338008509" sldId="279"/>
            <ac:spMk id="13" creationId="{63827BF4-A23C-8D46-B9EE-24F2570D291F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0:08.338" v="788" actId="478"/>
        <pc:sldMkLst>
          <pc:docMk/>
          <pc:sldMk cId="556912247" sldId="280"/>
        </pc:sldMkLst>
        <pc:spChg chg="add del mod">
          <ac:chgData name="Leila Scatena Raposo" userId="efd39fea-0d2b-4ae3-883f-65c40e95a1f8" providerId="ADAL" clId="{B9212994-3FF9-4DB5-A00D-931B974274EF}" dt="2023-05-19T10:20:08.338" v="788" actId="478"/>
          <ac:spMkLst>
            <pc:docMk/>
            <pc:sldMk cId="556912247" sldId="280"/>
            <ac:spMk id="3" creationId="{BAADE814-C91E-CC03-2977-82358E6BA45B}"/>
          </ac:spMkLst>
        </pc:spChg>
        <pc:spChg chg="add mod">
          <ac:chgData name="Leila Scatena Raposo" userId="efd39fea-0d2b-4ae3-883f-65c40e95a1f8" providerId="ADAL" clId="{B9212994-3FF9-4DB5-A00D-931B974274EF}" dt="2023-05-19T10:19:10.254" v="774" actId="1076"/>
          <ac:spMkLst>
            <pc:docMk/>
            <pc:sldMk cId="556912247" sldId="280"/>
            <ac:spMk id="4" creationId="{674D180B-6EFF-0FF5-70C0-F2E4D72A924B}"/>
          </ac:spMkLst>
        </pc:spChg>
        <pc:spChg chg="add mod">
          <ac:chgData name="Leila Scatena Raposo" userId="efd39fea-0d2b-4ae3-883f-65c40e95a1f8" providerId="ADAL" clId="{B9212994-3FF9-4DB5-A00D-931B974274EF}" dt="2023-05-19T10:17:02.119" v="746" actId="1076"/>
          <ac:spMkLst>
            <pc:docMk/>
            <pc:sldMk cId="556912247" sldId="280"/>
            <ac:spMk id="5" creationId="{FC222178-4E45-BDEE-DB43-D77A5C69E8C8}"/>
          </ac:spMkLst>
        </pc:spChg>
        <pc:spChg chg="add mod">
          <ac:chgData name="Leila Scatena Raposo" userId="efd39fea-0d2b-4ae3-883f-65c40e95a1f8" providerId="ADAL" clId="{B9212994-3FF9-4DB5-A00D-931B974274EF}" dt="2023-05-19T10:17:24.775" v="751" actId="1076"/>
          <ac:spMkLst>
            <pc:docMk/>
            <pc:sldMk cId="556912247" sldId="280"/>
            <ac:spMk id="14" creationId="{13C33A25-D260-86F3-ACEE-AA2F0003B5EA}"/>
          </ac:spMkLst>
        </pc:spChg>
        <pc:spChg chg="add mod">
          <ac:chgData name="Leila Scatena Raposo" userId="efd39fea-0d2b-4ae3-883f-65c40e95a1f8" providerId="ADAL" clId="{B9212994-3FF9-4DB5-A00D-931B974274EF}" dt="2023-05-19T10:18:38.851" v="768" actId="1076"/>
          <ac:spMkLst>
            <pc:docMk/>
            <pc:sldMk cId="556912247" sldId="280"/>
            <ac:spMk id="15" creationId="{9C614B55-2A26-6DF7-3639-3ABCAF71226D}"/>
          </ac:spMkLst>
        </pc:spChg>
        <pc:spChg chg="mod">
          <ac:chgData name="Leila Scatena Raposo" userId="efd39fea-0d2b-4ae3-883f-65c40e95a1f8" providerId="ADAL" clId="{B9212994-3FF9-4DB5-A00D-931B974274EF}" dt="2023-05-15T13:01:50.382" v="38" actId="20577"/>
          <ac:spMkLst>
            <pc:docMk/>
            <pc:sldMk cId="556912247" sldId="280"/>
            <ac:spMk id="16" creationId="{06A0F003-AFE7-9ABD-B4AA-67D734EE27D3}"/>
          </ac:spMkLst>
        </pc:spChg>
        <pc:spChg chg="mod">
          <ac:chgData name="Leila Scatena Raposo" userId="efd39fea-0d2b-4ae3-883f-65c40e95a1f8" providerId="ADAL" clId="{B9212994-3FF9-4DB5-A00D-931B974274EF}" dt="2023-05-15T13:02:49.894" v="45" actId="20577"/>
          <ac:spMkLst>
            <pc:docMk/>
            <pc:sldMk cId="556912247" sldId="280"/>
            <ac:spMk id="17" creationId="{0C113635-8A10-4D59-06CD-D26715A1DD21}"/>
          </ac:spMkLst>
        </pc:spChg>
        <pc:spChg chg="add mod">
          <ac:chgData name="Leila Scatena Raposo" userId="efd39fea-0d2b-4ae3-883f-65c40e95a1f8" providerId="ADAL" clId="{B9212994-3FF9-4DB5-A00D-931B974274EF}" dt="2023-05-19T10:18:15.923" v="763" actId="1076"/>
          <ac:spMkLst>
            <pc:docMk/>
            <pc:sldMk cId="556912247" sldId="280"/>
            <ac:spMk id="18" creationId="{8C40B3A1-29DE-AB63-5FEA-0F19286666D2}"/>
          </ac:spMkLst>
        </pc:spChg>
        <pc:spChg chg="mod">
          <ac:chgData name="Leila Scatena Raposo" userId="efd39fea-0d2b-4ae3-883f-65c40e95a1f8" providerId="ADAL" clId="{B9212994-3FF9-4DB5-A00D-931B974274EF}" dt="2023-05-15T13:02:53.725" v="51" actId="20577"/>
          <ac:spMkLst>
            <pc:docMk/>
            <pc:sldMk cId="556912247" sldId="280"/>
            <ac:spMk id="19" creationId="{DA243591-1D47-7004-005B-A7219BCBB8AF}"/>
          </ac:spMkLst>
        </pc:spChg>
        <pc:spChg chg="add mod">
          <ac:chgData name="Leila Scatena Raposo" userId="efd39fea-0d2b-4ae3-883f-65c40e95a1f8" providerId="ADAL" clId="{B9212994-3FF9-4DB5-A00D-931B974274EF}" dt="2023-05-19T10:17:50.843" v="757" actId="1076"/>
          <ac:spMkLst>
            <pc:docMk/>
            <pc:sldMk cId="556912247" sldId="280"/>
            <ac:spMk id="21" creationId="{F7978B11-82F2-A508-C2BC-70A1CB39235B}"/>
          </ac:spMkLst>
        </pc:spChg>
        <pc:spChg chg="add mod">
          <ac:chgData name="Leila Scatena Raposo" userId="efd39fea-0d2b-4ae3-883f-65c40e95a1f8" providerId="ADAL" clId="{B9212994-3FF9-4DB5-A00D-931B974274EF}" dt="2023-05-19T10:15:37.337" v="726" actId="1076"/>
          <ac:spMkLst>
            <pc:docMk/>
            <pc:sldMk cId="556912247" sldId="280"/>
            <ac:spMk id="22" creationId="{3016AC52-52D8-817F-2752-D52A4EA81066}"/>
          </ac:spMkLst>
        </pc:spChg>
        <pc:spChg chg="add mod">
          <ac:chgData name="Leila Scatena Raposo" userId="efd39fea-0d2b-4ae3-883f-65c40e95a1f8" providerId="ADAL" clId="{B9212994-3FF9-4DB5-A00D-931B974274EF}" dt="2023-05-19T10:20:04.403" v="787" actId="1076"/>
          <ac:spMkLst>
            <pc:docMk/>
            <pc:sldMk cId="556912247" sldId="280"/>
            <ac:spMk id="23" creationId="{F755D7B1-8C57-CBBA-91F3-D45181F075EC}"/>
          </ac:spMkLst>
        </pc:spChg>
        <pc:spChg chg="add mod">
          <ac:chgData name="Leila Scatena Raposo" userId="efd39fea-0d2b-4ae3-883f-65c40e95a1f8" providerId="ADAL" clId="{B9212994-3FF9-4DB5-A00D-931B974274EF}" dt="2023-05-19T10:19:38.611" v="782" actId="1076"/>
          <ac:spMkLst>
            <pc:docMk/>
            <pc:sldMk cId="556912247" sldId="280"/>
            <ac:spMk id="24" creationId="{470CA732-FDC4-1999-8C38-5ABBF5FA7E63}"/>
          </ac:spMkLst>
        </pc:spChg>
        <pc:picChg chg="mod">
          <ac:chgData name="Leila Scatena Raposo" userId="efd39fea-0d2b-4ae3-883f-65c40e95a1f8" providerId="ADAL" clId="{B9212994-3FF9-4DB5-A00D-931B974274EF}" dt="2023-05-15T13:03:02.804" v="53" actId="1076"/>
          <ac:picMkLst>
            <pc:docMk/>
            <pc:sldMk cId="556912247" sldId="280"/>
            <ac:picMk id="36" creationId="{A4B8A151-C1C5-1870-5952-8DE8826BAA88}"/>
          </ac:picMkLst>
        </pc:picChg>
        <pc:picChg chg="mod">
          <ac:chgData name="Leila Scatena Raposo" userId="efd39fea-0d2b-4ae3-883f-65c40e95a1f8" providerId="ADAL" clId="{B9212994-3FF9-4DB5-A00D-931B974274EF}" dt="2023-05-15T13:03:10.233" v="54" actId="1076"/>
          <ac:picMkLst>
            <pc:docMk/>
            <pc:sldMk cId="556912247" sldId="280"/>
            <ac:picMk id="37" creationId="{A0CD2049-68EA-65E1-D6EF-1FB0AAC23E08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4:05:35.729" v="361" actId="1076"/>
        <pc:sldMkLst>
          <pc:docMk/>
          <pc:sldMk cId="2337059321" sldId="286"/>
        </pc:sldMkLst>
        <pc:spChg chg="add del mod">
          <ac:chgData name="Leila Scatena Raposo" userId="efd39fea-0d2b-4ae3-883f-65c40e95a1f8" providerId="ADAL" clId="{B9212994-3FF9-4DB5-A00D-931B974274EF}" dt="2023-05-15T14:01:49.025" v="333" actId="1076"/>
          <ac:spMkLst>
            <pc:docMk/>
            <pc:sldMk cId="2337059321" sldId="286"/>
            <ac:spMk id="7" creationId="{EE0A5695-0C89-42F3-3C5A-2AEA259AFF95}"/>
          </ac:spMkLst>
        </pc:spChg>
        <pc:spChg chg="mod ord">
          <ac:chgData name="Leila Scatena Raposo" userId="efd39fea-0d2b-4ae3-883f-65c40e95a1f8" providerId="ADAL" clId="{B9212994-3FF9-4DB5-A00D-931B974274EF}" dt="2023-05-15T14:04:08.359" v="341" actId="166"/>
          <ac:spMkLst>
            <pc:docMk/>
            <pc:sldMk cId="2337059321" sldId="286"/>
            <ac:spMk id="18" creationId="{E6FE7C9E-6BC0-8EFB-1B09-2FAFA89F986B}"/>
          </ac:spMkLst>
        </pc:spChg>
        <pc:spChg chg="mod ord">
          <ac:chgData name="Leila Scatena Raposo" userId="efd39fea-0d2b-4ae3-883f-65c40e95a1f8" providerId="ADAL" clId="{B9212994-3FF9-4DB5-A00D-931B974274EF}" dt="2023-05-15T14:04:23.247" v="346" actId="166"/>
          <ac:spMkLst>
            <pc:docMk/>
            <pc:sldMk cId="2337059321" sldId="286"/>
            <ac:spMk id="19" creationId="{0F26DBAD-4A5B-7C4E-DA96-D7B555765383}"/>
          </ac:spMkLst>
        </pc:spChg>
        <pc:spChg chg="mod ord">
          <ac:chgData name="Leila Scatena Raposo" userId="efd39fea-0d2b-4ae3-883f-65c40e95a1f8" providerId="ADAL" clId="{B9212994-3FF9-4DB5-A00D-931B974274EF}" dt="2023-05-15T14:05:10.725" v="355" actId="1076"/>
          <ac:spMkLst>
            <pc:docMk/>
            <pc:sldMk cId="2337059321" sldId="286"/>
            <ac:spMk id="20" creationId="{120948C3-5C77-A5B2-E940-10DFFB9F78BF}"/>
          </ac:spMkLst>
        </pc:spChg>
        <pc:spChg chg="mod ord">
          <ac:chgData name="Leila Scatena Raposo" userId="efd39fea-0d2b-4ae3-883f-65c40e95a1f8" providerId="ADAL" clId="{B9212994-3FF9-4DB5-A00D-931B974274EF}" dt="2023-05-15T14:05:15.645" v="356" actId="1076"/>
          <ac:spMkLst>
            <pc:docMk/>
            <pc:sldMk cId="2337059321" sldId="286"/>
            <ac:spMk id="21" creationId="{1DF9B024-7973-FD98-85C6-611B0199D68D}"/>
          </ac:spMkLst>
        </pc:spChg>
        <pc:spChg chg="mod ord">
          <ac:chgData name="Leila Scatena Raposo" userId="efd39fea-0d2b-4ae3-883f-65c40e95a1f8" providerId="ADAL" clId="{B9212994-3FF9-4DB5-A00D-931B974274EF}" dt="2023-05-15T14:05:35.729" v="361" actId="1076"/>
          <ac:spMkLst>
            <pc:docMk/>
            <pc:sldMk cId="2337059321" sldId="286"/>
            <ac:spMk id="22" creationId="{587E4BE2-3305-A368-90F9-42DE3DAB203E}"/>
          </ac:spMkLst>
        </pc:spChg>
        <pc:spChg chg="mod ord">
          <ac:chgData name="Leila Scatena Raposo" userId="efd39fea-0d2b-4ae3-883f-65c40e95a1f8" providerId="ADAL" clId="{B9212994-3FF9-4DB5-A00D-931B974274EF}" dt="2023-05-15T14:03:57.608" v="338" actId="166"/>
          <ac:spMkLst>
            <pc:docMk/>
            <pc:sldMk cId="2337059321" sldId="286"/>
            <ac:spMk id="23" creationId="{4DF02359-07E7-FA7D-3718-52B22B9942D8}"/>
          </ac:spMkLst>
        </pc:spChg>
        <pc:spChg chg="mod ord">
          <ac:chgData name="Leila Scatena Raposo" userId="efd39fea-0d2b-4ae3-883f-65c40e95a1f8" providerId="ADAL" clId="{B9212994-3FF9-4DB5-A00D-931B974274EF}" dt="2023-05-15T14:05:20.305" v="357" actId="1076"/>
          <ac:spMkLst>
            <pc:docMk/>
            <pc:sldMk cId="2337059321" sldId="286"/>
            <ac:spMk id="26" creationId="{0C177E8C-4BDD-CF83-CA80-A830C29F94B8}"/>
          </ac:spMkLst>
        </pc:spChg>
        <pc:spChg chg="mod ord">
          <ac:chgData name="Leila Scatena Raposo" userId="efd39fea-0d2b-4ae3-883f-65c40e95a1f8" providerId="ADAL" clId="{B9212994-3FF9-4DB5-A00D-931B974274EF}" dt="2023-05-15T14:04:13.836" v="343" actId="166"/>
          <ac:spMkLst>
            <pc:docMk/>
            <pc:sldMk cId="2337059321" sldId="286"/>
            <ac:spMk id="27" creationId="{ABF98946-5904-3792-54AC-61DEC52ACF78}"/>
          </ac:spMkLst>
        </pc:spChg>
        <pc:spChg chg="mod ord">
          <ac:chgData name="Leila Scatena Raposo" userId="efd39fea-0d2b-4ae3-883f-65c40e95a1f8" providerId="ADAL" clId="{B9212994-3FF9-4DB5-A00D-931B974274EF}" dt="2023-05-15T14:04:11.100" v="342" actId="166"/>
          <ac:spMkLst>
            <pc:docMk/>
            <pc:sldMk cId="2337059321" sldId="286"/>
            <ac:spMk id="28" creationId="{ADC2DB15-4201-C5C0-B1CD-01F739279F4F}"/>
          </ac:spMkLst>
        </pc:spChg>
        <pc:spChg chg="mod ord">
          <ac:chgData name="Leila Scatena Raposo" userId="efd39fea-0d2b-4ae3-883f-65c40e95a1f8" providerId="ADAL" clId="{B9212994-3FF9-4DB5-A00D-931B974274EF}" dt="2023-05-15T14:05:29.109" v="360" actId="1076"/>
          <ac:spMkLst>
            <pc:docMk/>
            <pc:sldMk cId="2337059321" sldId="286"/>
            <ac:spMk id="29" creationId="{D26BC3F2-8557-BBEE-458E-CF60247A46D0}"/>
          </ac:spMkLst>
        </pc:spChg>
        <pc:picChg chg="add del mod ord">
          <ac:chgData name="Leila Scatena Raposo" userId="efd39fea-0d2b-4ae3-883f-65c40e95a1f8" providerId="ADAL" clId="{B9212994-3FF9-4DB5-A00D-931B974274EF}" dt="2023-05-15T14:02:16.586" v="334" actId="478"/>
          <ac:picMkLst>
            <pc:docMk/>
            <pc:sldMk cId="2337059321" sldId="286"/>
            <ac:picMk id="4" creationId="{0DC1BC5F-A4A8-D67A-4E01-4695D6559374}"/>
          </ac:picMkLst>
        </pc:picChg>
        <pc:picChg chg="add mod ord">
          <ac:chgData name="Leila Scatena Raposo" userId="efd39fea-0d2b-4ae3-883f-65c40e95a1f8" providerId="ADAL" clId="{B9212994-3FF9-4DB5-A00D-931B974274EF}" dt="2023-05-15T13:56:24.955" v="286"/>
          <ac:picMkLst>
            <pc:docMk/>
            <pc:sldMk cId="2337059321" sldId="286"/>
            <ac:picMk id="8" creationId="{98AE8544-8C5B-7579-1661-C2BEF21CC285}"/>
          </ac:picMkLst>
        </pc:picChg>
        <pc:picChg chg="add mod">
          <ac:chgData name="Leila Scatena Raposo" userId="efd39fea-0d2b-4ae3-883f-65c40e95a1f8" providerId="ADAL" clId="{B9212994-3FF9-4DB5-A00D-931B974274EF}" dt="2023-05-15T14:05:24.043" v="359" actId="1076"/>
          <ac:picMkLst>
            <pc:docMk/>
            <pc:sldMk cId="2337059321" sldId="286"/>
            <ac:picMk id="11" creationId="{43016129-7359-A101-747E-02D31E42F804}"/>
          </ac:picMkLst>
        </pc:picChg>
        <pc:picChg chg="del">
          <ac:chgData name="Leila Scatena Raposo" userId="efd39fea-0d2b-4ae3-883f-65c40e95a1f8" providerId="ADAL" clId="{B9212994-3FF9-4DB5-A00D-931B974274EF}" dt="2023-05-15T13:49:40.699" v="206" actId="478"/>
          <ac:picMkLst>
            <pc:docMk/>
            <pc:sldMk cId="2337059321" sldId="286"/>
            <ac:picMk id="25" creationId="{D1958C1B-8180-AEC3-0517-3BA9485C73CC}"/>
          </ac:picMkLst>
        </pc:picChg>
        <pc:cxnChg chg="add mod ord">
          <ac:chgData name="Leila Scatena Raposo" userId="efd39fea-0d2b-4ae3-883f-65c40e95a1f8" providerId="ADAL" clId="{B9212994-3FF9-4DB5-A00D-931B974274EF}" dt="2023-05-15T14:05:06.208" v="354" actId="14100"/>
          <ac:cxnSpMkLst>
            <pc:docMk/>
            <pc:sldMk cId="2337059321" sldId="286"/>
            <ac:cxnSpMk id="6" creationId="{F05134AB-AB01-E267-9CA1-0D12924EDD14}"/>
          </ac:cxnSpMkLst>
        </pc:cxnChg>
        <pc:cxnChg chg="add del">
          <ac:chgData name="Leila Scatena Raposo" userId="efd39fea-0d2b-4ae3-883f-65c40e95a1f8" providerId="ADAL" clId="{B9212994-3FF9-4DB5-A00D-931B974274EF}" dt="2023-05-15T14:02:18.368" v="335" actId="478"/>
          <ac:cxnSpMkLst>
            <pc:docMk/>
            <pc:sldMk cId="2337059321" sldId="286"/>
            <ac:cxnSpMk id="31" creationId="{F44CA842-151F-7FCE-CBEA-1F5034DFD953}"/>
          </ac:cxnSpMkLst>
        </pc:cxnChg>
      </pc:sldChg>
      <pc:sldChg chg="modSp mod">
        <pc:chgData name="Leila Scatena Raposo" userId="efd39fea-0d2b-4ae3-883f-65c40e95a1f8" providerId="ADAL" clId="{B9212994-3FF9-4DB5-A00D-931B974274EF}" dt="2023-05-15T14:08:20.015" v="362" actId="20577"/>
        <pc:sldMkLst>
          <pc:docMk/>
          <pc:sldMk cId="4017113926" sldId="293"/>
        </pc:sldMkLst>
        <pc:spChg chg="mod">
          <ac:chgData name="Leila Scatena Raposo" userId="efd39fea-0d2b-4ae3-883f-65c40e95a1f8" providerId="ADAL" clId="{B9212994-3FF9-4DB5-A00D-931B974274EF}" dt="2023-05-15T14:08:20.015" v="362" actId="20577"/>
          <ac:spMkLst>
            <pc:docMk/>
            <pc:sldMk cId="4017113926" sldId="293"/>
            <ac:spMk id="3" creationId="{FDB4BE6D-CD9D-0066-8CA6-DD3BA1B8E13B}"/>
          </ac:spMkLst>
        </pc:spChg>
      </pc:sldChg>
      <pc:sldChg chg="modSp mod">
        <pc:chgData name="Leila Scatena Raposo" userId="efd39fea-0d2b-4ae3-883f-65c40e95a1f8" providerId="ADAL" clId="{B9212994-3FF9-4DB5-A00D-931B974274EF}" dt="2023-05-18T09:56:52.037" v="398" actId="20577"/>
        <pc:sldMkLst>
          <pc:docMk/>
          <pc:sldMk cId="808777930" sldId="298"/>
        </pc:sldMkLst>
        <pc:spChg chg="mod">
          <ac:chgData name="Leila Scatena Raposo" userId="efd39fea-0d2b-4ae3-883f-65c40e95a1f8" providerId="ADAL" clId="{B9212994-3FF9-4DB5-A00D-931B974274EF}" dt="2023-05-18T09:56:52.037" v="398" actId="20577"/>
          <ac:spMkLst>
            <pc:docMk/>
            <pc:sldMk cId="808777930" sldId="298"/>
            <ac:spMk id="3" creationId="{FDB4BE6D-CD9D-0066-8CA6-DD3BA1B8E13B}"/>
          </ac:spMkLst>
        </pc:spChg>
      </pc:sldChg>
      <pc:sldChg chg="addSp modSp">
        <pc:chgData name="Leila Scatena Raposo" userId="efd39fea-0d2b-4ae3-883f-65c40e95a1f8" providerId="ADAL" clId="{B9212994-3FF9-4DB5-A00D-931B974274EF}" dt="2023-05-19T10:51:20.733" v="1089"/>
        <pc:sldMkLst>
          <pc:docMk/>
          <pc:sldMk cId="2803403353" sldId="302"/>
        </pc:sldMkLst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1" creationId="{E06826B3-48AC-C337-3ECC-0D1636575569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3" creationId="{D05C896B-480A-5966-7921-3462BD338682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4" creationId="{109B75E1-FDE7-3598-27BE-2A7304D2CB4B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5" creationId="{924592EB-EA59-EB27-8951-0CF0EA6BB7CF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6" creationId="{F503D1DD-9C1D-5F89-82F5-60F0F062C233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8" creationId="{F283BC33-F029-2CB2-928A-4B6685C7635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9" creationId="{6F999F05-4031-21F7-8F5B-1F26847AF3B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0" creationId="{C19BFFC3-2F99-588C-5614-0B00BEDB1B91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1" creationId="{78A54337-70C1-4823-E281-3F2C8A016EB8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5:45.928" v="1138" actId="478"/>
        <pc:sldMkLst>
          <pc:docMk/>
          <pc:sldMk cId="3951523987" sldId="307"/>
        </pc:sldMkLst>
        <pc:spChg chg="add del mod">
          <ac:chgData name="Leila Scatena Raposo" userId="efd39fea-0d2b-4ae3-883f-65c40e95a1f8" providerId="ADAL" clId="{B9212994-3FF9-4DB5-A00D-931B974274EF}" dt="2023-05-19T10:53:26.283" v="1101"/>
          <ac:spMkLst>
            <pc:docMk/>
            <pc:sldMk cId="3951523987" sldId="307"/>
            <ac:spMk id="4" creationId="{04AE32FC-E5E3-4A40-421E-52CC83443147}"/>
          </ac:spMkLst>
        </pc:spChg>
        <pc:spChg chg="add del mod">
          <ac:chgData name="Leila Scatena Raposo" userId="efd39fea-0d2b-4ae3-883f-65c40e95a1f8" providerId="ADAL" clId="{B9212994-3FF9-4DB5-A00D-931B974274EF}" dt="2023-05-19T10:55:45.928" v="1138" actId="478"/>
          <ac:spMkLst>
            <pc:docMk/>
            <pc:sldMk cId="3951523987" sldId="307"/>
            <ac:spMk id="7" creationId="{CD7D6AD0-6F72-D275-F31E-A65667D855D3}"/>
          </ac:spMkLst>
        </pc:spChg>
        <pc:spChg chg="add mod">
          <ac:chgData name="Leila Scatena Raposo" userId="efd39fea-0d2b-4ae3-883f-65c40e95a1f8" providerId="ADAL" clId="{B9212994-3FF9-4DB5-A00D-931B974274EF}" dt="2023-05-19T10:54:42.481" v="1120" actId="1076"/>
          <ac:spMkLst>
            <pc:docMk/>
            <pc:sldMk cId="3951523987" sldId="307"/>
            <ac:spMk id="8" creationId="{99767583-ABED-B318-E596-F35F8F4D93B0}"/>
          </ac:spMkLst>
        </pc:spChg>
        <pc:spChg chg="add mod">
          <ac:chgData name="Leila Scatena Raposo" userId="efd39fea-0d2b-4ae3-883f-65c40e95a1f8" providerId="ADAL" clId="{B9212994-3FF9-4DB5-A00D-931B974274EF}" dt="2023-05-19T10:54:19.297" v="1115" actId="1076"/>
          <ac:spMkLst>
            <pc:docMk/>
            <pc:sldMk cId="3951523987" sldId="307"/>
            <ac:spMk id="9" creationId="{69DAF272-FA2F-CC47-FFD2-F9058CE0403F}"/>
          </ac:spMkLst>
        </pc:spChg>
        <pc:spChg chg="add del mod">
          <ac:chgData name="Leila Scatena Raposo" userId="efd39fea-0d2b-4ae3-883f-65c40e95a1f8" providerId="ADAL" clId="{B9212994-3FF9-4DB5-A00D-931B974274EF}" dt="2023-05-19T10:55:41.791" v="1136" actId="478"/>
          <ac:spMkLst>
            <pc:docMk/>
            <pc:sldMk cId="3951523987" sldId="307"/>
            <ac:spMk id="11" creationId="{E049F069-AEBD-ED31-791A-27B7BB4841BE}"/>
          </ac:spMkLst>
        </pc:spChg>
        <pc:spChg chg="add mod">
          <ac:chgData name="Leila Scatena Raposo" userId="efd39fea-0d2b-4ae3-883f-65c40e95a1f8" providerId="ADAL" clId="{B9212994-3FF9-4DB5-A00D-931B974274EF}" dt="2023-05-19T10:55:39.418" v="1135" actId="1076"/>
          <ac:spMkLst>
            <pc:docMk/>
            <pc:sldMk cId="3951523987" sldId="307"/>
            <ac:spMk id="16" creationId="{FB63DDD1-1FE3-130F-BAC4-BAD5BC0C5970}"/>
          </ac:spMkLst>
        </pc:spChg>
        <pc:spChg chg="add mod">
          <ac:chgData name="Leila Scatena Raposo" userId="efd39fea-0d2b-4ae3-883f-65c40e95a1f8" providerId="ADAL" clId="{B9212994-3FF9-4DB5-A00D-931B974274EF}" dt="2023-05-19T10:55:14.278" v="1129" actId="1076"/>
          <ac:spMkLst>
            <pc:docMk/>
            <pc:sldMk cId="3951523987" sldId="307"/>
            <ac:spMk id="17" creationId="{C820F1CB-D7D3-695F-78B0-9A1C8213EF0F}"/>
          </ac:spMkLst>
        </pc:spChg>
        <pc:picChg chg="add del mod">
          <ac:chgData name="Leila Scatena Raposo" userId="efd39fea-0d2b-4ae3-883f-65c40e95a1f8" providerId="ADAL" clId="{B9212994-3FF9-4DB5-A00D-931B974274EF}" dt="2023-05-19T10:53:26.279" v="1099" actId="478"/>
          <ac:picMkLst>
            <pc:docMk/>
            <pc:sldMk cId="3951523987" sldId="307"/>
            <ac:picMk id="6" creationId="{9F26E0AE-4110-ADBD-27A4-560A2A4E8164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59:42.260" v="1190" actId="478"/>
        <pc:sldMkLst>
          <pc:docMk/>
          <pc:sldMk cId="2438466586" sldId="310"/>
        </pc:sldMkLst>
        <pc:spChg chg="add del mod">
          <ac:chgData name="Leila Scatena Raposo" userId="efd39fea-0d2b-4ae3-883f-65c40e95a1f8" providerId="ADAL" clId="{B9212994-3FF9-4DB5-A00D-931B974274EF}" dt="2023-05-19T10:59:42.260" v="1190" actId="478"/>
          <ac:spMkLst>
            <pc:docMk/>
            <pc:sldMk cId="2438466586" sldId="310"/>
            <ac:spMk id="4" creationId="{C629D8B6-268E-1D55-3D33-1F0A1A681495}"/>
          </ac:spMkLst>
        </pc:spChg>
        <pc:spChg chg="add mod">
          <ac:chgData name="Leila Scatena Raposo" userId="efd39fea-0d2b-4ae3-883f-65c40e95a1f8" providerId="ADAL" clId="{B9212994-3FF9-4DB5-A00D-931B974274EF}" dt="2023-05-19T10:59:34.242" v="1189" actId="1076"/>
          <ac:spMkLst>
            <pc:docMk/>
            <pc:sldMk cId="2438466586" sldId="310"/>
            <ac:spMk id="5" creationId="{08C61085-26BD-5AEC-038A-4BFCF6C46AF7}"/>
          </ac:spMkLst>
        </pc:spChg>
        <pc:spChg chg="add mod">
          <ac:chgData name="Leila Scatena Raposo" userId="efd39fea-0d2b-4ae3-883f-65c40e95a1f8" providerId="ADAL" clId="{B9212994-3FF9-4DB5-A00D-931B974274EF}" dt="2023-05-19T10:59:08.027" v="1183" actId="1076"/>
          <ac:spMkLst>
            <pc:docMk/>
            <pc:sldMk cId="2438466586" sldId="310"/>
            <ac:spMk id="6" creationId="{045244E5-36EC-FD37-4F32-0B0575DC2B12}"/>
          </ac:spMkLst>
        </pc:spChg>
        <pc:spChg chg="add mod">
          <ac:chgData name="Leila Scatena Raposo" userId="efd39fea-0d2b-4ae3-883f-65c40e95a1f8" providerId="ADAL" clId="{B9212994-3FF9-4DB5-A00D-931B974274EF}" dt="2023-05-19T10:58:43.499" v="1177" actId="1076"/>
          <ac:spMkLst>
            <pc:docMk/>
            <pc:sldMk cId="2438466586" sldId="310"/>
            <ac:spMk id="7" creationId="{49BC055D-6FD8-2F8E-5B06-89B7D63D936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6:10.769" v="1287" actId="478"/>
        <pc:sldMkLst>
          <pc:docMk/>
          <pc:sldMk cId="2518646966" sldId="314"/>
        </pc:sldMkLst>
        <pc:spChg chg="add del mod">
          <ac:chgData name="Leila Scatena Raposo" userId="efd39fea-0d2b-4ae3-883f-65c40e95a1f8" providerId="ADAL" clId="{B9212994-3FF9-4DB5-A00D-931B974274EF}" dt="2023-05-19T11:06:10.769" v="1287" actId="478"/>
          <ac:spMkLst>
            <pc:docMk/>
            <pc:sldMk cId="2518646966" sldId="314"/>
            <ac:spMk id="4" creationId="{ABB94C70-C8A9-134E-DDA0-1464F97C1BD6}"/>
          </ac:spMkLst>
        </pc:spChg>
        <pc:spChg chg="add mod">
          <ac:chgData name="Leila Scatena Raposo" userId="efd39fea-0d2b-4ae3-883f-65c40e95a1f8" providerId="ADAL" clId="{B9212994-3FF9-4DB5-A00D-931B974274EF}" dt="2023-05-19T11:05:35.721" v="1276" actId="1076"/>
          <ac:spMkLst>
            <pc:docMk/>
            <pc:sldMk cId="2518646966" sldId="314"/>
            <ac:spMk id="5" creationId="{BA64F709-EA59-04D5-68CE-FC8D7F4C7552}"/>
          </ac:spMkLst>
        </pc:spChg>
        <pc:spChg chg="add mod">
          <ac:chgData name="Leila Scatena Raposo" userId="efd39fea-0d2b-4ae3-883f-65c40e95a1f8" providerId="ADAL" clId="{B9212994-3FF9-4DB5-A00D-931B974274EF}" dt="2023-05-19T11:05:06.030" v="1270" actId="1076"/>
          <ac:spMkLst>
            <pc:docMk/>
            <pc:sldMk cId="2518646966" sldId="314"/>
            <ac:spMk id="14" creationId="{317A8C6D-90BB-6DDC-2DEF-FC295D98DA09}"/>
          </ac:spMkLst>
        </pc:spChg>
        <pc:spChg chg="add mod">
          <ac:chgData name="Leila Scatena Raposo" userId="efd39fea-0d2b-4ae3-883f-65c40e95a1f8" providerId="ADAL" clId="{B9212994-3FF9-4DB5-A00D-931B974274EF}" dt="2023-05-19T11:04:36.181" v="1262" actId="1076"/>
          <ac:spMkLst>
            <pc:docMk/>
            <pc:sldMk cId="2518646966" sldId="314"/>
            <ac:spMk id="15" creationId="{222701B1-6D7A-8B53-58A6-357715F5AD77}"/>
          </ac:spMkLst>
        </pc:spChg>
        <pc:spChg chg="add mod">
          <ac:chgData name="Leila Scatena Raposo" userId="efd39fea-0d2b-4ae3-883f-65c40e95a1f8" providerId="ADAL" clId="{B9212994-3FF9-4DB5-A00D-931B974274EF}" dt="2023-05-19T11:04:00.417" v="1255" actId="1076"/>
          <ac:spMkLst>
            <pc:docMk/>
            <pc:sldMk cId="2518646966" sldId="314"/>
            <ac:spMk id="16" creationId="{916B3C9D-7E12-7EEF-C0B0-91BC517EC0E0}"/>
          </ac:spMkLst>
        </pc:spChg>
        <pc:spChg chg="add mod">
          <ac:chgData name="Leila Scatena Raposo" userId="efd39fea-0d2b-4ae3-883f-65c40e95a1f8" providerId="ADAL" clId="{B9212994-3FF9-4DB5-A00D-931B974274EF}" dt="2023-05-19T11:03:36.963" v="1249" actId="1076"/>
          <ac:spMkLst>
            <pc:docMk/>
            <pc:sldMk cId="2518646966" sldId="314"/>
            <ac:spMk id="17" creationId="{F0AB35D3-7D89-60F6-534C-62F568A9F83D}"/>
          </ac:spMkLst>
        </pc:spChg>
        <pc:spChg chg="add del mod">
          <ac:chgData name="Leila Scatena Raposo" userId="efd39fea-0d2b-4ae3-883f-65c40e95a1f8" providerId="ADAL" clId="{B9212994-3FF9-4DB5-A00D-931B974274EF}" dt="2023-05-19T11:06:09.937" v="1286" actId="478"/>
          <ac:spMkLst>
            <pc:docMk/>
            <pc:sldMk cId="2518646966" sldId="314"/>
            <ac:spMk id="18" creationId="{AD379E11-202A-69EA-6F93-B92E7B3A7E71}"/>
          </ac:spMkLst>
        </pc:spChg>
        <pc:spChg chg="add del mod">
          <ac:chgData name="Leila Scatena Raposo" userId="efd39fea-0d2b-4ae3-883f-65c40e95a1f8" providerId="ADAL" clId="{B9212994-3FF9-4DB5-A00D-931B974274EF}" dt="2023-05-19T11:06:08.227" v="1285" actId="478"/>
          <ac:spMkLst>
            <pc:docMk/>
            <pc:sldMk cId="2518646966" sldId="314"/>
            <ac:spMk id="19" creationId="{D291FF12-6903-6844-98CA-E7231A006F23}"/>
          </ac:spMkLst>
        </pc:spChg>
        <pc:spChg chg="add mod">
          <ac:chgData name="Leila Scatena Raposo" userId="efd39fea-0d2b-4ae3-883f-65c40e95a1f8" providerId="ADAL" clId="{B9212994-3FF9-4DB5-A00D-931B974274EF}" dt="2023-05-19T11:06:06.269" v="1284" actId="1076"/>
          <ac:spMkLst>
            <pc:docMk/>
            <pc:sldMk cId="2518646966" sldId="314"/>
            <ac:spMk id="26" creationId="{D4348704-A5D6-AB4C-22B8-B8BDFADA4FBD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3:10.402" v="452"/>
        <pc:sldMkLst>
          <pc:docMk/>
          <pc:sldMk cId="2205620328" sldId="321"/>
        </pc:sldMkLst>
        <pc:spChg chg="add mod">
          <ac:chgData name="Leila Scatena Raposo" userId="efd39fea-0d2b-4ae3-883f-65c40e95a1f8" providerId="ADAL" clId="{B9212994-3FF9-4DB5-A00D-931B974274EF}" dt="2023-05-18T19:43:10.402" v="452"/>
          <ac:spMkLst>
            <pc:docMk/>
            <pc:sldMk cId="2205620328" sldId="321"/>
            <ac:spMk id="4" creationId="{5BA179D3-0960-4FBA-DC04-C02502B3E72D}"/>
          </ac:spMkLst>
        </pc:spChg>
        <pc:spChg chg="mod">
          <ac:chgData name="Leila Scatena Raposo" userId="efd39fea-0d2b-4ae3-883f-65c40e95a1f8" providerId="ADAL" clId="{B9212994-3FF9-4DB5-A00D-931B974274EF}" dt="2023-05-15T13:58:43.078" v="297" actId="20577"/>
          <ac:spMkLst>
            <pc:docMk/>
            <pc:sldMk cId="2205620328" sldId="321"/>
            <ac:spMk id="20" creationId="{93E23B8F-85B8-9868-81B4-C54C275FD81F}"/>
          </ac:spMkLst>
        </pc:spChg>
        <pc:spChg chg="mod">
          <ac:chgData name="Leila Scatena Raposo" userId="efd39fea-0d2b-4ae3-883f-65c40e95a1f8" providerId="ADAL" clId="{B9212994-3FF9-4DB5-A00D-931B974274EF}" dt="2023-05-15T13:58:50.739" v="309" actId="20577"/>
          <ac:spMkLst>
            <pc:docMk/>
            <pc:sldMk cId="2205620328" sldId="321"/>
            <ac:spMk id="21" creationId="{68520E28-02AE-FA79-5A49-51561E6CF653}"/>
          </ac:spMkLst>
        </pc:spChg>
        <pc:picChg chg="mod">
          <ac:chgData name="Leila Scatena Raposo" userId="efd39fea-0d2b-4ae3-883f-65c40e95a1f8" providerId="ADAL" clId="{B9212994-3FF9-4DB5-A00D-931B974274EF}" dt="2023-05-15T13:59:27.103" v="313" actId="1076"/>
          <ac:picMkLst>
            <pc:docMk/>
            <pc:sldMk cId="2205620328" sldId="321"/>
            <ac:picMk id="26" creationId="{F718CC94-7940-CB59-9B61-9DF6510A091C}"/>
          </ac:picMkLst>
        </pc:picChg>
        <pc:picChg chg="mod">
          <ac:chgData name="Leila Scatena Raposo" userId="efd39fea-0d2b-4ae3-883f-65c40e95a1f8" providerId="ADAL" clId="{B9212994-3FF9-4DB5-A00D-931B974274EF}" dt="2023-05-15T13:59:16.931" v="312" actId="1076"/>
          <ac:picMkLst>
            <pc:docMk/>
            <pc:sldMk cId="2205620328" sldId="321"/>
            <ac:picMk id="27" creationId="{54DD218D-39F9-9E72-BF7E-C8109EAD093F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1:55.120" v="1090"/>
        <pc:sldMkLst>
          <pc:docMk/>
          <pc:sldMk cId="4142764269" sldId="322"/>
        </pc:sldMkLst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5" creationId="{42778CB2-B40C-FDFA-992B-958AEBE01848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6" creationId="{0443D7CE-4D2C-2903-3189-A6349FEEEF6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7" creationId="{778DD04B-EE92-9FA3-98B0-BEA9E75897F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8" creationId="{BD41DF8F-E0EB-DCA3-2560-98AF828B8D3A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9" creationId="{4756DD3F-852B-8A3E-672D-BFA588772F5D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1" creationId="{0514212E-B600-AFA7-45C1-CBF2AD3D5B4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3" creationId="{D6A84E26-8D2B-2A76-391A-1865058E1A1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4" creationId="{5CF03157-02F1-192A-3DBD-DC36E08F2D97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5" creationId="{6291D22B-FE9F-06C5-BCE6-516C6AD92F37}"/>
          </ac:spMkLst>
        </pc:spChg>
        <pc:spChg chg="mod">
          <ac:chgData name="Leila Scatena Raposo" userId="efd39fea-0d2b-4ae3-883f-65c40e95a1f8" providerId="ADAL" clId="{B9212994-3FF9-4DB5-A00D-931B974274EF}" dt="2023-05-15T13:59:56.708" v="314" actId="20577"/>
          <ac:spMkLst>
            <pc:docMk/>
            <pc:sldMk cId="4142764269" sldId="322"/>
            <ac:spMk id="21" creationId="{CE591802-6184-76F6-A777-7132183ACDFF}"/>
          </ac:spMkLst>
        </pc:spChg>
        <pc:spChg chg="mod">
          <ac:chgData name="Leila Scatena Raposo" userId="efd39fea-0d2b-4ae3-883f-65c40e95a1f8" providerId="ADAL" clId="{B9212994-3FF9-4DB5-A00D-931B974274EF}" dt="2023-05-15T14:00:02.434" v="327" actId="20577"/>
          <ac:spMkLst>
            <pc:docMk/>
            <pc:sldMk cId="4142764269" sldId="322"/>
            <ac:spMk id="22" creationId="{7BB24169-E6BC-7C3D-AB3A-7229613413FD}"/>
          </ac:spMkLst>
        </pc:spChg>
        <pc:spChg chg="mod">
          <ac:chgData name="Leila Scatena Raposo" userId="efd39fea-0d2b-4ae3-883f-65c40e95a1f8" providerId="ADAL" clId="{B9212994-3FF9-4DB5-A00D-931B974274EF}" dt="2023-05-15T13:59:59.926" v="320" actId="20577"/>
          <ac:spMkLst>
            <pc:docMk/>
            <pc:sldMk cId="4142764269" sldId="322"/>
            <ac:spMk id="23" creationId="{EFC53156-C178-ED13-5547-820B155BA399}"/>
          </ac:spMkLst>
        </pc:spChg>
        <pc:picChg chg="mod">
          <ac:chgData name="Leila Scatena Raposo" userId="efd39fea-0d2b-4ae3-883f-65c40e95a1f8" providerId="ADAL" clId="{B9212994-3FF9-4DB5-A00D-931B974274EF}" dt="2023-05-15T14:00:28.728" v="330" actId="1076"/>
          <ac:picMkLst>
            <pc:docMk/>
            <pc:sldMk cId="4142764269" sldId="322"/>
            <ac:picMk id="31" creationId="{4B58BD35-6863-FEDA-87E7-D09778911998}"/>
          </ac:picMkLst>
        </pc:picChg>
        <pc:picChg chg="mod">
          <ac:chgData name="Leila Scatena Raposo" userId="efd39fea-0d2b-4ae3-883f-65c40e95a1f8" providerId="ADAL" clId="{B9212994-3FF9-4DB5-A00D-931B974274EF}" dt="2023-05-15T14:00:22.655" v="329" actId="1076"/>
          <ac:picMkLst>
            <pc:docMk/>
            <pc:sldMk cId="4142764269" sldId="322"/>
            <ac:picMk id="32" creationId="{0E347213-EE8C-178D-E382-8DCA86AEF715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2:18.507" v="447" actId="1076"/>
        <pc:sldMkLst>
          <pc:docMk/>
          <pc:sldMk cId="4256873800" sldId="327"/>
        </pc:sldMkLst>
        <pc:spChg chg="add mod">
          <ac:chgData name="Leila Scatena Raposo" userId="efd39fea-0d2b-4ae3-883f-65c40e95a1f8" providerId="ADAL" clId="{B9212994-3FF9-4DB5-A00D-931B974274EF}" dt="2023-05-18T19:42:18.507" v="447" actId="1076"/>
          <ac:spMkLst>
            <pc:docMk/>
            <pc:sldMk cId="4256873800" sldId="327"/>
            <ac:spMk id="6" creationId="{932DDAB9-4D1A-2C27-119F-4DFDB77720EA}"/>
          </ac:spMkLst>
        </pc:spChg>
        <pc:spChg chg="mod">
          <ac:chgData name="Leila Scatena Raposo" userId="efd39fea-0d2b-4ae3-883f-65c40e95a1f8" providerId="ADAL" clId="{B9212994-3FF9-4DB5-A00D-931B974274EF}" dt="2023-05-15T12:57:55.114" v="31" actId="20577"/>
          <ac:spMkLst>
            <pc:docMk/>
            <pc:sldMk cId="4256873800" sldId="327"/>
            <ac:spMk id="30" creationId="{89F753CE-8422-488C-9C4F-0006938DC710}"/>
          </ac:spMkLst>
        </pc:spChg>
        <pc:spChg chg="mod">
          <ac:chgData name="Leila Scatena Raposo" userId="efd39fea-0d2b-4ae3-883f-65c40e95a1f8" providerId="ADAL" clId="{B9212994-3FF9-4DB5-A00D-931B974274EF}" dt="2023-05-15T12:57:22.352" v="25" actId="20577"/>
          <ac:spMkLst>
            <pc:docMk/>
            <pc:sldMk cId="4256873800" sldId="327"/>
            <ac:spMk id="31" creationId="{546F95C8-7B55-6C10-F377-C6C22F831730}"/>
          </ac:spMkLst>
        </pc:spChg>
        <pc:picChg chg="add del mod">
          <ac:chgData name="Leila Scatena Raposo" userId="efd39fea-0d2b-4ae3-883f-65c40e95a1f8" providerId="ADAL" clId="{B9212994-3FF9-4DB5-A00D-931B974274EF}" dt="2023-05-18T19:40:53.727" v="441" actId="478"/>
          <ac:picMkLst>
            <pc:docMk/>
            <pc:sldMk cId="4256873800" sldId="327"/>
            <ac:picMk id="5" creationId="{73E259F1-F7F9-1012-F64A-C3FC72C6FAF2}"/>
          </ac:picMkLst>
        </pc:picChg>
        <pc:picChg chg="mod">
          <ac:chgData name="Leila Scatena Raposo" userId="efd39fea-0d2b-4ae3-883f-65c40e95a1f8" providerId="ADAL" clId="{B9212994-3FF9-4DB5-A00D-931B974274EF}" dt="2023-05-15T12:58:10.804" v="34" actId="1076"/>
          <ac:picMkLst>
            <pc:docMk/>
            <pc:sldMk cId="4256873800" sldId="327"/>
            <ac:picMk id="42" creationId="{B82301CD-8481-E80A-29B2-6EB83F7259DF}"/>
          </ac:picMkLst>
        </pc:picChg>
        <pc:picChg chg="mod">
          <ac:chgData name="Leila Scatena Raposo" userId="efd39fea-0d2b-4ae3-883f-65c40e95a1f8" providerId="ADAL" clId="{B9212994-3FF9-4DB5-A00D-931B974274EF}" dt="2023-05-15T12:57:31.802" v="27" actId="1076"/>
          <ac:picMkLst>
            <pc:docMk/>
            <pc:sldMk cId="4256873800" sldId="327"/>
            <ac:picMk id="43" creationId="{2BF88250-C799-DDE2-4558-2772AA4DFB09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8:09.325" v="500" actId="478"/>
        <pc:sldMkLst>
          <pc:docMk/>
          <pc:sldMk cId="171611832" sldId="342"/>
        </pc:sldMkLst>
        <pc:spChg chg="add mod">
          <ac:chgData name="Leila Scatena Raposo" userId="efd39fea-0d2b-4ae3-883f-65c40e95a1f8" providerId="ADAL" clId="{B9212994-3FF9-4DB5-A00D-931B974274EF}" dt="2023-05-18T19:46:01.564" v="471" actId="1076"/>
          <ac:spMkLst>
            <pc:docMk/>
            <pc:sldMk cId="171611832" sldId="342"/>
            <ac:spMk id="22" creationId="{E1E9986C-B63C-45F6-5AD7-82159630D82B}"/>
          </ac:spMkLst>
        </pc:spChg>
        <pc:spChg chg="add mod">
          <ac:chgData name="Leila Scatena Raposo" userId="efd39fea-0d2b-4ae3-883f-65c40e95a1f8" providerId="ADAL" clId="{B9212994-3FF9-4DB5-A00D-931B974274EF}" dt="2023-05-18T19:47:22.839" v="493" actId="1076"/>
          <ac:spMkLst>
            <pc:docMk/>
            <pc:sldMk cId="171611832" sldId="342"/>
            <ac:spMk id="23" creationId="{75C47FA3-1EB9-A503-1497-820CA5EED4B7}"/>
          </ac:spMkLst>
        </pc:spChg>
        <pc:spChg chg="add mod">
          <ac:chgData name="Leila Scatena Raposo" userId="efd39fea-0d2b-4ae3-883f-65c40e95a1f8" providerId="ADAL" clId="{B9212994-3FF9-4DB5-A00D-931B974274EF}" dt="2023-05-18T19:48:07.117" v="499" actId="1076"/>
          <ac:spMkLst>
            <pc:docMk/>
            <pc:sldMk cId="171611832" sldId="342"/>
            <ac:spMk id="24" creationId="{ACA11AE5-D9D5-4E8F-F8BA-9BFCDB81B6EE}"/>
          </ac:spMkLst>
        </pc:spChg>
        <pc:spChg chg="add del mod">
          <ac:chgData name="Leila Scatena Raposo" userId="efd39fea-0d2b-4ae3-883f-65c40e95a1f8" providerId="ADAL" clId="{B9212994-3FF9-4DB5-A00D-931B974274EF}" dt="2023-05-18T19:48:09.325" v="500" actId="478"/>
          <ac:spMkLst>
            <pc:docMk/>
            <pc:sldMk cId="171611832" sldId="342"/>
            <ac:spMk id="25" creationId="{DAC520D4-FF8B-8DBC-31E7-0AD7D00AD62C}"/>
          </ac:spMkLst>
        </pc:spChg>
        <pc:picChg chg="add mod">
          <ac:chgData name="Leila Scatena Raposo" userId="efd39fea-0d2b-4ae3-883f-65c40e95a1f8" providerId="ADAL" clId="{B9212994-3FF9-4DB5-A00D-931B974274EF}" dt="2023-05-18T19:44:59.706" v="459" actId="1076"/>
          <ac:picMkLst>
            <pc:docMk/>
            <pc:sldMk cId="171611832" sldId="342"/>
            <ac:picMk id="18" creationId="{6957C066-DD78-815E-03C5-A4033A8FC134}"/>
          </ac:picMkLst>
        </pc:picChg>
        <pc:picChg chg="add mod">
          <ac:chgData name="Leila Scatena Raposo" userId="efd39fea-0d2b-4ae3-883f-65c40e95a1f8" providerId="ADAL" clId="{B9212994-3FF9-4DB5-A00D-931B974274EF}" dt="2023-05-18T19:46:15.103" v="476" actId="14100"/>
          <ac:picMkLst>
            <pc:docMk/>
            <pc:sldMk cId="171611832" sldId="342"/>
            <ac:picMk id="21" creationId="{D5507A47-B788-9931-7C93-F2C74A32962B}"/>
          </ac:picMkLst>
        </pc:picChg>
        <pc:picChg chg="add mod">
          <ac:chgData name="Leila Scatena Raposo" userId="efd39fea-0d2b-4ae3-883f-65c40e95a1f8" providerId="ADAL" clId="{B9212994-3FF9-4DB5-A00D-931B974274EF}" dt="2023-05-18T19:46:43.551" v="485" actId="1076"/>
          <ac:picMkLst>
            <pc:docMk/>
            <pc:sldMk cId="171611832" sldId="342"/>
            <ac:picMk id="27" creationId="{5345F744-5321-1639-DDE9-2D96AC6E5156}"/>
          </ac:picMkLst>
        </pc:picChg>
      </pc:sldChg>
      <pc:sldChg chg="modSp mod">
        <pc:chgData name="Leila Scatena Raposo" userId="efd39fea-0d2b-4ae3-883f-65c40e95a1f8" providerId="ADAL" clId="{B9212994-3FF9-4DB5-A00D-931B974274EF}" dt="2023-05-15T12:54:26.922" v="19" actId="1076"/>
        <pc:sldMkLst>
          <pc:docMk/>
          <pc:sldMk cId="212732989" sldId="344"/>
        </pc:sldMkLst>
        <pc:grpChg chg="mod">
          <ac:chgData name="Leila Scatena Raposo" userId="efd39fea-0d2b-4ae3-883f-65c40e95a1f8" providerId="ADAL" clId="{B9212994-3FF9-4DB5-A00D-931B974274EF}" dt="2023-05-15T12:54:26.922" v="19" actId="1076"/>
          <ac:grpSpMkLst>
            <pc:docMk/>
            <pc:sldMk cId="212732989" sldId="344"/>
            <ac:grpSpMk id="13" creationId="{8FB1DC47-8271-6F6D-DF6B-319720E87F23}"/>
          </ac:grpSpMkLst>
        </pc:grpChg>
      </pc:sldChg>
      <pc:sldChg chg="addSp delSp modSp mod">
        <pc:chgData name="Leila Scatena Raposo" userId="efd39fea-0d2b-4ae3-883f-65c40e95a1f8" providerId="ADAL" clId="{B9212994-3FF9-4DB5-A00D-931B974274EF}" dt="2023-05-19T10:07:43.399" v="624" actId="478"/>
        <pc:sldMkLst>
          <pc:docMk/>
          <pc:sldMk cId="3881765018" sldId="346"/>
        </pc:sldMkLst>
        <pc:spChg chg="add del mod">
          <ac:chgData name="Leila Scatena Raposo" userId="efd39fea-0d2b-4ae3-883f-65c40e95a1f8" providerId="ADAL" clId="{B9212994-3FF9-4DB5-A00D-931B974274EF}" dt="2023-05-19T10:07:43.399" v="624" actId="478"/>
          <ac:spMkLst>
            <pc:docMk/>
            <pc:sldMk cId="3881765018" sldId="346"/>
            <ac:spMk id="4" creationId="{C431C8F6-CFBC-5ACF-B866-2F13CCE9A349}"/>
          </ac:spMkLst>
        </pc:spChg>
        <pc:spChg chg="add mod">
          <ac:chgData name="Leila Scatena Raposo" userId="efd39fea-0d2b-4ae3-883f-65c40e95a1f8" providerId="ADAL" clId="{B9212994-3FF9-4DB5-A00D-931B974274EF}" dt="2023-05-19T10:06:44.195" v="608" actId="1076"/>
          <ac:spMkLst>
            <pc:docMk/>
            <pc:sldMk cId="3881765018" sldId="346"/>
            <ac:spMk id="5" creationId="{BC935BD3-C3CB-5978-40F6-BA2A9FF9C5B8}"/>
          </ac:spMkLst>
        </pc:spChg>
        <pc:spChg chg="add mod">
          <ac:chgData name="Leila Scatena Raposo" userId="efd39fea-0d2b-4ae3-883f-65c40e95a1f8" providerId="ADAL" clId="{B9212994-3FF9-4DB5-A00D-931B974274EF}" dt="2023-05-19T10:04:21.702" v="578" actId="1076"/>
          <ac:spMkLst>
            <pc:docMk/>
            <pc:sldMk cId="3881765018" sldId="346"/>
            <ac:spMk id="6" creationId="{846637D3-6992-5EB1-10DA-056121A07CD6}"/>
          </ac:spMkLst>
        </pc:spChg>
        <pc:spChg chg="add mod">
          <ac:chgData name="Leila Scatena Raposo" userId="efd39fea-0d2b-4ae3-883f-65c40e95a1f8" providerId="ADAL" clId="{B9212994-3FF9-4DB5-A00D-931B974274EF}" dt="2023-05-19T10:03:49.718" v="573" actId="1076"/>
          <ac:spMkLst>
            <pc:docMk/>
            <pc:sldMk cId="3881765018" sldId="346"/>
            <ac:spMk id="19" creationId="{F42FCA3F-E9CA-DFA8-0970-6A20294AD1A8}"/>
          </ac:spMkLst>
        </pc:spChg>
        <pc:spChg chg="add mod">
          <ac:chgData name="Leila Scatena Raposo" userId="efd39fea-0d2b-4ae3-883f-65c40e95a1f8" providerId="ADAL" clId="{B9212994-3FF9-4DB5-A00D-931B974274EF}" dt="2023-05-19T10:03:17.203" v="568" actId="1076"/>
          <ac:spMkLst>
            <pc:docMk/>
            <pc:sldMk cId="3881765018" sldId="346"/>
            <ac:spMk id="28" creationId="{500EBC5C-3449-8421-B365-C126A355C47A}"/>
          </ac:spMkLst>
        </pc:spChg>
        <pc:spChg chg="add mod">
          <ac:chgData name="Leila Scatena Raposo" userId="efd39fea-0d2b-4ae3-883f-65c40e95a1f8" providerId="ADAL" clId="{B9212994-3FF9-4DB5-A00D-931B974274EF}" dt="2023-05-19T10:05:48.433" v="598" actId="1076"/>
          <ac:spMkLst>
            <pc:docMk/>
            <pc:sldMk cId="3881765018" sldId="346"/>
            <ac:spMk id="29" creationId="{442954C4-B551-656A-BD0F-5621663D1FE2}"/>
          </ac:spMkLst>
        </pc:spChg>
        <pc:spChg chg="add mod">
          <ac:chgData name="Leila Scatena Raposo" userId="efd39fea-0d2b-4ae3-883f-65c40e95a1f8" providerId="ADAL" clId="{B9212994-3FF9-4DB5-A00D-931B974274EF}" dt="2023-05-19T10:05:21.081" v="592" actId="1076"/>
          <ac:spMkLst>
            <pc:docMk/>
            <pc:sldMk cId="3881765018" sldId="346"/>
            <ac:spMk id="30" creationId="{E7C8064E-A0BD-411C-D500-C50A6BCBC65E}"/>
          </ac:spMkLst>
        </pc:spChg>
        <pc:spChg chg="add mod">
          <ac:chgData name="Leila Scatena Raposo" userId="efd39fea-0d2b-4ae3-883f-65c40e95a1f8" providerId="ADAL" clId="{B9212994-3FF9-4DB5-A00D-931B974274EF}" dt="2023-05-19T10:04:55.081" v="587" actId="1076"/>
          <ac:spMkLst>
            <pc:docMk/>
            <pc:sldMk cId="3881765018" sldId="346"/>
            <ac:spMk id="31" creationId="{D4A7200F-773D-0ED2-F7FD-A11DFE2A364C}"/>
          </ac:spMkLst>
        </pc:spChg>
        <pc:spChg chg="add del mod">
          <ac:chgData name="Leila Scatena Raposo" userId="efd39fea-0d2b-4ae3-883f-65c40e95a1f8" providerId="ADAL" clId="{B9212994-3FF9-4DB5-A00D-931B974274EF}" dt="2023-05-19T10:07:40.926" v="623" actId="478"/>
          <ac:spMkLst>
            <pc:docMk/>
            <pc:sldMk cId="3881765018" sldId="346"/>
            <ac:spMk id="32" creationId="{DC96C758-650B-5DFD-A189-0CAB6C24177C}"/>
          </ac:spMkLst>
        </pc:spChg>
        <pc:spChg chg="add mod">
          <ac:chgData name="Leila Scatena Raposo" userId="efd39fea-0d2b-4ae3-883f-65c40e95a1f8" providerId="ADAL" clId="{B9212994-3FF9-4DB5-A00D-931B974274EF}" dt="2023-05-19T10:07:36.764" v="622" actId="1076"/>
          <ac:spMkLst>
            <pc:docMk/>
            <pc:sldMk cId="3881765018" sldId="346"/>
            <ac:spMk id="33" creationId="{02AD2D40-CCC9-5760-5C5A-A758B6CA1DD6}"/>
          </ac:spMkLst>
        </pc:spChg>
        <pc:spChg chg="add mod">
          <ac:chgData name="Leila Scatena Raposo" userId="efd39fea-0d2b-4ae3-883f-65c40e95a1f8" providerId="ADAL" clId="{B9212994-3FF9-4DB5-A00D-931B974274EF}" dt="2023-05-19T10:07:14.673" v="616" actId="1076"/>
          <ac:spMkLst>
            <pc:docMk/>
            <pc:sldMk cId="3881765018" sldId="346"/>
            <ac:spMk id="34" creationId="{FACDEEED-4C3E-3C8C-1D23-E92BC14CA1F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3:59.965" v="820" actId="478"/>
        <pc:sldMkLst>
          <pc:docMk/>
          <pc:sldMk cId="1464893451" sldId="350"/>
        </pc:sldMkLst>
        <pc:spChg chg="add del mod">
          <ac:chgData name="Leila Scatena Raposo" userId="efd39fea-0d2b-4ae3-883f-65c40e95a1f8" providerId="ADAL" clId="{B9212994-3FF9-4DB5-A00D-931B974274EF}" dt="2023-05-19T10:23:59.965" v="820" actId="478"/>
          <ac:spMkLst>
            <pc:docMk/>
            <pc:sldMk cId="1464893451" sldId="350"/>
            <ac:spMk id="4" creationId="{C286D763-2803-97CE-B953-D2E6E352B8F6}"/>
          </ac:spMkLst>
        </pc:spChg>
        <pc:spChg chg="add mod">
          <ac:chgData name="Leila Scatena Raposo" userId="efd39fea-0d2b-4ae3-883f-65c40e95a1f8" providerId="ADAL" clId="{B9212994-3FF9-4DB5-A00D-931B974274EF}" dt="2023-05-19T10:23:57.475" v="819" actId="1076"/>
          <ac:spMkLst>
            <pc:docMk/>
            <pc:sldMk cId="1464893451" sldId="350"/>
            <ac:spMk id="6" creationId="{83C87E8F-EB74-4546-9789-CCA9E69AA73F}"/>
          </ac:spMkLst>
        </pc:spChg>
        <pc:spChg chg="add mod">
          <ac:chgData name="Leila Scatena Raposo" userId="efd39fea-0d2b-4ae3-883f-65c40e95a1f8" providerId="ADAL" clId="{B9212994-3FF9-4DB5-A00D-931B974274EF}" dt="2023-05-19T10:23:26.449" v="813" actId="1076"/>
          <ac:spMkLst>
            <pc:docMk/>
            <pc:sldMk cId="1464893451" sldId="350"/>
            <ac:spMk id="8" creationId="{E8C3DDB3-BF73-122D-423E-A1F80C3AC321}"/>
          </ac:spMkLst>
        </pc:spChg>
        <pc:spChg chg="add mod">
          <ac:chgData name="Leila Scatena Raposo" userId="efd39fea-0d2b-4ae3-883f-65c40e95a1f8" providerId="ADAL" clId="{B9212994-3FF9-4DB5-A00D-931B974274EF}" dt="2023-05-19T10:23:00.134" v="808" actId="1076"/>
          <ac:spMkLst>
            <pc:docMk/>
            <pc:sldMk cId="1464893451" sldId="350"/>
            <ac:spMk id="15" creationId="{803292F6-7409-8938-1EAF-1295510CA2F6}"/>
          </ac:spMkLst>
        </pc:spChg>
        <pc:spChg chg="add mod">
          <ac:chgData name="Leila Scatena Raposo" userId="efd39fea-0d2b-4ae3-883f-65c40e95a1f8" providerId="ADAL" clId="{B9212994-3FF9-4DB5-A00D-931B974274EF}" dt="2023-05-19T10:22:15.601" v="798" actId="1076"/>
          <ac:spMkLst>
            <pc:docMk/>
            <pc:sldMk cId="1464893451" sldId="350"/>
            <ac:spMk id="17" creationId="{11B4A5F5-5485-F48A-4602-3884CDCFED9C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6:42.205" v="953" actId="1076"/>
        <pc:sldMkLst>
          <pc:docMk/>
          <pc:sldMk cId="1348669218" sldId="354"/>
        </pc:sldMkLst>
        <pc:spChg chg="add mod">
          <ac:chgData name="Leila Scatena Raposo" userId="efd39fea-0d2b-4ae3-883f-65c40e95a1f8" providerId="ADAL" clId="{B9212994-3FF9-4DB5-A00D-931B974274EF}" dt="2023-05-19T10:36:42.205" v="953" actId="1076"/>
          <ac:spMkLst>
            <pc:docMk/>
            <pc:sldMk cId="1348669218" sldId="354"/>
            <ac:spMk id="3" creationId="{9AC02F3A-F457-02C5-8590-BB2F69E18D81}"/>
          </ac:spMkLst>
        </pc:spChg>
      </pc:sldChg>
      <pc:sldChg chg="modSp mod">
        <pc:chgData name="Leila Scatena Raposo" userId="efd39fea-0d2b-4ae3-883f-65c40e95a1f8" providerId="ADAL" clId="{B9212994-3FF9-4DB5-A00D-931B974274EF}" dt="2023-05-15T12:52:25.690" v="18" actId="14100"/>
        <pc:sldMkLst>
          <pc:docMk/>
          <pc:sldMk cId="2941892848" sldId="355"/>
        </pc:sldMkLst>
        <pc:picChg chg="mod">
          <ac:chgData name="Leila Scatena Raposo" userId="efd39fea-0d2b-4ae3-883f-65c40e95a1f8" providerId="ADAL" clId="{B9212994-3FF9-4DB5-A00D-931B974274EF}" dt="2023-05-15T12:52:25.690" v="18" actId="14100"/>
          <ac:picMkLst>
            <pc:docMk/>
            <pc:sldMk cId="2941892848" sldId="355"/>
            <ac:picMk id="5" creationId="{B89E212C-DFCA-7041-8B87-65661632B985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37:56.673" v="410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B9212994-3FF9-4DB5-A00D-931B974274EF}" dt="2023-05-18T19:37:56.673" v="410" actId="1076"/>
          <ac:spMkLst>
            <pc:docMk/>
            <pc:sldMk cId="1458137248" sldId="360"/>
            <ac:spMk id="3" creationId="{8628875B-A61D-82B7-2A7B-B01B51F540E9}"/>
          </ac:spMkLst>
        </pc:spChg>
        <pc:spChg chg="mod">
          <ac:chgData name="Leila Scatena Raposo" userId="efd39fea-0d2b-4ae3-883f-65c40e95a1f8" providerId="ADAL" clId="{B9212994-3FF9-4DB5-A00D-931B974274EF}" dt="2023-05-15T12:43:00.247" v="7" actId="790"/>
          <ac:spMkLst>
            <pc:docMk/>
            <pc:sldMk cId="1458137248" sldId="360"/>
            <ac:spMk id="19" creationId="{3B7AF631-36F0-11C2-FCD9-9492A1D61FC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8:33.040" v="416" actId="1076"/>
        <pc:sldMkLst>
          <pc:docMk/>
          <pc:sldMk cId="895030827" sldId="362"/>
        </pc:sldMkLst>
        <pc:spChg chg="add mod">
          <ac:chgData name="Leila Scatena Raposo" userId="efd39fea-0d2b-4ae3-883f-65c40e95a1f8" providerId="ADAL" clId="{B9212994-3FF9-4DB5-A00D-931B974274EF}" dt="2023-05-18T19:38:33.040" v="416" actId="1076"/>
          <ac:spMkLst>
            <pc:docMk/>
            <pc:sldMk cId="895030827" sldId="362"/>
            <ac:spMk id="4" creationId="{194001DA-A899-728C-CB0A-FEBE129B3BD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9:17.544" v="433" actId="1076"/>
        <pc:sldMkLst>
          <pc:docMk/>
          <pc:sldMk cId="2027080261" sldId="363"/>
        </pc:sldMkLst>
        <pc:spChg chg="add mod">
          <ac:chgData name="Leila Scatena Raposo" userId="efd39fea-0d2b-4ae3-883f-65c40e95a1f8" providerId="ADAL" clId="{B9212994-3FF9-4DB5-A00D-931B974274EF}" dt="2023-05-18T19:39:17.544" v="433" actId="1076"/>
          <ac:spMkLst>
            <pc:docMk/>
            <pc:sldMk cId="2027080261" sldId="363"/>
            <ac:spMk id="3" creationId="{A56AA9D9-9BFE-A4C9-0FC0-860C3E63E7EB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7:07.358" v="404" actId="1076"/>
        <pc:sldMkLst>
          <pc:docMk/>
          <pc:sldMk cId="2627971384" sldId="364"/>
        </pc:sldMkLst>
        <pc:spChg chg="add mod">
          <ac:chgData name="Leila Scatena Raposo" userId="efd39fea-0d2b-4ae3-883f-65c40e95a1f8" providerId="ADAL" clId="{B9212994-3FF9-4DB5-A00D-931B974274EF}" dt="2023-05-18T19:37:07.358" v="404" actId="1076"/>
          <ac:spMkLst>
            <pc:docMk/>
            <pc:sldMk cId="2627971384" sldId="364"/>
            <ac:spMk id="3" creationId="{E97A0035-6CF0-0651-555B-4252F8191900}"/>
          </ac:spMkLst>
        </pc:spChg>
        <pc:spChg chg="mod">
          <ac:chgData name="Leila Scatena Raposo" userId="efd39fea-0d2b-4ae3-883f-65c40e95a1f8" providerId="ADAL" clId="{B9212994-3FF9-4DB5-A00D-931B974274EF}" dt="2023-05-15T12:41:47.569" v="6" actId="20577"/>
          <ac:spMkLst>
            <pc:docMk/>
            <pc:sldMk cId="2627971384" sldId="364"/>
            <ac:spMk id="5" creationId="{B14F070D-0CA2-B6D1-67A0-031E955172A9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8T19:43:49.172" v="456" actId="1076"/>
        <pc:sldMkLst>
          <pc:docMk/>
          <pc:sldMk cId="3372604804" sldId="369"/>
        </pc:sldMkLst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5" creationId="{A8D2C99A-7078-F0DC-F57C-FA98269EA8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6" creationId="{FAF68E64-487E-ACAD-A2A4-13858FB29910}"/>
          </ac:spMkLst>
        </pc:spChg>
        <pc:spChg chg="add mod">
          <ac:chgData name="Leila Scatena Raposo" userId="efd39fea-0d2b-4ae3-883f-65c40e95a1f8" providerId="ADAL" clId="{B9212994-3FF9-4DB5-A00D-931B974274EF}" dt="2023-05-18T19:43:49.172" v="456" actId="1076"/>
          <ac:spMkLst>
            <pc:docMk/>
            <pc:sldMk cId="3372604804" sldId="369"/>
            <ac:spMk id="9" creationId="{2713A4B2-A5D2-3508-E972-C766F65E7F2E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1" creationId="{A28E54E5-F28D-635D-E034-65F5C12E852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3" creationId="{DD599689-0655-2E75-ECD3-0344BC51BB3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4" creationId="{26CE7094-4244-C96F-90D8-1D9C24B4924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5" creationId="{163A3A5D-4F4B-5670-5BB0-6405C3C1120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6" creationId="{EFAC7CC0-5793-1A81-E116-71054B584B5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7" creationId="{17ADA626-5C58-401D-795E-BF8412B63B4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8" creationId="{1D120227-28DB-F0C5-F6A3-D71AAC28C177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9" creationId="{E09F5B86-3882-B817-E276-33FCA64AAE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0" creationId="{FA1353AE-8FC5-E12E-EA5E-86D6DBBF6D5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3" creationId="{5745EA20-0464-E6BF-6809-4329407A15F2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5" creationId="{D2FEA340-FD26-EE44-ECDE-7FF418AC69E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6" creationId="{73224744-3531-ECF9-6668-226ED883579A}"/>
          </ac:spMkLst>
        </pc:spChg>
        <pc:picChg chg="add del mod">
          <ac:chgData name="Leila Scatena Raposo" userId="efd39fea-0d2b-4ae3-883f-65c40e95a1f8" providerId="ADAL" clId="{B9212994-3FF9-4DB5-A00D-931B974274EF}" dt="2023-05-18T19:43:41.472" v="453" actId="478"/>
          <ac:picMkLst>
            <pc:docMk/>
            <pc:sldMk cId="3372604804" sldId="369"/>
            <ac:picMk id="8" creationId="{E6F96EEC-8522-E6A9-2608-750879C2359E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47:43.451" v="1065" actId="478"/>
        <pc:sldMkLst>
          <pc:docMk/>
          <pc:sldMk cId="2484461501" sldId="370"/>
        </pc:sldMkLst>
        <pc:spChg chg="add del mod">
          <ac:chgData name="Leila Scatena Raposo" userId="efd39fea-0d2b-4ae3-883f-65c40e95a1f8" providerId="ADAL" clId="{B9212994-3FF9-4DB5-A00D-931B974274EF}" dt="2023-05-19T10:47:43.451" v="1065" actId="478"/>
          <ac:spMkLst>
            <pc:docMk/>
            <pc:sldMk cId="2484461501" sldId="370"/>
            <ac:spMk id="3" creationId="{8D1FEF2F-BACD-A039-EF0D-D880D019090A}"/>
          </ac:spMkLst>
        </pc:spChg>
        <pc:spChg chg="del">
          <ac:chgData name="Leila Scatena Raposo" userId="efd39fea-0d2b-4ae3-883f-65c40e95a1f8" providerId="ADAL" clId="{B9212994-3FF9-4DB5-A00D-931B974274EF}" dt="2023-05-16T13:26:54.548" v="390" actId="478"/>
          <ac:spMkLst>
            <pc:docMk/>
            <pc:sldMk cId="2484461501" sldId="370"/>
            <ac:spMk id="7" creationId="{05460B79-9FD1-B9B8-3096-F4A2FABF917C}"/>
          </ac:spMkLst>
        </pc:spChg>
        <pc:spChg chg="add mod">
          <ac:chgData name="Leila Scatena Raposo" userId="efd39fea-0d2b-4ae3-883f-65c40e95a1f8" providerId="ADAL" clId="{B9212994-3FF9-4DB5-A00D-931B974274EF}" dt="2023-05-19T10:47:40.269" v="1064" actId="1076"/>
          <ac:spMkLst>
            <pc:docMk/>
            <pc:sldMk cId="2484461501" sldId="370"/>
            <ac:spMk id="7" creationId="{2EF243CD-8CEB-7617-8D1B-3FBF43255BC5}"/>
          </ac:spMkLst>
        </pc:spChg>
        <pc:spChg chg="add mod">
          <ac:chgData name="Leila Scatena Raposo" userId="efd39fea-0d2b-4ae3-883f-65c40e95a1f8" providerId="ADAL" clId="{B9212994-3FF9-4DB5-A00D-931B974274EF}" dt="2023-05-16T13:27:01.411" v="392" actId="1076"/>
          <ac:spMkLst>
            <pc:docMk/>
            <pc:sldMk cId="2484461501" sldId="370"/>
            <ac:spMk id="8" creationId="{16B1B51C-F8DD-5592-847B-09F85B298D06}"/>
          </ac:spMkLst>
        </pc:spChg>
        <pc:spChg chg="add mod">
          <ac:chgData name="Leila Scatena Raposo" userId="efd39fea-0d2b-4ae3-883f-65c40e95a1f8" providerId="ADAL" clId="{B9212994-3FF9-4DB5-A00D-931B974274EF}" dt="2023-05-19T10:47:17.923" v="1059" actId="1076"/>
          <ac:spMkLst>
            <pc:docMk/>
            <pc:sldMk cId="2484461501" sldId="370"/>
            <ac:spMk id="14" creationId="{5BBEFC85-4700-AB83-1618-6A1C71B66EE7}"/>
          </ac:spMkLst>
        </pc:spChg>
        <pc:spChg chg="add mod">
          <ac:chgData name="Leila Scatena Raposo" userId="efd39fea-0d2b-4ae3-883f-65c40e95a1f8" providerId="ADAL" clId="{B9212994-3FF9-4DB5-A00D-931B974274EF}" dt="2023-05-19T10:46:37.459" v="1050" actId="1076"/>
          <ac:spMkLst>
            <pc:docMk/>
            <pc:sldMk cId="2484461501" sldId="370"/>
            <ac:spMk id="15" creationId="{E222BCA6-F1C5-4A05-E007-994F0A226B89}"/>
          </ac:spMkLst>
        </pc:spChg>
        <pc:picChg chg="del">
          <ac:chgData name="Leila Scatena Raposo" userId="efd39fea-0d2b-4ae3-883f-65c40e95a1f8" providerId="ADAL" clId="{B9212994-3FF9-4DB5-A00D-931B974274EF}" dt="2023-05-16T13:26:53.258" v="389" actId="478"/>
          <ac:picMkLst>
            <pc:docMk/>
            <pc:sldMk cId="2484461501" sldId="370"/>
            <ac:picMk id="3" creationId="{5BC683E3-C5C5-3AD4-7AE7-46838F8924E7}"/>
          </ac:picMkLst>
        </pc:picChg>
        <pc:picChg chg="add mod">
          <ac:chgData name="Leila Scatena Raposo" userId="efd39fea-0d2b-4ae3-883f-65c40e95a1f8" providerId="ADAL" clId="{B9212994-3FF9-4DB5-A00D-931B974274EF}" dt="2023-05-16T13:27:01.411" v="392" actId="1076"/>
          <ac:picMkLst>
            <pc:docMk/>
            <pc:sldMk cId="2484461501" sldId="370"/>
            <ac:picMk id="13" creationId="{11D33B3D-5028-34F8-1E05-FB4753F0A753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2:40.450" v="551" actId="1076"/>
        <pc:sldMkLst>
          <pc:docMk/>
          <pc:sldMk cId="3335555180" sldId="372"/>
        </pc:sldMkLst>
        <pc:spChg chg="mod">
          <ac:chgData name="Leila Scatena Raposo" userId="efd39fea-0d2b-4ae3-883f-65c40e95a1f8" providerId="ADAL" clId="{B9212994-3FF9-4DB5-A00D-931B974274EF}" dt="2023-05-18T19:50:36.693" v="519" actId="1076"/>
          <ac:spMkLst>
            <pc:docMk/>
            <pc:sldMk cId="3335555180" sldId="372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51:57.121" v="540" actId="1076"/>
          <ac:spMkLst>
            <pc:docMk/>
            <pc:sldMk cId="3335555180" sldId="372"/>
            <ac:spMk id="18" creationId="{9E822342-3035-FBEE-4E70-6C92CBF7B5B4}"/>
          </ac:spMkLst>
        </pc:spChg>
        <pc:spChg chg="add mod">
          <ac:chgData name="Leila Scatena Raposo" userId="efd39fea-0d2b-4ae3-883f-65c40e95a1f8" providerId="ADAL" clId="{B9212994-3FF9-4DB5-A00D-931B974274EF}" dt="2023-05-18T19:51:34.815" v="535" actId="1076"/>
          <ac:spMkLst>
            <pc:docMk/>
            <pc:sldMk cId="3335555180" sldId="372"/>
            <ac:spMk id="19" creationId="{48A2F6E2-0F9D-1693-580B-FA3359402695}"/>
          </ac:spMkLst>
        </pc:spChg>
        <pc:spChg chg="add mod">
          <ac:chgData name="Leila Scatena Raposo" userId="efd39fea-0d2b-4ae3-883f-65c40e95a1f8" providerId="ADAL" clId="{B9212994-3FF9-4DB5-A00D-931B974274EF}" dt="2023-05-18T19:51:05.806" v="530" actId="1076"/>
          <ac:spMkLst>
            <pc:docMk/>
            <pc:sldMk cId="3335555180" sldId="372"/>
            <ac:spMk id="20" creationId="{9E927597-6030-FA3D-B341-5AEA3C7AB73C}"/>
          </ac:spMkLst>
        </pc:spChg>
        <pc:spChg chg="add mod">
          <ac:chgData name="Leila Scatena Raposo" userId="efd39fea-0d2b-4ae3-883f-65c40e95a1f8" providerId="ADAL" clId="{B9212994-3FF9-4DB5-A00D-931B974274EF}" dt="2023-05-18T19:50:12.917" v="513" actId="1076"/>
          <ac:spMkLst>
            <pc:docMk/>
            <pc:sldMk cId="3335555180" sldId="372"/>
            <ac:spMk id="21" creationId="{CF1F71CE-44A7-A500-5111-69FD1080A6A7}"/>
          </ac:spMkLst>
        </pc:spChg>
        <pc:spChg chg="add mod">
          <ac:chgData name="Leila Scatena Raposo" userId="efd39fea-0d2b-4ae3-883f-65c40e95a1f8" providerId="ADAL" clId="{B9212994-3FF9-4DB5-A00D-931B974274EF}" dt="2023-05-18T19:52:25.952" v="549" actId="1076"/>
          <ac:spMkLst>
            <pc:docMk/>
            <pc:sldMk cId="3335555180" sldId="372"/>
            <ac:spMk id="22" creationId="{0564A949-B231-DDDB-DCA4-2A5A5894C366}"/>
          </ac:spMkLst>
        </pc:spChg>
        <pc:spChg chg="add mod">
          <ac:chgData name="Leila Scatena Raposo" userId="efd39fea-0d2b-4ae3-883f-65c40e95a1f8" providerId="ADAL" clId="{B9212994-3FF9-4DB5-A00D-931B974274EF}" dt="2023-05-18T19:52:40.450" v="551" actId="1076"/>
          <ac:spMkLst>
            <pc:docMk/>
            <pc:sldMk cId="3335555180" sldId="372"/>
            <ac:spMk id="23" creationId="{7E1A19D7-D9FB-90DA-27D3-DA17EC09789A}"/>
          </ac:spMkLst>
        </pc:spChg>
      </pc:sldChg>
      <pc:sldChg chg="modSp mod">
        <pc:chgData name="Leila Scatena Raposo" userId="efd39fea-0d2b-4ae3-883f-65c40e95a1f8" providerId="ADAL" clId="{B9212994-3FF9-4DB5-A00D-931B974274EF}" dt="2023-05-15T12:59:39.437" v="35" actId="790"/>
        <pc:sldMkLst>
          <pc:docMk/>
          <pc:sldMk cId="696127526" sldId="373"/>
        </pc:sldMkLst>
        <pc:spChg chg="mod">
          <ac:chgData name="Leila Scatena Raposo" userId="efd39fea-0d2b-4ae3-883f-65c40e95a1f8" providerId="ADAL" clId="{B9212994-3FF9-4DB5-A00D-931B974274EF}" dt="2023-05-15T12:59:39.437" v="35" actId="790"/>
          <ac:spMkLst>
            <pc:docMk/>
            <pc:sldMk cId="696127526" sldId="373"/>
            <ac:spMk id="5" creationId="{96A4F8B9-13F1-664A-7D26-E040F90B285C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6:22.703" v="852" actId="478"/>
        <pc:sldMkLst>
          <pc:docMk/>
          <pc:sldMk cId="2550821790" sldId="374"/>
        </pc:sldMkLst>
        <pc:spChg chg="add del mod">
          <ac:chgData name="Leila Scatena Raposo" userId="efd39fea-0d2b-4ae3-883f-65c40e95a1f8" providerId="ADAL" clId="{B9212994-3FF9-4DB5-A00D-931B974274EF}" dt="2023-05-19T10:26:22.703" v="852" actId="478"/>
          <ac:spMkLst>
            <pc:docMk/>
            <pc:sldMk cId="2550821790" sldId="374"/>
            <ac:spMk id="5" creationId="{77CBB573-4311-6F3C-339E-4CF1BA6CE78F}"/>
          </ac:spMkLst>
        </pc:spChg>
        <pc:spChg chg="add mod">
          <ac:chgData name="Leila Scatena Raposo" userId="efd39fea-0d2b-4ae3-883f-65c40e95a1f8" providerId="ADAL" clId="{B9212994-3FF9-4DB5-A00D-931B974274EF}" dt="2023-05-19T10:26:18.613" v="851" actId="1076"/>
          <ac:spMkLst>
            <pc:docMk/>
            <pc:sldMk cId="2550821790" sldId="374"/>
            <ac:spMk id="7" creationId="{1B2D1DE4-5BB0-C91D-2263-D7475F1B4C9F}"/>
          </ac:spMkLst>
        </pc:spChg>
        <pc:spChg chg="add mod">
          <ac:chgData name="Leila Scatena Raposo" userId="efd39fea-0d2b-4ae3-883f-65c40e95a1f8" providerId="ADAL" clId="{B9212994-3FF9-4DB5-A00D-931B974274EF}" dt="2023-05-19T10:25:46.329" v="844" actId="1076"/>
          <ac:spMkLst>
            <pc:docMk/>
            <pc:sldMk cId="2550821790" sldId="374"/>
            <ac:spMk id="9" creationId="{8A1978DF-7582-81BA-B69F-5B8B06270FB0}"/>
          </ac:spMkLst>
        </pc:spChg>
        <pc:spChg chg="add mod">
          <ac:chgData name="Leila Scatena Raposo" userId="efd39fea-0d2b-4ae3-883f-65c40e95a1f8" providerId="ADAL" clId="{B9212994-3FF9-4DB5-A00D-931B974274EF}" dt="2023-05-19T10:25:24.697" v="839" actId="1076"/>
          <ac:spMkLst>
            <pc:docMk/>
            <pc:sldMk cId="2550821790" sldId="374"/>
            <ac:spMk id="11" creationId="{0D1CC3F6-592C-286A-8D61-D359B2E6FAB5}"/>
          </ac:spMkLst>
        </pc:spChg>
        <pc:spChg chg="add mod">
          <ac:chgData name="Leila Scatena Raposo" userId="efd39fea-0d2b-4ae3-883f-65c40e95a1f8" providerId="ADAL" clId="{B9212994-3FF9-4DB5-A00D-931B974274EF}" dt="2023-05-19T10:24:49.533" v="834" actId="1076"/>
          <ac:spMkLst>
            <pc:docMk/>
            <pc:sldMk cId="2550821790" sldId="374"/>
            <ac:spMk id="17" creationId="{6B6DCBA8-FD3B-ED3D-95BD-EBBB9CFE930B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5T13:13:11.203" v="148" actId="255"/>
        <pc:sldMkLst>
          <pc:docMk/>
          <pc:sldMk cId="2448760206" sldId="375"/>
        </pc:sldMkLst>
        <pc:spChg chg="add mod">
          <ac:chgData name="Leila Scatena Raposo" userId="efd39fea-0d2b-4ae3-883f-65c40e95a1f8" providerId="ADAL" clId="{B9212994-3FF9-4DB5-A00D-931B974274EF}" dt="2023-05-15T13:13:08.188" v="132" actId="255"/>
          <ac:spMkLst>
            <pc:docMk/>
            <pc:sldMk cId="2448760206" sldId="375"/>
            <ac:spMk id="5" creationId="{2BF70325-D4C4-7B4F-1A79-68B83EB8071B}"/>
          </ac:spMkLst>
        </pc:spChg>
        <pc:spChg chg="add mod">
          <ac:chgData name="Leila Scatena Raposo" userId="efd39fea-0d2b-4ae3-883f-65c40e95a1f8" providerId="ADAL" clId="{B9212994-3FF9-4DB5-A00D-931B974274EF}" dt="2023-05-15T13:13:11.010" v="147" actId="14100"/>
          <ac:spMkLst>
            <pc:docMk/>
            <pc:sldMk cId="2448760206" sldId="375"/>
            <ac:spMk id="8" creationId="{DB53CB7A-4202-922D-C026-5F92A348982F}"/>
          </ac:spMkLst>
        </pc:spChg>
        <pc:spChg chg="mod">
          <ac:chgData name="Leila Scatena Raposo" userId="efd39fea-0d2b-4ae3-883f-65c40e95a1f8" providerId="ADAL" clId="{B9212994-3FF9-4DB5-A00D-931B974274EF}" dt="2023-05-15T13:13:08.043" v="131" actId="255"/>
          <ac:spMkLst>
            <pc:docMk/>
            <pc:sldMk cId="2448760206" sldId="375"/>
            <ac:spMk id="11" creationId="{57A4B780-D138-CBAC-577D-285813D58E3E}"/>
          </ac:spMkLst>
        </pc:spChg>
        <pc:spChg chg="del">
          <ac:chgData name="Leila Scatena Raposo" userId="efd39fea-0d2b-4ae3-883f-65c40e95a1f8" providerId="ADAL" clId="{B9212994-3FF9-4DB5-A00D-931B974274EF}" dt="2023-05-15T13:07:57.954" v="63" actId="478"/>
          <ac:spMkLst>
            <pc:docMk/>
            <pc:sldMk cId="2448760206" sldId="375"/>
            <ac:spMk id="13" creationId="{6D6D7160-2F48-2C85-33C5-9B4AB509E3FE}"/>
          </ac:spMkLst>
        </pc:spChg>
        <pc:spChg chg="del">
          <ac:chgData name="Leila Scatena Raposo" userId="efd39fea-0d2b-4ae3-883f-65c40e95a1f8" providerId="ADAL" clId="{B9212994-3FF9-4DB5-A00D-931B974274EF}" dt="2023-05-15T13:08:09.632" v="67" actId="478"/>
          <ac:spMkLst>
            <pc:docMk/>
            <pc:sldMk cId="2448760206" sldId="375"/>
            <ac:spMk id="14" creationId="{573558FD-178F-D19C-68D3-F7040AA0AC9B}"/>
          </ac:spMkLst>
        </pc:spChg>
        <pc:spChg chg="del">
          <ac:chgData name="Leila Scatena Raposo" userId="efd39fea-0d2b-4ae3-883f-65c40e95a1f8" providerId="ADAL" clId="{B9212994-3FF9-4DB5-A00D-931B974274EF}" dt="2023-05-15T13:08:30.262" v="72" actId="478"/>
          <ac:spMkLst>
            <pc:docMk/>
            <pc:sldMk cId="2448760206" sldId="375"/>
            <ac:spMk id="15" creationId="{B352FDB3-B7ED-9D71-F509-4A7C7DF5DF82}"/>
          </ac:spMkLst>
        </pc:spChg>
        <pc:spChg chg="add mod">
          <ac:chgData name="Leila Scatena Raposo" userId="efd39fea-0d2b-4ae3-883f-65c40e95a1f8" providerId="ADAL" clId="{B9212994-3FF9-4DB5-A00D-931B974274EF}" dt="2023-05-15T13:13:11.203" v="148" actId="255"/>
          <ac:spMkLst>
            <pc:docMk/>
            <pc:sldMk cId="2448760206" sldId="375"/>
            <ac:spMk id="16" creationId="{4ABEE278-AEEE-E3F7-DE79-F9E221D2A5D9}"/>
          </ac:spMkLst>
        </pc:spChg>
        <pc:grpChg chg="mod">
          <ac:chgData name="Leila Scatena Raposo" userId="efd39fea-0d2b-4ae3-883f-65c40e95a1f8" providerId="ADAL" clId="{B9212994-3FF9-4DB5-A00D-931B974274EF}" dt="2023-05-15T13:07:02.670" v="55" actId="1076"/>
          <ac:grpSpMkLst>
            <pc:docMk/>
            <pc:sldMk cId="2448760206" sldId="375"/>
            <ac:grpSpMk id="19" creationId="{E734363E-593E-A182-7A31-FA0F387128EA}"/>
          </ac:grpSpMkLst>
        </pc:grpChg>
      </pc:sldChg>
      <pc:sldChg chg="modSp mod">
        <pc:chgData name="Leila Scatena Raposo" userId="efd39fea-0d2b-4ae3-883f-65c40e95a1f8" providerId="ADAL" clId="{B9212994-3FF9-4DB5-A00D-931B974274EF}" dt="2023-05-15T13:22:53.917" v="151" actId="790"/>
        <pc:sldMkLst>
          <pc:docMk/>
          <pc:sldMk cId="1472552745" sldId="377"/>
        </pc:sldMkLst>
        <pc:spChg chg="mod">
          <ac:chgData name="Leila Scatena Raposo" userId="efd39fea-0d2b-4ae3-883f-65c40e95a1f8" providerId="ADAL" clId="{B9212994-3FF9-4DB5-A00D-931B974274EF}" dt="2023-05-15T13:22:53.917" v="151" actId="790"/>
          <ac:spMkLst>
            <pc:docMk/>
            <pc:sldMk cId="1472552745" sldId="377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41.963" v="449" actId="1076"/>
        <pc:sldMkLst>
          <pc:docMk/>
          <pc:sldMk cId="2225096881" sldId="378"/>
        </pc:sldMkLst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41.963" v="449" actId="1076"/>
          <ac:spMkLst>
            <pc:docMk/>
            <pc:sldMk cId="2225096881" sldId="378"/>
            <ac:spMk id="6" creationId="{C6BBF783-02B8-7F1E-7757-AEF73DD0A631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7" creationId="{0FF3B987-E26E-F1ED-58D1-68135B3AAD8C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3" creationId="{81B7B867-FEB4-DCC2-7200-D652C571AB9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50.002" v="451" actId="1076"/>
        <pc:sldMkLst>
          <pc:docMk/>
          <pc:sldMk cId="1143447643" sldId="379"/>
        </pc:sldMkLst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50.002" v="451" actId="1076"/>
          <ac:spMkLst>
            <pc:docMk/>
            <pc:sldMk cId="1143447643" sldId="379"/>
            <ac:spMk id="3" creationId="{E94C956E-4F5A-56B2-6289-2B8B1D8134E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6" creationId="{EE7A2931-499F-00F5-94D7-A69E548E91E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8" creationId="{73AFAB52-63A8-CFA4-B4D8-1F8C047E280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7" creationId="{B3D3C211-4DB1-0B46-2026-F94B4A87EA5C}"/>
          </ac:spMkLst>
        </pc:spChg>
      </pc:sldChg>
      <pc:sldChg chg="modSp mod">
        <pc:chgData name="Leila Scatena Raposo" userId="efd39fea-0d2b-4ae3-883f-65c40e95a1f8" providerId="ADAL" clId="{B9212994-3FF9-4DB5-A00D-931B974274EF}" dt="2023-05-15T13:37:43.693" v="178" actId="1076"/>
        <pc:sldMkLst>
          <pc:docMk/>
          <pc:sldMk cId="790960137" sldId="381"/>
        </pc:sldMkLst>
        <pc:spChg chg="mod">
          <ac:chgData name="Leila Scatena Raposo" userId="efd39fea-0d2b-4ae3-883f-65c40e95a1f8" providerId="ADAL" clId="{B9212994-3FF9-4DB5-A00D-931B974274EF}" dt="2023-05-15T13:37:23.007" v="174" actId="1076"/>
          <ac:spMkLst>
            <pc:docMk/>
            <pc:sldMk cId="790960137" sldId="381"/>
            <ac:spMk id="7" creationId="{50B58B0C-2364-927F-C0E8-428CA951BEDD}"/>
          </ac:spMkLst>
        </pc:spChg>
        <pc:spChg chg="mod">
          <ac:chgData name="Leila Scatena Raposo" userId="efd39fea-0d2b-4ae3-883f-65c40e95a1f8" providerId="ADAL" clId="{B9212994-3FF9-4DB5-A00D-931B974274EF}" dt="2023-05-15T13:37:18.867" v="173" actId="1076"/>
          <ac:spMkLst>
            <pc:docMk/>
            <pc:sldMk cId="790960137" sldId="381"/>
            <ac:spMk id="9" creationId="{3F0B09A0-183B-888B-A307-EC459C04C84E}"/>
          </ac:spMkLst>
        </pc:spChg>
        <pc:spChg chg="mod">
          <ac:chgData name="Leila Scatena Raposo" userId="efd39fea-0d2b-4ae3-883f-65c40e95a1f8" providerId="ADAL" clId="{B9212994-3FF9-4DB5-A00D-931B974274EF}" dt="2023-05-15T13:34:57.129" v="165" actId="207"/>
          <ac:spMkLst>
            <pc:docMk/>
            <pc:sldMk cId="790960137" sldId="381"/>
            <ac:spMk id="15" creationId="{C35614BF-F2E6-7A9E-D3C9-8F3B21DDBC20}"/>
          </ac:spMkLst>
        </pc:spChg>
        <pc:spChg chg="mod">
          <ac:chgData name="Leila Scatena Raposo" userId="efd39fea-0d2b-4ae3-883f-65c40e95a1f8" providerId="ADAL" clId="{B9212994-3FF9-4DB5-A00D-931B974274EF}" dt="2023-05-15T13:37:29.183" v="175" actId="1076"/>
          <ac:spMkLst>
            <pc:docMk/>
            <pc:sldMk cId="790960137" sldId="381"/>
            <ac:spMk id="16" creationId="{EE77F934-AAB5-BF3E-6A28-CC5CA73E0720}"/>
          </ac:spMkLst>
        </pc:spChg>
        <pc:spChg chg="mod">
          <ac:chgData name="Leila Scatena Raposo" userId="efd39fea-0d2b-4ae3-883f-65c40e95a1f8" providerId="ADAL" clId="{B9212994-3FF9-4DB5-A00D-931B974274EF}" dt="2023-05-15T13:37:43.693" v="178" actId="1076"/>
          <ac:spMkLst>
            <pc:docMk/>
            <pc:sldMk cId="790960137" sldId="381"/>
            <ac:spMk id="17" creationId="{EF598AAE-E911-AE08-6E7A-AC5975786193}"/>
          </ac:spMkLst>
        </pc:spChg>
        <pc:spChg chg="mod">
          <ac:chgData name="Leila Scatena Raposo" userId="efd39fea-0d2b-4ae3-883f-65c40e95a1f8" providerId="ADAL" clId="{B9212994-3FF9-4DB5-A00D-931B974274EF}" dt="2023-05-15T13:37:39.433" v="177" actId="1076"/>
          <ac:spMkLst>
            <pc:docMk/>
            <pc:sldMk cId="790960137" sldId="381"/>
            <ac:spMk id="18" creationId="{F751DBF9-08F2-2825-2F67-914D70C86FF1}"/>
          </ac:spMkLst>
        </pc:spChg>
        <pc:spChg chg="mod">
          <ac:chgData name="Leila Scatena Raposo" userId="efd39fea-0d2b-4ae3-883f-65c40e95a1f8" providerId="ADAL" clId="{B9212994-3FF9-4DB5-A00D-931B974274EF}" dt="2023-05-15T13:37:35.827" v="176" actId="1076"/>
          <ac:spMkLst>
            <pc:docMk/>
            <pc:sldMk cId="790960137" sldId="381"/>
            <ac:spMk id="19" creationId="{21303AE9-16AC-B10E-F002-C79E9A1386F6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8:56.985" v="1084" actId="1076"/>
        <pc:sldMkLst>
          <pc:docMk/>
          <pc:sldMk cId="1834971103" sldId="382"/>
        </pc:sldMkLst>
        <pc:spChg chg="add mod">
          <ac:chgData name="Leila Scatena Raposo" userId="efd39fea-0d2b-4ae3-883f-65c40e95a1f8" providerId="ADAL" clId="{B9212994-3FF9-4DB5-A00D-931B974274EF}" dt="2023-05-19T10:48:56.985" v="1084" actId="1076"/>
          <ac:spMkLst>
            <pc:docMk/>
            <pc:sldMk cId="1834971103" sldId="382"/>
            <ac:spMk id="3" creationId="{9AB26443-DB47-9859-3CB3-6C3B9E6D6341}"/>
          </ac:spMkLst>
        </pc:spChg>
        <pc:spChg chg="add mod">
          <ac:chgData name="Leila Scatena Raposo" userId="efd39fea-0d2b-4ae3-883f-65c40e95a1f8" providerId="ADAL" clId="{B9212994-3FF9-4DB5-A00D-931B974274EF}" dt="2023-05-19T10:48:32.766" v="1079" actId="1076"/>
          <ac:spMkLst>
            <pc:docMk/>
            <pc:sldMk cId="1834971103" sldId="382"/>
            <ac:spMk id="5" creationId="{E361FEC4-0A67-C7E2-E630-6F2D7BDE9EA9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7" creationId="{05460B79-9FD1-B9B8-3096-F4A2FABF917C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9" creationId="{07BE50C6-C577-B805-B1C0-B808823D69FF}"/>
          </ac:spMkLst>
        </pc:spChg>
        <pc:spChg chg="del">
          <ac:chgData name="Leila Scatena Raposo" userId="efd39fea-0d2b-4ae3-883f-65c40e95a1f8" providerId="ADAL" clId="{B9212994-3FF9-4DB5-A00D-931B974274EF}" dt="2023-05-16T13:27:09.204" v="393" actId="478"/>
          <ac:spMkLst>
            <pc:docMk/>
            <pc:sldMk cId="1834971103" sldId="382"/>
            <ac:spMk id="11" creationId="{A569F9DF-2D0C-536B-461B-051FE40A2B12}"/>
          </ac:spMkLst>
        </pc:spChg>
        <pc:picChg chg="mod">
          <ac:chgData name="Leila Scatena Raposo" userId="efd39fea-0d2b-4ae3-883f-65c40e95a1f8" providerId="ADAL" clId="{B9212994-3FF9-4DB5-A00D-931B974274EF}" dt="2023-05-16T13:27:21.163" v="394" actId="1076"/>
          <ac:picMkLst>
            <pc:docMk/>
            <pc:sldMk cId="1834971103" sldId="382"/>
            <ac:picMk id="8" creationId="{F61FDCF9-3D88-A435-333D-E581FB6F7A87}"/>
          </ac:picMkLst>
        </pc:picChg>
        <pc:picChg chg="mod">
          <ac:chgData name="Leila Scatena Raposo" userId="efd39fea-0d2b-4ae3-883f-65c40e95a1f8" providerId="ADAL" clId="{B9212994-3FF9-4DB5-A00D-931B974274EF}" dt="2023-05-19T10:48:17.350" v="1074" actId="1076"/>
          <ac:picMkLst>
            <pc:docMk/>
            <pc:sldMk cId="1834971103" sldId="382"/>
            <ac:picMk id="13" creationId="{36D6D46D-D6FE-6FE4-8AF8-7CD053370B4B}"/>
          </ac:picMkLst>
        </pc:picChg>
        <pc:picChg chg="del">
          <ac:chgData name="Leila Scatena Raposo" userId="efd39fea-0d2b-4ae3-883f-65c40e95a1f8" providerId="ADAL" clId="{B9212994-3FF9-4DB5-A00D-931B974274EF}" dt="2023-05-16T13:27:09.204" v="393" actId="478"/>
          <ac:picMkLst>
            <pc:docMk/>
            <pc:sldMk cId="1834971103" sldId="382"/>
            <ac:picMk id="14" creationId="{B5ACB17C-3267-870D-826E-D2943B2B2CE4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57:35.652" v="295" actId="1076"/>
        <pc:sldMkLst>
          <pc:docMk/>
          <pc:sldMk cId="2257022231" sldId="383"/>
        </pc:sldMkLst>
        <pc:spChg chg="mod">
          <ac:chgData name="Leila Scatena Raposo" userId="efd39fea-0d2b-4ae3-883f-65c40e95a1f8" providerId="ADAL" clId="{B9212994-3FF9-4DB5-A00D-931B974274EF}" dt="2023-05-15T13:57:13.816" v="293" actId="20577"/>
          <ac:spMkLst>
            <pc:docMk/>
            <pc:sldMk cId="2257022231" sldId="383"/>
            <ac:spMk id="8" creationId="{07DC7E6D-A618-38DF-AC9F-1520B63C9708}"/>
          </ac:spMkLst>
        </pc:spChg>
        <pc:spChg chg="mod">
          <ac:chgData name="Leila Scatena Raposo" userId="efd39fea-0d2b-4ae3-883f-65c40e95a1f8" providerId="ADAL" clId="{B9212994-3FF9-4DB5-A00D-931B974274EF}" dt="2023-05-15T13:57:35.652" v="295" actId="1076"/>
          <ac:spMkLst>
            <pc:docMk/>
            <pc:sldMk cId="2257022231" sldId="383"/>
            <ac:spMk id="18" creationId="{E6FE7C9E-6BC0-8EFB-1B09-2FAFA89F986B}"/>
          </ac:spMkLst>
        </pc:spChg>
        <pc:spChg chg="mod">
          <ac:chgData name="Leila Scatena Raposo" userId="efd39fea-0d2b-4ae3-883f-65c40e95a1f8" providerId="ADAL" clId="{B9212994-3FF9-4DB5-A00D-931B974274EF}" dt="2023-05-15T13:57:30.040" v="294" actId="1076"/>
          <ac:spMkLst>
            <pc:docMk/>
            <pc:sldMk cId="2257022231" sldId="383"/>
            <ac:spMk id="21" creationId="{1DF9B024-7973-FD98-85C6-611B0199D68D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0:00.598" v="1087"/>
        <pc:sldMkLst>
          <pc:docMk/>
          <pc:sldMk cId="2644997361" sldId="385"/>
        </pc:sldMkLst>
        <pc:spChg chg="mod">
          <ac:chgData name="Leila Scatena Raposo" userId="efd39fea-0d2b-4ae3-883f-65c40e95a1f8" providerId="ADAL" clId="{B9212994-3FF9-4DB5-A00D-931B974274EF}" dt="2023-05-18T09:28:41.211" v="395"/>
          <ac:spMkLst>
            <pc:docMk/>
            <pc:sldMk cId="2644997361" sldId="385"/>
            <ac:spMk id="2" creationId="{4BEB3A73-3786-A3B1-2EC5-9EAEFD59015D}"/>
          </ac:spMkLst>
        </pc:spChg>
        <pc:spChg chg="add del mod">
          <ac:chgData name="Leila Scatena Raposo" userId="efd39fea-0d2b-4ae3-883f-65c40e95a1f8" providerId="ADAL" clId="{B9212994-3FF9-4DB5-A00D-931B974274EF}" dt="2023-05-19T10:49:35.150" v="1086" actId="478"/>
          <ac:spMkLst>
            <pc:docMk/>
            <pc:sldMk cId="2644997361" sldId="385"/>
            <ac:spMk id="3" creationId="{2438D69E-A0E2-4CA1-A9AB-3E69038552A4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1" creationId="{5B6AACEB-40C5-2E3B-7A3B-D5B8F87FFA98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2" creationId="{1D3EBA48-84F8-54CB-FDF5-1AC7A050C3FD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3" creationId="{ECC1FBCD-4DC6-DB4D-9364-EB81E5F6DB43}"/>
          </ac:spMkLst>
        </pc:sp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18" creationId="{6FDD1400-4752-ABB4-6A6F-4DD35DC43FF7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0" creationId="{E15C608A-92DA-6F34-50E9-C29EA2A389F1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4" creationId="{D895CCA4-6E7E-1B34-EC02-A5428C79205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0:53.286" v="1088"/>
        <pc:sldMkLst>
          <pc:docMk/>
          <pc:sldMk cId="816240956" sldId="386"/>
        </pc:sldMkLst>
        <pc:spChg chg="mod">
          <ac:chgData name="Leila Scatena Raposo" userId="efd39fea-0d2b-4ae3-883f-65c40e95a1f8" providerId="ADAL" clId="{B9212994-3FF9-4DB5-A00D-931B974274EF}" dt="2023-05-18T09:28:44.888" v="396"/>
          <ac:spMkLst>
            <pc:docMk/>
            <pc:sldMk cId="816240956" sldId="386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3" creationId="{5F7AC069-95F9-7E25-8A5B-621910404862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19" creationId="{9058CA9C-E943-E8C8-4C2B-A769D0E4C29C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0" creationId="{E60C0684-3C29-CA40-4E03-ADF6849D6839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1" creationId="{EF3F214B-1CDA-321E-D7E6-5423FCAE042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2" creationId="{B75C6DAD-4E31-B487-08D8-8A6A8256D7DB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3" creationId="{21C88D47-B80A-0185-17A7-A4162DC5C52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58:05.341" v="1167" actId="1076"/>
        <pc:sldMkLst>
          <pc:docMk/>
          <pc:sldMk cId="1544495606" sldId="389"/>
        </pc:sldMkLst>
        <pc:spChg chg="add mod">
          <ac:chgData name="Leila Scatena Raposo" userId="efd39fea-0d2b-4ae3-883f-65c40e95a1f8" providerId="ADAL" clId="{B9212994-3FF9-4DB5-A00D-931B974274EF}" dt="2023-05-19T10:58:05.341" v="1167" actId="1076"/>
          <ac:spMkLst>
            <pc:docMk/>
            <pc:sldMk cId="1544495606" sldId="389"/>
            <ac:spMk id="8" creationId="{937490ED-AEFA-CD2E-BDAA-4E0063A22DA1}"/>
          </ac:spMkLst>
        </pc:spChg>
        <pc:spChg chg="add mod">
          <ac:chgData name="Leila Scatena Raposo" userId="efd39fea-0d2b-4ae3-883f-65c40e95a1f8" providerId="ADAL" clId="{B9212994-3FF9-4DB5-A00D-931B974274EF}" dt="2023-05-19T10:57:37.916" v="1161" actId="1076"/>
          <ac:spMkLst>
            <pc:docMk/>
            <pc:sldMk cId="1544495606" sldId="389"/>
            <ac:spMk id="9" creationId="{AE2ED76D-BDCE-E886-5DF0-A7F17D2D744D}"/>
          </ac:spMkLst>
        </pc:spChg>
        <pc:spChg chg="add mod">
          <ac:chgData name="Leila Scatena Raposo" userId="efd39fea-0d2b-4ae3-883f-65c40e95a1f8" providerId="ADAL" clId="{B9212994-3FF9-4DB5-A00D-931B974274EF}" dt="2023-05-19T10:57:06.459" v="1155" actId="1076"/>
          <ac:spMkLst>
            <pc:docMk/>
            <pc:sldMk cId="1544495606" sldId="389"/>
            <ac:spMk id="11" creationId="{0F5281E1-150D-3023-2FE7-0FEEDACB57E4}"/>
          </ac:spMkLst>
        </pc:spChg>
        <pc:spChg chg="add mod">
          <ac:chgData name="Leila Scatena Raposo" userId="efd39fea-0d2b-4ae3-883f-65c40e95a1f8" providerId="ADAL" clId="{B9212994-3FF9-4DB5-A00D-931B974274EF}" dt="2023-05-19T10:56:24.914" v="1148" actId="1076"/>
          <ac:spMkLst>
            <pc:docMk/>
            <pc:sldMk cId="1544495606" sldId="389"/>
            <ac:spMk id="16" creationId="{E7AE5CDC-90CF-F642-6F44-84402E8B1C27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1:12.731" v="1213" actId="478"/>
        <pc:sldMkLst>
          <pc:docMk/>
          <pc:sldMk cId="451275469" sldId="393"/>
        </pc:sldMkLst>
        <pc:spChg chg="add del mod">
          <ac:chgData name="Leila Scatena Raposo" userId="efd39fea-0d2b-4ae3-883f-65c40e95a1f8" providerId="ADAL" clId="{B9212994-3FF9-4DB5-A00D-931B974274EF}" dt="2023-05-19T11:01:12.731" v="1213" actId="478"/>
          <ac:spMkLst>
            <pc:docMk/>
            <pc:sldMk cId="451275469" sldId="393"/>
            <ac:spMk id="7" creationId="{BBFDC83A-0963-173D-2E31-5F216EACAC96}"/>
          </ac:spMkLst>
        </pc:spChg>
        <pc:spChg chg="add mod">
          <ac:chgData name="Leila Scatena Raposo" userId="efd39fea-0d2b-4ae3-883f-65c40e95a1f8" providerId="ADAL" clId="{B9212994-3FF9-4DB5-A00D-931B974274EF}" dt="2023-05-19T11:01:10.726" v="1212" actId="1076"/>
          <ac:spMkLst>
            <pc:docMk/>
            <pc:sldMk cId="451275469" sldId="393"/>
            <ac:spMk id="8" creationId="{887973EA-8626-E834-D618-0481B4361619}"/>
          </ac:spMkLst>
        </pc:spChg>
        <pc:spChg chg="add mod">
          <ac:chgData name="Leila Scatena Raposo" userId="efd39fea-0d2b-4ae3-883f-65c40e95a1f8" providerId="ADAL" clId="{B9212994-3FF9-4DB5-A00D-931B974274EF}" dt="2023-05-19T11:00:45.408" v="1206" actId="1076"/>
          <ac:spMkLst>
            <pc:docMk/>
            <pc:sldMk cId="451275469" sldId="393"/>
            <ac:spMk id="9" creationId="{49B2B534-DD44-1836-CD9F-9D585BDE5A89}"/>
          </ac:spMkLst>
        </pc:spChg>
        <pc:spChg chg="add mod">
          <ac:chgData name="Leila Scatena Raposo" userId="efd39fea-0d2b-4ae3-883f-65c40e95a1f8" providerId="ADAL" clId="{B9212994-3FF9-4DB5-A00D-931B974274EF}" dt="2023-05-19T11:00:16.819" v="1200" actId="1076"/>
          <ac:spMkLst>
            <pc:docMk/>
            <pc:sldMk cId="451275469" sldId="393"/>
            <ac:spMk id="11" creationId="{2266FEC6-3857-0A1D-A3D2-EAACA50FD004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2:40.321" v="1236" actId="478"/>
        <pc:sldMkLst>
          <pc:docMk/>
          <pc:sldMk cId="2076864260" sldId="394"/>
        </pc:sldMkLst>
        <pc:spChg chg="add del mod">
          <ac:chgData name="Leila Scatena Raposo" userId="efd39fea-0d2b-4ae3-883f-65c40e95a1f8" providerId="ADAL" clId="{B9212994-3FF9-4DB5-A00D-931B974274EF}" dt="2023-05-19T11:02:40.321" v="1236" actId="478"/>
          <ac:spMkLst>
            <pc:docMk/>
            <pc:sldMk cId="2076864260" sldId="394"/>
            <ac:spMk id="7" creationId="{789D9F0B-3E20-40C8-5E1E-3944BDD415B8}"/>
          </ac:spMkLst>
        </pc:spChg>
        <pc:spChg chg="add mod">
          <ac:chgData name="Leila Scatena Raposo" userId="efd39fea-0d2b-4ae3-883f-65c40e95a1f8" providerId="ADAL" clId="{B9212994-3FF9-4DB5-A00D-931B974274EF}" dt="2023-05-19T11:02:38.148" v="1235" actId="1076"/>
          <ac:spMkLst>
            <pc:docMk/>
            <pc:sldMk cId="2076864260" sldId="394"/>
            <ac:spMk id="8" creationId="{106FB71B-8B2E-8715-3FB6-ED993E53DEB0}"/>
          </ac:spMkLst>
        </pc:spChg>
        <pc:spChg chg="add mod">
          <ac:chgData name="Leila Scatena Raposo" userId="efd39fea-0d2b-4ae3-883f-65c40e95a1f8" providerId="ADAL" clId="{B9212994-3FF9-4DB5-A00D-931B974274EF}" dt="2023-05-19T11:02:08.627" v="1229" actId="1076"/>
          <ac:spMkLst>
            <pc:docMk/>
            <pc:sldMk cId="2076864260" sldId="394"/>
            <ac:spMk id="9" creationId="{DF4240E2-9DAF-D384-A82E-2E74A67DBE54}"/>
          </ac:spMkLst>
        </pc:spChg>
        <pc:spChg chg="add mod">
          <ac:chgData name="Leila Scatena Raposo" userId="efd39fea-0d2b-4ae3-883f-65c40e95a1f8" providerId="ADAL" clId="{B9212994-3FF9-4DB5-A00D-931B974274EF}" dt="2023-05-19T11:01:40.917" v="1223" actId="1076"/>
          <ac:spMkLst>
            <pc:docMk/>
            <pc:sldMk cId="2076864260" sldId="394"/>
            <ac:spMk id="14" creationId="{E29A0834-797C-81AE-1F96-1DF6A9FB149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1:09:42.507" v="1337" actId="1076"/>
        <pc:sldMkLst>
          <pc:docMk/>
          <pc:sldMk cId="2494641865" sldId="395"/>
        </pc:sldMkLst>
        <pc:spChg chg="add mod">
          <ac:chgData name="Leila Scatena Raposo" userId="efd39fea-0d2b-4ae3-883f-65c40e95a1f8" providerId="ADAL" clId="{B9212994-3FF9-4DB5-A00D-931B974274EF}" dt="2023-05-19T11:09:42.507" v="1337" actId="1076"/>
          <ac:spMkLst>
            <pc:docMk/>
            <pc:sldMk cId="2494641865" sldId="395"/>
            <ac:spMk id="18" creationId="{E731B395-0CF4-E72B-84B7-8A8AC2634DAD}"/>
          </ac:spMkLst>
        </pc:spChg>
        <pc:spChg chg="add mod">
          <ac:chgData name="Leila Scatena Raposo" userId="efd39fea-0d2b-4ae3-883f-65c40e95a1f8" providerId="ADAL" clId="{B9212994-3FF9-4DB5-A00D-931B974274EF}" dt="2023-05-19T11:09:18.755" v="1331" actId="1076"/>
          <ac:spMkLst>
            <pc:docMk/>
            <pc:sldMk cId="2494641865" sldId="395"/>
            <ac:spMk id="19" creationId="{6D9382DD-1994-D444-96CC-9064D15EEDDC}"/>
          </ac:spMkLst>
        </pc:spChg>
        <pc:spChg chg="add mod">
          <ac:chgData name="Leila Scatena Raposo" userId="efd39fea-0d2b-4ae3-883f-65c40e95a1f8" providerId="ADAL" clId="{B9212994-3FF9-4DB5-A00D-931B974274EF}" dt="2023-05-19T11:08:54.507" v="1325" actId="1076"/>
          <ac:spMkLst>
            <pc:docMk/>
            <pc:sldMk cId="2494641865" sldId="395"/>
            <ac:spMk id="20" creationId="{F1414F1B-0CEC-52F4-996C-730457AACD77}"/>
          </ac:spMkLst>
        </pc:spChg>
        <pc:spChg chg="add mod">
          <ac:chgData name="Leila Scatena Raposo" userId="efd39fea-0d2b-4ae3-883f-65c40e95a1f8" providerId="ADAL" clId="{B9212994-3FF9-4DB5-A00D-931B974274EF}" dt="2023-05-19T11:08:20.207" v="1317" actId="1076"/>
          <ac:spMkLst>
            <pc:docMk/>
            <pc:sldMk cId="2494641865" sldId="395"/>
            <ac:spMk id="21" creationId="{17BBE766-9229-10D6-A224-42A2E8D579E7}"/>
          </ac:spMkLst>
        </pc:spChg>
        <pc:spChg chg="add mod">
          <ac:chgData name="Leila Scatena Raposo" userId="efd39fea-0d2b-4ae3-883f-65c40e95a1f8" providerId="ADAL" clId="{B9212994-3FF9-4DB5-A00D-931B974274EF}" dt="2023-05-19T11:07:48.361" v="1310" actId="1076"/>
          <ac:spMkLst>
            <pc:docMk/>
            <pc:sldMk cId="2494641865" sldId="395"/>
            <ac:spMk id="22" creationId="{9F63A711-85E6-7345-8AD0-6192D07C8F08}"/>
          </ac:spMkLst>
        </pc:spChg>
        <pc:spChg chg="add mod">
          <ac:chgData name="Leila Scatena Raposo" userId="efd39fea-0d2b-4ae3-883f-65c40e95a1f8" providerId="ADAL" clId="{B9212994-3FF9-4DB5-A00D-931B974274EF}" dt="2023-05-19T11:07:17.823" v="1304" actId="1076"/>
          <ac:spMkLst>
            <pc:docMk/>
            <pc:sldMk cId="2494641865" sldId="395"/>
            <ac:spMk id="23" creationId="{3308CB69-7225-F3EC-F2E4-84E56F5E34C5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40.672" v="388" actId="255"/>
        <pc:sldMkLst>
          <pc:docMk/>
          <pc:sldMk cId="3411853499" sldId="400"/>
        </pc:sldMkLst>
        <pc:spChg chg="mod">
          <ac:chgData name="Leila Scatena Raposo" userId="efd39fea-0d2b-4ae3-883f-65c40e95a1f8" providerId="ADAL" clId="{B9212994-3FF9-4DB5-A00D-931B974274EF}" dt="2023-05-16T09:29:40.672" v="388" actId="255"/>
          <ac:spMkLst>
            <pc:docMk/>
            <pc:sldMk cId="3411853499" sldId="400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30.750" v="387" actId="255"/>
        <pc:sldMkLst>
          <pc:docMk/>
          <pc:sldMk cId="902940933" sldId="401"/>
        </pc:sldMkLst>
        <pc:spChg chg="mod">
          <ac:chgData name="Leila Scatena Raposo" userId="efd39fea-0d2b-4ae3-883f-65c40e95a1f8" providerId="ADAL" clId="{B9212994-3FF9-4DB5-A00D-931B974274EF}" dt="2023-05-16T09:29:30.750" v="387" actId="255"/>
          <ac:spMkLst>
            <pc:docMk/>
            <pc:sldMk cId="902940933" sldId="401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23.648" v="386" actId="255"/>
        <pc:sldMkLst>
          <pc:docMk/>
          <pc:sldMk cId="4142283883" sldId="402"/>
        </pc:sldMkLst>
        <pc:spChg chg="mod">
          <ac:chgData name="Leila Scatena Raposo" userId="efd39fea-0d2b-4ae3-883f-65c40e95a1f8" providerId="ADAL" clId="{B9212994-3FF9-4DB5-A00D-931B974274EF}" dt="2023-05-16T09:29:23.648" v="386" actId="255"/>
          <ac:spMkLst>
            <pc:docMk/>
            <pc:sldMk cId="4142283883" sldId="402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15.575" v="385" actId="255"/>
        <pc:sldMkLst>
          <pc:docMk/>
          <pc:sldMk cId="1020234650" sldId="403"/>
        </pc:sldMkLst>
        <pc:spChg chg="mod">
          <ac:chgData name="Leila Scatena Raposo" userId="efd39fea-0d2b-4ae3-883f-65c40e95a1f8" providerId="ADAL" clId="{B9212994-3FF9-4DB5-A00D-931B974274EF}" dt="2023-05-16T09:29:15.575" v="385" actId="255"/>
          <ac:spMkLst>
            <pc:docMk/>
            <pc:sldMk cId="1020234650" sldId="403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08.372" v="384" actId="255"/>
        <pc:sldMkLst>
          <pc:docMk/>
          <pc:sldMk cId="2142749622" sldId="404"/>
        </pc:sldMkLst>
        <pc:spChg chg="mod">
          <ac:chgData name="Leila Scatena Raposo" userId="efd39fea-0d2b-4ae3-883f-65c40e95a1f8" providerId="ADAL" clId="{B9212994-3FF9-4DB5-A00D-931B974274EF}" dt="2023-05-16T09:29:08.372" v="384" actId="255"/>
          <ac:spMkLst>
            <pc:docMk/>
            <pc:sldMk cId="2142749622" sldId="404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8:59.286" v="383" actId="255"/>
        <pc:sldMkLst>
          <pc:docMk/>
          <pc:sldMk cId="3585074889" sldId="405"/>
        </pc:sldMkLst>
        <pc:spChg chg="mod">
          <ac:chgData name="Leila Scatena Raposo" userId="efd39fea-0d2b-4ae3-883f-65c40e95a1f8" providerId="ADAL" clId="{B9212994-3FF9-4DB5-A00D-931B974274EF}" dt="2023-05-16T09:28:59.286" v="383" actId="255"/>
          <ac:spMkLst>
            <pc:docMk/>
            <pc:sldMk cId="3585074889" sldId="405"/>
            <ac:spMk id="22" creationId="{6D3D3D32-CADC-F936-4DEF-A5C8EC554A78}"/>
          </ac:spMkLst>
        </pc:spChg>
      </pc:sldChg>
      <pc:sldChg chg="delSp modSp mod">
        <pc:chgData name="Leila Scatena Raposo" userId="efd39fea-0d2b-4ae3-883f-65c40e95a1f8" providerId="ADAL" clId="{B9212994-3FF9-4DB5-A00D-931B974274EF}" dt="2023-05-15T13:44:51.130" v="202" actId="14100"/>
        <pc:sldMkLst>
          <pc:docMk/>
          <pc:sldMk cId="2551661847" sldId="407"/>
        </pc:sldMkLst>
        <pc:spChg chg="mod">
          <ac:chgData name="Leila Scatena Raposo" userId="efd39fea-0d2b-4ae3-883f-65c40e95a1f8" providerId="ADAL" clId="{B9212994-3FF9-4DB5-A00D-931B974274EF}" dt="2023-05-15T13:44:51.130" v="202" actId="14100"/>
          <ac:spMkLst>
            <pc:docMk/>
            <pc:sldMk cId="2551661847" sldId="407"/>
            <ac:spMk id="16" creationId="{9F4EFDA7-133A-D0FE-AF0E-96D578912D86}"/>
          </ac:spMkLst>
        </pc:spChg>
        <pc:spChg chg="del mod">
          <ac:chgData name="Leila Scatena Raposo" userId="efd39fea-0d2b-4ae3-883f-65c40e95a1f8" providerId="ADAL" clId="{B9212994-3FF9-4DB5-A00D-931B974274EF}" dt="2023-05-15T13:43:25.550" v="192" actId="478"/>
          <ac:spMkLst>
            <pc:docMk/>
            <pc:sldMk cId="2551661847" sldId="407"/>
            <ac:spMk id="17" creationId="{EE0D06DC-57D8-A987-EAE1-81F8A136D945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5:50.805" v="1039" actId="478"/>
        <pc:sldMkLst>
          <pc:docMk/>
          <pc:sldMk cId="508706887" sldId="408"/>
        </pc:sldMkLst>
        <pc:spChg chg="add del mod">
          <ac:chgData name="Leila Scatena Raposo" userId="efd39fea-0d2b-4ae3-883f-65c40e95a1f8" providerId="ADAL" clId="{B9212994-3FF9-4DB5-A00D-931B974274EF}" dt="2023-05-19T10:45:50.805" v="1039" actId="478"/>
          <ac:spMkLst>
            <pc:docMk/>
            <pc:sldMk cId="508706887" sldId="408"/>
            <ac:spMk id="18" creationId="{A2260E21-DC9A-03E1-E313-9488180106FC}"/>
          </ac:spMkLst>
        </pc:spChg>
        <pc:spChg chg="add mod">
          <ac:chgData name="Leila Scatena Raposo" userId="efd39fea-0d2b-4ae3-883f-65c40e95a1f8" providerId="ADAL" clId="{B9212994-3FF9-4DB5-A00D-931B974274EF}" dt="2023-05-19T10:45:47.361" v="1038" actId="1076"/>
          <ac:spMkLst>
            <pc:docMk/>
            <pc:sldMk cId="508706887" sldId="408"/>
            <ac:spMk id="19" creationId="{55DD8493-95B7-F542-BA4D-3833A5CA53A2}"/>
          </ac:spMkLst>
        </pc:spChg>
        <pc:spChg chg="add mod">
          <ac:chgData name="Leila Scatena Raposo" userId="efd39fea-0d2b-4ae3-883f-65c40e95a1f8" providerId="ADAL" clId="{B9212994-3FF9-4DB5-A00D-931B974274EF}" dt="2023-05-19T10:44:52.417" v="1027" actId="1076"/>
          <ac:spMkLst>
            <pc:docMk/>
            <pc:sldMk cId="508706887" sldId="408"/>
            <ac:spMk id="20" creationId="{5AC64336-4AA4-5C3C-B94F-92025BB2CF25}"/>
          </ac:spMkLst>
        </pc:spChg>
        <pc:spChg chg="add mod">
          <ac:chgData name="Leila Scatena Raposo" userId="efd39fea-0d2b-4ae3-883f-65c40e95a1f8" providerId="ADAL" clId="{B9212994-3FF9-4DB5-A00D-931B974274EF}" dt="2023-05-19T10:44:21.407" v="1021" actId="1076"/>
          <ac:spMkLst>
            <pc:docMk/>
            <pc:sldMk cId="508706887" sldId="408"/>
            <ac:spMk id="21" creationId="{D8050A99-2D95-C04E-0E83-A132F6A62929}"/>
          </ac:spMkLst>
        </pc:spChg>
        <pc:spChg chg="add mod">
          <ac:chgData name="Leila Scatena Raposo" userId="efd39fea-0d2b-4ae3-883f-65c40e95a1f8" providerId="ADAL" clId="{B9212994-3FF9-4DB5-A00D-931B974274EF}" dt="2023-05-19T10:43:53.133" v="1015" actId="1076"/>
          <ac:spMkLst>
            <pc:docMk/>
            <pc:sldMk cId="508706887" sldId="408"/>
            <ac:spMk id="22" creationId="{4F560270-4BFE-9114-1368-040124BD328A}"/>
          </ac:spMkLst>
        </pc:spChg>
        <pc:spChg chg="add mod">
          <ac:chgData name="Leila Scatena Raposo" userId="efd39fea-0d2b-4ae3-883f-65c40e95a1f8" providerId="ADAL" clId="{B9212994-3FF9-4DB5-A00D-931B974274EF}" dt="2023-05-19T10:43:20.239" v="1009" actId="1076"/>
          <ac:spMkLst>
            <pc:docMk/>
            <pc:sldMk cId="508706887" sldId="408"/>
            <ac:spMk id="23" creationId="{4FD0BF51-32EF-0F9F-8D34-FC2E3500AA9E}"/>
          </ac:spMkLst>
        </pc:spChg>
        <pc:picChg chg="add mod">
          <ac:chgData name="Leila Scatena Raposo" userId="efd39fea-0d2b-4ae3-883f-65c40e95a1f8" providerId="ADAL" clId="{B9212994-3FF9-4DB5-A00D-931B974274EF}" dt="2023-05-19T10:42:53.463" v="1004" actId="1076"/>
          <ac:picMkLst>
            <pc:docMk/>
            <pc:sldMk cId="508706887" sldId="408"/>
            <ac:picMk id="25" creationId="{F7D31CBF-670C-8E4B-C48E-7D77352A87DB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3:43.912" v="557" actId="1076"/>
        <pc:sldMkLst>
          <pc:docMk/>
          <pc:sldMk cId="1676420097" sldId="409"/>
        </pc:sldMkLst>
        <pc:spChg chg="add mod">
          <ac:chgData name="Leila Scatena Raposo" userId="efd39fea-0d2b-4ae3-883f-65c40e95a1f8" providerId="ADAL" clId="{B9212994-3FF9-4DB5-A00D-931B974274EF}" dt="2023-05-18T19:53:43.912" v="557" actId="1076"/>
          <ac:spMkLst>
            <pc:docMk/>
            <pc:sldMk cId="1676420097" sldId="409"/>
            <ac:spMk id="4" creationId="{C271AB91-2A1D-84A5-68DF-E8F8205921E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2:29.159" v="690" actId="1076"/>
        <pc:sldMkLst>
          <pc:docMk/>
          <pc:sldMk cId="2547203207" sldId="411"/>
        </pc:sldMkLst>
        <pc:spChg chg="add mod">
          <ac:chgData name="Leila Scatena Raposo" userId="efd39fea-0d2b-4ae3-883f-65c40e95a1f8" providerId="ADAL" clId="{B9212994-3FF9-4DB5-A00D-931B974274EF}" dt="2023-05-19T10:12:25.167" v="689" actId="1076"/>
          <ac:spMkLst>
            <pc:docMk/>
            <pc:sldMk cId="2547203207" sldId="411"/>
            <ac:spMk id="3" creationId="{56E37BEE-4025-FC23-EA7D-1A709B0F4340}"/>
          </ac:spMkLst>
        </pc:spChg>
        <pc:spChg chg="mod">
          <ac:chgData name="Leila Scatena Raposo" userId="efd39fea-0d2b-4ae3-883f-65c40e95a1f8" providerId="ADAL" clId="{B9212994-3FF9-4DB5-A00D-931B974274EF}" dt="2023-05-15T13:00:01.914" v="36" actId="790"/>
          <ac:spMkLst>
            <pc:docMk/>
            <pc:sldMk cId="2547203207" sldId="411"/>
            <ac:spMk id="8" creationId="{02DC5630-5D60-4C16-A27A-FFCBD4D98A4A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5" creationId="{34A27BEA-6B92-EBED-711F-CE13139B71A6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6" creationId="{8329C845-9B7C-4129-1E4A-7481EE89FD85}"/>
          </ac:spMkLst>
        </pc:spChg>
        <pc:spChg chg="mod">
          <ac:chgData name="Leila Scatena Raposo" userId="efd39fea-0d2b-4ae3-883f-65c40e95a1f8" providerId="ADAL" clId="{B9212994-3FF9-4DB5-A00D-931B974274EF}" dt="2023-05-19T10:12:29.159" v="690" actId="1076"/>
          <ac:spMkLst>
            <pc:docMk/>
            <pc:sldMk cId="2547203207" sldId="411"/>
            <ac:spMk id="17" creationId="{5BFC065E-5E0A-929F-BA8A-AFF0F3EB0296}"/>
          </ac:spMkLst>
        </pc:sp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5" creationId="{ED03A412-E5BA-1396-8D3E-23AAE64DCEF1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6" creationId="{B18E8ED4-FAB2-7323-0FDC-DD991BE61170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7" creationId="{C995F971-C379-374F-C907-4EEB00D97EC2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13" creationId="{ABAAB462-922A-01A1-E393-E5C4006A641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29:02.906" v="875" actId="1076"/>
        <pc:sldMkLst>
          <pc:docMk/>
          <pc:sldMk cId="3387631480" sldId="413"/>
        </pc:sldMkLst>
        <pc:spChg chg="add mod">
          <ac:chgData name="Leila Scatena Raposo" userId="efd39fea-0d2b-4ae3-883f-65c40e95a1f8" providerId="ADAL" clId="{B9212994-3FF9-4DB5-A00D-931B974274EF}" dt="2023-05-19T10:28:51.067" v="873" actId="1076"/>
          <ac:spMkLst>
            <pc:docMk/>
            <pc:sldMk cId="3387631480" sldId="413"/>
            <ac:spMk id="4" creationId="{D8D3C72D-4987-DC65-940B-EF20A7CFDD2F}"/>
          </ac:spMkLst>
        </pc:spChg>
        <pc:spChg chg="mod">
          <ac:chgData name="Leila Scatena Raposo" userId="efd39fea-0d2b-4ae3-883f-65c40e95a1f8" providerId="ADAL" clId="{B9212994-3FF9-4DB5-A00D-931B974274EF}" dt="2023-05-19T10:27:22.320" v="855" actId="1076"/>
          <ac:spMkLst>
            <pc:docMk/>
            <pc:sldMk cId="3387631480" sldId="413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29:02.906" v="875" actId="1076"/>
          <ac:spMkLst>
            <pc:docMk/>
            <pc:sldMk cId="3387631480" sldId="413"/>
            <ac:spMk id="22" creationId="{27D91F8A-BC32-38F8-BB44-FB6822488739}"/>
          </ac:spMkLst>
        </pc:spChg>
        <pc:spChg chg="mod">
          <ac:chgData name="Leila Scatena Raposo" userId="efd39fea-0d2b-4ae3-883f-65c40e95a1f8" providerId="ADAL" clId="{B9212994-3FF9-4DB5-A00D-931B974274EF}" dt="2023-05-19T10:27:31.612" v="856" actId="1076"/>
          <ac:spMkLst>
            <pc:docMk/>
            <pc:sldMk cId="3387631480" sldId="413"/>
            <ac:spMk id="23" creationId="{C4BDB593-8EFB-1B0B-5B69-B337BDFD1876}"/>
          </ac:spMkLst>
        </pc:spChg>
        <pc:spChg chg="mod">
          <ac:chgData name="Leila Scatena Raposo" userId="efd39fea-0d2b-4ae3-883f-65c40e95a1f8" providerId="ADAL" clId="{B9212994-3FF9-4DB5-A00D-931B974274EF}" dt="2023-05-19T10:27:42.944" v="857" actId="1076"/>
          <ac:spMkLst>
            <pc:docMk/>
            <pc:sldMk cId="3387631480" sldId="413"/>
            <ac:spMk id="24" creationId="{5E2EA745-DC91-645E-BA98-DC2AAD1FBDE3}"/>
          </ac:spMkLst>
        </pc:spChg>
        <pc:picChg chg="mod">
          <ac:chgData name="Leila Scatena Raposo" userId="efd39fea-0d2b-4ae3-883f-65c40e95a1f8" providerId="ADAL" clId="{B9212994-3FF9-4DB5-A00D-931B974274EF}" dt="2023-05-19T10:27:22.320" v="855" actId="1076"/>
          <ac:picMkLst>
            <pc:docMk/>
            <pc:sldMk cId="3387631480" sldId="413"/>
            <ac:picMk id="3" creationId="{FA0DC1FE-672B-9165-3822-B57E426CB5C1}"/>
          </ac:picMkLst>
        </pc:picChg>
        <pc:picChg chg="mod">
          <ac:chgData name="Leila Scatena Raposo" userId="efd39fea-0d2b-4ae3-883f-65c40e95a1f8" providerId="ADAL" clId="{B9212994-3FF9-4DB5-A00D-931B974274EF}" dt="2023-05-19T10:27:31.612" v="856" actId="1076"/>
          <ac:picMkLst>
            <pc:docMk/>
            <pc:sldMk cId="3387631480" sldId="413"/>
            <ac:picMk id="11" creationId="{4949FBEA-3DBB-0A1B-C515-AD5F5A1CF0FC}"/>
          </ac:picMkLst>
        </pc:picChg>
        <pc:picChg chg="mod">
          <ac:chgData name="Leila Scatena Raposo" userId="efd39fea-0d2b-4ae3-883f-65c40e95a1f8" providerId="ADAL" clId="{B9212994-3FF9-4DB5-A00D-931B974274EF}" dt="2023-05-19T10:28:58.063" v="874" actId="1076"/>
          <ac:picMkLst>
            <pc:docMk/>
            <pc:sldMk cId="3387631480" sldId="413"/>
            <ac:picMk id="19" creationId="{395A8657-20EB-26A4-F1E5-44656B284317}"/>
          </ac:picMkLst>
        </pc:picChg>
        <pc:picChg chg="mod">
          <ac:chgData name="Leila Scatena Raposo" userId="efd39fea-0d2b-4ae3-883f-65c40e95a1f8" providerId="ADAL" clId="{B9212994-3FF9-4DB5-A00D-931B974274EF}" dt="2023-05-19T10:27:42.944" v="857" actId="1076"/>
          <ac:picMkLst>
            <pc:docMk/>
            <pc:sldMk cId="3387631480" sldId="413"/>
            <ac:picMk id="21" creationId="{81A07C78-0744-D87E-5131-D7415C9BF6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VOCABULARY CORNER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F6F7BB-CAAD-05F2-E560-4E69405AEF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kinds of tv shows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E8A6AE-A87C-59A9-8EA7-2E7961EF160E}"/>
              </a:ext>
            </a:extLst>
          </p:cNvPr>
          <p:cNvSpPr txBox="1"/>
          <p:nvPr/>
        </p:nvSpPr>
        <p:spPr>
          <a:xfrm>
            <a:off x="8100336" y="1380091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news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AE7ED0F-E275-BEF3-27C1-D084BF315BCF}"/>
              </a:ext>
            </a:extLst>
          </p:cNvPr>
          <p:cNvSpPr txBox="1"/>
          <p:nvPr/>
        </p:nvSpPr>
        <p:spPr>
          <a:xfrm>
            <a:off x="8100335" y="2960067"/>
            <a:ext cx="2142555" cy="461665"/>
          </a:xfrm>
          <a:custGeom>
            <a:avLst/>
            <a:gdLst>
              <a:gd name="connsiteX0" fmla="*/ 0 w 2142555"/>
              <a:gd name="connsiteY0" fmla="*/ 0 h 461665"/>
              <a:gd name="connsiteX1" fmla="*/ 2142555 w 2142555"/>
              <a:gd name="connsiteY1" fmla="*/ 0 h 461665"/>
              <a:gd name="connsiteX2" fmla="*/ 2142555 w 2142555"/>
              <a:gd name="connsiteY2" fmla="*/ 461665 h 461665"/>
              <a:gd name="connsiteX3" fmla="*/ 0 w 2142555"/>
              <a:gd name="connsiteY3" fmla="*/ 461665 h 461665"/>
              <a:gd name="connsiteX4" fmla="*/ 0 w 21425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5" h="461665" fill="none" extrusionOk="0">
                <a:moveTo>
                  <a:pt x="0" y="0"/>
                </a:moveTo>
                <a:cubicBezTo>
                  <a:pt x="516133" y="-49533"/>
                  <a:pt x="1231517" y="-14809"/>
                  <a:pt x="2142555" y="0"/>
                </a:cubicBezTo>
                <a:cubicBezTo>
                  <a:pt x="2140407" y="186521"/>
                  <a:pt x="2140262" y="313513"/>
                  <a:pt x="2142555" y="461665"/>
                </a:cubicBezTo>
                <a:cubicBezTo>
                  <a:pt x="1727792" y="413434"/>
                  <a:pt x="92692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5" h="461665" stroke="0" extrusionOk="0">
                <a:moveTo>
                  <a:pt x="0" y="0"/>
                </a:moveTo>
                <a:cubicBezTo>
                  <a:pt x="269341" y="118645"/>
                  <a:pt x="1575790" y="116012"/>
                  <a:pt x="2142555" y="0"/>
                </a:cubicBezTo>
                <a:cubicBezTo>
                  <a:pt x="2161301" y="143527"/>
                  <a:pt x="2115565" y="261265"/>
                  <a:pt x="2142555" y="461665"/>
                </a:cubicBezTo>
                <a:cubicBezTo>
                  <a:pt x="1285338" y="596265"/>
                  <a:pt x="77896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series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A89DAD8-593A-C630-8F1C-2C805904C581}"/>
              </a:ext>
            </a:extLst>
          </p:cNvPr>
          <p:cNvSpPr txBox="1"/>
          <p:nvPr/>
        </p:nvSpPr>
        <p:spPr>
          <a:xfrm>
            <a:off x="8113808" y="6123389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talk show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B647EA4-3B51-3E43-3652-15BD334F745E}"/>
              </a:ext>
            </a:extLst>
          </p:cNvPr>
          <p:cNvSpPr txBox="1"/>
          <p:nvPr/>
        </p:nvSpPr>
        <p:spPr>
          <a:xfrm>
            <a:off x="8095484" y="4540043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soap (opera)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C9D953-5015-A73F-AE29-EEF2480B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70" y="5141331"/>
            <a:ext cx="2806338" cy="144372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4C16239-3D21-FB59-4DF0-E7C774745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3574206"/>
            <a:ext cx="2806340" cy="142750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A94940F-F4C0-E324-9EA3-1DD7836FB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470" y="1979132"/>
            <a:ext cx="2806338" cy="144372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5720F52-4220-AEBC-37DC-B7849C39B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470" y="398033"/>
            <a:ext cx="2806338" cy="144372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37490ED-AEFA-CD2E-BDAA-4E0063A22DA1}"/>
              </a:ext>
            </a:extLst>
          </p:cNvPr>
          <p:cNvSpPr txBox="1"/>
          <p:nvPr/>
        </p:nvSpPr>
        <p:spPr>
          <a:xfrm rot="16200000">
            <a:off x="4021793" y="5273149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PETER KRAMER/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GETTY IMAGES</a:t>
            </a:r>
            <a:endParaRPr lang="pt-BR" sz="9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2ED76D-BDCE-E886-5DF0-A7F17D2D744D}"/>
              </a:ext>
            </a:extLst>
          </p:cNvPr>
          <p:cNvSpPr txBox="1"/>
          <p:nvPr/>
        </p:nvSpPr>
        <p:spPr>
          <a:xfrm rot="16200000">
            <a:off x="4021793" y="3731360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ALEXANDRE REZENDE/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FOLHAPRESS</a:t>
            </a:r>
            <a:endParaRPr lang="pt-BR" sz="9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F5281E1-150D-3023-2FE7-0FEEDACB57E4}"/>
              </a:ext>
            </a:extLst>
          </p:cNvPr>
          <p:cNvSpPr txBox="1"/>
          <p:nvPr/>
        </p:nvSpPr>
        <p:spPr>
          <a:xfrm rot="16200000">
            <a:off x="3995566" y="2186625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HTTPS://WWW.YOUTUBE.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COM/C/MOVIERAZE</a:t>
            </a:r>
            <a:endParaRPr lang="pt-BR" sz="9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7AE5CDC-90CF-F642-6F44-84402E8B1C27}"/>
              </a:ext>
            </a:extLst>
          </p:cNvPr>
          <p:cNvSpPr txBox="1"/>
          <p:nvPr/>
        </p:nvSpPr>
        <p:spPr>
          <a:xfrm rot="16200000">
            <a:off x="3995565" y="591552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GORODENKOFF/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54449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false friends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7A5E8F83-35E2-7ACD-E5DF-F51D128D2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801990"/>
              </p:ext>
            </p:extLst>
          </p:nvPr>
        </p:nvGraphicFramePr>
        <p:xfrm>
          <a:off x="5077610" y="643467"/>
          <a:ext cx="6691256" cy="550013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24971">
                  <a:extLst>
                    <a:ext uri="{9D8B030D-6E8A-4147-A177-3AD203B41FA5}">
                      <a16:colId xmlns:a16="http://schemas.microsoft.com/office/drawing/2014/main" val="379569235"/>
                    </a:ext>
                  </a:extLst>
                </a:gridCol>
                <a:gridCol w="2119871">
                  <a:extLst>
                    <a:ext uri="{9D8B030D-6E8A-4147-A177-3AD203B41FA5}">
                      <a16:colId xmlns:a16="http://schemas.microsoft.com/office/drawing/2014/main" val="3329571578"/>
                    </a:ext>
                  </a:extLst>
                </a:gridCol>
                <a:gridCol w="1673207">
                  <a:extLst>
                    <a:ext uri="{9D8B030D-6E8A-4147-A177-3AD203B41FA5}">
                      <a16:colId xmlns:a16="http://schemas.microsoft.com/office/drawing/2014/main" val="3260551091"/>
                    </a:ext>
                  </a:extLst>
                </a:gridCol>
                <a:gridCol w="1673207">
                  <a:extLst>
                    <a:ext uri="{9D8B030D-6E8A-4147-A177-3AD203B41FA5}">
                      <a16:colId xmlns:a16="http://schemas.microsoft.com/office/drawing/2014/main" val="578521855"/>
                    </a:ext>
                  </a:extLst>
                </a:gridCol>
              </a:tblGrid>
              <a:tr h="335591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1600">
                          <a:effectLst/>
                        </a:rPr>
                        <a:t>Inglês - Português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1600">
                          <a:effectLst/>
                        </a:rPr>
                        <a:t>Português - Inglês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44285"/>
                  </a:ext>
                </a:extLst>
              </a:tr>
              <a:tr h="13058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actually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na verdade, de fato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atualmente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</a:rPr>
                        <a:t>nowadays, today, currently</a:t>
                      </a:r>
                      <a:endParaRPr lang="pt-BR" sz="1600" dirty="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3575644839"/>
                  </a:ext>
                </a:extLst>
              </a:tr>
              <a:tr h="854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attend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frequentar, participar de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atender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answer, help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3805897505"/>
                  </a:ext>
                </a:extLst>
              </a:tr>
              <a:tr h="13058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college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faculdade, ensino superior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colégio (Ensino Médio)</a:t>
                      </a:r>
                      <a:r>
                        <a:rPr lang="en-US" sz="1600" b="1" dirty="0">
                          <a:effectLst/>
                        </a:rPr>
                        <a:t>  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high school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1209916135"/>
                  </a:ext>
                </a:extLst>
              </a:tr>
              <a:tr h="854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confident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confiante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confidente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confidant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2576162940"/>
                  </a:ext>
                </a:extLst>
              </a:tr>
              <a:tr h="8435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expert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especialista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esperto/a</a:t>
                      </a:r>
                      <a:r>
                        <a:rPr lang="en-US" sz="1600" b="1" dirty="0">
                          <a:effectLst/>
                        </a:rPr>
                        <a:t>  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</a:rPr>
                        <a:t>smart, clever</a:t>
                      </a:r>
                      <a:endParaRPr lang="pt-BR" sz="1600" dirty="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320710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90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false friends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7A5E8F83-35E2-7ACD-E5DF-F51D128D2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97417"/>
              </p:ext>
            </p:extLst>
          </p:nvPr>
        </p:nvGraphicFramePr>
        <p:xfrm>
          <a:off x="5077610" y="643467"/>
          <a:ext cx="6691256" cy="587501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24971">
                  <a:extLst>
                    <a:ext uri="{9D8B030D-6E8A-4147-A177-3AD203B41FA5}">
                      <a16:colId xmlns:a16="http://schemas.microsoft.com/office/drawing/2014/main" val="379569235"/>
                    </a:ext>
                  </a:extLst>
                </a:gridCol>
                <a:gridCol w="2119871">
                  <a:extLst>
                    <a:ext uri="{9D8B030D-6E8A-4147-A177-3AD203B41FA5}">
                      <a16:colId xmlns:a16="http://schemas.microsoft.com/office/drawing/2014/main" val="3329571578"/>
                    </a:ext>
                  </a:extLst>
                </a:gridCol>
                <a:gridCol w="1673207">
                  <a:extLst>
                    <a:ext uri="{9D8B030D-6E8A-4147-A177-3AD203B41FA5}">
                      <a16:colId xmlns:a16="http://schemas.microsoft.com/office/drawing/2014/main" val="3260551091"/>
                    </a:ext>
                  </a:extLst>
                </a:gridCol>
                <a:gridCol w="1673207">
                  <a:extLst>
                    <a:ext uri="{9D8B030D-6E8A-4147-A177-3AD203B41FA5}">
                      <a16:colId xmlns:a16="http://schemas.microsoft.com/office/drawing/2014/main" val="578521855"/>
                    </a:ext>
                  </a:extLst>
                </a:gridCol>
              </a:tblGrid>
              <a:tr h="335591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1600">
                          <a:effectLst/>
                        </a:rPr>
                        <a:t>Inglês - Português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1600">
                          <a:effectLst/>
                        </a:rPr>
                        <a:t>Português - Inglês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44285"/>
                  </a:ext>
                </a:extLst>
              </a:tr>
              <a:tr h="854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eventually 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finalmente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eventualmente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</a:rPr>
                        <a:t>occasionally</a:t>
                      </a:r>
                      <a:endParaRPr lang="pt-BR" sz="1600" dirty="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2921155249"/>
                  </a:ext>
                </a:extLst>
              </a:tr>
              <a:tr h="21800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journal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revista científica; diário pessoal; jornal; diário contábil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>
                          <a:effectLst/>
                        </a:rPr>
                        <a:t>jornal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newspaper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1499113638"/>
                  </a:ext>
                </a:extLst>
              </a:tr>
              <a:tr h="854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large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grande, espaçoso/a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>
                          <a:effectLst/>
                        </a:rPr>
                        <a:t>largo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wide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2719153696"/>
                  </a:ext>
                </a:extLst>
              </a:tr>
              <a:tr h="4032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lecture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palestra, aula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leitura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</a:rPr>
                        <a:t>reading</a:t>
                      </a:r>
                      <a:endParaRPr lang="pt-BR" sz="1600" dirty="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1364634901"/>
                  </a:ext>
                </a:extLst>
              </a:tr>
              <a:tr h="8435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library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biblioteca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livraria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</a:rPr>
                        <a:t>book shop</a:t>
                      </a:r>
                      <a:r>
                        <a:rPr lang="en-US" sz="1600" dirty="0">
                          <a:effectLst/>
                        </a:rPr>
                        <a:t>  </a:t>
                      </a:r>
                      <a:endParaRPr lang="pt-BR" sz="1600" dirty="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1222978173"/>
                  </a:ext>
                </a:extLst>
              </a:tr>
              <a:tr h="4032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lunch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almoço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lanche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</a:rPr>
                        <a:t>snack</a:t>
                      </a:r>
                      <a:endParaRPr lang="pt-BR" sz="1600" dirty="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1343701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72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false friends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7A5E8F83-35E2-7ACD-E5DF-F51D128D2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228820"/>
              </p:ext>
            </p:extLst>
          </p:nvPr>
        </p:nvGraphicFramePr>
        <p:xfrm>
          <a:off x="5077610" y="643467"/>
          <a:ext cx="6691256" cy="498982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24971">
                  <a:extLst>
                    <a:ext uri="{9D8B030D-6E8A-4147-A177-3AD203B41FA5}">
                      <a16:colId xmlns:a16="http://schemas.microsoft.com/office/drawing/2014/main" val="379569235"/>
                    </a:ext>
                  </a:extLst>
                </a:gridCol>
                <a:gridCol w="2119871">
                  <a:extLst>
                    <a:ext uri="{9D8B030D-6E8A-4147-A177-3AD203B41FA5}">
                      <a16:colId xmlns:a16="http://schemas.microsoft.com/office/drawing/2014/main" val="3329571578"/>
                    </a:ext>
                  </a:extLst>
                </a:gridCol>
                <a:gridCol w="1673207">
                  <a:extLst>
                    <a:ext uri="{9D8B030D-6E8A-4147-A177-3AD203B41FA5}">
                      <a16:colId xmlns:a16="http://schemas.microsoft.com/office/drawing/2014/main" val="3260551091"/>
                    </a:ext>
                  </a:extLst>
                </a:gridCol>
                <a:gridCol w="1673207">
                  <a:extLst>
                    <a:ext uri="{9D8B030D-6E8A-4147-A177-3AD203B41FA5}">
                      <a16:colId xmlns:a16="http://schemas.microsoft.com/office/drawing/2014/main" val="578521855"/>
                    </a:ext>
                  </a:extLst>
                </a:gridCol>
              </a:tblGrid>
              <a:tr h="335591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1600">
                          <a:effectLst/>
                        </a:rPr>
                        <a:t>Inglês - Português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1600">
                          <a:effectLst/>
                        </a:rPr>
                        <a:t>Português - Inglês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44285"/>
                  </a:ext>
                </a:extLst>
              </a:tr>
              <a:tr h="8435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notice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notar, perceber</a:t>
                      </a:r>
                      <a:r>
                        <a:rPr lang="en-US" sz="1600">
                          <a:effectLst/>
                        </a:rPr>
                        <a:t>  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notícia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</a:rPr>
                        <a:t>news</a:t>
                      </a:r>
                      <a:endParaRPr lang="pt-BR" sz="1600" dirty="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2022129020"/>
                  </a:ext>
                </a:extLst>
              </a:tr>
              <a:tr h="854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novel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romance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novela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</a:rPr>
                        <a:t>soap, soap opera</a:t>
                      </a:r>
                      <a:endParaRPr lang="pt-BR" sz="1600" dirty="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1278089230"/>
                  </a:ext>
                </a:extLst>
              </a:tr>
              <a:tr h="4032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office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escritório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oficial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official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651939562"/>
                  </a:ext>
                </a:extLst>
              </a:tr>
              <a:tr h="8435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parents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pais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parentes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relatives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3413791777"/>
                  </a:ext>
                </a:extLst>
              </a:tr>
              <a:tr h="854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particular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específico/a, exato/a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particular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per</a:t>
                      </a:r>
                      <a:r>
                        <a:rPr lang="en-US" sz="1600">
                          <a:effectLst/>
                        </a:rPr>
                        <a:t>  </a:t>
                      </a:r>
                      <a:r>
                        <a:rPr lang="pt-BR" sz="1600">
                          <a:effectLst/>
                        </a:rPr>
                        <a:t>sonal, private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261059364"/>
                  </a:ext>
                </a:extLst>
              </a:tr>
              <a:tr h="854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policy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política (diretrizes)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polícia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</a:rPr>
                        <a:t>police</a:t>
                      </a:r>
                      <a:endParaRPr lang="pt-BR" sz="1600" dirty="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1020466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77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6: false friends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7A5E8F83-35E2-7ACD-E5DF-F51D128D2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89951"/>
              </p:ext>
            </p:extLst>
          </p:nvPr>
        </p:nvGraphicFramePr>
        <p:xfrm>
          <a:off x="5077610" y="643467"/>
          <a:ext cx="6691256" cy="50598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24971">
                  <a:extLst>
                    <a:ext uri="{9D8B030D-6E8A-4147-A177-3AD203B41FA5}">
                      <a16:colId xmlns:a16="http://schemas.microsoft.com/office/drawing/2014/main" val="379569235"/>
                    </a:ext>
                  </a:extLst>
                </a:gridCol>
                <a:gridCol w="2119871">
                  <a:extLst>
                    <a:ext uri="{9D8B030D-6E8A-4147-A177-3AD203B41FA5}">
                      <a16:colId xmlns:a16="http://schemas.microsoft.com/office/drawing/2014/main" val="3329571578"/>
                    </a:ext>
                  </a:extLst>
                </a:gridCol>
                <a:gridCol w="1673207">
                  <a:extLst>
                    <a:ext uri="{9D8B030D-6E8A-4147-A177-3AD203B41FA5}">
                      <a16:colId xmlns:a16="http://schemas.microsoft.com/office/drawing/2014/main" val="3260551091"/>
                    </a:ext>
                  </a:extLst>
                </a:gridCol>
                <a:gridCol w="1673207">
                  <a:extLst>
                    <a:ext uri="{9D8B030D-6E8A-4147-A177-3AD203B41FA5}">
                      <a16:colId xmlns:a16="http://schemas.microsoft.com/office/drawing/2014/main" val="578521855"/>
                    </a:ext>
                  </a:extLst>
                </a:gridCol>
              </a:tblGrid>
              <a:tr h="335591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1600">
                          <a:effectLst/>
                        </a:rPr>
                        <a:t>Inglês - Português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1600">
                          <a:effectLst/>
                        </a:rPr>
                        <a:t>Português - Inglês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44285"/>
                  </a:ext>
                </a:extLst>
              </a:tr>
              <a:tr h="17571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realize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perceber, dar-se conta de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realizar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perform, carry out, fulfill, accomplish</a:t>
                      </a:r>
                      <a:endParaRPr lang="pt-BR" sz="1600" dirty="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2312151499"/>
                  </a:ext>
                </a:extLst>
              </a:tr>
              <a:tr h="854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stranger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desconhecido/a, estranho/a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estrangeiro/a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foreigner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472754073"/>
                  </a:ext>
                </a:extLst>
              </a:tr>
              <a:tr h="854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</a:rPr>
                        <a:t>support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apoiar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suportar (tolerar)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stand, </a:t>
                      </a:r>
                      <a:r>
                        <a:rPr lang="en-US" sz="1600">
                          <a:effectLst/>
                        </a:rPr>
                        <a:t>  </a:t>
                      </a:r>
                      <a:r>
                        <a:rPr lang="pt-BR" sz="1600">
                          <a:effectLst/>
                        </a:rPr>
                        <a:t>tolerate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3896080773"/>
                  </a:ext>
                </a:extLst>
              </a:tr>
              <a:tr h="4032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time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tempo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time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</a:rPr>
                        <a:t>team</a:t>
                      </a:r>
                      <a:endParaRPr lang="pt-BR" sz="1600" dirty="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2813428463"/>
                  </a:ext>
                </a:extLst>
              </a:tr>
              <a:tr h="854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turn</a:t>
                      </a:r>
                      <a:endParaRPr lang="pt-BR" sz="1600" b="1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vez, volta; virar, girar</a:t>
                      </a:r>
                      <a:endParaRPr lang="pt-BR" sz="160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b="1" dirty="0">
                          <a:effectLst/>
                        </a:rPr>
                        <a:t>turno</a:t>
                      </a:r>
                      <a:endParaRPr lang="pt-BR" sz="1600" b="1" dirty="0">
                        <a:solidFill>
                          <a:srgbClr val="FF327F"/>
                        </a:solidFill>
                        <a:effectLst/>
                        <a:latin typeface="FrutigerLT-Bold"/>
                        <a:ea typeface="Times New Roman" panose="02020603050405020304" pitchFamily="18" charset="0"/>
                        <a:cs typeface="FrutigerLT-Bold"/>
                      </a:endParaRPr>
                    </a:p>
                  </a:txBody>
                  <a:tcPr marL="36789" marR="367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600" dirty="0">
                          <a:effectLst/>
                        </a:rPr>
                        <a:t>shift; round</a:t>
                      </a:r>
                      <a:endParaRPr lang="pt-BR" sz="1600" dirty="0">
                        <a:solidFill>
                          <a:srgbClr val="FF327F"/>
                        </a:solidFill>
                        <a:effectLst/>
                        <a:latin typeface="FrutigerLT-Roman"/>
                        <a:ea typeface="Times New Roman" panose="02020603050405020304" pitchFamily="18" charset="0"/>
                        <a:cs typeface="FrutigerLT-Roman"/>
                      </a:endParaRPr>
                    </a:p>
                  </a:txBody>
                  <a:tcPr marL="36789" marR="36789" marT="0" marB="0" anchor="ctr"/>
                </a:tc>
                <a:extLst>
                  <a:ext uri="{0D108BD9-81ED-4DB2-BD59-A6C34878D82A}">
                    <a16:rowId xmlns:a16="http://schemas.microsoft.com/office/drawing/2014/main" val="1259220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49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household chores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A4BB959-EED9-EC08-9271-1D571EF3280C}"/>
              </a:ext>
            </a:extLst>
          </p:cNvPr>
          <p:cNvSpPr txBox="1"/>
          <p:nvPr/>
        </p:nvSpPr>
        <p:spPr>
          <a:xfrm>
            <a:off x="7368987" y="5996495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doing the ironing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0D7CD0-E936-1E6C-14A3-47E9AB584EE9}"/>
              </a:ext>
            </a:extLst>
          </p:cNvPr>
          <p:cNvSpPr txBox="1"/>
          <p:nvPr/>
        </p:nvSpPr>
        <p:spPr>
          <a:xfrm>
            <a:off x="7401519" y="1852738"/>
            <a:ext cx="2897834" cy="430887"/>
          </a:xfrm>
          <a:custGeom>
            <a:avLst/>
            <a:gdLst>
              <a:gd name="connsiteX0" fmla="*/ 0 w 2897834"/>
              <a:gd name="connsiteY0" fmla="*/ 0 h 430887"/>
              <a:gd name="connsiteX1" fmla="*/ 2897834 w 2897834"/>
              <a:gd name="connsiteY1" fmla="*/ 0 h 430887"/>
              <a:gd name="connsiteX2" fmla="*/ 2897834 w 2897834"/>
              <a:gd name="connsiteY2" fmla="*/ 430887 h 430887"/>
              <a:gd name="connsiteX3" fmla="*/ 0 w 2897834"/>
              <a:gd name="connsiteY3" fmla="*/ 430887 h 430887"/>
              <a:gd name="connsiteX4" fmla="*/ 0 w 289783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3088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1686" y="73646"/>
                  <a:pt x="2896026" y="310895"/>
                  <a:pt x="2897834" y="430887"/>
                </a:cubicBezTo>
                <a:cubicBezTo>
                  <a:pt x="2316579" y="382656"/>
                  <a:pt x="782793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97834" h="43088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67492" y="55302"/>
                  <a:pt x="2876906" y="259425"/>
                  <a:pt x="2897834" y="430887"/>
                </a:cubicBezTo>
                <a:cubicBezTo>
                  <a:pt x="2555081" y="565487"/>
                  <a:pt x="434605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babysitting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5B85CFB-D456-82DE-0BAC-F9E008A70F88}"/>
              </a:ext>
            </a:extLst>
          </p:cNvPr>
          <p:cNvSpPr txBox="1"/>
          <p:nvPr/>
        </p:nvSpPr>
        <p:spPr>
          <a:xfrm>
            <a:off x="7403461" y="3604417"/>
            <a:ext cx="2818404" cy="769441"/>
          </a:xfrm>
          <a:custGeom>
            <a:avLst/>
            <a:gdLst>
              <a:gd name="connsiteX0" fmla="*/ 0 w 2818404"/>
              <a:gd name="connsiteY0" fmla="*/ 0 h 769441"/>
              <a:gd name="connsiteX1" fmla="*/ 2818404 w 2818404"/>
              <a:gd name="connsiteY1" fmla="*/ 0 h 769441"/>
              <a:gd name="connsiteX2" fmla="*/ 2818404 w 2818404"/>
              <a:gd name="connsiteY2" fmla="*/ 769441 h 769441"/>
              <a:gd name="connsiteX3" fmla="*/ 0 w 2818404"/>
              <a:gd name="connsiteY3" fmla="*/ 769441 h 769441"/>
              <a:gd name="connsiteX4" fmla="*/ 0 w 2818404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4" h="769441" fill="none" extrusionOk="0">
                <a:moveTo>
                  <a:pt x="0" y="0"/>
                </a:moveTo>
                <a:cubicBezTo>
                  <a:pt x="1196723" y="-49533"/>
                  <a:pt x="2312696" y="-14809"/>
                  <a:pt x="2818404" y="0"/>
                </a:cubicBezTo>
                <a:cubicBezTo>
                  <a:pt x="2787179" y="286720"/>
                  <a:pt x="2841252" y="655674"/>
                  <a:pt x="2818404" y="769441"/>
                </a:cubicBezTo>
                <a:cubicBezTo>
                  <a:pt x="2350571" y="721210"/>
                  <a:pt x="1221959" y="853896"/>
                  <a:pt x="0" y="769441"/>
                </a:cubicBezTo>
                <a:cubicBezTo>
                  <a:pt x="-57740" y="678829"/>
                  <a:pt x="16292" y="255566"/>
                  <a:pt x="0" y="0"/>
                </a:cubicBezTo>
                <a:close/>
              </a:path>
              <a:path w="2818404" h="769441" stroke="0" extrusionOk="0">
                <a:moveTo>
                  <a:pt x="0" y="0"/>
                </a:moveTo>
                <a:cubicBezTo>
                  <a:pt x="870361" y="118645"/>
                  <a:pt x="2306020" y="116012"/>
                  <a:pt x="2818404" y="0"/>
                </a:cubicBezTo>
                <a:cubicBezTo>
                  <a:pt x="2807212" y="367057"/>
                  <a:pt x="2816596" y="671081"/>
                  <a:pt x="2818404" y="769441"/>
                </a:cubicBezTo>
                <a:cubicBezTo>
                  <a:pt x="1963415" y="904041"/>
                  <a:pt x="937570" y="612245"/>
                  <a:pt x="0" y="769441"/>
                </a:cubicBezTo>
                <a:cubicBezTo>
                  <a:pt x="-43889" y="483290"/>
                  <a:pt x="13842" y="259799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cooking/ preparing a recipe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B0035732-5B2C-8FC0-E265-CF9B63435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99" y="413105"/>
            <a:ext cx="1870520" cy="1870520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846251B4-F303-B0B3-0241-B8B4FEFC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99" y="2497407"/>
            <a:ext cx="1870520" cy="1870520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E17CC5B8-1EDD-188C-658F-137B27394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998" y="4587640"/>
            <a:ext cx="1837989" cy="187052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8C61085-26BD-5AEC-038A-4BFCF6C46AF7}"/>
              </a:ext>
            </a:extLst>
          </p:cNvPr>
          <p:cNvSpPr txBox="1"/>
          <p:nvPr/>
        </p:nvSpPr>
        <p:spPr>
          <a:xfrm rot="16200000">
            <a:off x="4244221" y="5188166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ODUA IMAGES/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5244E5-36EC-FD37-4F32-0B0575DC2B12}"/>
              </a:ext>
            </a:extLst>
          </p:cNvPr>
          <p:cNvSpPr txBox="1"/>
          <p:nvPr/>
        </p:nvSpPr>
        <p:spPr>
          <a:xfrm rot="16200000">
            <a:off x="4219094" y="3031274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PROSTOCK-STUDIO/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9BC055D-6FD8-2F8E-5B06-89B7D63D9362}"/>
              </a:ext>
            </a:extLst>
          </p:cNvPr>
          <p:cNvSpPr txBox="1"/>
          <p:nvPr/>
        </p:nvSpPr>
        <p:spPr>
          <a:xfrm rot="16200000">
            <a:off x="4219093" y="955839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BRICOLAGE/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43846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household chores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A4BB959-EED9-EC08-9271-1D571EF3280C}"/>
              </a:ext>
            </a:extLst>
          </p:cNvPr>
          <p:cNvSpPr txBox="1"/>
          <p:nvPr/>
        </p:nvSpPr>
        <p:spPr>
          <a:xfrm>
            <a:off x="7176037" y="5602568"/>
            <a:ext cx="2897834" cy="461665"/>
          </a:xfrm>
          <a:custGeom>
            <a:avLst/>
            <a:gdLst>
              <a:gd name="connsiteX0" fmla="*/ 0 w 2897834"/>
              <a:gd name="connsiteY0" fmla="*/ 0 h 461665"/>
              <a:gd name="connsiteX1" fmla="*/ 2897834 w 2897834"/>
              <a:gd name="connsiteY1" fmla="*/ 0 h 461665"/>
              <a:gd name="connsiteX2" fmla="*/ 2897834 w 2897834"/>
              <a:gd name="connsiteY2" fmla="*/ 461665 h 461665"/>
              <a:gd name="connsiteX3" fmla="*/ 0 w 2897834"/>
              <a:gd name="connsiteY3" fmla="*/ 461665 h 461665"/>
              <a:gd name="connsiteX4" fmla="*/ 0 w 289783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61665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5686" y="186521"/>
                  <a:pt x="2895541" y="313513"/>
                  <a:pt x="2897834" y="461665"/>
                </a:cubicBezTo>
                <a:cubicBezTo>
                  <a:pt x="2316579" y="413434"/>
                  <a:pt x="78279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7834" h="461665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916580" y="143527"/>
                  <a:pt x="2870844" y="261265"/>
                  <a:pt x="2897834" y="461665"/>
                </a:cubicBezTo>
                <a:cubicBezTo>
                  <a:pt x="2555081" y="596265"/>
                  <a:pt x="43460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sweeping the floor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0D7CD0-E936-1E6C-14A3-47E9AB584EE9}"/>
              </a:ext>
            </a:extLst>
          </p:cNvPr>
          <p:cNvSpPr txBox="1"/>
          <p:nvPr/>
        </p:nvSpPr>
        <p:spPr>
          <a:xfrm>
            <a:off x="7176037" y="1852738"/>
            <a:ext cx="2897834" cy="430887"/>
          </a:xfrm>
          <a:custGeom>
            <a:avLst/>
            <a:gdLst>
              <a:gd name="connsiteX0" fmla="*/ 0 w 2897834"/>
              <a:gd name="connsiteY0" fmla="*/ 0 h 430887"/>
              <a:gd name="connsiteX1" fmla="*/ 2897834 w 2897834"/>
              <a:gd name="connsiteY1" fmla="*/ 0 h 430887"/>
              <a:gd name="connsiteX2" fmla="*/ 2897834 w 2897834"/>
              <a:gd name="connsiteY2" fmla="*/ 430887 h 430887"/>
              <a:gd name="connsiteX3" fmla="*/ 0 w 2897834"/>
              <a:gd name="connsiteY3" fmla="*/ 430887 h 430887"/>
              <a:gd name="connsiteX4" fmla="*/ 0 w 289783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3088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1686" y="73646"/>
                  <a:pt x="2896026" y="310895"/>
                  <a:pt x="2897834" y="430887"/>
                </a:cubicBezTo>
                <a:cubicBezTo>
                  <a:pt x="2316579" y="382656"/>
                  <a:pt x="782793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97834" h="43088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67492" y="55302"/>
                  <a:pt x="2876906" y="259425"/>
                  <a:pt x="2897834" y="430887"/>
                </a:cubicBezTo>
                <a:cubicBezTo>
                  <a:pt x="2555081" y="565487"/>
                  <a:pt x="434605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making the bed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5B85CFB-D456-82DE-0BAC-F9E008A70F88}"/>
              </a:ext>
            </a:extLst>
          </p:cNvPr>
          <p:cNvSpPr txBox="1"/>
          <p:nvPr/>
        </p:nvSpPr>
        <p:spPr>
          <a:xfrm>
            <a:off x="7160295" y="3735171"/>
            <a:ext cx="2818404" cy="430887"/>
          </a:xfrm>
          <a:custGeom>
            <a:avLst/>
            <a:gdLst>
              <a:gd name="connsiteX0" fmla="*/ 0 w 2818404"/>
              <a:gd name="connsiteY0" fmla="*/ 0 h 430887"/>
              <a:gd name="connsiteX1" fmla="*/ 2818404 w 2818404"/>
              <a:gd name="connsiteY1" fmla="*/ 0 h 430887"/>
              <a:gd name="connsiteX2" fmla="*/ 2818404 w 2818404"/>
              <a:gd name="connsiteY2" fmla="*/ 430887 h 430887"/>
              <a:gd name="connsiteX3" fmla="*/ 0 w 2818404"/>
              <a:gd name="connsiteY3" fmla="*/ 430887 h 430887"/>
              <a:gd name="connsiteX4" fmla="*/ 0 w 281840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4" h="430887" fill="none" extrusionOk="0">
                <a:moveTo>
                  <a:pt x="0" y="0"/>
                </a:moveTo>
                <a:cubicBezTo>
                  <a:pt x="1196723" y="-49533"/>
                  <a:pt x="2312696" y="-14809"/>
                  <a:pt x="2818404" y="0"/>
                </a:cubicBezTo>
                <a:cubicBezTo>
                  <a:pt x="2812256" y="73646"/>
                  <a:pt x="2816596" y="310895"/>
                  <a:pt x="2818404" y="430887"/>
                </a:cubicBezTo>
                <a:cubicBezTo>
                  <a:pt x="2350571" y="382656"/>
                  <a:pt x="1221959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18404" h="430887" stroke="0" extrusionOk="0">
                <a:moveTo>
                  <a:pt x="0" y="0"/>
                </a:moveTo>
                <a:cubicBezTo>
                  <a:pt x="870361" y="118645"/>
                  <a:pt x="2306020" y="116012"/>
                  <a:pt x="2818404" y="0"/>
                </a:cubicBezTo>
                <a:cubicBezTo>
                  <a:pt x="2788062" y="55302"/>
                  <a:pt x="2797476" y="259425"/>
                  <a:pt x="2818404" y="430887"/>
                </a:cubicBezTo>
                <a:cubicBezTo>
                  <a:pt x="1963415" y="565487"/>
                  <a:pt x="937570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setting the table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F7B11C-A4B5-805E-3B87-C3F41C557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48" y="473336"/>
            <a:ext cx="1810289" cy="18102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27C573-6930-50D7-06A0-5B514341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48" y="2371511"/>
            <a:ext cx="1794547" cy="179454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670B3AD-D51E-86AC-7056-6E3296BBB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48" y="4253944"/>
            <a:ext cx="1810289" cy="181028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87973EA-8626-E834-D618-0481B4361619}"/>
              </a:ext>
            </a:extLst>
          </p:cNvPr>
          <p:cNvSpPr txBox="1"/>
          <p:nvPr/>
        </p:nvSpPr>
        <p:spPr>
          <a:xfrm rot="16200000">
            <a:off x="4053842" y="4840096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DEAN DROBOT/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9B2B534-DD44-1836-CD9F-9D585BDE5A89}"/>
              </a:ext>
            </a:extLst>
          </p:cNvPr>
          <p:cNvSpPr txBox="1"/>
          <p:nvPr/>
        </p:nvSpPr>
        <p:spPr>
          <a:xfrm rot="16200000">
            <a:off x="4073392" y="2927879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MONKEY BUSINESS IMAGES/</a:t>
            </a:r>
          </a:p>
          <a:p>
            <a:r>
              <a:rPr lang="en-US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266FEC6-3857-0A1D-A3D2-EAACA50FD004}"/>
              </a:ext>
            </a:extLst>
          </p:cNvPr>
          <p:cNvSpPr txBox="1"/>
          <p:nvPr/>
        </p:nvSpPr>
        <p:spPr>
          <a:xfrm rot="16200000">
            <a:off x="4053842" y="1015663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PEOPLEIMAGES.COM - YURI A/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451275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household chores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5E426C-979B-DC22-4B9A-493071B1E75D}"/>
              </a:ext>
            </a:extLst>
          </p:cNvPr>
          <p:cNvSpPr txBox="1"/>
          <p:nvPr/>
        </p:nvSpPr>
        <p:spPr>
          <a:xfrm>
            <a:off x="7159611" y="5602568"/>
            <a:ext cx="3000697" cy="461665"/>
          </a:xfrm>
          <a:custGeom>
            <a:avLst/>
            <a:gdLst>
              <a:gd name="connsiteX0" fmla="*/ 0 w 3000697"/>
              <a:gd name="connsiteY0" fmla="*/ 0 h 461665"/>
              <a:gd name="connsiteX1" fmla="*/ 3000697 w 3000697"/>
              <a:gd name="connsiteY1" fmla="*/ 0 h 461665"/>
              <a:gd name="connsiteX2" fmla="*/ 3000697 w 3000697"/>
              <a:gd name="connsiteY2" fmla="*/ 461665 h 461665"/>
              <a:gd name="connsiteX3" fmla="*/ 0 w 3000697"/>
              <a:gd name="connsiteY3" fmla="*/ 461665 h 461665"/>
              <a:gd name="connsiteX4" fmla="*/ 0 w 300069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697" h="461665" fill="none" extrusionOk="0">
                <a:moveTo>
                  <a:pt x="0" y="0"/>
                </a:moveTo>
                <a:cubicBezTo>
                  <a:pt x="1499544" y="-49533"/>
                  <a:pt x="1968748" y="-14809"/>
                  <a:pt x="3000697" y="0"/>
                </a:cubicBezTo>
                <a:cubicBezTo>
                  <a:pt x="2998549" y="186521"/>
                  <a:pt x="2998404" y="313513"/>
                  <a:pt x="3000697" y="461665"/>
                </a:cubicBezTo>
                <a:cubicBezTo>
                  <a:pt x="2185666" y="413434"/>
                  <a:pt x="70444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00697" h="461665" stroke="0" extrusionOk="0">
                <a:moveTo>
                  <a:pt x="0" y="0"/>
                </a:moveTo>
                <a:cubicBezTo>
                  <a:pt x="1033138" y="118645"/>
                  <a:pt x="1624822" y="116012"/>
                  <a:pt x="3000697" y="0"/>
                </a:cubicBezTo>
                <a:cubicBezTo>
                  <a:pt x="3019443" y="143527"/>
                  <a:pt x="2973707" y="261265"/>
                  <a:pt x="3000697" y="461665"/>
                </a:cubicBezTo>
                <a:cubicBezTo>
                  <a:pt x="2161166" y="596265"/>
                  <a:pt x="9312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watering the plants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DFFF60-3FCD-55AD-D0B7-0F399BC92149}"/>
              </a:ext>
            </a:extLst>
          </p:cNvPr>
          <p:cNvSpPr txBox="1"/>
          <p:nvPr/>
        </p:nvSpPr>
        <p:spPr>
          <a:xfrm>
            <a:off x="7159612" y="1852738"/>
            <a:ext cx="2897834" cy="430887"/>
          </a:xfrm>
          <a:custGeom>
            <a:avLst/>
            <a:gdLst>
              <a:gd name="connsiteX0" fmla="*/ 0 w 2897834"/>
              <a:gd name="connsiteY0" fmla="*/ 0 h 430887"/>
              <a:gd name="connsiteX1" fmla="*/ 2897834 w 2897834"/>
              <a:gd name="connsiteY1" fmla="*/ 0 h 430887"/>
              <a:gd name="connsiteX2" fmla="*/ 2897834 w 2897834"/>
              <a:gd name="connsiteY2" fmla="*/ 430887 h 430887"/>
              <a:gd name="connsiteX3" fmla="*/ 0 w 2897834"/>
              <a:gd name="connsiteY3" fmla="*/ 430887 h 430887"/>
              <a:gd name="connsiteX4" fmla="*/ 0 w 289783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834" h="430887" fill="none" extrusionOk="0">
                <a:moveTo>
                  <a:pt x="0" y="0"/>
                </a:moveTo>
                <a:cubicBezTo>
                  <a:pt x="725081" y="-49533"/>
                  <a:pt x="1800587" y="-14809"/>
                  <a:pt x="2897834" y="0"/>
                </a:cubicBezTo>
                <a:cubicBezTo>
                  <a:pt x="2891686" y="73646"/>
                  <a:pt x="2896026" y="310895"/>
                  <a:pt x="2897834" y="430887"/>
                </a:cubicBezTo>
                <a:cubicBezTo>
                  <a:pt x="2316579" y="382656"/>
                  <a:pt x="782793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97834" h="430887" stroke="0" extrusionOk="0">
                <a:moveTo>
                  <a:pt x="0" y="0"/>
                </a:moveTo>
                <a:cubicBezTo>
                  <a:pt x="1253047" y="118645"/>
                  <a:pt x="2421489" y="116012"/>
                  <a:pt x="2897834" y="0"/>
                </a:cubicBezTo>
                <a:cubicBezTo>
                  <a:pt x="2867492" y="55302"/>
                  <a:pt x="2876906" y="259425"/>
                  <a:pt x="2897834" y="430887"/>
                </a:cubicBezTo>
                <a:cubicBezTo>
                  <a:pt x="2555081" y="565487"/>
                  <a:pt x="434605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taking out the trash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DBCC43C-6572-2FC7-59D6-3A3403DC2076}"/>
              </a:ext>
            </a:extLst>
          </p:cNvPr>
          <p:cNvSpPr txBox="1"/>
          <p:nvPr/>
        </p:nvSpPr>
        <p:spPr>
          <a:xfrm>
            <a:off x="7157879" y="3754005"/>
            <a:ext cx="2818404" cy="430887"/>
          </a:xfrm>
          <a:custGeom>
            <a:avLst/>
            <a:gdLst>
              <a:gd name="connsiteX0" fmla="*/ 0 w 2818404"/>
              <a:gd name="connsiteY0" fmla="*/ 0 h 430887"/>
              <a:gd name="connsiteX1" fmla="*/ 2818404 w 2818404"/>
              <a:gd name="connsiteY1" fmla="*/ 0 h 430887"/>
              <a:gd name="connsiteX2" fmla="*/ 2818404 w 2818404"/>
              <a:gd name="connsiteY2" fmla="*/ 430887 h 430887"/>
              <a:gd name="connsiteX3" fmla="*/ 0 w 2818404"/>
              <a:gd name="connsiteY3" fmla="*/ 430887 h 430887"/>
              <a:gd name="connsiteX4" fmla="*/ 0 w 2818404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404" h="430887" fill="none" extrusionOk="0">
                <a:moveTo>
                  <a:pt x="0" y="0"/>
                </a:moveTo>
                <a:cubicBezTo>
                  <a:pt x="1196723" y="-49533"/>
                  <a:pt x="2312696" y="-14809"/>
                  <a:pt x="2818404" y="0"/>
                </a:cubicBezTo>
                <a:cubicBezTo>
                  <a:pt x="2812256" y="73646"/>
                  <a:pt x="2816596" y="310895"/>
                  <a:pt x="2818404" y="430887"/>
                </a:cubicBezTo>
                <a:cubicBezTo>
                  <a:pt x="2350571" y="382656"/>
                  <a:pt x="1221959" y="515342"/>
                  <a:pt x="0" y="430887"/>
                </a:cubicBezTo>
                <a:cubicBezTo>
                  <a:pt x="28024" y="240886"/>
                  <a:pt x="-20033" y="117543"/>
                  <a:pt x="0" y="0"/>
                </a:cubicBezTo>
                <a:close/>
              </a:path>
              <a:path w="2818404" h="430887" stroke="0" extrusionOk="0">
                <a:moveTo>
                  <a:pt x="0" y="0"/>
                </a:moveTo>
                <a:cubicBezTo>
                  <a:pt x="870361" y="118645"/>
                  <a:pt x="2306020" y="116012"/>
                  <a:pt x="2818404" y="0"/>
                </a:cubicBezTo>
                <a:cubicBezTo>
                  <a:pt x="2788062" y="55302"/>
                  <a:pt x="2797476" y="259425"/>
                  <a:pt x="2818404" y="430887"/>
                </a:cubicBezTo>
                <a:cubicBezTo>
                  <a:pt x="1963415" y="565487"/>
                  <a:pt x="937570" y="273691"/>
                  <a:pt x="0" y="430887"/>
                </a:cubicBezTo>
                <a:cubicBezTo>
                  <a:pt x="25360" y="256255"/>
                  <a:pt x="33137" y="16997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washing the dishes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87D0FE3-8A6E-8E90-5772-37C436D75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49" y="504684"/>
            <a:ext cx="1794546" cy="17789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C0BFBBC-46C6-9A8D-D598-9356C4834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332" y="2390346"/>
            <a:ext cx="1794546" cy="179454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6AABFC7-663C-4D01-260D-F78B96E69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48" y="4269687"/>
            <a:ext cx="1794546" cy="179454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06FB71B-8B2E-8715-3FB6-ED993E53DEB0}"/>
              </a:ext>
            </a:extLst>
          </p:cNvPr>
          <p:cNvSpPr txBox="1"/>
          <p:nvPr/>
        </p:nvSpPr>
        <p:spPr>
          <a:xfrm rot="16200000">
            <a:off x="4082487" y="4893262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ANNGAYSORN/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4240E2-9DAF-D384-A82E-2E74A67DBE54}"/>
              </a:ext>
            </a:extLst>
          </p:cNvPr>
          <p:cNvSpPr txBox="1"/>
          <p:nvPr/>
        </p:nvSpPr>
        <p:spPr>
          <a:xfrm rot="16200000">
            <a:off x="4069048" y="2872986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ZURIJETA/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29A0834-797C-81AE-1F96-1DF6A9FB1495}"/>
              </a:ext>
            </a:extLst>
          </p:cNvPr>
          <p:cNvSpPr txBox="1"/>
          <p:nvPr/>
        </p:nvSpPr>
        <p:spPr>
          <a:xfrm rot="16200000">
            <a:off x="4082486" y="1010508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RANTA IMAGES/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076864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abilities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A3AB2C-2EF1-1D76-B755-8719687F1987}"/>
              </a:ext>
            </a:extLst>
          </p:cNvPr>
          <p:cNvSpPr txBox="1"/>
          <p:nvPr/>
        </p:nvSpPr>
        <p:spPr>
          <a:xfrm>
            <a:off x="5739681" y="17710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cook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33CAFC-4060-13A2-6F33-32CA7FB8D4BC}"/>
              </a:ext>
            </a:extLst>
          </p:cNvPr>
          <p:cNvSpPr txBox="1"/>
          <p:nvPr/>
        </p:nvSpPr>
        <p:spPr>
          <a:xfrm>
            <a:off x="5739681" y="38464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dance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59E11AD-29CC-714F-2DE6-01ECEF94F7E6}"/>
              </a:ext>
            </a:extLst>
          </p:cNvPr>
          <p:cNvSpPr txBox="1"/>
          <p:nvPr/>
        </p:nvSpPr>
        <p:spPr>
          <a:xfrm>
            <a:off x="5739681" y="586925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draw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CAD519-E473-5A1C-096E-0D5AA808A6F7}"/>
              </a:ext>
            </a:extLst>
          </p:cNvPr>
          <p:cNvSpPr txBox="1"/>
          <p:nvPr/>
        </p:nvSpPr>
        <p:spPr>
          <a:xfrm>
            <a:off x="8730130" y="1784503"/>
            <a:ext cx="2376482" cy="461665"/>
          </a:xfrm>
          <a:custGeom>
            <a:avLst/>
            <a:gdLst>
              <a:gd name="connsiteX0" fmla="*/ 0 w 2376482"/>
              <a:gd name="connsiteY0" fmla="*/ 0 h 461665"/>
              <a:gd name="connsiteX1" fmla="*/ 2376482 w 2376482"/>
              <a:gd name="connsiteY1" fmla="*/ 0 h 461665"/>
              <a:gd name="connsiteX2" fmla="*/ 2376482 w 2376482"/>
              <a:gd name="connsiteY2" fmla="*/ 461665 h 461665"/>
              <a:gd name="connsiteX3" fmla="*/ 0 w 2376482"/>
              <a:gd name="connsiteY3" fmla="*/ 461665 h 461665"/>
              <a:gd name="connsiteX4" fmla="*/ 0 w 2376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2" h="461665" fill="none" extrusionOk="0">
                <a:moveTo>
                  <a:pt x="0" y="0"/>
                </a:moveTo>
                <a:cubicBezTo>
                  <a:pt x="1149721" y="-49533"/>
                  <a:pt x="2060717" y="-14809"/>
                  <a:pt x="2376482" y="0"/>
                </a:cubicBezTo>
                <a:cubicBezTo>
                  <a:pt x="2374334" y="186521"/>
                  <a:pt x="2374189" y="313513"/>
                  <a:pt x="2376482" y="461665"/>
                </a:cubicBezTo>
                <a:cubicBezTo>
                  <a:pt x="1483383" y="413434"/>
                  <a:pt x="23795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2" h="461665" stroke="0" extrusionOk="0">
                <a:moveTo>
                  <a:pt x="0" y="0"/>
                </a:moveTo>
                <a:cubicBezTo>
                  <a:pt x="1032767" y="118645"/>
                  <a:pt x="1884069" y="116012"/>
                  <a:pt x="2376482" y="0"/>
                </a:cubicBezTo>
                <a:cubicBezTo>
                  <a:pt x="2395228" y="143527"/>
                  <a:pt x="2349492" y="261265"/>
                  <a:pt x="2376482" y="461665"/>
                </a:cubicBezTo>
                <a:cubicBezTo>
                  <a:pt x="1527884" y="596265"/>
                  <a:pt x="79828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fly a kite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987F8A-60B6-5A55-9239-2C1F40A8D42C}"/>
              </a:ext>
            </a:extLst>
          </p:cNvPr>
          <p:cNvSpPr txBox="1"/>
          <p:nvPr/>
        </p:nvSpPr>
        <p:spPr>
          <a:xfrm>
            <a:off x="8730129" y="3859903"/>
            <a:ext cx="2376483" cy="461665"/>
          </a:xfrm>
          <a:custGeom>
            <a:avLst/>
            <a:gdLst>
              <a:gd name="connsiteX0" fmla="*/ 0 w 2376483"/>
              <a:gd name="connsiteY0" fmla="*/ 0 h 461665"/>
              <a:gd name="connsiteX1" fmla="*/ 2376483 w 2376483"/>
              <a:gd name="connsiteY1" fmla="*/ 0 h 461665"/>
              <a:gd name="connsiteX2" fmla="*/ 2376483 w 2376483"/>
              <a:gd name="connsiteY2" fmla="*/ 461665 h 461665"/>
              <a:gd name="connsiteX3" fmla="*/ 0 w 2376483"/>
              <a:gd name="connsiteY3" fmla="*/ 461665 h 461665"/>
              <a:gd name="connsiteX4" fmla="*/ 0 w 237648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3" h="461665" fill="none" extrusionOk="0">
                <a:moveTo>
                  <a:pt x="0" y="0"/>
                </a:moveTo>
                <a:cubicBezTo>
                  <a:pt x="1148606" y="-49533"/>
                  <a:pt x="2059325" y="-14809"/>
                  <a:pt x="2376483" y="0"/>
                </a:cubicBezTo>
                <a:cubicBezTo>
                  <a:pt x="2374335" y="186521"/>
                  <a:pt x="2374190" y="313513"/>
                  <a:pt x="2376483" y="461665"/>
                </a:cubicBezTo>
                <a:cubicBezTo>
                  <a:pt x="1484576" y="413434"/>
                  <a:pt x="2383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3" h="461665" stroke="0" extrusionOk="0">
                <a:moveTo>
                  <a:pt x="0" y="0"/>
                </a:moveTo>
                <a:cubicBezTo>
                  <a:pt x="1032565" y="118645"/>
                  <a:pt x="1883448" y="116012"/>
                  <a:pt x="2376483" y="0"/>
                </a:cubicBezTo>
                <a:cubicBezTo>
                  <a:pt x="2395229" y="143527"/>
                  <a:pt x="2349493" y="261265"/>
                  <a:pt x="2376483" y="461665"/>
                </a:cubicBezTo>
                <a:cubicBezTo>
                  <a:pt x="1528775" y="596265"/>
                  <a:pt x="79970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paint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D8568C5-8370-DC09-B52A-C9B7DC856148}"/>
              </a:ext>
            </a:extLst>
          </p:cNvPr>
          <p:cNvSpPr txBox="1"/>
          <p:nvPr/>
        </p:nvSpPr>
        <p:spPr>
          <a:xfrm>
            <a:off x="8730130" y="5882753"/>
            <a:ext cx="2376484" cy="461665"/>
          </a:xfrm>
          <a:custGeom>
            <a:avLst/>
            <a:gdLst>
              <a:gd name="connsiteX0" fmla="*/ 0 w 2376484"/>
              <a:gd name="connsiteY0" fmla="*/ 0 h 461665"/>
              <a:gd name="connsiteX1" fmla="*/ 2376484 w 2376484"/>
              <a:gd name="connsiteY1" fmla="*/ 0 h 461665"/>
              <a:gd name="connsiteX2" fmla="*/ 2376484 w 2376484"/>
              <a:gd name="connsiteY2" fmla="*/ 461665 h 461665"/>
              <a:gd name="connsiteX3" fmla="*/ 0 w 2376484"/>
              <a:gd name="connsiteY3" fmla="*/ 461665 h 461665"/>
              <a:gd name="connsiteX4" fmla="*/ 0 w 237648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4" h="461665" fill="none" extrusionOk="0">
                <a:moveTo>
                  <a:pt x="0" y="0"/>
                </a:moveTo>
                <a:cubicBezTo>
                  <a:pt x="1147491" y="-49533"/>
                  <a:pt x="2057933" y="-14809"/>
                  <a:pt x="2376484" y="0"/>
                </a:cubicBezTo>
                <a:cubicBezTo>
                  <a:pt x="2374336" y="186521"/>
                  <a:pt x="2374191" y="313513"/>
                  <a:pt x="2376484" y="461665"/>
                </a:cubicBezTo>
                <a:cubicBezTo>
                  <a:pt x="1485769" y="413434"/>
                  <a:pt x="23880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4" h="461665" stroke="0" extrusionOk="0">
                <a:moveTo>
                  <a:pt x="0" y="0"/>
                </a:moveTo>
                <a:cubicBezTo>
                  <a:pt x="1032363" y="118645"/>
                  <a:pt x="1882826" y="116012"/>
                  <a:pt x="2376484" y="0"/>
                </a:cubicBezTo>
                <a:cubicBezTo>
                  <a:pt x="2395230" y="143527"/>
                  <a:pt x="2349494" y="261265"/>
                  <a:pt x="2376484" y="461665"/>
                </a:cubicBezTo>
                <a:cubicBezTo>
                  <a:pt x="1529666" y="596265"/>
                  <a:pt x="8011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 soccer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6CDD9ED3-A82A-3DB2-7144-DD9F765CB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767" y="4432697"/>
            <a:ext cx="1781511" cy="1425209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39CA56D-648D-0CE0-5F0A-91C7A651D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767" y="2427267"/>
            <a:ext cx="1781511" cy="140971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EBD8AE89-EB8F-EC05-D884-C416F2B7F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106" y="345796"/>
            <a:ext cx="1750528" cy="142520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C1D6FE52-DE34-F629-3A7B-DAED3D4E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517" y="4448189"/>
            <a:ext cx="1750528" cy="140971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1E8B8905-3EDC-BD65-4C2D-BE8ACA780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7535" y="2408496"/>
            <a:ext cx="1781511" cy="142520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C54FE9A-5317-FA9C-6431-7F1351779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7534" y="333096"/>
            <a:ext cx="1781511" cy="14252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A64F709-EA59-04D5-68CE-FC8D7F4C7552}"/>
              </a:ext>
            </a:extLst>
          </p:cNvPr>
          <p:cNvSpPr txBox="1"/>
          <p:nvPr/>
        </p:nvSpPr>
        <p:spPr>
          <a:xfrm rot="16200000">
            <a:off x="7759737" y="2555526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HADKHANONG/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7A8C6D-90BB-6DDC-2DEF-FC295D98DA09}"/>
              </a:ext>
            </a:extLst>
          </p:cNvPr>
          <p:cNvSpPr txBox="1"/>
          <p:nvPr/>
        </p:nvSpPr>
        <p:spPr>
          <a:xfrm rot="16200000">
            <a:off x="7759737" y="520547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NIKS ADS/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22701B1-6D7A-8B53-58A6-357715F5AD77}"/>
              </a:ext>
            </a:extLst>
          </p:cNvPr>
          <p:cNvSpPr txBox="1"/>
          <p:nvPr/>
        </p:nvSpPr>
        <p:spPr>
          <a:xfrm rot="16200000">
            <a:off x="4627723" y="4546001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ESB PROFESSIONAL/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6B3C9D-7E12-7EEF-C0B0-91BC517EC0E0}"/>
              </a:ext>
            </a:extLst>
          </p:cNvPr>
          <p:cNvSpPr txBox="1"/>
          <p:nvPr/>
        </p:nvSpPr>
        <p:spPr>
          <a:xfrm rot="16200000">
            <a:off x="4595629" y="2555526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MAVO/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0AB35D3-7D89-60F6-534C-62F568A9F83D}"/>
              </a:ext>
            </a:extLst>
          </p:cNvPr>
          <p:cNvSpPr txBox="1"/>
          <p:nvPr/>
        </p:nvSpPr>
        <p:spPr>
          <a:xfrm rot="16200000">
            <a:off x="4612442" y="446400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PARTY PEOPLE STUDIO/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4348704-A5D6-AB4C-22B8-B8BDFADA4FBD}"/>
              </a:ext>
            </a:extLst>
          </p:cNvPr>
          <p:cNvSpPr txBox="1"/>
          <p:nvPr/>
        </p:nvSpPr>
        <p:spPr>
          <a:xfrm rot="16200000">
            <a:off x="7759738" y="4621799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VERVERIDIS VASILIS/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518646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8: abilities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A3AB2C-2EF1-1D76-B755-8719687F1987}"/>
              </a:ext>
            </a:extLst>
          </p:cNvPr>
          <p:cNvSpPr txBox="1"/>
          <p:nvPr/>
        </p:nvSpPr>
        <p:spPr>
          <a:xfrm>
            <a:off x="5739680" y="1771005"/>
            <a:ext cx="2256003" cy="461665"/>
          </a:xfrm>
          <a:custGeom>
            <a:avLst/>
            <a:gdLst>
              <a:gd name="connsiteX0" fmla="*/ 0 w 2256003"/>
              <a:gd name="connsiteY0" fmla="*/ 0 h 461665"/>
              <a:gd name="connsiteX1" fmla="*/ 2256003 w 2256003"/>
              <a:gd name="connsiteY1" fmla="*/ 0 h 461665"/>
              <a:gd name="connsiteX2" fmla="*/ 2256003 w 2256003"/>
              <a:gd name="connsiteY2" fmla="*/ 461665 h 461665"/>
              <a:gd name="connsiteX3" fmla="*/ 0 w 2256003"/>
              <a:gd name="connsiteY3" fmla="*/ 461665 h 461665"/>
              <a:gd name="connsiteX4" fmla="*/ 0 w 22560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003" h="461665" fill="none" extrusionOk="0">
                <a:moveTo>
                  <a:pt x="0" y="0"/>
                </a:moveTo>
                <a:cubicBezTo>
                  <a:pt x="989734" y="-49533"/>
                  <a:pt x="1956820" y="-14809"/>
                  <a:pt x="2256003" y="0"/>
                </a:cubicBezTo>
                <a:cubicBezTo>
                  <a:pt x="2253855" y="186521"/>
                  <a:pt x="2253710" y="313513"/>
                  <a:pt x="2256003" y="461665"/>
                </a:cubicBezTo>
                <a:cubicBezTo>
                  <a:pt x="1197742" y="413434"/>
                  <a:pt x="38697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256003" h="461665" stroke="0" extrusionOk="0">
                <a:moveTo>
                  <a:pt x="0" y="0"/>
                </a:moveTo>
                <a:cubicBezTo>
                  <a:pt x="992618" y="118645"/>
                  <a:pt x="1862385" y="116012"/>
                  <a:pt x="2256003" y="0"/>
                </a:cubicBezTo>
                <a:cubicBezTo>
                  <a:pt x="2274749" y="143527"/>
                  <a:pt x="2229013" y="261265"/>
                  <a:pt x="2256003" y="461665"/>
                </a:cubicBezTo>
                <a:cubicBezTo>
                  <a:pt x="1530813" y="596265"/>
                  <a:pt x="1004657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 the guitar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33CAFC-4060-13A2-6F33-32CA7FB8D4BC}"/>
              </a:ext>
            </a:extLst>
          </p:cNvPr>
          <p:cNvSpPr txBox="1"/>
          <p:nvPr/>
        </p:nvSpPr>
        <p:spPr>
          <a:xfrm>
            <a:off x="5739681" y="38464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ride a bike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59E11AD-29CC-714F-2DE6-01ECEF94F7E6}"/>
              </a:ext>
            </a:extLst>
          </p:cNvPr>
          <p:cNvSpPr txBox="1"/>
          <p:nvPr/>
        </p:nvSpPr>
        <p:spPr>
          <a:xfrm>
            <a:off x="5739681" y="586925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ride a horse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CAD519-E473-5A1C-096E-0D5AA808A6F7}"/>
              </a:ext>
            </a:extLst>
          </p:cNvPr>
          <p:cNvSpPr txBox="1"/>
          <p:nvPr/>
        </p:nvSpPr>
        <p:spPr>
          <a:xfrm>
            <a:off x="8730130" y="1784503"/>
            <a:ext cx="2376482" cy="461665"/>
          </a:xfrm>
          <a:custGeom>
            <a:avLst/>
            <a:gdLst>
              <a:gd name="connsiteX0" fmla="*/ 0 w 2376482"/>
              <a:gd name="connsiteY0" fmla="*/ 0 h 461665"/>
              <a:gd name="connsiteX1" fmla="*/ 2376482 w 2376482"/>
              <a:gd name="connsiteY1" fmla="*/ 0 h 461665"/>
              <a:gd name="connsiteX2" fmla="*/ 2376482 w 2376482"/>
              <a:gd name="connsiteY2" fmla="*/ 461665 h 461665"/>
              <a:gd name="connsiteX3" fmla="*/ 0 w 2376482"/>
              <a:gd name="connsiteY3" fmla="*/ 461665 h 461665"/>
              <a:gd name="connsiteX4" fmla="*/ 0 w 2376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2" h="461665" fill="none" extrusionOk="0">
                <a:moveTo>
                  <a:pt x="0" y="0"/>
                </a:moveTo>
                <a:cubicBezTo>
                  <a:pt x="1149721" y="-49533"/>
                  <a:pt x="2060717" y="-14809"/>
                  <a:pt x="2376482" y="0"/>
                </a:cubicBezTo>
                <a:cubicBezTo>
                  <a:pt x="2374334" y="186521"/>
                  <a:pt x="2374189" y="313513"/>
                  <a:pt x="2376482" y="461665"/>
                </a:cubicBezTo>
                <a:cubicBezTo>
                  <a:pt x="1483383" y="413434"/>
                  <a:pt x="23795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2" h="461665" stroke="0" extrusionOk="0">
                <a:moveTo>
                  <a:pt x="0" y="0"/>
                </a:moveTo>
                <a:cubicBezTo>
                  <a:pt x="1032767" y="118645"/>
                  <a:pt x="1884069" y="116012"/>
                  <a:pt x="2376482" y="0"/>
                </a:cubicBezTo>
                <a:cubicBezTo>
                  <a:pt x="2395228" y="143527"/>
                  <a:pt x="2349492" y="261265"/>
                  <a:pt x="2376482" y="461665"/>
                </a:cubicBezTo>
                <a:cubicBezTo>
                  <a:pt x="1527884" y="596265"/>
                  <a:pt x="79828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sing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987F8A-60B6-5A55-9239-2C1F40A8D42C}"/>
              </a:ext>
            </a:extLst>
          </p:cNvPr>
          <p:cNvSpPr txBox="1"/>
          <p:nvPr/>
        </p:nvSpPr>
        <p:spPr>
          <a:xfrm>
            <a:off x="8730129" y="3859903"/>
            <a:ext cx="2376483" cy="461665"/>
          </a:xfrm>
          <a:custGeom>
            <a:avLst/>
            <a:gdLst>
              <a:gd name="connsiteX0" fmla="*/ 0 w 2376483"/>
              <a:gd name="connsiteY0" fmla="*/ 0 h 461665"/>
              <a:gd name="connsiteX1" fmla="*/ 2376483 w 2376483"/>
              <a:gd name="connsiteY1" fmla="*/ 0 h 461665"/>
              <a:gd name="connsiteX2" fmla="*/ 2376483 w 2376483"/>
              <a:gd name="connsiteY2" fmla="*/ 461665 h 461665"/>
              <a:gd name="connsiteX3" fmla="*/ 0 w 2376483"/>
              <a:gd name="connsiteY3" fmla="*/ 461665 h 461665"/>
              <a:gd name="connsiteX4" fmla="*/ 0 w 237648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3" h="461665" fill="none" extrusionOk="0">
                <a:moveTo>
                  <a:pt x="0" y="0"/>
                </a:moveTo>
                <a:cubicBezTo>
                  <a:pt x="1148606" y="-49533"/>
                  <a:pt x="2059325" y="-14809"/>
                  <a:pt x="2376483" y="0"/>
                </a:cubicBezTo>
                <a:cubicBezTo>
                  <a:pt x="2374335" y="186521"/>
                  <a:pt x="2374190" y="313513"/>
                  <a:pt x="2376483" y="461665"/>
                </a:cubicBezTo>
                <a:cubicBezTo>
                  <a:pt x="1484576" y="413434"/>
                  <a:pt x="2383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3" h="461665" stroke="0" extrusionOk="0">
                <a:moveTo>
                  <a:pt x="0" y="0"/>
                </a:moveTo>
                <a:cubicBezTo>
                  <a:pt x="1032565" y="118645"/>
                  <a:pt x="1883448" y="116012"/>
                  <a:pt x="2376483" y="0"/>
                </a:cubicBezTo>
                <a:cubicBezTo>
                  <a:pt x="2395229" y="143527"/>
                  <a:pt x="2349493" y="261265"/>
                  <a:pt x="2376483" y="461665"/>
                </a:cubicBezTo>
                <a:cubicBezTo>
                  <a:pt x="1528775" y="596265"/>
                  <a:pt x="79970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swim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D8568C5-8370-DC09-B52A-C9B7DC856148}"/>
              </a:ext>
            </a:extLst>
          </p:cNvPr>
          <p:cNvSpPr txBox="1"/>
          <p:nvPr/>
        </p:nvSpPr>
        <p:spPr>
          <a:xfrm>
            <a:off x="8730130" y="5882753"/>
            <a:ext cx="2376484" cy="461665"/>
          </a:xfrm>
          <a:custGeom>
            <a:avLst/>
            <a:gdLst>
              <a:gd name="connsiteX0" fmla="*/ 0 w 2376484"/>
              <a:gd name="connsiteY0" fmla="*/ 0 h 461665"/>
              <a:gd name="connsiteX1" fmla="*/ 2376484 w 2376484"/>
              <a:gd name="connsiteY1" fmla="*/ 0 h 461665"/>
              <a:gd name="connsiteX2" fmla="*/ 2376484 w 2376484"/>
              <a:gd name="connsiteY2" fmla="*/ 461665 h 461665"/>
              <a:gd name="connsiteX3" fmla="*/ 0 w 2376484"/>
              <a:gd name="connsiteY3" fmla="*/ 461665 h 461665"/>
              <a:gd name="connsiteX4" fmla="*/ 0 w 237648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4" h="461665" fill="none" extrusionOk="0">
                <a:moveTo>
                  <a:pt x="0" y="0"/>
                </a:moveTo>
                <a:cubicBezTo>
                  <a:pt x="1147491" y="-49533"/>
                  <a:pt x="2057933" y="-14809"/>
                  <a:pt x="2376484" y="0"/>
                </a:cubicBezTo>
                <a:cubicBezTo>
                  <a:pt x="2374336" y="186521"/>
                  <a:pt x="2374191" y="313513"/>
                  <a:pt x="2376484" y="461665"/>
                </a:cubicBezTo>
                <a:cubicBezTo>
                  <a:pt x="1485769" y="413434"/>
                  <a:pt x="23880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4" h="461665" stroke="0" extrusionOk="0">
                <a:moveTo>
                  <a:pt x="0" y="0"/>
                </a:moveTo>
                <a:cubicBezTo>
                  <a:pt x="1032363" y="118645"/>
                  <a:pt x="1882826" y="116012"/>
                  <a:pt x="2376484" y="0"/>
                </a:cubicBezTo>
                <a:cubicBezTo>
                  <a:pt x="2395230" y="143527"/>
                  <a:pt x="2349494" y="261265"/>
                  <a:pt x="2376484" y="461665"/>
                </a:cubicBezTo>
                <a:cubicBezTo>
                  <a:pt x="1529666" y="596265"/>
                  <a:pt x="8011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whistle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F0D732-1E1E-45F4-0AF3-5AB49A42B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449" y="4425883"/>
            <a:ext cx="1779841" cy="14393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830B376-13CC-6A73-CD48-D4AB88CA5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449" y="2403014"/>
            <a:ext cx="1779841" cy="14393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D97A4EB-3F28-5375-3202-76753D6A0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449" y="320916"/>
            <a:ext cx="1779841" cy="14393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2100F0C-4FA6-8090-C29E-449CCE3E5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550" y="4425883"/>
            <a:ext cx="1779841" cy="143935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D8FADBF-F0D7-5038-DBC6-B90359F08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017" y="2386310"/>
            <a:ext cx="1764364" cy="14393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0D49DE0-8F3F-80D2-6744-190EB9EFA7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550" y="336393"/>
            <a:ext cx="1779841" cy="1423873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731B395-0CF4-E72B-84B7-8A8AC2634DAD}"/>
              </a:ext>
            </a:extLst>
          </p:cNvPr>
          <p:cNvSpPr txBox="1"/>
          <p:nvPr/>
        </p:nvSpPr>
        <p:spPr>
          <a:xfrm rot="16200000">
            <a:off x="7744586" y="4614391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ONGMOJI/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9382DD-1994-D444-96CC-9064D15EEDDC}"/>
              </a:ext>
            </a:extLst>
          </p:cNvPr>
          <p:cNvSpPr txBox="1"/>
          <p:nvPr/>
        </p:nvSpPr>
        <p:spPr>
          <a:xfrm rot="16200000">
            <a:off x="7727719" y="2599803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HALFPOINT/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1414F1B-0CEC-52F4-996C-730457AACD77}"/>
              </a:ext>
            </a:extLst>
          </p:cNvPr>
          <p:cNvSpPr txBox="1"/>
          <p:nvPr/>
        </p:nvSpPr>
        <p:spPr>
          <a:xfrm rot="16200000">
            <a:off x="7735571" y="472598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LIGHTFIELD STUDIOS/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7BBE766-9229-10D6-A224-42A2E8D579E7}"/>
              </a:ext>
            </a:extLst>
          </p:cNvPr>
          <p:cNvSpPr txBox="1"/>
          <p:nvPr/>
        </p:nvSpPr>
        <p:spPr>
          <a:xfrm rot="16200000">
            <a:off x="4677511" y="4625877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SKUMER/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F63A711-85E6-7345-8AD0-6192D07C8F08}"/>
              </a:ext>
            </a:extLst>
          </p:cNvPr>
          <p:cNvSpPr txBox="1"/>
          <p:nvPr/>
        </p:nvSpPr>
        <p:spPr>
          <a:xfrm rot="16200000">
            <a:off x="4612441" y="2547998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PAVEL KOBYSH/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308CB69-7225-F3EC-F2E4-84E56F5E34C5}"/>
              </a:ext>
            </a:extLst>
          </p:cNvPr>
          <p:cNvSpPr txBox="1"/>
          <p:nvPr/>
        </p:nvSpPr>
        <p:spPr>
          <a:xfrm rot="16200000">
            <a:off x="4660645" y="600392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STOCKIMAGEFACTORY.COM/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49464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THE HUMAN BODY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0A5695-0C89-42F3-3C5A-2AEA259AFF95}"/>
              </a:ext>
            </a:extLst>
          </p:cNvPr>
          <p:cNvSpPr txBox="1"/>
          <p:nvPr/>
        </p:nvSpPr>
        <p:spPr>
          <a:xfrm>
            <a:off x="11315128" y="4322924"/>
            <a:ext cx="595024" cy="461665"/>
          </a:xfrm>
          <a:custGeom>
            <a:avLst/>
            <a:gdLst>
              <a:gd name="connsiteX0" fmla="*/ 0 w 595024"/>
              <a:gd name="connsiteY0" fmla="*/ 0 h 461665"/>
              <a:gd name="connsiteX1" fmla="*/ 595024 w 595024"/>
              <a:gd name="connsiteY1" fmla="*/ 0 h 461665"/>
              <a:gd name="connsiteX2" fmla="*/ 595024 w 595024"/>
              <a:gd name="connsiteY2" fmla="*/ 461665 h 461665"/>
              <a:gd name="connsiteX3" fmla="*/ 0 w 595024"/>
              <a:gd name="connsiteY3" fmla="*/ 461665 h 461665"/>
              <a:gd name="connsiteX4" fmla="*/ 0 w 5950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024" h="461665" fill="none" extrusionOk="0">
                <a:moveTo>
                  <a:pt x="0" y="0"/>
                </a:moveTo>
                <a:cubicBezTo>
                  <a:pt x="266475" y="32887"/>
                  <a:pt x="410154" y="19260"/>
                  <a:pt x="595024" y="0"/>
                </a:cubicBezTo>
                <a:cubicBezTo>
                  <a:pt x="592876" y="186521"/>
                  <a:pt x="592731" y="313513"/>
                  <a:pt x="595024" y="461665"/>
                </a:cubicBezTo>
                <a:cubicBezTo>
                  <a:pt x="390177" y="509290"/>
                  <a:pt x="173056" y="42493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595024" h="461665" stroke="0" extrusionOk="0">
                <a:moveTo>
                  <a:pt x="0" y="0"/>
                </a:moveTo>
                <a:cubicBezTo>
                  <a:pt x="123078" y="36869"/>
                  <a:pt x="406841" y="53289"/>
                  <a:pt x="595024" y="0"/>
                </a:cubicBezTo>
                <a:cubicBezTo>
                  <a:pt x="613770" y="143527"/>
                  <a:pt x="568034" y="261265"/>
                  <a:pt x="595024" y="461665"/>
                </a:cubicBezTo>
                <a:cubicBezTo>
                  <a:pt x="531038" y="427654"/>
                  <a:pt x="82279" y="46429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endParaRPr lang="pt-BR" sz="2400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3016129-7359-A101-747E-02D31E42F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271" y="1732141"/>
            <a:ext cx="6897625" cy="3922417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4DF02359-07E7-FA7D-3718-52B22B9942D8}"/>
              </a:ext>
            </a:extLst>
          </p:cNvPr>
          <p:cNvSpPr txBox="1"/>
          <p:nvPr/>
        </p:nvSpPr>
        <p:spPr>
          <a:xfrm>
            <a:off x="5598532" y="1276656"/>
            <a:ext cx="1432640" cy="461665"/>
          </a:xfrm>
          <a:custGeom>
            <a:avLst/>
            <a:gdLst>
              <a:gd name="connsiteX0" fmla="*/ 0 w 1432640"/>
              <a:gd name="connsiteY0" fmla="*/ 0 h 461665"/>
              <a:gd name="connsiteX1" fmla="*/ 1432640 w 1432640"/>
              <a:gd name="connsiteY1" fmla="*/ 0 h 461665"/>
              <a:gd name="connsiteX2" fmla="*/ 1432640 w 1432640"/>
              <a:gd name="connsiteY2" fmla="*/ 461665 h 461665"/>
              <a:gd name="connsiteX3" fmla="*/ 0 w 1432640"/>
              <a:gd name="connsiteY3" fmla="*/ 461665 h 461665"/>
              <a:gd name="connsiteX4" fmla="*/ 0 w 143264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2640" h="461665" fill="none" extrusionOk="0">
                <a:moveTo>
                  <a:pt x="0" y="0"/>
                </a:moveTo>
                <a:cubicBezTo>
                  <a:pt x="544689" y="6179"/>
                  <a:pt x="1006119" y="26983"/>
                  <a:pt x="1432640" y="0"/>
                </a:cubicBezTo>
                <a:cubicBezTo>
                  <a:pt x="1430492" y="186521"/>
                  <a:pt x="1430347" y="313513"/>
                  <a:pt x="1432640" y="461665"/>
                </a:cubicBezTo>
                <a:cubicBezTo>
                  <a:pt x="1253729" y="446400"/>
                  <a:pt x="157373" y="466453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32640" h="461665" stroke="0" extrusionOk="0">
                <a:moveTo>
                  <a:pt x="0" y="0"/>
                </a:moveTo>
                <a:cubicBezTo>
                  <a:pt x="193429" y="19490"/>
                  <a:pt x="1098447" y="50194"/>
                  <a:pt x="1432640" y="0"/>
                </a:cubicBezTo>
                <a:cubicBezTo>
                  <a:pt x="1451386" y="143527"/>
                  <a:pt x="1405650" y="261265"/>
                  <a:pt x="1432640" y="461665"/>
                </a:cubicBezTo>
                <a:cubicBezTo>
                  <a:pt x="956128" y="364515"/>
                  <a:pt x="545567" y="517800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shoulder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87E4BE2-3305-A368-90F9-42DE3DAB203E}"/>
              </a:ext>
            </a:extLst>
          </p:cNvPr>
          <p:cNvSpPr txBox="1"/>
          <p:nvPr/>
        </p:nvSpPr>
        <p:spPr>
          <a:xfrm>
            <a:off x="4434891" y="3700589"/>
            <a:ext cx="813515" cy="461665"/>
          </a:xfrm>
          <a:custGeom>
            <a:avLst/>
            <a:gdLst>
              <a:gd name="connsiteX0" fmla="*/ 0 w 813515"/>
              <a:gd name="connsiteY0" fmla="*/ 0 h 461665"/>
              <a:gd name="connsiteX1" fmla="*/ 813515 w 813515"/>
              <a:gd name="connsiteY1" fmla="*/ 0 h 461665"/>
              <a:gd name="connsiteX2" fmla="*/ 813515 w 813515"/>
              <a:gd name="connsiteY2" fmla="*/ 461665 h 461665"/>
              <a:gd name="connsiteX3" fmla="*/ 0 w 813515"/>
              <a:gd name="connsiteY3" fmla="*/ 461665 h 461665"/>
              <a:gd name="connsiteX4" fmla="*/ 0 w 8135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515" h="461665" fill="none" extrusionOk="0">
                <a:moveTo>
                  <a:pt x="0" y="0"/>
                </a:moveTo>
                <a:cubicBezTo>
                  <a:pt x="183737" y="59193"/>
                  <a:pt x="556028" y="-564"/>
                  <a:pt x="813515" y="0"/>
                </a:cubicBezTo>
                <a:cubicBezTo>
                  <a:pt x="811367" y="186521"/>
                  <a:pt x="811222" y="313513"/>
                  <a:pt x="813515" y="461665"/>
                </a:cubicBezTo>
                <a:cubicBezTo>
                  <a:pt x="651565" y="450556"/>
                  <a:pt x="340219" y="39428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813515" h="461665" stroke="0" extrusionOk="0">
                <a:moveTo>
                  <a:pt x="0" y="0"/>
                </a:moveTo>
                <a:cubicBezTo>
                  <a:pt x="300201" y="68825"/>
                  <a:pt x="626537" y="45028"/>
                  <a:pt x="813515" y="0"/>
                </a:cubicBezTo>
                <a:cubicBezTo>
                  <a:pt x="832261" y="143527"/>
                  <a:pt x="786525" y="261265"/>
                  <a:pt x="813515" y="461665"/>
                </a:cubicBezTo>
                <a:cubicBezTo>
                  <a:pt x="546543" y="480494"/>
                  <a:pt x="92161" y="50419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arm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DF9B024-7973-FD98-85C6-611B0199D68D}"/>
              </a:ext>
            </a:extLst>
          </p:cNvPr>
          <p:cNvSpPr txBox="1"/>
          <p:nvPr/>
        </p:nvSpPr>
        <p:spPr>
          <a:xfrm>
            <a:off x="4810134" y="5504575"/>
            <a:ext cx="1073123" cy="461665"/>
          </a:xfrm>
          <a:custGeom>
            <a:avLst/>
            <a:gdLst>
              <a:gd name="connsiteX0" fmla="*/ 0 w 1073123"/>
              <a:gd name="connsiteY0" fmla="*/ 0 h 461665"/>
              <a:gd name="connsiteX1" fmla="*/ 1073123 w 1073123"/>
              <a:gd name="connsiteY1" fmla="*/ 0 h 461665"/>
              <a:gd name="connsiteX2" fmla="*/ 1073123 w 1073123"/>
              <a:gd name="connsiteY2" fmla="*/ 461665 h 461665"/>
              <a:gd name="connsiteX3" fmla="*/ 0 w 1073123"/>
              <a:gd name="connsiteY3" fmla="*/ 461665 h 461665"/>
              <a:gd name="connsiteX4" fmla="*/ 0 w 10731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23" h="461665" fill="none" extrusionOk="0">
                <a:moveTo>
                  <a:pt x="0" y="0"/>
                </a:moveTo>
                <a:cubicBezTo>
                  <a:pt x="133570" y="-57583"/>
                  <a:pt x="569857" y="86378"/>
                  <a:pt x="1073123" y="0"/>
                </a:cubicBezTo>
                <a:cubicBezTo>
                  <a:pt x="1070975" y="186521"/>
                  <a:pt x="1070830" y="313513"/>
                  <a:pt x="1073123" y="461665"/>
                </a:cubicBezTo>
                <a:cubicBezTo>
                  <a:pt x="929312" y="367146"/>
                  <a:pt x="418538" y="446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73123" h="461665" stroke="0" extrusionOk="0">
                <a:moveTo>
                  <a:pt x="0" y="0"/>
                </a:moveTo>
                <a:cubicBezTo>
                  <a:pt x="192076" y="17802"/>
                  <a:pt x="638809" y="-62978"/>
                  <a:pt x="1073123" y="0"/>
                </a:cubicBezTo>
                <a:cubicBezTo>
                  <a:pt x="1091869" y="143527"/>
                  <a:pt x="1046133" y="261265"/>
                  <a:pt x="1073123" y="461665"/>
                </a:cubicBezTo>
                <a:cubicBezTo>
                  <a:pt x="965798" y="459643"/>
                  <a:pt x="515972" y="3928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finger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6FE7C9E-6BC0-8EFB-1B09-2FAFA89F986B}"/>
              </a:ext>
            </a:extLst>
          </p:cNvPr>
          <p:cNvSpPr txBox="1"/>
          <p:nvPr/>
        </p:nvSpPr>
        <p:spPr>
          <a:xfrm>
            <a:off x="5998269" y="5504576"/>
            <a:ext cx="986001" cy="461665"/>
          </a:xfrm>
          <a:custGeom>
            <a:avLst/>
            <a:gdLst>
              <a:gd name="connsiteX0" fmla="*/ 0 w 986001"/>
              <a:gd name="connsiteY0" fmla="*/ 0 h 461665"/>
              <a:gd name="connsiteX1" fmla="*/ 986001 w 986001"/>
              <a:gd name="connsiteY1" fmla="*/ 0 h 461665"/>
              <a:gd name="connsiteX2" fmla="*/ 986001 w 986001"/>
              <a:gd name="connsiteY2" fmla="*/ 461665 h 461665"/>
              <a:gd name="connsiteX3" fmla="*/ 0 w 986001"/>
              <a:gd name="connsiteY3" fmla="*/ 461665 h 461665"/>
              <a:gd name="connsiteX4" fmla="*/ 0 w 98600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001" h="461665" fill="none" extrusionOk="0">
                <a:moveTo>
                  <a:pt x="0" y="0"/>
                </a:moveTo>
                <a:cubicBezTo>
                  <a:pt x="332586" y="59175"/>
                  <a:pt x="727737" y="-69118"/>
                  <a:pt x="986001" y="0"/>
                </a:cubicBezTo>
                <a:cubicBezTo>
                  <a:pt x="983853" y="186521"/>
                  <a:pt x="983708" y="313513"/>
                  <a:pt x="986001" y="461665"/>
                </a:cubicBezTo>
                <a:cubicBezTo>
                  <a:pt x="680292" y="543012"/>
                  <a:pt x="306695" y="48795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986001" h="461665" stroke="0" extrusionOk="0">
                <a:moveTo>
                  <a:pt x="0" y="0"/>
                </a:moveTo>
                <a:cubicBezTo>
                  <a:pt x="168281" y="-25760"/>
                  <a:pt x="751339" y="-7009"/>
                  <a:pt x="986001" y="0"/>
                </a:cubicBezTo>
                <a:cubicBezTo>
                  <a:pt x="1004747" y="143527"/>
                  <a:pt x="959011" y="261265"/>
                  <a:pt x="986001" y="461665"/>
                </a:cubicBezTo>
                <a:cubicBezTo>
                  <a:pt x="612564" y="424077"/>
                  <a:pt x="145429" y="51253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hand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DC2DB15-4201-C5C0-B1CD-01F739279F4F}"/>
              </a:ext>
            </a:extLst>
          </p:cNvPr>
          <p:cNvSpPr txBox="1"/>
          <p:nvPr/>
        </p:nvSpPr>
        <p:spPr>
          <a:xfrm>
            <a:off x="6943595" y="3959136"/>
            <a:ext cx="1050749" cy="461665"/>
          </a:xfrm>
          <a:custGeom>
            <a:avLst/>
            <a:gdLst>
              <a:gd name="connsiteX0" fmla="*/ 0 w 1050749"/>
              <a:gd name="connsiteY0" fmla="*/ 0 h 461665"/>
              <a:gd name="connsiteX1" fmla="*/ 1050749 w 1050749"/>
              <a:gd name="connsiteY1" fmla="*/ 0 h 461665"/>
              <a:gd name="connsiteX2" fmla="*/ 1050749 w 1050749"/>
              <a:gd name="connsiteY2" fmla="*/ 461665 h 461665"/>
              <a:gd name="connsiteX3" fmla="*/ 0 w 1050749"/>
              <a:gd name="connsiteY3" fmla="*/ 461665 h 461665"/>
              <a:gd name="connsiteX4" fmla="*/ 0 w 105074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749" h="461665" fill="none" extrusionOk="0">
                <a:moveTo>
                  <a:pt x="0" y="0"/>
                </a:moveTo>
                <a:cubicBezTo>
                  <a:pt x="326785" y="-77787"/>
                  <a:pt x="657636" y="31880"/>
                  <a:pt x="1050749" y="0"/>
                </a:cubicBezTo>
                <a:cubicBezTo>
                  <a:pt x="1048601" y="186521"/>
                  <a:pt x="1048456" y="313513"/>
                  <a:pt x="1050749" y="461665"/>
                </a:cubicBezTo>
                <a:cubicBezTo>
                  <a:pt x="657051" y="537561"/>
                  <a:pt x="337123" y="44336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50749" h="461665" stroke="0" extrusionOk="0">
                <a:moveTo>
                  <a:pt x="0" y="0"/>
                </a:moveTo>
                <a:cubicBezTo>
                  <a:pt x="126177" y="-68330"/>
                  <a:pt x="777051" y="13925"/>
                  <a:pt x="1050749" y="0"/>
                </a:cubicBezTo>
                <a:cubicBezTo>
                  <a:pt x="1069495" y="143527"/>
                  <a:pt x="1023759" y="261265"/>
                  <a:pt x="1050749" y="461665"/>
                </a:cubicBezTo>
                <a:cubicBezTo>
                  <a:pt x="526446" y="508931"/>
                  <a:pt x="332900" y="535493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elbow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BF98946-5904-3792-54AC-61DEC52ACF78}"/>
              </a:ext>
            </a:extLst>
          </p:cNvPr>
          <p:cNvSpPr txBox="1"/>
          <p:nvPr/>
        </p:nvSpPr>
        <p:spPr>
          <a:xfrm>
            <a:off x="7657978" y="4725895"/>
            <a:ext cx="1190213" cy="461665"/>
          </a:xfrm>
          <a:custGeom>
            <a:avLst/>
            <a:gdLst>
              <a:gd name="connsiteX0" fmla="*/ 0 w 1190213"/>
              <a:gd name="connsiteY0" fmla="*/ 0 h 461665"/>
              <a:gd name="connsiteX1" fmla="*/ 1190213 w 1190213"/>
              <a:gd name="connsiteY1" fmla="*/ 0 h 461665"/>
              <a:gd name="connsiteX2" fmla="*/ 1190213 w 1190213"/>
              <a:gd name="connsiteY2" fmla="*/ 461665 h 461665"/>
              <a:gd name="connsiteX3" fmla="*/ 0 w 1190213"/>
              <a:gd name="connsiteY3" fmla="*/ 461665 h 461665"/>
              <a:gd name="connsiteX4" fmla="*/ 0 w 119021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13" h="461665" fill="none" extrusionOk="0">
                <a:moveTo>
                  <a:pt x="0" y="0"/>
                </a:moveTo>
                <a:cubicBezTo>
                  <a:pt x="440225" y="41524"/>
                  <a:pt x="731760" y="95394"/>
                  <a:pt x="1190213" y="0"/>
                </a:cubicBezTo>
                <a:cubicBezTo>
                  <a:pt x="1188065" y="186521"/>
                  <a:pt x="1187920" y="313513"/>
                  <a:pt x="1190213" y="461665"/>
                </a:cubicBezTo>
                <a:cubicBezTo>
                  <a:pt x="836771" y="568024"/>
                  <a:pt x="370700" y="44664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90213" h="461665" stroke="0" extrusionOk="0">
                <a:moveTo>
                  <a:pt x="0" y="0"/>
                </a:moveTo>
                <a:cubicBezTo>
                  <a:pt x="593033" y="-82566"/>
                  <a:pt x="740556" y="96711"/>
                  <a:pt x="1190213" y="0"/>
                </a:cubicBezTo>
                <a:cubicBezTo>
                  <a:pt x="1208959" y="143527"/>
                  <a:pt x="1163223" y="261265"/>
                  <a:pt x="1190213" y="461665"/>
                </a:cubicBezTo>
                <a:cubicBezTo>
                  <a:pt x="641602" y="372085"/>
                  <a:pt x="129292" y="54814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thigh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C177E8C-4BDD-CF83-CA80-A830C29F94B8}"/>
              </a:ext>
            </a:extLst>
          </p:cNvPr>
          <p:cNvSpPr txBox="1"/>
          <p:nvPr/>
        </p:nvSpPr>
        <p:spPr>
          <a:xfrm>
            <a:off x="9119843" y="4553756"/>
            <a:ext cx="1050750" cy="461665"/>
          </a:xfrm>
          <a:custGeom>
            <a:avLst/>
            <a:gdLst>
              <a:gd name="connsiteX0" fmla="*/ 0 w 1050750"/>
              <a:gd name="connsiteY0" fmla="*/ 0 h 461665"/>
              <a:gd name="connsiteX1" fmla="*/ 1050750 w 1050750"/>
              <a:gd name="connsiteY1" fmla="*/ 0 h 461665"/>
              <a:gd name="connsiteX2" fmla="*/ 1050750 w 1050750"/>
              <a:gd name="connsiteY2" fmla="*/ 461665 h 461665"/>
              <a:gd name="connsiteX3" fmla="*/ 0 w 1050750"/>
              <a:gd name="connsiteY3" fmla="*/ 461665 h 461665"/>
              <a:gd name="connsiteX4" fmla="*/ 0 w 105075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750" h="461665" fill="none" extrusionOk="0">
                <a:moveTo>
                  <a:pt x="0" y="0"/>
                </a:moveTo>
                <a:cubicBezTo>
                  <a:pt x="324263" y="-78831"/>
                  <a:pt x="654486" y="29094"/>
                  <a:pt x="1050750" y="0"/>
                </a:cubicBezTo>
                <a:cubicBezTo>
                  <a:pt x="1048602" y="186521"/>
                  <a:pt x="1048457" y="313513"/>
                  <a:pt x="1050750" y="461665"/>
                </a:cubicBezTo>
                <a:cubicBezTo>
                  <a:pt x="659749" y="537597"/>
                  <a:pt x="338086" y="444613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50750" h="461665" stroke="0" extrusionOk="0">
                <a:moveTo>
                  <a:pt x="0" y="0"/>
                </a:moveTo>
                <a:cubicBezTo>
                  <a:pt x="125719" y="-69518"/>
                  <a:pt x="775644" y="12385"/>
                  <a:pt x="1050750" y="0"/>
                </a:cubicBezTo>
                <a:cubicBezTo>
                  <a:pt x="1069496" y="143527"/>
                  <a:pt x="1023760" y="261265"/>
                  <a:pt x="1050750" y="461665"/>
                </a:cubicBezTo>
                <a:cubicBezTo>
                  <a:pt x="528461" y="510388"/>
                  <a:pt x="336131" y="53643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knee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20948C3-5C77-A5B2-E940-10DFFB9F78BF}"/>
              </a:ext>
            </a:extLst>
          </p:cNvPr>
          <p:cNvSpPr txBox="1"/>
          <p:nvPr/>
        </p:nvSpPr>
        <p:spPr>
          <a:xfrm>
            <a:off x="9914593" y="1992297"/>
            <a:ext cx="666815" cy="461665"/>
          </a:xfrm>
          <a:custGeom>
            <a:avLst/>
            <a:gdLst>
              <a:gd name="connsiteX0" fmla="*/ 0 w 666815"/>
              <a:gd name="connsiteY0" fmla="*/ 0 h 461665"/>
              <a:gd name="connsiteX1" fmla="*/ 666815 w 666815"/>
              <a:gd name="connsiteY1" fmla="*/ 0 h 461665"/>
              <a:gd name="connsiteX2" fmla="*/ 666815 w 666815"/>
              <a:gd name="connsiteY2" fmla="*/ 461665 h 461665"/>
              <a:gd name="connsiteX3" fmla="*/ 0 w 666815"/>
              <a:gd name="connsiteY3" fmla="*/ 461665 h 461665"/>
              <a:gd name="connsiteX4" fmla="*/ 0 w 6668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815" h="461665" fill="none" extrusionOk="0">
                <a:moveTo>
                  <a:pt x="0" y="0"/>
                </a:moveTo>
                <a:cubicBezTo>
                  <a:pt x="84203" y="-3478"/>
                  <a:pt x="557972" y="43965"/>
                  <a:pt x="666815" y="0"/>
                </a:cubicBezTo>
                <a:cubicBezTo>
                  <a:pt x="664667" y="186521"/>
                  <a:pt x="664522" y="313513"/>
                  <a:pt x="666815" y="461665"/>
                </a:cubicBezTo>
                <a:cubicBezTo>
                  <a:pt x="465667" y="451724"/>
                  <a:pt x="330697" y="46876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666815" h="461665" stroke="0" extrusionOk="0">
                <a:moveTo>
                  <a:pt x="0" y="0"/>
                </a:moveTo>
                <a:cubicBezTo>
                  <a:pt x="269616" y="11085"/>
                  <a:pt x="468107" y="-33997"/>
                  <a:pt x="666815" y="0"/>
                </a:cubicBezTo>
                <a:cubicBezTo>
                  <a:pt x="685561" y="143527"/>
                  <a:pt x="639825" y="261265"/>
                  <a:pt x="666815" y="461665"/>
                </a:cubicBezTo>
                <a:cubicBezTo>
                  <a:pt x="446130" y="506783"/>
                  <a:pt x="274243" y="49494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leg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F26DBAD-4A5B-7C4E-DA96-D7B555765383}"/>
              </a:ext>
            </a:extLst>
          </p:cNvPr>
          <p:cNvSpPr txBox="1"/>
          <p:nvPr/>
        </p:nvSpPr>
        <p:spPr>
          <a:xfrm>
            <a:off x="11225527" y="1715298"/>
            <a:ext cx="859933" cy="1477328"/>
          </a:xfrm>
          <a:custGeom>
            <a:avLst/>
            <a:gdLst>
              <a:gd name="connsiteX0" fmla="*/ 0 w 859933"/>
              <a:gd name="connsiteY0" fmla="*/ 0 h 1477328"/>
              <a:gd name="connsiteX1" fmla="*/ 859933 w 859933"/>
              <a:gd name="connsiteY1" fmla="*/ 0 h 1477328"/>
              <a:gd name="connsiteX2" fmla="*/ 859933 w 859933"/>
              <a:gd name="connsiteY2" fmla="*/ 1477328 h 1477328"/>
              <a:gd name="connsiteX3" fmla="*/ 0 w 859933"/>
              <a:gd name="connsiteY3" fmla="*/ 1477328 h 1477328"/>
              <a:gd name="connsiteX4" fmla="*/ 0 w 859933"/>
              <a:gd name="connsiteY4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933" h="1477328" fill="none" extrusionOk="0">
                <a:moveTo>
                  <a:pt x="0" y="0"/>
                </a:moveTo>
                <a:cubicBezTo>
                  <a:pt x="325749" y="25306"/>
                  <a:pt x="518379" y="-26512"/>
                  <a:pt x="859933" y="0"/>
                </a:cubicBezTo>
                <a:cubicBezTo>
                  <a:pt x="882715" y="704010"/>
                  <a:pt x="732991" y="1305905"/>
                  <a:pt x="859933" y="1477328"/>
                </a:cubicBezTo>
                <a:cubicBezTo>
                  <a:pt x="745779" y="1425597"/>
                  <a:pt x="282620" y="1551879"/>
                  <a:pt x="0" y="1477328"/>
                </a:cubicBezTo>
                <a:cubicBezTo>
                  <a:pt x="-111356" y="1179937"/>
                  <a:pt x="-105759" y="213824"/>
                  <a:pt x="0" y="0"/>
                </a:cubicBezTo>
                <a:close/>
              </a:path>
              <a:path w="859933" h="1477328" stroke="0" extrusionOk="0">
                <a:moveTo>
                  <a:pt x="0" y="0"/>
                </a:moveTo>
                <a:cubicBezTo>
                  <a:pt x="399024" y="-74333"/>
                  <a:pt x="554068" y="-39295"/>
                  <a:pt x="859933" y="0"/>
                </a:cubicBezTo>
                <a:cubicBezTo>
                  <a:pt x="803889" y="735153"/>
                  <a:pt x="891113" y="1113412"/>
                  <a:pt x="859933" y="1477328"/>
                </a:cubicBezTo>
                <a:cubicBezTo>
                  <a:pt x="614443" y="1537261"/>
                  <a:pt x="150925" y="1419918"/>
                  <a:pt x="0" y="1477328"/>
                </a:cubicBezTo>
                <a:cubicBezTo>
                  <a:pt x="-79908" y="1020908"/>
                  <a:pt x="115447" y="63690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foot</a:t>
            </a:r>
            <a:r>
              <a:rPr lang="pt-BR" sz="2400" b="1" dirty="0"/>
              <a:t> </a:t>
            </a:r>
            <a:r>
              <a:rPr lang="pt-BR" sz="1600" b="1" dirty="0"/>
              <a:t>(sing.)</a:t>
            </a:r>
            <a:r>
              <a:rPr lang="pt-BR" sz="2400" b="1" dirty="0"/>
              <a:t>/</a:t>
            </a:r>
          </a:p>
          <a:p>
            <a:pPr algn="ctr"/>
            <a:r>
              <a:rPr lang="pt-BR" sz="2200" b="1" dirty="0"/>
              <a:t>feet</a:t>
            </a:r>
            <a:r>
              <a:rPr lang="pt-BR" sz="2400" b="1" dirty="0"/>
              <a:t> </a:t>
            </a:r>
            <a:r>
              <a:rPr lang="pt-BR" sz="1600" b="1" dirty="0"/>
              <a:t>(pl.)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05134AB-AB01-E267-9CA1-0D12924EDD14}"/>
              </a:ext>
            </a:extLst>
          </p:cNvPr>
          <p:cNvCxnSpPr>
            <a:cxnSpLocks/>
          </p:cNvCxnSpPr>
          <p:nvPr/>
        </p:nvCxnSpPr>
        <p:spPr>
          <a:xfrm flipV="1">
            <a:off x="11437034" y="3192626"/>
            <a:ext cx="218459" cy="1255332"/>
          </a:xfrm>
          <a:prstGeom prst="line">
            <a:avLst/>
          </a:prstGeom>
          <a:ln>
            <a:solidFill>
              <a:srgbClr val="E16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26BC3F2-8557-BBEE-458E-CF60247A46D0}"/>
              </a:ext>
            </a:extLst>
          </p:cNvPr>
          <p:cNvSpPr txBox="1"/>
          <p:nvPr/>
        </p:nvSpPr>
        <p:spPr>
          <a:xfrm>
            <a:off x="10988678" y="5253831"/>
            <a:ext cx="666815" cy="461665"/>
          </a:xfrm>
          <a:custGeom>
            <a:avLst/>
            <a:gdLst>
              <a:gd name="connsiteX0" fmla="*/ 0 w 666815"/>
              <a:gd name="connsiteY0" fmla="*/ 0 h 461665"/>
              <a:gd name="connsiteX1" fmla="*/ 666815 w 666815"/>
              <a:gd name="connsiteY1" fmla="*/ 0 h 461665"/>
              <a:gd name="connsiteX2" fmla="*/ 666815 w 666815"/>
              <a:gd name="connsiteY2" fmla="*/ 461665 h 461665"/>
              <a:gd name="connsiteX3" fmla="*/ 0 w 666815"/>
              <a:gd name="connsiteY3" fmla="*/ 461665 h 461665"/>
              <a:gd name="connsiteX4" fmla="*/ 0 w 6668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815" h="461665" fill="none" extrusionOk="0">
                <a:moveTo>
                  <a:pt x="0" y="0"/>
                </a:moveTo>
                <a:cubicBezTo>
                  <a:pt x="84203" y="-3478"/>
                  <a:pt x="557972" y="43965"/>
                  <a:pt x="666815" y="0"/>
                </a:cubicBezTo>
                <a:cubicBezTo>
                  <a:pt x="664667" y="186521"/>
                  <a:pt x="664522" y="313513"/>
                  <a:pt x="666815" y="461665"/>
                </a:cubicBezTo>
                <a:cubicBezTo>
                  <a:pt x="465667" y="451724"/>
                  <a:pt x="330697" y="46876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666815" h="461665" stroke="0" extrusionOk="0">
                <a:moveTo>
                  <a:pt x="0" y="0"/>
                </a:moveTo>
                <a:cubicBezTo>
                  <a:pt x="269616" y="11085"/>
                  <a:pt x="468107" y="-33997"/>
                  <a:pt x="666815" y="0"/>
                </a:cubicBezTo>
                <a:cubicBezTo>
                  <a:pt x="685561" y="143527"/>
                  <a:pt x="639825" y="261265"/>
                  <a:pt x="666815" y="461665"/>
                </a:cubicBezTo>
                <a:cubicBezTo>
                  <a:pt x="446130" y="506783"/>
                  <a:pt x="274243" y="49494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toe</a:t>
            </a:r>
          </a:p>
        </p:txBody>
      </p:sp>
    </p:spTree>
    <p:extLst>
      <p:ext uri="{BB962C8B-B14F-4D97-AF65-F5344CB8AC3E}">
        <p14:creationId xmlns:p14="http://schemas.microsoft.com/office/powerpoint/2010/main" val="233705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THE HUMAN BODY</a:t>
            </a:r>
          </a:p>
        </p:txBody>
      </p:sp>
      <p:pic>
        <p:nvPicPr>
          <p:cNvPr id="5" name="Imagem 4" descr="Mulher sorrindo pousando para foto&#10;&#10;Descrição gerada automaticamente">
            <a:extLst>
              <a:ext uri="{FF2B5EF4-FFF2-40B4-BE49-F238E27FC236}">
                <a16:creationId xmlns:a16="http://schemas.microsoft.com/office/drawing/2014/main" id="{D561A438-1CE2-07F1-94BE-D0860517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664" y="1408696"/>
            <a:ext cx="4897915" cy="43884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6FE7C9E-6BC0-8EFB-1B09-2FAFA89F986B}"/>
              </a:ext>
            </a:extLst>
          </p:cNvPr>
          <p:cNvSpPr txBox="1"/>
          <p:nvPr/>
        </p:nvSpPr>
        <p:spPr>
          <a:xfrm>
            <a:off x="10562532" y="2635988"/>
            <a:ext cx="986001" cy="461665"/>
          </a:xfrm>
          <a:custGeom>
            <a:avLst/>
            <a:gdLst>
              <a:gd name="connsiteX0" fmla="*/ 0 w 986001"/>
              <a:gd name="connsiteY0" fmla="*/ 0 h 461665"/>
              <a:gd name="connsiteX1" fmla="*/ 986001 w 986001"/>
              <a:gd name="connsiteY1" fmla="*/ 0 h 461665"/>
              <a:gd name="connsiteX2" fmla="*/ 986001 w 986001"/>
              <a:gd name="connsiteY2" fmla="*/ 461665 h 461665"/>
              <a:gd name="connsiteX3" fmla="*/ 0 w 986001"/>
              <a:gd name="connsiteY3" fmla="*/ 461665 h 461665"/>
              <a:gd name="connsiteX4" fmla="*/ 0 w 98600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001" h="461665" fill="none" extrusionOk="0">
                <a:moveTo>
                  <a:pt x="0" y="0"/>
                </a:moveTo>
                <a:cubicBezTo>
                  <a:pt x="332586" y="59175"/>
                  <a:pt x="727737" y="-69118"/>
                  <a:pt x="986001" y="0"/>
                </a:cubicBezTo>
                <a:cubicBezTo>
                  <a:pt x="983853" y="186521"/>
                  <a:pt x="983708" y="313513"/>
                  <a:pt x="986001" y="461665"/>
                </a:cubicBezTo>
                <a:cubicBezTo>
                  <a:pt x="680292" y="543012"/>
                  <a:pt x="306695" y="48795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986001" h="461665" stroke="0" extrusionOk="0">
                <a:moveTo>
                  <a:pt x="0" y="0"/>
                </a:moveTo>
                <a:cubicBezTo>
                  <a:pt x="168281" y="-25760"/>
                  <a:pt x="751339" y="-7009"/>
                  <a:pt x="986001" y="0"/>
                </a:cubicBezTo>
                <a:cubicBezTo>
                  <a:pt x="1004747" y="143527"/>
                  <a:pt x="959011" y="261265"/>
                  <a:pt x="986001" y="461665"/>
                </a:cubicBezTo>
                <a:cubicBezTo>
                  <a:pt x="612564" y="424077"/>
                  <a:pt x="145429" y="51253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head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DF9B024-7973-FD98-85C6-611B0199D68D}"/>
              </a:ext>
            </a:extLst>
          </p:cNvPr>
          <p:cNvSpPr txBox="1"/>
          <p:nvPr/>
        </p:nvSpPr>
        <p:spPr>
          <a:xfrm>
            <a:off x="10459165" y="4786611"/>
            <a:ext cx="1073123" cy="461665"/>
          </a:xfrm>
          <a:custGeom>
            <a:avLst/>
            <a:gdLst>
              <a:gd name="connsiteX0" fmla="*/ 0 w 1073123"/>
              <a:gd name="connsiteY0" fmla="*/ 0 h 461665"/>
              <a:gd name="connsiteX1" fmla="*/ 1073123 w 1073123"/>
              <a:gd name="connsiteY1" fmla="*/ 0 h 461665"/>
              <a:gd name="connsiteX2" fmla="*/ 1073123 w 1073123"/>
              <a:gd name="connsiteY2" fmla="*/ 461665 h 461665"/>
              <a:gd name="connsiteX3" fmla="*/ 0 w 1073123"/>
              <a:gd name="connsiteY3" fmla="*/ 461665 h 461665"/>
              <a:gd name="connsiteX4" fmla="*/ 0 w 10731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23" h="461665" fill="none" extrusionOk="0">
                <a:moveTo>
                  <a:pt x="0" y="0"/>
                </a:moveTo>
                <a:cubicBezTo>
                  <a:pt x="133570" y="-57583"/>
                  <a:pt x="569857" y="86378"/>
                  <a:pt x="1073123" y="0"/>
                </a:cubicBezTo>
                <a:cubicBezTo>
                  <a:pt x="1070975" y="186521"/>
                  <a:pt x="1070830" y="313513"/>
                  <a:pt x="1073123" y="461665"/>
                </a:cubicBezTo>
                <a:cubicBezTo>
                  <a:pt x="929312" y="367146"/>
                  <a:pt x="418538" y="446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73123" h="461665" stroke="0" extrusionOk="0">
                <a:moveTo>
                  <a:pt x="0" y="0"/>
                </a:moveTo>
                <a:cubicBezTo>
                  <a:pt x="192076" y="17802"/>
                  <a:pt x="638809" y="-62978"/>
                  <a:pt x="1073123" y="0"/>
                </a:cubicBezTo>
                <a:cubicBezTo>
                  <a:pt x="1091869" y="143527"/>
                  <a:pt x="1046133" y="261265"/>
                  <a:pt x="1073123" y="461665"/>
                </a:cubicBezTo>
                <a:cubicBezTo>
                  <a:pt x="965798" y="459643"/>
                  <a:pt x="515972" y="3928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chest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0CE7D9-CDFA-42B9-FC3E-FF0FF3F122A2}"/>
              </a:ext>
            </a:extLst>
          </p:cNvPr>
          <p:cNvSpPr txBox="1"/>
          <p:nvPr/>
        </p:nvSpPr>
        <p:spPr>
          <a:xfrm>
            <a:off x="4988118" y="3371639"/>
            <a:ext cx="1073123" cy="461665"/>
          </a:xfrm>
          <a:custGeom>
            <a:avLst/>
            <a:gdLst>
              <a:gd name="connsiteX0" fmla="*/ 0 w 1073123"/>
              <a:gd name="connsiteY0" fmla="*/ 0 h 461665"/>
              <a:gd name="connsiteX1" fmla="*/ 1073123 w 1073123"/>
              <a:gd name="connsiteY1" fmla="*/ 0 h 461665"/>
              <a:gd name="connsiteX2" fmla="*/ 1073123 w 1073123"/>
              <a:gd name="connsiteY2" fmla="*/ 461665 h 461665"/>
              <a:gd name="connsiteX3" fmla="*/ 0 w 1073123"/>
              <a:gd name="connsiteY3" fmla="*/ 461665 h 461665"/>
              <a:gd name="connsiteX4" fmla="*/ 0 w 10731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23" h="461665" fill="none" extrusionOk="0">
                <a:moveTo>
                  <a:pt x="0" y="0"/>
                </a:moveTo>
                <a:cubicBezTo>
                  <a:pt x="133570" y="-57583"/>
                  <a:pt x="569857" y="86378"/>
                  <a:pt x="1073123" y="0"/>
                </a:cubicBezTo>
                <a:cubicBezTo>
                  <a:pt x="1070975" y="186521"/>
                  <a:pt x="1070830" y="313513"/>
                  <a:pt x="1073123" y="461665"/>
                </a:cubicBezTo>
                <a:cubicBezTo>
                  <a:pt x="929312" y="367146"/>
                  <a:pt x="418538" y="446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73123" h="461665" stroke="0" extrusionOk="0">
                <a:moveTo>
                  <a:pt x="0" y="0"/>
                </a:moveTo>
                <a:cubicBezTo>
                  <a:pt x="192076" y="17802"/>
                  <a:pt x="638809" y="-62978"/>
                  <a:pt x="1073123" y="0"/>
                </a:cubicBezTo>
                <a:cubicBezTo>
                  <a:pt x="1091869" y="143527"/>
                  <a:pt x="1046133" y="261265"/>
                  <a:pt x="1073123" y="461665"/>
                </a:cubicBezTo>
                <a:cubicBezTo>
                  <a:pt x="965798" y="459643"/>
                  <a:pt x="515972" y="3928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nose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4D9057-11CC-6C86-E61D-8A6B9F9BC6D0}"/>
              </a:ext>
            </a:extLst>
          </p:cNvPr>
          <p:cNvSpPr txBox="1"/>
          <p:nvPr/>
        </p:nvSpPr>
        <p:spPr>
          <a:xfrm>
            <a:off x="4988118" y="3959136"/>
            <a:ext cx="1193946" cy="461665"/>
          </a:xfrm>
          <a:custGeom>
            <a:avLst/>
            <a:gdLst>
              <a:gd name="connsiteX0" fmla="*/ 0 w 1193946"/>
              <a:gd name="connsiteY0" fmla="*/ 0 h 461665"/>
              <a:gd name="connsiteX1" fmla="*/ 1193946 w 1193946"/>
              <a:gd name="connsiteY1" fmla="*/ 0 h 461665"/>
              <a:gd name="connsiteX2" fmla="*/ 1193946 w 1193946"/>
              <a:gd name="connsiteY2" fmla="*/ 461665 h 461665"/>
              <a:gd name="connsiteX3" fmla="*/ 0 w 1193946"/>
              <a:gd name="connsiteY3" fmla="*/ 461665 h 461665"/>
              <a:gd name="connsiteX4" fmla="*/ 0 w 119394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946" h="461665" fill="none" extrusionOk="0">
                <a:moveTo>
                  <a:pt x="0" y="0"/>
                </a:moveTo>
                <a:cubicBezTo>
                  <a:pt x="248297" y="40763"/>
                  <a:pt x="856660" y="-60098"/>
                  <a:pt x="1193946" y="0"/>
                </a:cubicBezTo>
                <a:cubicBezTo>
                  <a:pt x="1191798" y="186521"/>
                  <a:pt x="1191653" y="313513"/>
                  <a:pt x="1193946" y="461665"/>
                </a:cubicBezTo>
                <a:cubicBezTo>
                  <a:pt x="655142" y="470368"/>
                  <a:pt x="201068" y="489399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193946" h="461665" stroke="0" extrusionOk="0">
                <a:moveTo>
                  <a:pt x="0" y="0"/>
                </a:moveTo>
                <a:cubicBezTo>
                  <a:pt x="519506" y="87014"/>
                  <a:pt x="880338" y="-35852"/>
                  <a:pt x="1193946" y="0"/>
                </a:cubicBezTo>
                <a:cubicBezTo>
                  <a:pt x="1212692" y="143527"/>
                  <a:pt x="1166956" y="261265"/>
                  <a:pt x="1193946" y="461665"/>
                </a:cubicBezTo>
                <a:cubicBezTo>
                  <a:pt x="1073703" y="444734"/>
                  <a:pt x="270927" y="43322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mouth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DC7E6D-A618-38DF-AC9F-1520B63C9708}"/>
              </a:ext>
            </a:extLst>
          </p:cNvPr>
          <p:cNvSpPr txBox="1"/>
          <p:nvPr/>
        </p:nvSpPr>
        <p:spPr>
          <a:xfrm>
            <a:off x="4988119" y="4555779"/>
            <a:ext cx="1073123" cy="461665"/>
          </a:xfrm>
          <a:custGeom>
            <a:avLst/>
            <a:gdLst>
              <a:gd name="connsiteX0" fmla="*/ 0 w 1073123"/>
              <a:gd name="connsiteY0" fmla="*/ 0 h 461665"/>
              <a:gd name="connsiteX1" fmla="*/ 1073123 w 1073123"/>
              <a:gd name="connsiteY1" fmla="*/ 0 h 461665"/>
              <a:gd name="connsiteX2" fmla="*/ 1073123 w 1073123"/>
              <a:gd name="connsiteY2" fmla="*/ 461665 h 461665"/>
              <a:gd name="connsiteX3" fmla="*/ 0 w 1073123"/>
              <a:gd name="connsiteY3" fmla="*/ 461665 h 461665"/>
              <a:gd name="connsiteX4" fmla="*/ 0 w 10731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23" h="461665" fill="none" extrusionOk="0">
                <a:moveTo>
                  <a:pt x="0" y="0"/>
                </a:moveTo>
                <a:cubicBezTo>
                  <a:pt x="133570" y="-57583"/>
                  <a:pt x="569857" y="86378"/>
                  <a:pt x="1073123" y="0"/>
                </a:cubicBezTo>
                <a:cubicBezTo>
                  <a:pt x="1070975" y="186521"/>
                  <a:pt x="1070830" y="313513"/>
                  <a:pt x="1073123" y="461665"/>
                </a:cubicBezTo>
                <a:cubicBezTo>
                  <a:pt x="929312" y="367146"/>
                  <a:pt x="418538" y="446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73123" h="461665" stroke="0" extrusionOk="0">
                <a:moveTo>
                  <a:pt x="0" y="0"/>
                </a:moveTo>
                <a:cubicBezTo>
                  <a:pt x="192076" y="17802"/>
                  <a:pt x="638809" y="-62978"/>
                  <a:pt x="1073123" y="0"/>
                </a:cubicBezTo>
                <a:cubicBezTo>
                  <a:pt x="1091869" y="143527"/>
                  <a:pt x="1046133" y="261265"/>
                  <a:pt x="1073123" y="461665"/>
                </a:cubicBezTo>
                <a:cubicBezTo>
                  <a:pt x="965798" y="459643"/>
                  <a:pt x="515972" y="3928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neck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241C59B-7954-1B8C-DFED-6DC5145FA332}"/>
              </a:ext>
            </a:extLst>
          </p:cNvPr>
          <p:cNvSpPr txBox="1"/>
          <p:nvPr/>
        </p:nvSpPr>
        <p:spPr>
          <a:xfrm>
            <a:off x="4989535" y="2758136"/>
            <a:ext cx="1073123" cy="461665"/>
          </a:xfrm>
          <a:custGeom>
            <a:avLst/>
            <a:gdLst>
              <a:gd name="connsiteX0" fmla="*/ 0 w 1073123"/>
              <a:gd name="connsiteY0" fmla="*/ 0 h 461665"/>
              <a:gd name="connsiteX1" fmla="*/ 1073123 w 1073123"/>
              <a:gd name="connsiteY1" fmla="*/ 0 h 461665"/>
              <a:gd name="connsiteX2" fmla="*/ 1073123 w 1073123"/>
              <a:gd name="connsiteY2" fmla="*/ 461665 h 461665"/>
              <a:gd name="connsiteX3" fmla="*/ 0 w 1073123"/>
              <a:gd name="connsiteY3" fmla="*/ 461665 h 461665"/>
              <a:gd name="connsiteX4" fmla="*/ 0 w 10731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23" h="461665" fill="none" extrusionOk="0">
                <a:moveTo>
                  <a:pt x="0" y="0"/>
                </a:moveTo>
                <a:cubicBezTo>
                  <a:pt x="133570" y="-57583"/>
                  <a:pt x="569857" y="86378"/>
                  <a:pt x="1073123" y="0"/>
                </a:cubicBezTo>
                <a:cubicBezTo>
                  <a:pt x="1070975" y="186521"/>
                  <a:pt x="1070830" y="313513"/>
                  <a:pt x="1073123" y="461665"/>
                </a:cubicBezTo>
                <a:cubicBezTo>
                  <a:pt x="929312" y="367146"/>
                  <a:pt x="418538" y="446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73123" h="461665" stroke="0" extrusionOk="0">
                <a:moveTo>
                  <a:pt x="0" y="0"/>
                </a:moveTo>
                <a:cubicBezTo>
                  <a:pt x="192076" y="17802"/>
                  <a:pt x="638809" y="-62978"/>
                  <a:pt x="1073123" y="0"/>
                </a:cubicBezTo>
                <a:cubicBezTo>
                  <a:pt x="1091869" y="143527"/>
                  <a:pt x="1046133" y="261265"/>
                  <a:pt x="1073123" y="461665"/>
                </a:cubicBezTo>
                <a:cubicBezTo>
                  <a:pt x="965798" y="459643"/>
                  <a:pt x="515972" y="3928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ear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928763-2864-90A5-7F5D-94DF06A68E38}"/>
              </a:ext>
            </a:extLst>
          </p:cNvPr>
          <p:cNvSpPr txBox="1"/>
          <p:nvPr/>
        </p:nvSpPr>
        <p:spPr>
          <a:xfrm>
            <a:off x="4971607" y="2149123"/>
            <a:ext cx="1073123" cy="461665"/>
          </a:xfrm>
          <a:custGeom>
            <a:avLst/>
            <a:gdLst>
              <a:gd name="connsiteX0" fmla="*/ 0 w 1073123"/>
              <a:gd name="connsiteY0" fmla="*/ 0 h 461665"/>
              <a:gd name="connsiteX1" fmla="*/ 1073123 w 1073123"/>
              <a:gd name="connsiteY1" fmla="*/ 0 h 461665"/>
              <a:gd name="connsiteX2" fmla="*/ 1073123 w 1073123"/>
              <a:gd name="connsiteY2" fmla="*/ 461665 h 461665"/>
              <a:gd name="connsiteX3" fmla="*/ 0 w 1073123"/>
              <a:gd name="connsiteY3" fmla="*/ 461665 h 461665"/>
              <a:gd name="connsiteX4" fmla="*/ 0 w 10731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23" h="461665" fill="none" extrusionOk="0">
                <a:moveTo>
                  <a:pt x="0" y="0"/>
                </a:moveTo>
                <a:cubicBezTo>
                  <a:pt x="133570" y="-57583"/>
                  <a:pt x="569857" y="86378"/>
                  <a:pt x="1073123" y="0"/>
                </a:cubicBezTo>
                <a:cubicBezTo>
                  <a:pt x="1070975" y="186521"/>
                  <a:pt x="1070830" y="313513"/>
                  <a:pt x="1073123" y="461665"/>
                </a:cubicBezTo>
                <a:cubicBezTo>
                  <a:pt x="929312" y="367146"/>
                  <a:pt x="418538" y="446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73123" h="461665" stroke="0" extrusionOk="0">
                <a:moveTo>
                  <a:pt x="0" y="0"/>
                </a:moveTo>
                <a:cubicBezTo>
                  <a:pt x="192076" y="17802"/>
                  <a:pt x="638809" y="-62978"/>
                  <a:pt x="1073123" y="0"/>
                </a:cubicBezTo>
                <a:cubicBezTo>
                  <a:pt x="1091869" y="143527"/>
                  <a:pt x="1046133" y="261265"/>
                  <a:pt x="1073123" y="461665"/>
                </a:cubicBezTo>
                <a:cubicBezTo>
                  <a:pt x="965798" y="459643"/>
                  <a:pt x="515972" y="3928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eye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146271B-DFF4-CF05-A7C4-8BE7E9722C49}"/>
              </a:ext>
            </a:extLst>
          </p:cNvPr>
          <p:cNvSpPr txBox="1"/>
          <p:nvPr/>
        </p:nvSpPr>
        <p:spPr>
          <a:xfrm>
            <a:off x="4971608" y="1506611"/>
            <a:ext cx="1073123" cy="461665"/>
          </a:xfrm>
          <a:custGeom>
            <a:avLst/>
            <a:gdLst>
              <a:gd name="connsiteX0" fmla="*/ 0 w 1073123"/>
              <a:gd name="connsiteY0" fmla="*/ 0 h 461665"/>
              <a:gd name="connsiteX1" fmla="*/ 1073123 w 1073123"/>
              <a:gd name="connsiteY1" fmla="*/ 0 h 461665"/>
              <a:gd name="connsiteX2" fmla="*/ 1073123 w 1073123"/>
              <a:gd name="connsiteY2" fmla="*/ 461665 h 461665"/>
              <a:gd name="connsiteX3" fmla="*/ 0 w 1073123"/>
              <a:gd name="connsiteY3" fmla="*/ 461665 h 461665"/>
              <a:gd name="connsiteX4" fmla="*/ 0 w 10731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23" h="461665" fill="none" extrusionOk="0">
                <a:moveTo>
                  <a:pt x="0" y="0"/>
                </a:moveTo>
                <a:cubicBezTo>
                  <a:pt x="133570" y="-57583"/>
                  <a:pt x="569857" y="86378"/>
                  <a:pt x="1073123" y="0"/>
                </a:cubicBezTo>
                <a:cubicBezTo>
                  <a:pt x="1070975" y="186521"/>
                  <a:pt x="1070830" y="313513"/>
                  <a:pt x="1073123" y="461665"/>
                </a:cubicBezTo>
                <a:cubicBezTo>
                  <a:pt x="929312" y="367146"/>
                  <a:pt x="418538" y="446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073123" h="461665" stroke="0" extrusionOk="0">
                <a:moveTo>
                  <a:pt x="0" y="0"/>
                </a:moveTo>
                <a:cubicBezTo>
                  <a:pt x="192076" y="17802"/>
                  <a:pt x="638809" y="-62978"/>
                  <a:pt x="1073123" y="0"/>
                </a:cubicBezTo>
                <a:cubicBezTo>
                  <a:pt x="1091869" y="143527"/>
                  <a:pt x="1046133" y="261265"/>
                  <a:pt x="1073123" y="461665"/>
                </a:cubicBezTo>
                <a:cubicBezTo>
                  <a:pt x="965798" y="459643"/>
                  <a:pt x="515972" y="3928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hair</a:t>
            </a:r>
          </a:p>
        </p:txBody>
      </p:sp>
    </p:spTree>
    <p:extLst>
      <p:ext uri="{BB962C8B-B14F-4D97-AF65-F5344CB8AC3E}">
        <p14:creationId xmlns:p14="http://schemas.microsoft.com/office/powerpoint/2010/main" val="225702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cycling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101E16-6D4C-0308-11F1-CF10006044C0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gymnastics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handball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judo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basketball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B01199-5853-1E6D-B567-E41725EB29FC}"/>
              </a:ext>
            </a:extLst>
          </p:cNvPr>
          <p:cNvSpPr txBox="1"/>
          <p:nvPr/>
        </p:nvSpPr>
        <p:spPr>
          <a:xfrm>
            <a:off x="8775737" y="5988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running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D01FB0-C0B4-0CD1-9F09-5FEB7AC01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936" y="544432"/>
            <a:ext cx="1861229" cy="138775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4B63BDD-235F-A68A-64B5-071B7B3A3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936" y="2570449"/>
            <a:ext cx="1861229" cy="13877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6D2F809-E057-69BC-5C84-4AFC1260E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271" y="4548972"/>
            <a:ext cx="1844902" cy="138775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9AB30DC-3CFB-8B9A-80A6-4CD4AE9B4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066" y="544432"/>
            <a:ext cx="1828576" cy="138775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4AB2462-AE61-6B85-6B5A-F8D3EA435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683" y="2557528"/>
            <a:ext cx="1861229" cy="138775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3A1361E-73D2-565C-3BAE-3DE8EF998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2683" y="4555568"/>
            <a:ext cx="1877556" cy="138775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9AD4E92-2DBD-8CD4-18DD-B7AD16B5CE84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SPORTS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6FDD1400-4752-ABB4-6A6F-4DD35DC43F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9836" y="382513"/>
            <a:ext cx="382100" cy="165165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15C608A-92DA-6F34-50E9-C29EA2A389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9836" y="2704968"/>
            <a:ext cx="382100" cy="1273667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5B6AACEB-40C5-2E3B-7A3B-D5B8F87FFA98}"/>
              </a:ext>
            </a:extLst>
          </p:cNvPr>
          <p:cNvSpPr txBox="1"/>
          <p:nvPr/>
        </p:nvSpPr>
        <p:spPr>
          <a:xfrm rot="16200000">
            <a:off x="4948565" y="5092505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JUICE DASH/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D3EBA48-84F8-54CB-FDF5-1AC7A050C3FD}"/>
              </a:ext>
            </a:extLst>
          </p:cNvPr>
          <p:cNvSpPr txBox="1"/>
          <p:nvPr/>
        </p:nvSpPr>
        <p:spPr>
          <a:xfrm rot="16200000">
            <a:off x="8256443" y="3104488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MASTER1305/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CC1FBCD-4DC6-DB4D-9364-EB81E5F6DB43}"/>
              </a:ext>
            </a:extLst>
          </p:cNvPr>
          <p:cNvSpPr txBox="1"/>
          <p:nvPr/>
        </p:nvSpPr>
        <p:spPr>
          <a:xfrm rot="16200000">
            <a:off x="8296416" y="5117479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ANTYPAN/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D895CCA4-6E7E-1B34-EC02-A5428C7920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5737" y="643467"/>
            <a:ext cx="335904" cy="12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9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VOCABULARY CORNER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soccer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101E16-6D4C-0308-11F1-CF10006044C0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surfing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swimming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table tennis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skateboarding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4CDF90-FACF-9CF6-FF5E-01AFE6C62BB1}"/>
              </a:ext>
            </a:extLst>
          </p:cNvPr>
          <p:cNvSpPr txBox="1"/>
          <p:nvPr/>
        </p:nvSpPr>
        <p:spPr>
          <a:xfrm>
            <a:off x="8605360" y="5988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volleyball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CF6104-2C4D-997B-9F49-AF8C4A4D0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048" y="646194"/>
            <a:ext cx="1769345" cy="13231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5AAEFEF-5A8A-1CE0-5B34-A0733D3A7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435" y="2674427"/>
            <a:ext cx="1753958" cy="13077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C96F16A-0C35-0C71-0F46-B0DC75C29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435" y="4658426"/>
            <a:ext cx="1753958" cy="13077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EB4E4A6-6A9B-4B63-448D-88B85B390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945" y="636563"/>
            <a:ext cx="1769344" cy="13077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E6AAD6-9FB9-3134-D1F2-09E754458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375" y="2660452"/>
            <a:ext cx="1753958" cy="130777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123A03B-FB5E-E832-BD11-9E8859BC5F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7946" y="4676901"/>
            <a:ext cx="1769343" cy="129239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7BCFD8A9-7D75-F9DC-3F92-6FAE4080BBC6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SPORTS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7AC069-95F9-7E25-8A5B-621910404862}"/>
              </a:ext>
            </a:extLst>
          </p:cNvPr>
          <p:cNvSpPr txBox="1"/>
          <p:nvPr/>
        </p:nvSpPr>
        <p:spPr>
          <a:xfrm rot="16200000">
            <a:off x="8374818" y="1098899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ANNSCREATIONS/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058CA9C-E943-E8C8-4C2B-A769D0E4C29C}"/>
              </a:ext>
            </a:extLst>
          </p:cNvPr>
          <p:cNvSpPr txBox="1"/>
          <p:nvPr/>
        </p:nvSpPr>
        <p:spPr>
          <a:xfrm rot="16200000">
            <a:off x="5112649" y="5186394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DENIS MOSKVINOV/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60C0684-3C29-CA40-4E03-ADF6849D6839}"/>
              </a:ext>
            </a:extLst>
          </p:cNvPr>
          <p:cNvSpPr txBox="1"/>
          <p:nvPr/>
        </p:nvSpPr>
        <p:spPr>
          <a:xfrm rot="16200000">
            <a:off x="4800101" y="2830095"/>
            <a:ext cx="19282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MONKEY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BUSINESS IMAGES/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F3F214B-1CDA-321E-D7E6-5423FCAE042D}"/>
              </a:ext>
            </a:extLst>
          </p:cNvPr>
          <p:cNvSpPr txBox="1"/>
          <p:nvPr/>
        </p:nvSpPr>
        <p:spPr>
          <a:xfrm rot="16200000">
            <a:off x="5021860" y="1089907"/>
            <a:ext cx="1715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LZF/SHUTTERSTOCK.COM</a:t>
            </a:r>
            <a:endParaRPr lang="pt-BR" sz="9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75C6DAD-4E31-B487-08D8-8A6A8256D7DB}"/>
              </a:ext>
            </a:extLst>
          </p:cNvPr>
          <p:cNvSpPr txBox="1"/>
          <p:nvPr/>
        </p:nvSpPr>
        <p:spPr>
          <a:xfrm rot="16200000">
            <a:off x="8316524" y="3170206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SERGEY NOVIKOV/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1C88D47-B80A-0185-17A7-A4162DC5C521}"/>
              </a:ext>
            </a:extLst>
          </p:cNvPr>
          <p:cNvSpPr txBox="1"/>
          <p:nvPr/>
        </p:nvSpPr>
        <p:spPr>
          <a:xfrm rot="16200000">
            <a:off x="8096352" y="4783776"/>
            <a:ext cx="19282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MONKEY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BUSINESS IMAGES/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81624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tourist attractions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1CAAA3-93E6-B99A-2EE8-7789B463BBBA}"/>
              </a:ext>
            </a:extLst>
          </p:cNvPr>
          <p:cNvSpPr txBox="1"/>
          <p:nvPr/>
        </p:nvSpPr>
        <p:spPr>
          <a:xfrm>
            <a:off x="4958393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art museum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2D2BBB-B378-A9CB-5CCF-8DF323E56ADC}"/>
              </a:ext>
            </a:extLst>
          </p:cNvPr>
          <p:cNvSpPr txBox="1"/>
          <p:nvPr/>
        </p:nvSpPr>
        <p:spPr>
          <a:xfrm>
            <a:off x="4958393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beach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CD7B025-FA57-5152-7683-FE1BA3B17D71}"/>
              </a:ext>
            </a:extLst>
          </p:cNvPr>
          <p:cNvSpPr txBox="1"/>
          <p:nvPr/>
        </p:nvSpPr>
        <p:spPr>
          <a:xfrm>
            <a:off x="4958393" y="5680068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botanical garden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791467-48F8-4518-B004-7F60ADEF39B9}"/>
              </a:ext>
            </a:extLst>
          </p:cNvPr>
          <p:cNvSpPr txBox="1"/>
          <p:nvPr/>
        </p:nvSpPr>
        <p:spPr>
          <a:xfrm>
            <a:off x="7387033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bridge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CE2D99F-A225-8E9A-3064-C728AD08C0B7}"/>
              </a:ext>
            </a:extLst>
          </p:cNvPr>
          <p:cNvSpPr txBox="1"/>
          <p:nvPr/>
        </p:nvSpPr>
        <p:spPr>
          <a:xfrm>
            <a:off x="7387033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opera house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ABEB52-FF63-579D-AA07-801EA3EB2F22}"/>
              </a:ext>
            </a:extLst>
          </p:cNvPr>
          <p:cNvSpPr txBox="1"/>
          <p:nvPr/>
        </p:nvSpPr>
        <p:spPr>
          <a:xfrm>
            <a:off x="7387033" y="56800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park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F7FB349-CF79-8D7E-A864-3A71277F5D4D}"/>
              </a:ext>
            </a:extLst>
          </p:cNvPr>
          <p:cNvSpPr txBox="1"/>
          <p:nvPr/>
        </p:nvSpPr>
        <p:spPr>
          <a:xfrm>
            <a:off x="9768865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square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1B548B2-99A8-DCBA-C066-1CDB30C734A3}"/>
              </a:ext>
            </a:extLst>
          </p:cNvPr>
          <p:cNvSpPr txBox="1"/>
          <p:nvPr/>
        </p:nvSpPr>
        <p:spPr>
          <a:xfrm>
            <a:off x="9768865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waterfall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D7EBE2B-CD36-7F58-7D59-219B211F7FA7}"/>
              </a:ext>
            </a:extLst>
          </p:cNvPr>
          <p:cNvSpPr txBox="1"/>
          <p:nvPr/>
        </p:nvSpPr>
        <p:spPr>
          <a:xfrm>
            <a:off x="9768865" y="5680067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zoo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E03D9FB7-F999-1E0D-BC4D-864EF44AD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070" y="329006"/>
            <a:ext cx="1835189" cy="120180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B0A06A24-EC35-D95E-3E41-7447DCD5E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507" y="2400577"/>
            <a:ext cx="1835189" cy="1201805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C4A2D622-57B1-19C6-CCF1-73F0A5B3B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190" y="4426663"/>
            <a:ext cx="1818948" cy="120180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0169E2C-9B87-264C-E0F4-8604414C8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716" y="338165"/>
            <a:ext cx="1867670" cy="116932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91D4D5D8-9B08-3847-197E-F724BD283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378" y="2400577"/>
            <a:ext cx="1835189" cy="120180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FB26D9FC-6F5A-3FE3-BCE6-647893D5B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347" y="4426663"/>
            <a:ext cx="1835189" cy="120180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DCAAB193-FCE4-39AE-C724-5F9E0AD400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0788" y="305684"/>
            <a:ext cx="1835189" cy="1201805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C51A467C-D7F1-44BD-CF29-FBD505DCE2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1745" y="2396679"/>
            <a:ext cx="1835189" cy="1201805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5F0F4DBD-21A2-D8A0-C5D3-9EFBF187A6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1744" y="4426663"/>
            <a:ext cx="1835189" cy="120180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6826B3-48AC-C337-3ECC-0D1636575569}"/>
              </a:ext>
            </a:extLst>
          </p:cNvPr>
          <p:cNvSpPr txBox="1"/>
          <p:nvPr/>
        </p:nvSpPr>
        <p:spPr>
          <a:xfrm rot="16200000">
            <a:off x="8758266" y="464900"/>
            <a:ext cx="18710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HUGO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MARTINS OLIVEIRA/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05C896B-480A-5966-7921-3462BD338682}"/>
              </a:ext>
            </a:extLst>
          </p:cNvPr>
          <p:cNvSpPr txBox="1"/>
          <p:nvPr/>
        </p:nvSpPr>
        <p:spPr>
          <a:xfrm rot="16200000">
            <a:off x="3976291" y="4588288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ANDY-OSK98/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09B75E1-FDE7-3598-27BE-2A7304D2CB4B}"/>
              </a:ext>
            </a:extLst>
          </p:cNvPr>
          <p:cNvSpPr txBox="1"/>
          <p:nvPr/>
        </p:nvSpPr>
        <p:spPr>
          <a:xfrm rot="16200000">
            <a:off x="3976290" y="2665684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WWW.GGGPHOTO.COM/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24592EB-EA59-EB27-8951-0CF0EA6BB7CF}"/>
              </a:ext>
            </a:extLst>
          </p:cNvPr>
          <p:cNvSpPr txBox="1"/>
          <p:nvPr/>
        </p:nvSpPr>
        <p:spPr>
          <a:xfrm rot="16200000">
            <a:off x="4006023" y="523363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TUPUNGATO/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503D1DD-9C1D-5F89-82F5-60F0F062C233}"/>
              </a:ext>
            </a:extLst>
          </p:cNvPr>
          <p:cNvSpPr txBox="1"/>
          <p:nvPr/>
        </p:nvSpPr>
        <p:spPr>
          <a:xfrm rot="16200000">
            <a:off x="6351140" y="4638884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ZENZETA/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283BC33-F029-2CB2-928A-4B6685C7635E}"/>
              </a:ext>
            </a:extLst>
          </p:cNvPr>
          <p:cNvSpPr txBox="1"/>
          <p:nvPr/>
        </p:nvSpPr>
        <p:spPr>
          <a:xfrm rot="16200000">
            <a:off x="6379271" y="2607078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BUMIHILLS/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F999F05-4031-21F7-8F5B-1F26847AF3BE}"/>
              </a:ext>
            </a:extLst>
          </p:cNvPr>
          <p:cNvSpPr txBox="1"/>
          <p:nvPr/>
        </p:nvSpPr>
        <p:spPr>
          <a:xfrm rot="16200000">
            <a:off x="6420178" y="534149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NICK POON/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19BFFC3-2F99-588C-5614-0B00BEDB1B91}"/>
              </a:ext>
            </a:extLst>
          </p:cNvPr>
          <p:cNvSpPr txBox="1"/>
          <p:nvPr/>
        </p:nvSpPr>
        <p:spPr>
          <a:xfrm rot="16200000">
            <a:off x="8767273" y="4611329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BARBARA ASH/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8A54337-70C1-4823-E281-3F2C8A016EB8}"/>
              </a:ext>
            </a:extLst>
          </p:cNvPr>
          <p:cNvSpPr txBox="1"/>
          <p:nvPr/>
        </p:nvSpPr>
        <p:spPr>
          <a:xfrm rot="16200000">
            <a:off x="8786588" y="2621839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VITORMARIGO/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80340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means of transportation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D52B92-628D-5C9B-1C04-6F068C689154}"/>
              </a:ext>
            </a:extLst>
          </p:cNvPr>
          <p:cNvSpPr txBox="1"/>
          <p:nvPr/>
        </p:nvSpPr>
        <p:spPr>
          <a:xfrm>
            <a:off x="5739681" y="17710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bicycle/bike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CC0308F-127D-A464-75F8-7E37ABE39F1C}"/>
              </a:ext>
            </a:extLst>
          </p:cNvPr>
          <p:cNvSpPr txBox="1"/>
          <p:nvPr/>
        </p:nvSpPr>
        <p:spPr>
          <a:xfrm>
            <a:off x="5739681" y="38464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boat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3AAFB8A-7AB8-0FF5-F338-B042E67E6C06}"/>
              </a:ext>
            </a:extLst>
          </p:cNvPr>
          <p:cNvSpPr txBox="1"/>
          <p:nvPr/>
        </p:nvSpPr>
        <p:spPr>
          <a:xfrm>
            <a:off x="5739681" y="586925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bus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3316379-5FA2-8462-D1CE-44D7FF884747}"/>
              </a:ext>
            </a:extLst>
          </p:cNvPr>
          <p:cNvSpPr txBox="1"/>
          <p:nvPr/>
        </p:nvSpPr>
        <p:spPr>
          <a:xfrm>
            <a:off x="8730130" y="1784503"/>
            <a:ext cx="2376482" cy="461665"/>
          </a:xfrm>
          <a:custGeom>
            <a:avLst/>
            <a:gdLst>
              <a:gd name="connsiteX0" fmla="*/ 0 w 2376482"/>
              <a:gd name="connsiteY0" fmla="*/ 0 h 461665"/>
              <a:gd name="connsiteX1" fmla="*/ 2376482 w 2376482"/>
              <a:gd name="connsiteY1" fmla="*/ 0 h 461665"/>
              <a:gd name="connsiteX2" fmla="*/ 2376482 w 2376482"/>
              <a:gd name="connsiteY2" fmla="*/ 461665 h 461665"/>
              <a:gd name="connsiteX3" fmla="*/ 0 w 2376482"/>
              <a:gd name="connsiteY3" fmla="*/ 461665 h 461665"/>
              <a:gd name="connsiteX4" fmla="*/ 0 w 2376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2" h="461665" fill="none" extrusionOk="0">
                <a:moveTo>
                  <a:pt x="0" y="0"/>
                </a:moveTo>
                <a:cubicBezTo>
                  <a:pt x="1149721" y="-49533"/>
                  <a:pt x="2060717" y="-14809"/>
                  <a:pt x="2376482" y="0"/>
                </a:cubicBezTo>
                <a:cubicBezTo>
                  <a:pt x="2374334" y="186521"/>
                  <a:pt x="2374189" y="313513"/>
                  <a:pt x="2376482" y="461665"/>
                </a:cubicBezTo>
                <a:cubicBezTo>
                  <a:pt x="1483383" y="413434"/>
                  <a:pt x="23795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2" h="461665" stroke="0" extrusionOk="0">
                <a:moveTo>
                  <a:pt x="0" y="0"/>
                </a:moveTo>
                <a:cubicBezTo>
                  <a:pt x="1032767" y="118645"/>
                  <a:pt x="1884069" y="116012"/>
                  <a:pt x="2376482" y="0"/>
                </a:cubicBezTo>
                <a:cubicBezTo>
                  <a:pt x="2395228" y="143527"/>
                  <a:pt x="2349492" y="261265"/>
                  <a:pt x="2376482" y="461665"/>
                </a:cubicBezTo>
                <a:cubicBezTo>
                  <a:pt x="1527884" y="596265"/>
                  <a:pt x="79828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car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3E23B8F-85B8-9868-81B4-C54C275FD81F}"/>
              </a:ext>
            </a:extLst>
          </p:cNvPr>
          <p:cNvSpPr txBox="1"/>
          <p:nvPr/>
        </p:nvSpPr>
        <p:spPr>
          <a:xfrm>
            <a:off x="8730129" y="3859903"/>
            <a:ext cx="2376483" cy="461665"/>
          </a:xfrm>
          <a:custGeom>
            <a:avLst/>
            <a:gdLst>
              <a:gd name="connsiteX0" fmla="*/ 0 w 2376483"/>
              <a:gd name="connsiteY0" fmla="*/ 0 h 461665"/>
              <a:gd name="connsiteX1" fmla="*/ 2376483 w 2376483"/>
              <a:gd name="connsiteY1" fmla="*/ 0 h 461665"/>
              <a:gd name="connsiteX2" fmla="*/ 2376483 w 2376483"/>
              <a:gd name="connsiteY2" fmla="*/ 461665 h 461665"/>
              <a:gd name="connsiteX3" fmla="*/ 0 w 2376483"/>
              <a:gd name="connsiteY3" fmla="*/ 461665 h 461665"/>
              <a:gd name="connsiteX4" fmla="*/ 0 w 237648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3" h="461665" fill="none" extrusionOk="0">
                <a:moveTo>
                  <a:pt x="0" y="0"/>
                </a:moveTo>
                <a:cubicBezTo>
                  <a:pt x="1148606" y="-49533"/>
                  <a:pt x="2059325" y="-14809"/>
                  <a:pt x="2376483" y="0"/>
                </a:cubicBezTo>
                <a:cubicBezTo>
                  <a:pt x="2374335" y="186521"/>
                  <a:pt x="2374190" y="313513"/>
                  <a:pt x="2376483" y="461665"/>
                </a:cubicBezTo>
                <a:cubicBezTo>
                  <a:pt x="1484576" y="413434"/>
                  <a:pt x="2383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3" h="461665" stroke="0" extrusionOk="0">
                <a:moveTo>
                  <a:pt x="0" y="0"/>
                </a:moveTo>
                <a:cubicBezTo>
                  <a:pt x="1032565" y="118645"/>
                  <a:pt x="1883448" y="116012"/>
                  <a:pt x="2376483" y="0"/>
                </a:cubicBezTo>
                <a:cubicBezTo>
                  <a:pt x="2395229" y="143527"/>
                  <a:pt x="2349493" y="261265"/>
                  <a:pt x="2376483" y="461665"/>
                </a:cubicBezTo>
                <a:cubicBezTo>
                  <a:pt x="1528775" y="596265"/>
                  <a:pt x="79970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metro/subway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8520E28-02AE-FA79-5A49-51561E6CF653}"/>
              </a:ext>
            </a:extLst>
          </p:cNvPr>
          <p:cNvSpPr txBox="1"/>
          <p:nvPr/>
        </p:nvSpPr>
        <p:spPr>
          <a:xfrm>
            <a:off x="8730130" y="5882753"/>
            <a:ext cx="2376484" cy="461665"/>
          </a:xfrm>
          <a:custGeom>
            <a:avLst/>
            <a:gdLst>
              <a:gd name="connsiteX0" fmla="*/ 0 w 2376484"/>
              <a:gd name="connsiteY0" fmla="*/ 0 h 461665"/>
              <a:gd name="connsiteX1" fmla="*/ 2376484 w 2376484"/>
              <a:gd name="connsiteY1" fmla="*/ 0 h 461665"/>
              <a:gd name="connsiteX2" fmla="*/ 2376484 w 2376484"/>
              <a:gd name="connsiteY2" fmla="*/ 461665 h 461665"/>
              <a:gd name="connsiteX3" fmla="*/ 0 w 2376484"/>
              <a:gd name="connsiteY3" fmla="*/ 461665 h 461665"/>
              <a:gd name="connsiteX4" fmla="*/ 0 w 237648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4" h="461665" fill="none" extrusionOk="0">
                <a:moveTo>
                  <a:pt x="0" y="0"/>
                </a:moveTo>
                <a:cubicBezTo>
                  <a:pt x="1147491" y="-49533"/>
                  <a:pt x="2057933" y="-14809"/>
                  <a:pt x="2376484" y="0"/>
                </a:cubicBezTo>
                <a:cubicBezTo>
                  <a:pt x="2374336" y="186521"/>
                  <a:pt x="2374191" y="313513"/>
                  <a:pt x="2376484" y="461665"/>
                </a:cubicBezTo>
                <a:cubicBezTo>
                  <a:pt x="1485769" y="413434"/>
                  <a:pt x="23880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4" h="461665" stroke="0" extrusionOk="0">
                <a:moveTo>
                  <a:pt x="0" y="0"/>
                </a:moveTo>
                <a:cubicBezTo>
                  <a:pt x="1032363" y="118645"/>
                  <a:pt x="1882826" y="116012"/>
                  <a:pt x="2376484" y="0"/>
                </a:cubicBezTo>
                <a:cubicBezTo>
                  <a:pt x="2395230" y="143527"/>
                  <a:pt x="2349494" y="261265"/>
                  <a:pt x="2376484" y="461665"/>
                </a:cubicBezTo>
                <a:cubicBezTo>
                  <a:pt x="1529666" y="596265"/>
                  <a:pt x="8011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train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AADBC6A6-5C65-AED6-A14C-207D1F7DA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499" y="356607"/>
            <a:ext cx="1549400" cy="13716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D026FE1D-6621-4EE9-0108-69F2A8D0D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649" y="2512957"/>
            <a:ext cx="1435100" cy="1270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D0EAB174-A680-2409-C36B-476300DD4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549" y="4474738"/>
            <a:ext cx="1765300" cy="13208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2078296-3649-FDFE-14B1-6CF6CC158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548" y="686807"/>
            <a:ext cx="1600200" cy="10414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F718CC94-7940-CB59-9B61-9DF6510A0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8050" y="4493969"/>
            <a:ext cx="1460500" cy="12954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4DD218D-39F9-9E72-BF7E-C8109EAD0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0820" y="2551005"/>
            <a:ext cx="1435100" cy="1270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BA179D3-0960-4FBA-DC04-C02502B3E72D}"/>
              </a:ext>
            </a:extLst>
          </p:cNvPr>
          <p:cNvSpPr txBox="1"/>
          <p:nvPr/>
        </p:nvSpPr>
        <p:spPr>
          <a:xfrm rot="16200000">
            <a:off x="10136091" y="4852710"/>
            <a:ext cx="3193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220562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 occupations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B0A828E-431B-946C-D8FE-FABEB3FE49E1}"/>
              </a:ext>
            </a:extLst>
          </p:cNvPr>
          <p:cNvSpPr txBox="1"/>
          <p:nvPr/>
        </p:nvSpPr>
        <p:spPr>
          <a:xfrm>
            <a:off x="4958393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architect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D4549C5-F99E-DA16-D347-D8822545FE87}"/>
              </a:ext>
            </a:extLst>
          </p:cNvPr>
          <p:cNvSpPr txBox="1"/>
          <p:nvPr/>
        </p:nvSpPr>
        <p:spPr>
          <a:xfrm>
            <a:off x="4958393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doctor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4C263A5-90BA-11C4-39A5-8547300D56C8}"/>
              </a:ext>
            </a:extLst>
          </p:cNvPr>
          <p:cNvSpPr txBox="1"/>
          <p:nvPr/>
        </p:nvSpPr>
        <p:spPr>
          <a:xfrm>
            <a:off x="4958393" y="56800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painter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5B97C8B-86AC-5ABD-8E3A-7F96E0AEAF0C}"/>
              </a:ext>
            </a:extLst>
          </p:cNvPr>
          <p:cNvSpPr txBox="1"/>
          <p:nvPr/>
        </p:nvSpPr>
        <p:spPr>
          <a:xfrm>
            <a:off x="7387033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pianist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725988D-07F0-E4D9-7997-AF78072C4944}"/>
              </a:ext>
            </a:extLst>
          </p:cNvPr>
          <p:cNvSpPr txBox="1"/>
          <p:nvPr/>
        </p:nvSpPr>
        <p:spPr>
          <a:xfrm>
            <a:off x="7387033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poet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E591802-6184-76F6-A777-7132183ACDFF}"/>
              </a:ext>
            </a:extLst>
          </p:cNvPr>
          <p:cNvSpPr txBox="1"/>
          <p:nvPr/>
        </p:nvSpPr>
        <p:spPr>
          <a:xfrm>
            <a:off x="7387033" y="5680068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racing car driver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BB24169-E6BC-7C3D-AB3A-7229613413FD}"/>
              </a:ext>
            </a:extLst>
          </p:cNvPr>
          <p:cNvSpPr txBox="1"/>
          <p:nvPr/>
        </p:nvSpPr>
        <p:spPr>
          <a:xfrm>
            <a:off x="9768865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scholar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FC53156-C178-ED13-5547-820B155BA399}"/>
              </a:ext>
            </a:extLst>
          </p:cNvPr>
          <p:cNvSpPr txBox="1"/>
          <p:nvPr/>
        </p:nvSpPr>
        <p:spPr>
          <a:xfrm>
            <a:off x="9768865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singer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CFD6327-54AC-6366-39F1-F180657DBA1F}"/>
              </a:ext>
            </a:extLst>
          </p:cNvPr>
          <p:cNvSpPr txBox="1"/>
          <p:nvPr/>
        </p:nvSpPr>
        <p:spPr>
          <a:xfrm>
            <a:off x="9768865" y="5680067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writer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54823CE0-63F9-D422-3492-79518A3C3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958" y="261476"/>
            <a:ext cx="1717907" cy="1269757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A52432D1-520F-AFCB-8557-7129ABBAC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958" y="2357223"/>
            <a:ext cx="1717907" cy="126975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951FA3DC-3DAB-1C4F-FC47-AFA7FD465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412" y="4396672"/>
            <a:ext cx="1688030" cy="1254819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B35E3AF-E88B-F9F8-4718-87E747D20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194" y="244810"/>
            <a:ext cx="1717907" cy="1284696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DD545D17-753A-CB84-66F0-299EF17FA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067" y="2342935"/>
            <a:ext cx="1717907" cy="126975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C85A5F6B-A4DC-19D1-F3C4-AD25D10DF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194" y="4359724"/>
            <a:ext cx="1717907" cy="1269757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4B58BD35-6863-FEDA-87E7-D097789119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9430" y="2332716"/>
            <a:ext cx="1688030" cy="1269757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0E347213-EE8C-178D-E382-8DCA86AEF7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8566" y="312061"/>
            <a:ext cx="1717907" cy="1269757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F45A8BBB-E89B-A574-7923-6BF3D0D625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9430" y="4380001"/>
            <a:ext cx="1717907" cy="125481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2778CB2-B40C-FDFA-992B-958AEBE01848}"/>
              </a:ext>
            </a:extLst>
          </p:cNvPr>
          <p:cNvSpPr txBox="1"/>
          <p:nvPr/>
        </p:nvSpPr>
        <p:spPr>
          <a:xfrm rot="16200000">
            <a:off x="8608468" y="260110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ABDUL HAFIZ AB HAMID/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43D7CE-4D2C-2903-3189-A6349FEEEF6B}"/>
              </a:ext>
            </a:extLst>
          </p:cNvPr>
          <p:cNvSpPr txBox="1"/>
          <p:nvPr/>
        </p:nvSpPr>
        <p:spPr>
          <a:xfrm rot="16200000">
            <a:off x="3824774" y="2309234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PROSTOCK-STUDIO/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78DD04B-EE92-9FA3-98B0-BEA9E75897FC}"/>
              </a:ext>
            </a:extLst>
          </p:cNvPr>
          <p:cNvSpPr txBox="1"/>
          <p:nvPr/>
        </p:nvSpPr>
        <p:spPr>
          <a:xfrm rot="16200000">
            <a:off x="3803099" y="4321142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AMEDEOEMAJA/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D41DF8F-E0EB-DCA3-2560-98AF828B8D3A}"/>
              </a:ext>
            </a:extLst>
          </p:cNvPr>
          <p:cNvSpPr txBox="1"/>
          <p:nvPr/>
        </p:nvSpPr>
        <p:spPr>
          <a:xfrm rot="16200000">
            <a:off x="6225519" y="4385738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THOR JORGEN UDVANG/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56DD3F-852B-8A3E-672D-BFA588772F5D}"/>
              </a:ext>
            </a:extLst>
          </p:cNvPr>
          <p:cNvSpPr txBox="1"/>
          <p:nvPr/>
        </p:nvSpPr>
        <p:spPr>
          <a:xfrm rot="16200000">
            <a:off x="6204408" y="2297418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IGEL JARVIS/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514212E-B600-AFA7-45C1-CBF2AD3D5B4C}"/>
              </a:ext>
            </a:extLst>
          </p:cNvPr>
          <p:cNvSpPr txBox="1"/>
          <p:nvPr/>
        </p:nvSpPr>
        <p:spPr>
          <a:xfrm rot="16200000">
            <a:off x="6218306" y="233834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CAFTOR/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6A84E26-8D2B-2A76-391A-1865058E1A1B}"/>
              </a:ext>
            </a:extLst>
          </p:cNvPr>
          <p:cNvSpPr txBox="1"/>
          <p:nvPr/>
        </p:nvSpPr>
        <p:spPr>
          <a:xfrm rot="16200000">
            <a:off x="3795173" y="458801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BALANCEFORMCREATIVE/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CF03157-02F1-192A-3DBD-DC36E08F2D97}"/>
              </a:ext>
            </a:extLst>
          </p:cNvPr>
          <p:cNvSpPr txBox="1"/>
          <p:nvPr/>
        </p:nvSpPr>
        <p:spPr>
          <a:xfrm rot="16200000">
            <a:off x="8607267" y="4385737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EL_CIGARRITO/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291D22B-FE9F-06C5-BCE6-516C6AD92F37}"/>
              </a:ext>
            </a:extLst>
          </p:cNvPr>
          <p:cNvSpPr txBox="1"/>
          <p:nvPr/>
        </p:nvSpPr>
        <p:spPr>
          <a:xfrm rot="16200000">
            <a:off x="8616681" y="2309235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BO1982//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414276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kinds of tv shows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E8A6AE-A87C-59A9-8EA7-2E7961EF160E}"/>
              </a:ext>
            </a:extLst>
          </p:cNvPr>
          <p:cNvSpPr txBox="1"/>
          <p:nvPr/>
        </p:nvSpPr>
        <p:spPr>
          <a:xfrm>
            <a:off x="7950900" y="1231729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cartoon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AE7ED0F-E275-BEF3-27C1-D084BF315BCF}"/>
              </a:ext>
            </a:extLst>
          </p:cNvPr>
          <p:cNvSpPr txBox="1"/>
          <p:nvPr/>
        </p:nvSpPr>
        <p:spPr>
          <a:xfrm>
            <a:off x="7950900" y="2810582"/>
            <a:ext cx="2142555" cy="461665"/>
          </a:xfrm>
          <a:custGeom>
            <a:avLst/>
            <a:gdLst>
              <a:gd name="connsiteX0" fmla="*/ 0 w 2142555"/>
              <a:gd name="connsiteY0" fmla="*/ 0 h 461665"/>
              <a:gd name="connsiteX1" fmla="*/ 2142555 w 2142555"/>
              <a:gd name="connsiteY1" fmla="*/ 0 h 461665"/>
              <a:gd name="connsiteX2" fmla="*/ 2142555 w 2142555"/>
              <a:gd name="connsiteY2" fmla="*/ 461665 h 461665"/>
              <a:gd name="connsiteX3" fmla="*/ 0 w 2142555"/>
              <a:gd name="connsiteY3" fmla="*/ 461665 h 461665"/>
              <a:gd name="connsiteX4" fmla="*/ 0 w 21425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5" h="461665" fill="none" extrusionOk="0">
                <a:moveTo>
                  <a:pt x="0" y="0"/>
                </a:moveTo>
                <a:cubicBezTo>
                  <a:pt x="516133" y="-49533"/>
                  <a:pt x="1231517" y="-14809"/>
                  <a:pt x="2142555" y="0"/>
                </a:cubicBezTo>
                <a:cubicBezTo>
                  <a:pt x="2140407" y="186521"/>
                  <a:pt x="2140262" y="313513"/>
                  <a:pt x="2142555" y="461665"/>
                </a:cubicBezTo>
                <a:cubicBezTo>
                  <a:pt x="1727792" y="413434"/>
                  <a:pt x="926923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5" h="461665" stroke="0" extrusionOk="0">
                <a:moveTo>
                  <a:pt x="0" y="0"/>
                </a:moveTo>
                <a:cubicBezTo>
                  <a:pt x="269341" y="118645"/>
                  <a:pt x="1575790" y="116012"/>
                  <a:pt x="2142555" y="0"/>
                </a:cubicBezTo>
                <a:cubicBezTo>
                  <a:pt x="2161301" y="143527"/>
                  <a:pt x="2115565" y="261265"/>
                  <a:pt x="2142555" y="461665"/>
                </a:cubicBezTo>
                <a:cubicBezTo>
                  <a:pt x="1285338" y="596265"/>
                  <a:pt x="77896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cooking show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A89DAD8-593A-C630-8F1C-2C805904C581}"/>
              </a:ext>
            </a:extLst>
          </p:cNvPr>
          <p:cNvSpPr txBox="1"/>
          <p:nvPr/>
        </p:nvSpPr>
        <p:spPr>
          <a:xfrm>
            <a:off x="7950900" y="5975484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game show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B647EA4-3B51-3E43-3652-15BD334F745E}"/>
              </a:ext>
            </a:extLst>
          </p:cNvPr>
          <p:cNvSpPr txBox="1"/>
          <p:nvPr/>
        </p:nvSpPr>
        <p:spPr>
          <a:xfrm>
            <a:off x="7950900" y="4391681"/>
            <a:ext cx="2142554" cy="461665"/>
          </a:xfrm>
          <a:custGeom>
            <a:avLst/>
            <a:gdLst>
              <a:gd name="connsiteX0" fmla="*/ 0 w 2142554"/>
              <a:gd name="connsiteY0" fmla="*/ 0 h 461665"/>
              <a:gd name="connsiteX1" fmla="*/ 2142554 w 2142554"/>
              <a:gd name="connsiteY1" fmla="*/ 0 h 461665"/>
              <a:gd name="connsiteX2" fmla="*/ 2142554 w 2142554"/>
              <a:gd name="connsiteY2" fmla="*/ 461665 h 461665"/>
              <a:gd name="connsiteX3" fmla="*/ 0 w 2142554"/>
              <a:gd name="connsiteY3" fmla="*/ 461665 h 461665"/>
              <a:gd name="connsiteX4" fmla="*/ 0 w 214255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554" h="461665" fill="none" extrusionOk="0">
                <a:moveTo>
                  <a:pt x="0" y="0"/>
                </a:moveTo>
                <a:cubicBezTo>
                  <a:pt x="517369" y="-49533"/>
                  <a:pt x="1233061" y="-14809"/>
                  <a:pt x="2142554" y="0"/>
                </a:cubicBezTo>
                <a:cubicBezTo>
                  <a:pt x="2140406" y="186521"/>
                  <a:pt x="2140261" y="313513"/>
                  <a:pt x="2142554" y="461665"/>
                </a:cubicBezTo>
                <a:cubicBezTo>
                  <a:pt x="1726468" y="413434"/>
                  <a:pt x="92645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42554" h="461665" stroke="0" extrusionOk="0">
                <a:moveTo>
                  <a:pt x="0" y="0"/>
                </a:moveTo>
                <a:cubicBezTo>
                  <a:pt x="269565" y="118645"/>
                  <a:pt x="1576479" y="116012"/>
                  <a:pt x="2142554" y="0"/>
                </a:cubicBezTo>
                <a:cubicBezTo>
                  <a:pt x="2161300" y="143527"/>
                  <a:pt x="2115564" y="261265"/>
                  <a:pt x="2142554" y="461665"/>
                </a:cubicBezTo>
                <a:cubicBezTo>
                  <a:pt x="1284349" y="596265"/>
                  <a:pt x="7773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documentary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D7CECD0E-4C85-69AA-4A77-59D294C5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5069537"/>
            <a:ext cx="2653137" cy="136490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A557456-DC25-A41E-2996-0C3CE3BD0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3486191"/>
            <a:ext cx="2668473" cy="136490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7A6D304E-7B40-24D9-57BB-9154877DB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763" y="1902845"/>
            <a:ext cx="2668473" cy="136490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52E4ECF-839F-711B-81AB-A4EC4247D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763" y="343821"/>
            <a:ext cx="2653137" cy="134957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67583-ABED-B318-E596-F35F8F4D93B0}"/>
              </a:ext>
            </a:extLst>
          </p:cNvPr>
          <p:cNvSpPr txBox="1"/>
          <p:nvPr/>
        </p:nvSpPr>
        <p:spPr>
          <a:xfrm rot="16200000">
            <a:off x="3943811" y="1973301"/>
            <a:ext cx="22544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CARMONAGUERRERO/</a:t>
            </a:r>
          </a:p>
          <a:p>
            <a:pPr algn="l"/>
            <a:r>
              <a:rPr lang="en-US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CBS/GETTY IMAGES SHUTTERSTOCK.COM</a:t>
            </a:r>
            <a:endParaRPr lang="pt-BR" sz="9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9DAF272-FA2F-CC47-FFD2-F9058CE0403F}"/>
              </a:ext>
            </a:extLst>
          </p:cNvPr>
          <p:cNvSpPr txBox="1"/>
          <p:nvPr/>
        </p:nvSpPr>
        <p:spPr>
          <a:xfrm rot="16200000">
            <a:off x="3929474" y="418090"/>
            <a:ext cx="22544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CARTOON NETWORK / 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COURTESY EVERETT 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COLLECTION / FOTOARENA</a:t>
            </a:r>
            <a:endParaRPr lang="pt-BR" sz="9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B63DDD1-1FE3-130F-BAC4-BAD5BC0C5970}"/>
              </a:ext>
            </a:extLst>
          </p:cNvPr>
          <p:cNvSpPr txBox="1"/>
          <p:nvPr/>
        </p:nvSpPr>
        <p:spPr>
          <a:xfrm rot="16200000">
            <a:off x="4082311" y="5279343"/>
            <a:ext cx="2254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CBS/GETTY IMAGES</a:t>
            </a:r>
            <a:endParaRPr lang="pt-BR" sz="9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820F1CB-D7D3-695F-78B0-9A1C8213EF0F}"/>
              </a:ext>
            </a:extLst>
          </p:cNvPr>
          <p:cNvSpPr txBox="1"/>
          <p:nvPr/>
        </p:nvSpPr>
        <p:spPr>
          <a:xfrm rot="16200000">
            <a:off x="4027398" y="3625025"/>
            <a:ext cx="22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VEPOINTSIX/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3951523987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7796</TotalTime>
  <Words>803</Words>
  <Application>Microsoft Macintosh PowerPoint</Application>
  <PresentationFormat>Widescreen</PresentationFormat>
  <Paragraphs>334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FrutigerLT-Bold</vt:lpstr>
      <vt:lpstr>FrutigerLT-Roman</vt:lpstr>
      <vt:lpstr>Gill Sans MT</vt:lpstr>
      <vt:lpstr>HelveticaLTStd-Cond</vt:lpstr>
      <vt:lpstr>Pacote</vt:lpstr>
      <vt:lpstr>Apresentação do PowerPoint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  <vt:lpstr>VOCABULARY CORNER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48</cp:revision>
  <dcterms:created xsi:type="dcterms:W3CDTF">2023-05-08T13:05:16Z</dcterms:created>
  <dcterms:modified xsi:type="dcterms:W3CDTF">2023-05-22T08:48:48Z</dcterms:modified>
</cp:coreProperties>
</file>