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62" r:id="rId2"/>
    <p:sldId id="286" r:id="rId3"/>
    <p:sldId id="471" r:id="rId4"/>
    <p:sldId id="321" r:id="rId5"/>
    <p:sldId id="456" r:id="rId6"/>
    <p:sldId id="322" r:id="rId7"/>
    <p:sldId id="457" r:id="rId8"/>
    <p:sldId id="468" r:id="rId9"/>
    <p:sldId id="469" r:id="rId10"/>
    <p:sldId id="390" r:id="rId11"/>
    <p:sldId id="459" r:id="rId12"/>
    <p:sldId id="467" r:id="rId13"/>
    <p:sldId id="394" r:id="rId14"/>
    <p:sldId id="314" r:id="rId15"/>
    <p:sldId id="461" r:id="rId16"/>
    <p:sldId id="4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EF6"/>
    <a:srgbClr val="4B4A4A"/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037"/>
    <p:restoredTop sz="95993"/>
  </p:normalViewPr>
  <p:slideViewPr>
    <p:cSldViewPr snapToGrid="0">
      <p:cViewPr varScale="1">
        <p:scale>
          <a:sx n="196" d="100"/>
          <a:sy n="196" d="100"/>
        </p:scale>
        <p:origin x="1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C4E989-6FCC-0148-932A-BDB5F153F7F6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0F16BD09-0966-A746-AAF1-CEFBADE063CA}">
      <dgm:prSet/>
      <dgm:spPr/>
      <dgm:t>
        <a:bodyPr/>
        <a:lstStyle/>
        <a:p>
          <a:r>
            <a:rPr lang="pt-BR" b="1" i="0" dirty="0"/>
            <a:t>2DAY</a:t>
          </a:r>
        </a:p>
      </dgm:t>
    </dgm:pt>
    <dgm:pt modelId="{4B79A38A-A326-FA4D-A346-4C5F0734C442}" type="parTrans" cxnId="{B220CF6F-40DB-AF47-8D57-C62ADA236D56}">
      <dgm:prSet/>
      <dgm:spPr/>
      <dgm:t>
        <a:bodyPr/>
        <a:lstStyle/>
        <a:p>
          <a:endParaRPr lang="pt-BR"/>
        </a:p>
      </dgm:t>
    </dgm:pt>
    <dgm:pt modelId="{EDC0ACBE-0D92-A24E-8F3C-C3D9CA0D1050}" type="sibTrans" cxnId="{B220CF6F-40DB-AF47-8D57-C62ADA236D56}">
      <dgm:prSet/>
      <dgm:spPr/>
      <dgm:t>
        <a:bodyPr/>
        <a:lstStyle/>
        <a:p>
          <a:endParaRPr lang="pt-BR"/>
        </a:p>
      </dgm:t>
    </dgm:pt>
    <dgm:pt modelId="{C363945E-0478-584D-B664-478C24942F1C}">
      <dgm:prSet/>
      <dgm:spPr/>
      <dgm:t>
        <a:bodyPr/>
        <a:lstStyle/>
        <a:p>
          <a:r>
            <a:rPr lang="pt-BR" b="1" i="0" dirty="0"/>
            <a:t>4EVER</a:t>
          </a:r>
        </a:p>
      </dgm:t>
    </dgm:pt>
    <dgm:pt modelId="{16643CFC-EF42-CB49-9EC3-A5C5D33AAEF9}" type="parTrans" cxnId="{AC23112F-71C9-3844-8BF8-739EFE6F820C}">
      <dgm:prSet/>
      <dgm:spPr/>
      <dgm:t>
        <a:bodyPr/>
        <a:lstStyle/>
        <a:p>
          <a:endParaRPr lang="pt-BR"/>
        </a:p>
      </dgm:t>
    </dgm:pt>
    <dgm:pt modelId="{AD197D16-0679-8C4A-82D6-25AF08262AB9}" type="sibTrans" cxnId="{AC23112F-71C9-3844-8BF8-739EFE6F820C}">
      <dgm:prSet/>
      <dgm:spPr/>
      <dgm:t>
        <a:bodyPr/>
        <a:lstStyle/>
        <a:p>
          <a:endParaRPr lang="pt-BR"/>
        </a:p>
      </dgm:t>
    </dgm:pt>
    <dgm:pt modelId="{2481A804-9C35-EA40-8FFA-0DE1BA8DD536}">
      <dgm:prSet/>
      <dgm:spPr/>
      <dgm:t>
        <a:bodyPr/>
        <a:lstStyle/>
        <a:p>
          <a:r>
            <a:rPr lang="pt-BR" b="1" i="0" dirty="0"/>
            <a:t>B4</a:t>
          </a:r>
        </a:p>
      </dgm:t>
    </dgm:pt>
    <dgm:pt modelId="{C32D5B5A-AB58-E743-9499-66B7784DA84B}" type="parTrans" cxnId="{8C2F9019-A238-E94B-986D-3AACA3326DCD}">
      <dgm:prSet/>
      <dgm:spPr/>
      <dgm:t>
        <a:bodyPr/>
        <a:lstStyle/>
        <a:p>
          <a:endParaRPr lang="pt-BR"/>
        </a:p>
      </dgm:t>
    </dgm:pt>
    <dgm:pt modelId="{4ECD43EE-380C-CE4F-AD47-7E3ED4A3A38E}" type="sibTrans" cxnId="{8C2F9019-A238-E94B-986D-3AACA3326DCD}">
      <dgm:prSet/>
      <dgm:spPr/>
      <dgm:t>
        <a:bodyPr/>
        <a:lstStyle/>
        <a:p>
          <a:endParaRPr lang="pt-BR"/>
        </a:p>
      </dgm:t>
    </dgm:pt>
    <dgm:pt modelId="{F8718766-5BCA-9747-9D61-CC37BC961400}">
      <dgm:prSet/>
      <dgm:spPr/>
      <dgm:t>
        <a:bodyPr/>
        <a:lstStyle/>
        <a:p>
          <a:r>
            <a:rPr lang="pt-BR" b="1" i="0" dirty="0"/>
            <a:t>BFF</a:t>
          </a:r>
        </a:p>
      </dgm:t>
    </dgm:pt>
    <dgm:pt modelId="{6C0F5B3A-0140-3341-A31B-E0A02B2F987B}" type="parTrans" cxnId="{9FEC1E08-F15C-A447-B651-93D485705843}">
      <dgm:prSet/>
      <dgm:spPr/>
      <dgm:t>
        <a:bodyPr/>
        <a:lstStyle/>
        <a:p>
          <a:endParaRPr lang="pt-BR"/>
        </a:p>
      </dgm:t>
    </dgm:pt>
    <dgm:pt modelId="{A1019434-0A78-1248-A450-D24DA55122D2}" type="sibTrans" cxnId="{9FEC1E08-F15C-A447-B651-93D485705843}">
      <dgm:prSet/>
      <dgm:spPr/>
      <dgm:t>
        <a:bodyPr/>
        <a:lstStyle/>
        <a:p>
          <a:endParaRPr lang="pt-BR"/>
        </a:p>
      </dgm:t>
    </dgm:pt>
    <dgm:pt modelId="{4A1FE36E-74A8-7C48-BD9E-8F5C0F936A7C}">
      <dgm:prSet/>
      <dgm:spPr/>
      <dgm:t>
        <a:bodyPr/>
        <a:lstStyle/>
        <a:p>
          <a:r>
            <a:rPr lang="pt-BR" b="1" i="0" dirty="0"/>
            <a:t>DM</a:t>
          </a:r>
        </a:p>
      </dgm:t>
    </dgm:pt>
    <dgm:pt modelId="{9004F896-2209-EF4C-88DE-A1E06C7CFE23}" type="parTrans" cxnId="{10955382-CDDF-AA4E-981F-480F738113AB}">
      <dgm:prSet/>
      <dgm:spPr/>
      <dgm:t>
        <a:bodyPr/>
        <a:lstStyle/>
        <a:p>
          <a:endParaRPr lang="pt-BR"/>
        </a:p>
      </dgm:t>
    </dgm:pt>
    <dgm:pt modelId="{D6FED588-FD74-C341-9E58-A0BD48672AF2}" type="sibTrans" cxnId="{10955382-CDDF-AA4E-981F-480F738113AB}">
      <dgm:prSet/>
      <dgm:spPr/>
      <dgm:t>
        <a:bodyPr/>
        <a:lstStyle/>
        <a:p>
          <a:endParaRPr lang="pt-BR"/>
        </a:p>
      </dgm:t>
    </dgm:pt>
    <dgm:pt modelId="{B31F090D-3D5E-4E4C-9312-7D2D4CA19547}">
      <dgm:prSet/>
      <dgm:spPr/>
      <dgm:t>
        <a:bodyPr/>
        <a:lstStyle/>
        <a:p>
          <a:r>
            <a:rPr lang="pt-BR" b="1" i="0" dirty="0"/>
            <a:t>GR8</a:t>
          </a:r>
        </a:p>
      </dgm:t>
    </dgm:pt>
    <dgm:pt modelId="{F267E2A4-F0A5-1647-B673-83E60C5EE626}" type="parTrans" cxnId="{2B1CB994-2FC5-9249-A4B0-20045E80218C}">
      <dgm:prSet/>
      <dgm:spPr/>
      <dgm:t>
        <a:bodyPr/>
        <a:lstStyle/>
        <a:p>
          <a:endParaRPr lang="pt-BR"/>
        </a:p>
      </dgm:t>
    </dgm:pt>
    <dgm:pt modelId="{8886396A-C81E-BA4A-A715-E13B87A119CB}" type="sibTrans" cxnId="{2B1CB994-2FC5-9249-A4B0-20045E80218C}">
      <dgm:prSet/>
      <dgm:spPr/>
      <dgm:t>
        <a:bodyPr/>
        <a:lstStyle/>
        <a:p>
          <a:endParaRPr lang="pt-BR"/>
        </a:p>
      </dgm:t>
    </dgm:pt>
    <dgm:pt modelId="{C0BBC721-1880-D74D-AAF3-80021B3BB0E7}">
      <dgm:prSet/>
      <dgm:spPr/>
      <dgm:t>
        <a:bodyPr/>
        <a:lstStyle/>
        <a:p>
          <a:r>
            <a:rPr lang="pt-BR" b="1" i="0" dirty="0"/>
            <a:t>ILU</a:t>
          </a:r>
        </a:p>
      </dgm:t>
    </dgm:pt>
    <dgm:pt modelId="{1A775CF3-EE23-494B-B4EE-54C7A194BE67}" type="parTrans" cxnId="{DDDD0C57-0C5A-534E-8DE9-646597FC1598}">
      <dgm:prSet/>
      <dgm:spPr/>
      <dgm:t>
        <a:bodyPr/>
        <a:lstStyle/>
        <a:p>
          <a:endParaRPr lang="pt-BR"/>
        </a:p>
      </dgm:t>
    </dgm:pt>
    <dgm:pt modelId="{1BA41DAF-DC0C-2549-A966-AA2461E847EF}" type="sibTrans" cxnId="{DDDD0C57-0C5A-534E-8DE9-646597FC1598}">
      <dgm:prSet/>
      <dgm:spPr/>
      <dgm:t>
        <a:bodyPr/>
        <a:lstStyle/>
        <a:p>
          <a:endParaRPr lang="pt-BR"/>
        </a:p>
      </dgm:t>
    </dgm:pt>
    <dgm:pt modelId="{8583BD84-A333-7545-A713-32DDF4F37050}">
      <dgm:prSet/>
      <dgm:spPr/>
      <dgm:t>
        <a:bodyPr/>
        <a:lstStyle/>
        <a:p>
          <a:r>
            <a:rPr lang="pt-BR" dirty="0" err="1"/>
            <a:t>today</a:t>
          </a:r>
          <a:endParaRPr lang="pt-BR" dirty="0"/>
        </a:p>
      </dgm:t>
    </dgm:pt>
    <dgm:pt modelId="{586D1562-74A8-4746-8815-DA6F36783519}" type="parTrans" cxnId="{AA17555C-CE65-E54E-879C-D843781C3585}">
      <dgm:prSet/>
      <dgm:spPr/>
      <dgm:t>
        <a:bodyPr/>
        <a:lstStyle/>
        <a:p>
          <a:endParaRPr lang="pt-BR"/>
        </a:p>
      </dgm:t>
    </dgm:pt>
    <dgm:pt modelId="{8F9F432D-F97C-A849-A06C-134D8D04D7C3}" type="sibTrans" cxnId="{AA17555C-CE65-E54E-879C-D843781C3585}">
      <dgm:prSet/>
      <dgm:spPr/>
      <dgm:t>
        <a:bodyPr/>
        <a:lstStyle/>
        <a:p>
          <a:endParaRPr lang="pt-BR"/>
        </a:p>
      </dgm:t>
    </dgm:pt>
    <dgm:pt modelId="{2BDF65CB-C92B-1E45-BFB3-4D844B0CB39D}">
      <dgm:prSet/>
      <dgm:spPr/>
      <dgm:t>
        <a:bodyPr/>
        <a:lstStyle/>
        <a:p>
          <a:r>
            <a:rPr lang="pt-BR" dirty="0" err="1"/>
            <a:t>forever</a:t>
          </a:r>
          <a:endParaRPr lang="pt-BR" dirty="0"/>
        </a:p>
      </dgm:t>
    </dgm:pt>
    <dgm:pt modelId="{00E18D45-193E-D14C-8761-142947305410}" type="parTrans" cxnId="{AF2499AA-FC48-504D-84EC-C8E8A0259D1F}">
      <dgm:prSet/>
      <dgm:spPr/>
      <dgm:t>
        <a:bodyPr/>
        <a:lstStyle/>
        <a:p>
          <a:endParaRPr lang="pt-BR"/>
        </a:p>
      </dgm:t>
    </dgm:pt>
    <dgm:pt modelId="{6034E833-529B-6E43-99EB-53CD5E4F642F}" type="sibTrans" cxnId="{AF2499AA-FC48-504D-84EC-C8E8A0259D1F}">
      <dgm:prSet/>
      <dgm:spPr/>
      <dgm:t>
        <a:bodyPr/>
        <a:lstStyle/>
        <a:p>
          <a:endParaRPr lang="pt-BR"/>
        </a:p>
      </dgm:t>
    </dgm:pt>
    <dgm:pt modelId="{6EEED0C6-5335-FC4F-8A0D-08C365DF583F}">
      <dgm:prSet/>
      <dgm:spPr/>
      <dgm:t>
        <a:bodyPr/>
        <a:lstStyle/>
        <a:p>
          <a:r>
            <a:rPr lang="pt-BR" dirty="0" err="1"/>
            <a:t>before</a:t>
          </a:r>
          <a:endParaRPr lang="pt-BR" dirty="0"/>
        </a:p>
      </dgm:t>
    </dgm:pt>
    <dgm:pt modelId="{6633325C-C9B5-9A4B-A998-04849348B666}" type="parTrans" cxnId="{6BFE22D0-D677-694B-B1AD-B14346DD68C2}">
      <dgm:prSet/>
      <dgm:spPr/>
      <dgm:t>
        <a:bodyPr/>
        <a:lstStyle/>
        <a:p>
          <a:endParaRPr lang="pt-BR"/>
        </a:p>
      </dgm:t>
    </dgm:pt>
    <dgm:pt modelId="{9F56202C-757D-A746-82B0-0FFF535B0CA9}" type="sibTrans" cxnId="{6BFE22D0-D677-694B-B1AD-B14346DD68C2}">
      <dgm:prSet/>
      <dgm:spPr/>
      <dgm:t>
        <a:bodyPr/>
        <a:lstStyle/>
        <a:p>
          <a:endParaRPr lang="pt-BR"/>
        </a:p>
      </dgm:t>
    </dgm:pt>
    <dgm:pt modelId="{9A470B97-4196-A347-9E78-2FB7C32266B3}">
      <dgm:prSet/>
      <dgm:spPr/>
      <dgm:t>
        <a:bodyPr/>
        <a:lstStyle/>
        <a:p>
          <a:r>
            <a:rPr lang="pt-BR" dirty="0" err="1"/>
            <a:t>best</a:t>
          </a:r>
          <a:r>
            <a:rPr lang="pt-BR" dirty="0"/>
            <a:t> friends </a:t>
          </a:r>
          <a:r>
            <a:rPr lang="pt-BR" dirty="0" err="1"/>
            <a:t>forever</a:t>
          </a:r>
          <a:endParaRPr lang="pt-BR" dirty="0"/>
        </a:p>
      </dgm:t>
    </dgm:pt>
    <dgm:pt modelId="{68FAC9A3-999E-4E4A-8E0C-9BDD337FF2E3}" type="parTrans" cxnId="{5534343B-A9B9-E64C-A736-966F3A2B892B}">
      <dgm:prSet/>
      <dgm:spPr/>
      <dgm:t>
        <a:bodyPr/>
        <a:lstStyle/>
        <a:p>
          <a:endParaRPr lang="pt-BR"/>
        </a:p>
      </dgm:t>
    </dgm:pt>
    <dgm:pt modelId="{B26061A4-887D-C441-9A0E-782DE81967A8}" type="sibTrans" cxnId="{5534343B-A9B9-E64C-A736-966F3A2B892B}">
      <dgm:prSet/>
      <dgm:spPr/>
      <dgm:t>
        <a:bodyPr/>
        <a:lstStyle/>
        <a:p>
          <a:endParaRPr lang="pt-BR"/>
        </a:p>
      </dgm:t>
    </dgm:pt>
    <dgm:pt modelId="{3DF05ED3-DC53-2E4C-B35A-34C7CEAF2B63}">
      <dgm:prSet/>
      <dgm:spPr/>
      <dgm:t>
        <a:bodyPr/>
        <a:lstStyle/>
        <a:p>
          <a:r>
            <a:rPr lang="pt-BR" dirty="0"/>
            <a:t>direct </a:t>
          </a:r>
          <a:r>
            <a:rPr lang="pt-BR" dirty="0" err="1"/>
            <a:t>message</a:t>
          </a:r>
          <a:endParaRPr lang="pt-BR" dirty="0"/>
        </a:p>
      </dgm:t>
    </dgm:pt>
    <dgm:pt modelId="{ED2F97CE-B61B-6546-BA72-C0FA456E2923}" type="parTrans" cxnId="{04435A18-4F6B-4E4D-960B-22994D075F18}">
      <dgm:prSet/>
      <dgm:spPr/>
      <dgm:t>
        <a:bodyPr/>
        <a:lstStyle/>
        <a:p>
          <a:endParaRPr lang="pt-BR"/>
        </a:p>
      </dgm:t>
    </dgm:pt>
    <dgm:pt modelId="{4FEE40CD-0C5D-9747-B1A7-A761DAD8C86F}" type="sibTrans" cxnId="{04435A18-4F6B-4E4D-960B-22994D075F18}">
      <dgm:prSet/>
      <dgm:spPr/>
      <dgm:t>
        <a:bodyPr/>
        <a:lstStyle/>
        <a:p>
          <a:endParaRPr lang="pt-BR"/>
        </a:p>
      </dgm:t>
    </dgm:pt>
    <dgm:pt modelId="{2FBAD89A-9DB7-DE45-B09B-A7AABF2E306D}">
      <dgm:prSet/>
      <dgm:spPr/>
      <dgm:t>
        <a:bodyPr/>
        <a:lstStyle/>
        <a:p>
          <a:r>
            <a:rPr lang="pt-BR" dirty="0" err="1"/>
            <a:t>great</a:t>
          </a:r>
          <a:endParaRPr lang="pt-BR" dirty="0"/>
        </a:p>
      </dgm:t>
    </dgm:pt>
    <dgm:pt modelId="{C720190E-8E9A-9B42-BB46-D51E6C469068}" type="parTrans" cxnId="{D4D81E8C-90E1-EF49-9FD4-129FD3D9DD03}">
      <dgm:prSet/>
      <dgm:spPr/>
      <dgm:t>
        <a:bodyPr/>
        <a:lstStyle/>
        <a:p>
          <a:endParaRPr lang="pt-BR"/>
        </a:p>
      </dgm:t>
    </dgm:pt>
    <dgm:pt modelId="{5F1E6831-7BE0-A649-BE48-3333EE4E0984}" type="sibTrans" cxnId="{D4D81E8C-90E1-EF49-9FD4-129FD3D9DD03}">
      <dgm:prSet/>
      <dgm:spPr/>
      <dgm:t>
        <a:bodyPr/>
        <a:lstStyle/>
        <a:p>
          <a:endParaRPr lang="pt-BR"/>
        </a:p>
      </dgm:t>
    </dgm:pt>
    <dgm:pt modelId="{2046391D-EE07-5B4F-B92D-97EA33DF363E}">
      <dgm:prSet/>
      <dgm:spPr/>
      <dgm:t>
        <a:bodyPr/>
        <a:lstStyle/>
        <a:p>
          <a:r>
            <a:rPr lang="pt-BR" b="1" dirty="0"/>
            <a:t>IMHO</a:t>
          </a:r>
        </a:p>
      </dgm:t>
    </dgm:pt>
    <dgm:pt modelId="{302E3738-ED28-0C4C-9E86-841452BD6152}" type="parTrans" cxnId="{DE22FE18-42F1-2544-8704-8E25B8601349}">
      <dgm:prSet/>
      <dgm:spPr/>
      <dgm:t>
        <a:bodyPr/>
        <a:lstStyle/>
        <a:p>
          <a:endParaRPr lang="pt-BR"/>
        </a:p>
      </dgm:t>
    </dgm:pt>
    <dgm:pt modelId="{5D1F42C1-7FEF-F74C-85E9-835AF0BC734F}" type="sibTrans" cxnId="{DE22FE18-42F1-2544-8704-8E25B8601349}">
      <dgm:prSet/>
      <dgm:spPr/>
      <dgm:t>
        <a:bodyPr/>
        <a:lstStyle/>
        <a:p>
          <a:endParaRPr lang="pt-BR"/>
        </a:p>
      </dgm:t>
    </dgm:pt>
    <dgm:pt modelId="{C8AFAF95-158E-394B-A02F-870559838C50}">
      <dgm:prSet/>
      <dgm:spPr/>
      <dgm:t>
        <a:bodyPr/>
        <a:lstStyle/>
        <a:p>
          <a:r>
            <a:rPr lang="pt-BR" b="1" dirty="0"/>
            <a:t>B4N</a:t>
          </a:r>
        </a:p>
      </dgm:t>
    </dgm:pt>
    <dgm:pt modelId="{415DC2D5-5C64-9744-AFA9-8937E2FAD149}" type="parTrans" cxnId="{348380AF-13AA-8743-8E92-20B64A3A8E1B}">
      <dgm:prSet/>
      <dgm:spPr/>
      <dgm:t>
        <a:bodyPr/>
        <a:lstStyle/>
        <a:p>
          <a:endParaRPr lang="pt-BR"/>
        </a:p>
      </dgm:t>
    </dgm:pt>
    <dgm:pt modelId="{A3CEF610-EF99-F546-86C6-C738E6B09922}" type="sibTrans" cxnId="{348380AF-13AA-8743-8E92-20B64A3A8E1B}">
      <dgm:prSet/>
      <dgm:spPr/>
      <dgm:t>
        <a:bodyPr/>
        <a:lstStyle/>
        <a:p>
          <a:endParaRPr lang="pt-BR"/>
        </a:p>
      </dgm:t>
    </dgm:pt>
    <dgm:pt modelId="{3D80876B-4722-1F4F-ACDB-410FD0D70033}">
      <dgm:prSet/>
      <dgm:spPr/>
      <dgm:t>
        <a:bodyPr/>
        <a:lstStyle/>
        <a:p>
          <a:r>
            <a:rPr lang="pt-BR" dirty="0"/>
            <a:t>bye for </a:t>
          </a:r>
          <a:r>
            <a:rPr lang="pt-BR" dirty="0" err="1"/>
            <a:t>now</a:t>
          </a:r>
          <a:endParaRPr lang="pt-BR" dirty="0"/>
        </a:p>
      </dgm:t>
    </dgm:pt>
    <dgm:pt modelId="{50A15B54-B274-CE43-A702-FFF1717FF41B}" type="parTrans" cxnId="{E18DE9BE-9FC9-8740-8052-7109700B1561}">
      <dgm:prSet/>
      <dgm:spPr/>
      <dgm:t>
        <a:bodyPr/>
        <a:lstStyle/>
        <a:p>
          <a:endParaRPr lang="pt-BR"/>
        </a:p>
      </dgm:t>
    </dgm:pt>
    <dgm:pt modelId="{F5A421BD-632D-8044-A008-E7B785213B4F}" type="sibTrans" cxnId="{E18DE9BE-9FC9-8740-8052-7109700B1561}">
      <dgm:prSet/>
      <dgm:spPr/>
      <dgm:t>
        <a:bodyPr/>
        <a:lstStyle/>
        <a:p>
          <a:endParaRPr lang="pt-BR"/>
        </a:p>
      </dgm:t>
    </dgm:pt>
    <dgm:pt modelId="{B34353D3-0F36-E745-A03E-84E32504629B}">
      <dgm:prSet/>
      <dgm:spPr/>
      <dgm:t>
        <a:bodyPr/>
        <a:lstStyle/>
        <a:p>
          <a:r>
            <a:rPr lang="pt-BR" b="1" dirty="0"/>
            <a:t>CYA</a:t>
          </a:r>
        </a:p>
      </dgm:t>
    </dgm:pt>
    <dgm:pt modelId="{05662415-FB62-5C4A-9612-B25410547DAE}" type="parTrans" cxnId="{610D4E6B-C955-784F-8F16-740C154CCB55}">
      <dgm:prSet/>
      <dgm:spPr/>
      <dgm:t>
        <a:bodyPr/>
        <a:lstStyle/>
        <a:p>
          <a:endParaRPr lang="pt-BR"/>
        </a:p>
      </dgm:t>
    </dgm:pt>
    <dgm:pt modelId="{9D726D6E-48EA-2340-B44F-845C88D1EF51}" type="sibTrans" cxnId="{610D4E6B-C955-784F-8F16-740C154CCB55}">
      <dgm:prSet/>
      <dgm:spPr/>
      <dgm:t>
        <a:bodyPr/>
        <a:lstStyle/>
        <a:p>
          <a:endParaRPr lang="pt-BR"/>
        </a:p>
      </dgm:t>
    </dgm:pt>
    <dgm:pt modelId="{CCE71401-7A9A-964C-A6E6-A93E2AD99FDD}">
      <dgm:prSet/>
      <dgm:spPr/>
      <dgm:t>
        <a:bodyPr/>
        <a:lstStyle/>
        <a:p>
          <a:r>
            <a:rPr lang="pt-BR" dirty="0" err="1"/>
            <a:t>see</a:t>
          </a:r>
          <a:r>
            <a:rPr lang="pt-BR" dirty="0"/>
            <a:t> </a:t>
          </a:r>
          <a:r>
            <a:rPr lang="pt-BR" dirty="0" err="1"/>
            <a:t>ya</a:t>
          </a:r>
          <a:r>
            <a:rPr lang="pt-BR" dirty="0"/>
            <a:t>/</a:t>
          </a:r>
          <a:r>
            <a:rPr lang="pt-BR" dirty="0" err="1"/>
            <a:t>see</a:t>
          </a:r>
          <a:r>
            <a:rPr lang="pt-BR" dirty="0"/>
            <a:t> </a:t>
          </a:r>
          <a:r>
            <a:rPr lang="pt-BR" dirty="0" err="1"/>
            <a:t>you</a:t>
          </a:r>
          <a:endParaRPr lang="pt-BR" dirty="0"/>
        </a:p>
      </dgm:t>
    </dgm:pt>
    <dgm:pt modelId="{F376FE50-85BF-0F47-85D4-2B7C2A17C928}" type="parTrans" cxnId="{9BFE840D-3AFC-9341-89E0-34D91E09CCBB}">
      <dgm:prSet/>
      <dgm:spPr/>
      <dgm:t>
        <a:bodyPr/>
        <a:lstStyle/>
        <a:p>
          <a:endParaRPr lang="pt-BR"/>
        </a:p>
      </dgm:t>
    </dgm:pt>
    <dgm:pt modelId="{15DBCE53-5CC5-9F49-A563-42D30AA3134F}" type="sibTrans" cxnId="{9BFE840D-3AFC-9341-89E0-34D91E09CCBB}">
      <dgm:prSet/>
      <dgm:spPr/>
      <dgm:t>
        <a:bodyPr/>
        <a:lstStyle/>
        <a:p>
          <a:endParaRPr lang="pt-BR"/>
        </a:p>
      </dgm:t>
    </dgm:pt>
    <dgm:pt modelId="{15F57DF5-EA59-784C-BCE1-9A91C92EEDD0}">
      <dgm:prSet/>
      <dgm:spPr/>
      <dgm:t>
        <a:bodyPr/>
        <a:lstStyle/>
        <a:p>
          <a:r>
            <a:rPr lang="pt-BR" b="1" dirty="0"/>
            <a:t>FYI</a:t>
          </a:r>
        </a:p>
      </dgm:t>
    </dgm:pt>
    <dgm:pt modelId="{ADBC37F5-3F83-B54A-9866-9B8C6824B66A}" type="parTrans" cxnId="{ADCA99F2-560B-084F-877D-70F6FD143F58}">
      <dgm:prSet/>
      <dgm:spPr/>
      <dgm:t>
        <a:bodyPr/>
        <a:lstStyle/>
        <a:p>
          <a:endParaRPr lang="pt-BR"/>
        </a:p>
      </dgm:t>
    </dgm:pt>
    <dgm:pt modelId="{8A4C33AE-8735-1C48-A875-60FCC3D0020F}" type="sibTrans" cxnId="{ADCA99F2-560B-084F-877D-70F6FD143F58}">
      <dgm:prSet/>
      <dgm:spPr/>
      <dgm:t>
        <a:bodyPr/>
        <a:lstStyle/>
        <a:p>
          <a:endParaRPr lang="pt-BR"/>
        </a:p>
      </dgm:t>
    </dgm:pt>
    <dgm:pt modelId="{A5B98966-712D-DF41-A0D9-8B42729FD21A}">
      <dgm:prSet/>
      <dgm:spPr/>
      <dgm:t>
        <a:bodyPr/>
        <a:lstStyle/>
        <a:p>
          <a:r>
            <a:rPr lang="pt-BR" dirty="0"/>
            <a:t>for </a:t>
          </a:r>
          <a:r>
            <a:rPr lang="pt-BR" dirty="0" err="1"/>
            <a:t>your</a:t>
          </a:r>
          <a:r>
            <a:rPr lang="pt-BR" dirty="0"/>
            <a:t> </a:t>
          </a:r>
          <a:r>
            <a:rPr lang="pt-BR" dirty="0" err="1"/>
            <a:t>information</a:t>
          </a:r>
          <a:endParaRPr lang="pt-BR" dirty="0"/>
        </a:p>
      </dgm:t>
    </dgm:pt>
    <dgm:pt modelId="{44A7805E-5FDD-C246-9730-8E34EE180920}" type="parTrans" cxnId="{F05AFE7C-A44B-8142-9F37-A8C7F8A2A49A}">
      <dgm:prSet/>
      <dgm:spPr/>
      <dgm:t>
        <a:bodyPr/>
        <a:lstStyle/>
        <a:p>
          <a:endParaRPr lang="pt-BR"/>
        </a:p>
      </dgm:t>
    </dgm:pt>
    <dgm:pt modelId="{A4643F4C-02B5-5B4F-928E-E4014F2A90CA}" type="sibTrans" cxnId="{F05AFE7C-A44B-8142-9F37-A8C7F8A2A49A}">
      <dgm:prSet/>
      <dgm:spPr/>
      <dgm:t>
        <a:bodyPr/>
        <a:lstStyle/>
        <a:p>
          <a:endParaRPr lang="pt-BR"/>
        </a:p>
      </dgm:t>
    </dgm:pt>
    <dgm:pt modelId="{41EF1064-953D-6C43-BF3F-3D4B9CA3D3E8}">
      <dgm:prSet/>
      <dgm:spPr/>
      <dgm:t>
        <a:bodyPr/>
        <a:lstStyle/>
        <a:p>
          <a:r>
            <a:rPr lang="pt-BR" b="1" dirty="0"/>
            <a:t>IDK</a:t>
          </a:r>
        </a:p>
      </dgm:t>
    </dgm:pt>
    <dgm:pt modelId="{E2BA01D6-9CF3-3A43-AFE5-821D707248A5}" type="parTrans" cxnId="{5D59EF41-22A6-6743-AB6A-45A87A5D913A}">
      <dgm:prSet/>
      <dgm:spPr/>
      <dgm:t>
        <a:bodyPr/>
        <a:lstStyle/>
        <a:p>
          <a:endParaRPr lang="pt-BR"/>
        </a:p>
      </dgm:t>
    </dgm:pt>
    <dgm:pt modelId="{8481715D-6033-1545-8C7E-F9D9B5D3BA15}" type="sibTrans" cxnId="{5D59EF41-22A6-6743-AB6A-45A87A5D913A}">
      <dgm:prSet/>
      <dgm:spPr/>
      <dgm:t>
        <a:bodyPr/>
        <a:lstStyle/>
        <a:p>
          <a:endParaRPr lang="pt-BR"/>
        </a:p>
      </dgm:t>
    </dgm:pt>
    <dgm:pt modelId="{F61DA078-036F-3E40-A24C-9C198A78D5DA}">
      <dgm:prSet/>
      <dgm:spPr/>
      <dgm:t>
        <a:bodyPr/>
        <a:lstStyle/>
        <a:p>
          <a:r>
            <a:rPr lang="pt-BR" dirty="0" err="1"/>
            <a:t>I</a:t>
          </a:r>
          <a:r>
            <a:rPr lang="pt-BR" dirty="0"/>
            <a:t> </a:t>
          </a:r>
          <a:r>
            <a:rPr lang="pt-BR" dirty="0" err="1"/>
            <a:t>don't</a:t>
          </a:r>
          <a:r>
            <a:rPr lang="pt-BR" dirty="0"/>
            <a:t> </a:t>
          </a:r>
          <a:r>
            <a:rPr lang="pt-BR" dirty="0" err="1"/>
            <a:t>know</a:t>
          </a:r>
          <a:endParaRPr lang="pt-BR" dirty="0"/>
        </a:p>
      </dgm:t>
    </dgm:pt>
    <dgm:pt modelId="{08267D08-BD03-4441-BEE6-7816A079B9CF}" type="parTrans" cxnId="{3CD38956-8C70-E84E-AF44-6E6076AF3122}">
      <dgm:prSet/>
      <dgm:spPr/>
      <dgm:t>
        <a:bodyPr/>
        <a:lstStyle/>
        <a:p>
          <a:endParaRPr lang="pt-BR"/>
        </a:p>
      </dgm:t>
    </dgm:pt>
    <dgm:pt modelId="{E710C1B3-4742-0E4B-BBB3-E6F99C4B4084}" type="sibTrans" cxnId="{3CD38956-8C70-E84E-AF44-6E6076AF3122}">
      <dgm:prSet/>
      <dgm:spPr/>
      <dgm:t>
        <a:bodyPr/>
        <a:lstStyle/>
        <a:p>
          <a:endParaRPr lang="pt-BR"/>
        </a:p>
      </dgm:t>
    </dgm:pt>
    <dgm:pt modelId="{F9B34B61-8A3C-694F-9634-850F5A8FBA2F}">
      <dgm:prSet/>
      <dgm:spPr/>
      <dgm:t>
        <a:bodyPr/>
        <a:lstStyle/>
        <a:p>
          <a:r>
            <a:rPr lang="pt-BR" b="0" i="0" dirty="0" err="1"/>
            <a:t>I</a:t>
          </a:r>
          <a:r>
            <a:rPr lang="pt-BR" b="0" i="0" dirty="0"/>
            <a:t> </a:t>
          </a:r>
          <a:r>
            <a:rPr lang="pt-BR" b="0" i="0" dirty="0" err="1"/>
            <a:t>love</a:t>
          </a:r>
          <a:r>
            <a:rPr lang="pt-BR" b="0" i="0" dirty="0"/>
            <a:t> </a:t>
          </a:r>
          <a:r>
            <a:rPr lang="pt-BR" b="0" i="0" dirty="0" err="1"/>
            <a:t>you</a:t>
          </a:r>
          <a:endParaRPr lang="pt-BR" b="0" i="0" dirty="0"/>
        </a:p>
      </dgm:t>
    </dgm:pt>
    <dgm:pt modelId="{D53EE806-A767-3546-99B1-D917B7160862}" type="parTrans" cxnId="{997422D6-16DC-ED43-A212-AA050263F8A5}">
      <dgm:prSet/>
      <dgm:spPr/>
      <dgm:t>
        <a:bodyPr/>
        <a:lstStyle/>
        <a:p>
          <a:endParaRPr lang="pt-BR"/>
        </a:p>
      </dgm:t>
    </dgm:pt>
    <dgm:pt modelId="{BA3DCF86-BC40-F645-AB62-2D4785AF0DA1}" type="sibTrans" cxnId="{997422D6-16DC-ED43-A212-AA050263F8A5}">
      <dgm:prSet/>
      <dgm:spPr/>
      <dgm:t>
        <a:bodyPr/>
        <a:lstStyle/>
        <a:p>
          <a:endParaRPr lang="pt-BR"/>
        </a:p>
      </dgm:t>
    </dgm:pt>
    <dgm:pt modelId="{B66FC934-A9CC-6749-B4EB-72E59D143A0A}">
      <dgm:prSet/>
      <dgm:spPr/>
      <dgm:t>
        <a:bodyPr/>
        <a:lstStyle/>
        <a:p>
          <a:r>
            <a:rPr lang="pt-BR" b="0" i="0" dirty="0"/>
            <a:t>in </a:t>
          </a:r>
          <a:r>
            <a:rPr lang="pt-BR" b="0" i="0" dirty="0" err="1"/>
            <a:t>my</a:t>
          </a:r>
          <a:r>
            <a:rPr lang="pt-BR" b="0" i="0" dirty="0"/>
            <a:t> </a:t>
          </a:r>
          <a:r>
            <a:rPr lang="pt-BR" b="0" i="0" dirty="0" err="1"/>
            <a:t>opinion</a:t>
          </a:r>
          <a:endParaRPr lang="pt-BR" b="0" i="0" dirty="0"/>
        </a:p>
      </dgm:t>
    </dgm:pt>
    <dgm:pt modelId="{D78796A1-4FE6-CC45-8A09-B4732E23DA56}" type="parTrans" cxnId="{9CB7E959-1AC1-BD4C-ABAC-D6B56A9A3E49}">
      <dgm:prSet/>
      <dgm:spPr/>
      <dgm:t>
        <a:bodyPr/>
        <a:lstStyle/>
        <a:p>
          <a:endParaRPr lang="pt-BR"/>
        </a:p>
      </dgm:t>
    </dgm:pt>
    <dgm:pt modelId="{292D04AA-4204-0C40-94F1-DA3105DF58EB}" type="sibTrans" cxnId="{9CB7E959-1AC1-BD4C-ABAC-D6B56A9A3E49}">
      <dgm:prSet/>
      <dgm:spPr/>
      <dgm:t>
        <a:bodyPr/>
        <a:lstStyle/>
        <a:p>
          <a:endParaRPr lang="pt-BR"/>
        </a:p>
      </dgm:t>
    </dgm:pt>
    <dgm:pt modelId="{B1140BB6-0CC5-9A45-983D-B2BFF875552A}">
      <dgm:prSet/>
      <dgm:spPr/>
      <dgm:t>
        <a:bodyPr/>
        <a:lstStyle/>
        <a:p>
          <a:r>
            <a:rPr lang="pt-BR" b="1" i="0" dirty="0"/>
            <a:t>IMO</a:t>
          </a:r>
        </a:p>
      </dgm:t>
    </dgm:pt>
    <dgm:pt modelId="{70A5915A-D293-1D49-9E9F-F16EB23D4307}" type="parTrans" cxnId="{6C99EF1C-7EBF-164E-B7C4-493DDBC8D9E5}">
      <dgm:prSet/>
      <dgm:spPr/>
      <dgm:t>
        <a:bodyPr/>
        <a:lstStyle/>
        <a:p>
          <a:endParaRPr lang="pt-BR"/>
        </a:p>
      </dgm:t>
    </dgm:pt>
    <dgm:pt modelId="{9D23814E-E2E6-9C44-8406-4151B07C3D02}" type="sibTrans" cxnId="{6C99EF1C-7EBF-164E-B7C4-493DDBC8D9E5}">
      <dgm:prSet/>
      <dgm:spPr/>
      <dgm:t>
        <a:bodyPr/>
        <a:lstStyle/>
        <a:p>
          <a:endParaRPr lang="pt-BR"/>
        </a:p>
      </dgm:t>
    </dgm:pt>
    <dgm:pt modelId="{EA091D3D-2212-A247-99A0-AFB0A5440673}">
      <dgm:prSet/>
      <dgm:spPr/>
      <dgm:t>
        <a:bodyPr/>
        <a:lstStyle/>
        <a:p>
          <a:r>
            <a:rPr lang="pt-BR" dirty="0"/>
            <a:t>in </a:t>
          </a:r>
          <a:r>
            <a:rPr lang="pt-BR" dirty="0" err="1"/>
            <a:t>my</a:t>
          </a:r>
          <a:r>
            <a:rPr lang="pt-BR" dirty="0"/>
            <a:t> </a:t>
          </a:r>
          <a:r>
            <a:rPr lang="pt-BR" dirty="0" err="1"/>
            <a:t>humble</a:t>
          </a:r>
          <a:r>
            <a:rPr lang="pt-BR" dirty="0"/>
            <a:t> </a:t>
          </a:r>
          <a:r>
            <a:rPr lang="pt-BR" dirty="0" err="1"/>
            <a:t>opinion</a:t>
          </a:r>
          <a:endParaRPr lang="pt-BR" dirty="0"/>
        </a:p>
      </dgm:t>
    </dgm:pt>
    <dgm:pt modelId="{AC82EB10-B44A-9C45-B5D3-4F2D45B19AEC}" type="parTrans" cxnId="{66BD3154-0AEE-334D-B960-0942F111EE3E}">
      <dgm:prSet/>
      <dgm:spPr/>
      <dgm:t>
        <a:bodyPr/>
        <a:lstStyle/>
        <a:p>
          <a:endParaRPr lang="pt-BR"/>
        </a:p>
      </dgm:t>
    </dgm:pt>
    <dgm:pt modelId="{B4FFA880-5F0C-0C4F-98F0-CFFB080DCDF1}" type="sibTrans" cxnId="{66BD3154-0AEE-334D-B960-0942F111EE3E}">
      <dgm:prSet/>
      <dgm:spPr/>
      <dgm:t>
        <a:bodyPr/>
        <a:lstStyle/>
        <a:p>
          <a:endParaRPr lang="pt-BR"/>
        </a:p>
      </dgm:t>
    </dgm:pt>
    <dgm:pt modelId="{34142D67-9272-224E-AE58-0D7BE140ED8F}" type="pres">
      <dgm:prSet presAssocID="{74C4E989-6FCC-0148-932A-BDB5F153F7F6}" presName="Name0" presStyleCnt="0">
        <dgm:presLayoutVars>
          <dgm:dir/>
          <dgm:animLvl val="lvl"/>
          <dgm:resizeHandles val="exact"/>
        </dgm:presLayoutVars>
      </dgm:prSet>
      <dgm:spPr/>
    </dgm:pt>
    <dgm:pt modelId="{CD937A47-F3E6-484D-88A8-719EEC3BEEF6}" type="pres">
      <dgm:prSet presAssocID="{0F16BD09-0966-A746-AAF1-CEFBADE063CA}" presName="linNode" presStyleCnt="0"/>
      <dgm:spPr/>
    </dgm:pt>
    <dgm:pt modelId="{0117F3E3-823F-CD44-8FFA-155D682D3B17}" type="pres">
      <dgm:prSet presAssocID="{0F16BD09-0966-A746-AAF1-CEFBADE063CA}" presName="parentText" presStyleLbl="node1" presStyleIdx="0" presStyleCnt="13">
        <dgm:presLayoutVars>
          <dgm:chMax val="1"/>
          <dgm:bulletEnabled val="1"/>
        </dgm:presLayoutVars>
      </dgm:prSet>
      <dgm:spPr/>
    </dgm:pt>
    <dgm:pt modelId="{2210B218-1E26-9F41-9EA3-9C0F61DF8BC2}" type="pres">
      <dgm:prSet presAssocID="{0F16BD09-0966-A746-AAF1-CEFBADE063CA}" presName="descendantText" presStyleLbl="alignAccFollowNode1" presStyleIdx="0" presStyleCnt="13">
        <dgm:presLayoutVars>
          <dgm:bulletEnabled val="1"/>
        </dgm:presLayoutVars>
      </dgm:prSet>
      <dgm:spPr/>
    </dgm:pt>
    <dgm:pt modelId="{485201C7-55D3-8440-96E3-4B53B02A5534}" type="pres">
      <dgm:prSet presAssocID="{EDC0ACBE-0D92-A24E-8F3C-C3D9CA0D1050}" presName="sp" presStyleCnt="0"/>
      <dgm:spPr/>
    </dgm:pt>
    <dgm:pt modelId="{E81843DA-6D0C-6440-8D6D-371D9571AAF3}" type="pres">
      <dgm:prSet presAssocID="{C363945E-0478-584D-B664-478C24942F1C}" presName="linNode" presStyleCnt="0"/>
      <dgm:spPr/>
    </dgm:pt>
    <dgm:pt modelId="{CA0A4E00-1BEC-F448-86E6-40F480DCC334}" type="pres">
      <dgm:prSet presAssocID="{C363945E-0478-584D-B664-478C24942F1C}" presName="parentText" presStyleLbl="node1" presStyleIdx="1" presStyleCnt="13">
        <dgm:presLayoutVars>
          <dgm:chMax val="1"/>
          <dgm:bulletEnabled val="1"/>
        </dgm:presLayoutVars>
      </dgm:prSet>
      <dgm:spPr/>
    </dgm:pt>
    <dgm:pt modelId="{3E45A1E5-E719-934A-99FA-E07728A7005D}" type="pres">
      <dgm:prSet presAssocID="{C363945E-0478-584D-B664-478C24942F1C}" presName="descendantText" presStyleLbl="alignAccFollowNode1" presStyleIdx="1" presStyleCnt="13">
        <dgm:presLayoutVars>
          <dgm:bulletEnabled val="1"/>
        </dgm:presLayoutVars>
      </dgm:prSet>
      <dgm:spPr/>
    </dgm:pt>
    <dgm:pt modelId="{B4C3952E-C309-4C44-96C2-3AA547C0A151}" type="pres">
      <dgm:prSet presAssocID="{AD197D16-0679-8C4A-82D6-25AF08262AB9}" presName="sp" presStyleCnt="0"/>
      <dgm:spPr/>
    </dgm:pt>
    <dgm:pt modelId="{A81D87E3-BB74-3144-B19E-2E519193F5F7}" type="pres">
      <dgm:prSet presAssocID="{2481A804-9C35-EA40-8FFA-0DE1BA8DD536}" presName="linNode" presStyleCnt="0"/>
      <dgm:spPr/>
    </dgm:pt>
    <dgm:pt modelId="{8227A92F-2590-8547-8CF8-0EE416F8B44F}" type="pres">
      <dgm:prSet presAssocID="{2481A804-9C35-EA40-8FFA-0DE1BA8DD536}" presName="parentText" presStyleLbl="node1" presStyleIdx="2" presStyleCnt="13">
        <dgm:presLayoutVars>
          <dgm:chMax val="1"/>
          <dgm:bulletEnabled val="1"/>
        </dgm:presLayoutVars>
      </dgm:prSet>
      <dgm:spPr/>
    </dgm:pt>
    <dgm:pt modelId="{A02D6F3E-A6C9-4140-B911-64706C2AF89B}" type="pres">
      <dgm:prSet presAssocID="{2481A804-9C35-EA40-8FFA-0DE1BA8DD536}" presName="descendantText" presStyleLbl="alignAccFollowNode1" presStyleIdx="2" presStyleCnt="13">
        <dgm:presLayoutVars>
          <dgm:bulletEnabled val="1"/>
        </dgm:presLayoutVars>
      </dgm:prSet>
      <dgm:spPr/>
    </dgm:pt>
    <dgm:pt modelId="{CAAF06E7-2032-264A-8ED2-BFF1F16472AF}" type="pres">
      <dgm:prSet presAssocID="{4ECD43EE-380C-CE4F-AD47-7E3ED4A3A38E}" presName="sp" presStyleCnt="0"/>
      <dgm:spPr/>
    </dgm:pt>
    <dgm:pt modelId="{C2725CA0-3002-834D-8F16-5A9F2AF2E4AC}" type="pres">
      <dgm:prSet presAssocID="{F8718766-5BCA-9747-9D61-CC37BC961400}" presName="linNode" presStyleCnt="0"/>
      <dgm:spPr/>
    </dgm:pt>
    <dgm:pt modelId="{34BAB3B5-0915-B441-AFB9-94C12CB3751C}" type="pres">
      <dgm:prSet presAssocID="{F8718766-5BCA-9747-9D61-CC37BC961400}" presName="parentText" presStyleLbl="node1" presStyleIdx="3" presStyleCnt="13">
        <dgm:presLayoutVars>
          <dgm:chMax val="1"/>
          <dgm:bulletEnabled val="1"/>
        </dgm:presLayoutVars>
      </dgm:prSet>
      <dgm:spPr/>
    </dgm:pt>
    <dgm:pt modelId="{2611A546-2442-0544-99F1-552963090055}" type="pres">
      <dgm:prSet presAssocID="{F8718766-5BCA-9747-9D61-CC37BC961400}" presName="descendantText" presStyleLbl="alignAccFollowNode1" presStyleIdx="3" presStyleCnt="13">
        <dgm:presLayoutVars>
          <dgm:bulletEnabled val="1"/>
        </dgm:presLayoutVars>
      </dgm:prSet>
      <dgm:spPr/>
    </dgm:pt>
    <dgm:pt modelId="{F14FA1D9-E7E6-124B-899D-CE47A9C0EEDE}" type="pres">
      <dgm:prSet presAssocID="{A1019434-0A78-1248-A450-D24DA55122D2}" presName="sp" presStyleCnt="0"/>
      <dgm:spPr/>
    </dgm:pt>
    <dgm:pt modelId="{B17D44E0-5765-1949-BE44-800B2056DF51}" type="pres">
      <dgm:prSet presAssocID="{C8AFAF95-158E-394B-A02F-870559838C50}" presName="linNode" presStyleCnt="0"/>
      <dgm:spPr/>
    </dgm:pt>
    <dgm:pt modelId="{8D4ED6D1-C63C-6C4F-99CB-DE13417612CA}" type="pres">
      <dgm:prSet presAssocID="{C8AFAF95-158E-394B-A02F-870559838C50}" presName="parentText" presStyleLbl="node1" presStyleIdx="4" presStyleCnt="13">
        <dgm:presLayoutVars>
          <dgm:chMax val="1"/>
          <dgm:bulletEnabled val="1"/>
        </dgm:presLayoutVars>
      </dgm:prSet>
      <dgm:spPr/>
    </dgm:pt>
    <dgm:pt modelId="{B1F69B6E-8C29-8540-A66A-CCCD53EBB205}" type="pres">
      <dgm:prSet presAssocID="{C8AFAF95-158E-394B-A02F-870559838C50}" presName="descendantText" presStyleLbl="alignAccFollowNode1" presStyleIdx="4" presStyleCnt="13">
        <dgm:presLayoutVars>
          <dgm:bulletEnabled val="1"/>
        </dgm:presLayoutVars>
      </dgm:prSet>
      <dgm:spPr/>
    </dgm:pt>
    <dgm:pt modelId="{10281072-8ABC-BC40-AC8B-59F17983846A}" type="pres">
      <dgm:prSet presAssocID="{A3CEF610-EF99-F546-86C6-C738E6B09922}" presName="sp" presStyleCnt="0"/>
      <dgm:spPr/>
    </dgm:pt>
    <dgm:pt modelId="{9E4E78AF-9D0D-E749-8B09-A7D37156171F}" type="pres">
      <dgm:prSet presAssocID="{B34353D3-0F36-E745-A03E-84E32504629B}" presName="linNode" presStyleCnt="0"/>
      <dgm:spPr/>
    </dgm:pt>
    <dgm:pt modelId="{9F6F7086-E1F9-A74D-9722-7271A73B96E5}" type="pres">
      <dgm:prSet presAssocID="{B34353D3-0F36-E745-A03E-84E32504629B}" presName="parentText" presStyleLbl="node1" presStyleIdx="5" presStyleCnt="13">
        <dgm:presLayoutVars>
          <dgm:chMax val="1"/>
          <dgm:bulletEnabled val="1"/>
        </dgm:presLayoutVars>
      </dgm:prSet>
      <dgm:spPr/>
    </dgm:pt>
    <dgm:pt modelId="{4F2036F3-F4A1-6F44-B69F-7B978F066B71}" type="pres">
      <dgm:prSet presAssocID="{B34353D3-0F36-E745-A03E-84E32504629B}" presName="descendantText" presStyleLbl="alignAccFollowNode1" presStyleIdx="5" presStyleCnt="13">
        <dgm:presLayoutVars>
          <dgm:bulletEnabled val="1"/>
        </dgm:presLayoutVars>
      </dgm:prSet>
      <dgm:spPr/>
    </dgm:pt>
    <dgm:pt modelId="{81C7D14E-D69D-4240-B1E6-545B2331E658}" type="pres">
      <dgm:prSet presAssocID="{9D726D6E-48EA-2340-B44F-845C88D1EF51}" presName="sp" presStyleCnt="0"/>
      <dgm:spPr/>
    </dgm:pt>
    <dgm:pt modelId="{96A9B829-EC25-A14E-8B7A-D6B42163F21A}" type="pres">
      <dgm:prSet presAssocID="{4A1FE36E-74A8-7C48-BD9E-8F5C0F936A7C}" presName="linNode" presStyleCnt="0"/>
      <dgm:spPr/>
    </dgm:pt>
    <dgm:pt modelId="{BABB8535-CBC7-6C45-88D5-9648AFCA4822}" type="pres">
      <dgm:prSet presAssocID="{4A1FE36E-74A8-7C48-BD9E-8F5C0F936A7C}" presName="parentText" presStyleLbl="node1" presStyleIdx="6" presStyleCnt="13">
        <dgm:presLayoutVars>
          <dgm:chMax val="1"/>
          <dgm:bulletEnabled val="1"/>
        </dgm:presLayoutVars>
      </dgm:prSet>
      <dgm:spPr/>
    </dgm:pt>
    <dgm:pt modelId="{EFC834AF-BA49-9F4F-B615-1B4E73542447}" type="pres">
      <dgm:prSet presAssocID="{4A1FE36E-74A8-7C48-BD9E-8F5C0F936A7C}" presName="descendantText" presStyleLbl="alignAccFollowNode1" presStyleIdx="6" presStyleCnt="13">
        <dgm:presLayoutVars>
          <dgm:bulletEnabled val="1"/>
        </dgm:presLayoutVars>
      </dgm:prSet>
      <dgm:spPr/>
    </dgm:pt>
    <dgm:pt modelId="{BE79A5B9-F18D-5140-B493-8D9D997ADDE7}" type="pres">
      <dgm:prSet presAssocID="{D6FED588-FD74-C341-9E58-A0BD48672AF2}" presName="sp" presStyleCnt="0"/>
      <dgm:spPr/>
    </dgm:pt>
    <dgm:pt modelId="{8A069BE9-001B-0144-9223-A8306AB740BE}" type="pres">
      <dgm:prSet presAssocID="{15F57DF5-EA59-784C-BCE1-9A91C92EEDD0}" presName="linNode" presStyleCnt="0"/>
      <dgm:spPr/>
    </dgm:pt>
    <dgm:pt modelId="{52CF577A-7B02-E542-B3ED-BA6AB8E35DB7}" type="pres">
      <dgm:prSet presAssocID="{15F57DF5-EA59-784C-BCE1-9A91C92EEDD0}" presName="parentText" presStyleLbl="node1" presStyleIdx="7" presStyleCnt="13">
        <dgm:presLayoutVars>
          <dgm:chMax val="1"/>
          <dgm:bulletEnabled val="1"/>
        </dgm:presLayoutVars>
      </dgm:prSet>
      <dgm:spPr/>
    </dgm:pt>
    <dgm:pt modelId="{DB8CECBC-F39A-6C40-B462-91FC7525B5D1}" type="pres">
      <dgm:prSet presAssocID="{15F57DF5-EA59-784C-BCE1-9A91C92EEDD0}" presName="descendantText" presStyleLbl="alignAccFollowNode1" presStyleIdx="7" presStyleCnt="13">
        <dgm:presLayoutVars>
          <dgm:bulletEnabled val="1"/>
        </dgm:presLayoutVars>
      </dgm:prSet>
      <dgm:spPr/>
    </dgm:pt>
    <dgm:pt modelId="{41BA3296-2780-9C43-B9A2-CA2D2952D91A}" type="pres">
      <dgm:prSet presAssocID="{8A4C33AE-8735-1C48-A875-60FCC3D0020F}" presName="sp" presStyleCnt="0"/>
      <dgm:spPr/>
    </dgm:pt>
    <dgm:pt modelId="{E9A21FD6-DFE3-1A49-83CA-AFDE59077037}" type="pres">
      <dgm:prSet presAssocID="{B31F090D-3D5E-4E4C-9312-7D2D4CA19547}" presName="linNode" presStyleCnt="0"/>
      <dgm:spPr/>
    </dgm:pt>
    <dgm:pt modelId="{7B48A0D9-5011-3A42-9421-4E81245496AC}" type="pres">
      <dgm:prSet presAssocID="{B31F090D-3D5E-4E4C-9312-7D2D4CA19547}" presName="parentText" presStyleLbl="node1" presStyleIdx="8" presStyleCnt="13">
        <dgm:presLayoutVars>
          <dgm:chMax val="1"/>
          <dgm:bulletEnabled val="1"/>
        </dgm:presLayoutVars>
      </dgm:prSet>
      <dgm:spPr/>
    </dgm:pt>
    <dgm:pt modelId="{4F8EEAB1-821C-3948-8D7F-34FA9DC755D6}" type="pres">
      <dgm:prSet presAssocID="{B31F090D-3D5E-4E4C-9312-7D2D4CA19547}" presName="descendantText" presStyleLbl="alignAccFollowNode1" presStyleIdx="8" presStyleCnt="13">
        <dgm:presLayoutVars>
          <dgm:bulletEnabled val="1"/>
        </dgm:presLayoutVars>
      </dgm:prSet>
      <dgm:spPr/>
    </dgm:pt>
    <dgm:pt modelId="{9748F06F-9741-4340-9620-479D8EEAFFB7}" type="pres">
      <dgm:prSet presAssocID="{8886396A-C81E-BA4A-A715-E13B87A119CB}" presName="sp" presStyleCnt="0"/>
      <dgm:spPr/>
    </dgm:pt>
    <dgm:pt modelId="{FCD54D80-D386-3C43-BFBE-C81E31FE9C92}" type="pres">
      <dgm:prSet presAssocID="{41EF1064-953D-6C43-BF3F-3D4B9CA3D3E8}" presName="linNode" presStyleCnt="0"/>
      <dgm:spPr/>
    </dgm:pt>
    <dgm:pt modelId="{3A0EF733-4AD5-D445-B9C4-3DDC086D839A}" type="pres">
      <dgm:prSet presAssocID="{41EF1064-953D-6C43-BF3F-3D4B9CA3D3E8}" presName="parentText" presStyleLbl="node1" presStyleIdx="9" presStyleCnt="13">
        <dgm:presLayoutVars>
          <dgm:chMax val="1"/>
          <dgm:bulletEnabled val="1"/>
        </dgm:presLayoutVars>
      </dgm:prSet>
      <dgm:spPr/>
    </dgm:pt>
    <dgm:pt modelId="{B4D0D49F-A521-EB4D-8E90-3DEB0FACAC93}" type="pres">
      <dgm:prSet presAssocID="{41EF1064-953D-6C43-BF3F-3D4B9CA3D3E8}" presName="descendantText" presStyleLbl="alignAccFollowNode1" presStyleIdx="9" presStyleCnt="13">
        <dgm:presLayoutVars>
          <dgm:bulletEnabled val="1"/>
        </dgm:presLayoutVars>
      </dgm:prSet>
      <dgm:spPr/>
    </dgm:pt>
    <dgm:pt modelId="{38035E32-0325-A14D-95F0-83638C22A2D6}" type="pres">
      <dgm:prSet presAssocID="{8481715D-6033-1545-8C7E-F9D9B5D3BA15}" presName="sp" presStyleCnt="0"/>
      <dgm:spPr/>
    </dgm:pt>
    <dgm:pt modelId="{50BFD6D1-FE49-234A-AD1E-3E0103A1D1AC}" type="pres">
      <dgm:prSet presAssocID="{C0BBC721-1880-D74D-AAF3-80021B3BB0E7}" presName="linNode" presStyleCnt="0"/>
      <dgm:spPr/>
    </dgm:pt>
    <dgm:pt modelId="{E6C2ACCA-CFE8-CE4E-BA82-ADC6E274A04E}" type="pres">
      <dgm:prSet presAssocID="{C0BBC721-1880-D74D-AAF3-80021B3BB0E7}" presName="parentText" presStyleLbl="node1" presStyleIdx="10" presStyleCnt="13">
        <dgm:presLayoutVars>
          <dgm:chMax val="1"/>
          <dgm:bulletEnabled val="1"/>
        </dgm:presLayoutVars>
      </dgm:prSet>
      <dgm:spPr/>
    </dgm:pt>
    <dgm:pt modelId="{C694CB25-7D4A-EC40-9228-BC073FD49819}" type="pres">
      <dgm:prSet presAssocID="{C0BBC721-1880-D74D-AAF3-80021B3BB0E7}" presName="descendantText" presStyleLbl="alignAccFollowNode1" presStyleIdx="10" presStyleCnt="13">
        <dgm:presLayoutVars>
          <dgm:bulletEnabled val="1"/>
        </dgm:presLayoutVars>
      </dgm:prSet>
      <dgm:spPr/>
    </dgm:pt>
    <dgm:pt modelId="{A73BB75C-C00D-6F43-B9EC-325453572AB6}" type="pres">
      <dgm:prSet presAssocID="{1BA41DAF-DC0C-2549-A966-AA2461E847EF}" presName="sp" presStyleCnt="0"/>
      <dgm:spPr/>
    </dgm:pt>
    <dgm:pt modelId="{B2021975-DCE2-BB4C-A599-E274D2091952}" type="pres">
      <dgm:prSet presAssocID="{B1140BB6-0CC5-9A45-983D-B2BFF875552A}" presName="linNode" presStyleCnt="0"/>
      <dgm:spPr/>
    </dgm:pt>
    <dgm:pt modelId="{B46045E0-2F48-4D4E-944C-4657EF8A7E6F}" type="pres">
      <dgm:prSet presAssocID="{B1140BB6-0CC5-9A45-983D-B2BFF875552A}" presName="parentText" presStyleLbl="node1" presStyleIdx="11" presStyleCnt="13">
        <dgm:presLayoutVars>
          <dgm:chMax val="1"/>
          <dgm:bulletEnabled val="1"/>
        </dgm:presLayoutVars>
      </dgm:prSet>
      <dgm:spPr/>
    </dgm:pt>
    <dgm:pt modelId="{62D7369F-71C6-1046-9421-500F57C21EE5}" type="pres">
      <dgm:prSet presAssocID="{B1140BB6-0CC5-9A45-983D-B2BFF875552A}" presName="descendantText" presStyleLbl="alignAccFollowNode1" presStyleIdx="11" presStyleCnt="13">
        <dgm:presLayoutVars>
          <dgm:bulletEnabled val="1"/>
        </dgm:presLayoutVars>
      </dgm:prSet>
      <dgm:spPr/>
    </dgm:pt>
    <dgm:pt modelId="{F5163E1F-2569-CB41-9B49-91F178C992EB}" type="pres">
      <dgm:prSet presAssocID="{9D23814E-E2E6-9C44-8406-4151B07C3D02}" presName="sp" presStyleCnt="0"/>
      <dgm:spPr/>
    </dgm:pt>
    <dgm:pt modelId="{DDC6EA43-D705-0443-A285-F91B369196F7}" type="pres">
      <dgm:prSet presAssocID="{2046391D-EE07-5B4F-B92D-97EA33DF363E}" presName="linNode" presStyleCnt="0"/>
      <dgm:spPr/>
    </dgm:pt>
    <dgm:pt modelId="{C37B0BE2-E38E-6940-86FB-99872E8850E0}" type="pres">
      <dgm:prSet presAssocID="{2046391D-EE07-5B4F-B92D-97EA33DF363E}" presName="parentText" presStyleLbl="node1" presStyleIdx="12" presStyleCnt="13">
        <dgm:presLayoutVars>
          <dgm:chMax val="1"/>
          <dgm:bulletEnabled val="1"/>
        </dgm:presLayoutVars>
      </dgm:prSet>
      <dgm:spPr/>
    </dgm:pt>
    <dgm:pt modelId="{DA31C19D-B202-2C45-8B57-C9FF2E43A5D1}" type="pres">
      <dgm:prSet presAssocID="{2046391D-EE07-5B4F-B92D-97EA33DF363E}" presName="descendantText" presStyleLbl="alignAccFollowNode1" presStyleIdx="12" presStyleCnt="13">
        <dgm:presLayoutVars>
          <dgm:bulletEnabled val="1"/>
        </dgm:presLayoutVars>
      </dgm:prSet>
      <dgm:spPr/>
    </dgm:pt>
  </dgm:ptLst>
  <dgm:cxnLst>
    <dgm:cxn modelId="{BFF06A06-5A62-004E-A07F-35C2577CB48C}" type="presOf" srcId="{B31F090D-3D5E-4E4C-9312-7D2D4CA19547}" destId="{7B48A0D9-5011-3A42-9421-4E81245496AC}" srcOrd="0" destOrd="0" presId="urn:microsoft.com/office/officeart/2005/8/layout/vList5"/>
    <dgm:cxn modelId="{9FEC1E08-F15C-A447-B651-93D485705843}" srcId="{74C4E989-6FCC-0148-932A-BDB5F153F7F6}" destId="{F8718766-5BCA-9747-9D61-CC37BC961400}" srcOrd="3" destOrd="0" parTransId="{6C0F5B3A-0140-3341-A31B-E0A02B2F987B}" sibTransId="{A1019434-0A78-1248-A450-D24DA55122D2}"/>
    <dgm:cxn modelId="{43FC230B-C63C-A34F-ADA0-9154FEFFB176}" type="presOf" srcId="{A5B98966-712D-DF41-A0D9-8B42729FD21A}" destId="{DB8CECBC-F39A-6C40-B462-91FC7525B5D1}" srcOrd="0" destOrd="0" presId="urn:microsoft.com/office/officeart/2005/8/layout/vList5"/>
    <dgm:cxn modelId="{9BFE840D-3AFC-9341-89E0-34D91E09CCBB}" srcId="{B34353D3-0F36-E745-A03E-84E32504629B}" destId="{CCE71401-7A9A-964C-A6E6-A93E2AD99FDD}" srcOrd="0" destOrd="0" parTransId="{F376FE50-85BF-0F47-85D4-2B7C2A17C928}" sibTransId="{15DBCE53-5CC5-9F49-A563-42D30AA3134F}"/>
    <dgm:cxn modelId="{EA6FB515-CFF6-C044-98C6-ECBDC94CD869}" type="presOf" srcId="{6EEED0C6-5335-FC4F-8A0D-08C365DF583F}" destId="{A02D6F3E-A6C9-4140-B911-64706C2AF89B}" srcOrd="0" destOrd="0" presId="urn:microsoft.com/office/officeart/2005/8/layout/vList5"/>
    <dgm:cxn modelId="{833D9617-EBB8-9342-94CC-B7AF54086EC4}" type="presOf" srcId="{3DF05ED3-DC53-2E4C-B35A-34C7CEAF2B63}" destId="{EFC834AF-BA49-9F4F-B615-1B4E73542447}" srcOrd="0" destOrd="0" presId="urn:microsoft.com/office/officeart/2005/8/layout/vList5"/>
    <dgm:cxn modelId="{2CD6F517-35A1-1046-81CC-2D4999D88A98}" type="presOf" srcId="{2046391D-EE07-5B4F-B92D-97EA33DF363E}" destId="{C37B0BE2-E38E-6940-86FB-99872E8850E0}" srcOrd="0" destOrd="0" presId="urn:microsoft.com/office/officeart/2005/8/layout/vList5"/>
    <dgm:cxn modelId="{04435A18-4F6B-4E4D-960B-22994D075F18}" srcId="{4A1FE36E-74A8-7C48-BD9E-8F5C0F936A7C}" destId="{3DF05ED3-DC53-2E4C-B35A-34C7CEAF2B63}" srcOrd="0" destOrd="0" parTransId="{ED2F97CE-B61B-6546-BA72-C0FA456E2923}" sibTransId="{4FEE40CD-0C5D-9747-B1A7-A761DAD8C86F}"/>
    <dgm:cxn modelId="{FA0CBE18-99E6-A64A-9ECE-35DB36045661}" type="presOf" srcId="{41EF1064-953D-6C43-BF3F-3D4B9CA3D3E8}" destId="{3A0EF733-4AD5-D445-B9C4-3DDC086D839A}" srcOrd="0" destOrd="0" presId="urn:microsoft.com/office/officeart/2005/8/layout/vList5"/>
    <dgm:cxn modelId="{DE22FE18-42F1-2544-8704-8E25B8601349}" srcId="{74C4E989-6FCC-0148-932A-BDB5F153F7F6}" destId="{2046391D-EE07-5B4F-B92D-97EA33DF363E}" srcOrd="12" destOrd="0" parTransId="{302E3738-ED28-0C4C-9E86-841452BD6152}" sibTransId="{5D1F42C1-7FEF-F74C-85E9-835AF0BC734F}"/>
    <dgm:cxn modelId="{8C2F9019-A238-E94B-986D-3AACA3326DCD}" srcId="{74C4E989-6FCC-0148-932A-BDB5F153F7F6}" destId="{2481A804-9C35-EA40-8FFA-0DE1BA8DD536}" srcOrd="2" destOrd="0" parTransId="{C32D5B5A-AB58-E743-9499-66B7784DA84B}" sibTransId="{4ECD43EE-380C-CE4F-AD47-7E3ED4A3A38E}"/>
    <dgm:cxn modelId="{6C99EF1C-7EBF-164E-B7C4-493DDBC8D9E5}" srcId="{74C4E989-6FCC-0148-932A-BDB5F153F7F6}" destId="{B1140BB6-0CC5-9A45-983D-B2BFF875552A}" srcOrd="11" destOrd="0" parTransId="{70A5915A-D293-1D49-9E9F-F16EB23D4307}" sibTransId="{9D23814E-E2E6-9C44-8406-4151B07C3D02}"/>
    <dgm:cxn modelId="{CF0D4F25-49EC-8B4A-8EC3-0E848C19163F}" type="presOf" srcId="{8583BD84-A333-7545-A713-32DDF4F37050}" destId="{2210B218-1E26-9F41-9EA3-9C0F61DF8BC2}" srcOrd="0" destOrd="0" presId="urn:microsoft.com/office/officeart/2005/8/layout/vList5"/>
    <dgm:cxn modelId="{DCB66626-490C-1841-9F78-339EC28C59DF}" type="presOf" srcId="{2FBAD89A-9DB7-DE45-B09B-A7AABF2E306D}" destId="{4F8EEAB1-821C-3948-8D7F-34FA9DC755D6}" srcOrd="0" destOrd="0" presId="urn:microsoft.com/office/officeart/2005/8/layout/vList5"/>
    <dgm:cxn modelId="{AC23112F-71C9-3844-8BF8-739EFE6F820C}" srcId="{74C4E989-6FCC-0148-932A-BDB5F153F7F6}" destId="{C363945E-0478-584D-B664-478C24942F1C}" srcOrd="1" destOrd="0" parTransId="{16643CFC-EF42-CB49-9EC3-A5C5D33AAEF9}" sibTransId="{AD197D16-0679-8C4A-82D6-25AF08262AB9}"/>
    <dgm:cxn modelId="{5534343B-A9B9-E64C-A736-966F3A2B892B}" srcId="{F8718766-5BCA-9747-9D61-CC37BC961400}" destId="{9A470B97-4196-A347-9E78-2FB7C32266B3}" srcOrd="0" destOrd="0" parTransId="{68FAC9A3-999E-4E4A-8E0C-9BDD337FF2E3}" sibTransId="{B26061A4-887D-C441-9A0E-782DE81967A8}"/>
    <dgm:cxn modelId="{4E03603C-1E8F-DF44-8A3E-EAF459214FAE}" type="presOf" srcId="{B66FC934-A9CC-6749-B4EB-72E59D143A0A}" destId="{62D7369F-71C6-1046-9421-500F57C21EE5}" srcOrd="0" destOrd="0" presId="urn:microsoft.com/office/officeart/2005/8/layout/vList5"/>
    <dgm:cxn modelId="{5D59EF41-22A6-6743-AB6A-45A87A5D913A}" srcId="{74C4E989-6FCC-0148-932A-BDB5F153F7F6}" destId="{41EF1064-953D-6C43-BF3F-3D4B9CA3D3E8}" srcOrd="9" destOrd="0" parTransId="{E2BA01D6-9CF3-3A43-AFE5-821D707248A5}" sibTransId="{8481715D-6033-1545-8C7E-F9D9B5D3BA15}"/>
    <dgm:cxn modelId="{8947CA46-B95A-A741-8A48-BEAB216F11E5}" type="presOf" srcId="{CCE71401-7A9A-964C-A6E6-A93E2AD99FDD}" destId="{4F2036F3-F4A1-6F44-B69F-7B978F066B71}" srcOrd="0" destOrd="0" presId="urn:microsoft.com/office/officeart/2005/8/layout/vList5"/>
    <dgm:cxn modelId="{A0A7AA47-C2DC-BE45-A844-60BFB3FC8DC2}" type="presOf" srcId="{EA091D3D-2212-A247-99A0-AFB0A5440673}" destId="{DA31C19D-B202-2C45-8B57-C9FF2E43A5D1}" srcOrd="0" destOrd="0" presId="urn:microsoft.com/office/officeart/2005/8/layout/vList5"/>
    <dgm:cxn modelId="{70C1EF4E-D306-6649-906F-FB5CABFC20FF}" type="presOf" srcId="{15F57DF5-EA59-784C-BCE1-9A91C92EEDD0}" destId="{52CF577A-7B02-E542-B3ED-BA6AB8E35DB7}" srcOrd="0" destOrd="0" presId="urn:microsoft.com/office/officeart/2005/8/layout/vList5"/>
    <dgm:cxn modelId="{DA987B53-4513-7D4F-BADE-8DF01358CED9}" type="presOf" srcId="{9A470B97-4196-A347-9E78-2FB7C32266B3}" destId="{2611A546-2442-0544-99F1-552963090055}" srcOrd="0" destOrd="0" presId="urn:microsoft.com/office/officeart/2005/8/layout/vList5"/>
    <dgm:cxn modelId="{66BD3154-0AEE-334D-B960-0942F111EE3E}" srcId="{2046391D-EE07-5B4F-B92D-97EA33DF363E}" destId="{EA091D3D-2212-A247-99A0-AFB0A5440673}" srcOrd="0" destOrd="0" parTransId="{AC82EB10-B44A-9C45-B5D3-4F2D45B19AEC}" sibTransId="{B4FFA880-5F0C-0C4F-98F0-CFFB080DCDF1}"/>
    <dgm:cxn modelId="{79A64156-EADF-1C44-9E8B-CCEF4DFB1645}" type="presOf" srcId="{4A1FE36E-74A8-7C48-BD9E-8F5C0F936A7C}" destId="{BABB8535-CBC7-6C45-88D5-9648AFCA4822}" srcOrd="0" destOrd="0" presId="urn:microsoft.com/office/officeart/2005/8/layout/vList5"/>
    <dgm:cxn modelId="{3CD38956-8C70-E84E-AF44-6E6076AF3122}" srcId="{41EF1064-953D-6C43-BF3F-3D4B9CA3D3E8}" destId="{F61DA078-036F-3E40-A24C-9C198A78D5DA}" srcOrd="0" destOrd="0" parTransId="{08267D08-BD03-4441-BEE6-7816A079B9CF}" sibTransId="{E710C1B3-4742-0E4B-BBB3-E6F99C4B4084}"/>
    <dgm:cxn modelId="{DDDD0C57-0C5A-534E-8DE9-646597FC1598}" srcId="{74C4E989-6FCC-0148-932A-BDB5F153F7F6}" destId="{C0BBC721-1880-D74D-AAF3-80021B3BB0E7}" srcOrd="10" destOrd="0" parTransId="{1A775CF3-EE23-494B-B4EE-54C7A194BE67}" sibTransId="{1BA41DAF-DC0C-2549-A966-AA2461E847EF}"/>
    <dgm:cxn modelId="{9CB7E959-1AC1-BD4C-ABAC-D6B56A9A3E49}" srcId="{B1140BB6-0CC5-9A45-983D-B2BFF875552A}" destId="{B66FC934-A9CC-6749-B4EB-72E59D143A0A}" srcOrd="0" destOrd="0" parTransId="{D78796A1-4FE6-CC45-8A09-B4732E23DA56}" sibTransId="{292D04AA-4204-0C40-94F1-DA3105DF58EB}"/>
    <dgm:cxn modelId="{AA17555C-CE65-E54E-879C-D843781C3585}" srcId="{0F16BD09-0966-A746-AAF1-CEFBADE063CA}" destId="{8583BD84-A333-7545-A713-32DDF4F37050}" srcOrd="0" destOrd="0" parTransId="{586D1562-74A8-4746-8815-DA6F36783519}" sibTransId="{8F9F432D-F97C-A849-A06C-134D8D04D7C3}"/>
    <dgm:cxn modelId="{610D4E6B-C955-784F-8F16-740C154CCB55}" srcId="{74C4E989-6FCC-0148-932A-BDB5F153F7F6}" destId="{B34353D3-0F36-E745-A03E-84E32504629B}" srcOrd="5" destOrd="0" parTransId="{05662415-FB62-5C4A-9612-B25410547DAE}" sibTransId="{9D726D6E-48EA-2340-B44F-845C88D1EF51}"/>
    <dgm:cxn modelId="{B220CF6F-40DB-AF47-8D57-C62ADA236D56}" srcId="{74C4E989-6FCC-0148-932A-BDB5F153F7F6}" destId="{0F16BD09-0966-A746-AAF1-CEFBADE063CA}" srcOrd="0" destOrd="0" parTransId="{4B79A38A-A326-FA4D-A346-4C5F0734C442}" sibTransId="{EDC0ACBE-0D92-A24E-8F3C-C3D9CA0D1050}"/>
    <dgm:cxn modelId="{BCEA1D77-384D-B040-8C88-5BA3F422546D}" type="presOf" srcId="{74C4E989-6FCC-0148-932A-BDB5F153F7F6}" destId="{34142D67-9272-224E-AE58-0D7BE140ED8F}" srcOrd="0" destOrd="0" presId="urn:microsoft.com/office/officeart/2005/8/layout/vList5"/>
    <dgm:cxn modelId="{F05AFE7C-A44B-8142-9F37-A8C7F8A2A49A}" srcId="{15F57DF5-EA59-784C-BCE1-9A91C92EEDD0}" destId="{A5B98966-712D-DF41-A0D9-8B42729FD21A}" srcOrd="0" destOrd="0" parTransId="{44A7805E-5FDD-C246-9730-8E34EE180920}" sibTransId="{A4643F4C-02B5-5B4F-928E-E4014F2A90CA}"/>
    <dgm:cxn modelId="{10955382-CDDF-AA4E-981F-480F738113AB}" srcId="{74C4E989-6FCC-0148-932A-BDB5F153F7F6}" destId="{4A1FE36E-74A8-7C48-BD9E-8F5C0F936A7C}" srcOrd="6" destOrd="0" parTransId="{9004F896-2209-EF4C-88DE-A1E06C7CFE23}" sibTransId="{D6FED588-FD74-C341-9E58-A0BD48672AF2}"/>
    <dgm:cxn modelId="{D4D81E8C-90E1-EF49-9FD4-129FD3D9DD03}" srcId="{B31F090D-3D5E-4E4C-9312-7D2D4CA19547}" destId="{2FBAD89A-9DB7-DE45-B09B-A7AABF2E306D}" srcOrd="0" destOrd="0" parTransId="{C720190E-8E9A-9B42-BB46-D51E6C469068}" sibTransId="{5F1E6831-7BE0-A649-BE48-3333EE4E0984}"/>
    <dgm:cxn modelId="{92A2C38F-FF57-7B44-B496-4268A350E8AD}" type="presOf" srcId="{B34353D3-0F36-E745-A03E-84E32504629B}" destId="{9F6F7086-E1F9-A74D-9722-7271A73B96E5}" srcOrd="0" destOrd="0" presId="urn:microsoft.com/office/officeart/2005/8/layout/vList5"/>
    <dgm:cxn modelId="{7B40D48F-7B59-8441-BB60-7AFD7FEF1CF4}" type="presOf" srcId="{F8718766-5BCA-9747-9D61-CC37BC961400}" destId="{34BAB3B5-0915-B441-AFB9-94C12CB3751C}" srcOrd="0" destOrd="0" presId="urn:microsoft.com/office/officeart/2005/8/layout/vList5"/>
    <dgm:cxn modelId="{3A9C0692-3AFC-8B44-9DFD-16E0A5FA8E50}" type="presOf" srcId="{C0BBC721-1880-D74D-AAF3-80021B3BB0E7}" destId="{E6C2ACCA-CFE8-CE4E-BA82-ADC6E274A04E}" srcOrd="0" destOrd="0" presId="urn:microsoft.com/office/officeart/2005/8/layout/vList5"/>
    <dgm:cxn modelId="{2B1CB994-2FC5-9249-A4B0-20045E80218C}" srcId="{74C4E989-6FCC-0148-932A-BDB5F153F7F6}" destId="{B31F090D-3D5E-4E4C-9312-7D2D4CA19547}" srcOrd="8" destOrd="0" parTransId="{F267E2A4-F0A5-1647-B673-83E60C5EE626}" sibTransId="{8886396A-C81E-BA4A-A715-E13B87A119CB}"/>
    <dgm:cxn modelId="{39463198-8F52-A14A-947C-1431081DC5B1}" type="presOf" srcId="{F61DA078-036F-3E40-A24C-9C198A78D5DA}" destId="{B4D0D49F-A521-EB4D-8E90-3DEB0FACAC93}" srcOrd="0" destOrd="0" presId="urn:microsoft.com/office/officeart/2005/8/layout/vList5"/>
    <dgm:cxn modelId="{6D0EABA2-E975-2C4A-BD3C-908804D5017F}" type="presOf" srcId="{3D80876B-4722-1F4F-ACDB-410FD0D70033}" destId="{B1F69B6E-8C29-8540-A66A-CCCD53EBB205}" srcOrd="0" destOrd="0" presId="urn:microsoft.com/office/officeart/2005/8/layout/vList5"/>
    <dgm:cxn modelId="{AF2499AA-FC48-504D-84EC-C8E8A0259D1F}" srcId="{C363945E-0478-584D-B664-478C24942F1C}" destId="{2BDF65CB-C92B-1E45-BFB3-4D844B0CB39D}" srcOrd="0" destOrd="0" parTransId="{00E18D45-193E-D14C-8761-142947305410}" sibTransId="{6034E833-529B-6E43-99EB-53CD5E4F642F}"/>
    <dgm:cxn modelId="{348380AF-13AA-8743-8E92-20B64A3A8E1B}" srcId="{74C4E989-6FCC-0148-932A-BDB5F153F7F6}" destId="{C8AFAF95-158E-394B-A02F-870559838C50}" srcOrd="4" destOrd="0" parTransId="{415DC2D5-5C64-9744-AFA9-8937E2FAD149}" sibTransId="{A3CEF610-EF99-F546-86C6-C738E6B09922}"/>
    <dgm:cxn modelId="{BEDF3DB9-683A-0047-965C-7F681EA27A2C}" type="presOf" srcId="{C363945E-0478-584D-B664-478C24942F1C}" destId="{CA0A4E00-1BEC-F448-86E6-40F480DCC334}" srcOrd="0" destOrd="0" presId="urn:microsoft.com/office/officeart/2005/8/layout/vList5"/>
    <dgm:cxn modelId="{E18DE9BE-9FC9-8740-8052-7109700B1561}" srcId="{C8AFAF95-158E-394B-A02F-870559838C50}" destId="{3D80876B-4722-1F4F-ACDB-410FD0D70033}" srcOrd="0" destOrd="0" parTransId="{50A15B54-B274-CE43-A702-FFF1717FF41B}" sibTransId="{F5A421BD-632D-8044-A008-E7B785213B4F}"/>
    <dgm:cxn modelId="{320A1FC2-09A3-9643-88A2-243393EA241E}" type="presOf" srcId="{F9B34B61-8A3C-694F-9634-850F5A8FBA2F}" destId="{C694CB25-7D4A-EC40-9228-BC073FD49819}" srcOrd="0" destOrd="0" presId="urn:microsoft.com/office/officeart/2005/8/layout/vList5"/>
    <dgm:cxn modelId="{C6FF5DC2-DF0C-544F-825E-6E39E09FC72E}" type="presOf" srcId="{2BDF65CB-C92B-1E45-BFB3-4D844B0CB39D}" destId="{3E45A1E5-E719-934A-99FA-E07728A7005D}" srcOrd="0" destOrd="0" presId="urn:microsoft.com/office/officeart/2005/8/layout/vList5"/>
    <dgm:cxn modelId="{6BFE22D0-D677-694B-B1AD-B14346DD68C2}" srcId="{2481A804-9C35-EA40-8FFA-0DE1BA8DD536}" destId="{6EEED0C6-5335-FC4F-8A0D-08C365DF583F}" srcOrd="0" destOrd="0" parTransId="{6633325C-C9B5-9A4B-A998-04849348B666}" sibTransId="{9F56202C-757D-A746-82B0-0FFF535B0CA9}"/>
    <dgm:cxn modelId="{997422D6-16DC-ED43-A212-AA050263F8A5}" srcId="{C0BBC721-1880-D74D-AAF3-80021B3BB0E7}" destId="{F9B34B61-8A3C-694F-9634-850F5A8FBA2F}" srcOrd="0" destOrd="0" parTransId="{D53EE806-A767-3546-99B1-D917B7160862}" sibTransId="{BA3DCF86-BC40-F645-AB62-2D4785AF0DA1}"/>
    <dgm:cxn modelId="{CF3B3DF0-B221-E94D-AC3A-7C6739CC193F}" type="presOf" srcId="{B1140BB6-0CC5-9A45-983D-B2BFF875552A}" destId="{B46045E0-2F48-4D4E-944C-4657EF8A7E6F}" srcOrd="0" destOrd="0" presId="urn:microsoft.com/office/officeart/2005/8/layout/vList5"/>
    <dgm:cxn modelId="{77BF1EF1-BAC4-D24B-8600-A9AACE3576E2}" type="presOf" srcId="{0F16BD09-0966-A746-AAF1-CEFBADE063CA}" destId="{0117F3E3-823F-CD44-8FFA-155D682D3B17}" srcOrd="0" destOrd="0" presId="urn:microsoft.com/office/officeart/2005/8/layout/vList5"/>
    <dgm:cxn modelId="{ADCA99F2-560B-084F-877D-70F6FD143F58}" srcId="{74C4E989-6FCC-0148-932A-BDB5F153F7F6}" destId="{15F57DF5-EA59-784C-BCE1-9A91C92EEDD0}" srcOrd="7" destOrd="0" parTransId="{ADBC37F5-3F83-B54A-9866-9B8C6824B66A}" sibTransId="{8A4C33AE-8735-1C48-A875-60FCC3D0020F}"/>
    <dgm:cxn modelId="{CD2597F9-9D64-8F46-9BC2-EE1F96254129}" type="presOf" srcId="{C8AFAF95-158E-394B-A02F-870559838C50}" destId="{8D4ED6D1-C63C-6C4F-99CB-DE13417612CA}" srcOrd="0" destOrd="0" presId="urn:microsoft.com/office/officeart/2005/8/layout/vList5"/>
    <dgm:cxn modelId="{EF2BE5FC-CD3B-D94C-8B48-C84E0F3B9F2C}" type="presOf" srcId="{2481A804-9C35-EA40-8FFA-0DE1BA8DD536}" destId="{8227A92F-2590-8547-8CF8-0EE416F8B44F}" srcOrd="0" destOrd="0" presId="urn:microsoft.com/office/officeart/2005/8/layout/vList5"/>
    <dgm:cxn modelId="{3E2BAB88-81E2-144C-94AF-6349D2E914D1}" type="presParOf" srcId="{34142D67-9272-224E-AE58-0D7BE140ED8F}" destId="{CD937A47-F3E6-484D-88A8-719EEC3BEEF6}" srcOrd="0" destOrd="0" presId="urn:microsoft.com/office/officeart/2005/8/layout/vList5"/>
    <dgm:cxn modelId="{DF56261B-2C4F-A942-9168-9973C15D0131}" type="presParOf" srcId="{CD937A47-F3E6-484D-88A8-719EEC3BEEF6}" destId="{0117F3E3-823F-CD44-8FFA-155D682D3B17}" srcOrd="0" destOrd="0" presId="urn:microsoft.com/office/officeart/2005/8/layout/vList5"/>
    <dgm:cxn modelId="{E4D6BB9E-C527-4E4C-B91A-96132BE76DA6}" type="presParOf" srcId="{CD937A47-F3E6-484D-88A8-719EEC3BEEF6}" destId="{2210B218-1E26-9F41-9EA3-9C0F61DF8BC2}" srcOrd="1" destOrd="0" presId="urn:microsoft.com/office/officeart/2005/8/layout/vList5"/>
    <dgm:cxn modelId="{63927B0B-CD36-CC42-BDF8-FC91853E9D7A}" type="presParOf" srcId="{34142D67-9272-224E-AE58-0D7BE140ED8F}" destId="{485201C7-55D3-8440-96E3-4B53B02A5534}" srcOrd="1" destOrd="0" presId="urn:microsoft.com/office/officeart/2005/8/layout/vList5"/>
    <dgm:cxn modelId="{12F6D84C-F67F-174B-B97F-A4DEC7E9E4C5}" type="presParOf" srcId="{34142D67-9272-224E-AE58-0D7BE140ED8F}" destId="{E81843DA-6D0C-6440-8D6D-371D9571AAF3}" srcOrd="2" destOrd="0" presId="urn:microsoft.com/office/officeart/2005/8/layout/vList5"/>
    <dgm:cxn modelId="{4028B2C9-252E-5646-BD55-918687887A4B}" type="presParOf" srcId="{E81843DA-6D0C-6440-8D6D-371D9571AAF3}" destId="{CA0A4E00-1BEC-F448-86E6-40F480DCC334}" srcOrd="0" destOrd="0" presId="urn:microsoft.com/office/officeart/2005/8/layout/vList5"/>
    <dgm:cxn modelId="{78D9A101-9DD5-514F-9232-63221EB662ED}" type="presParOf" srcId="{E81843DA-6D0C-6440-8D6D-371D9571AAF3}" destId="{3E45A1E5-E719-934A-99FA-E07728A7005D}" srcOrd="1" destOrd="0" presId="urn:microsoft.com/office/officeart/2005/8/layout/vList5"/>
    <dgm:cxn modelId="{529D1985-F9DF-FF40-86EF-DE388020D47A}" type="presParOf" srcId="{34142D67-9272-224E-AE58-0D7BE140ED8F}" destId="{B4C3952E-C309-4C44-96C2-3AA547C0A151}" srcOrd="3" destOrd="0" presId="urn:microsoft.com/office/officeart/2005/8/layout/vList5"/>
    <dgm:cxn modelId="{9826DF5C-8AF9-EE4C-8DA3-B178412CB07E}" type="presParOf" srcId="{34142D67-9272-224E-AE58-0D7BE140ED8F}" destId="{A81D87E3-BB74-3144-B19E-2E519193F5F7}" srcOrd="4" destOrd="0" presId="urn:microsoft.com/office/officeart/2005/8/layout/vList5"/>
    <dgm:cxn modelId="{9572D0E2-2FC8-554C-BB36-0855C388FC09}" type="presParOf" srcId="{A81D87E3-BB74-3144-B19E-2E519193F5F7}" destId="{8227A92F-2590-8547-8CF8-0EE416F8B44F}" srcOrd="0" destOrd="0" presId="urn:microsoft.com/office/officeart/2005/8/layout/vList5"/>
    <dgm:cxn modelId="{22D84588-2A11-164D-8386-228A2B235149}" type="presParOf" srcId="{A81D87E3-BB74-3144-B19E-2E519193F5F7}" destId="{A02D6F3E-A6C9-4140-B911-64706C2AF89B}" srcOrd="1" destOrd="0" presId="urn:microsoft.com/office/officeart/2005/8/layout/vList5"/>
    <dgm:cxn modelId="{A8AADB71-7091-DA41-9814-1C0AEF79683D}" type="presParOf" srcId="{34142D67-9272-224E-AE58-0D7BE140ED8F}" destId="{CAAF06E7-2032-264A-8ED2-BFF1F16472AF}" srcOrd="5" destOrd="0" presId="urn:microsoft.com/office/officeart/2005/8/layout/vList5"/>
    <dgm:cxn modelId="{562471E8-0010-ED44-BA40-49B525677B96}" type="presParOf" srcId="{34142D67-9272-224E-AE58-0D7BE140ED8F}" destId="{C2725CA0-3002-834D-8F16-5A9F2AF2E4AC}" srcOrd="6" destOrd="0" presId="urn:microsoft.com/office/officeart/2005/8/layout/vList5"/>
    <dgm:cxn modelId="{C76DDB67-567D-1946-B549-129CE5B6A898}" type="presParOf" srcId="{C2725CA0-3002-834D-8F16-5A9F2AF2E4AC}" destId="{34BAB3B5-0915-B441-AFB9-94C12CB3751C}" srcOrd="0" destOrd="0" presId="urn:microsoft.com/office/officeart/2005/8/layout/vList5"/>
    <dgm:cxn modelId="{67CEE957-9D80-0740-A629-EDB2E4F54F38}" type="presParOf" srcId="{C2725CA0-3002-834D-8F16-5A9F2AF2E4AC}" destId="{2611A546-2442-0544-99F1-552963090055}" srcOrd="1" destOrd="0" presId="urn:microsoft.com/office/officeart/2005/8/layout/vList5"/>
    <dgm:cxn modelId="{2C9FE4CC-3236-6441-8BFE-DE73F59D84F7}" type="presParOf" srcId="{34142D67-9272-224E-AE58-0D7BE140ED8F}" destId="{F14FA1D9-E7E6-124B-899D-CE47A9C0EEDE}" srcOrd="7" destOrd="0" presId="urn:microsoft.com/office/officeart/2005/8/layout/vList5"/>
    <dgm:cxn modelId="{33BEF801-AB34-9C40-A747-053CF7491E3E}" type="presParOf" srcId="{34142D67-9272-224E-AE58-0D7BE140ED8F}" destId="{B17D44E0-5765-1949-BE44-800B2056DF51}" srcOrd="8" destOrd="0" presId="urn:microsoft.com/office/officeart/2005/8/layout/vList5"/>
    <dgm:cxn modelId="{9FE9725C-513B-F845-8345-FB54E5501ABB}" type="presParOf" srcId="{B17D44E0-5765-1949-BE44-800B2056DF51}" destId="{8D4ED6D1-C63C-6C4F-99CB-DE13417612CA}" srcOrd="0" destOrd="0" presId="urn:microsoft.com/office/officeart/2005/8/layout/vList5"/>
    <dgm:cxn modelId="{46319A8B-2AA8-914D-BB0D-E1C32E61122E}" type="presParOf" srcId="{B17D44E0-5765-1949-BE44-800B2056DF51}" destId="{B1F69B6E-8C29-8540-A66A-CCCD53EBB205}" srcOrd="1" destOrd="0" presId="urn:microsoft.com/office/officeart/2005/8/layout/vList5"/>
    <dgm:cxn modelId="{0253AC4A-51E7-214A-85FD-C4E5587A4FB0}" type="presParOf" srcId="{34142D67-9272-224E-AE58-0D7BE140ED8F}" destId="{10281072-8ABC-BC40-AC8B-59F17983846A}" srcOrd="9" destOrd="0" presId="urn:microsoft.com/office/officeart/2005/8/layout/vList5"/>
    <dgm:cxn modelId="{33568DD5-3A44-BA48-AFB7-22AF24B64A59}" type="presParOf" srcId="{34142D67-9272-224E-AE58-0D7BE140ED8F}" destId="{9E4E78AF-9D0D-E749-8B09-A7D37156171F}" srcOrd="10" destOrd="0" presId="urn:microsoft.com/office/officeart/2005/8/layout/vList5"/>
    <dgm:cxn modelId="{A64753D1-2520-1348-A59F-8E0348427814}" type="presParOf" srcId="{9E4E78AF-9D0D-E749-8B09-A7D37156171F}" destId="{9F6F7086-E1F9-A74D-9722-7271A73B96E5}" srcOrd="0" destOrd="0" presId="urn:microsoft.com/office/officeart/2005/8/layout/vList5"/>
    <dgm:cxn modelId="{28545358-93A9-DF48-9C1C-BC55ADD8F55E}" type="presParOf" srcId="{9E4E78AF-9D0D-E749-8B09-A7D37156171F}" destId="{4F2036F3-F4A1-6F44-B69F-7B978F066B71}" srcOrd="1" destOrd="0" presId="urn:microsoft.com/office/officeart/2005/8/layout/vList5"/>
    <dgm:cxn modelId="{F7C76F86-3B5D-4147-8D58-243E7EB99E03}" type="presParOf" srcId="{34142D67-9272-224E-AE58-0D7BE140ED8F}" destId="{81C7D14E-D69D-4240-B1E6-545B2331E658}" srcOrd="11" destOrd="0" presId="urn:microsoft.com/office/officeart/2005/8/layout/vList5"/>
    <dgm:cxn modelId="{40047321-0584-CA40-8521-6014BECE4024}" type="presParOf" srcId="{34142D67-9272-224E-AE58-0D7BE140ED8F}" destId="{96A9B829-EC25-A14E-8B7A-D6B42163F21A}" srcOrd="12" destOrd="0" presId="urn:microsoft.com/office/officeart/2005/8/layout/vList5"/>
    <dgm:cxn modelId="{D9217D28-162A-8645-955E-C5199B01AB5B}" type="presParOf" srcId="{96A9B829-EC25-A14E-8B7A-D6B42163F21A}" destId="{BABB8535-CBC7-6C45-88D5-9648AFCA4822}" srcOrd="0" destOrd="0" presId="urn:microsoft.com/office/officeart/2005/8/layout/vList5"/>
    <dgm:cxn modelId="{0234D8D9-6A89-8643-99AA-47C0080D6AFD}" type="presParOf" srcId="{96A9B829-EC25-A14E-8B7A-D6B42163F21A}" destId="{EFC834AF-BA49-9F4F-B615-1B4E73542447}" srcOrd="1" destOrd="0" presId="urn:microsoft.com/office/officeart/2005/8/layout/vList5"/>
    <dgm:cxn modelId="{B998910E-5926-0341-B183-6A41375899AC}" type="presParOf" srcId="{34142D67-9272-224E-AE58-0D7BE140ED8F}" destId="{BE79A5B9-F18D-5140-B493-8D9D997ADDE7}" srcOrd="13" destOrd="0" presId="urn:microsoft.com/office/officeart/2005/8/layout/vList5"/>
    <dgm:cxn modelId="{C4EAC03E-9386-2548-A5A3-914ADF26EE7D}" type="presParOf" srcId="{34142D67-9272-224E-AE58-0D7BE140ED8F}" destId="{8A069BE9-001B-0144-9223-A8306AB740BE}" srcOrd="14" destOrd="0" presId="urn:microsoft.com/office/officeart/2005/8/layout/vList5"/>
    <dgm:cxn modelId="{9131ED81-42EC-9043-B1D3-17F4B2BD0B27}" type="presParOf" srcId="{8A069BE9-001B-0144-9223-A8306AB740BE}" destId="{52CF577A-7B02-E542-B3ED-BA6AB8E35DB7}" srcOrd="0" destOrd="0" presId="urn:microsoft.com/office/officeart/2005/8/layout/vList5"/>
    <dgm:cxn modelId="{2AB4D3DF-AB7D-1442-9889-75E0DBB0144C}" type="presParOf" srcId="{8A069BE9-001B-0144-9223-A8306AB740BE}" destId="{DB8CECBC-F39A-6C40-B462-91FC7525B5D1}" srcOrd="1" destOrd="0" presId="urn:microsoft.com/office/officeart/2005/8/layout/vList5"/>
    <dgm:cxn modelId="{658EA954-C406-C341-8DDF-C02D9132F3A2}" type="presParOf" srcId="{34142D67-9272-224E-AE58-0D7BE140ED8F}" destId="{41BA3296-2780-9C43-B9A2-CA2D2952D91A}" srcOrd="15" destOrd="0" presId="urn:microsoft.com/office/officeart/2005/8/layout/vList5"/>
    <dgm:cxn modelId="{63D94112-F5C4-3F46-87B2-98DA5397ACCD}" type="presParOf" srcId="{34142D67-9272-224E-AE58-0D7BE140ED8F}" destId="{E9A21FD6-DFE3-1A49-83CA-AFDE59077037}" srcOrd="16" destOrd="0" presId="urn:microsoft.com/office/officeart/2005/8/layout/vList5"/>
    <dgm:cxn modelId="{378F9098-444C-6D49-9486-FFA1E4E4A1C0}" type="presParOf" srcId="{E9A21FD6-DFE3-1A49-83CA-AFDE59077037}" destId="{7B48A0D9-5011-3A42-9421-4E81245496AC}" srcOrd="0" destOrd="0" presId="urn:microsoft.com/office/officeart/2005/8/layout/vList5"/>
    <dgm:cxn modelId="{69C296C6-659A-ED48-B36B-416AAA3ABD37}" type="presParOf" srcId="{E9A21FD6-DFE3-1A49-83CA-AFDE59077037}" destId="{4F8EEAB1-821C-3948-8D7F-34FA9DC755D6}" srcOrd="1" destOrd="0" presId="urn:microsoft.com/office/officeart/2005/8/layout/vList5"/>
    <dgm:cxn modelId="{C34FA5B9-15C5-6E4F-AC0F-740C767DA7FB}" type="presParOf" srcId="{34142D67-9272-224E-AE58-0D7BE140ED8F}" destId="{9748F06F-9741-4340-9620-479D8EEAFFB7}" srcOrd="17" destOrd="0" presId="urn:microsoft.com/office/officeart/2005/8/layout/vList5"/>
    <dgm:cxn modelId="{93CBDC1A-B6F0-C740-8A52-8935F766A5EA}" type="presParOf" srcId="{34142D67-9272-224E-AE58-0D7BE140ED8F}" destId="{FCD54D80-D386-3C43-BFBE-C81E31FE9C92}" srcOrd="18" destOrd="0" presId="urn:microsoft.com/office/officeart/2005/8/layout/vList5"/>
    <dgm:cxn modelId="{8D720807-EBA9-0742-83E1-68A7AFF9C1F3}" type="presParOf" srcId="{FCD54D80-D386-3C43-BFBE-C81E31FE9C92}" destId="{3A0EF733-4AD5-D445-B9C4-3DDC086D839A}" srcOrd="0" destOrd="0" presId="urn:microsoft.com/office/officeart/2005/8/layout/vList5"/>
    <dgm:cxn modelId="{9A844263-3B49-7F42-ADE2-4343396989CA}" type="presParOf" srcId="{FCD54D80-D386-3C43-BFBE-C81E31FE9C92}" destId="{B4D0D49F-A521-EB4D-8E90-3DEB0FACAC93}" srcOrd="1" destOrd="0" presId="urn:microsoft.com/office/officeart/2005/8/layout/vList5"/>
    <dgm:cxn modelId="{519EC584-F694-984B-A0A7-2B98E7279226}" type="presParOf" srcId="{34142D67-9272-224E-AE58-0D7BE140ED8F}" destId="{38035E32-0325-A14D-95F0-83638C22A2D6}" srcOrd="19" destOrd="0" presId="urn:microsoft.com/office/officeart/2005/8/layout/vList5"/>
    <dgm:cxn modelId="{C5C00B24-F6B6-E94F-9057-A18CDE39302C}" type="presParOf" srcId="{34142D67-9272-224E-AE58-0D7BE140ED8F}" destId="{50BFD6D1-FE49-234A-AD1E-3E0103A1D1AC}" srcOrd="20" destOrd="0" presId="urn:microsoft.com/office/officeart/2005/8/layout/vList5"/>
    <dgm:cxn modelId="{49249E55-2579-7945-A221-0AC00E4BB504}" type="presParOf" srcId="{50BFD6D1-FE49-234A-AD1E-3E0103A1D1AC}" destId="{E6C2ACCA-CFE8-CE4E-BA82-ADC6E274A04E}" srcOrd="0" destOrd="0" presId="urn:microsoft.com/office/officeart/2005/8/layout/vList5"/>
    <dgm:cxn modelId="{7B15123C-8919-3347-9B89-98F69451C25E}" type="presParOf" srcId="{50BFD6D1-FE49-234A-AD1E-3E0103A1D1AC}" destId="{C694CB25-7D4A-EC40-9228-BC073FD49819}" srcOrd="1" destOrd="0" presId="urn:microsoft.com/office/officeart/2005/8/layout/vList5"/>
    <dgm:cxn modelId="{89571FF1-5E3D-E04F-B457-AA7A647E65BD}" type="presParOf" srcId="{34142D67-9272-224E-AE58-0D7BE140ED8F}" destId="{A73BB75C-C00D-6F43-B9EC-325453572AB6}" srcOrd="21" destOrd="0" presId="urn:microsoft.com/office/officeart/2005/8/layout/vList5"/>
    <dgm:cxn modelId="{F08CC4C8-A692-4F43-B3CC-53E3AA1D9DF0}" type="presParOf" srcId="{34142D67-9272-224E-AE58-0D7BE140ED8F}" destId="{B2021975-DCE2-BB4C-A599-E274D2091952}" srcOrd="22" destOrd="0" presId="urn:microsoft.com/office/officeart/2005/8/layout/vList5"/>
    <dgm:cxn modelId="{DB34A8FF-5112-1546-9373-03119BFF725E}" type="presParOf" srcId="{B2021975-DCE2-BB4C-A599-E274D2091952}" destId="{B46045E0-2F48-4D4E-944C-4657EF8A7E6F}" srcOrd="0" destOrd="0" presId="urn:microsoft.com/office/officeart/2005/8/layout/vList5"/>
    <dgm:cxn modelId="{82C07690-2CF5-AC47-AEE5-E04FF6522D3A}" type="presParOf" srcId="{B2021975-DCE2-BB4C-A599-E274D2091952}" destId="{62D7369F-71C6-1046-9421-500F57C21EE5}" srcOrd="1" destOrd="0" presId="urn:microsoft.com/office/officeart/2005/8/layout/vList5"/>
    <dgm:cxn modelId="{3D1100B3-6DF6-7947-8667-97BFD2825BBB}" type="presParOf" srcId="{34142D67-9272-224E-AE58-0D7BE140ED8F}" destId="{F5163E1F-2569-CB41-9B49-91F178C992EB}" srcOrd="23" destOrd="0" presId="urn:microsoft.com/office/officeart/2005/8/layout/vList5"/>
    <dgm:cxn modelId="{5EB3B308-2202-E54E-A8E9-6361BE4743BE}" type="presParOf" srcId="{34142D67-9272-224E-AE58-0D7BE140ED8F}" destId="{DDC6EA43-D705-0443-A285-F91B369196F7}" srcOrd="24" destOrd="0" presId="urn:microsoft.com/office/officeart/2005/8/layout/vList5"/>
    <dgm:cxn modelId="{F3BB025A-6578-994F-9D26-21B700F40DD9}" type="presParOf" srcId="{DDC6EA43-D705-0443-A285-F91B369196F7}" destId="{C37B0BE2-E38E-6940-86FB-99872E8850E0}" srcOrd="0" destOrd="0" presId="urn:microsoft.com/office/officeart/2005/8/layout/vList5"/>
    <dgm:cxn modelId="{AE406578-65F8-9B42-9A29-372CAD3F346C}" type="presParOf" srcId="{DDC6EA43-D705-0443-A285-F91B369196F7}" destId="{DA31C19D-B202-2C45-8B57-C9FF2E43A5D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C4E989-6FCC-0148-932A-BDB5F153F7F6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17E141ED-8E86-1C4E-AC2D-1E1AAA4AA7B9}">
      <dgm:prSet/>
      <dgm:spPr/>
      <dgm:t>
        <a:bodyPr/>
        <a:lstStyle/>
        <a:p>
          <a:r>
            <a:rPr lang="pt-BR" b="1" i="0" dirty="0" err="1"/>
            <a:t>K</a:t>
          </a:r>
          <a:endParaRPr lang="pt-BR" b="1" i="0" dirty="0"/>
        </a:p>
      </dgm:t>
    </dgm:pt>
    <dgm:pt modelId="{0FF8D8E4-FFFE-8B4B-9D7E-39F49107E4F8}" type="parTrans" cxnId="{D45B8AD1-5D0D-0840-B200-538398B33C9C}">
      <dgm:prSet/>
      <dgm:spPr/>
      <dgm:t>
        <a:bodyPr/>
        <a:lstStyle/>
        <a:p>
          <a:endParaRPr lang="pt-BR"/>
        </a:p>
      </dgm:t>
    </dgm:pt>
    <dgm:pt modelId="{FA0E65D0-2129-9C4F-8AF3-D91E2BD69EB0}" type="sibTrans" cxnId="{D45B8AD1-5D0D-0840-B200-538398B33C9C}">
      <dgm:prSet/>
      <dgm:spPr/>
      <dgm:t>
        <a:bodyPr/>
        <a:lstStyle/>
        <a:p>
          <a:endParaRPr lang="pt-BR"/>
        </a:p>
      </dgm:t>
    </dgm:pt>
    <dgm:pt modelId="{67C6C0F5-F09A-D548-9008-30B3B838E44E}">
      <dgm:prSet/>
      <dgm:spPr/>
      <dgm:t>
        <a:bodyPr/>
        <a:lstStyle/>
        <a:p>
          <a:r>
            <a:rPr lang="pt-BR" b="1" i="0" dirty="0"/>
            <a:t>PLS</a:t>
          </a:r>
        </a:p>
      </dgm:t>
    </dgm:pt>
    <dgm:pt modelId="{E14362E6-71F1-D847-A06B-9DD2D0CCE078}" type="parTrans" cxnId="{0D3E9F29-39F4-D243-AB62-F3C13D2AF570}">
      <dgm:prSet/>
      <dgm:spPr/>
      <dgm:t>
        <a:bodyPr/>
        <a:lstStyle/>
        <a:p>
          <a:endParaRPr lang="pt-BR"/>
        </a:p>
      </dgm:t>
    </dgm:pt>
    <dgm:pt modelId="{B81AFE9D-73FF-3D48-AD5B-B91E2C76710F}" type="sibTrans" cxnId="{0D3E9F29-39F4-D243-AB62-F3C13D2AF570}">
      <dgm:prSet/>
      <dgm:spPr/>
      <dgm:t>
        <a:bodyPr/>
        <a:lstStyle/>
        <a:p>
          <a:endParaRPr lang="pt-BR"/>
        </a:p>
      </dgm:t>
    </dgm:pt>
    <dgm:pt modelId="{DFF950AA-0B1E-6147-B44E-86BE1F6DE105}">
      <dgm:prSet/>
      <dgm:spPr/>
      <dgm:t>
        <a:bodyPr/>
        <a:lstStyle/>
        <a:p>
          <a:r>
            <a:rPr lang="pt-BR" b="1" i="0" dirty="0"/>
            <a:t>TBT</a:t>
          </a:r>
        </a:p>
      </dgm:t>
    </dgm:pt>
    <dgm:pt modelId="{5256C34C-71F4-CA4C-8EE8-BEEC051CF420}" type="parTrans" cxnId="{E28F7197-DD81-CC48-8C10-3FB46A37AE4E}">
      <dgm:prSet/>
      <dgm:spPr/>
      <dgm:t>
        <a:bodyPr/>
        <a:lstStyle/>
        <a:p>
          <a:endParaRPr lang="pt-BR"/>
        </a:p>
      </dgm:t>
    </dgm:pt>
    <dgm:pt modelId="{6E313CDB-9166-DF49-9771-E52A89EF26FF}" type="sibTrans" cxnId="{E28F7197-DD81-CC48-8C10-3FB46A37AE4E}">
      <dgm:prSet/>
      <dgm:spPr/>
      <dgm:t>
        <a:bodyPr/>
        <a:lstStyle/>
        <a:p>
          <a:endParaRPr lang="pt-BR"/>
        </a:p>
      </dgm:t>
    </dgm:pt>
    <dgm:pt modelId="{EACF6820-48E1-6D41-BBF0-45D5E5BAD755}">
      <dgm:prSet/>
      <dgm:spPr/>
      <dgm:t>
        <a:bodyPr/>
        <a:lstStyle/>
        <a:p>
          <a:r>
            <a:rPr lang="pt-BR" b="1" i="0" dirty="0"/>
            <a:t>THX/THKS</a:t>
          </a:r>
        </a:p>
      </dgm:t>
    </dgm:pt>
    <dgm:pt modelId="{92B1A8E1-6087-C643-8373-0397F4E4CF9B}" type="parTrans" cxnId="{5D0DE9E9-B632-E047-95D3-321379F9DC38}">
      <dgm:prSet/>
      <dgm:spPr/>
      <dgm:t>
        <a:bodyPr/>
        <a:lstStyle/>
        <a:p>
          <a:endParaRPr lang="pt-BR"/>
        </a:p>
      </dgm:t>
    </dgm:pt>
    <dgm:pt modelId="{61B83078-1D49-2C4B-BAF2-2BF559C7FC8C}" type="sibTrans" cxnId="{5D0DE9E9-B632-E047-95D3-321379F9DC38}">
      <dgm:prSet/>
      <dgm:spPr/>
      <dgm:t>
        <a:bodyPr/>
        <a:lstStyle/>
        <a:p>
          <a:endParaRPr lang="pt-BR"/>
        </a:p>
      </dgm:t>
    </dgm:pt>
    <dgm:pt modelId="{CCB34C6C-64AD-DB4E-B63B-AA3E1C5F36CE}">
      <dgm:prSet/>
      <dgm:spPr/>
      <dgm:t>
        <a:bodyPr/>
        <a:lstStyle/>
        <a:p>
          <a:r>
            <a:rPr lang="pt-BR" b="1" i="0" dirty="0"/>
            <a:t>U2</a:t>
          </a:r>
        </a:p>
      </dgm:t>
    </dgm:pt>
    <dgm:pt modelId="{9AB5008E-EFC7-5541-A079-D30A8A15E75F}" type="parTrans" cxnId="{6917B8B9-3520-6347-AF00-B28B5FC25B77}">
      <dgm:prSet/>
      <dgm:spPr/>
      <dgm:t>
        <a:bodyPr/>
        <a:lstStyle/>
        <a:p>
          <a:endParaRPr lang="pt-BR"/>
        </a:p>
      </dgm:t>
    </dgm:pt>
    <dgm:pt modelId="{A8CE2FFC-4D5E-DF48-8910-8F1ADE7FD8BD}" type="sibTrans" cxnId="{6917B8B9-3520-6347-AF00-B28B5FC25B77}">
      <dgm:prSet/>
      <dgm:spPr/>
      <dgm:t>
        <a:bodyPr/>
        <a:lstStyle/>
        <a:p>
          <a:endParaRPr lang="pt-BR"/>
        </a:p>
      </dgm:t>
    </dgm:pt>
    <dgm:pt modelId="{DFF6C5F6-B429-D84E-9B71-EAE3B1757599}">
      <dgm:prSet/>
      <dgm:spPr/>
      <dgm:t>
        <a:bodyPr/>
        <a:lstStyle/>
        <a:p>
          <a:r>
            <a:rPr lang="pt-BR" b="1" i="0" dirty="0"/>
            <a:t>UR</a:t>
          </a:r>
        </a:p>
      </dgm:t>
    </dgm:pt>
    <dgm:pt modelId="{53C30D02-77BB-CC41-9265-72DBFBE31BCC}" type="parTrans" cxnId="{DC7D3741-4BBB-874A-8A6B-E4077A255692}">
      <dgm:prSet/>
      <dgm:spPr/>
      <dgm:t>
        <a:bodyPr/>
        <a:lstStyle/>
        <a:p>
          <a:endParaRPr lang="pt-BR"/>
        </a:p>
      </dgm:t>
    </dgm:pt>
    <dgm:pt modelId="{E9770CF4-C281-8545-902D-EE5C1916CA7C}" type="sibTrans" cxnId="{DC7D3741-4BBB-874A-8A6B-E4077A255692}">
      <dgm:prSet/>
      <dgm:spPr/>
      <dgm:t>
        <a:bodyPr/>
        <a:lstStyle/>
        <a:p>
          <a:endParaRPr lang="pt-BR"/>
        </a:p>
      </dgm:t>
    </dgm:pt>
    <dgm:pt modelId="{2DCC17E5-FD15-F44F-A841-7AC5A2F4CC8E}">
      <dgm:prSet/>
      <dgm:spPr/>
      <dgm:t>
        <a:bodyPr/>
        <a:lstStyle/>
        <a:p>
          <a:r>
            <a:rPr lang="pt-BR" b="1" i="0" dirty="0"/>
            <a:t>XOXO</a:t>
          </a:r>
        </a:p>
      </dgm:t>
    </dgm:pt>
    <dgm:pt modelId="{F4BD4271-6F38-F445-A960-C8F8F6CC438C}" type="parTrans" cxnId="{5DD521B1-E1C9-674D-9E7F-872DFB7A3719}">
      <dgm:prSet/>
      <dgm:spPr/>
      <dgm:t>
        <a:bodyPr/>
        <a:lstStyle/>
        <a:p>
          <a:endParaRPr lang="pt-BR"/>
        </a:p>
      </dgm:t>
    </dgm:pt>
    <dgm:pt modelId="{981EAD29-0699-6D45-936D-31F1DD6DE624}" type="sibTrans" cxnId="{5DD521B1-E1C9-674D-9E7F-872DFB7A3719}">
      <dgm:prSet/>
      <dgm:spPr/>
      <dgm:t>
        <a:bodyPr/>
        <a:lstStyle/>
        <a:p>
          <a:endParaRPr lang="pt-BR"/>
        </a:p>
      </dgm:t>
    </dgm:pt>
    <dgm:pt modelId="{0D9F2164-5419-1C4C-8E2A-5DE601D6D30D}">
      <dgm:prSet/>
      <dgm:spPr/>
      <dgm:t>
        <a:bodyPr/>
        <a:lstStyle/>
        <a:p>
          <a:r>
            <a:rPr lang="pt-BR" dirty="0" err="1"/>
            <a:t>laughing</a:t>
          </a:r>
          <a:r>
            <a:rPr lang="pt-BR" dirty="0"/>
            <a:t> out </a:t>
          </a:r>
          <a:r>
            <a:rPr lang="pt-BR" dirty="0" err="1"/>
            <a:t>loud</a:t>
          </a:r>
          <a:endParaRPr lang="pt-BR" dirty="0"/>
        </a:p>
      </dgm:t>
    </dgm:pt>
    <dgm:pt modelId="{08C44831-D554-4F47-9C48-AAEB60F1F38B}" type="parTrans" cxnId="{AAC1C9A7-53B3-F248-B698-DC2EB68A25F9}">
      <dgm:prSet/>
      <dgm:spPr/>
      <dgm:t>
        <a:bodyPr/>
        <a:lstStyle/>
        <a:p>
          <a:endParaRPr lang="pt-BR"/>
        </a:p>
      </dgm:t>
    </dgm:pt>
    <dgm:pt modelId="{7D109E30-1093-274A-B52F-4C96AE08AC54}" type="sibTrans" cxnId="{AAC1C9A7-53B3-F248-B698-DC2EB68A25F9}">
      <dgm:prSet/>
      <dgm:spPr/>
      <dgm:t>
        <a:bodyPr/>
        <a:lstStyle/>
        <a:p>
          <a:endParaRPr lang="pt-BR"/>
        </a:p>
      </dgm:t>
    </dgm:pt>
    <dgm:pt modelId="{5A4353B9-0C9B-E149-ADCB-2738D05E564A}">
      <dgm:prSet/>
      <dgm:spPr/>
      <dgm:t>
        <a:bodyPr/>
        <a:lstStyle/>
        <a:p>
          <a:r>
            <a:rPr lang="pt-BR" dirty="0" err="1"/>
            <a:t>please</a:t>
          </a:r>
          <a:endParaRPr lang="pt-BR" dirty="0"/>
        </a:p>
      </dgm:t>
    </dgm:pt>
    <dgm:pt modelId="{480517AA-D9E9-DA4D-A89E-E856A332DFB7}" type="parTrans" cxnId="{B7EE7F9D-00B5-9A49-AAFA-16E166919654}">
      <dgm:prSet/>
      <dgm:spPr/>
      <dgm:t>
        <a:bodyPr/>
        <a:lstStyle/>
        <a:p>
          <a:endParaRPr lang="pt-BR"/>
        </a:p>
      </dgm:t>
    </dgm:pt>
    <dgm:pt modelId="{C511D997-2C83-7544-BE9B-8CDEAB31FE1E}" type="sibTrans" cxnId="{B7EE7F9D-00B5-9A49-AAFA-16E166919654}">
      <dgm:prSet/>
      <dgm:spPr/>
      <dgm:t>
        <a:bodyPr/>
        <a:lstStyle/>
        <a:p>
          <a:endParaRPr lang="pt-BR"/>
        </a:p>
      </dgm:t>
    </dgm:pt>
    <dgm:pt modelId="{226FDB44-3748-4E46-AD09-F9F9592A8A60}">
      <dgm:prSet/>
      <dgm:spPr/>
      <dgm:t>
        <a:bodyPr/>
        <a:lstStyle/>
        <a:p>
          <a:r>
            <a:rPr lang="pt-BR" dirty="0" err="1"/>
            <a:t>throwback</a:t>
          </a:r>
          <a:r>
            <a:rPr lang="pt-BR" dirty="0"/>
            <a:t> </a:t>
          </a:r>
          <a:r>
            <a:rPr lang="pt-BR" dirty="0" err="1"/>
            <a:t>Thursday</a:t>
          </a:r>
          <a:endParaRPr lang="pt-BR" dirty="0"/>
        </a:p>
      </dgm:t>
    </dgm:pt>
    <dgm:pt modelId="{B37F5446-2E0D-9349-946C-2C121ECFCDDA}" type="parTrans" cxnId="{062D5569-3D0F-2146-830C-2AD8EDD62743}">
      <dgm:prSet/>
      <dgm:spPr/>
      <dgm:t>
        <a:bodyPr/>
        <a:lstStyle/>
        <a:p>
          <a:endParaRPr lang="pt-BR"/>
        </a:p>
      </dgm:t>
    </dgm:pt>
    <dgm:pt modelId="{A60872FD-61B4-CF4C-B9F4-AA4F6F7C3C79}" type="sibTrans" cxnId="{062D5569-3D0F-2146-830C-2AD8EDD62743}">
      <dgm:prSet/>
      <dgm:spPr/>
      <dgm:t>
        <a:bodyPr/>
        <a:lstStyle/>
        <a:p>
          <a:endParaRPr lang="pt-BR"/>
        </a:p>
      </dgm:t>
    </dgm:pt>
    <dgm:pt modelId="{2046391D-EE07-5B4F-B92D-97EA33DF363E}">
      <dgm:prSet/>
      <dgm:spPr/>
      <dgm:t>
        <a:bodyPr/>
        <a:lstStyle/>
        <a:p>
          <a:r>
            <a:rPr lang="pt-BR" dirty="0" err="1"/>
            <a:t>thanks</a:t>
          </a:r>
          <a:endParaRPr lang="pt-BR" dirty="0"/>
        </a:p>
      </dgm:t>
    </dgm:pt>
    <dgm:pt modelId="{302E3738-ED28-0C4C-9E86-841452BD6152}" type="parTrans" cxnId="{DE22FE18-42F1-2544-8704-8E25B8601349}">
      <dgm:prSet/>
      <dgm:spPr/>
      <dgm:t>
        <a:bodyPr/>
        <a:lstStyle/>
        <a:p>
          <a:endParaRPr lang="pt-BR"/>
        </a:p>
      </dgm:t>
    </dgm:pt>
    <dgm:pt modelId="{5D1F42C1-7FEF-F74C-85E9-835AF0BC734F}" type="sibTrans" cxnId="{DE22FE18-42F1-2544-8704-8E25B8601349}">
      <dgm:prSet/>
      <dgm:spPr/>
      <dgm:t>
        <a:bodyPr/>
        <a:lstStyle/>
        <a:p>
          <a:endParaRPr lang="pt-BR"/>
        </a:p>
      </dgm:t>
    </dgm:pt>
    <dgm:pt modelId="{8068CBE2-807B-474F-BEB4-ECF80B46A2B6}">
      <dgm:prSet/>
      <dgm:spPr/>
      <dgm:t>
        <a:bodyPr/>
        <a:lstStyle/>
        <a:p>
          <a:r>
            <a:rPr lang="pt-BR" dirty="0" err="1"/>
            <a:t>you</a:t>
          </a:r>
          <a:r>
            <a:rPr lang="pt-BR" dirty="0"/>
            <a:t> too</a:t>
          </a:r>
        </a:p>
      </dgm:t>
    </dgm:pt>
    <dgm:pt modelId="{F133541E-9959-2942-91B2-B0BE2E524A10}" type="parTrans" cxnId="{FDAA5A22-05A1-2247-AD3B-19801D92DEAB}">
      <dgm:prSet/>
      <dgm:spPr/>
      <dgm:t>
        <a:bodyPr/>
        <a:lstStyle/>
        <a:p>
          <a:endParaRPr lang="pt-BR"/>
        </a:p>
      </dgm:t>
    </dgm:pt>
    <dgm:pt modelId="{07FC8923-D045-2340-81DC-FA6FC05860DF}" type="sibTrans" cxnId="{FDAA5A22-05A1-2247-AD3B-19801D92DEAB}">
      <dgm:prSet/>
      <dgm:spPr/>
      <dgm:t>
        <a:bodyPr/>
        <a:lstStyle/>
        <a:p>
          <a:endParaRPr lang="pt-BR"/>
        </a:p>
      </dgm:t>
    </dgm:pt>
    <dgm:pt modelId="{1EE2F8BC-C70D-D44B-BE23-E19ECB589D38}">
      <dgm:prSet/>
      <dgm:spPr/>
      <dgm:t>
        <a:bodyPr/>
        <a:lstStyle/>
        <a:p>
          <a:r>
            <a:rPr lang="pt-BR" dirty="0" err="1"/>
            <a:t>your</a:t>
          </a:r>
          <a:endParaRPr lang="pt-BR" dirty="0"/>
        </a:p>
      </dgm:t>
    </dgm:pt>
    <dgm:pt modelId="{0ED525A7-00A1-294B-A999-CC6DD627799B}" type="parTrans" cxnId="{A2998C86-0176-9343-B0E6-61FC1916CAA1}">
      <dgm:prSet/>
      <dgm:spPr/>
      <dgm:t>
        <a:bodyPr/>
        <a:lstStyle/>
        <a:p>
          <a:endParaRPr lang="pt-BR"/>
        </a:p>
      </dgm:t>
    </dgm:pt>
    <dgm:pt modelId="{29BCEE94-255A-F44B-B206-4CB8A6979B18}" type="sibTrans" cxnId="{A2998C86-0176-9343-B0E6-61FC1916CAA1}">
      <dgm:prSet/>
      <dgm:spPr/>
      <dgm:t>
        <a:bodyPr/>
        <a:lstStyle/>
        <a:p>
          <a:endParaRPr lang="pt-BR"/>
        </a:p>
      </dgm:t>
    </dgm:pt>
    <dgm:pt modelId="{3F42BA3F-5F49-504B-8967-AF62F21CB745}">
      <dgm:prSet/>
      <dgm:spPr/>
      <dgm:t>
        <a:bodyPr/>
        <a:lstStyle/>
        <a:p>
          <a:r>
            <a:rPr lang="pt-BR" dirty="0" err="1"/>
            <a:t>hugs</a:t>
          </a:r>
          <a:r>
            <a:rPr lang="pt-BR" dirty="0"/>
            <a:t> </a:t>
          </a:r>
          <a:r>
            <a:rPr lang="pt-BR" dirty="0" err="1"/>
            <a:t>and</a:t>
          </a:r>
          <a:r>
            <a:rPr lang="pt-BR" dirty="0"/>
            <a:t> </a:t>
          </a:r>
          <a:r>
            <a:rPr lang="pt-BR" dirty="0" err="1"/>
            <a:t>kisses</a:t>
          </a:r>
          <a:endParaRPr lang="pt-BR" dirty="0"/>
        </a:p>
      </dgm:t>
    </dgm:pt>
    <dgm:pt modelId="{B68C9B14-D198-6747-9C46-F7EC157660BA}" type="parTrans" cxnId="{2FCD1654-24A3-0445-8B4D-4634997A7D37}">
      <dgm:prSet/>
      <dgm:spPr/>
      <dgm:t>
        <a:bodyPr/>
        <a:lstStyle/>
        <a:p>
          <a:endParaRPr lang="pt-BR"/>
        </a:p>
      </dgm:t>
    </dgm:pt>
    <dgm:pt modelId="{B81DD0B4-90BE-4A44-A595-77D3D9B1DB2D}" type="sibTrans" cxnId="{2FCD1654-24A3-0445-8B4D-4634997A7D37}">
      <dgm:prSet/>
      <dgm:spPr/>
      <dgm:t>
        <a:bodyPr/>
        <a:lstStyle/>
        <a:p>
          <a:endParaRPr lang="pt-BR"/>
        </a:p>
      </dgm:t>
    </dgm:pt>
    <dgm:pt modelId="{326B9D69-555F-B046-9620-F59411EEE044}">
      <dgm:prSet/>
      <dgm:spPr/>
      <dgm:t>
        <a:bodyPr/>
        <a:lstStyle/>
        <a:p>
          <a:r>
            <a:rPr lang="pt-BR" b="0" i="0" dirty="0"/>
            <a:t>OK</a:t>
          </a:r>
        </a:p>
      </dgm:t>
    </dgm:pt>
    <dgm:pt modelId="{1CBB9B85-FB89-044C-AC36-AAAA66B3C31F}" type="parTrans" cxnId="{D5F16418-4DEB-9542-BDBA-B863A106DD8C}">
      <dgm:prSet/>
      <dgm:spPr/>
      <dgm:t>
        <a:bodyPr/>
        <a:lstStyle/>
        <a:p>
          <a:endParaRPr lang="pt-BR"/>
        </a:p>
      </dgm:t>
    </dgm:pt>
    <dgm:pt modelId="{D2185527-BBA8-CA4F-B278-73F9FB8AB9A5}" type="sibTrans" cxnId="{D5F16418-4DEB-9542-BDBA-B863A106DD8C}">
      <dgm:prSet/>
      <dgm:spPr/>
      <dgm:t>
        <a:bodyPr/>
        <a:lstStyle/>
        <a:p>
          <a:endParaRPr lang="pt-BR"/>
        </a:p>
      </dgm:t>
    </dgm:pt>
    <dgm:pt modelId="{DC185956-5D10-7D43-AE17-C98685971746}">
      <dgm:prSet/>
      <dgm:spPr/>
      <dgm:t>
        <a:bodyPr/>
        <a:lstStyle/>
        <a:p>
          <a:r>
            <a:rPr lang="pt-BR" b="1" i="0" dirty="0"/>
            <a:t>LOL</a:t>
          </a:r>
        </a:p>
      </dgm:t>
    </dgm:pt>
    <dgm:pt modelId="{02F1788A-576A-5D42-9661-FD5E3E06BD3E}" type="parTrans" cxnId="{C6F7D6F2-B10D-E049-A522-5C65477F852D}">
      <dgm:prSet/>
      <dgm:spPr/>
      <dgm:t>
        <a:bodyPr/>
        <a:lstStyle/>
        <a:p>
          <a:endParaRPr lang="pt-BR"/>
        </a:p>
      </dgm:t>
    </dgm:pt>
    <dgm:pt modelId="{D7E91EEE-FF6E-ED44-B298-823BFC89621F}" type="sibTrans" cxnId="{C6F7D6F2-B10D-E049-A522-5C65477F852D}">
      <dgm:prSet/>
      <dgm:spPr/>
      <dgm:t>
        <a:bodyPr/>
        <a:lstStyle/>
        <a:p>
          <a:endParaRPr lang="pt-BR"/>
        </a:p>
      </dgm:t>
    </dgm:pt>
    <dgm:pt modelId="{15511DF2-B7E8-134C-896D-BCE3AFD1527C}">
      <dgm:prSet/>
      <dgm:spPr/>
      <dgm:t>
        <a:bodyPr/>
        <a:lstStyle/>
        <a:p>
          <a:r>
            <a:rPr lang="pt-BR" b="1" dirty="0"/>
            <a:t>SRY</a:t>
          </a:r>
        </a:p>
      </dgm:t>
    </dgm:pt>
    <dgm:pt modelId="{83FBA277-2E50-CA42-8D65-A1881A4381EA}" type="parTrans" cxnId="{537E9085-EADE-DE4B-BA37-24FF859EDE65}">
      <dgm:prSet/>
      <dgm:spPr/>
      <dgm:t>
        <a:bodyPr/>
        <a:lstStyle/>
        <a:p>
          <a:endParaRPr lang="pt-BR"/>
        </a:p>
      </dgm:t>
    </dgm:pt>
    <dgm:pt modelId="{524E84EF-21CC-4D4B-8AEF-05C7F0857528}" type="sibTrans" cxnId="{537E9085-EADE-DE4B-BA37-24FF859EDE65}">
      <dgm:prSet/>
      <dgm:spPr/>
      <dgm:t>
        <a:bodyPr/>
        <a:lstStyle/>
        <a:p>
          <a:endParaRPr lang="pt-BR"/>
        </a:p>
      </dgm:t>
    </dgm:pt>
    <dgm:pt modelId="{E7CFDA00-1A2D-714A-A274-8FD51491DAA5}">
      <dgm:prSet/>
      <dgm:spPr/>
      <dgm:t>
        <a:bodyPr/>
        <a:lstStyle/>
        <a:p>
          <a:r>
            <a:rPr lang="pt-BR" dirty="0" err="1"/>
            <a:t>sorry</a:t>
          </a:r>
          <a:endParaRPr lang="pt-BR" dirty="0"/>
        </a:p>
      </dgm:t>
    </dgm:pt>
    <dgm:pt modelId="{963BDC16-2693-A94B-BDFA-5A5BC0226C8C}" type="parTrans" cxnId="{86508E5A-85C7-3F48-9D9E-A733F4DF01C5}">
      <dgm:prSet/>
      <dgm:spPr/>
      <dgm:t>
        <a:bodyPr/>
        <a:lstStyle/>
        <a:p>
          <a:endParaRPr lang="pt-BR"/>
        </a:p>
      </dgm:t>
    </dgm:pt>
    <dgm:pt modelId="{D8F7B701-24F8-B64C-9E2B-A108E509F357}" type="sibTrans" cxnId="{86508E5A-85C7-3F48-9D9E-A733F4DF01C5}">
      <dgm:prSet/>
      <dgm:spPr/>
      <dgm:t>
        <a:bodyPr/>
        <a:lstStyle/>
        <a:p>
          <a:endParaRPr lang="pt-BR"/>
        </a:p>
      </dgm:t>
    </dgm:pt>
    <dgm:pt modelId="{F100B03C-253C-3342-82EA-EE0DB6CA1684}">
      <dgm:prSet/>
      <dgm:spPr/>
      <dgm:t>
        <a:bodyPr/>
        <a:lstStyle/>
        <a:p>
          <a:r>
            <a:rPr lang="pt-BR" b="1" dirty="0"/>
            <a:t>TBH</a:t>
          </a:r>
        </a:p>
      </dgm:t>
    </dgm:pt>
    <dgm:pt modelId="{9EA51BCC-041B-0540-9872-00303AD9B371}" type="parTrans" cxnId="{781A63E8-AF4C-BA4D-B023-8282A35166D1}">
      <dgm:prSet/>
      <dgm:spPr/>
      <dgm:t>
        <a:bodyPr/>
        <a:lstStyle/>
        <a:p>
          <a:endParaRPr lang="pt-BR"/>
        </a:p>
      </dgm:t>
    </dgm:pt>
    <dgm:pt modelId="{8ECDAB1B-2B9C-564E-A185-9D6CF0BA76AA}" type="sibTrans" cxnId="{781A63E8-AF4C-BA4D-B023-8282A35166D1}">
      <dgm:prSet/>
      <dgm:spPr/>
      <dgm:t>
        <a:bodyPr/>
        <a:lstStyle/>
        <a:p>
          <a:endParaRPr lang="pt-BR"/>
        </a:p>
      </dgm:t>
    </dgm:pt>
    <dgm:pt modelId="{F2A336C7-9946-7242-B9F8-C234B7860E4E}">
      <dgm:prSet/>
      <dgm:spPr/>
      <dgm:t>
        <a:bodyPr/>
        <a:lstStyle/>
        <a:p>
          <a:r>
            <a:rPr lang="pt-BR" dirty="0" err="1"/>
            <a:t>to</a:t>
          </a:r>
          <a:r>
            <a:rPr lang="pt-BR" dirty="0"/>
            <a:t> </a:t>
          </a:r>
          <a:r>
            <a:rPr lang="pt-BR" dirty="0" err="1"/>
            <a:t>be</a:t>
          </a:r>
          <a:r>
            <a:rPr lang="pt-BR" dirty="0"/>
            <a:t> </a:t>
          </a:r>
          <a:r>
            <a:rPr lang="pt-BR" dirty="0" err="1"/>
            <a:t>honest</a:t>
          </a:r>
          <a:endParaRPr lang="pt-BR" dirty="0"/>
        </a:p>
      </dgm:t>
    </dgm:pt>
    <dgm:pt modelId="{B86DF868-FB17-2041-AFF6-482A06FB64D0}" type="parTrans" cxnId="{74FA9227-DAAB-B34E-B4A6-D8BA2E4E440F}">
      <dgm:prSet/>
      <dgm:spPr/>
      <dgm:t>
        <a:bodyPr/>
        <a:lstStyle/>
        <a:p>
          <a:endParaRPr lang="pt-BR"/>
        </a:p>
      </dgm:t>
    </dgm:pt>
    <dgm:pt modelId="{70658323-4188-EA40-A635-CB48A33753D3}" type="sibTrans" cxnId="{74FA9227-DAAB-B34E-B4A6-D8BA2E4E440F}">
      <dgm:prSet/>
      <dgm:spPr/>
      <dgm:t>
        <a:bodyPr/>
        <a:lstStyle/>
        <a:p>
          <a:endParaRPr lang="pt-BR"/>
        </a:p>
      </dgm:t>
    </dgm:pt>
    <dgm:pt modelId="{BDAA24BF-E897-1B49-BCB5-AC5A8CB51743}">
      <dgm:prSet/>
      <dgm:spPr/>
      <dgm:t>
        <a:bodyPr/>
        <a:lstStyle/>
        <a:p>
          <a:r>
            <a:rPr lang="pt-BR" b="1" dirty="0"/>
            <a:t>TXT</a:t>
          </a:r>
        </a:p>
      </dgm:t>
    </dgm:pt>
    <dgm:pt modelId="{96980E21-F80C-B743-8A68-EC38134D0109}" type="parTrans" cxnId="{857CBF36-83E1-A94C-87B5-D05B2007E955}">
      <dgm:prSet/>
      <dgm:spPr/>
      <dgm:t>
        <a:bodyPr/>
        <a:lstStyle/>
        <a:p>
          <a:endParaRPr lang="pt-BR"/>
        </a:p>
      </dgm:t>
    </dgm:pt>
    <dgm:pt modelId="{F99F6E9C-C1DF-BB48-A189-5B07A9112238}" type="sibTrans" cxnId="{857CBF36-83E1-A94C-87B5-D05B2007E955}">
      <dgm:prSet/>
      <dgm:spPr/>
      <dgm:t>
        <a:bodyPr/>
        <a:lstStyle/>
        <a:p>
          <a:endParaRPr lang="pt-BR"/>
        </a:p>
      </dgm:t>
    </dgm:pt>
    <dgm:pt modelId="{3EA7425A-1855-C94B-8D91-B4803899499B}">
      <dgm:prSet/>
      <dgm:spPr/>
      <dgm:t>
        <a:bodyPr/>
        <a:lstStyle/>
        <a:p>
          <a:r>
            <a:rPr lang="pt-BR" dirty="0" err="1"/>
            <a:t>text</a:t>
          </a:r>
          <a:endParaRPr lang="pt-BR" dirty="0"/>
        </a:p>
      </dgm:t>
    </dgm:pt>
    <dgm:pt modelId="{A7A153B9-D3A2-0141-8BC0-E6741367FF89}" type="parTrans" cxnId="{B90E8A3E-C723-4744-ADAF-B9502593700E}">
      <dgm:prSet/>
      <dgm:spPr/>
      <dgm:t>
        <a:bodyPr/>
        <a:lstStyle/>
        <a:p>
          <a:endParaRPr lang="pt-BR"/>
        </a:p>
      </dgm:t>
    </dgm:pt>
    <dgm:pt modelId="{0548D20E-9167-AE43-B0AA-9779D6092C74}" type="sibTrans" cxnId="{B90E8A3E-C723-4744-ADAF-B9502593700E}">
      <dgm:prSet/>
      <dgm:spPr/>
      <dgm:t>
        <a:bodyPr/>
        <a:lstStyle/>
        <a:p>
          <a:endParaRPr lang="pt-BR"/>
        </a:p>
      </dgm:t>
    </dgm:pt>
    <dgm:pt modelId="{CCD60106-D8A0-8346-9D52-40EB757EEDBD}">
      <dgm:prSet/>
      <dgm:spPr/>
      <dgm:t>
        <a:bodyPr/>
        <a:lstStyle/>
        <a:p>
          <a:r>
            <a:rPr lang="pt-BR" b="1" dirty="0" err="1"/>
            <a:t>Y</a:t>
          </a:r>
          <a:endParaRPr lang="pt-BR" b="1" dirty="0"/>
        </a:p>
      </dgm:t>
    </dgm:pt>
    <dgm:pt modelId="{77AE86F8-93EB-7145-96CF-162EE53F1281}" type="parTrans" cxnId="{860F65B5-6E0E-7246-906C-F65CCFF9D307}">
      <dgm:prSet/>
      <dgm:spPr/>
      <dgm:t>
        <a:bodyPr/>
        <a:lstStyle/>
        <a:p>
          <a:endParaRPr lang="pt-BR"/>
        </a:p>
      </dgm:t>
    </dgm:pt>
    <dgm:pt modelId="{6D5EC7EA-F244-314F-8D9B-997811E22A3E}" type="sibTrans" cxnId="{860F65B5-6E0E-7246-906C-F65CCFF9D307}">
      <dgm:prSet/>
      <dgm:spPr/>
      <dgm:t>
        <a:bodyPr/>
        <a:lstStyle/>
        <a:p>
          <a:endParaRPr lang="pt-BR"/>
        </a:p>
      </dgm:t>
    </dgm:pt>
    <dgm:pt modelId="{14CADFC7-A2F8-D54D-8FFD-825053ECDC80}">
      <dgm:prSet/>
      <dgm:spPr/>
      <dgm:t>
        <a:bodyPr/>
        <a:lstStyle/>
        <a:p>
          <a:r>
            <a:rPr lang="pt-BR" dirty="0" err="1"/>
            <a:t>why</a:t>
          </a:r>
          <a:endParaRPr lang="pt-BR" dirty="0"/>
        </a:p>
      </dgm:t>
    </dgm:pt>
    <dgm:pt modelId="{1E396B4C-D250-9F4B-B467-9B8F90492A09}" type="parTrans" cxnId="{C861147E-1091-BA4D-9B50-4C7DF6F87F5A}">
      <dgm:prSet/>
      <dgm:spPr/>
      <dgm:t>
        <a:bodyPr/>
        <a:lstStyle/>
        <a:p>
          <a:endParaRPr lang="pt-BR"/>
        </a:p>
      </dgm:t>
    </dgm:pt>
    <dgm:pt modelId="{3EC2D28B-BDE6-3242-A8E2-AD82ACB5E570}" type="sibTrans" cxnId="{C861147E-1091-BA4D-9B50-4C7DF6F87F5A}">
      <dgm:prSet/>
      <dgm:spPr/>
      <dgm:t>
        <a:bodyPr/>
        <a:lstStyle/>
        <a:p>
          <a:endParaRPr lang="pt-BR"/>
        </a:p>
      </dgm:t>
    </dgm:pt>
    <dgm:pt modelId="{41D6BCAA-C0F9-664A-81C7-C4B50CC2DA18}">
      <dgm:prSet/>
      <dgm:spPr/>
      <dgm:t>
        <a:bodyPr/>
        <a:lstStyle/>
        <a:p>
          <a:r>
            <a:rPr lang="pt-BR" b="1" dirty="0"/>
            <a:t>ZZZ</a:t>
          </a:r>
        </a:p>
      </dgm:t>
    </dgm:pt>
    <dgm:pt modelId="{AAC99CE9-40E7-6343-BA3A-21728DEC6CF6}" type="parTrans" cxnId="{9B55CEE1-EB6F-DC45-B64B-6358CB3440B3}">
      <dgm:prSet/>
      <dgm:spPr/>
      <dgm:t>
        <a:bodyPr/>
        <a:lstStyle/>
        <a:p>
          <a:endParaRPr lang="pt-BR"/>
        </a:p>
      </dgm:t>
    </dgm:pt>
    <dgm:pt modelId="{6503F271-EF23-C347-9997-B15FDBA5426B}" type="sibTrans" cxnId="{9B55CEE1-EB6F-DC45-B64B-6358CB3440B3}">
      <dgm:prSet/>
      <dgm:spPr/>
      <dgm:t>
        <a:bodyPr/>
        <a:lstStyle/>
        <a:p>
          <a:endParaRPr lang="pt-BR"/>
        </a:p>
      </dgm:t>
    </dgm:pt>
    <dgm:pt modelId="{E00351C4-CE96-A249-A559-D2D3C2DFAA6B}">
      <dgm:prSet/>
      <dgm:spPr/>
      <dgm:t>
        <a:bodyPr/>
        <a:lstStyle/>
        <a:p>
          <a:r>
            <a:rPr lang="pt-BR" dirty="0" err="1"/>
            <a:t>sleeping</a:t>
          </a:r>
          <a:endParaRPr lang="pt-BR" dirty="0"/>
        </a:p>
      </dgm:t>
    </dgm:pt>
    <dgm:pt modelId="{2213AB6B-7A62-9F43-941F-C84BC04832FD}" type="parTrans" cxnId="{CECE8302-42A6-3745-ACB6-E119DF3DCA5C}">
      <dgm:prSet/>
      <dgm:spPr/>
      <dgm:t>
        <a:bodyPr/>
        <a:lstStyle/>
        <a:p>
          <a:endParaRPr lang="pt-BR"/>
        </a:p>
      </dgm:t>
    </dgm:pt>
    <dgm:pt modelId="{1644D735-3260-0548-84F3-6B092E1D7F21}" type="sibTrans" cxnId="{CECE8302-42A6-3745-ACB6-E119DF3DCA5C}">
      <dgm:prSet/>
      <dgm:spPr/>
      <dgm:t>
        <a:bodyPr/>
        <a:lstStyle/>
        <a:p>
          <a:endParaRPr lang="pt-BR"/>
        </a:p>
      </dgm:t>
    </dgm:pt>
    <dgm:pt modelId="{34142D67-9272-224E-AE58-0D7BE140ED8F}" type="pres">
      <dgm:prSet presAssocID="{74C4E989-6FCC-0148-932A-BDB5F153F7F6}" presName="Name0" presStyleCnt="0">
        <dgm:presLayoutVars>
          <dgm:dir/>
          <dgm:animLvl val="lvl"/>
          <dgm:resizeHandles val="exact"/>
        </dgm:presLayoutVars>
      </dgm:prSet>
      <dgm:spPr/>
    </dgm:pt>
    <dgm:pt modelId="{55D036F3-3F8B-4849-B889-763EB9AFA1F9}" type="pres">
      <dgm:prSet presAssocID="{17E141ED-8E86-1C4E-AC2D-1E1AAA4AA7B9}" presName="linNode" presStyleCnt="0"/>
      <dgm:spPr/>
    </dgm:pt>
    <dgm:pt modelId="{8408030F-E52B-4747-9335-736536A1453C}" type="pres">
      <dgm:prSet presAssocID="{17E141ED-8E86-1C4E-AC2D-1E1AAA4AA7B9}" presName="parentText" presStyleLbl="node1" presStyleIdx="0" presStyleCnt="13">
        <dgm:presLayoutVars>
          <dgm:chMax val="1"/>
          <dgm:bulletEnabled val="1"/>
        </dgm:presLayoutVars>
      </dgm:prSet>
      <dgm:spPr/>
    </dgm:pt>
    <dgm:pt modelId="{EC956C15-41D4-664D-9D77-B811A1100F81}" type="pres">
      <dgm:prSet presAssocID="{17E141ED-8E86-1C4E-AC2D-1E1AAA4AA7B9}" presName="descendantText" presStyleLbl="alignAccFollowNode1" presStyleIdx="0" presStyleCnt="13">
        <dgm:presLayoutVars>
          <dgm:bulletEnabled val="1"/>
        </dgm:presLayoutVars>
      </dgm:prSet>
      <dgm:spPr/>
    </dgm:pt>
    <dgm:pt modelId="{9B7C6F09-9EF0-B043-A0CF-FFCAEC47626B}" type="pres">
      <dgm:prSet presAssocID="{FA0E65D0-2129-9C4F-8AF3-D91E2BD69EB0}" presName="sp" presStyleCnt="0"/>
      <dgm:spPr/>
    </dgm:pt>
    <dgm:pt modelId="{BE11B76A-ACED-8F45-98BE-058E13FAC029}" type="pres">
      <dgm:prSet presAssocID="{DC185956-5D10-7D43-AE17-C98685971746}" presName="linNode" presStyleCnt="0"/>
      <dgm:spPr/>
    </dgm:pt>
    <dgm:pt modelId="{4DBB911E-DBA0-1E4A-A08A-22CCFB31A216}" type="pres">
      <dgm:prSet presAssocID="{DC185956-5D10-7D43-AE17-C98685971746}" presName="parentText" presStyleLbl="node1" presStyleIdx="1" presStyleCnt="13">
        <dgm:presLayoutVars>
          <dgm:chMax val="1"/>
          <dgm:bulletEnabled val="1"/>
        </dgm:presLayoutVars>
      </dgm:prSet>
      <dgm:spPr/>
    </dgm:pt>
    <dgm:pt modelId="{29B94005-2828-BB43-A7AE-76DA9AF1D60C}" type="pres">
      <dgm:prSet presAssocID="{DC185956-5D10-7D43-AE17-C98685971746}" presName="descendantText" presStyleLbl="alignAccFollowNode1" presStyleIdx="1" presStyleCnt="13">
        <dgm:presLayoutVars>
          <dgm:bulletEnabled val="1"/>
        </dgm:presLayoutVars>
      </dgm:prSet>
      <dgm:spPr/>
    </dgm:pt>
    <dgm:pt modelId="{8A3FA43A-F3F6-4449-BF04-A2B6920CF604}" type="pres">
      <dgm:prSet presAssocID="{D7E91EEE-FF6E-ED44-B298-823BFC89621F}" presName="sp" presStyleCnt="0"/>
      <dgm:spPr/>
    </dgm:pt>
    <dgm:pt modelId="{E2C15911-6D1C-CE43-AC3E-4E1B2160BA6E}" type="pres">
      <dgm:prSet presAssocID="{67C6C0F5-F09A-D548-9008-30B3B838E44E}" presName="linNode" presStyleCnt="0"/>
      <dgm:spPr/>
    </dgm:pt>
    <dgm:pt modelId="{FDF02AB1-B3B2-3343-9ABF-CE184A1CDDB1}" type="pres">
      <dgm:prSet presAssocID="{67C6C0F5-F09A-D548-9008-30B3B838E44E}" presName="parentText" presStyleLbl="node1" presStyleIdx="2" presStyleCnt="13">
        <dgm:presLayoutVars>
          <dgm:chMax val="1"/>
          <dgm:bulletEnabled val="1"/>
        </dgm:presLayoutVars>
      </dgm:prSet>
      <dgm:spPr/>
    </dgm:pt>
    <dgm:pt modelId="{28BB6AD6-CA7A-7642-997B-FE13FDB86437}" type="pres">
      <dgm:prSet presAssocID="{67C6C0F5-F09A-D548-9008-30B3B838E44E}" presName="descendantText" presStyleLbl="alignAccFollowNode1" presStyleIdx="2" presStyleCnt="13">
        <dgm:presLayoutVars>
          <dgm:bulletEnabled val="1"/>
        </dgm:presLayoutVars>
      </dgm:prSet>
      <dgm:spPr/>
    </dgm:pt>
    <dgm:pt modelId="{EE2FD1F6-4A13-2C43-B7C0-401EB753A457}" type="pres">
      <dgm:prSet presAssocID="{B81AFE9D-73FF-3D48-AD5B-B91E2C76710F}" presName="sp" presStyleCnt="0"/>
      <dgm:spPr/>
    </dgm:pt>
    <dgm:pt modelId="{7E145F51-E3D4-6243-ADCE-CFE72F746D4B}" type="pres">
      <dgm:prSet presAssocID="{15511DF2-B7E8-134C-896D-BCE3AFD1527C}" presName="linNode" presStyleCnt="0"/>
      <dgm:spPr/>
    </dgm:pt>
    <dgm:pt modelId="{F36082DB-4A58-894F-AD27-BBC4CEC3552F}" type="pres">
      <dgm:prSet presAssocID="{15511DF2-B7E8-134C-896D-BCE3AFD1527C}" presName="parentText" presStyleLbl="node1" presStyleIdx="3" presStyleCnt="13">
        <dgm:presLayoutVars>
          <dgm:chMax val="1"/>
          <dgm:bulletEnabled val="1"/>
        </dgm:presLayoutVars>
      </dgm:prSet>
      <dgm:spPr/>
    </dgm:pt>
    <dgm:pt modelId="{A62AB626-833D-7247-AA6A-51C0FB6C302A}" type="pres">
      <dgm:prSet presAssocID="{15511DF2-B7E8-134C-896D-BCE3AFD1527C}" presName="descendantText" presStyleLbl="alignAccFollowNode1" presStyleIdx="3" presStyleCnt="13">
        <dgm:presLayoutVars>
          <dgm:bulletEnabled val="1"/>
        </dgm:presLayoutVars>
      </dgm:prSet>
      <dgm:spPr/>
    </dgm:pt>
    <dgm:pt modelId="{64BA0791-7231-8E41-AF09-C1764C9DAC7B}" type="pres">
      <dgm:prSet presAssocID="{524E84EF-21CC-4D4B-8AEF-05C7F0857528}" presName="sp" presStyleCnt="0"/>
      <dgm:spPr/>
    </dgm:pt>
    <dgm:pt modelId="{635E8AA3-7748-A548-AAE3-F144233449D3}" type="pres">
      <dgm:prSet presAssocID="{F100B03C-253C-3342-82EA-EE0DB6CA1684}" presName="linNode" presStyleCnt="0"/>
      <dgm:spPr/>
    </dgm:pt>
    <dgm:pt modelId="{7DEF860E-2042-9D41-8E25-F5DA8E1FFE16}" type="pres">
      <dgm:prSet presAssocID="{F100B03C-253C-3342-82EA-EE0DB6CA1684}" presName="parentText" presStyleLbl="node1" presStyleIdx="4" presStyleCnt="13">
        <dgm:presLayoutVars>
          <dgm:chMax val="1"/>
          <dgm:bulletEnabled val="1"/>
        </dgm:presLayoutVars>
      </dgm:prSet>
      <dgm:spPr/>
    </dgm:pt>
    <dgm:pt modelId="{03CF0B85-9F54-9842-A358-DCAE3B4C5C60}" type="pres">
      <dgm:prSet presAssocID="{F100B03C-253C-3342-82EA-EE0DB6CA1684}" presName="descendantText" presStyleLbl="alignAccFollowNode1" presStyleIdx="4" presStyleCnt="13">
        <dgm:presLayoutVars>
          <dgm:bulletEnabled val="1"/>
        </dgm:presLayoutVars>
      </dgm:prSet>
      <dgm:spPr/>
    </dgm:pt>
    <dgm:pt modelId="{FD483AEF-2E5F-4148-A55B-F3F0BE9CE794}" type="pres">
      <dgm:prSet presAssocID="{8ECDAB1B-2B9C-564E-A185-9D6CF0BA76AA}" presName="sp" presStyleCnt="0"/>
      <dgm:spPr/>
    </dgm:pt>
    <dgm:pt modelId="{F709D2F2-A4FE-CD4F-9BF1-E0DDC01D7578}" type="pres">
      <dgm:prSet presAssocID="{DFF950AA-0B1E-6147-B44E-86BE1F6DE105}" presName="linNode" presStyleCnt="0"/>
      <dgm:spPr/>
    </dgm:pt>
    <dgm:pt modelId="{D5CF2498-B2A9-5843-94B7-FD3F28859E17}" type="pres">
      <dgm:prSet presAssocID="{DFF950AA-0B1E-6147-B44E-86BE1F6DE105}" presName="parentText" presStyleLbl="node1" presStyleIdx="5" presStyleCnt="13">
        <dgm:presLayoutVars>
          <dgm:chMax val="1"/>
          <dgm:bulletEnabled val="1"/>
        </dgm:presLayoutVars>
      </dgm:prSet>
      <dgm:spPr/>
    </dgm:pt>
    <dgm:pt modelId="{28F5E997-85A7-E34C-BCCC-B5A1E7379A48}" type="pres">
      <dgm:prSet presAssocID="{DFF950AA-0B1E-6147-B44E-86BE1F6DE105}" presName="descendantText" presStyleLbl="alignAccFollowNode1" presStyleIdx="5" presStyleCnt="13">
        <dgm:presLayoutVars>
          <dgm:bulletEnabled val="1"/>
        </dgm:presLayoutVars>
      </dgm:prSet>
      <dgm:spPr/>
    </dgm:pt>
    <dgm:pt modelId="{453D142E-4359-0D42-B650-592893730286}" type="pres">
      <dgm:prSet presAssocID="{6E313CDB-9166-DF49-9771-E52A89EF26FF}" presName="sp" presStyleCnt="0"/>
      <dgm:spPr/>
    </dgm:pt>
    <dgm:pt modelId="{87D212B3-5CD1-B040-AE72-1431D7950AF6}" type="pres">
      <dgm:prSet presAssocID="{EACF6820-48E1-6D41-BBF0-45D5E5BAD755}" presName="linNode" presStyleCnt="0"/>
      <dgm:spPr/>
    </dgm:pt>
    <dgm:pt modelId="{5F14B98C-78FF-A248-8D2F-D920550AC784}" type="pres">
      <dgm:prSet presAssocID="{EACF6820-48E1-6D41-BBF0-45D5E5BAD755}" presName="parentText" presStyleLbl="node1" presStyleIdx="6" presStyleCnt="13">
        <dgm:presLayoutVars>
          <dgm:chMax val="1"/>
          <dgm:bulletEnabled val="1"/>
        </dgm:presLayoutVars>
      </dgm:prSet>
      <dgm:spPr/>
    </dgm:pt>
    <dgm:pt modelId="{27F382EF-7A5C-2D4B-9095-67F50A00432C}" type="pres">
      <dgm:prSet presAssocID="{EACF6820-48E1-6D41-BBF0-45D5E5BAD755}" presName="descendantText" presStyleLbl="alignAccFollowNode1" presStyleIdx="6" presStyleCnt="13">
        <dgm:presLayoutVars>
          <dgm:bulletEnabled val="1"/>
        </dgm:presLayoutVars>
      </dgm:prSet>
      <dgm:spPr/>
    </dgm:pt>
    <dgm:pt modelId="{CAEC6116-35A2-704E-9B5D-CF51AB71D196}" type="pres">
      <dgm:prSet presAssocID="{61B83078-1D49-2C4B-BAF2-2BF559C7FC8C}" presName="sp" presStyleCnt="0"/>
      <dgm:spPr/>
    </dgm:pt>
    <dgm:pt modelId="{5B0C0963-39B1-044E-9D18-D12534BE163F}" type="pres">
      <dgm:prSet presAssocID="{BDAA24BF-E897-1B49-BCB5-AC5A8CB51743}" presName="linNode" presStyleCnt="0"/>
      <dgm:spPr/>
    </dgm:pt>
    <dgm:pt modelId="{7B8A9616-5D33-2E47-952B-52B2918BDD6C}" type="pres">
      <dgm:prSet presAssocID="{BDAA24BF-E897-1B49-BCB5-AC5A8CB51743}" presName="parentText" presStyleLbl="node1" presStyleIdx="7" presStyleCnt="13">
        <dgm:presLayoutVars>
          <dgm:chMax val="1"/>
          <dgm:bulletEnabled val="1"/>
        </dgm:presLayoutVars>
      </dgm:prSet>
      <dgm:spPr/>
    </dgm:pt>
    <dgm:pt modelId="{31679DF2-31C7-B948-913E-98E0C7533E98}" type="pres">
      <dgm:prSet presAssocID="{BDAA24BF-E897-1B49-BCB5-AC5A8CB51743}" presName="descendantText" presStyleLbl="alignAccFollowNode1" presStyleIdx="7" presStyleCnt="13">
        <dgm:presLayoutVars>
          <dgm:bulletEnabled val="1"/>
        </dgm:presLayoutVars>
      </dgm:prSet>
      <dgm:spPr/>
    </dgm:pt>
    <dgm:pt modelId="{5164AD25-5AB8-AC43-9137-7726B443CD52}" type="pres">
      <dgm:prSet presAssocID="{F99F6E9C-C1DF-BB48-A189-5B07A9112238}" presName="sp" presStyleCnt="0"/>
      <dgm:spPr/>
    </dgm:pt>
    <dgm:pt modelId="{8C58C032-5418-2B4E-956F-19108967896D}" type="pres">
      <dgm:prSet presAssocID="{CCB34C6C-64AD-DB4E-B63B-AA3E1C5F36CE}" presName="linNode" presStyleCnt="0"/>
      <dgm:spPr/>
    </dgm:pt>
    <dgm:pt modelId="{68C1F3A8-3FEB-E146-A841-A777D96A675E}" type="pres">
      <dgm:prSet presAssocID="{CCB34C6C-64AD-DB4E-B63B-AA3E1C5F36CE}" presName="parentText" presStyleLbl="node1" presStyleIdx="8" presStyleCnt="13">
        <dgm:presLayoutVars>
          <dgm:chMax val="1"/>
          <dgm:bulletEnabled val="1"/>
        </dgm:presLayoutVars>
      </dgm:prSet>
      <dgm:spPr/>
    </dgm:pt>
    <dgm:pt modelId="{2CDA7203-25E7-704A-A14A-3ECE4B994114}" type="pres">
      <dgm:prSet presAssocID="{CCB34C6C-64AD-DB4E-B63B-AA3E1C5F36CE}" presName="descendantText" presStyleLbl="alignAccFollowNode1" presStyleIdx="8" presStyleCnt="13">
        <dgm:presLayoutVars>
          <dgm:bulletEnabled val="1"/>
        </dgm:presLayoutVars>
      </dgm:prSet>
      <dgm:spPr/>
    </dgm:pt>
    <dgm:pt modelId="{B65E0E0E-2F22-6A4E-AC55-6F39317B3397}" type="pres">
      <dgm:prSet presAssocID="{A8CE2FFC-4D5E-DF48-8910-8F1ADE7FD8BD}" presName="sp" presStyleCnt="0"/>
      <dgm:spPr/>
    </dgm:pt>
    <dgm:pt modelId="{E3EEE90B-4A1D-A047-9CCC-EC74154855BE}" type="pres">
      <dgm:prSet presAssocID="{DFF6C5F6-B429-D84E-9B71-EAE3B1757599}" presName="linNode" presStyleCnt="0"/>
      <dgm:spPr/>
    </dgm:pt>
    <dgm:pt modelId="{EB828C93-BE86-8640-886B-EC254B3AFC6E}" type="pres">
      <dgm:prSet presAssocID="{DFF6C5F6-B429-D84E-9B71-EAE3B1757599}" presName="parentText" presStyleLbl="node1" presStyleIdx="9" presStyleCnt="13">
        <dgm:presLayoutVars>
          <dgm:chMax val="1"/>
          <dgm:bulletEnabled val="1"/>
        </dgm:presLayoutVars>
      </dgm:prSet>
      <dgm:spPr/>
    </dgm:pt>
    <dgm:pt modelId="{932B8AB2-7C3F-EE45-AFD3-D42E87FDA319}" type="pres">
      <dgm:prSet presAssocID="{DFF6C5F6-B429-D84E-9B71-EAE3B1757599}" presName="descendantText" presStyleLbl="alignAccFollowNode1" presStyleIdx="9" presStyleCnt="13">
        <dgm:presLayoutVars>
          <dgm:bulletEnabled val="1"/>
        </dgm:presLayoutVars>
      </dgm:prSet>
      <dgm:spPr/>
    </dgm:pt>
    <dgm:pt modelId="{91CE2C94-E7D6-414F-9618-E0A863F12559}" type="pres">
      <dgm:prSet presAssocID="{E9770CF4-C281-8545-902D-EE5C1916CA7C}" presName="sp" presStyleCnt="0"/>
      <dgm:spPr/>
    </dgm:pt>
    <dgm:pt modelId="{2D384A59-D22B-0E42-84E7-C6566F52F857}" type="pres">
      <dgm:prSet presAssocID="{2DCC17E5-FD15-F44F-A841-7AC5A2F4CC8E}" presName="linNode" presStyleCnt="0"/>
      <dgm:spPr/>
    </dgm:pt>
    <dgm:pt modelId="{276A4F90-9D33-DB41-B7B3-9E5379547041}" type="pres">
      <dgm:prSet presAssocID="{2DCC17E5-FD15-F44F-A841-7AC5A2F4CC8E}" presName="parentText" presStyleLbl="node1" presStyleIdx="10" presStyleCnt="13">
        <dgm:presLayoutVars>
          <dgm:chMax val="1"/>
          <dgm:bulletEnabled val="1"/>
        </dgm:presLayoutVars>
      </dgm:prSet>
      <dgm:spPr/>
    </dgm:pt>
    <dgm:pt modelId="{7FCF5E7D-EC74-0340-9F9A-8A18F407FA41}" type="pres">
      <dgm:prSet presAssocID="{2DCC17E5-FD15-F44F-A841-7AC5A2F4CC8E}" presName="descendantText" presStyleLbl="alignAccFollowNode1" presStyleIdx="10" presStyleCnt="13">
        <dgm:presLayoutVars>
          <dgm:bulletEnabled val="1"/>
        </dgm:presLayoutVars>
      </dgm:prSet>
      <dgm:spPr/>
    </dgm:pt>
    <dgm:pt modelId="{DB1D35B8-7863-D244-96BD-9B97C614D450}" type="pres">
      <dgm:prSet presAssocID="{981EAD29-0699-6D45-936D-31F1DD6DE624}" presName="sp" presStyleCnt="0"/>
      <dgm:spPr/>
    </dgm:pt>
    <dgm:pt modelId="{95059D37-2479-754D-ADB8-210058CF0DD8}" type="pres">
      <dgm:prSet presAssocID="{CCD60106-D8A0-8346-9D52-40EB757EEDBD}" presName="linNode" presStyleCnt="0"/>
      <dgm:spPr/>
    </dgm:pt>
    <dgm:pt modelId="{11860463-C8B1-4349-8A75-5F43A20621F8}" type="pres">
      <dgm:prSet presAssocID="{CCD60106-D8A0-8346-9D52-40EB757EEDBD}" presName="parentText" presStyleLbl="node1" presStyleIdx="11" presStyleCnt="13">
        <dgm:presLayoutVars>
          <dgm:chMax val="1"/>
          <dgm:bulletEnabled val="1"/>
        </dgm:presLayoutVars>
      </dgm:prSet>
      <dgm:spPr/>
    </dgm:pt>
    <dgm:pt modelId="{AD91DCE6-7BAA-3341-BB6D-3782A7EA246F}" type="pres">
      <dgm:prSet presAssocID="{CCD60106-D8A0-8346-9D52-40EB757EEDBD}" presName="descendantText" presStyleLbl="alignAccFollowNode1" presStyleIdx="11" presStyleCnt="13">
        <dgm:presLayoutVars>
          <dgm:bulletEnabled val="1"/>
        </dgm:presLayoutVars>
      </dgm:prSet>
      <dgm:spPr/>
    </dgm:pt>
    <dgm:pt modelId="{C0F9706A-F2B2-1B4E-91D8-9B2E3F6A8025}" type="pres">
      <dgm:prSet presAssocID="{6D5EC7EA-F244-314F-8D9B-997811E22A3E}" presName="sp" presStyleCnt="0"/>
      <dgm:spPr/>
    </dgm:pt>
    <dgm:pt modelId="{267DE80F-D8BC-754F-993C-14417EF00AB6}" type="pres">
      <dgm:prSet presAssocID="{41D6BCAA-C0F9-664A-81C7-C4B50CC2DA18}" presName="linNode" presStyleCnt="0"/>
      <dgm:spPr/>
    </dgm:pt>
    <dgm:pt modelId="{8E92DB6C-9157-444A-820C-0985E0C2FF19}" type="pres">
      <dgm:prSet presAssocID="{41D6BCAA-C0F9-664A-81C7-C4B50CC2DA18}" presName="parentText" presStyleLbl="node1" presStyleIdx="12" presStyleCnt="13">
        <dgm:presLayoutVars>
          <dgm:chMax val="1"/>
          <dgm:bulletEnabled val="1"/>
        </dgm:presLayoutVars>
      </dgm:prSet>
      <dgm:spPr/>
    </dgm:pt>
    <dgm:pt modelId="{C276606F-1EF4-9843-906A-65C46CA49189}" type="pres">
      <dgm:prSet presAssocID="{41D6BCAA-C0F9-664A-81C7-C4B50CC2DA18}" presName="descendantText" presStyleLbl="alignAccFollowNode1" presStyleIdx="12" presStyleCnt="13">
        <dgm:presLayoutVars>
          <dgm:bulletEnabled val="1"/>
        </dgm:presLayoutVars>
      </dgm:prSet>
      <dgm:spPr/>
    </dgm:pt>
  </dgm:ptLst>
  <dgm:cxnLst>
    <dgm:cxn modelId="{CECE8302-42A6-3745-ACB6-E119DF3DCA5C}" srcId="{41D6BCAA-C0F9-664A-81C7-C4B50CC2DA18}" destId="{E00351C4-CE96-A249-A559-D2D3C2DFAA6B}" srcOrd="0" destOrd="0" parTransId="{2213AB6B-7A62-9F43-941F-C84BC04832FD}" sibTransId="{1644D735-3260-0548-84F3-6B092E1D7F21}"/>
    <dgm:cxn modelId="{D5F16418-4DEB-9542-BDBA-B863A106DD8C}" srcId="{17E141ED-8E86-1C4E-AC2D-1E1AAA4AA7B9}" destId="{326B9D69-555F-B046-9620-F59411EEE044}" srcOrd="0" destOrd="0" parTransId="{1CBB9B85-FB89-044C-AC36-AAAA66B3C31F}" sibTransId="{D2185527-BBA8-CA4F-B278-73F9FB8AB9A5}"/>
    <dgm:cxn modelId="{DE22FE18-42F1-2544-8704-8E25B8601349}" srcId="{EACF6820-48E1-6D41-BBF0-45D5E5BAD755}" destId="{2046391D-EE07-5B4F-B92D-97EA33DF363E}" srcOrd="0" destOrd="0" parTransId="{302E3738-ED28-0C4C-9E86-841452BD6152}" sibTransId="{5D1F42C1-7FEF-F74C-85E9-835AF0BC734F}"/>
    <dgm:cxn modelId="{63F9E61C-9004-3444-B5E6-5A70F467355D}" type="presOf" srcId="{2DCC17E5-FD15-F44F-A841-7AC5A2F4CC8E}" destId="{276A4F90-9D33-DB41-B7B3-9E5379547041}" srcOrd="0" destOrd="0" presId="urn:microsoft.com/office/officeart/2005/8/layout/vList5"/>
    <dgm:cxn modelId="{FDAA5A22-05A1-2247-AD3B-19801D92DEAB}" srcId="{CCB34C6C-64AD-DB4E-B63B-AA3E1C5F36CE}" destId="{8068CBE2-807B-474F-BEB4-ECF80B46A2B6}" srcOrd="0" destOrd="0" parTransId="{F133541E-9959-2942-91B2-B0BE2E524A10}" sibTransId="{07FC8923-D045-2340-81DC-FA6FC05860DF}"/>
    <dgm:cxn modelId="{9639C925-A825-8645-9EE1-CB2BF364DDD9}" type="presOf" srcId="{E00351C4-CE96-A249-A559-D2D3C2DFAA6B}" destId="{C276606F-1EF4-9843-906A-65C46CA49189}" srcOrd="0" destOrd="0" presId="urn:microsoft.com/office/officeart/2005/8/layout/vList5"/>
    <dgm:cxn modelId="{74FA9227-DAAB-B34E-B4A6-D8BA2E4E440F}" srcId="{F100B03C-253C-3342-82EA-EE0DB6CA1684}" destId="{F2A336C7-9946-7242-B9F8-C234B7860E4E}" srcOrd="0" destOrd="0" parTransId="{B86DF868-FB17-2041-AFF6-482A06FB64D0}" sibTransId="{70658323-4188-EA40-A635-CB48A33753D3}"/>
    <dgm:cxn modelId="{0D3E9F29-39F4-D243-AB62-F3C13D2AF570}" srcId="{74C4E989-6FCC-0148-932A-BDB5F153F7F6}" destId="{67C6C0F5-F09A-D548-9008-30B3B838E44E}" srcOrd="2" destOrd="0" parTransId="{E14362E6-71F1-D847-A06B-9DD2D0CCE078}" sibTransId="{B81AFE9D-73FF-3D48-AD5B-B91E2C76710F}"/>
    <dgm:cxn modelId="{D5F0092F-BBCB-8244-8445-08D004A0C1DF}" type="presOf" srcId="{DFF6C5F6-B429-D84E-9B71-EAE3B1757599}" destId="{EB828C93-BE86-8640-886B-EC254B3AFC6E}" srcOrd="0" destOrd="0" presId="urn:microsoft.com/office/officeart/2005/8/layout/vList5"/>
    <dgm:cxn modelId="{6AE2CB31-45CA-FF4F-AFBC-D5359B38CDD7}" type="presOf" srcId="{1EE2F8BC-C70D-D44B-BE23-E19ECB589D38}" destId="{932B8AB2-7C3F-EE45-AFD3-D42E87FDA319}" srcOrd="0" destOrd="0" presId="urn:microsoft.com/office/officeart/2005/8/layout/vList5"/>
    <dgm:cxn modelId="{857CBF36-83E1-A94C-87B5-D05B2007E955}" srcId="{74C4E989-6FCC-0148-932A-BDB5F153F7F6}" destId="{BDAA24BF-E897-1B49-BCB5-AC5A8CB51743}" srcOrd="7" destOrd="0" parTransId="{96980E21-F80C-B743-8A68-EC38134D0109}" sibTransId="{F99F6E9C-C1DF-BB48-A189-5B07A9112238}"/>
    <dgm:cxn modelId="{336FB939-2F8D-6947-8766-EACC80202C2E}" type="presOf" srcId="{3F42BA3F-5F49-504B-8967-AF62F21CB745}" destId="{7FCF5E7D-EC74-0340-9F9A-8A18F407FA41}" srcOrd="0" destOrd="0" presId="urn:microsoft.com/office/officeart/2005/8/layout/vList5"/>
    <dgm:cxn modelId="{B90E8A3E-C723-4744-ADAF-B9502593700E}" srcId="{BDAA24BF-E897-1B49-BCB5-AC5A8CB51743}" destId="{3EA7425A-1855-C94B-8D91-B4803899499B}" srcOrd="0" destOrd="0" parTransId="{A7A153B9-D3A2-0141-8BC0-E6741367FF89}" sibTransId="{0548D20E-9167-AE43-B0AA-9779D6092C74}"/>
    <dgm:cxn modelId="{5AC4E240-9ACF-F841-A4E6-3E130FF6167F}" type="presOf" srcId="{BDAA24BF-E897-1B49-BCB5-AC5A8CB51743}" destId="{7B8A9616-5D33-2E47-952B-52B2918BDD6C}" srcOrd="0" destOrd="0" presId="urn:microsoft.com/office/officeart/2005/8/layout/vList5"/>
    <dgm:cxn modelId="{DC7D3741-4BBB-874A-8A6B-E4077A255692}" srcId="{74C4E989-6FCC-0148-932A-BDB5F153F7F6}" destId="{DFF6C5F6-B429-D84E-9B71-EAE3B1757599}" srcOrd="9" destOrd="0" parTransId="{53C30D02-77BB-CC41-9265-72DBFBE31BCC}" sibTransId="{E9770CF4-C281-8545-902D-EE5C1916CA7C}"/>
    <dgm:cxn modelId="{67688942-4BEB-154F-9774-7674FF59E000}" type="presOf" srcId="{DFF950AA-0B1E-6147-B44E-86BE1F6DE105}" destId="{D5CF2498-B2A9-5843-94B7-FD3F28859E17}" srcOrd="0" destOrd="0" presId="urn:microsoft.com/office/officeart/2005/8/layout/vList5"/>
    <dgm:cxn modelId="{2FCD1654-24A3-0445-8B4D-4634997A7D37}" srcId="{2DCC17E5-FD15-F44F-A841-7AC5A2F4CC8E}" destId="{3F42BA3F-5F49-504B-8967-AF62F21CB745}" srcOrd="0" destOrd="0" parTransId="{B68C9B14-D198-6747-9C46-F7EC157660BA}" sibTransId="{B81DD0B4-90BE-4A44-A595-77D3D9B1DB2D}"/>
    <dgm:cxn modelId="{38FBC056-E2E5-BD4B-94A5-DE9A43E10EDD}" type="presOf" srcId="{326B9D69-555F-B046-9620-F59411EEE044}" destId="{EC956C15-41D4-664D-9D77-B811A1100F81}" srcOrd="0" destOrd="0" presId="urn:microsoft.com/office/officeart/2005/8/layout/vList5"/>
    <dgm:cxn modelId="{B1270A58-883B-8A49-93C3-ABDC271B7697}" type="presOf" srcId="{8068CBE2-807B-474F-BEB4-ECF80B46A2B6}" destId="{2CDA7203-25E7-704A-A14A-3ECE4B994114}" srcOrd="0" destOrd="0" presId="urn:microsoft.com/office/officeart/2005/8/layout/vList5"/>
    <dgm:cxn modelId="{86508E5A-85C7-3F48-9D9E-A733F4DF01C5}" srcId="{15511DF2-B7E8-134C-896D-BCE3AFD1527C}" destId="{E7CFDA00-1A2D-714A-A274-8FD51491DAA5}" srcOrd="0" destOrd="0" parTransId="{963BDC16-2693-A94B-BDFA-5A5BC0226C8C}" sibTransId="{D8F7B701-24F8-B64C-9E2B-A108E509F357}"/>
    <dgm:cxn modelId="{B09F4D5E-756E-794B-BD44-ABB073DE758D}" type="presOf" srcId="{17E141ED-8E86-1C4E-AC2D-1E1AAA4AA7B9}" destId="{8408030F-E52B-4747-9335-736536A1453C}" srcOrd="0" destOrd="0" presId="urn:microsoft.com/office/officeart/2005/8/layout/vList5"/>
    <dgm:cxn modelId="{DA0A305F-4EA2-AC4C-BEE4-CDE486A599C9}" type="presOf" srcId="{0D9F2164-5419-1C4C-8E2A-5DE601D6D30D}" destId="{29B94005-2828-BB43-A7AE-76DA9AF1D60C}" srcOrd="0" destOrd="0" presId="urn:microsoft.com/office/officeart/2005/8/layout/vList5"/>
    <dgm:cxn modelId="{CA1CE860-BDBD-E042-BD14-AF7430C4A4B3}" type="presOf" srcId="{14CADFC7-A2F8-D54D-8FFD-825053ECDC80}" destId="{AD91DCE6-7BAA-3341-BB6D-3782A7EA246F}" srcOrd="0" destOrd="0" presId="urn:microsoft.com/office/officeart/2005/8/layout/vList5"/>
    <dgm:cxn modelId="{062D5569-3D0F-2146-830C-2AD8EDD62743}" srcId="{DFF950AA-0B1E-6147-B44E-86BE1F6DE105}" destId="{226FDB44-3748-4E46-AD09-F9F9592A8A60}" srcOrd="0" destOrd="0" parTransId="{B37F5446-2E0D-9349-946C-2C121ECFCDDA}" sibTransId="{A60872FD-61B4-CF4C-B9F4-AA4F6F7C3C79}"/>
    <dgm:cxn modelId="{16110976-5BF3-C947-89A0-A932CF94CB8A}" type="presOf" srcId="{DC185956-5D10-7D43-AE17-C98685971746}" destId="{4DBB911E-DBA0-1E4A-A08A-22CCFB31A216}" srcOrd="0" destOrd="0" presId="urn:microsoft.com/office/officeart/2005/8/layout/vList5"/>
    <dgm:cxn modelId="{BCEA1D77-384D-B040-8C88-5BA3F422546D}" type="presOf" srcId="{74C4E989-6FCC-0148-932A-BDB5F153F7F6}" destId="{34142D67-9272-224E-AE58-0D7BE140ED8F}" srcOrd="0" destOrd="0" presId="urn:microsoft.com/office/officeart/2005/8/layout/vList5"/>
    <dgm:cxn modelId="{C861147E-1091-BA4D-9B50-4C7DF6F87F5A}" srcId="{CCD60106-D8A0-8346-9D52-40EB757EEDBD}" destId="{14CADFC7-A2F8-D54D-8FFD-825053ECDC80}" srcOrd="0" destOrd="0" parTransId="{1E396B4C-D250-9F4B-B467-9B8F90492A09}" sibTransId="{3EC2D28B-BDE6-3242-A8E2-AD82ACB5E570}"/>
    <dgm:cxn modelId="{F428BC7E-85CF-344A-B420-80198D8B0445}" type="presOf" srcId="{226FDB44-3748-4E46-AD09-F9F9592A8A60}" destId="{28F5E997-85A7-E34C-BCCC-B5A1E7379A48}" srcOrd="0" destOrd="0" presId="urn:microsoft.com/office/officeart/2005/8/layout/vList5"/>
    <dgm:cxn modelId="{537E9085-EADE-DE4B-BA37-24FF859EDE65}" srcId="{74C4E989-6FCC-0148-932A-BDB5F153F7F6}" destId="{15511DF2-B7E8-134C-896D-BCE3AFD1527C}" srcOrd="3" destOrd="0" parTransId="{83FBA277-2E50-CA42-8D65-A1881A4381EA}" sibTransId="{524E84EF-21CC-4D4B-8AEF-05C7F0857528}"/>
    <dgm:cxn modelId="{A2998C86-0176-9343-B0E6-61FC1916CAA1}" srcId="{DFF6C5F6-B429-D84E-9B71-EAE3B1757599}" destId="{1EE2F8BC-C70D-D44B-BE23-E19ECB589D38}" srcOrd="0" destOrd="0" parTransId="{0ED525A7-00A1-294B-A999-CC6DD627799B}" sibTransId="{29BCEE94-255A-F44B-B206-4CB8A6979B18}"/>
    <dgm:cxn modelId="{15DA8588-6B38-8240-8846-17034C8734E8}" type="presOf" srcId="{F2A336C7-9946-7242-B9F8-C234B7860E4E}" destId="{03CF0B85-9F54-9842-A358-DCAE3B4C5C60}" srcOrd="0" destOrd="0" presId="urn:microsoft.com/office/officeart/2005/8/layout/vList5"/>
    <dgm:cxn modelId="{E28F7197-DD81-CC48-8C10-3FB46A37AE4E}" srcId="{74C4E989-6FCC-0148-932A-BDB5F153F7F6}" destId="{DFF950AA-0B1E-6147-B44E-86BE1F6DE105}" srcOrd="5" destOrd="0" parTransId="{5256C34C-71F4-CA4C-8EE8-BEEC051CF420}" sibTransId="{6E313CDB-9166-DF49-9771-E52A89EF26FF}"/>
    <dgm:cxn modelId="{7E45D097-11FA-B342-AE1A-D288C9996BF5}" type="presOf" srcId="{3EA7425A-1855-C94B-8D91-B4803899499B}" destId="{31679DF2-31C7-B948-913E-98E0C7533E98}" srcOrd="0" destOrd="0" presId="urn:microsoft.com/office/officeart/2005/8/layout/vList5"/>
    <dgm:cxn modelId="{5925999B-C9E5-2C44-BAA1-29FD27F1D8C0}" type="presOf" srcId="{2046391D-EE07-5B4F-B92D-97EA33DF363E}" destId="{27F382EF-7A5C-2D4B-9095-67F50A00432C}" srcOrd="0" destOrd="0" presId="urn:microsoft.com/office/officeart/2005/8/layout/vList5"/>
    <dgm:cxn modelId="{B7EE7F9D-00B5-9A49-AAFA-16E166919654}" srcId="{67C6C0F5-F09A-D548-9008-30B3B838E44E}" destId="{5A4353B9-0C9B-E149-ADCB-2738D05E564A}" srcOrd="0" destOrd="0" parTransId="{480517AA-D9E9-DA4D-A89E-E856A332DFB7}" sibTransId="{C511D997-2C83-7544-BE9B-8CDEAB31FE1E}"/>
    <dgm:cxn modelId="{C949E7A3-A7D6-0640-9527-84E2C1494E80}" type="presOf" srcId="{CCB34C6C-64AD-DB4E-B63B-AA3E1C5F36CE}" destId="{68C1F3A8-3FEB-E146-A841-A777D96A675E}" srcOrd="0" destOrd="0" presId="urn:microsoft.com/office/officeart/2005/8/layout/vList5"/>
    <dgm:cxn modelId="{AAC1C9A7-53B3-F248-B698-DC2EB68A25F9}" srcId="{DC185956-5D10-7D43-AE17-C98685971746}" destId="{0D9F2164-5419-1C4C-8E2A-5DE601D6D30D}" srcOrd="0" destOrd="0" parTransId="{08C44831-D554-4F47-9C48-AAEB60F1F38B}" sibTransId="{7D109E30-1093-274A-B52F-4C96AE08AC54}"/>
    <dgm:cxn modelId="{69DA5FAB-9B71-5943-8F02-462B9561BBB2}" type="presOf" srcId="{EACF6820-48E1-6D41-BBF0-45D5E5BAD755}" destId="{5F14B98C-78FF-A248-8D2F-D920550AC784}" srcOrd="0" destOrd="0" presId="urn:microsoft.com/office/officeart/2005/8/layout/vList5"/>
    <dgm:cxn modelId="{5DD521B1-E1C9-674D-9E7F-872DFB7A3719}" srcId="{74C4E989-6FCC-0148-932A-BDB5F153F7F6}" destId="{2DCC17E5-FD15-F44F-A841-7AC5A2F4CC8E}" srcOrd="10" destOrd="0" parTransId="{F4BD4271-6F38-F445-A960-C8F8F6CC438C}" sibTransId="{981EAD29-0699-6D45-936D-31F1DD6DE624}"/>
    <dgm:cxn modelId="{860F65B5-6E0E-7246-906C-F65CCFF9D307}" srcId="{74C4E989-6FCC-0148-932A-BDB5F153F7F6}" destId="{CCD60106-D8A0-8346-9D52-40EB757EEDBD}" srcOrd="11" destOrd="0" parTransId="{77AE86F8-93EB-7145-96CF-162EE53F1281}" sibTransId="{6D5EC7EA-F244-314F-8D9B-997811E22A3E}"/>
    <dgm:cxn modelId="{C2B78DB8-1F82-FC40-8C42-C836D1B975D5}" type="presOf" srcId="{F100B03C-253C-3342-82EA-EE0DB6CA1684}" destId="{7DEF860E-2042-9D41-8E25-F5DA8E1FFE16}" srcOrd="0" destOrd="0" presId="urn:microsoft.com/office/officeart/2005/8/layout/vList5"/>
    <dgm:cxn modelId="{6917B8B9-3520-6347-AF00-B28B5FC25B77}" srcId="{74C4E989-6FCC-0148-932A-BDB5F153F7F6}" destId="{CCB34C6C-64AD-DB4E-B63B-AA3E1C5F36CE}" srcOrd="8" destOrd="0" parTransId="{9AB5008E-EFC7-5541-A079-D30A8A15E75F}" sibTransId="{A8CE2FFC-4D5E-DF48-8910-8F1ADE7FD8BD}"/>
    <dgm:cxn modelId="{20BD2BC1-A2B3-474C-9004-9849092DC731}" type="presOf" srcId="{CCD60106-D8A0-8346-9D52-40EB757EEDBD}" destId="{11860463-C8B1-4349-8A75-5F43A20621F8}" srcOrd="0" destOrd="0" presId="urn:microsoft.com/office/officeart/2005/8/layout/vList5"/>
    <dgm:cxn modelId="{DB67BCC3-4DC3-2149-BACB-6150326D9B62}" type="presOf" srcId="{15511DF2-B7E8-134C-896D-BCE3AFD1527C}" destId="{F36082DB-4A58-894F-AD27-BBC4CEC3552F}" srcOrd="0" destOrd="0" presId="urn:microsoft.com/office/officeart/2005/8/layout/vList5"/>
    <dgm:cxn modelId="{8F68D8C3-9931-1940-A811-8FA04CC69E7B}" type="presOf" srcId="{41D6BCAA-C0F9-664A-81C7-C4B50CC2DA18}" destId="{8E92DB6C-9157-444A-820C-0985E0C2FF19}" srcOrd="0" destOrd="0" presId="urn:microsoft.com/office/officeart/2005/8/layout/vList5"/>
    <dgm:cxn modelId="{D45B8AD1-5D0D-0840-B200-538398B33C9C}" srcId="{74C4E989-6FCC-0148-932A-BDB5F153F7F6}" destId="{17E141ED-8E86-1C4E-AC2D-1E1AAA4AA7B9}" srcOrd="0" destOrd="0" parTransId="{0FF8D8E4-FFFE-8B4B-9D7E-39F49107E4F8}" sibTransId="{FA0E65D0-2129-9C4F-8AF3-D91E2BD69EB0}"/>
    <dgm:cxn modelId="{D72979DA-ABC5-F248-8068-41F8D840E8B9}" type="presOf" srcId="{67C6C0F5-F09A-D548-9008-30B3B838E44E}" destId="{FDF02AB1-B3B2-3343-9ABF-CE184A1CDDB1}" srcOrd="0" destOrd="0" presId="urn:microsoft.com/office/officeart/2005/8/layout/vList5"/>
    <dgm:cxn modelId="{9B55CEE1-EB6F-DC45-B64B-6358CB3440B3}" srcId="{74C4E989-6FCC-0148-932A-BDB5F153F7F6}" destId="{41D6BCAA-C0F9-664A-81C7-C4B50CC2DA18}" srcOrd="12" destOrd="0" parTransId="{AAC99CE9-40E7-6343-BA3A-21728DEC6CF6}" sibTransId="{6503F271-EF23-C347-9997-B15FDBA5426B}"/>
    <dgm:cxn modelId="{781A63E8-AF4C-BA4D-B023-8282A35166D1}" srcId="{74C4E989-6FCC-0148-932A-BDB5F153F7F6}" destId="{F100B03C-253C-3342-82EA-EE0DB6CA1684}" srcOrd="4" destOrd="0" parTransId="{9EA51BCC-041B-0540-9872-00303AD9B371}" sibTransId="{8ECDAB1B-2B9C-564E-A185-9D6CF0BA76AA}"/>
    <dgm:cxn modelId="{5D0DE9E9-B632-E047-95D3-321379F9DC38}" srcId="{74C4E989-6FCC-0148-932A-BDB5F153F7F6}" destId="{EACF6820-48E1-6D41-BBF0-45D5E5BAD755}" srcOrd="6" destOrd="0" parTransId="{92B1A8E1-6087-C643-8373-0397F4E4CF9B}" sibTransId="{61B83078-1D49-2C4B-BAF2-2BF559C7FC8C}"/>
    <dgm:cxn modelId="{D8F7E2EE-3BE0-A94A-8753-F10D35F3CFA5}" type="presOf" srcId="{E7CFDA00-1A2D-714A-A274-8FD51491DAA5}" destId="{A62AB626-833D-7247-AA6A-51C0FB6C302A}" srcOrd="0" destOrd="0" presId="urn:microsoft.com/office/officeart/2005/8/layout/vList5"/>
    <dgm:cxn modelId="{C6F7D6F2-B10D-E049-A522-5C65477F852D}" srcId="{74C4E989-6FCC-0148-932A-BDB5F153F7F6}" destId="{DC185956-5D10-7D43-AE17-C98685971746}" srcOrd="1" destOrd="0" parTransId="{02F1788A-576A-5D42-9661-FD5E3E06BD3E}" sibTransId="{D7E91EEE-FF6E-ED44-B298-823BFC89621F}"/>
    <dgm:cxn modelId="{E6F512FB-486A-0644-AF84-4D44FBC36CF8}" type="presOf" srcId="{5A4353B9-0C9B-E149-ADCB-2738D05E564A}" destId="{28BB6AD6-CA7A-7642-997B-FE13FDB86437}" srcOrd="0" destOrd="0" presId="urn:microsoft.com/office/officeart/2005/8/layout/vList5"/>
    <dgm:cxn modelId="{01A0C29C-BBCA-0F4F-ACE4-36FE797A43EE}" type="presParOf" srcId="{34142D67-9272-224E-AE58-0D7BE140ED8F}" destId="{55D036F3-3F8B-4849-B889-763EB9AFA1F9}" srcOrd="0" destOrd="0" presId="urn:microsoft.com/office/officeart/2005/8/layout/vList5"/>
    <dgm:cxn modelId="{AAC28357-994B-B041-B0DF-2A9E2ECDBE60}" type="presParOf" srcId="{55D036F3-3F8B-4849-B889-763EB9AFA1F9}" destId="{8408030F-E52B-4747-9335-736536A1453C}" srcOrd="0" destOrd="0" presId="urn:microsoft.com/office/officeart/2005/8/layout/vList5"/>
    <dgm:cxn modelId="{5B3865AF-3B11-A44E-8A43-B37CB4CB14C2}" type="presParOf" srcId="{55D036F3-3F8B-4849-B889-763EB9AFA1F9}" destId="{EC956C15-41D4-664D-9D77-B811A1100F81}" srcOrd="1" destOrd="0" presId="urn:microsoft.com/office/officeart/2005/8/layout/vList5"/>
    <dgm:cxn modelId="{F722AEAA-818B-FC4C-9273-83F297E97E4E}" type="presParOf" srcId="{34142D67-9272-224E-AE58-0D7BE140ED8F}" destId="{9B7C6F09-9EF0-B043-A0CF-FFCAEC47626B}" srcOrd="1" destOrd="0" presId="urn:microsoft.com/office/officeart/2005/8/layout/vList5"/>
    <dgm:cxn modelId="{6791BB4A-D074-C943-96A5-9E19E6BB2B3F}" type="presParOf" srcId="{34142D67-9272-224E-AE58-0D7BE140ED8F}" destId="{BE11B76A-ACED-8F45-98BE-058E13FAC029}" srcOrd="2" destOrd="0" presId="urn:microsoft.com/office/officeart/2005/8/layout/vList5"/>
    <dgm:cxn modelId="{8D3B5A21-14E8-3F42-A6F2-E9D3656CDDBD}" type="presParOf" srcId="{BE11B76A-ACED-8F45-98BE-058E13FAC029}" destId="{4DBB911E-DBA0-1E4A-A08A-22CCFB31A216}" srcOrd="0" destOrd="0" presId="urn:microsoft.com/office/officeart/2005/8/layout/vList5"/>
    <dgm:cxn modelId="{2323B51F-C87F-6845-930A-85ADFCDB9551}" type="presParOf" srcId="{BE11B76A-ACED-8F45-98BE-058E13FAC029}" destId="{29B94005-2828-BB43-A7AE-76DA9AF1D60C}" srcOrd="1" destOrd="0" presId="urn:microsoft.com/office/officeart/2005/8/layout/vList5"/>
    <dgm:cxn modelId="{4D7BABBA-D306-AE48-9311-6B1271779559}" type="presParOf" srcId="{34142D67-9272-224E-AE58-0D7BE140ED8F}" destId="{8A3FA43A-F3F6-4449-BF04-A2B6920CF604}" srcOrd="3" destOrd="0" presId="urn:microsoft.com/office/officeart/2005/8/layout/vList5"/>
    <dgm:cxn modelId="{DA7EC607-8ED1-B04A-B855-30EED23FA3A4}" type="presParOf" srcId="{34142D67-9272-224E-AE58-0D7BE140ED8F}" destId="{E2C15911-6D1C-CE43-AC3E-4E1B2160BA6E}" srcOrd="4" destOrd="0" presId="urn:microsoft.com/office/officeart/2005/8/layout/vList5"/>
    <dgm:cxn modelId="{76F74F2D-669B-6542-AAAF-C8139CD395CD}" type="presParOf" srcId="{E2C15911-6D1C-CE43-AC3E-4E1B2160BA6E}" destId="{FDF02AB1-B3B2-3343-9ABF-CE184A1CDDB1}" srcOrd="0" destOrd="0" presId="urn:microsoft.com/office/officeart/2005/8/layout/vList5"/>
    <dgm:cxn modelId="{7C96FBC7-B97B-B643-8FB7-EBC9F0D80B75}" type="presParOf" srcId="{E2C15911-6D1C-CE43-AC3E-4E1B2160BA6E}" destId="{28BB6AD6-CA7A-7642-997B-FE13FDB86437}" srcOrd="1" destOrd="0" presId="urn:microsoft.com/office/officeart/2005/8/layout/vList5"/>
    <dgm:cxn modelId="{89625880-37AC-AB4D-B023-C2E934CA9276}" type="presParOf" srcId="{34142D67-9272-224E-AE58-0D7BE140ED8F}" destId="{EE2FD1F6-4A13-2C43-B7C0-401EB753A457}" srcOrd="5" destOrd="0" presId="urn:microsoft.com/office/officeart/2005/8/layout/vList5"/>
    <dgm:cxn modelId="{3ADB5BE4-38FE-8744-912A-B43E9E96E953}" type="presParOf" srcId="{34142D67-9272-224E-AE58-0D7BE140ED8F}" destId="{7E145F51-E3D4-6243-ADCE-CFE72F746D4B}" srcOrd="6" destOrd="0" presId="urn:microsoft.com/office/officeart/2005/8/layout/vList5"/>
    <dgm:cxn modelId="{19F724ED-FCF9-634A-AA81-42650195946F}" type="presParOf" srcId="{7E145F51-E3D4-6243-ADCE-CFE72F746D4B}" destId="{F36082DB-4A58-894F-AD27-BBC4CEC3552F}" srcOrd="0" destOrd="0" presId="urn:microsoft.com/office/officeart/2005/8/layout/vList5"/>
    <dgm:cxn modelId="{58298DBA-B020-2D47-A6CB-463A5EBDB71A}" type="presParOf" srcId="{7E145F51-E3D4-6243-ADCE-CFE72F746D4B}" destId="{A62AB626-833D-7247-AA6A-51C0FB6C302A}" srcOrd="1" destOrd="0" presId="urn:microsoft.com/office/officeart/2005/8/layout/vList5"/>
    <dgm:cxn modelId="{6AD6B516-1ADC-6043-97DF-6587E1B6C19F}" type="presParOf" srcId="{34142D67-9272-224E-AE58-0D7BE140ED8F}" destId="{64BA0791-7231-8E41-AF09-C1764C9DAC7B}" srcOrd="7" destOrd="0" presId="urn:microsoft.com/office/officeart/2005/8/layout/vList5"/>
    <dgm:cxn modelId="{71E34EB9-24D6-854D-9A36-16425B7BBBAB}" type="presParOf" srcId="{34142D67-9272-224E-AE58-0D7BE140ED8F}" destId="{635E8AA3-7748-A548-AAE3-F144233449D3}" srcOrd="8" destOrd="0" presId="urn:microsoft.com/office/officeart/2005/8/layout/vList5"/>
    <dgm:cxn modelId="{C98EA010-4D21-4B46-8392-02788B3E6251}" type="presParOf" srcId="{635E8AA3-7748-A548-AAE3-F144233449D3}" destId="{7DEF860E-2042-9D41-8E25-F5DA8E1FFE16}" srcOrd="0" destOrd="0" presId="urn:microsoft.com/office/officeart/2005/8/layout/vList5"/>
    <dgm:cxn modelId="{F1264A39-CA3D-A54E-B191-BF7FCAF4B17C}" type="presParOf" srcId="{635E8AA3-7748-A548-AAE3-F144233449D3}" destId="{03CF0B85-9F54-9842-A358-DCAE3B4C5C60}" srcOrd="1" destOrd="0" presId="urn:microsoft.com/office/officeart/2005/8/layout/vList5"/>
    <dgm:cxn modelId="{C064E667-7EB7-3044-BC35-BC70B6FD8ADE}" type="presParOf" srcId="{34142D67-9272-224E-AE58-0D7BE140ED8F}" destId="{FD483AEF-2E5F-4148-A55B-F3F0BE9CE794}" srcOrd="9" destOrd="0" presId="urn:microsoft.com/office/officeart/2005/8/layout/vList5"/>
    <dgm:cxn modelId="{1D1234DB-1D26-C047-8E51-408F9EA3ABDF}" type="presParOf" srcId="{34142D67-9272-224E-AE58-0D7BE140ED8F}" destId="{F709D2F2-A4FE-CD4F-9BF1-E0DDC01D7578}" srcOrd="10" destOrd="0" presId="urn:microsoft.com/office/officeart/2005/8/layout/vList5"/>
    <dgm:cxn modelId="{64C52375-41FF-6547-94B4-692A8C67ADE6}" type="presParOf" srcId="{F709D2F2-A4FE-CD4F-9BF1-E0DDC01D7578}" destId="{D5CF2498-B2A9-5843-94B7-FD3F28859E17}" srcOrd="0" destOrd="0" presId="urn:microsoft.com/office/officeart/2005/8/layout/vList5"/>
    <dgm:cxn modelId="{E8068A0F-3FC4-4642-90D9-E39E6CC11DAC}" type="presParOf" srcId="{F709D2F2-A4FE-CD4F-9BF1-E0DDC01D7578}" destId="{28F5E997-85A7-E34C-BCCC-B5A1E7379A48}" srcOrd="1" destOrd="0" presId="urn:microsoft.com/office/officeart/2005/8/layout/vList5"/>
    <dgm:cxn modelId="{DB38F53E-346E-6846-AF95-6F5B73512396}" type="presParOf" srcId="{34142D67-9272-224E-AE58-0D7BE140ED8F}" destId="{453D142E-4359-0D42-B650-592893730286}" srcOrd="11" destOrd="0" presId="urn:microsoft.com/office/officeart/2005/8/layout/vList5"/>
    <dgm:cxn modelId="{ADB8A5FB-1EA1-514B-AC0D-DA91D10BEF36}" type="presParOf" srcId="{34142D67-9272-224E-AE58-0D7BE140ED8F}" destId="{87D212B3-5CD1-B040-AE72-1431D7950AF6}" srcOrd="12" destOrd="0" presId="urn:microsoft.com/office/officeart/2005/8/layout/vList5"/>
    <dgm:cxn modelId="{FA7B7AEF-7FE3-DC47-B552-75AC8E0F5DA7}" type="presParOf" srcId="{87D212B3-5CD1-B040-AE72-1431D7950AF6}" destId="{5F14B98C-78FF-A248-8D2F-D920550AC784}" srcOrd="0" destOrd="0" presId="urn:microsoft.com/office/officeart/2005/8/layout/vList5"/>
    <dgm:cxn modelId="{1738AA14-470C-2041-B787-C1076F8D8364}" type="presParOf" srcId="{87D212B3-5CD1-B040-AE72-1431D7950AF6}" destId="{27F382EF-7A5C-2D4B-9095-67F50A00432C}" srcOrd="1" destOrd="0" presId="urn:microsoft.com/office/officeart/2005/8/layout/vList5"/>
    <dgm:cxn modelId="{EBBD5ADB-469D-F543-9B8E-BC2BF82E3284}" type="presParOf" srcId="{34142D67-9272-224E-AE58-0D7BE140ED8F}" destId="{CAEC6116-35A2-704E-9B5D-CF51AB71D196}" srcOrd="13" destOrd="0" presId="urn:microsoft.com/office/officeart/2005/8/layout/vList5"/>
    <dgm:cxn modelId="{3471FAB3-FFEA-DA4C-A5D3-CBABEC71F6DB}" type="presParOf" srcId="{34142D67-9272-224E-AE58-0D7BE140ED8F}" destId="{5B0C0963-39B1-044E-9D18-D12534BE163F}" srcOrd="14" destOrd="0" presId="urn:microsoft.com/office/officeart/2005/8/layout/vList5"/>
    <dgm:cxn modelId="{8E3427FF-8B74-3F45-9D0D-F6EED6D3BE47}" type="presParOf" srcId="{5B0C0963-39B1-044E-9D18-D12534BE163F}" destId="{7B8A9616-5D33-2E47-952B-52B2918BDD6C}" srcOrd="0" destOrd="0" presId="urn:microsoft.com/office/officeart/2005/8/layout/vList5"/>
    <dgm:cxn modelId="{30991ADD-BF07-6B46-93BE-14F7CAF8C84F}" type="presParOf" srcId="{5B0C0963-39B1-044E-9D18-D12534BE163F}" destId="{31679DF2-31C7-B948-913E-98E0C7533E98}" srcOrd="1" destOrd="0" presId="urn:microsoft.com/office/officeart/2005/8/layout/vList5"/>
    <dgm:cxn modelId="{C59D0F74-7C32-6F4C-8E32-C47910A7DA7F}" type="presParOf" srcId="{34142D67-9272-224E-AE58-0D7BE140ED8F}" destId="{5164AD25-5AB8-AC43-9137-7726B443CD52}" srcOrd="15" destOrd="0" presId="urn:microsoft.com/office/officeart/2005/8/layout/vList5"/>
    <dgm:cxn modelId="{F98242AE-C20F-864C-8C88-F2CFFED6B799}" type="presParOf" srcId="{34142D67-9272-224E-AE58-0D7BE140ED8F}" destId="{8C58C032-5418-2B4E-956F-19108967896D}" srcOrd="16" destOrd="0" presId="urn:microsoft.com/office/officeart/2005/8/layout/vList5"/>
    <dgm:cxn modelId="{32D933F9-43C3-3C4E-BAE2-919577EEF611}" type="presParOf" srcId="{8C58C032-5418-2B4E-956F-19108967896D}" destId="{68C1F3A8-3FEB-E146-A841-A777D96A675E}" srcOrd="0" destOrd="0" presId="urn:microsoft.com/office/officeart/2005/8/layout/vList5"/>
    <dgm:cxn modelId="{699E611E-9C0A-6F4C-9D94-844CC43AAD94}" type="presParOf" srcId="{8C58C032-5418-2B4E-956F-19108967896D}" destId="{2CDA7203-25E7-704A-A14A-3ECE4B994114}" srcOrd="1" destOrd="0" presId="urn:microsoft.com/office/officeart/2005/8/layout/vList5"/>
    <dgm:cxn modelId="{86F3CC19-C01A-494E-AA45-0F9FA37FFA1E}" type="presParOf" srcId="{34142D67-9272-224E-AE58-0D7BE140ED8F}" destId="{B65E0E0E-2F22-6A4E-AC55-6F39317B3397}" srcOrd="17" destOrd="0" presId="urn:microsoft.com/office/officeart/2005/8/layout/vList5"/>
    <dgm:cxn modelId="{1623440B-AB5F-144C-968B-AE7FCB8FB8FC}" type="presParOf" srcId="{34142D67-9272-224E-AE58-0D7BE140ED8F}" destId="{E3EEE90B-4A1D-A047-9CCC-EC74154855BE}" srcOrd="18" destOrd="0" presId="urn:microsoft.com/office/officeart/2005/8/layout/vList5"/>
    <dgm:cxn modelId="{68FC7752-1AF9-B041-934C-BEC5103D7212}" type="presParOf" srcId="{E3EEE90B-4A1D-A047-9CCC-EC74154855BE}" destId="{EB828C93-BE86-8640-886B-EC254B3AFC6E}" srcOrd="0" destOrd="0" presId="urn:microsoft.com/office/officeart/2005/8/layout/vList5"/>
    <dgm:cxn modelId="{BFA96C12-318A-7145-A36A-FAACA8B3ED9F}" type="presParOf" srcId="{E3EEE90B-4A1D-A047-9CCC-EC74154855BE}" destId="{932B8AB2-7C3F-EE45-AFD3-D42E87FDA319}" srcOrd="1" destOrd="0" presId="urn:microsoft.com/office/officeart/2005/8/layout/vList5"/>
    <dgm:cxn modelId="{678EB612-E94C-F44B-A985-133098F9C5DA}" type="presParOf" srcId="{34142D67-9272-224E-AE58-0D7BE140ED8F}" destId="{91CE2C94-E7D6-414F-9618-E0A863F12559}" srcOrd="19" destOrd="0" presId="urn:microsoft.com/office/officeart/2005/8/layout/vList5"/>
    <dgm:cxn modelId="{7D30095C-CD3F-8A48-8586-FA159A9C57BE}" type="presParOf" srcId="{34142D67-9272-224E-AE58-0D7BE140ED8F}" destId="{2D384A59-D22B-0E42-84E7-C6566F52F857}" srcOrd="20" destOrd="0" presId="urn:microsoft.com/office/officeart/2005/8/layout/vList5"/>
    <dgm:cxn modelId="{7EFBA374-1354-E848-8771-A4F5D9ACB2C3}" type="presParOf" srcId="{2D384A59-D22B-0E42-84E7-C6566F52F857}" destId="{276A4F90-9D33-DB41-B7B3-9E5379547041}" srcOrd="0" destOrd="0" presId="urn:microsoft.com/office/officeart/2005/8/layout/vList5"/>
    <dgm:cxn modelId="{B78A4126-F2FE-0D4A-8243-942D1A107971}" type="presParOf" srcId="{2D384A59-D22B-0E42-84E7-C6566F52F857}" destId="{7FCF5E7D-EC74-0340-9F9A-8A18F407FA41}" srcOrd="1" destOrd="0" presId="urn:microsoft.com/office/officeart/2005/8/layout/vList5"/>
    <dgm:cxn modelId="{476B6A22-C958-3646-9401-2AE148795CCD}" type="presParOf" srcId="{34142D67-9272-224E-AE58-0D7BE140ED8F}" destId="{DB1D35B8-7863-D244-96BD-9B97C614D450}" srcOrd="21" destOrd="0" presId="urn:microsoft.com/office/officeart/2005/8/layout/vList5"/>
    <dgm:cxn modelId="{5E28908F-8AD0-7440-8FF8-68CD42148BEC}" type="presParOf" srcId="{34142D67-9272-224E-AE58-0D7BE140ED8F}" destId="{95059D37-2479-754D-ADB8-210058CF0DD8}" srcOrd="22" destOrd="0" presId="urn:microsoft.com/office/officeart/2005/8/layout/vList5"/>
    <dgm:cxn modelId="{8F5233BB-7BAD-1943-89E1-2E5FDF3B97E8}" type="presParOf" srcId="{95059D37-2479-754D-ADB8-210058CF0DD8}" destId="{11860463-C8B1-4349-8A75-5F43A20621F8}" srcOrd="0" destOrd="0" presId="urn:microsoft.com/office/officeart/2005/8/layout/vList5"/>
    <dgm:cxn modelId="{EA5F98C7-2E2F-5245-B977-859B34CB20F0}" type="presParOf" srcId="{95059D37-2479-754D-ADB8-210058CF0DD8}" destId="{AD91DCE6-7BAA-3341-BB6D-3782A7EA246F}" srcOrd="1" destOrd="0" presId="urn:microsoft.com/office/officeart/2005/8/layout/vList5"/>
    <dgm:cxn modelId="{B3A1D82D-0E38-6C4B-B21D-42E603F8F068}" type="presParOf" srcId="{34142D67-9272-224E-AE58-0D7BE140ED8F}" destId="{C0F9706A-F2B2-1B4E-91D8-9B2E3F6A8025}" srcOrd="23" destOrd="0" presId="urn:microsoft.com/office/officeart/2005/8/layout/vList5"/>
    <dgm:cxn modelId="{DE49A163-8000-0047-B324-3CB34730BFAF}" type="presParOf" srcId="{34142D67-9272-224E-AE58-0D7BE140ED8F}" destId="{267DE80F-D8BC-754F-993C-14417EF00AB6}" srcOrd="24" destOrd="0" presId="urn:microsoft.com/office/officeart/2005/8/layout/vList5"/>
    <dgm:cxn modelId="{81ACF90E-02E9-D446-96FC-C0B0B5ADBFB7}" type="presParOf" srcId="{267DE80F-D8BC-754F-993C-14417EF00AB6}" destId="{8E92DB6C-9157-444A-820C-0985E0C2FF19}" srcOrd="0" destOrd="0" presId="urn:microsoft.com/office/officeart/2005/8/layout/vList5"/>
    <dgm:cxn modelId="{CB3B2CEC-6420-6747-82A5-41A33C647043}" type="presParOf" srcId="{267DE80F-D8BC-754F-993C-14417EF00AB6}" destId="{C276606F-1EF4-9843-906A-65C46CA4918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0B218-1E26-9F41-9EA3-9C0F61DF8BC2}">
      <dsp:nvSpPr>
        <dsp:cNvPr id="0" name=""/>
        <dsp:cNvSpPr/>
      </dsp:nvSpPr>
      <dsp:spPr>
        <a:xfrm rot="5400000">
          <a:off x="2918675" y="-1240998"/>
          <a:ext cx="335697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 err="1"/>
            <a:t>today</a:t>
          </a:r>
          <a:endParaRPr lang="pt-BR" sz="1700" kern="1200" dirty="0"/>
        </a:p>
      </dsp:txBody>
      <dsp:txXfrm rot="-5400000">
        <a:off x="1634043" y="60021"/>
        <a:ext cx="2888576" cy="302923"/>
      </dsp:txXfrm>
    </dsp:sp>
    <dsp:sp modelId="{0117F3E3-823F-CD44-8FFA-155D682D3B17}">
      <dsp:nvSpPr>
        <dsp:cNvPr id="0" name=""/>
        <dsp:cNvSpPr/>
      </dsp:nvSpPr>
      <dsp:spPr>
        <a:xfrm>
          <a:off x="0" y="1672"/>
          <a:ext cx="1634042" cy="4196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kern="1200" dirty="0"/>
            <a:t>2DAY</a:t>
          </a:r>
        </a:p>
      </dsp:txBody>
      <dsp:txXfrm>
        <a:off x="20484" y="22156"/>
        <a:ext cx="1593074" cy="378653"/>
      </dsp:txXfrm>
    </dsp:sp>
    <dsp:sp modelId="{3E45A1E5-E719-934A-99FA-E07728A7005D}">
      <dsp:nvSpPr>
        <dsp:cNvPr id="0" name=""/>
        <dsp:cNvSpPr/>
      </dsp:nvSpPr>
      <dsp:spPr>
        <a:xfrm rot="5400000">
          <a:off x="2918675" y="-800395"/>
          <a:ext cx="335697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 err="1"/>
            <a:t>forever</a:t>
          </a:r>
          <a:endParaRPr lang="pt-BR" sz="1700" kern="1200" dirty="0"/>
        </a:p>
      </dsp:txBody>
      <dsp:txXfrm rot="-5400000">
        <a:off x="1634043" y="500624"/>
        <a:ext cx="2888576" cy="302923"/>
      </dsp:txXfrm>
    </dsp:sp>
    <dsp:sp modelId="{CA0A4E00-1BEC-F448-86E6-40F480DCC334}">
      <dsp:nvSpPr>
        <dsp:cNvPr id="0" name=""/>
        <dsp:cNvSpPr/>
      </dsp:nvSpPr>
      <dsp:spPr>
        <a:xfrm>
          <a:off x="0" y="442275"/>
          <a:ext cx="1634042" cy="4196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kern="1200" dirty="0"/>
            <a:t>4EVER</a:t>
          </a:r>
        </a:p>
      </dsp:txBody>
      <dsp:txXfrm>
        <a:off x="20484" y="462759"/>
        <a:ext cx="1593074" cy="378653"/>
      </dsp:txXfrm>
    </dsp:sp>
    <dsp:sp modelId="{A02D6F3E-A6C9-4140-B911-64706C2AF89B}">
      <dsp:nvSpPr>
        <dsp:cNvPr id="0" name=""/>
        <dsp:cNvSpPr/>
      </dsp:nvSpPr>
      <dsp:spPr>
        <a:xfrm rot="5400000">
          <a:off x="2918675" y="-359792"/>
          <a:ext cx="335697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 err="1"/>
            <a:t>before</a:t>
          </a:r>
          <a:endParaRPr lang="pt-BR" sz="1700" kern="1200" dirty="0"/>
        </a:p>
      </dsp:txBody>
      <dsp:txXfrm rot="-5400000">
        <a:off x="1634043" y="941227"/>
        <a:ext cx="2888576" cy="302923"/>
      </dsp:txXfrm>
    </dsp:sp>
    <dsp:sp modelId="{8227A92F-2590-8547-8CF8-0EE416F8B44F}">
      <dsp:nvSpPr>
        <dsp:cNvPr id="0" name=""/>
        <dsp:cNvSpPr/>
      </dsp:nvSpPr>
      <dsp:spPr>
        <a:xfrm>
          <a:off x="0" y="882878"/>
          <a:ext cx="1634042" cy="4196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kern="1200" dirty="0"/>
            <a:t>B4</a:t>
          </a:r>
        </a:p>
      </dsp:txBody>
      <dsp:txXfrm>
        <a:off x="20484" y="903362"/>
        <a:ext cx="1593074" cy="378653"/>
      </dsp:txXfrm>
    </dsp:sp>
    <dsp:sp modelId="{2611A546-2442-0544-99F1-552963090055}">
      <dsp:nvSpPr>
        <dsp:cNvPr id="0" name=""/>
        <dsp:cNvSpPr/>
      </dsp:nvSpPr>
      <dsp:spPr>
        <a:xfrm rot="5400000">
          <a:off x="2918675" y="80809"/>
          <a:ext cx="335697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 err="1"/>
            <a:t>best</a:t>
          </a:r>
          <a:r>
            <a:rPr lang="pt-BR" sz="1700" kern="1200" dirty="0"/>
            <a:t> friends </a:t>
          </a:r>
          <a:r>
            <a:rPr lang="pt-BR" sz="1700" kern="1200" dirty="0" err="1"/>
            <a:t>forever</a:t>
          </a:r>
          <a:endParaRPr lang="pt-BR" sz="1700" kern="1200" dirty="0"/>
        </a:p>
      </dsp:txBody>
      <dsp:txXfrm rot="-5400000">
        <a:off x="1634043" y="1381829"/>
        <a:ext cx="2888576" cy="302923"/>
      </dsp:txXfrm>
    </dsp:sp>
    <dsp:sp modelId="{34BAB3B5-0915-B441-AFB9-94C12CB3751C}">
      <dsp:nvSpPr>
        <dsp:cNvPr id="0" name=""/>
        <dsp:cNvSpPr/>
      </dsp:nvSpPr>
      <dsp:spPr>
        <a:xfrm>
          <a:off x="0" y="1323480"/>
          <a:ext cx="1634042" cy="4196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kern="1200" dirty="0"/>
            <a:t>BFF</a:t>
          </a:r>
        </a:p>
      </dsp:txBody>
      <dsp:txXfrm>
        <a:off x="20484" y="1343964"/>
        <a:ext cx="1593074" cy="378653"/>
      </dsp:txXfrm>
    </dsp:sp>
    <dsp:sp modelId="{B1F69B6E-8C29-8540-A66A-CCCD53EBB205}">
      <dsp:nvSpPr>
        <dsp:cNvPr id="0" name=""/>
        <dsp:cNvSpPr/>
      </dsp:nvSpPr>
      <dsp:spPr>
        <a:xfrm rot="5400000">
          <a:off x="2918675" y="521412"/>
          <a:ext cx="335697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/>
            <a:t>bye for </a:t>
          </a:r>
          <a:r>
            <a:rPr lang="pt-BR" sz="1700" kern="1200" dirty="0" err="1"/>
            <a:t>now</a:t>
          </a:r>
          <a:endParaRPr lang="pt-BR" sz="1700" kern="1200" dirty="0"/>
        </a:p>
      </dsp:txBody>
      <dsp:txXfrm rot="-5400000">
        <a:off x="1634043" y="1822432"/>
        <a:ext cx="2888576" cy="302923"/>
      </dsp:txXfrm>
    </dsp:sp>
    <dsp:sp modelId="{8D4ED6D1-C63C-6C4F-99CB-DE13417612CA}">
      <dsp:nvSpPr>
        <dsp:cNvPr id="0" name=""/>
        <dsp:cNvSpPr/>
      </dsp:nvSpPr>
      <dsp:spPr>
        <a:xfrm>
          <a:off x="0" y="1764083"/>
          <a:ext cx="1634042" cy="4196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/>
            <a:t>B4N</a:t>
          </a:r>
        </a:p>
      </dsp:txBody>
      <dsp:txXfrm>
        <a:off x="20484" y="1784567"/>
        <a:ext cx="1593074" cy="378653"/>
      </dsp:txXfrm>
    </dsp:sp>
    <dsp:sp modelId="{4F2036F3-F4A1-6F44-B69F-7B978F066B71}">
      <dsp:nvSpPr>
        <dsp:cNvPr id="0" name=""/>
        <dsp:cNvSpPr/>
      </dsp:nvSpPr>
      <dsp:spPr>
        <a:xfrm rot="5400000">
          <a:off x="2918675" y="962014"/>
          <a:ext cx="335697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 err="1"/>
            <a:t>see</a:t>
          </a:r>
          <a:r>
            <a:rPr lang="pt-BR" sz="1700" kern="1200" dirty="0"/>
            <a:t> </a:t>
          </a:r>
          <a:r>
            <a:rPr lang="pt-BR" sz="1700" kern="1200" dirty="0" err="1"/>
            <a:t>ya</a:t>
          </a:r>
          <a:r>
            <a:rPr lang="pt-BR" sz="1700" kern="1200" dirty="0"/>
            <a:t>/</a:t>
          </a:r>
          <a:r>
            <a:rPr lang="pt-BR" sz="1700" kern="1200" dirty="0" err="1"/>
            <a:t>see</a:t>
          </a:r>
          <a:r>
            <a:rPr lang="pt-BR" sz="1700" kern="1200" dirty="0"/>
            <a:t> </a:t>
          </a:r>
          <a:r>
            <a:rPr lang="pt-BR" sz="1700" kern="1200" dirty="0" err="1"/>
            <a:t>you</a:t>
          </a:r>
          <a:endParaRPr lang="pt-BR" sz="1700" kern="1200" dirty="0"/>
        </a:p>
      </dsp:txBody>
      <dsp:txXfrm rot="-5400000">
        <a:off x="1634043" y="2263034"/>
        <a:ext cx="2888576" cy="302923"/>
      </dsp:txXfrm>
    </dsp:sp>
    <dsp:sp modelId="{9F6F7086-E1F9-A74D-9722-7271A73B96E5}">
      <dsp:nvSpPr>
        <dsp:cNvPr id="0" name=""/>
        <dsp:cNvSpPr/>
      </dsp:nvSpPr>
      <dsp:spPr>
        <a:xfrm>
          <a:off x="0" y="2204686"/>
          <a:ext cx="1634042" cy="4196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/>
            <a:t>CYA</a:t>
          </a:r>
        </a:p>
      </dsp:txBody>
      <dsp:txXfrm>
        <a:off x="20484" y="2225170"/>
        <a:ext cx="1593074" cy="378653"/>
      </dsp:txXfrm>
    </dsp:sp>
    <dsp:sp modelId="{EFC834AF-BA49-9F4F-B615-1B4E73542447}">
      <dsp:nvSpPr>
        <dsp:cNvPr id="0" name=""/>
        <dsp:cNvSpPr/>
      </dsp:nvSpPr>
      <dsp:spPr>
        <a:xfrm rot="5400000">
          <a:off x="2918675" y="1402617"/>
          <a:ext cx="335697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/>
            <a:t>direct </a:t>
          </a:r>
          <a:r>
            <a:rPr lang="pt-BR" sz="1700" kern="1200" dirty="0" err="1"/>
            <a:t>message</a:t>
          </a:r>
          <a:endParaRPr lang="pt-BR" sz="1700" kern="1200" dirty="0"/>
        </a:p>
      </dsp:txBody>
      <dsp:txXfrm rot="-5400000">
        <a:off x="1634043" y="2703637"/>
        <a:ext cx="2888576" cy="302923"/>
      </dsp:txXfrm>
    </dsp:sp>
    <dsp:sp modelId="{BABB8535-CBC7-6C45-88D5-9648AFCA4822}">
      <dsp:nvSpPr>
        <dsp:cNvPr id="0" name=""/>
        <dsp:cNvSpPr/>
      </dsp:nvSpPr>
      <dsp:spPr>
        <a:xfrm>
          <a:off x="0" y="2645288"/>
          <a:ext cx="1634042" cy="4196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kern="1200" dirty="0"/>
            <a:t>DM</a:t>
          </a:r>
        </a:p>
      </dsp:txBody>
      <dsp:txXfrm>
        <a:off x="20484" y="2665772"/>
        <a:ext cx="1593074" cy="378653"/>
      </dsp:txXfrm>
    </dsp:sp>
    <dsp:sp modelId="{DB8CECBC-F39A-6C40-B462-91FC7525B5D1}">
      <dsp:nvSpPr>
        <dsp:cNvPr id="0" name=""/>
        <dsp:cNvSpPr/>
      </dsp:nvSpPr>
      <dsp:spPr>
        <a:xfrm rot="5400000">
          <a:off x="2918675" y="1843220"/>
          <a:ext cx="335697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/>
            <a:t>for </a:t>
          </a:r>
          <a:r>
            <a:rPr lang="pt-BR" sz="1700" kern="1200" dirty="0" err="1"/>
            <a:t>your</a:t>
          </a:r>
          <a:r>
            <a:rPr lang="pt-BR" sz="1700" kern="1200" dirty="0"/>
            <a:t> </a:t>
          </a:r>
          <a:r>
            <a:rPr lang="pt-BR" sz="1700" kern="1200" dirty="0" err="1"/>
            <a:t>information</a:t>
          </a:r>
          <a:endParaRPr lang="pt-BR" sz="1700" kern="1200" dirty="0"/>
        </a:p>
      </dsp:txBody>
      <dsp:txXfrm rot="-5400000">
        <a:off x="1634043" y="3144240"/>
        <a:ext cx="2888576" cy="302923"/>
      </dsp:txXfrm>
    </dsp:sp>
    <dsp:sp modelId="{52CF577A-7B02-E542-B3ED-BA6AB8E35DB7}">
      <dsp:nvSpPr>
        <dsp:cNvPr id="0" name=""/>
        <dsp:cNvSpPr/>
      </dsp:nvSpPr>
      <dsp:spPr>
        <a:xfrm>
          <a:off x="0" y="3085891"/>
          <a:ext cx="1634042" cy="4196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/>
            <a:t>FYI</a:t>
          </a:r>
        </a:p>
      </dsp:txBody>
      <dsp:txXfrm>
        <a:off x="20484" y="3106375"/>
        <a:ext cx="1593074" cy="378653"/>
      </dsp:txXfrm>
    </dsp:sp>
    <dsp:sp modelId="{4F8EEAB1-821C-3948-8D7F-34FA9DC755D6}">
      <dsp:nvSpPr>
        <dsp:cNvPr id="0" name=""/>
        <dsp:cNvSpPr/>
      </dsp:nvSpPr>
      <dsp:spPr>
        <a:xfrm rot="5400000">
          <a:off x="2918675" y="2283822"/>
          <a:ext cx="335697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 err="1"/>
            <a:t>great</a:t>
          </a:r>
          <a:endParaRPr lang="pt-BR" sz="1700" kern="1200" dirty="0"/>
        </a:p>
      </dsp:txBody>
      <dsp:txXfrm rot="-5400000">
        <a:off x="1634043" y="3584842"/>
        <a:ext cx="2888576" cy="302923"/>
      </dsp:txXfrm>
    </dsp:sp>
    <dsp:sp modelId="{7B48A0D9-5011-3A42-9421-4E81245496AC}">
      <dsp:nvSpPr>
        <dsp:cNvPr id="0" name=""/>
        <dsp:cNvSpPr/>
      </dsp:nvSpPr>
      <dsp:spPr>
        <a:xfrm>
          <a:off x="0" y="3526493"/>
          <a:ext cx="1634042" cy="4196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kern="1200" dirty="0"/>
            <a:t>GR8</a:t>
          </a:r>
        </a:p>
      </dsp:txBody>
      <dsp:txXfrm>
        <a:off x="20484" y="3546977"/>
        <a:ext cx="1593074" cy="378653"/>
      </dsp:txXfrm>
    </dsp:sp>
    <dsp:sp modelId="{B4D0D49F-A521-EB4D-8E90-3DEB0FACAC93}">
      <dsp:nvSpPr>
        <dsp:cNvPr id="0" name=""/>
        <dsp:cNvSpPr/>
      </dsp:nvSpPr>
      <dsp:spPr>
        <a:xfrm rot="5400000">
          <a:off x="2918675" y="2724425"/>
          <a:ext cx="335697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 err="1"/>
            <a:t>I</a:t>
          </a:r>
          <a:r>
            <a:rPr lang="pt-BR" sz="1700" kern="1200" dirty="0"/>
            <a:t> </a:t>
          </a:r>
          <a:r>
            <a:rPr lang="pt-BR" sz="1700" kern="1200" dirty="0" err="1"/>
            <a:t>don't</a:t>
          </a:r>
          <a:r>
            <a:rPr lang="pt-BR" sz="1700" kern="1200" dirty="0"/>
            <a:t> </a:t>
          </a:r>
          <a:r>
            <a:rPr lang="pt-BR" sz="1700" kern="1200" dirty="0" err="1"/>
            <a:t>know</a:t>
          </a:r>
          <a:endParaRPr lang="pt-BR" sz="1700" kern="1200" dirty="0"/>
        </a:p>
      </dsp:txBody>
      <dsp:txXfrm rot="-5400000">
        <a:off x="1634043" y="4025445"/>
        <a:ext cx="2888576" cy="302923"/>
      </dsp:txXfrm>
    </dsp:sp>
    <dsp:sp modelId="{3A0EF733-4AD5-D445-B9C4-3DDC086D839A}">
      <dsp:nvSpPr>
        <dsp:cNvPr id="0" name=""/>
        <dsp:cNvSpPr/>
      </dsp:nvSpPr>
      <dsp:spPr>
        <a:xfrm>
          <a:off x="0" y="3967096"/>
          <a:ext cx="1634042" cy="4196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/>
            <a:t>IDK</a:t>
          </a:r>
        </a:p>
      </dsp:txBody>
      <dsp:txXfrm>
        <a:off x="20484" y="3987580"/>
        <a:ext cx="1593074" cy="378653"/>
      </dsp:txXfrm>
    </dsp:sp>
    <dsp:sp modelId="{C694CB25-7D4A-EC40-9228-BC073FD49819}">
      <dsp:nvSpPr>
        <dsp:cNvPr id="0" name=""/>
        <dsp:cNvSpPr/>
      </dsp:nvSpPr>
      <dsp:spPr>
        <a:xfrm rot="5400000">
          <a:off x="2918675" y="3165028"/>
          <a:ext cx="335697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b="0" i="0" kern="1200" dirty="0" err="1"/>
            <a:t>I</a:t>
          </a:r>
          <a:r>
            <a:rPr lang="pt-BR" sz="1700" b="0" i="0" kern="1200" dirty="0"/>
            <a:t> </a:t>
          </a:r>
          <a:r>
            <a:rPr lang="pt-BR" sz="1700" b="0" i="0" kern="1200" dirty="0" err="1"/>
            <a:t>love</a:t>
          </a:r>
          <a:r>
            <a:rPr lang="pt-BR" sz="1700" b="0" i="0" kern="1200" dirty="0"/>
            <a:t> </a:t>
          </a:r>
          <a:r>
            <a:rPr lang="pt-BR" sz="1700" b="0" i="0" kern="1200" dirty="0" err="1"/>
            <a:t>you</a:t>
          </a:r>
          <a:endParaRPr lang="pt-BR" sz="1700" b="0" i="0" kern="1200" dirty="0"/>
        </a:p>
      </dsp:txBody>
      <dsp:txXfrm rot="-5400000">
        <a:off x="1634043" y="4466048"/>
        <a:ext cx="2888576" cy="302923"/>
      </dsp:txXfrm>
    </dsp:sp>
    <dsp:sp modelId="{E6C2ACCA-CFE8-CE4E-BA82-ADC6E274A04E}">
      <dsp:nvSpPr>
        <dsp:cNvPr id="0" name=""/>
        <dsp:cNvSpPr/>
      </dsp:nvSpPr>
      <dsp:spPr>
        <a:xfrm>
          <a:off x="0" y="4407699"/>
          <a:ext cx="1634042" cy="4196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kern="1200" dirty="0"/>
            <a:t>ILU</a:t>
          </a:r>
        </a:p>
      </dsp:txBody>
      <dsp:txXfrm>
        <a:off x="20484" y="4428183"/>
        <a:ext cx="1593074" cy="378653"/>
      </dsp:txXfrm>
    </dsp:sp>
    <dsp:sp modelId="{62D7369F-71C6-1046-9421-500F57C21EE5}">
      <dsp:nvSpPr>
        <dsp:cNvPr id="0" name=""/>
        <dsp:cNvSpPr/>
      </dsp:nvSpPr>
      <dsp:spPr>
        <a:xfrm rot="5400000">
          <a:off x="2918675" y="3605630"/>
          <a:ext cx="335697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b="0" i="0" kern="1200" dirty="0"/>
            <a:t>in </a:t>
          </a:r>
          <a:r>
            <a:rPr lang="pt-BR" sz="1700" b="0" i="0" kern="1200" dirty="0" err="1"/>
            <a:t>my</a:t>
          </a:r>
          <a:r>
            <a:rPr lang="pt-BR" sz="1700" b="0" i="0" kern="1200" dirty="0"/>
            <a:t> </a:t>
          </a:r>
          <a:r>
            <a:rPr lang="pt-BR" sz="1700" b="0" i="0" kern="1200" dirty="0" err="1"/>
            <a:t>opinion</a:t>
          </a:r>
          <a:endParaRPr lang="pt-BR" sz="1700" b="0" i="0" kern="1200" dirty="0"/>
        </a:p>
      </dsp:txBody>
      <dsp:txXfrm rot="-5400000">
        <a:off x="1634043" y="4906650"/>
        <a:ext cx="2888576" cy="302923"/>
      </dsp:txXfrm>
    </dsp:sp>
    <dsp:sp modelId="{B46045E0-2F48-4D4E-944C-4657EF8A7E6F}">
      <dsp:nvSpPr>
        <dsp:cNvPr id="0" name=""/>
        <dsp:cNvSpPr/>
      </dsp:nvSpPr>
      <dsp:spPr>
        <a:xfrm>
          <a:off x="0" y="4848301"/>
          <a:ext cx="1634042" cy="4196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kern="1200" dirty="0"/>
            <a:t>IMO</a:t>
          </a:r>
        </a:p>
      </dsp:txBody>
      <dsp:txXfrm>
        <a:off x="20484" y="4868785"/>
        <a:ext cx="1593074" cy="378653"/>
      </dsp:txXfrm>
    </dsp:sp>
    <dsp:sp modelId="{DA31C19D-B202-2C45-8B57-C9FF2E43A5D1}">
      <dsp:nvSpPr>
        <dsp:cNvPr id="0" name=""/>
        <dsp:cNvSpPr/>
      </dsp:nvSpPr>
      <dsp:spPr>
        <a:xfrm rot="5400000">
          <a:off x="2918675" y="4046233"/>
          <a:ext cx="335697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/>
            <a:t>in </a:t>
          </a:r>
          <a:r>
            <a:rPr lang="pt-BR" sz="1700" kern="1200" dirty="0" err="1"/>
            <a:t>my</a:t>
          </a:r>
          <a:r>
            <a:rPr lang="pt-BR" sz="1700" kern="1200" dirty="0"/>
            <a:t> </a:t>
          </a:r>
          <a:r>
            <a:rPr lang="pt-BR" sz="1700" kern="1200" dirty="0" err="1"/>
            <a:t>humble</a:t>
          </a:r>
          <a:r>
            <a:rPr lang="pt-BR" sz="1700" kern="1200" dirty="0"/>
            <a:t> </a:t>
          </a:r>
          <a:r>
            <a:rPr lang="pt-BR" sz="1700" kern="1200" dirty="0" err="1"/>
            <a:t>opinion</a:t>
          </a:r>
          <a:endParaRPr lang="pt-BR" sz="1700" kern="1200" dirty="0"/>
        </a:p>
      </dsp:txBody>
      <dsp:txXfrm rot="-5400000">
        <a:off x="1634043" y="5347253"/>
        <a:ext cx="2888576" cy="302923"/>
      </dsp:txXfrm>
    </dsp:sp>
    <dsp:sp modelId="{C37B0BE2-E38E-6940-86FB-99872E8850E0}">
      <dsp:nvSpPr>
        <dsp:cNvPr id="0" name=""/>
        <dsp:cNvSpPr/>
      </dsp:nvSpPr>
      <dsp:spPr>
        <a:xfrm>
          <a:off x="0" y="5288904"/>
          <a:ext cx="1634042" cy="4196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/>
            <a:t>IMHO</a:t>
          </a:r>
        </a:p>
      </dsp:txBody>
      <dsp:txXfrm>
        <a:off x="20484" y="5309388"/>
        <a:ext cx="1593074" cy="3786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56C15-41D4-664D-9D77-B811A1100F81}">
      <dsp:nvSpPr>
        <dsp:cNvPr id="0" name=""/>
        <dsp:cNvSpPr/>
      </dsp:nvSpPr>
      <dsp:spPr>
        <a:xfrm rot="5400000">
          <a:off x="2918675" y="-1240998"/>
          <a:ext cx="335697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b="0" i="0" kern="1200" dirty="0"/>
            <a:t>OK</a:t>
          </a:r>
        </a:p>
      </dsp:txBody>
      <dsp:txXfrm rot="-5400000">
        <a:off x="1634043" y="60021"/>
        <a:ext cx="2888576" cy="302923"/>
      </dsp:txXfrm>
    </dsp:sp>
    <dsp:sp modelId="{8408030F-E52B-4747-9335-736536A1453C}">
      <dsp:nvSpPr>
        <dsp:cNvPr id="0" name=""/>
        <dsp:cNvSpPr/>
      </dsp:nvSpPr>
      <dsp:spPr>
        <a:xfrm>
          <a:off x="0" y="1672"/>
          <a:ext cx="1634042" cy="4196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 dirty="0" err="1"/>
            <a:t>K</a:t>
          </a:r>
          <a:endParaRPr lang="pt-BR" sz="1800" b="1" i="0" kern="1200" dirty="0"/>
        </a:p>
      </dsp:txBody>
      <dsp:txXfrm>
        <a:off x="20484" y="22156"/>
        <a:ext cx="1593074" cy="378653"/>
      </dsp:txXfrm>
    </dsp:sp>
    <dsp:sp modelId="{29B94005-2828-BB43-A7AE-76DA9AF1D60C}">
      <dsp:nvSpPr>
        <dsp:cNvPr id="0" name=""/>
        <dsp:cNvSpPr/>
      </dsp:nvSpPr>
      <dsp:spPr>
        <a:xfrm rot="5400000">
          <a:off x="2918675" y="-800395"/>
          <a:ext cx="335697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 err="1"/>
            <a:t>laughing</a:t>
          </a:r>
          <a:r>
            <a:rPr lang="pt-BR" sz="1700" kern="1200" dirty="0"/>
            <a:t> out </a:t>
          </a:r>
          <a:r>
            <a:rPr lang="pt-BR" sz="1700" kern="1200" dirty="0" err="1"/>
            <a:t>loud</a:t>
          </a:r>
          <a:endParaRPr lang="pt-BR" sz="1700" kern="1200" dirty="0"/>
        </a:p>
      </dsp:txBody>
      <dsp:txXfrm rot="-5400000">
        <a:off x="1634043" y="500624"/>
        <a:ext cx="2888576" cy="302923"/>
      </dsp:txXfrm>
    </dsp:sp>
    <dsp:sp modelId="{4DBB911E-DBA0-1E4A-A08A-22CCFB31A216}">
      <dsp:nvSpPr>
        <dsp:cNvPr id="0" name=""/>
        <dsp:cNvSpPr/>
      </dsp:nvSpPr>
      <dsp:spPr>
        <a:xfrm>
          <a:off x="0" y="442275"/>
          <a:ext cx="1634042" cy="4196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 dirty="0"/>
            <a:t>LOL</a:t>
          </a:r>
        </a:p>
      </dsp:txBody>
      <dsp:txXfrm>
        <a:off x="20484" y="462759"/>
        <a:ext cx="1593074" cy="378653"/>
      </dsp:txXfrm>
    </dsp:sp>
    <dsp:sp modelId="{28BB6AD6-CA7A-7642-997B-FE13FDB86437}">
      <dsp:nvSpPr>
        <dsp:cNvPr id="0" name=""/>
        <dsp:cNvSpPr/>
      </dsp:nvSpPr>
      <dsp:spPr>
        <a:xfrm rot="5400000">
          <a:off x="2918675" y="-359792"/>
          <a:ext cx="335697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 err="1"/>
            <a:t>please</a:t>
          </a:r>
          <a:endParaRPr lang="pt-BR" sz="1700" kern="1200" dirty="0"/>
        </a:p>
      </dsp:txBody>
      <dsp:txXfrm rot="-5400000">
        <a:off x="1634043" y="941227"/>
        <a:ext cx="2888576" cy="302923"/>
      </dsp:txXfrm>
    </dsp:sp>
    <dsp:sp modelId="{FDF02AB1-B3B2-3343-9ABF-CE184A1CDDB1}">
      <dsp:nvSpPr>
        <dsp:cNvPr id="0" name=""/>
        <dsp:cNvSpPr/>
      </dsp:nvSpPr>
      <dsp:spPr>
        <a:xfrm>
          <a:off x="0" y="882878"/>
          <a:ext cx="1634042" cy="4196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 dirty="0"/>
            <a:t>PLS</a:t>
          </a:r>
        </a:p>
      </dsp:txBody>
      <dsp:txXfrm>
        <a:off x="20484" y="903362"/>
        <a:ext cx="1593074" cy="378653"/>
      </dsp:txXfrm>
    </dsp:sp>
    <dsp:sp modelId="{A62AB626-833D-7247-AA6A-51C0FB6C302A}">
      <dsp:nvSpPr>
        <dsp:cNvPr id="0" name=""/>
        <dsp:cNvSpPr/>
      </dsp:nvSpPr>
      <dsp:spPr>
        <a:xfrm rot="5400000">
          <a:off x="2918675" y="80809"/>
          <a:ext cx="335697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 err="1"/>
            <a:t>sorry</a:t>
          </a:r>
          <a:endParaRPr lang="pt-BR" sz="1700" kern="1200" dirty="0"/>
        </a:p>
      </dsp:txBody>
      <dsp:txXfrm rot="-5400000">
        <a:off x="1634043" y="1381829"/>
        <a:ext cx="2888576" cy="302923"/>
      </dsp:txXfrm>
    </dsp:sp>
    <dsp:sp modelId="{F36082DB-4A58-894F-AD27-BBC4CEC3552F}">
      <dsp:nvSpPr>
        <dsp:cNvPr id="0" name=""/>
        <dsp:cNvSpPr/>
      </dsp:nvSpPr>
      <dsp:spPr>
        <a:xfrm>
          <a:off x="0" y="1323480"/>
          <a:ext cx="1634042" cy="4196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SRY</a:t>
          </a:r>
        </a:p>
      </dsp:txBody>
      <dsp:txXfrm>
        <a:off x="20484" y="1343964"/>
        <a:ext cx="1593074" cy="378653"/>
      </dsp:txXfrm>
    </dsp:sp>
    <dsp:sp modelId="{03CF0B85-9F54-9842-A358-DCAE3B4C5C60}">
      <dsp:nvSpPr>
        <dsp:cNvPr id="0" name=""/>
        <dsp:cNvSpPr/>
      </dsp:nvSpPr>
      <dsp:spPr>
        <a:xfrm rot="5400000">
          <a:off x="2918675" y="521412"/>
          <a:ext cx="335697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 err="1"/>
            <a:t>to</a:t>
          </a:r>
          <a:r>
            <a:rPr lang="pt-BR" sz="1700" kern="1200" dirty="0"/>
            <a:t> </a:t>
          </a:r>
          <a:r>
            <a:rPr lang="pt-BR" sz="1700" kern="1200" dirty="0" err="1"/>
            <a:t>be</a:t>
          </a:r>
          <a:r>
            <a:rPr lang="pt-BR" sz="1700" kern="1200" dirty="0"/>
            <a:t> </a:t>
          </a:r>
          <a:r>
            <a:rPr lang="pt-BR" sz="1700" kern="1200" dirty="0" err="1"/>
            <a:t>honest</a:t>
          </a:r>
          <a:endParaRPr lang="pt-BR" sz="1700" kern="1200" dirty="0"/>
        </a:p>
      </dsp:txBody>
      <dsp:txXfrm rot="-5400000">
        <a:off x="1634043" y="1822432"/>
        <a:ext cx="2888576" cy="302923"/>
      </dsp:txXfrm>
    </dsp:sp>
    <dsp:sp modelId="{7DEF860E-2042-9D41-8E25-F5DA8E1FFE16}">
      <dsp:nvSpPr>
        <dsp:cNvPr id="0" name=""/>
        <dsp:cNvSpPr/>
      </dsp:nvSpPr>
      <dsp:spPr>
        <a:xfrm>
          <a:off x="0" y="1764083"/>
          <a:ext cx="1634042" cy="4196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TBH</a:t>
          </a:r>
        </a:p>
      </dsp:txBody>
      <dsp:txXfrm>
        <a:off x="20484" y="1784567"/>
        <a:ext cx="1593074" cy="378653"/>
      </dsp:txXfrm>
    </dsp:sp>
    <dsp:sp modelId="{28F5E997-85A7-E34C-BCCC-B5A1E7379A48}">
      <dsp:nvSpPr>
        <dsp:cNvPr id="0" name=""/>
        <dsp:cNvSpPr/>
      </dsp:nvSpPr>
      <dsp:spPr>
        <a:xfrm rot="5400000">
          <a:off x="2918675" y="962014"/>
          <a:ext cx="335697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 err="1"/>
            <a:t>throwback</a:t>
          </a:r>
          <a:r>
            <a:rPr lang="pt-BR" sz="1700" kern="1200" dirty="0"/>
            <a:t> </a:t>
          </a:r>
          <a:r>
            <a:rPr lang="pt-BR" sz="1700" kern="1200" dirty="0" err="1"/>
            <a:t>Thursday</a:t>
          </a:r>
          <a:endParaRPr lang="pt-BR" sz="1700" kern="1200" dirty="0"/>
        </a:p>
      </dsp:txBody>
      <dsp:txXfrm rot="-5400000">
        <a:off x="1634043" y="2263034"/>
        <a:ext cx="2888576" cy="302923"/>
      </dsp:txXfrm>
    </dsp:sp>
    <dsp:sp modelId="{D5CF2498-B2A9-5843-94B7-FD3F28859E17}">
      <dsp:nvSpPr>
        <dsp:cNvPr id="0" name=""/>
        <dsp:cNvSpPr/>
      </dsp:nvSpPr>
      <dsp:spPr>
        <a:xfrm>
          <a:off x="0" y="2204686"/>
          <a:ext cx="1634042" cy="4196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 dirty="0"/>
            <a:t>TBT</a:t>
          </a:r>
        </a:p>
      </dsp:txBody>
      <dsp:txXfrm>
        <a:off x="20484" y="2225170"/>
        <a:ext cx="1593074" cy="378653"/>
      </dsp:txXfrm>
    </dsp:sp>
    <dsp:sp modelId="{27F382EF-7A5C-2D4B-9095-67F50A00432C}">
      <dsp:nvSpPr>
        <dsp:cNvPr id="0" name=""/>
        <dsp:cNvSpPr/>
      </dsp:nvSpPr>
      <dsp:spPr>
        <a:xfrm rot="5400000">
          <a:off x="2918675" y="1402617"/>
          <a:ext cx="335697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 err="1"/>
            <a:t>thanks</a:t>
          </a:r>
          <a:endParaRPr lang="pt-BR" sz="1700" kern="1200" dirty="0"/>
        </a:p>
      </dsp:txBody>
      <dsp:txXfrm rot="-5400000">
        <a:off x="1634043" y="2703637"/>
        <a:ext cx="2888576" cy="302923"/>
      </dsp:txXfrm>
    </dsp:sp>
    <dsp:sp modelId="{5F14B98C-78FF-A248-8D2F-D920550AC784}">
      <dsp:nvSpPr>
        <dsp:cNvPr id="0" name=""/>
        <dsp:cNvSpPr/>
      </dsp:nvSpPr>
      <dsp:spPr>
        <a:xfrm>
          <a:off x="0" y="2645288"/>
          <a:ext cx="1634042" cy="4196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 dirty="0"/>
            <a:t>THX/THKS</a:t>
          </a:r>
        </a:p>
      </dsp:txBody>
      <dsp:txXfrm>
        <a:off x="20484" y="2665772"/>
        <a:ext cx="1593074" cy="378653"/>
      </dsp:txXfrm>
    </dsp:sp>
    <dsp:sp modelId="{31679DF2-31C7-B948-913E-98E0C7533E98}">
      <dsp:nvSpPr>
        <dsp:cNvPr id="0" name=""/>
        <dsp:cNvSpPr/>
      </dsp:nvSpPr>
      <dsp:spPr>
        <a:xfrm rot="5400000">
          <a:off x="2918675" y="1843220"/>
          <a:ext cx="335697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 err="1"/>
            <a:t>text</a:t>
          </a:r>
          <a:endParaRPr lang="pt-BR" sz="1700" kern="1200" dirty="0"/>
        </a:p>
      </dsp:txBody>
      <dsp:txXfrm rot="-5400000">
        <a:off x="1634043" y="3144240"/>
        <a:ext cx="2888576" cy="302923"/>
      </dsp:txXfrm>
    </dsp:sp>
    <dsp:sp modelId="{7B8A9616-5D33-2E47-952B-52B2918BDD6C}">
      <dsp:nvSpPr>
        <dsp:cNvPr id="0" name=""/>
        <dsp:cNvSpPr/>
      </dsp:nvSpPr>
      <dsp:spPr>
        <a:xfrm>
          <a:off x="0" y="3085891"/>
          <a:ext cx="1634042" cy="4196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TXT</a:t>
          </a:r>
        </a:p>
      </dsp:txBody>
      <dsp:txXfrm>
        <a:off x="20484" y="3106375"/>
        <a:ext cx="1593074" cy="378653"/>
      </dsp:txXfrm>
    </dsp:sp>
    <dsp:sp modelId="{2CDA7203-25E7-704A-A14A-3ECE4B994114}">
      <dsp:nvSpPr>
        <dsp:cNvPr id="0" name=""/>
        <dsp:cNvSpPr/>
      </dsp:nvSpPr>
      <dsp:spPr>
        <a:xfrm rot="5400000">
          <a:off x="2918675" y="2283822"/>
          <a:ext cx="335697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 err="1"/>
            <a:t>you</a:t>
          </a:r>
          <a:r>
            <a:rPr lang="pt-BR" sz="1700" kern="1200" dirty="0"/>
            <a:t> too</a:t>
          </a:r>
        </a:p>
      </dsp:txBody>
      <dsp:txXfrm rot="-5400000">
        <a:off x="1634043" y="3584842"/>
        <a:ext cx="2888576" cy="302923"/>
      </dsp:txXfrm>
    </dsp:sp>
    <dsp:sp modelId="{68C1F3A8-3FEB-E146-A841-A777D96A675E}">
      <dsp:nvSpPr>
        <dsp:cNvPr id="0" name=""/>
        <dsp:cNvSpPr/>
      </dsp:nvSpPr>
      <dsp:spPr>
        <a:xfrm>
          <a:off x="0" y="3526493"/>
          <a:ext cx="1634042" cy="4196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 dirty="0"/>
            <a:t>U2</a:t>
          </a:r>
        </a:p>
      </dsp:txBody>
      <dsp:txXfrm>
        <a:off x="20484" y="3546977"/>
        <a:ext cx="1593074" cy="378653"/>
      </dsp:txXfrm>
    </dsp:sp>
    <dsp:sp modelId="{932B8AB2-7C3F-EE45-AFD3-D42E87FDA319}">
      <dsp:nvSpPr>
        <dsp:cNvPr id="0" name=""/>
        <dsp:cNvSpPr/>
      </dsp:nvSpPr>
      <dsp:spPr>
        <a:xfrm rot="5400000">
          <a:off x="2918675" y="2724425"/>
          <a:ext cx="335697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 err="1"/>
            <a:t>your</a:t>
          </a:r>
          <a:endParaRPr lang="pt-BR" sz="1700" kern="1200" dirty="0"/>
        </a:p>
      </dsp:txBody>
      <dsp:txXfrm rot="-5400000">
        <a:off x="1634043" y="4025445"/>
        <a:ext cx="2888576" cy="302923"/>
      </dsp:txXfrm>
    </dsp:sp>
    <dsp:sp modelId="{EB828C93-BE86-8640-886B-EC254B3AFC6E}">
      <dsp:nvSpPr>
        <dsp:cNvPr id="0" name=""/>
        <dsp:cNvSpPr/>
      </dsp:nvSpPr>
      <dsp:spPr>
        <a:xfrm>
          <a:off x="0" y="3967096"/>
          <a:ext cx="1634042" cy="4196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 dirty="0"/>
            <a:t>UR</a:t>
          </a:r>
        </a:p>
      </dsp:txBody>
      <dsp:txXfrm>
        <a:off x="20484" y="3987580"/>
        <a:ext cx="1593074" cy="378653"/>
      </dsp:txXfrm>
    </dsp:sp>
    <dsp:sp modelId="{7FCF5E7D-EC74-0340-9F9A-8A18F407FA41}">
      <dsp:nvSpPr>
        <dsp:cNvPr id="0" name=""/>
        <dsp:cNvSpPr/>
      </dsp:nvSpPr>
      <dsp:spPr>
        <a:xfrm rot="5400000">
          <a:off x="2918675" y="3165028"/>
          <a:ext cx="335697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 err="1"/>
            <a:t>hugs</a:t>
          </a:r>
          <a:r>
            <a:rPr lang="pt-BR" sz="1700" kern="1200" dirty="0"/>
            <a:t> </a:t>
          </a:r>
          <a:r>
            <a:rPr lang="pt-BR" sz="1700" kern="1200" dirty="0" err="1"/>
            <a:t>and</a:t>
          </a:r>
          <a:r>
            <a:rPr lang="pt-BR" sz="1700" kern="1200" dirty="0"/>
            <a:t> </a:t>
          </a:r>
          <a:r>
            <a:rPr lang="pt-BR" sz="1700" kern="1200" dirty="0" err="1"/>
            <a:t>kisses</a:t>
          </a:r>
          <a:endParaRPr lang="pt-BR" sz="1700" kern="1200" dirty="0"/>
        </a:p>
      </dsp:txBody>
      <dsp:txXfrm rot="-5400000">
        <a:off x="1634043" y="4466048"/>
        <a:ext cx="2888576" cy="302923"/>
      </dsp:txXfrm>
    </dsp:sp>
    <dsp:sp modelId="{276A4F90-9D33-DB41-B7B3-9E5379547041}">
      <dsp:nvSpPr>
        <dsp:cNvPr id="0" name=""/>
        <dsp:cNvSpPr/>
      </dsp:nvSpPr>
      <dsp:spPr>
        <a:xfrm>
          <a:off x="0" y="4407699"/>
          <a:ext cx="1634042" cy="4196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 dirty="0"/>
            <a:t>XOXO</a:t>
          </a:r>
        </a:p>
      </dsp:txBody>
      <dsp:txXfrm>
        <a:off x="20484" y="4428183"/>
        <a:ext cx="1593074" cy="378653"/>
      </dsp:txXfrm>
    </dsp:sp>
    <dsp:sp modelId="{AD91DCE6-7BAA-3341-BB6D-3782A7EA246F}">
      <dsp:nvSpPr>
        <dsp:cNvPr id="0" name=""/>
        <dsp:cNvSpPr/>
      </dsp:nvSpPr>
      <dsp:spPr>
        <a:xfrm rot="5400000">
          <a:off x="2918675" y="3605630"/>
          <a:ext cx="335697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 err="1"/>
            <a:t>why</a:t>
          </a:r>
          <a:endParaRPr lang="pt-BR" sz="1700" kern="1200" dirty="0"/>
        </a:p>
      </dsp:txBody>
      <dsp:txXfrm rot="-5400000">
        <a:off x="1634043" y="4906650"/>
        <a:ext cx="2888576" cy="302923"/>
      </dsp:txXfrm>
    </dsp:sp>
    <dsp:sp modelId="{11860463-C8B1-4349-8A75-5F43A20621F8}">
      <dsp:nvSpPr>
        <dsp:cNvPr id="0" name=""/>
        <dsp:cNvSpPr/>
      </dsp:nvSpPr>
      <dsp:spPr>
        <a:xfrm>
          <a:off x="0" y="4848301"/>
          <a:ext cx="1634042" cy="4196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 err="1"/>
            <a:t>Y</a:t>
          </a:r>
          <a:endParaRPr lang="pt-BR" sz="1800" b="1" kern="1200" dirty="0"/>
        </a:p>
      </dsp:txBody>
      <dsp:txXfrm>
        <a:off x="20484" y="4868785"/>
        <a:ext cx="1593074" cy="378653"/>
      </dsp:txXfrm>
    </dsp:sp>
    <dsp:sp modelId="{C276606F-1EF4-9843-906A-65C46CA49189}">
      <dsp:nvSpPr>
        <dsp:cNvPr id="0" name=""/>
        <dsp:cNvSpPr/>
      </dsp:nvSpPr>
      <dsp:spPr>
        <a:xfrm rot="5400000">
          <a:off x="2918675" y="4046233"/>
          <a:ext cx="335697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 err="1"/>
            <a:t>sleeping</a:t>
          </a:r>
          <a:endParaRPr lang="pt-BR" sz="1700" kern="1200" dirty="0"/>
        </a:p>
      </dsp:txBody>
      <dsp:txXfrm rot="-5400000">
        <a:off x="1634043" y="5347253"/>
        <a:ext cx="2888576" cy="302923"/>
      </dsp:txXfrm>
    </dsp:sp>
    <dsp:sp modelId="{8E92DB6C-9157-444A-820C-0985E0C2FF19}">
      <dsp:nvSpPr>
        <dsp:cNvPr id="0" name=""/>
        <dsp:cNvSpPr/>
      </dsp:nvSpPr>
      <dsp:spPr>
        <a:xfrm>
          <a:off x="0" y="5288904"/>
          <a:ext cx="1634042" cy="4196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ZZZ</a:t>
          </a:r>
        </a:p>
      </dsp:txBody>
      <dsp:txXfrm>
        <a:off x="20484" y="5309388"/>
        <a:ext cx="1593074" cy="378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Vocabulary corner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16A936D-1536-DA65-BD1F-4A3F1C92B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811" y="1221174"/>
            <a:ext cx="3044952" cy="41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1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6: collocations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86A5F15A-B23E-58AD-5D27-E484D707774B}"/>
              </a:ext>
            </a:extLst>
          </p:cNvPr>
          <p:cNvGrpSpPr/>
          <p:nvPr/>
        </p:nvGrpSpPr>
        <p:grpSpPr>
          <a:xfrm>
            <a:off x="4674658" y="1899227"/>
            <a:ext cx="7482583" cy="3059545"/>
            <a:chOff x="4674658" y="1899227"/>
            <a:chExt cx="7482583" cy="3059545"/>
          </a:xfrm>
        </p:grpSpPr>
        <p:pic>
          <p:nvPicPr>
            <p:cNvPr id="5" name="Imagem 4" descr="Interface gráfica do usuário, chat ou mensagem de texto&#10;&#10;Descrição gerada automaticamente">
              <a:extLst>
                <a:ext uri="{FF2B5EF4-FFF2-40B4-BE49-F238E27FC236}">
                  <a16:creationId xmlns:a16="http://schemas.microsoft.com/office/drawing/2014/main" id="{AA4937FA-D363-23F9-E1CB-EFBF217A6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4658" y="1899227"/>
              <a:ext cx="7482583" cy="3059545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D4FADE91-AFDC-359D-B23A-A7839D61FC1C}"/>
                </a:ext>
              </a:extLst>
            </p:cNvPr>
            <p:cNvSpPr txBox="1"/>
            <p:nvPr/>
          </p:nvSpPr>
          <p:spPr>
            <a:xfrm>
              <a:off x="7406579" y="2830312"/>
              <a:ext cx="1370502" cy="369332"/>
            </a:xfrm>
            <a:custGeom>
              <a:avLst/>
              <a:gdLst>
                <a:gd name="connsiteX0" fmla="*/ 0 w 1370502"/>
                <a:gd name="connsiteY0" fmla="*/ 0 h 369332"/>
                <a:gd name="connsiteX1" fmla="*/ 1370502 w 1370502"/>
                <a:gd name="connsiteY1" fmla="*/ 0 h 369332"/>
                <a:gd name="connsiteX2" fmla="*/ 1370502 w 1370502"/>
                <a:gd name="connsiteY2" fmla="*/ 369332 h 369332"/>
                <a:gd name="connsiteX3" fmla="*/ 0 w 1370502"/>
                <a:gd name="connsiteY3" fmla="*/ 369332 h 369332"/>
                <a:gd name="connsiteX4" fmla="*/ 0 w 1370502"/>
                <a:gd name="connsiteY4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502" h="369332" fill="none" extrusionOk="0">
                  <a:moveTo>
                    <a:pt x="0" y="0"/>
                  </a:moveTo>
                  <a:cubicBezTo>
                    <a:pt x="346542" y="-41528"/>
                    <a:pt x="934669" y="-42656"/>
                    <a:pt x="1370502" y="0"/>
                  </a:cubicBezTo>
                  <a:cubicBezTo>
                    <a:pt x="1360044" y="136842"/>
                    <a:pt x="1343279" y="302669"/>
                    <a:pt x="1370502" y="369332"/>
                  </a:cubicBezTo>
                  <a:cubicBezTo>
                    <a:pt x="1061189" y="464691"/>
                    <a:pt x="137875" y="300132"/>
                    <a:pt x="0" y="369332"/>
                  </a:cubicBezTo>
                  <a:cubicBezTo>
                    <a:pt x="-11636" y="186919"/>
                    <a:pt x="-6040" y="115751"/>
                    <a:pt x="0" y="0"/>
                  </a:cubicBezTo>
                  <a:close/>
                </a:path>
                <a:path w="1370502" h="369332" stroke="0" extrusionOk="0">
                  <a:moveTo>
                    <a:pt x="0" y="0"/>
                  </a:moveTo>
                  <a:cubicBezTo>
                    <a:pt x="209060" y="112149"/>
                    <a:pt x="1054183" y="-66095"/>
                    <a:pt x="1370502" y="0"/>
                  </a:cubicBezTo>
                  <a:cubicBezTo>
                    <a:pt x="1347698" y="167616"/>
                    <a:pt x="1368442" y="247698"/>
                    <a:pt x="1370502" y="369332"/>
                  </a:cubicBezTo>
                  <a:cubicBezTo>
                    <a:pt x="1207853" y="490961"/>
                    <a:pt x="190376" y="360657"/>
                    <a:pt x="0" y="369332"/>
                  </a:cubicBezTo>
                  <a:cubicBezTo>
                    <a:pt x="19812" y="326466"/>
                    <a:pt x="15727" y="93631"/>
                    <a:pt x="0" y="0"/>
                  </a:cubicBezTo>
                  <a:close/>
                </a:path>
              </a:pathLst>
            </a:custGeom>
            <a:solidFill>
              <a:srgbClr val="E7EEF6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sz="2400" dirty="0" err="1">
                  <a:solidFill>
                    <a:srgbClr val="FF0000"/>
                  </a:solidFill>
                </a:rPr>
                <a:t>develop</a:t>
              </a:r>
              <a:endParaRPr lang="pt-BR" sz="2400" dirty="0">
                <a:solidFill>
                  <a:srgbClr val="FF0000"/>
                </a:solidFill>
              </a:endParaRP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94D63376-1523-E2A4-C595-EC8A15946B42}"/>
                </a:ext>
              </a:extLst>
            </p:cNvPr>
            <p:cNvSpPr txBox="1"/>
            <p:nvPr/>
          </p:nvSpPr>
          <p:spPr>
            <a:xfrm>
              <a:off x="7394703" y="4372125"/>
              <a:ext cx="1974927" cy="478387"/>
            </a:xfrm>
            <a:custGeom>
              <a:avLst/>
              <a:gdLst>
                <a:gd name="connsiteX0" fmla="*/ 0 w 1974927"/>
                <a:gd name="connsiteY0" fmla="*/ 0 h 478387"/>
                <a:gd name="connsiteX1" fmla="*/ 1974927 w 1974927"/>
                <a:gd name="connsiteY1" fmla="*/ 0 h 478387"/>
                <a:gd name="connsiteX2" fmla="*/ 1974927 w 1974927"/>
                <a:gd name="connsiteY2" fmla="*/ 478387 h 478387"/>
                <a:gd name="connsiteX3" fmla="*/ 0 w 1974927"/>
                <a:gd name="connsiteY3" fmla="*/ 478387 h 478387"/>
                <a:gd name="connsiteX4" fmla="*/ 0 w 1974927"/>
                <a:gd name="connsiteY4" fmla="*/ 0 h 47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4927" h="478387" fill="none" extrusionOk="0">
                  <a:moveTo>
                    <a:pt x="0" y="0"/>
                  </a:moveTo>
                  <a:cubicBezTo>
                    <a:pt x="849068" y="-49533"/>
                    <a:pt x="1055738" y="-14809"/>
                    <a:pt x="1974927" y="0"/>
                  </a:cubicBezTo>
                  <a:cubicBezTo>
                    <a:pt x="2015506" y="186317"/>
                    <a:pt x="2014970" y="294368"/>
                    <a:pt x="1974927" y="478387"/>
                  </a:cubicBezTo>
                  <a:cubicBezTo>
                    <a:pt x="1030712" y="430156"/>
                    <a:pt x="719873" y="562842"/>
                    <a:pt x="0" y="478387"/>
                  </a:cubicBezTo>
                  <a:cubicBezTo>
                    <a:pt x="-29696" y="324987"/>
                    <a:pt x="35844" y="140518"/>
                    <a:pt x="0" y="0"/>
                  </a:cubicBezTo>
                  <a:close/>
                </a:path>
                <a:path w="1974927" h="478387" stroke="0" extrusionOk="0">
                  <a:moveTo>
                    <a:pt x="0" y="0"/>
                  </a:moveTo>
                  <a:cubicBezTo>
                    <a:pt x="739626" y="118645"/>
                    <a:pt x="1029441" y="116012"/>
                    <a:pt x="1974927" y="0"/>
                  </a:cubicBezTo>
                  <a:cubicBezTo>
                    <a:pt x="2011584" y="186917"/>
                    <a:pt x="1981739" y="294270"/>
                    <a:pt x="1974927" y="478387"/>
                  </a:cubicBezTo>
                  <a:cubicBezTo>
                    <a:pt x="1479138" y="612987"/>
                    <a:pt x="535867" y="321191"/>
                    <a:pt x="0" y="478387"/>
                  </a:cubicBezTo>
                  <a:cubicBezTo>
                    <a:pt x="-30840" y="298759"/>
                    <a:pt x="-12212" y="139718"/>
                    <a:pt x="0" y="0"/>
                  </a:cubicBezTo>
                  <a:close/>
                </a:path>
              </a:pathLst>
            </a:custGeom>
            <a:solidFill>
              <a:srgbClr val="E7EEF6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108000" rtlCol="0">
              <a:spAutoFit/>
            </a:bodyPr>
            <a:lstStyle/>
            <a:p>
              <a:r>
                <a:rPr lang="pt-BR" sz="2400" dirty="0" err="1">
                  <a:solidFill>
                    <a:srgbClr val="FF0000"/>
                  </a:solidFill>
                </a:rPr>
                <a:t>feel</a:t>
              </a:r>
              <a:r>
                <a:rPr lang="pt-BR" sz="2400" dirty="0">
                  <a:solidFill>
                    <a:srgbClr val="FF0000"/>
                  </a:solidFill>
                </a:rPr>
                <a:t>, </a:t>
              </a:r>
              <a:r>
                <a:rPr lang="pt-BR" sz="2400" dirty="0" err="1">
                  <a:solidFill>
                    <a:srgbClr val="FF0000"/>
                  </a:solidFill>
                </a:rPr>
                <a:t>have</a:t>
              </a:r>
              <a:r>
                <a:rPr lang="pt-BR" sz="2400" dirty="0">
                  <a:solidFill>
                    <a:srgbClr val="FF0000"/>
                  </a:solidFill>
                </a:rPr>
                <a:t>, </a:t>
              </a:r>
              <a:r>
                <a:rPr lang="pt-BR" sz="2400" dirty="0" err="1">
                  <a:solidFill>
                    <a:srgbClr val="FF0000"/>
                  </a:solidFill>
                </a:rPr>
                <a:t>share</a:t>
              </a:r>
              <a:endParaRPr lang="pt-BR" sz="2400" dirty="0">
                <a:solidFill>
                  <a:srgbClr val="FF0000"/>
                </a:solidFill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E9AC76C0-E42B-7199-87A8-C6918598715D}"/>
                </a:ext>
              </a:extLst>
            </p:cNvPr>
            <p:cNvSpPr txBox="1"/>
            <p:nvPr/>
          </p:nvSpPr>
          <p:spPr>
            <a:xfrm>
              <a:off x="9945920" y="2830312"/>
              <a:ext cx="1370502" cy="369332"/>
            </a:xfrm>
            <a:custGeom>
              <a:avLst/>
              <a:gdLst>
                <a:gd name="connsiteX0" fmla="*/ 0 w 1370502"/>
                <a:gd name="connsiteY0" fmla="*/ 0 h 369332"/>
                <a:gd name="connsiteX1" fmla="*/ 1370502 w 1370502"/>
                <a:gd name="connsiteY1" fmla="*/ 0 h 369332"/>
                <a:gd name="connsiteX2" fmla="*/ 1370502 w 1370502"/>
                <a:gd name="connsiteY2" fmla="*/ 369332 h 369332"/>
                <a:gd name="connsiteX3" fmla="*/ 0 w 1370502"/>
                <a:gd name="connsiteY3" fmla="*/ 369332 h 369332"/>
                <a:gd name="connsiteX4" fmla="*/ 0 w 1370502"/>
                <a:gd name="connsiteY4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502" h="369332" fill="none" extrusionOk="0">
                  <a:moveTo>
                    <a:pt x="0" y="0"/>
                  </a:moveTo>
                  <a:cubicBezTo>
                    <a:pt x="346542" y="-41528"/>
                    <a:pt x="934669" y="-42656"/>
                    <a:pt x="1370502" y="0"/>
                  </a:cubicBezTo>
                  <a:cubicBezTo>
                    <a:pt x="1360044" y="136842"/>
                    <a:pt x="1343279" y="302669"/>
                    <a:pt x="1370502" y="369332"/>
                  </a:cubicBezTo>
                  <a:cubicBezTo>
                    <a:pt x="1061189" y="464691"/>
                    <a:pt x="137875" y="300132"/>
                    <a:pt x="0" y="369332"/>
                  </a:cubicBezTo>
                  <a:cubicBezTo>
                    <a:pt x="-11636" y="186919"/>
                    <a:pt x="-6040" y="115751"/>
                    <a:pt x="0" y="0"/>
                  </a:cubicBezTo>
                  <a:close/>
                </a:path>
                <a:path w="1370502" h="369332" stroke="0" extrusionOk="0">
                  <a:moveTo>
                    <a:pt x="0" y="0"/>
                  </a:moveTo>
                  <a:cubicBezTo>
                    <a:pt x="209060" y="112149"/>
                    <a:pt x="1054183" y="-66095"/>
                    <a:pt x="1370502" y="0"/>
                  </a:cubicBezTo>
                  <a:cubicBezTo>
                    <a:pt x="1347698" y="167616"/>
                    <a:pt x="1368442" y="247698"/>
                    <a:pt x="1370502" y="369332"/>
                  </a:cubicBezTo>
                  <a:cubicBezTo>
                    <a:pt x="1207853" y="490961"/>
                    <a:pt x="190376" y="360657"/>
                    <a:pt x="0" y="369332"/>
                  </a:cubicBezTo>
                  <a:cubicBezTo>
                    <a:pt x="19812" y="326466"/>
                    <a:pt x="15727" y="93631"/>
                    <a:pt x="0" y="0"/>
                  </a:cubicBezTo>
                  <a:close/>
                </a:path>
              </a:pathLst>
            </a:custGeom>
            <a:solidFill>
              <a:srgbClr val="E7EEF6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sz="2400" dirty="0">
                  <a:solidFill>
                    <a:srgbClr val="FF0000"/>
                  </a:solidFill>
                </a:rPr>
                <a:t>in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B7C998C4-962B-90BF-C128-EC694375791F}"/>
                </a:ext>
              </a:extLst>
            </p:cNvPr>
            <p:cNvSpPr txBox="1"/>
            <p:nvPr/>
          </p:nvSpPr>
          <p:spPr>
            <a:xfrm>
              <a:off x="9943552" y="4372125"/>
              <a:ext cx="1370502" cy="369332"/>
            </a:xfrm>
            <a:custGeom>
              <a:avLst/>
              <a:gdLst>
                <a:gd name="connsiteX0" fmla="*/ 0 w 1370502"/>
                <a:gd name="connsiteY0" fmla="*/ 0 h 369332"/>
                <a:gd name="connsiteX1" fmla="*/ 1370502 w 1370502"/>
                <a:gd name="connsiteY1" fmla="*/ 0 h 369332"/>
                <a:gd name="connsiteX2" fmla="*/ 1370502 w 1370502"/>
                <a:gd name="connsiteY2" fmla="*/ 369332 h 369332"/>
                <a:gd name="connsiteX3" fmla="*/ 0 w 1370502"/>
                <a:gd name="connsiteY3" fmla="*/ 369332 h 369332"/>
                <a:gd name="connsiteX4" fmla="*/ 0 w 1370502"/>
                <a:gd name="connsiteY4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502" h="369332" fill="none" extrusionOk="0">
                  <a:moveTo>
                    <a:pt x="0" y="0"/>
                  </a:moveTo>
                  <a:cubicBezTo>
                    <a:pt x="346542" y="-41528"/>
                    <a:pt x="934669" y="-42656"/>
                    <a:pt x="1370502" y="0"/>
                  </a:cubicBezTo>
                  <a:cubicBezTo>
                    <a:pt x="1360044" y="136842"/>
                    <a:pt x="1343279" y="302669"/>
                    <a:pt x="1370502" y="369332"/>
                  </a:cubicBezTo>
                  <a:cubicBezTo>
                    <a:pt x="1061189" y="464691"/>
                    <a:pt x="137875" y="300132"/>
                    <a:pt x="0" y="369332"/>
                  </a:cubicBezTo>
                  <a:cubicBezTo>
                    <a:pt x="-11636" y="186919"/>
                    <a:pt x="-6040" y="115751"/>
                    <a:pt x="0" y="0"/>
                  </a:cubicBezTo>
                  <a:close/>
                </a:path>
                <a:path w="1370502" h="369332" stroke="0" extrusionOk="0">
                  <a:moveTo>
                    <a:pt x="0" y="0"/>
                  </a:moveTo>
                  <a:cubicBezTo>
                    <a:pt x="209060" y="112149"/>
                    <a:pt x="1054183" y="-66095"/>
                    <a:pt x="1370502" y="0"/>
                  </a:cubicBezTo>
                  <a:cubicBezTo>
                    <a:pt x="1347698" y="167616"/>
                    <a:pt x="1368442" y="247698"/>
                    <a:pt x="1370502" y="369332"/>
                  </a:cubicBezTo>
                  <a:cubicBezTo>
                    <a:pt x="1207853" y="490961"/>
                    <a:pt x="190376" y="360657"/>
                    <a:pt x="0" y="369332"/>
                  </a:cubicBezTo>
                  <a:cubicBezTo>
                    <a:pt x="19812" y="326466"/>
                    <a:pt x="15727" y="93631"/>
                    <a:pt x="0" y="0"/>
                  </a:cubicBezTo>
                  <a:close/>
                </a:path>
              </a:pathLst>
            </a:custGeom>
            <a:solidFill>
              <a:srgbClr val="E7EEF6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sz="2400" dirty="0" err="1">
                  <a:solidFill>
                    <a:srgbClr val="FF0000"/>
                  </a:solidFill>
                </a:rPr>
                <a:t>with</a:t>
              </a:r>
              <a:endParaRPr lang="pt-BR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5902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natural disasters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72AABEB1-BCF2-5F09-4639-9943E59C60F5}"/>
              </a:ext>
            </a:extLst>
          </p:cNvPr>
          <p:cNvGrpSpPr/>
          <p:nvPr/>
        </p:nvGrpSpPr>
        <p:grpSpPr>
          <a:xfrm>
            <a:off x="5633147" y="643467"/>
            <a:ext cx="5580000" cy="5262414"/>
            <a:chOff x="5633147" y="643467"/>
            <a:chExt cx="5580000" cy="5262414"/>
          </a:xfrm>
        </p:grpSpPr>
        <p:pic>
          <p:nvPicPr>
            <p:cNvPr id="5" name="Imagem 4" descr="Tela de jogo de vídeo game&#10;&#10;Descrição gerada automaticamente com confiança média">
              <a:extLst>
                <a:ext uri="{FF2B5EF4-FFF2-40B4-BE49-F238E27FC236}">
                  <a16:creationId xmlns:a16="http://schemas.microsoft.com/office/drawing/2014/main" id="{77A13CA0-4418-00DA-795D-89992BA91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33147" y="643467"/>
              <a:ext cx="5580000" cy="4852963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CEF4DCF2-9253-47D9-2D0E-BD80BABBD94C}"/>
                </a:ext>
              </a:extLst>
            </p:cNvPr>
            <p:cNvSpPr txBox="1"/>
            <p:nvPr/>
          </p:nvSpPr>
          <p:spPr>
            <a:xfrm>
              <a:off x="6160603" y="2813009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bushfire</a:t>
              </a:r>
              <a:endParaRPr lang="pt-BR" sz="2400" b="1" dirty="0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1B946C9B-0197-9ACD-DD3C-6440C498F992}"/>
                </a:ext>
              </a:extLst>
            </p:cNvPr>
            <p:cNvSpPr txBox="1"/>
            <p:nvPr/>
          </p:nvSpPr>
          <p:spPr>
            <a:xfrm>
              <a:off x="6160603" y="5444216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drought</a:t>
              </a:r>
              <a:endParaRPr lang="pt-BR" sz="2400" b="1" dirty="0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7218E1F8-5B25-FD3F-02A9-67D6ED7788E8}"/>
                </a:ext>
              </a:extLst>
            </p:cNvPr>
            <p:cNvSpPr txBox="1"/>
            <p:nvPr/>
          </p:nvSpPr>
          <p:spPr>
            <a:xfrm>
              <a:off x="8928918" y="2813009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earthquake</a:t>
              </a:r>
              <a:endParaRPr lang="pt-BR" sz="2400" b="1" dirty="0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A5ADA6C2-5F34-0D2D-57E6-162DE74249A9}"/>
                </a:ext>
              </a:extLst>
            </p:cNvPr>
            <p:cNvSpPr txBox="1"/>
            <p:nvPr/>
          </p:nvSpPr>
          <p:spPr>
            <a:xfrm>
              <a:off x="8928918" y="5444216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flood</a:t>
              </a:r>
              <a:endParaRPr lang="pt-BR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80952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natural disasters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D8C55B9-22E4-1D0A-984A-D3198D89AFF0}"/>
              </a:ext>
            </a:extLst>
          </p:cNvPr>
          <p:cNvGrpSpPr/>
          <p:nvPr/>
        </p:nvGrpSpPr>
        <p:grpSpPr>
          <a:xfrm>
            <a:off x="5633147" y="643467"/>
            <a:ext cx="5580000" cy="5297754"/>
            <a:chOff x="5633147" y="643467"/>
            <a:chExt cx="5580000" cy="5297754"/>
          </a:xfrm>
        </p:grpSpPr>
        <p:pic>
          <p:nvPicPr>
            <p:cNvPr id="5" name="Imagem 4" descr="Site&#10;&#10;Descrição gerada automaticamente com confiança média">
              <a:extLst>
                <a:ext uri="{FF2B5EF4-FFF2-40B4-BE49-F238E27FC236}">
                  <a16:creationId xmlns:a16="http://schemas.microsoft.com/office/drawing/2014/main" id="{FEE99D58-C691-3430-63F7-991FF78C9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33147" y="643467"/>
              <a:ext cx="5580000" cy="4920203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5803A52D-5740-736C-7442-787262BAED0C}"/>
                </a:ext>
              </a:extLst>
            </p:cNvPr>
            <p:cNvSpPr txBox="1"/>
            <p:nvPr/>
          </p:nvSpPr>
          <p:spPr>
            <a:xfrm>
              <a:off x="6012491" y="2735679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hurricane</a:t>
              </a:r>
              <a:endParaRPr lang="pt-BR" sz="2400" b="1" dirty="0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563234E1-A541-3266-7C0B-D4FA448F0E63}"/>
                </a:ext>
              </a:extLst>
            </p:cNvPr>
            <p:cNvSpPr txBox="1"/>
            <p:nvPr/>
          </p:nvSpPr>
          <p:spPr>
            <a:xfrm>
              <a:off x="6012491" y="5479556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landslide</a:t>
              </a:r>
              <a:endParaRPr lang="pt-BR" sz="2400" b="1" dirty="0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E06E5A38-BDEB-9C88-6030-64E20E6A291F}"/>
                </a:ext>
              </a:extLst>
            </p:cNvPr>
            <p:cNvSpPr txBox="1"/>
            <p:nvPr/>
          </p:nvSpPr>
          <p:spPr>
            <a:xfrm>
              <a:off x="8875808" y="2735679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avalanche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1B1F0FB3-6AE9-03EC-C9C9-9C897ABDC9AB}"/>
                </a:ext>
              </a:extLst>
            </p:cNvPr>
            <p:cNvSpPr txBox="1"/>
            <p:nvPr/>
          </p:nvSpPr>
          <p:spPr>
            <a:xfrm>
              <a:off x="8780806" y="5479556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tsunami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4728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the weather</a:t>
            </a:r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DE873DD3-CA7A-7B02-C25B-ED767C880025}"/>
              </a:ext>
            </a:extLst>
          </p:cNvPr>
          <p:cNvGrpSpPr/>
          <p:nvPr/>
        </p:nvGrpSpPr>
        <p:grpSpPr>
          <a:xfrm>
            <a:off x="4778117" y="1808307"/>
            <a:ext cx="7290061" cy="3655551"/>
            <a:chOff x="4778117" y="1808307"/>
            <a:chExt cx="7290061" cy="3655551"/>
          </a:xfrm>
        </p:grpSpPr>
        <p:pic>
          <p:nvPicPr>
            <p:cNvPr id="14" name="Imagem 13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A405E7B1-3E18-0E7C-00CD-800A193BC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78117" y="1808307"/>
              <a:ext cx="7290061" cy="3241386"/>
            </a:xfrm>
            <a:prstGeom prst="rect">
              <a:avLst/>
            </a:prstGeom>
          </p:spPr>
        </p:pic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85E3AD61-BB2D-79FC-07DD-1C11AC51FF64}"/>
                </a:ext>
              </a:extLst>
            </p:cNvPr>
            <p:cNvSpPr txBox="1"/>
            <p:nvPr/>
          </p:nvSpPr>
          <p:spPr>
            <a:xfrm>
              <a:off x="5036481" y="3198167"/>
              <a:ext cx="1483072" cy="461665"/>
            </a:xfrm>
            <a:custGeom>
              <a:avLst/>
              <a:gdLst>
                <a:gd name="connsiteX0" fmla="*/ 0 w 1483072"/>
                <a:gd name="connsiteY0" fmla="*/ 0 h 461665"/>
                <a:gd name="connsiteX1" fmla="*/ 1483072 w 1483072"/>
                <a:gd name="connsiteY1" fmla="*/ 0 h 461665"/>
                <a:gd name="connsiteX2" fmla="*/ 1483072 w 1483072"/>
                <a:gd name="connsiteY2" fmla="*/ 461665 h 461665"/>
                <a:gd name="connsiteX3" fmla="*/ 0 w 1483072"/>
                <a:gd name="connsiteY3" fmla="*/ 461665 h 461665"/>
                <a:gd name="connsiteX4" fmla="*/ 0 w 1483072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3072" h="461665" fill="none" extrusionOk="0">
                  <a:moveTo>
                    <a:pt x="0" y="0"/>
                  </a:moveTo>
                  <a:cubicBezTo>
                    <a:pt x="407784" y="111184"/>
                    <a:pt x="766110" y="15555"/>
                    <a:pt x="1483072" y="0"/>
                  </a:cubicBezTo>
                  <a:cubicBezTo>
                    <a:pt x="1480924" y="186521"/>
                    <a:pt x="1480779" y="313513"/>
                    <a:pt x="1483072" y="461665"/>
                  </a:cubicBezTo>
                  <a:cubicBezTo>
                    <a:pt x="817950" y="423372"/>
                    <a:pt x="173620" y="593783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1483072" h="461665" stroke="0" extrusionOk="0">
                  <a:moveTo>
                    <a:pt x="0" y="0"/>
                  </a:moveTo>
                  <a:cubicBezTo>
                    <a:pt x="477157" y="-122967"/>
                    <a:pt x="1282061" y="-56308"/>
                    <a:pt x="1483072" y="0"/>
                  </a:cubicBezTo>
                  <a:cubicBezTo>
                    <a:pt x="1501818" y="143527"/>
                    <a:pt x="1456082" y="261265"/>
                    <a:pt x="1483072" y="461665"/>
                  </a:cubicBezTo>
                  <a:cubicBezTo>
                    <a:pt x="752712" y="588014"/>
                    <a:pt x="242031" y="437333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cloudy</a:t>
              </a:r>
              <a:endParaRPr lang="pt-BR" sz="2400" b="1" dirty="0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67903A34-7672-5A5E-564C-1F061AD0FD6F}"/>
                </a:ext>
              </a:extLst>
            </p:cNvPr>
            <p:cNvSpPr txBox="1"/>
            <p:nvPr/>
          </p:nvSpPr>
          <p:spPr>
            <a:xfrm>
              <a:off x="5036481" y="5002192"/>
              <a:ext cx="1483072" cy="461665"/>
            </a:xfrm>
            <a:custGeom>
              <a:avLst/>
              <a:gdLst>
                <a:gd name="connsiteX0" fmla="*/ 0 w 1483072"/>
                <a:gd name="connsiteY0" fmla="*/ 0 h 461665"/>
                <a:gd name="connsiteX1" fmla="*/ 1483072 w 1483072"/>
                <a:gd name="connsiteY1" fmla="*/ 0 h 461665"/>
                <a:gd name="connsiteX2" fmla="*/ 1483072 w 1483072"/>
                <a:gd name="connsiteY2" fmla="*/ 461665 h 461665"/>
                <a:gd name="connsiteX3" fmla="*/ 0 w 1483072"/>
                <a:gd name="connsiteY3" fmla="*/ 461665 h 461665"/>
                <a:gd name="connsiteX4" fmla="*/ 0 w 1483072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3072" h="461665" fill="none" extrusionOk="0">
                  <a:moveTo>
                    <a:pt x="0" y="0"/>
                  </a:moveTo>
                  <a:cubicBezTo>
                    <a:pt x="407784" y="111184"/>
                    <a:pt x="766110" y="15555"/>
                    <a:pt x="1483072" y="0"/>
                  </a:cubicBezTo>
                  <a:cubicBezTo>
                    <a:pt x="1480924" y="186521"/>
                    <a:pt x="1480779" y="313513"/>
                    <a:pt x="1483072" y="461665"/>
                  </a:cubicBezTo>
                  <a:cubicBezTo>
                    <a:pt x="817950" y="423372"/>
                    <a:pt x="173620" y="593783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1483072" h="461665" stroke="0" extrusionOk="0">
                  <a:moveTo>
                    <a:pt x="0" y="0"/>
                  </a:moveTo>
                  <a:cubicBezTo>
                    <a:pt x="477157" y="-122967"/>
                    <a:pt x="1282061" y="-56308"/>
                    <a:pt x="1483072" y="0"/>
                  </a:cubicBezTo>
                  <a:cubicBezTo>
                    <a:pt x="1501818" y="143527"/>
                    <a:pt x="1456082" y="261265"/>
                    <a:pt x="1483072" y="461665"/>
                  </a:cubicBezTo>
                  <a:cubicBezTo>
                    <a:pt x="752712" y="588014"/>
                    <a:pt x="242031" y="437333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foggy</a:t>
              </a:r>
              <a:endParaRPr lang="pt-BR" sz="2400" b="1" dirty="0"/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D8E3CDB6-C084-0300-224C-64C50956C51D}"/>
                </a:ext>
              </a:extLst>
            </p:cNvPr>
            <p:cNvSpPr txBox="1"/>
            <p:nvPr/>
          </p:nvSpPr>
          <p:spPr>
            <a:xfrm>
              <a:off x="6825417" y="3198167"/>
              <a:ext cx="1483072" cy="461665"/>
            </a:xfrm>
            <a:custGeom>
              <a:avLst/>
              <a:gdLst>
                <a:gd name="connsiteX0" fmla="*/ 0 w 1483072"/>
                <a:gd name="connsiteY0" fmla="*/ 0 h 461665"/>
                <a:gd name="connsiteX1" fmla="*/ 1483072 w 1483072"/>
                <a:gd name="connsiteY1" fmla="*/ 0 h 461665"/>
                <a:gd name="connsiteX2" fmla="*/ 1483072 w 1483072"/>
                <a:gd name="connsiteY2" fmla="*/ 461665 h 461665"/>
                <a:gd name="connsiteX3" fmla="*/ 0 w 1483072"/>
                <a:gd name="connsiteY3" fmla="*/ 461665 h 461665"/>
                <a:gd name="connsiteX4" fmla="*/ 0 w 1483072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3072" h="461665" fill="none" extrusionOk="0">
                  <a:moveTo>
                    <a:pt x="0" y="0"/>
                  </a:moveTo>
                  <a:cubicBezTo>
                    <a:pt x="407784" y="111184"/>
                    <a:pt x="766110" y="15555"/>
                    <a:pt x="1483072" y="0"/>
                  </a:cubicBezTo>
                  <a:cubicBezTo>
                    <a:pt x="1480924" y="186521"/>
                    <a:pt x="1480779" y="313513"/>
                    <a:pt x="1483072" y="461665"/>
                  </a:cubicBezTo>
                  <a:cubicBezTo>
                    <a:pt x="817950" y="423372"/>
                    <a:pt x="173620" y="593783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1483072" h="461665" stroke="0" extrusionOk="0">
                  <a:moveTo>
                    <a:pt x="0" y="0"/>
                  </a:moveTo>
                  <a:cubicBezTo>
                    <a:pt x="477157" y="-122967"/>
                    <a:pt x="1282061" y="-56308"/>
                    <a:pt x="1483072" y="0"/>
                  </a:cubicBezTo>
                  <a:cubicBezTo>
                    <a:pt x="1501818" y="143527"/>
                    <a:pt x="1456082" y="261265"/>
                    <a:pt x="1483072" y="461665"/>
                  </a:cubicBezTo>
                  <a:cubicBezTo>
                    <a:pt x="752712" y="588014"/>
                    <a:pt x="242031" y="437333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rainy</a:t>
              </a:r>
              <a:endParaRPr lang="pt-BR" sz="2400" b="1" dirty="0"/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C7B8CC30-2B39-BA67-44E0-6D6CF978975C}"/>
                </a:ext>
              </a:extLst>
            </p:cNvPr>
            <p:cNvSpPr txBox="1"/>
            <p:nvPr/>
          </p:nvSpPr>
          <p:spPr>
            <a:xfrm>
              <a:off x="6825417" y="5002192"/>
              <a:ext cx="1483072" cy="461665"/>
            </a:xfrm>
            <a:custGeom>
              <a:avLst/>
              <a:gdLst>
                <a:gd name="connsiteX0" fmla="*/ 0 w 1483072"/>
                <a:gd name="connsiteY0" fmla="*/ 0 h 461665"/>
                <a:gd name="connsiteX1" fmla="*/ 1483072 w 1483072"/>
                <a:gd name="connsiteY1" fmla="*/ 0 h 461665"/>
                <a:gd name="connsiteX2" fmla="*/ 1483072 w 1483072"/>
                <a:gd name="connsiteY2" fmla="*/ 461665 h 461665"/>
                <a:gd name="connsiteX3" fmla="*/ 0 w 1483072"/>
                <a:gd name="connsiteY3" fmla="*/ 461665 h 461665"/>
                <a:gd name="connsiteX4" fmla="*/ 0 w 1483072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3072" h="461665" fill="none" extrusionOk="0">
                  <a:moveTo>
                    <a:pt x="0" y="0"/>
                  </a:moveTo>
                  <a:cubicBezTo>
                    <a:pt x="407784" y="111184"/>
                    <a:pt x="766110" y="15555"/>
                    <a:pt x="1483072" y="0"/>
                  </a:cubicBezTo>
                  <a:cubicBezTo>
                    <a:pt x="1480924" y="186521"/>
                    <a:pt x="1480779" y="313513"/>
                    <a:pt x="1483072" y="461665"/>
                  </a:cubicBezTo>
                  <a:cubicBezTo>
                    <a:pt x="817950" y="423372"/>
                    <a:pt x="173620" y="593783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1483072" h="461665" stroke="0" extrusionOk="0">
                  <a:moveTo>
                    <a:pt x="0" y="0"/>
                  </a:moveTo>
                  <a:cubicBezTo>
                    <a:pt x="477157" y="-122967"/>
                    <a:pt x="1282061" y="-56308"/>
                    <a:pt x="1483072" y="0"/>
                  </a:cubicBezTo>
                  <a:cubicBezTo>
                    <a:pt x="1501818" y="143527"/>
                    <a:pt x="1456082" y="261265"/>
                    <a:pt x="1483072" y="461665"/>
                  </a:cubicBezTo>
                  <a:cubicBezTo>
                    <a:pt x="752712" y="588014"/>
                    <a:pt x="242031" y="437333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snowy</a:t>
              </a:r>
              <a:endParaRPr lang="pt-BR" sz="2400" b="1" dirty="0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DCAFD3D7-DF04-D0DC-F943-714F0F6278FF}"/>
                </a:ext>
              </a:extLst>
            </p:cNvPr>
            <p:cNvSpPr txBox="1"/>
            <p:nvPr/>
          </p:nvSpPr>
          <p:spPr>
            <a:xfrm>
              <a:off x="8634011" y="5002193"/>
              <a:ext cx="1483072" cy="461665"/>
            </a:xfrm>
            <a:custGeom>
              <a:avLst/>
              <a:gdLst>
                <a:gd name="connsiteX0" fmla="*/ 0 w 1483072"/>
                <a:gd name="connsiteY0" fmla="*/ 0 h 461665"/>
                <a:gd name="connsiteX1" fmla="*/ 1483072 w 1483072"/>
                <a:gd name="connsiteY1" fmla="*/ 0 h 461665"/>
                <a:gd name="connsiteX2" fmla="*/ 1483072 w 1483072"/>
                <a:gd name="connsiteY2" fmla="*/ 461665 h 461665"/>
                <a:gd name="connsiteX3" fmla="*/ 0 w 1483072"/>
                <a:gd name="connsiteY3" fmla="*/ 461665 h 461665"/>
                <a:gd name="connsiteX4" fmla="*/ 0 w 1483072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3072" h="461665" fill="none" extrusionOk="0">
                  <a:moveTo>
                    <a:pt x="0" y="0"/>
                  </a:moveTo>
                  <a:cubicBezTo>
                    <a:pt x="407784" y="111184"/>
                    <a:pt x="766110" y="15555"/>
                    <a:pt x="1483072" y="0"/>
                  </a:cubicBezTo>
                  <a:cubicBezTo>
                    <a:pt x="1480924" y="186521"/>
                    <a:pt x="1480779" y="313513"/>
                    <a:pt x="1483072" y="461665"/>
                  </a:cubicBezTo>
                  <a:cubicBezTo>
                    <a:pt x="817950" y="423372"/>
                    <a:pt x="173620" y="593783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1483072" h="461665" stroke="0" extrusionOk="0">
                  <a:moveTo>
                    <a:pt x="0" y="0"/>
                  </a:moveTo>
                  <a:cubicBezTo>
                    <a:pt x="477157" y="-122967"/>
                    <a:pt x="1282061" y="-56308"/>
                    <a:pt x="1483072" y="0"/>
                  </a:cubicBezTo>
                  <a:cubicBezTo>
                    <a:pt x="1501818" y="143527"/>
                    <a:pt x="1456082" y="261265"/>
                    <a:pt x="1483072" y="461665"/>
                  </a:cubicBezTo>
                  <a:cubicBezTo>
                    <a:pt x="752712" y="588014"/>
                    <a:pt x="242031" y="437333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sunny</a:t>
              </a:r>
              <a:endParaRPr lang="pt-BR" sz="2400" b="1" dirty="0"/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3F97DD93-922D-3F20-1C6B-72F34419B585}"/>
                </a:ext>
              </a:extLst>
            </p:cNvPr>
            <p:cNvSpPr txBox="1"/>
            <p:nvPr/>
          </p:nvSpPr>
          <p:spPr>
            <a:xfrm>
              <a:off x="8634011" y="3198167"/>
              <a:ext cx="1483072" cy="461665"/>
            </a:xfrm>
            <a:custGeom>
              <a:avLst/>
              <a:gdLst>
                <a:gd name="connsiteX0" fmla="*/ 0 w 1483072"/>
                <a:gd name="connsiteY0" fmla="*/ 0 h 461665"/>
                <a:gd name="connsiteX1" fmla="*/ 1483072 w 1483072"/>
                <a:gd name="connsiteY1" fmla="*/ 0 h 461665"/>
                <a:gd name="connsiteX2" fmla="*/ 1483072 w 1483072"/>
                <a:gd name="connsiteY2" fmla="*/ 461665 h 461665"/>
                <a:gd name="connsiteX3" fmla="*/ 0 w 1483072"/>
                <a:gd name="connsiteY3" fmla="*/ 461665 h 461665"/>
                <a:gd name="connsiteX4" fmla="*/ 0 w 1483072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3072" h="461665" fill="none" extrusionOk="0">
                  <a:moveTo>
                    <a:pt x="0" y="0"/>
                  </a:moveTo>
                  <a:cubicBezTo>
                    <a:pt x="407784" y="111184"/>
                    <a:pt x="766110" y="15555"/>
                    <a:pt x="1483072" y="0"/>
                  </a:cubicBezTo>
                  <a:cubicBezTo>
                    <a:pt x="1480924" y="186521"/>
                    <a:pt x="1480779" y="313513"/>
                    <a:pt x="1483072" y="461665"/>
                  </a:cubicBezTo>
                  <a:cubicBezTo>
                    <a:pt x="817950" y="423372"/>
                    <a:pt x="173620" y="593783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1483072" h="461665" stroke="0" extrusionOk="0">
                  <a:moveTo>
                    <a:pt x="0" y="0"/>
                  </a:moveTo>
                  <a:cubicBezTo>
                    <a:pt x="477157" y="-122967"/>
                    <a:pt x="1282061" y="-56308"/>
                    <a:pt x="1483072" y="0"/>
                  </a:cubicBezTo>
                  <a:cubicBezTo>
                    <a:pt x="1501818" y="143527"/>
                    <a:pt x="1456082" y="261265"/>
                    <a:pt x="1483072" y="461665"/>
                  </a:cubicBezTo>
                  <a:cubicBezTo>
                    <a:pt x="752712" y="588014"/>
                    <a:pt x="242031" y="437333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stormy</a:t>
              </a:r>
              <a:endParaRPr lang="pt-BR" sz="2400" b="1" dirty="0"/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3C2836E1-CC0A-0765-BE20-8E9EC3A8DD72}"/>
                </a:ext>
              </a:extLst>
            </p:cNvPr>
            <p:cNvSpPr txBox="1"/>
            <p:nvPr/>
          </p:nvSpPr>
          <p:spPr>
            <a:xfrm>
              <a:off x="10442605" y="3198167"/>
              <a:ext cx="1483072" cy="461665"/>
            </a:xfrm>
            <a:custGeom>
              <a:avLst/>
              <a:gdLst>
                <a:gd name="connsiteX0" fmla="*/ 0 w 1483072"/>
                <a:gd name="connsiteY0" fmla="*/ 0 h 461665"/>
                <a:gd name="connsiteX1" fmla="*/ 1483072 w 1483072"/>
                <a:gd name="connsiteY1" fmla="*/ 0 h 461665"/>
                <a:gd name="connsiteX2" fmla="*/ 1483072 w 1483072"/>
                <a:gd name="connsiteY2" fmla="*/ 461665 h 461665"/>
                <a:gd name="connsiteX3" fmla="*/ 0 w 1483072"/>
                <a:gd name="connsiteY3" fmla="*/ 461665 h 461665"/>
                <a:gd name="connsiteX4" fmla="*/ 0 w 1483072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3072" h="461665" fill="none" extrusionOk="0">
                  <a:moveTo>
                    <a:pt x="0" y="0"/>
                  </a:moveTo>
                  <a:cubicBezTo>
                    <a:pt x="407784" y="111184"/>
                    <a:pt x="766110" y="15555"/>
                    <a:pt x="1483072" y="0"/>
                  </a:cubicBezTo>
                  <a:cubicBezTo>
                    <a:pt x="1480924" y="186521"/>
                    <a:pt x="1480779" y="313513"/>
                    <a:pt x="1483072" y="461665"/>
                  </a:cubicBezTo>
                  <a:cubicBezTo>
                    <a:pt x="817950" y="423372"/>
                    <a:pt x="173620" y="593783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1483072" h="461665" stroke="0" extrusionOk="0">
                  <a:moveTo>
                    <a:pt x="0" y="0"/>
                  </a:moveTo>
                  <a:cubicBezTo>
                    <a:pt x="477157" y="-122967"/>
                    <a:pt x="1282061" y="-56308"/>
                    <a:pt x="1483072" y="0"/>
                  </a:cubicBezTo>
                  <a:cubicBezTo>
                    <a:pt x="1501818" y="143527"/>
                    <a:pt x="1456082" y="261265"/>
                    <a:pt x="1483072" y="461665"/>
                  </a:cubicBezTo>
                  <a:cubicBezTo>
                    <a:pt x="752712" y="588014"/>
                    <a:pt x="242031" y="437333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windy</a:t>
              </a:r>
              <a:endParaRPr lang="pt-BR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76864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8: linking words/phrases</a:t>
            </a:r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98BABCD9-2720-2C0E-9C80-AAFF50A0D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736" y="2451759"/>
            <a:ext cx="5374823" cy="1954481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EC1D994C-A773-2D7B-0C32-08BAB425AC8E}"/>
              </a:ext>
            </a:extLst>
          </p:cNvPr>
          <p:cNvSpPr txBox="1"/>
          <p:nvPr/>
        </p:nvSpPr>
        <p:spPr>
          <a:xfrm>
            <a:off x="8594111" y="3219249"/>
            <a:ext cx="1370502" cy="369332"/>
          </a:xfrm>
          <a:custGeom>
            <a:avLst/>
            <a:gdLst>
              <a:gd name="connsiteX0" fmla="*/ 0 w 1370502"/>
              <a:gd name="connsiteY0" fmla="*/ 0 h 369332"/>
              <a:gd name="connsiteX1" fmla="*/ 1370502 w 1370502"/>
              <a:gd name="connsiteY1" fmla="*/ 0 h 369332"/>
              <a:gd name="connsiteX2" fmla="*/ 1370502 w 1370502"/>
              <a:gd name="connsiteY2" fmla="*/ 369332 h 369332"/>
              <a:gd name="connsiteX3" fmla="*/ 0 w 1370502"/>
              <a:gd name="connsiteY3" fmla="*/ 369332 h 369332"/>
              <a:gd name="connsiteX4" fmla="*/ 0 w 1370502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502" h="369332" fill="none" extrusionOk="0">
                <a:moveTo>
                  <a:pt x="0" y="0"/>
                </a:moveTo>
                <a:cubicBezTo>
                  <a:pt x="346542" y="-41528"/>
                  <a:pt x="934669" y="-42656"/>
                  <a:pt x="1370502" y="0"/>
                </a:cubicBezTo>
                <a:cubicBezTo>
                  <a:pt x="1360044" y="136842"/>
                  <a:pt x="1343279" y="302669"/>
                  <a:pt x="1370502" y="369332"/>
                </a:cubicBezTo>
                <a:cubicBezTo>
                  <a:pt x="1061189" y="464691"/>
                  <a:pt x="137875" y="300132"/>
                  <a:pt x="0" y="369332"/>
                </a:cubicBezTo>
                <a:cubicBezTo>
                  <a:pt x="-11636" y="186919"/>
                  <a:pt x="-6040" y="115751"/>
                  <a:pt x="0" y="0"/>
                </a:cubicBezTo>
                <a:close/>
              </a:path>
              <a:path w="1370502" h="369332" stroke="0" extrusionOk="0">
                <a:moveTo>
                  <a:pt x="0" y="0"/>
                </a:moveTo>
                <a:cubicBezTo>
                  <a:pt x="209060" y="112149"/>
                  <a:pt x="1054183" y="-66095"/>
                  <a:pt x="1370502" y="0"/>
                </a:cubicBezTo>
                <a:cubicBezTo>
                  <a:pt x="1347698" y="167616"/>
                  <a:pt x="1368442" y="247698"/>
                  <a:pt x="1370502" y="369332"/>
                </a:cubicBezTo>
                <a:cubicBezTo>
                  <a:pt x="1207853" y="490961"/>
                  <a:pt x="190376" y="360657"/>
                  <a:pt x="0" y="369332"/>
                </a:cubicBezTo>
                <a:cubicBezTo>
                  <a:pt x="19812" y="326466"/>
                  <a:pt x="15727" y="9363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2400" dirty="0" err="1">
                <a:solidFill>
                  <a:srgbClr val="FF0000"/>
                </a:solidFill>
              </a:rPr>
              <a:t>Such</a:t>
            </a:r>
            <a:r>
              <a:rPr lang="pt-BR" sz="2400" dirty="0">
                <a:solidFill>
                  <a:srgbClr val="FF0000"/>
                </a:solidFill>
              </a:rPr>
              <a:t> as</a:t>
            </a:r>
          </a:p>
        </p:txBody>
      </p:sp>
    </p:spTree>
    <p:extLst>
      <p:ext uri="{BB962C8B-B14F-4D97-AF65-F5344CB8AC3E}">
        <p14:creationId xmlns:p14="http://schemas.microsoft.com/office/powerpoint/2010/main" val="2518646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8: kinds of movie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A1040A07-408C-B585-A290-6EE5910896F9}"/>
              </a:ext>
            </a:extLst>
          </p:cNvPr>
          <p:cNvGrpSpPr/>
          <p:nvPr/>
        </p:nvGrpSpPr>
        <p:grpSpPr>
          <a:xfrm>
            <a:off x="5486953" y="125702"/>
            <a:ext cx="5872389" cy="6606595"/>
            <a:chOff x="5676144" y="167603"/>
            <a:chExt cx="5872389" cy="6606595"/>
          </a:xfrm>
        </p:grpSpPr>
        <p:pic>
          <p:nvPicPr>
            <p:cNvPr id="5" name="Imagem 4" descr="Site&#10;&#10;Descrição gerada automaticamente">
              <a:extLst>
                <a:ext uri="{FF2B5EF4-FFF2-40B4-BE49-F238E27FC236}">
                  <a16:creationId xmlns:a16="http://schemas.microsoft.com/office/drawing/2014/main" id="{45CCDA69-5F06-E380-E4CF-0BBE26CB0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61529" y="167603"/>
              <a:ext cx="1812055" cy="6522794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E9A3AB2C-2EF1-1D76-B755-8719687F1987}"/>
                </a:ext>
              </a:extLst>
            </p:cNvPr>
            <p:cNvSpPr txBox="1"/>
            <p:nvPr/>
          </p:nvSpPr>
          <p:spPr>
            <a:xfrm>
              <a:off x="5763041" y="2015335"/>
              <a:ext cx="2119036" cy="461665"/>
            </a:xfrm>
            <a:custGeom>
              <a:avLst/>
              <a:gdLst>
                <a:gd name="connsiteX0" fmla="*/ 0 w 2119036"/>
                <a:gd name="connsiteY0" fmla="*/ 0 h 461665"/>
                <a:gd name="connsiteX1" fmla="*/ 2119036 w 2119036"/>
                <a:gd name="connsiteY1" fmla="*/ 0 h 461665"/>
                <a:gd name="connsiteX2" fmla="*/ 2119036 w 2119036"/>
                <a:gd name="connsiteY2" fmla="*/ 461665 h 461665"/>
                <a:gd name="connsiteX3" fmla="*/ 0 w 2119036"/>
                <a:gd name="connsiteY3" fmla="*/ 461665 h 461665"/>
                <a:gd name="connsiteX4" fmla="*/ 0 w 2119036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9036" h="461665" fill="none" extrusionOk="0">
                  <a:moveTo>
                    <a:pt x="0" y="0"/>
                  </a:moveTo>
                  <a:cubicBezTo>
                    <a:pt x="783156" y="-49533"/>
                    <a:pt x="1113854" y="-14809"/>
                    <a:pt x="2119036" y="0"/>
                  </a:cubicBezTo>
                  <a:cubicBezTo>
                    <a:pt x="2116888" y="186521"/>
                    <a:pt x="2116743" y="313513"/>
                    <a:pt x="2119036" y="461665"/>
                  </a:cubicBezTo>
                  <a:cubicBezTo>
                    <a:pt x="1109846" y="413434"/>
                    <a:pt x="833195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119036" h="461665" stroke="0" extrusionOk="0">
                  <a:moveTo>
                    <a:pt x="0" y="0"/>
                  </a:moveTo>
                  <a:cubicBezTo>
                    <a:pt x="458960" y="118645"/>
                    <a:pt x="1687447" y="116012"/>
                    <a:pt x="2119036" y="0"/>
                  </a:cubicBezTo>
                  <a:cubicBezTo>
                    <a:pt x="2137782" y="143527"/>
                    <a:pt x="2092046" y="261265"/>
                    <a:pt x="2119036" y="461665"/>
                  </a:cubicBezTo>
                  <a:cubicBezTo>
                    <a:pt x="1770037" y="596265"/>
                    <a:pt x="798774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adventure</a:t>
              </a:r>
              <a:endParaRPr lang="pt-BR" sz="2400" b="1" dirty="0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6D33CAFC-4060-13A2-6F33-32CA7FB8D4BC}"/>
                </a:ext>
              </a:extLst>
            </p:cNvPr>
            <p:cNvSpPr txBox="1"/>
            <p:nvPr/>
          </p:nvSpPr>
          <p:spPr>
            <a:xfrm>
              <a:off x="5676144" y="4205834"/>
              <a:ext cx="2119036" cy="461665"/>
            </a:xfrm>
            <a:custGeom>
              <a:avLst/>
              <a:gdLst>
                <a:gd name="connsiteX0" fmla="*/ 0 w 2119036"/>
                <a:gd name="connsiteY0" fmla="*/ 0 h 461665"/>
                <a:gd name="connsiteX1" fmla="*/ 2119036 w 2119036"/>
                <a:gd name="connsiteY1" fmla="*/ 0 h 461665"/>
                <a:gd name="connsiteX2" fmla="*/ 2119036 w 2119036"/>
                <a:gd name="connsiteY2" fmla="*/ 461665 h 461665"/>
                <a:gd name="connsiteX3" fmla="*/ 0 w 2119036"/>
                <a:gd name="connsiteY3" fmla="*/ 461665 h 461665"/>
                <a:gd name="connsiteX4" fmla="*/ 0 w 2119036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9036" h="461665" fill="none" extrusionOk="0">
                  <a:moveTo>
                    <a:pt x="0" y="0"/>
                  </a:moveTo>
                  <a:cubicBezTo>
                    <a:pt x="783156" y="-49533"/>
                    <a:pt x="1113854" y="-14809"/>
                    <a:pt x="2119036" y="0"/>
                  </a:cubicBezTo>
                  <a:cubicBezTo>
                    <a:pt x="2116888" y="186521"/>
                    <a:pt x="2116743" y="313513"/>
                    <a:pt x="2119036" y="461665"/>
                  </a:cubicBezTo>
                  <a:cubicBezTo>
                    <a:pt x="1109846" y="413434"/>
                    <a:pt x="833195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119036" h="461665" stroke="0" extrusionOk="0">
                  <a:moveTo>
                    <a:pt x="0" y="0"/>
                  </a:moveTo>
                  <a:cubicBezTo>
                    <a:pt x="458960" y="118645"/>
                    <a:pt x="1687447" y="116012"/>
                    <a:pt x="2119036" y="0"/>
                  </a:cubicBezTo>
                  <a:cubicBezTo>
                    <a:pt x="2137782" y="143527"/>
                    <a:pt x="2092046" y="261265"/>
                    <a:pt x="2119036" y="461665"/>
                  </a:cubicBezTo>
                  <a:cubicBezTo>
                    <a:pt x="1770037" y="596265"/>
                    <a:pt x="798774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action</a:t>
              </a:r>
              <a:endParaRPr lang="pt-BR" sz="2400" b="1" dirty="0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059E11AD-29CC-714F-2DE6-01ECEF94F7E6}"/>
                </a:ext>
              </a:extLst>
            </p:cNvPr>
            <p:cNvSpPr txBox="1"/>
            <p:nvPr/>
          </p:nvSpPr>
          <p:spPr>
            <a:xfrm>
              <a:off x="5763041" y="6312533"/>
              <a:ext cx="2119036" cy="461665"/>
            </a:xfrm>
            <a:custGeom>
              <a:avLst/>
              <a:gdLst>
                <a:gd name="connsiteX0" fmla="*/ 0 w 2119036"/>
                <a:gd name="connsiteY0" fmla="*/ 0 h 461665"/>
                <a:gd name="connsiteX1" fmla="*/ 2119036 w 2119036"/>
                <a:gd name="connsiteY1" fmla="*/ 0 h 461665"/>
                <a:gd name="connsiteX2" fmla="*/ 2119036 w 2119036"/>
                <a:gd name="connsiteY2" fmla="*/ 461665 h 461665"/>
                <a:gd name="connsiteX3" fmla="*/ 0 w 2119036"/>
                <a:gd name="connsiteY3" fmla="*/ 461665 h 461665"/>
                <a:gd name="connsiteX4" fmla="*/ 0 w 2119036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9036" h="461665" fill="none" extrusionOk="0">
                  <a:moveTo>
                    <a:pt x="0" y="0"/>
                  </a:moveTo>
                  <a:cubicBezTo>
                    <a:pt x="783156" y="-49533"/>
                    <a:pt x="1113854" y="-14809"/>
                    <a:pt x="2119036" y="0"/>
                  </a:cubicBezTo>
                  <a:cubicBezTo>
                    <a:pt x="2116888" y="186521"/>
                    <a:pt x="2116743" y="313513"/>
                    <a:pt x="2119036" y="461665"/>
                  </a:cubicBezTo>
                  <a:cubicBezTo>
                    <a:pt x="1109846" y="413434"/>
                    <a:pt x="833195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119036" h="461665" stroke="0" extrusionOk="0">
                  <a:moveTo>
                    <a:pt x="0" y="0"/>
                  </a:moveTo>
                  <a:cubicBezTo>
                    <a:pt x="458960" y="118645"/>
                    <a:pt x="1687447" y="116012"/>
                    <a:pt x="2119036" y="0"/>
                  </a:cubicBezTo>
                  <a:cubicBezTo>
                    <a:pt x="2137782" y="143527"/>
                    <a:pt x="2092046" y="261265"/>
                    <a:pt x="2119036" y="461665"/>
                  </a:cubicBezTo>
                  <a:cubicBezTo>
                    <a:pt x="1770037" y="596265"/>
                    <a:pt x="798774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animation</a:t>
              </a:r>
              <a:endParaRPr lang="pt-BR" sz="2400" b="1" dirty="0"/>
            </a:p>
          </p:txBody>
        </p:sp>
        <p:pic>
          <p:nvPicPr>
            <p:cNvPr id="14" name="Imagem 13" descr="Site&#10;&#10;Descrição gerada automaticamente">
              <a:extLst>
                <a:ext uri="{FF2B5EF4-FFF2-40B4-BE49-F238E27FC236}">
                  <a16:creationId xmlns:a16="http://schemas.microsoft.com/office/drawing/2014/main" id="{DC7BFC35-5587-BEB9-98CB-50845C155D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478" y="197564"/>
              <a:ext cx="1812055" cy="6522794"/>
            </a:xfrm>
            <a:prstGeom prst="rect">
              <a:avLst/>
            </a:prstGeom>
          </p:spPr>
        </p:pic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EDCAD519-E473-5A1C-096E-0D5AA808A6F7}"/>
                </a:ext>
              </a:extLst>
            </p:cNvPr>
            <p:cNvSpPr txBox="1"/>
            <p:nvPr/>
          </p:nvSpPr>
          <p:spPr>
            <a:xfrm>
              <a:off x="8793669" y="2034143"/>
              <a:ext cx="2376482" cy="461665"/>
            </a:xfrm>
            <a:custGeom>
              <a:avLst/>
              <a:gdLst>
                <a:gd name="connsiteX0" fmla="*/ 0 w 2376482"/>
                <a:gd name="connsiteY0" fmla="*/ 0 h 461665"/>
                <a:gd name="connsiteX1" fmla="*/ 2376482 w 2376482"/>
                <a:gd name="connsiteY1" fmla="*/ 0 h 461665"/>
                <a:gd name="connsiteX2" fmla="*/ 2376482 w 2376482"/>
                <a:gd name="connsiteY2" fmla="*/ 461665 h 461665"/>
                <a:gd name="connsiteX3" fmla="*/ 0 w 2376482"/>
                <a:gd name="connsiteY3" fmla="*/ 461665 h 461665"/>
                <a:gd name="connsiteX4" fmla="*/ 0 w 2376482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482" h="461665" fill="none" extrusionOk="0">
                  <a:moveTo>
                    <a:pt x="0" y="0"/>
                  </a:moveTo>
                  <a:cubicBezTo>
                    <a:pt x="1149721" y="-49533"/>
                    <a:pt x="2060717" y="-14809"/>
                    <a:pt x="2376482" y="0"/>
                  </a:cubicBezTo>
                  <a:cubicBezTo>
                    <a:pt x="2374334" y="186521"/>
                    <a:pt x="2374189" y="313513"/>
                    <a:pt x="2376482" y="461665"/>
                  </a:cubicBezTo>
                  <a:cubicBezTo>
                    <a:pt x="1483383" y="413434"/>
                    <a:pt x="237955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376482" h="461665" stroke="0" extrusionOk="0">
                  <a:moveTo>
                    <a:pt x="0" y="0"/>
                  </a:moveTo>
                  <a:cubicBezTo>
                    <a:pt x="1032767" y="118645"/>
                    <a:pt x="1884069" y="116012"/>
                    <a:pt x="2376482" y="0"/>
                  </a:cubicBezTo>
                  <a:cubicBezTo>
                    <a:pt x="2395228" y="143527"/>
                    <a:pt x="2349492" y="261265"/>
                    <a:pt x="2376482" y="461665"/>
                  </a:cubicBezTo>
                  <a:cubicBezTo>
                    <a:pt x="1527884" y="596265"/>
                    <a:pt x="798280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comedy</a:t>
              </a:r>
              <a:endParaRPr lang="pt-BR" sz="2400" b="1" dirty="0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D7987F8A-60B6-5A55-9239-2C1F40A8D42C}"/>
                </a:ext>
              </a:extLst>
            </p:cNvPr>
            <p:cNvSpPr txBox="1"/>
            <p:nvPr/>
          </p:nvSpPr>
          <p:spPr>
            <a:xfrm>
              <a:off x="8793668" y="4261502"/>
              <a:ext cx="2376483" cy="461665"/>
            </a:xfrm>
            <a:custGeom>
              <a:avLst/>
              <a:gdLst>
                <a:gd name="connsiteX0" fmla="*/ 0 w 2376483"/>
                <a:gd name="connsiteY0" fmla="*/ 0 h 461665"/>
                <a:gd name="connsiteX1" fmla="*/ 2376483 w 2376483"/>
                <a:gd name="connsiteY1" fmla="*/ 0 h 461665"/>
                <a:gd name="connsiteX2" fmla="*/ 2376483 w 2376483"/>
                <a:gd name="connsiteY2" fmla="*/ 461665 h 461665"/>
                <a:gd name="connsiteX3" fmla="*/ 0 w 2376483"/>
                <a:gd name="connsiteY3" fmla="*/ 461665 h 461665"/>
                <a:gd name="connsiteX4" fmla="*/ 0 w 2376483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483" h="461665" fill="none" extrusionOk="0">
                  <a:moveTo>
                    <a:pt x="0" y="0"/>
                  </a:moveTo>
                  <a:cubicBezTo>
                    <a:pt x="1148606" y="-49533"/>
                    <a:pt x="2059325" y="-14809"/>
                    <a:pt x="2376483" y="0"/>
                  </a:cubicBezTo>
                  <a:cubicBezTo>
                    <a:pt x="2374335" y="186521"/>
                    <a:pt x="2374190" y="313513"/>
                    <a:pt x="2376483" y="461665"/>
                  </a:cubicBezTo>
                  <a:cubicBezTo>
                    <a:pt x="1484576" y="413434"/>
                    <a:pt x="238381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376483" h="461665" stroke="0" extrusionOk="0">
                  <a:moveTo>
                    <a:pt x="0" y="0"/>
                  </a:moveTo>
                  <a:cubicBezTo>
                    <a:pt x="1032565" y="118645"/>
                    <a:pt x="1883448" y="116012"/>
                    <a:pt x="2376483" y="0"/>
                  </a:cubicBezTo>
                  <a:cubicBezTo>
                    <a:pt x="2395229" y="143527"/>
                    <a:pt x="2349493" y="261265"/>
                    <a:pt x="2376483" y="461665"/>
                  </a:cubicBezTo>
                  <a:cubicBezTo>
                    <a:pt x="1528775" y="596265"/>
                    <a:pt x="7997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documentary</a:t>
              </a:r>
              <a:endParaRPr lang="pt-BR" sz="2400" b="1" dirty="0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AD8568C5-8370-DC09-B52A-C9B7DC856148}"/>
                </a:ext>
              </a:extLst>
            </p:cNvPr>
            <p:cNvSpPr txBox="1"/>
            <p:nvPr/>
          </p:nvSpPr>
          <p:spPr>
            <a:xfrm>
              <a:off x="8793667" y="6312532"/>
              <a:ext cx="2376484" cy="461665"/>
            </a:xfrm>
            <a:custGeom>
              <a:avLst/>
              <a:gdLst>
                <a:gd name="connsiteX0" fmla="*/ 0 w 2376484"/>
                <a:gd name="connsiteY0" fmla="*/ 0 h 461665"/>
                <a:gd name="connsiteX1" fmla="*/ 2376484 w 2376484"/>
                <a:gd name="connsiteY1" fmla="*/ 0 h 461665"/>
                <a:gd name="connsiteX2" fmla="*/ 2376484 w 2376484"/>
                <a:gd name="connsiteY2" fmla="*/ 461665 h 461665"/>
                <a:gd name="connsiteX3" fmla="*/ 0 w 2376484"/>
                <a:gd name="connsiteY3" fmla="*/ 461665 h 461665"/>
                <a:gd name="connsiteX4" fmla="*/ 0 w 2376484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484" h="461665" fill="none" extrusionOk="0">
                  <a:moveTo>
                    <a:pt x="0" y="0"/>
                  </a:moveTo>
                  <a:cubicBezTo>
                    <a:pt x="1147491" y="-49533"/>
                    <a:pt x="2057933" y="-14809"/>
                    <a:pt x="2376484" y="0"/>
                  </a:cubicBezTo>
                  <a:cubicBezTo>
                    <a:pt x="2374336" y="186521"/>
                    <a:pt x="2374191" y="313513"/>
                    <a:pt x="2376484" y="461665"/>
                  </a:cubicBezTo>
                  <a:cubicBezTo>
                    <a:pt x="1485769" y="413434"/>
                    <a:pt x="238807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376484" h="461665" stroke="0" extrusionOk="0">
                  <a:moveTo>
                    <a:pt x="0" y="0"/>
                  </a:moveTo>
                  <a:cubicBezTo>
                    <a:pt x="1032363" y="118645"/>
                    <a:pt x="1882826" y="116012"/>
                    <a:pt x="2376484" y="0"/>
                  </a:cubicBezTo>
                  <a:cubicBezTo>
                    <a:pt x="2395230" y="143527"/>
                    <a:pt x="2349494" y="261265"/>
                    <a:pt x="2376484" y="461665"/>
                  </a:cubicBezTo>
                  <a:cubicBezTo>
                    <a:pt x="1529666" y="596265"/>
                    <a:pt x="801138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drama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7917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8: kinds of movie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75FF2317-C020-E5EB-2D61-BB83F5D2B3E2}"/>
              </a:ext>
            </a:extLst>
          </p:cNvPr>
          <p:cNvGrpSpPr/>
          <p:nvPr/>
        </p:nvGrpSpPr>
        <p:grpSpPr>
          <a:xfrm>
            <a:off x="5482840" y="86655"/>
            <a:ext cx="5880614" cy="6684689"/>
            <a:chOff x="5525361" y="89508"/>
            <a:chExt cx="5880614" cy="6684689"/>
          </a:xfrm>
        </p:grpSpPr>
        <p:pic>
          <p:nvPicPr>
            <p:cNvPr id="14" name="Imagem 13" descr="Site&#10;&#10;Descrição gerada automaticamente">
              <a:extLst>
                <a:ext uri="{FF2B5EF4-FFF2-40B4-BE49-F238E27FC236}">
                  <a16:creationId xmlns:a16="http://schemas.microsoft.com/office/drawing/2014/main" id="{A2B6D6A2-8FB0-4C84-C4C1-C682792D58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96889" y="89508"/>
              <a:ext cx="1881356" cy="6684689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E9A3AB2C-2EF1-1D76-B755-8719687F1987}"/>
                </a:ext>
              </a:extLst>
            </p:cNvPr>
            <p:cNvSpPr txBox="1"/>
            <p:nvPr/>
          </p:nvSpPr>
          <p:spPr>
            <a:xfrm>
              <a:off x="5525361" y="1928208"/>
              <a:ext cx="2119036" cy="461665"/>
            </a:xfrm>
            <a:custGeom>
              <a:avLst/>
              <a:gdLst>
                <a:gd name="connsiteX0" fmla="*/ 0 w 2119036"/>
                <a:gd name="connsiteY0" fmla="*/ 0 h 461665"/>
                <a:gd name="connsiteX1" fmla="*/ 2119036 w 2119036"/>
                <a:gd name="connsiteY1" fmla="*/ 0 h 461665"/>
                <a:gd name="connsiteX2" fmla="*/ 2119036 w 2119036"/>
                <a:gd name="connsiteY2" fmla="*/ 461665 h 461665"/>
                <a:gd name="connsiteX3" fmla="*/ 0 w 2119036"/>
                <a:gd name="connsiteY3" fmla="*/ 461665 h 461665"/>
                <a:gd name="connsiteX4" fmla="*/ 0 w 2119036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9036" h="461665" fill="none" extrusionOk="0">
                  <a:moveTo>
                    <a:pt x="0" y="0"/>
                  </a:moveTo>
                  <a:cubicBezTo>
                    <a:pt x="783156" y="-49533"/>
                    <a:pt x="1113854" y="-14809"/>
                    <a:pt x="2119036" y="0"/>
                  </a:cubicBezTo>
                  <a:cubicBezTo>
                    <a:pt x="2116888" y="186521"/>
                    <a:pt x="2116743" y="313513"/>
                    <a:pt x="2119036" y="461665"/>
                  </a:cubicBezTo>
                  <a:cubicBezTo>
                    <a:pt x="1109846" y="413434"/>
                    <a:pt x="833195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119036" h="461665" stroke="0" extrusionOk="0">
                  <a:moveTo>
                    <a:pt x="0" y="0"/>
                  </a:moveTo>
                  <a:cubicBezTo>
                    <a:pt x="458960" y="118645"/>
                    <a:pt x="1687447" y="116012"/>
                    <a:pt x="2119036" y="0"/>
                  </a:cubicBezTo>
                  <a:cubicBezTo>
                    <a:pt x="2137782" y="143527"/>
                    <a:pt x="2092046" y="261265"/>
                    <a:pt x="2119036" y="461665"/>
                  </a:cubicBezTo>
                  <a:cubicBezTo>
                    <a:pt x="1770037" y="596265"/>
                    <a:pt x="798774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fantasy</a:t>
              </a:r>
              <a:endParaRPr lang="pt-BR" sz="2400" b="1" dirty="0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059E11AD-29CC-714F-2DE6-01ECEF94F7E6}"/>
                </a:ext>
              </a:extLst>
            </p:cNvPr>
            <p:cNvSpPr txBox="1"/>
            <p:nvPr/>
          </p:nvSpPr>
          <p:spPr>
            <a:xfrm>
              <a:off x="5525361" y="6312532"/>
              <a:ext cx="2119036" cy="461665"/>
            </a:xfrm>
            <a:custGeom>
              <a:avLst/>
              <a:gdLst>
                <a:gd name="connsiteX0" fmla="*/ 0 w 2119036"/>
                <a:gd name="connsiteY0" fmla="*/ 0 h 461665"/>
                <a:gd name="connsiteX1" fmla="*/ 2119036 w 2119036"/>
                <a:gd name="connsiteY1" fmla="*/ 0 h 461665"/>
                <a:gd name="connsiteX2" fmla="*/ 2119036 w 2119036"/>
                <a:gd name="connsiteY2" fmla="*/ 461665 h 461665"/>
                <a:gd name="connsiteX3" fmla="*/ 0 w 2119036"/>
                <a:gd name="connsiteY3" fmla="*/ 461665 h 461665"/>
                <a:gd name="connsiteX4" fmla="*/ 0 w 2119036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9036" h="461665" fill="none" extrusionOk="0">
                  <a:moveTo>
                    <a:pt x="0" y="0"/>
                  </a:moveTo>
                  <a:cubicBezTo>
                    <a:pt x="783156" y="-49533"/>
                    <a:pt x="1113854" y="-14809"/>
                    <a:pt x="2119036" y="0"/>
                  </a:cubicBezTo>
                  <a:cubicBezTo>
                    <a:pt x="2116888" y="186521"/>
                    <a:pt x="2116743" y="313513"/>
                    <a:pt x="2119036" y="461665"/>
                  </a:cubicBezTo>
                  <a:cubicBezTo>
                    <a:pt x="1109846" y="413434"/>
                    <a:pt x="833195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119036" h="461665" stroke="0" extrusionOk="0">
                  <a:moveTo>
                    <a:pt x="0" y="0"/>
                  </a:moveTo>
                  <a:cubicBezTo>
                    <a:pt x="458960" y="118645"/>
                    <a:pt x="1687447" y="116012"/>
                    <a:pt x="2119036" y="0"/>
                  </a:cubicBezTo>
                  <a:cubicBezTo>
                    <a:pt x="2137782" y="143527"/>
                    <a:pt x="2092046" y="261265"/>
                    <a:pt x="2119036" y="461665"/>
                  </a:cubicBezTo>
                  <a:cubicBezTo>
                    <a:pt x="1770037" y="596265"/>
                    <a:pt x="798774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romance</a:t>
              </a:r>
            </a:p>
          </p:txBody>
        </p:sp>
        <p:pic>
          <p:nvPicPr>
            <p:cNvPr id="15" name="Imagem 14" descr="Site&#10;&#10;Descrição gerada automaticamente">
              <a:extLst>
                <a:ext uri="{FF2B5EF4-FFF2-40B4-BE49-F238E27FC236}">
                  <a16:creationId xmlns:a16="http://schemas.microsoft.com/office/drawing/2014/main" id="{85F85C3F-E043-FB97-6883-C9DC5BDE6B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77541" y="89508"/>
              <a:ext cx="2028434" cy="6684689"/>
            </a:xfrm>
            <a:prstGeom prst="rect">
              <a:avLst/>
            </a:prstGeom>
          </p:spPr>
        </p:pic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272F35CE-ECDB-D2FC-0849-0797F4EB32F3}"/>
                </a:ext>
              </a:extLst>
            </p:cNvPr>
            <p:cNvSpPr/>
            <p:nvPr/>
          </p:nvSpPr>
          <p:spPr>
            <a:xfrm>
              <a:off x="7398327" y="4442762"/>
              <a:ext cx="866899" cy="230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6D33CAFC-4060-13A2-6F33-32CA7FB8D4BC}"/>
                </a:ext>
              </a:extLst>
            </p:cNvPr>
            <p:cNvSpPr txBox="1"/>
            <p:nvPr/>
          </p:nvSpPr>
          <p:spPr>
            <a:xfrm>
              <a:off x="5525361" y="4211930"/>
              <a:ext cx="2119036" cy="446276"/>
            </a:xfrm>
            <a:custGeom>
              <a:avLst/>
              <a:gdLst>
                <a:gd name="connsiteX0" fmla="*/ 0 w 2119036"/>
                <a:gd name="connsiteY0" fmla="*/ 0 h 446276"/>
                <a:gd name="connsiteX1" fmla="*/ 2119036 w 2119036"/>
                <a:gd name="connsiteY1" fmla="*/ 0 h 446276"/>
                <a:gd name="connsiteX2" fmla="*/ 2119036 w 2119036"/>
                <a:gd name="connsiteY2" fmla="*/ 446276 h 446276"/>
                <a:gd name="connsiteX3" fmla="*/ 0 w 2119036"/>
                <a:gd name="connsiteY3" fmla="*/ 446276 h 446276"/>
                <a:gd name="connsiteX4" fmla="*/ 0 w 2119036"/>
                <a:gd name="connsiteY4" fmla="*/ 0 h 44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9036" h="446276" fill="none" extrusionOk="0">
                  <a:moveTo>
                    <a:pt x="0" y="0"/>
                  </a:moveTo>
                  <a:cubicBezTo>
                    <a:pt x="783156" y="-49533"/>
                    <a:pt x="1113854" y="-14809"/>
                    <a:pt x="2119036" y="0"/>
                  </a:cubicBezTo>
                  <a:cubicBezTo>
                    <a:pt x="2078899" y="74666"/>
                    <a:pt x="2139185" y="324507"/>
                    <a:pt x="2119036" y="446276"/>
                  </a:cubicBezTo>
                  <a:cubicBezTo>
                    <a:pt x="1109846" y="398045"/>
                    <a:pt x="833195" y="530731"/>
                    <a:pt x="0" y="446276"/>
                  </a:cubicBezTo>
                  <a:cubicBezTo>
                    <a:pt x="-15366" y="378012"/>
                    <a:pt x="-3386" y="211917"/>
                    <a:pt x="0" y="0"/>
                  </a:cubicBezTo>
                  <a:close/>
                </a:path>
                <a:path w="2119036" h="446276" stroke="0" extrusionOk="0">
                  <a:moveTo>
                    <a:pt x="0" y="0"/>
                  </a:moveTo>
                  <a:cubicBezTo>
                    <a:pt x="458960" y="118645"/>
                    <a:pt x="1687447" y="116012"/>
                    <a:pt x="2119036" y="0"/>
                  </a:cubicBezTo>
                  <a:cubicBezTo>
                    <a:pt x="2093882" y="136330"/>
                    <a:pt x="2100656" y="377279"/>
                    <a:pt x="2119036" y="446276"/>
                  </a:cubicBezTo>
                  <a:cubicBezTo>
                    <a:pt x="1770037" y="580876"/>
                    <a:pt x="798774" y="289080"/>
                    <a:pt x="0" y="446276"/>
                  </a:cubicBezTo>
                  <a:cubicBezTo>
                    <a:pt x="-34199" y="307326"/>
                    <a:pt x="25804" y="98071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300" b="1" dirty="0" err="1"/>
                <a:t>science</a:t>
              </a:r>
              <a:r>
                <a:rPr lang="pt-BR" sz="2300" b="1" dirty="0"/>
                <a:t> </a:t>
              </a:r>
              <a:r>
                <a:rPr lang="pt-BR" sz="2300" b="1" dirty="0" err="1"/>
                <a:t>fiction</a:t>
              </a:r>
              <a:endParaRPr lang="pt-BR" sz="2300" b="1" dirty="0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EDCAD519-E473-5A1C-096E-0D5AA808A6F7}"/>
                </a:ext>
              </a:extLst>
            </p:cNvPr>
            <p:cNvSpPr txBox="1"/>
            <p:nvPr/>
          </p:nvSpPr>
          <p:spPr>
            <a:xfrm>
              <a:off x="8398022" y="2022267"/>
              <a:ext cx="2376482" cy="461665"/>
            </a:xfrm>
            <a:custGeom>
              <a:avLst/>
              <a:gdLst>
                <a:gd name="connsiteX0" fmla="*/ 0 w 2376482"/>
                <a:gd name="connsiteY0" fmla="*/ 0 h 461665"/>
                <a:gd name="connsiteX1" fmla="*/ 2376482 w 2376482"/>
                <a:gd name="connsiteY1" fmla="*/ 0 h 461665"/>
                <a:gd name="connsiteX2" fmla="*/ 2376482 w 2376482"/>
                <a:gd name="connsiteY2" fmla="*/ 461665 h 461665"/>
                <a:gd name="connsiteX3" fmla="*/ 0 w 2376482"/>
                <a:gd name="connsiteY3" fmla="*/ 461665 h 461665"/>
                <a:gd name="connsiteX4" fmla="*/ 0 w 2376482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482" h="461665" fill="none" extrusionOk="0">
                  <a:moveTo>
                    <a:pt x="0" y="0"/>
                  </a:moveTo>
                  <a:cubicBezTo>
                    <a:pt x="1149721" y="-49533"/>
                    <a:pt x="2060717" y="-14809"/>
                    <a:pt x="2376482" y="0"/>
                  </a:cubicBezTo>
                  <a:cubicBezTo>
                    <a:pt x="2374334" y="186521"/>
                    <a:pt x="2374189" y="313513"/>
                    <a:pt x="2376482" y="461665"/>
                  </a:cubicBezTo>
                  <a:cubicBezTo>
                    <a:pt x="1483383" y="413434"/>
                    <a:pt x="237955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376482" h="461665" stroke="0" extrusionOk="0">
                  <a:moveTo>
                    <a:pt x="0" y="0"/>
                  </a:moveTo>
                  <a:cubicBezTo>
                    <a:pt x="1032767" y="118645"/>
                    <a:pt x="1884069" y="116012"/>
                    <a:pt x="2376482" y="0"/>
                  </a:cubicBezTo>
                  <a:cubicBezTo>
                    <a:pt x="2395228" y="143527"/>
                    <a:pt x="2349492" y="261265"/>
                    <a:pt x="2376482" y="461665"/>
                  </a:cubicBezTo>
                  <a:cubicBezTo>
                    <a:pt x="1527884" y="596265"/>
                    <a:pt x="798280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musical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D7987F8A-60B6-5A55-9239-2C1F40A8D42C}"/>
                </a:ext>
              </a:extLst>
            </p:cNvPr>
            <p:cNvSpPr txBox="1"/>
            <p:nvPr/>
          </p:nvSpPr>
          <p:spPr>
            <a:xfrm>
              <a:off x="8398022" y="4275366"/>
              <a:ext cx="2376483" cy="461665"/>
            </a:xfrm>
            <a:custGeom>
              <a:avLst/>
              <a:gdLst>
                <a:gd name="connsiteX0" fmla="*/ 0 w 2376483"/>
                <a:gd name="connsiteY0" fmla="*/ 0 h 461665"/>
                <a:gd name="connsiteX1" fmla="*/ 2376483 w 2376483"/>
                <a:gd name="connsiteY1" fmla="*/ 0 h 461665"/>
                <a:gd name="connsiteX2" fmla="*/ 2376483 w 2376483"/>
                <a:gd name="connsiteY2" fmla="*/ 461665 h 461665"/>
                <a:gd name="connsiteX3" fmla="*/ 0 w 2376483"/>
                <a:gd name="connsiteY3" fmla="*/ 461665 h 461665"/>
                <a:gd name="connsiteX4" fmla="*/ 0 w 2376483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483" h="461665" fill="none" extrusionOk="0">
                  <a:moveTo>
                    <a:pt x="0" y="0"/>
                  </a:moveTo>
                  <a:cubicBezTo>
                    <a:pt x="1148606" y="-49533"/>
                    <a:pt x="2059325" y="-14809"/>
                    <a:pt x="2376483" y="0"/>
                  </a:cubicBezTo>
                  <a:cubicBezTo>
                    <a:pt x="2374335" y="186521"/>
                    <a:pt x="2374190" y="313513"/>
                    <a:pt x="2376483" y="461665"/>
                  </a:cubicBezTo>
                  <a:cubicBezTo>
                    <a:pt x="1484576" y="413434"/>
                    <a:pt x="238381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376483" h="461665" stroke="0" extrusionOk="0">
                  <a:moveTo>
                    <a:pt x="0" y="0"/>
                  </a:moveTo>
                  <a:cubicBezTo>
                    <a:pt x="1032565" y="118645"/>
                    <a:pt x="1883448" y="116012"/>
                    <a:pt x="2376483" y="0"/>
                  </a:cubicBezTo>
                  <a:cubicBezTo>
                    <a:pt x="2395229" y="143527"/>
                    <a:pt x="2349493" y="261265"/>
                    <a:pt x="2376483" y="461665"/>
                  </a:cubicBezTo>
                  <a:cubicBezTo>
                    <a:pt x="1528775" y="596265"/>
                    <a:pt x="7997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thriller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AD8568C5-8370-DC09-B52A-C9B7DC856148}"/>
                </a:ext>
              </a:extLst>
            </p:cNvPr>
            <p:cNvSpPr txBox="1"/>
            <p:nvPr/>
          </p:nvSpPr>
          <p:spPr>
            <a:xfrm>
              <a:off x="8415925" y="6312532"/>
              <a:ext cx="2376484" cy="461665"/>
            </a:xfrm>
            <a:custGeom>
              <a:avLst/>
              <a:gdLst>
                <a:gd name="connsiteX0" fmla="*/ 0 w 2376484"/>
                <a:gd name="connsiteY0" fmla="*/ 0 h 461665"/>
                <a:gd name="connsiteX1" fmla="*/ 2376484 w 2376484"/>
                <a:gd name="connsiteY1" fmla="*/ 0 h 461665"/>
                <a:gd name="connsiteX2" fmla="*/ 2376484 w 2376484"/>
                <a:gd name="connsiteY2" fmla="*/ 461665 h 461665"/>
                <a:gd name="connsiteX3" fmla="*/ 0 w 2376484"/>
                <a:gd name="connsiteY3" fmla="*/ 461665 h 461665"/>
                <a:gd name="connsiteX4" fmla="*/ 0 w 2376484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484" h="461665" fill="none" extrusionOk="0">
                  <a:moveTo>
                    <a:pt x="0" y="0"/>
                  </a:moveTo>
                  <a:cubicBezTo>
                    <a:pt x="1147491" y="-49533"/>
                    <a:pt x="2057933" y="-14809"/>
                    <a:pt x="2376484" y="0"/>
                  </a:cubicBezTo>
                  <a:cubicBezTo>
                    <a:pt x="2374336" y="186521"/>
                    <a:pt x="2374191" y="313513"/>
                    <a:pt x="2376484" y="461665"/>
                  </a:cubicBezTo>
                  <a:cubicBezTo>
                    <a:pt x="1485769" y="413434"/>
                    <a:pt x="238807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376484" h="461665" stroke="0" extrusionOk="0">
                  <a:moveTo>
                    <a:pt x="0" y="0"/>
                  </a:moveTo>
                  <a:cubicBezTo>
                    <a:pt x="1032363" y="118645"/>
                    <a:pt x="1882826" y="116012"/>
                    <a:pt x="2376484" y="0"/>
                  </a:cubicBezTo>
                  <a:cubicBezTo>
                    <a:pt x="2395230" y="143527"/>
                    <a:pt x="2349494" y="261265"/>
                    <a:pt x="2376484" y="461665"/>
                  </a:cubicBezTo>
                  <a:cubicBezTo>
                    <a:pt x="1529666" y="596265"/>
                    <a:pt x="801138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western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892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1:</a:t>
            </a:r>
          </a:p>
          <a:p>
            <a:r>
              <a:rPr lang="en-US" sz="2400" dirty="0"/>
              <a:t>Internet slang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0095ED7-21FD-7101-855C-3F76ABC815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9694412"/>
              </p:ext>
            </p:extLst>
          </p:nvPr>
        </p:nvGraphicFramePr>
        <p:xfrm>
          <a:off x="6153644" y="643467"/>
          <a:ext cx="4539006" cy="571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7059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1:</a:t>
            </a:r>
          </a:p>
          <a:p>
            <a:r>
              <a:rPr lang="en-US" sz="2400" dirty="0"/>
              <a:t>Internet slang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0095ED7-21FD-7101-855C-3F76ABC815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2596838"/>
              </p:ext>
            </p:extLst>
          </p:nvPr>
        </p:nvGraphicFramePr>
        <p:xfrm>
          <a:off x="6153644" y="643467"/>
          <a:ext cx="4539006" cy="571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5063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3: word formation: prefixes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1F46C012-D5E9-8855-CA5C-9284C14B0F16}"/>
              </a:ext>
            </a:extLst>
          </p:cNvPr>
          <p:cNvGrpSpPr/>
          <p:nvPr/>
        </p:nvGrpSpPr>
        <p:grpSpPr>
          <a:xfrm>
            <a:off x="5044947" y="2056369"/>
            <a:ext cx="6756400" cy="2849588"/>
            <a:chOff x="5044947" y="2056369"/>
            <a:chExt cx="6756400" cy="2849588"/>
          </a:xfrm>
        </p:grpSpPr>
        <p:pic>
          <p:nvPicPr>
            <p:cNvPr id="11" name="Imagem 10" descr="Gráfico de dispersão&#10;&#10;Descrição gerada automaticamente com confiança baixa">
              <a:extLst>
                <a:ext uri="{FF2B5EF4-FFF2-40B4-BE49-F238E27FC236}">
                  <a16:creationId xmlns:a16="http://schemas.microsoft.com/office/drawing/2014/main" id="{C0D787BF-4561-37FE-BC35-20F08D4DB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44947" y="2056369"/>
              <a:ext cx="6756400" cy="2133600"/>
            </a:xfrm>
            <a:prstGeom prst="rect">
              <a:avLst/>
            </a:prstGeom>
          </p:spPr>
        </p:pic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521DDBFE-1EE2-DCC1-9D67-A3E82EADB475}"/>
                </a:ext>
              </a:extLst>
            </p:cNvPr>
            <p:cNvSpPr txBox="1"/>
            <p:nvPr/>
          </p:nvSpPr>
          <p:spPr>
            <a:xfrm>
              <a:off x="6804480" y="2624073"/>
              <a:ext cx="1559292" cy="615553"/>
            </a:xfrm>
            <a:custGeom>
              <a:avLst/>
              <a:gdLst>
                <a:gd name="connsiteX0" fmla="*/ 0 w 1559292"/>
                <a:gd name="connsiteY0" fmla="*/ 0 h 615553"/>
                <a:gd name="connsiteX1" fmla="*/ 1559292 w 1559292"/>
                <a:gd name="connsiteY1" fmla="*/ 0 h 615553"/>
                <a:gd name="connsiteX2" fmla="*/ 1559292 w 1559292"/>
                <a:gd name="connsiteY2" fmla="*/ 615553 h 615553"/>
                <a:gd name="connsiteX3" fmla="*/ 0 w 1559292"/>
                <a:gd name="connsiteY3" fmla="*/ 615553 h 615553"/>
                <a:gd name="connsiteX4" fmla="*/ 0 w 1559292"/>
                <a:gd name="connsiteY4" fmla="*/ 0 h 61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9292" h="615553" fill="none" extrusionOk="0">
                  <a:moveTo>
                    <a:pt x="0" y="0"/>
                  </a:moveTo>
                  <a:cubicBezTo>
                    <a:pt x="195990" y="-107561"/>
                    <a:pt x="925652" y="54"/>
                    <a:pt x="1559292" y="0"/>
                  </a:cubicBezTo>
                  <a:cubicBezTo>
                    <a:pt x="1570133" y="268381"/>
                    <a:pt x="1596950" y="331155"/>
                    <a:pt x="1559292" y="615553"/>
                  </a:cubicBezTo>
                  <a:cubicBezTo>
                    <a:pt x="1201477" y="526436"/>
                    <a:pt x="394705" y="722633"/>
                    <a:pt x="0" y="615553"/>
                  </a:cubicBezTo>
                  <a:cubicBezTo>
                    <a:pt x="11140" y="356599"/>
                    <a:pt x="-26361" y="181473"/>
                    <a:pt x="0" y="0"/>
                  </a:cubicBezTo>
                  <a:close/>
                </a:path>
                <a:path w="1559292" h="615553" stroke="0" extrusionOk="0">
                  <a:moveTo>
                    <a:pt x="0" y="0"/>
                  </a:moveTo>
                  <a:cubicBezTo>
                    <a:pt x="738211" y="18780"/>
                    <a:pt x="813929" y="128367"/>
                    <a:pt x="1559292" y="0"/>
                  </a:cubicBezTo>
                  <a:cubicBezTo>
                    <a:pt x="1535089" y="102414"/>
                    <a:pt x="1599978" y="528942"/>
                    <a:pt x="1559292" y="615553"/>
                  </a:cubicBezTo>
                  <a:cubicBezTo>
                    <a:pt x="1045109" y="547959"/>
                    <a:pt x="715210" y="723503"/>
                    <a:pt x="0" y="615553"/>
                  </a:cubicBezTo>
                  <a:cubicBezTo>
                    <a:pt x="-2343" y="346423"/>
                    <a:pt x="-28039" y="6214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2000" b="1" dirty="0" err="1">
                  <a:solidFill>
                    <a:srgbClr val="FF0000"/>
                  </a:solidFill>
                </a:rPr>
                <a:t>in</a:t>
              </a:r>
              <a:r>
                <a:rPr lang="pt-BR" sz="2000" dirty="0" err="1">
                  <a:solidFill>
                    <a:srgbClr val="FF0000"/>
                  </a:solidFill>
                </a:rPr>
                <a:t>dependent</a:t>
              </a:r>
              <a:r>
                <a:rPr lang="pt-BR" sz="2000" dirty="0">
                  <a:solidFill>
                    <a:srgbClr val="FF0000"/>
                  </a:solidFill>
                </a:rPr>
                <a:t>, </a:t>
              </a:r>
              <a:r>
                <a:rPr lang="pt-BR" sz="2000" b="1" dirty="0" err="1">
                  <a:solidFill>
                    <a:srgbClr val="FF0000"/>
                  </a:solidFill>
                </a:rPr>
                <a:t>in</a:t>
              </a:r>
              <a:r>
                <a:rPr lang="pt-BR" sz="2000" dirty="0" err="1">
                  <a:solidFill>
                    <a:srgbClr val="FF0000"/>
                  </a:solidFill>
                </a:rPr>
                <a:t>evitable</a:t>
              </a:r>
              <a:endParaRPr lang="pt-BR" sz="2000" dirty="0">
                <a:solidFill>
                  <a:srgbClr val="FF0000"/>
                </a:solidFill>
              </a:endParaRP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4002EF35-43CC-ACF3-59AE-72ED034410F0}"/>
                </a:ext>
              </a:extLst>
            </p:cNvPr>
            <p:cNvSpPr txBox="1"/>
            <p:nvPr/>
          </p:nvSpPr>
          <p:spPr>
            <a:xfrm>
              <a:off x="8423147" y="2777960"/>
              <a:ext cx="1559292" cy="307777"/>
            </a:xfrm>
            <a:custGeom>
              <a:avLst/>
              <a:gdLst>
                <a:gd name="connsiteX0" fmla="*/ 0 w 1559292"/>
                <a:gd name="connsiteY0" fmla="*/ 0 h 307777"/>
                <a:gd name="connsiteX1" fmla="*/ 1559292 w 1559292"/>
                <a:gd name="connsiteY1" fmla="*/ 0 h 307777"/>
                <a:gd name="connsiteX2" fmla="*/ 1559292 w 1559292"/>
                <a:gd name="connsiteY2" fmla="*/ 307777 h 307777"/>
                <a:gd name="connsiteX3" fmla="*/ 0 w 1559292"/>
                <a:gd name="connsiteY3" fmla="*/ 307777 h 307777"/>
                <a:gd name="connsiteX4" fmla="*/ 0 w 1559292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9292" h="307777" fill="none" extrusionOk="0">
                  <a:moveTo>
                    <a:pt x="0" y="0"/>
                  </a:moveTo>
                  <a:cubicBezTo>
                    <a:pt x="195990" y="-107561"/>
                    <a:pt x="925652" y="54"/>
                    <a:pt x="1559292" y="0"/>
                  </a:cubicBezTo>
                  <a:cubicBezTo>
                    <a:pt x="1545015" y="99743"/>
                    <a:pt x="1574048" y="170504"/>
                    <a:pt x="1559292" y="307777"/>
                  </a:cubicBezTo>
                  <a:cubicBezTo>
                    <a:pt x="1201477" y="218660"/>
                    <a:pt x="394705" y="414857"/>
                    <a:pt x="0" y="307777"/>
                  </a:cubicBezTo>
                  <a:cubicBezTo>
                    <a:pt x="-18407" y="207393"/>
                    <a:pt x="-4177" y="41837"/>
                    <a:pt x="0" y="0"/>
                  </a:cubicBezTo>
                  <a:close/>
                </a:path>
                <a:path w="1559292" h="307777" stroke="0" extrusionOk="0">
                  <a:moveTo>
                    <a:pt x="0" y="0"/>
                  </a:moveTo>
                  <a:cubicBezTo>
                    <a:pt x="738211" y="18780"/>
                    <a:pt x="813929" y="128367"/>
                    <a:pt x="1559292" y="0"/>
                  </a:cubicBezTo>
                  <a:cubicBezTo>
                    <a:pt x="1566984" y="56473"/>
                    <a:pt x="1576999" y="233743"/>
                    <a:pt x="1559292" y="307777"/>
                  </a:cubicBezTo>
                  <a:cubicBezTo>
                    <a:pt x="1045109" y="240183"/>
                    <a:pt x="715210" y="415727"/>
                    <a:pt x="0" y="307777"/>
                  </a:cubicBezTo>
                  <a:cubicBezTo>
                    <a:pt x="25340" y="200698"/>
                    <a:pt x="-1999" y="4337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2000" dirty="0" err="1">
                  <a:solidFill>
                    <a:srgbClr val="FF0000"/>
                  </a:solidFill>
                </a:rPr>
                <a:t>adjective</a:t>
              </a:r>
              <a:endParaRPr lang="pt-BR" sz="2000" dirty="0">
                <a:solidFill>
                  <a:srgbClr val="FF0000"/>
                </a:solidFill>
              </a:endParaRP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5B8C67F3-507A-A4BE-AA96-29D619D161A7}"/>
                </a:ext>
              </a:extLst>
            </p:cNvPr>
            <p:cNvSpPr txBox="1"/>
            <p:nvPr/>
          </p:nvSpPr>
          <p:spPr>
            <a:xfrm>
              <a:off x="10112247" y="2624076"/>
              <a:ext cx="1559292" cy="615553"/>
            </a:xfrm>
            <a:custGeom>
              <a:avLst/>
              <a:gdLst>
                <a:gd name="connsiteX0" fmla="*/ 0 w 1559292"/>
                <a:gd name="connsiteY0" fmla="*/ 0 h 615553"/>
                <a:gd name="connsiteX1" fmla="*/ 1559292 w 1559292"/>
                <a:gd name="connsiteY1" fmla="*/ 0 h 615553"/>
                <a:gd name="connsiteX2" fmla="*/ 1559292 w 1559292"/>
                <a:gd name="connsiteY2" fmla="*/ 615553 h 615553"/>
                <a:gd name="connsiteX3" fmla="*/ 0 w 1559292"/>
                <a:gd name="connsiteY3" fmla="*/ 615553 h 615553"/>
                <a:gd name="connsiteX4" fmla="*/ 0 w 1559292"/>
                <a:gd name="connsiteY4" fmla="*/ 0 h 61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9292" h="615553" fill="none" extrusionOk="0">
                  <a:moveTo>
                    <a:pt x="0" y="0"/>
                  </a:moveTo>
                  <a:cubicBezTo>
                    <a:pt x="195990" y="-107561"/>
                    <a:pt x="925652" y="54"/>
                    <a:pt x="1559292" y="0"/>
                  </a:cubicBezTo>
                  <a:cubicBezTo>
                    <a:pt x="1570133" y="268381"/>
                    <a:pt x="1596950" y="331155"/>
                    <a:pt x="1559292" y="615553"/>
                  </a:cubicBezTo>
                  <a:cubicBezTo>
                    <a:pt x="1201477" y="526436"/>
                    <a:pt x="394705" y="722633"/>
                    <a:pt x="0" y="615553"/>
                  </a:cubicBezTo>
                  <a:cubicBezTo>
                    <a:pt x="11140" y="356599"/>
                    <a:pt x="-26361" y="181473"/>
                    <a:pt x="0" y="0"/>
                  </a:cubicBezTo>
                  <a:close/>
                </a:path>
                <a:path w="1559292" h="615553" stroke="0" extrusionOk="0">
                  <a:moveTo>
                    <a:pt x="0" y="0"/>
                  </a:moveTo>
                  <a:cubicBezTo>
                    <a:pt x="738211" y="18780"/>
                    <a:pt x="813929" y="128367"/>
                    <a:pt x="1559292" y="0"/>
                  </a:cubicBezTo>
                  <a:cubicBezTo>
                    <a:pt x="1535089" y="102414"/>
                    <a:pt x="1599978" y="528942"/>
                    <a:pt x="1559292" y="615553"/>
                  </a:cubicBezTo>
                  <a:cubicBezTo>
                    <a:pt x="1045109" y="547959"/>
                    <a:pt x="715210" y="723503"/>
                    <a:pt x="0" y="615553"/>
                  </a:cubicBezTo>
                  <a:cubicBezTo>
                    <a:pt x="-2343" y="346423"/>
                    <a:pt x="-28039" y="6214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2000" dirty="0" err="1">
                  <a:solidFill>
                    <a:srgbClr val="FF0000"/>
                  </a:solidFill>
                </a:rPr>
                <a:t>Personal</a:t>
              </a:r>
              <a:r>
                <a:rPr lang="pt-BR" sz="2000" dirty="0">
                  <a:solidFill>
                    <a:srgbClr val="FF0000"/>
                  </a:solidFill>
                </a:rPr>
                <a:t> </a:t>
              </a:r>
              <a:r>
                <a:rPr lang="pt-BR" sz="2000" dirty="0" err="1">
                  <a:solidFill>
                    <a:srgbClr val="FF0000"/>
                  </a:solidFill>
                </a:rPr>
                <a:t>answers</a:t>
              </a:r>
              <a:r>
                <a:rPr lang="pt-BR" sz="2000" dirty="0"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92BA76A5-8212-4A13-3F1C-C9915732AF6B}"/>
                </a:ext>
              </a:extLst>
            </p:cNvPr>
            <p:cNvSpPr txBox="1"/>
            <p:nvPr/>
          </p:nvSpPr>
          <p:spPr>
            <a:xfrm>
              <a:off x="6804480" y="3367074"/>
              <a:ext cx="1559292" cy="1538883"/>
            </a:xfrm>
            <a:custGeom>
              <a:avLst/>
              <a:gdLst>
                <a:gd name="connsiteX0" fmla="*/ 0 w 1559292"/>
                <a:gd name="connsiteY0" fmla="*/ 0 h 1538883"/>
                <a:gd name="connsiteX1" fmla="*/ 1559292 w 1559292"/>
                <a:gd name="connsiteY1" fmla="*/ 0 h 1538883"/>
                <a:gd name="connsiteX2" fmla="*/ 1559292 w 1559292"/>
                <a:gd name="connsiteY2" fmla="*/ 1538883 h 1538883"/>
                <a:gd name="connsiteX3" fmla="*/ 0 w 1559292"/>
                <a:gd name="connsiteY3" fmla="*/ 1538883 h 1538883"/>
                <a:gd name="connsiteX4" fmla="*/ 0 w 1559292"/>
                <a:gd name="connsiteY4" fmla="*/ 0 h 1538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9292" h="1538883" fill="none" extrusionOk="0">
                  <a:moveTo>
                    <a:pt x="0" y="0"/>
                  </a:moveTo>
                  <a:cubicBezTo>
                    <a:pt x="195990" y="-107561"/>
                    <a:pt x="925652" y="54"/>
                    <a:pt x="1559292" y="0"/>
                  </a:cubicBezTo>
                  <a:cubicBezTo>
                    <a:pt x="1598349" y="366193"/>
                    <a:pt x="1514810" y="1041554"/>
                    <a:pt x="1559292" y="1538883"/>
                  </a:cubicBezTo>
                  <a:cubicBezTo>
                    <a:pt x="1201477" y="1449766"/>
                    <a:pt x="394705" y="1645963"/>
                    <a:pt x="0" y="1538883"/>
                  </a:cubicBezTo>
                  <a:cubicBezTo>
                    <a:pt x="-127729" y="1062747"/>
                    <a:pt x="-55164" y="637844"/>
                    <a:pt x="0" y="0"/>
                  </a:cubicBezTo>
                  <a:close/>
                </a:path>
                <a:path w="1559292" h="1538883" stroke="0" extrusionOk="0">
                  <a:moveTo>
                    <a:pt x="0" y="0"/>
                  </a:moveTo>
                  <a:cubicBezTo>
                    <a:pt x="738211" y="18780"/>
                    <a:pt x="813929" y="128367"/>
                    <a:pt x="1559292" y="0"/>
                  </a:cubicBezTo>
                  <a:cubicBezTo>
                    <a:pt x="1619028" y="446601"/>
                    <a:pt x="1628622" y="1366699"/>
                    <a:pt x="1559292" y="1538883"/>
                  </a:cubicBezTo>
                  <a:cubicBezTo>
                    <a:pt x="1045109" y="1471289"/>
                    <a:pt x="715210" y="1646833"/>
                    <a:pt x="0" y="1538883"/>
                  </a:cubicBezTo>
                  <a:cubicBezTo>
                    <a:pt x="25354" y="1174388"/>
                    <a:pt x="-56071" y="64246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2000" b="1" dirty="0" err="1">
                  <a:solidFill>
                    <a:srgbClr val="FF0000"/>
                  </a:solidFill>
                </a:rPr>
                <a:t>un</a:t>
              </a:r>
              <a:r>
                <a:rPr lang="pt-BR" sz="2000" dirty="0" err="1">
                  <a:solidFill>
                    <a:srgbClr val="FF0000"/>
                  </a:solidFill>
                </a:rPr>
                <a:t>equal</a:t>
              </a:r>
              <a:r>
                <a:rPr lang="pt-BR" sz="2000" dirty="0">
                  <a:solidFill>
                    <a:srgbClr val="FF0000"/>
                  </a:solidFill>
                </a:rPr>
                <a:t>, </a:t>
              </a:r>
              <a:r>
                <a:rPr lang="pt-BR" sz="2000" b="1" dirty="0" err="1">
                  <a:solidFill>
                    <a:srgbClr val="FF0000"/>
                  </a:solidFill>
                </a:rPr>
                <a:t>un</a:t>
              </a:r>
              <a:r>
                <a:rPr lang="pt-BR" sz="2000" dirty="0" err="1">
                  <a:solidFill>
                    <a:srgbClr val="FF0000"/>
                  </a:solidFill>
                </a:rPr>
                <a:t>happy</a:t>
              </a:r>
              <a:r>
                <a:rPr lang="pt-BR" sz="2000" dirty="0">
                  <a:solidFill>
                    <a:srgbClr val="FF0000"/>
                  </a:solidFill>
                </a:rPr>
                <a:t>, </a:t>
              </a:r>
              <a:r>
                <a:rPr lang="pt-BR" sz="2000" b="1" dirty="0" err="1">
                  <a:solidFill>
                    <a:srgbClr val="FF0000"/>
                  </a:solidFill>
                </a:rPr>
                <a:t>un</a:t>
              </a:r>
              <a:r>
                <a:rPr lang="pt-BR" sz="2000" dirty="0" err="1">
                  <a:solidFill>
                    <a:srgbClr val="FF0000"/>
                  </a:solidFill>
                </a:rPr>
                <a:t>just</a:t>
              </a:r>
              <a:r>
                <a:rPr lang="pt-BR" sz="2000" dirty="0">
                  <a:solidFill>
                    <a:srgbClr val="FF0000"/>
                  </a:solidFill>
                </a:rPr>
                <a:t>,</a:t>
              </a:r>
            </a:p>
            <a:p>
              <a:pPr algn="ctr"/>
              <a:r>
                <a:rPr lang="pt-BR" sz="2000" b="1" dirty="0" err="1">
                  <a:solidFill>
                    <a:srgbClr val="FF0000"/>
                  </a:solidFill>
                </a:rPr>
                <a:t>un</a:t>
              </a:r>
              <a:r>
                <a:rPr lang="pt-BR" sz="2000" dirty="0" err="1">
                  <a:solidFill>
                    <a:srgbClr val="FF0000"/>
                  </a:solidFill>
                </a:rPr>
                <a:t>safe</a:t>
              </a:r>
              <a:r>
                <a:rPr lang="pt-BR" sz="2000" dirty="0">
                  <a:solidFill>
                    <a:srgbClr val="FF0000"/>
                  </a:solidFill>
                </a:rPr>
                <a:t>, </a:t>
              </a:r>
              <a:r>
                <a:rPr lang="pt-BR" sz="2000" b="1" dirty="0" err="1">
                  <a:solidFill>
                    <a:srgbClr val="FF0000"/>
                  </a:solidFill>
                </a:rPr>
                <a:t>un</a:t>
              </a:r>
              <a:r>
                <a:rPr lang="pt-BR" sz="2000" dirty="0" err="1">
                  <a:solidFill>
                    <a:srgbClr val="FF0000"/>
                  </a:solidFill>
                </a:rPr>
                <a:t>sustainable</a:t>
              </a:r>
              <a:endParaRPr lang="pt-BR" sz="2000" dirty="0">
                <a:solidFill>
                  <a:srgbClr val="FF0000"/>
                </a:solidFill>
              </a:endParaRP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469B0467-B7C4-F4AE-D784-20C479894F31}"/>
                </a:ext>
              </a:extLst>
            </p:cNvPr>
            <p:cNvSpPr txBox="1"/>
            <p:nvPr/>
          </p:nvSpPr>
          <p:spPr>
            <a:xfrm>
              <a:off x="8423147" y="3520961"/>
              <a:ext cx="1559292" cy="307777"/>
            </a:xfrm>
            <a:custGeom>
              <a:avLst/>
              <a:gdLst>
                <a:gd name="connsiteX0" fmla="*/ 0 w 1559292"/>
                <a:gd name="connsiteY0" fmla="*/ 0 h 307777"/>
                <a:gd name="connsiteX1" fmla="*/ 1559292 w 1559292"/>
                <a:gd name="connsiteY1" fmla="*/ 0 h 307777"/>
                <a:gd name="connsiteX2" fmla="*/ 1559292 w 1559292"/>
                <a:gd name="connsiteY2" fmla="*/ 307777 h 307777"/>
                <a:gd name="connsiteX3" fmla="*/ 0 w 1559292"/>
                <a:gd name="connsiteY3" fmla="*/ 307777 h 307777"/>
                <a:gd name="connsiteX4" fmla="*/ 0 w 1559292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9292" h="307777" fill="none" extrusionOk="0">
                  <a:moveTo>
                    <a:pt x="0" y="0"/>
                  </a:moveTo>
                  <a:cubicBezTo>
                    <a:pt x="195990" y="-107561"/>
                    <a:pt x="925652" y="54"/>
                    <a:pt x="1559292" y="0"/>
                  </a:cubicBezTo>
                  <a:cubicBezTo>
                    <a:pt x="1545015" y="99743"/>
                    <a:pt x="1574048" y="170504"/>
                    <a:pt x="1559292" y="307777"/>
                  </a:cubicBezTo>
                  <a:cubicBezTo>
                    <a:pt x="1201477" y="218660"/>
                    <a:pt x="394705" y="414857"/>
                    <a:pt x="0" y="307777"/>
                  </a:cubicBezTo>
                  <a:cubicBezTo>
                    <a:pt x="-18407" y="207393"/>
                    <a:pt x="-4177" y="41837"/>
                    <a:pt x="0" y="0"/>
                  </a:cubicBezTo>
                  <a:close/>
                </a:path>
                <a:path w="1559292" h="307777" stroke="0" extrusionOk="0">
                  <a:moveTo>
                    <a:pt x="0" y="0"/>
                  </a:moveTo>
                  <a:cubicBezTo>
                    <a:pt x="738211" y="18780"/>
                    <a:pt x="813929" y="128367"/>
                    <a:pt x="1559292" y="0"/>
                  </a:cubicBezTo>
                  <a:cubicBezTo>
                    <a:pt x="1566984" y="56473"/>
                    <a:pt x="1576999" y="233743"/>
                    <a:pt x="1559292" y="307777"/>
                  </a:cubicBezTo>
                  <a:cubicBezTo>
                    <a:pt x="1045109" y="240183"/>
                    <a:pt x="715210" y="415727"/>
                    <a:pt x="0" y="307777"/>
                  </a:cubicBezTo>
                  <a:cubicBezTo>
                    <a:pt x="25340" y="200698"/>
                    <a:pt x="-1999" y="4337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2000" dirty="0" err="1">
                  <a:solidFill>
                    <a:srgbClr val="FF0000"/>
                  </a:solidFill>
                </a:rPr>
                <a:t>adjective</a:t>
              </a:r>
              <a:endParaRPr lang="pt-BR" sz="2000" dirty="0">
                <a:solidFill>
                  <a:srgbClr val="FF0000"/>
                </a:solidFill>
              </a:endParaRP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487C81BA-E46C-5DBD-6AA8-887B512F75E0}"/>
                </a:ext>
              </a:extLst>
            </p:cNvPr>
            <p:cNvSpPr txBox="1"/>
            <p:nvPr/>
          </p:nvSpPr>
          <p:spPr>
            <a:xfrm>
              <a:off x="10112247" y="3367077"/>
              <a:ext cx="1559292" cy="615553"/>
            </a:xfrm>
            <a:custGeom>
              <a:avLst/>
              <a:gdLst>
                <a:gd name="connsiteX0" fmla="*/ 0 w 1559292"/>
                <a:gd name="connsiteY0" fmla="*/ 0 h 615553"/>
                <a:gd name="connsiteX1" fmla="*/ 1559292 w 1559292"/>
                <a:gd name="connsiteY1" fmla="*/ 0 h 615553"/>
                <a:gd name="connsiteX2" fmla="*/ 1559292 w 1559292"/>
                <a:gd name="connsiteY2" fmla="*/ 615553 h 615553"/>
                <a:gd name="connsiteX3" fmla="*/ 0 w 1559292"/>
                <a:gd name="connsiteY3" fmla="*/ 615553 h 615553"/>
                <a:gd name="connsiteX4" fmla="*/ 0 w 1559292"/>
                <a:gd name="connsiteY4" fmla="*/ 0 h 61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9292" h="615553" fill="none" extrusionOk="0">
                  <a:moveTo>
                    <a:pt x="0" y="0"/>
                  </a:moveTo>
                  <a:cubicBezTo>
                    <a:pt x="195990" y="-107561"/>
                    <a:pt x="925652" y="54"/>
                    <a:pt x="1559292" y="0"/>
                  </a:cubicBezTo>
                  <a:cubicBezTo>
                    <a:pt x="1570133" y="268381"/>
                    <a:pt x="1596950" y="331155"/>
                    <a:pt x="1559292" y="615553"/>
                  </a:cubicBezTo>
                  <a:cubicBezTo>
                    <a:pt x="1201477" y="526436"/>
                    <a:pt x="394705" y="722633"/>
                    <a:pt x="0" y="615553"/>
                  </a:cubicBezTo>
                  <a:cubicBezTo>
                    <a:pt x="11140" y="356599"/>
                    <a:pt x="-26361" y="181473"/>
                    <a:pt x="0" y="0"/>
                  </a:cubicBezTo>
                  <a:close/>
                </a:path>
                <a:path w="1559292" h="615553" stroke="0" extrusionOk="0">
                  <a:moveTo>
                    <a:pt x="0" y="0"/>
                  </a:moveTo>
                  <a:cubicBezTo>
                    <a:pt x="738211" y="18780"/>
                    <a:pt x="813929" y="128367"/>
                    <a:pt x="1559292" y="0"/>
                  </a:cubicBezTo>
                  <a:cubicBezTo>
                    <a:pt x="1535089" y="102414"/>
                    <a:pt x="1599978" y="528942"/>
                    <a:pt x="1559292" y="615553"/>
                  </a:cubicBezTo>
                  <a:cubicBezTo>
                    <a:pt x="1045109" y="547959"/>
                    <a:pt x="715210" y="723503"/>
                    <a:pt x="0" y="615553"/>
                  </a:cubicBezTo>
                  <a:cubicBezTo>
                    <a:pt x="-2343" y="346423"/>
                    <a:pt x="-28039" y="6214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2000" dirty="0" err="1">
                  <a:solidFill>
                    <a:srgbClr val="FF0000"/>
                  </a:solidFill>
                </a:rPr>
                <a:t>Personal</a:t>
              </a:r>
              <a:r>
                <a:rPr lang="pt-BR" sz="2000" dirty="0">
                  <a:solidFill>
                    <a:srgbClr val="FF0000"/>
                  </a:solidFill>
                </a:rPr>
                <a:t> </a:t>
              </a:r>
              <a:r>
                <a:rPr lang="pt-BR" sz="2000" dirty="0" err="1">
                  <a:solidFill>
                    <a:srgbClr val="FF0000"/>
                  </a:solidFill>
                </a:rPr>
                <a:t>answers</a:t>
              </a:r>
              <a:r>
                <a:rPr lang="pt-BR" sz="2000" dirty="0">
                  <a:solidFill>
                    <a:srgbClr val="FF0000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562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3: linking words/phrases</a:t>
            </a:r>
          </a:p>
        </p:txBody>
      </p:sp>
      <p:pic>
        <p:nvPicPr>
          <p:cNvPr id="5" name="Imagem 4" descr="Diagrama&#10;&#10;Descrição gerada automaticamente com confiança baixa">
            <a:extLst>
              <a:ext uri="{FF2B5EF4-FFF2-40B4-BE49-F238E27FC236}">
                <a16:creationId xmlns:a16="http://schemas.microsoft.com/office/drawing/2014/main" id="{1A5F9D47-16C4-3CA0-FA61-A2922154B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477" y="831850"/>
            <a:ext cx="6589341" cy="51943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D1515A8-BD97-C8B6-879C-A1EA8DB7D5E1}"/>
              </a:ext>
            </a:extLst>
          </p:cNvPr>
          <p:cNvSpPr txBox="1"/>
          <p:nvPr/>
        </p:nvSpPr>
        <p:spPr>
          <a:xfrm>
            <a:off x="5482775" y="2181997"/>
            <a:ext cx="1868050" cy="307777"/>
          </a:xfrm>
          <a:custGeom>
            <a:avLst/>
            <a:gdLst>
              <a:gd name="connsiteX0" fmla="*/ 0 w 1868050"/>
              <a:gd name="connsiteY0" fmla="*/ 0 h 307777"/>
              <a:gd name="connsiteX1" fmla="*/ 1868050 w 1868050"/>
              <a:gd name="connsiteY1" fmla="*/ 0 h 307777"/>
              <a:gd name="connsiteX2" fmla="*/ 1868050 w 1868050"/>
              <a:gd name="connsiteY2" fmla="*/ 307777 h 307777"/>
              <a:gd name="connsiteX3" fmla="*/ 0 w 1868050"/>
              <a:gd name="connsiteY3" fmla="*/ 307777 h 307777"/>
              <a:gd name="connsiteX4" fmla="*/ 0 w 1868050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8050" h="307777" fill="none" extrusionOk="0">
                <a:moveTo>
                  <a:pt x="0" y="0"/>
                </a:moveTo>
                <a:cubicBezTo>
                  <a:pt x="758132" y="-55647"/>
                  <a:pt x="1585083" y="3273"/>
                  <a:pt x="1868050" y="0"/>
                </a:cubicBezTo>
                <a:cubicBezTo>
                  <a:pt x="1853773" y="99743"/>
                  <a:pt x="1882806" y="170504"/>
                  <a:pt x="1868050" y="307777"/>
                </a:cubicBezTo>
                <a:cubicBezTo>
                  <a:pt x="1514929" y="185061"/>
                  <a:pt x="492543" y="336445"/>
                  <a:pt x="0" y="307777"/>
                </a:cubicBezTo>
                <a:cubicBezTo>
                  <a:pt x="-18407" y="207393"/>
                  <a:pt x="-4177" y="41837"/>
                  <a:pt x="0" y="0"/>
                </a:cubicBezTo>
                <a:close/>
              </a:path>
              <a:path w="1868050" h="307777" stroke="0" extrusionOk="0">
                <a:moveTo>
                  <a:pt x="0" y="0"/>
                </a:moveTo>
                <a:cubicBezTo>
                  <a:pt x="568690" y="96731"/>
                  <a:pt x="1052853" y="147700"/>
                  <a:pt x="1868050" y="0"/>
                </a:cubicBezTo>
                <a:cubicBezTo>
                  <a:pt x="1875742" y="56473"/>
                  <a:pt x="1885757" y="233743"/>
                  <a:pt x="1868050" y="307777"/>
                </a:cubicBezTo>
                <a:cubicBezTo>
                  <a:pt x="1178368" y="365950"/>
                  <a:pt x="598607" y="314509"/>
                  <a:pt x="0" y="307777"/>
                </a:cubicBezTo>
                <a:cubicBezTo>
                  <a:pt x="25340" y="200698"/>
                  <a:pt x="-1999" y="4337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In </a:t>
            </a:r>
            <a:r>
              <a:rPr lang="pt-BR" sz="2000" dirty="0" err="1">
                <a:solidFill>
                  <a:srgbClr val="FF0000"/>
                </a:solidFill>
              </a:rPr>
              <a:t>addition</a:t>
            </a:r>
            <a:r>
              <a:rPr lang="pt-BR" sz="2000" dirty="0">
                <a:solidFill>
                  <a:srgbClr val="FF0000"/>
                </a:solidFill>
              </a:rPr>
              <a:t> </a:t>
            </a:r>
            <a:r>
              <a:rPr lang="pt-BR" sz="2000" dirty="0" err="1">
                <a:solidFill>
                  <a:srgbClr val="FF0000"/>
                </a:solidFill>
              </a:rPr>
              <a:t>to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80B54C0-89CB-EDF9-E216-1309B2899CA7}"/>
              </a:ext>
            </a:extLst>
          </p:cNvPr>
          <p:cNvSpPr txBox="1"/>
          <p:nvPr/>
        </p:nvSpPr>
        <p:spPr>
          <a:xfrm>
            <a:off x="9280900" y="2217622"/>
            <a:ext cx="1868050" cy="615553"/>
          </a:xfrm>
          <a:custGeom>
            <a:avLst/>
            <a:gdLst>
              <a:gd name="connsiteX0" fmla="*/ 0 w 1868050"/>
              <a:gd name="connsiteY0" fmla="*/ 0 h 615553"/>
              <a:gd name="connsiteX1" fmla="*/ 1868050 w 1868050"/>
              <a:gd name="connsiteY1" fmla="*/ 0 h 615553"/>
              <a:gd name="connsiteX2" fmla="*/ 1868050 w 1868050"/>
              <a:gd name="connsiteY2" fmla="*/ 615553 h 615553"/>
              <a:gd name="connsiteX3" fmla="*/ 0 w 1868050"/>
              <a:gd name="connsiteY3" fmla="*/ 615553 h 615553"/>
              <a:gd name="connsiteX4" fmla="*/ 0 w 1868050"/>
              <a:gd name="connsiteY4" fmla="*/ 0 h 61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8050" h="615553" fill="none" extrusionOk="0">
                <a:moveTo>
                  <a:pt x="0" y="0"/>
                </a:moveTo>
                <a:cubicBezTo>
                  <a:pt x="758132" y="-55647"/>
                  <a:pt x="1585083" y="3273"/>
                  <a:pt x="1868050" y="0"/>
                </a:cubicBezTo>
                <a:cubicBezTo>
                  <a:pt x="1878891" y="268381"/>
                  <a:pt x="1905708" y="331155"/>
                  <a:pt x="1868050" y="615553"/>
                </a:cubicBezTo>
                <a:cubicBezTo>
                  <a:pt x="1514929" y="492837"/>
                  <a:pt x="492543" y="644221"/>
                  <a:pt x="0" y="615553"/>
                </a:cubicBezTo>
                <a:cubicBezTo>
                  <a:pt x="11140" y="356599"/>
                  <a:pt x="-26361" y="181473"/>
                  <a:pt x="0" y="0"/>
                </a:cubicBezTo>
                <a:close/>
              </a:path>
              <a:path w="1868050" h="615553" stroke="0" extrusionOk="0">
                <a:moveTo>
                  <a:pt x="0" y="0"/>
                </a:moveTo>
                <a:cubicBezTo>
                  <a:pt x="568690" y="96731"/>
                  <a:pt x="1052853" y="147700"/>
                  <a:pt x="1868050" y="0"/>
                </a:cubicBezTo>
                <a:cubicBezTo>
                  <a:pt x="1843847" y="102414"/>
                  <a:pt x="1908736" y="528942"/>
                  <a:pt x="1868050" y="615553"/>
                </a:cubicBezTo>
                <a:cubicBezTo>
                  <a:pt x="1178368" y="673726"/>
                  <a:pt x="598607" y="622285"/>
                  <a:pt x="0" y="615553"/>
                </a:cubicBezTo>
                <a:cubicBezTo>
                  <a:pt x="-2343" y="346423"/>
                  <a:pt x="-28039" y="6214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2000" dirty="0" err="1">
                <a:solidFill>
                  <a:srgbClr val="FF0000"/>
                </a:solidFill>
              </a:rPr>
              <a:t>So</a:t>
            </a:r>
            <a:endParaRPr lang="pt-BR" sz="2000" dirty="0">
              <a:solidFill>
                <a:srgbClr val="FF0000"/>
              </a:solidFill>
            </a:endParaRPr>
          </a:p>
          <a:p>
            <a:r>
              <a:rPr lang="pt-BR" sz="2000" dirty="0" err="1">
                <a:solidFill>
                  <a:srgbClr val="FF0000"/>
                </a:solidFill>
              </a:rPr>
              <a:t>Therefore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DE76898-E1D0-1C3E-804F-CFDE42F6287C}"/>
              </a:ext>
            </a:extLst>
          </p:cNvPr>
          <p:cNvSpPr txBox="1"/>
          <p:nvPr/>
        </p:nvSpPr>
        <p:spPr>
          <a:xfrm>
            <a:off x="5482775" y="5101347"/>
            <a:ext cx="1868050" cy="307777"/>
          </a:xfrm>
          <a:custGeom>
            <a:avLst/>
            <a:gdLst>
              <a:gd name="connsiteX0" fmla="*/ 0 w 1868050"/>
              <a:gd name="connsiteY0" fmla="*/ 0 h 307777"/>
              <a:gd name="connsiteX1" fmla="*/ 1868050 w 1868050"/>
              <a:gd name="connsiteY1" fmla="*/ 0 h 307777"/>
              <a:gd name="connsiteX2" fmla="*/ 1868050 w 1868050"/>
              <a:gd name="connsiteY2" fmla="*/ 307777 h 307777"/>
              <a:gd name="connsiteX3" fmla="*/ 0 w 1868050"/>
              <a:gd name="connsiteY3" fmla="*/ 307777 h 307777"/>
              <a:gd name="connsiteX4" fmla="*/ 0 w 1868050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8050" h="307777" fill="none" extrusionOk="0">
                <a:moveTo>
                  <a:pt x="0" y="0"/>
                </a:moveTo>
                <a:cubicBezTo>
                  <a:pt x="758132" y="-55647"/>
                  <a:pt x="1585083" y="3273"/>
                  <a:pt x="1868050" y="0"/>
                </a:cubicBezTo>
                <a:cubicBezTo>
                  <a:pt x="1853773" y="99743"/>
                  <a:pt x="1882806" y="170504"/>
                  <a:pt x="1868050" y="307777"/>
                </a:cubicBezTo>
                <a:cubicBezTo>
                  <a:pt x="1514929" y="185061"/>
                  <a:pt x="492543" y="336445"/>
                  <a:pt x="0" y="307777"/>
                </a:cubicBezTo>
                <a:cubicBezTo>
                  <a:pt x="-18407" y="207393"/>
                  <a:pt x="-4177" y="41837"/>
                  <a:pt x="0" y="0"/>
                </a:cubicBezTo>
                <a:close/>
              </a:path>
              <a:path w="1868050" h="307777" stroke="0" extrusionOk="0">
                <a:moveTo>
                  <a:pt x="0" y="0"/>
                </a:moveTo>
                <a:cubicBezTo>
                  <a:pt x="568690" y="96731"/>
                  <a:pt x="1052853" y="147700"/>
                  <a:pt x="1868050" y="0"/>
                </a:cubicBezTo>
                <a:cubicBezTo>
                  <a:pt x="1875742" y="56473"/>
                  <a:pt x="1885757" y="233743"/>
                  <a:pt x="1868050" y="307777"/>
                </a:cubicBezTo>
                <a:cubicBezTo>
                  <a:pt x="1178368" y="365950"/>
                  <a:pt x="598607" y="314509"/>
                  <a:pt x="0" y="307777"/>
                </a:cubicBezTo>
                <a:cubicBezTo>
                  <a:pt x="25340" y="200698"/>
                  <a:pt x="-1999" y="4337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2000" dirty="0" err="1">
                <a:solidFill>
                  <a:srgbClr val="FF0000"/>
                </a:solidFill>
              </a:rPr>
              <a:t>Unless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D1B7117-AB3C-4BCF-6188-F323067B24A2}"/>
              </a:ext>
            </a:extLst>
          </p:cNvPr>
          <p:cNvSpPr txBox="1"/>
          <p:nvPr/>
        </p:nvSpPr>
        <p:spPr>
          <a:xfrm>
            <a:off x="9280900" y="4065058"/>
            <a:ext cx="1868050" cy="307777"/>
          </a:xfrm>
          <a:custGeom>
            <a:avLst/>
            <a:gdLst>
              <a:gd name="connsiteX0" fmla="*/ 0 w 1868050"/>
              <a:gd name="connsiteY0" fmla="*/ 0 h 307777"/>
              <a:gd name="connsiteX1" fmla="*/ 1868050 w 1868050"/>
              <a:gd name="connsiteY1" fmla="*/ 0 h 307777"/>
              <a:gd name="connsiteX2" fmla="*/ 1868050 w 1868050"/>
              <a:gd name="connsiteY2" fmla="*/ 307777 h 307777"/>
              <a:gd name="connsiteX3" fmla="*/ 0 w 1868050"/>
              <a:gd name="connsiteY3" fmla="*/ 307777 h 307777"/>
              <a:gd name="connsiteX4" fmla="*/ 0 w 1868050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8050" h="307777" fill="none" extrusionOk="0">
                <a:moveTo>
                  <a:pt x="0" y="0"/>
                </a:moveTo>
                <a:cubicBezTo>
                  <a:pt x="758132" y="-55647"/>
                  <a:pt x="1585083" y="3273"/>
                  <a:pt x="1868050" y="0"/>
                </a:cubicBezTo>
                <a:cubicBezTo>
                  <a:pt x="1853773" y="99743"/>
                  <a:pt x="1882806" y="170504"/>
                  <a:pt x="1868050" y="307777"/>
                </a:cubicBezTo>
                <a:cubicBezTo>
                  <a:pt x="1514929" y="185061"/>
                  <a:pt x="492543" y="336445"/>
                  <a:pt x="0" y="307777"/>
                </a:cubicBezTo>
                <a:cubicBezTo>
                  <a:pt x="-18407" y="207393"/>
                  <a:pt x="-4177" y="41837"/>
                  <a:pt x="0" y="0"/>
                </a:cubicBezTo>
                <a:close/>
              </a:path>
              <a:path w="1868050" h="307777" stroke="0" extrusionOk="0">
                <a:moveTo>
                  <a:pt x="0" y="0"/>
                </a:moveTo>
                <a:cubicBezTo>
                  <a:pt x="568690" y="96731"/>
                  <a:pt x="1052853" y="147700"/>
                  <a:pt x="1868050" y="0"/>
                </a:cubicBezTo>
                <a:cubicBezTo>
                  <a:pt x="1875742" y="56473"/>
                  <a:pt x="1885757" y="233743"/>
                  <a:pt x="1868050" y="307777"/>
                </a:cubicBezTo>
                <a:cubicBezTo>
                  <a:pt x="1178368" y="365950"/>
                  <a:pt x="598607" y="314509"/>
                  <a:pt x="0" y="307777"/>
                </a:cubicBezTo>
                <a:cubicBezTo>
                  <a:pt x="25340" y="200698"/>
                  <a:pt x="-1999" y="4337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2000" dirty="0" err="1">
                <a:solidFill>
                  <a:srgbClr val="FF0000"/>
                </a:solidFill>
              </a:rPr>
              <a:t>After</a:t>
            </a:r>
            <a:r>
              <a:rPr lang="pt-BR" sz="2000" dirty="0">
                <a:solidFill>
                  <a:srgbClr val="FF0000"/>
                </a:solidFill>
              </a:rPr>
              <a:t> </a:t>
            </a:r>
            <a:r>
              <a:rPr lang="pt-BR" sz="2000" dirty="0" err="1">
                <a:solidFill>
                  <a:srgbClr val="FF0000"/>
                </a:solidFill>
              </a:rPr>
              <a:t>that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3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4: collocations</a:t>
            </a: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5BED81B7-108A-0AE9-9C94-22B43AD69605}"/>
              </a:ext>
            </a:extLst>
          </p:cNvPr>
          <p:cNvGrpSpPr/>
          <p:nvPr/>
        </p:nvGrpSpPr>
        <p:grpSpPr>
          <a:xfrm>
            <a:off x="4825367" y="1390286"/>
            <a:ext cx="3406217" cy="4077427"/>
            <a:chOff x="4429498" y="2235200"/>
            <a:chExt cx="2694785" cy="3511561"/>
          </a:xfrm>
        </p:grpSpPr>
        <p:pic>
          <p:nvPicPr>
            <p:cNvPr id="11" name="Imagem 10" descr="Diagrama&#10;&#10;Descrição gerada automaticamente">
              <a:extLst>
                <a:ext uri="{FF2B5EF4-FFF2-40B4-BE49-F238E27FC236}">
                  <a16:creationId xmlns:a16="http://schemas.microsoft.com/office/drawing/2014/main" id="{BC9DC50C-5095-10C3-DCB4-2FED750293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27447" y="2235200"/>
              <a:ext cx="2396836" cy="2387600"/>
            </a:xfrm>
            <a:prstGeom prst="rect">
              <a:avLst/>
            </a:prstGeom>
          </p:spPr>
        </p:pic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2E956B6A-BBDF-1A70-2C27-4F8CC784874C}"/>
                </a:ext>
              </a:extLst>
            </p:cNvPr>
            <p:cNvSpPr txBox="1"/>
            <p:nvPr/>
          </p:nvSpPr>
          <p:spPr>
            <a:xfrm>
              <a:off x="4691822" y="2642549"/>
              <a:ext cx="701803" cy="461665"/>
            </a:xfrm>
            <a:custGeom>
              <a:avLst/>
              <a:gdLst>
                <a:gd name="connsiteX0" fmla="*/ 0 w 701803"/>
                <a:gd name="connsiteY0" fmla="*/ 0 h 461665"/>
                <a:gd name="connsiteX1" fmla="*/ 701803 w 701803"/>
                <a:gd name="connsiteY1" fmla="*/ 0 h 461665"/>
                <a:gd name="connsiteX2" fmla="*/ 701803 w 701803"/>
                <a:gd name="connsiteY2" fmla="*/ 461665 h 461665"/>
                <a:gd name="connsiteX3" fmla="*/ 0 w 701803"/>
                <a:gd name="connsiteY3" fmla="*/ 461665 h 461665"/>
                <a:gd name="connsiteX4" fmla="*/ 0 w 701803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803" h="461665" fill="none" extrusionOk="0">
                  <a:moveTo>
                    <a:pt x="0" y="0"/>
                  </a:moveTo>
                  <a:cubicBezTo>
                    <a:pt x="269605" y="60298"/>
                    <a:pt x="353363" y="47139"/>
                    <a:pt x="701803" y="0"/>
                  </a:cubicBezTo>
                  <a:cubicBezTo>
                    <a:pt x="699655" y="186521"/>
                    <a:pt x="699510" y="313513"/>
                    <a:pt x="701803" y="461665"/>
                  </a:cubicBezTo>
                  <a:cubicBezTo>
                    <a:pt x="427385" y="512336"/>
                    <a:pt x="80771" y="523042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701803" h="461665" stroke="0" extrusionOk="0">
                  <a:moveTo>
                    <a:pt x="0" y="0"/>
                  </a:moveTo>
                  <a:cubicBezTo>
                    <a:pt x="318762" y="-21999"/>
                    <a:pt x="375539" y="-60832"/>
                    <a:pt x="701803" y="0"/>
                  </a:cubicBezTo>
                  <a:cubicBezTo>
                    <a:pt x="720549" y="143527"/>
                    <a:pt x="674813" y="261265"/>
                    <a:pt x="701803" y="461665"/>
                  </a:cubicBezTo>
                  <a:cubicBezTo>
                    <a:pt x="363540" y="483878"/>
                    <a:pt x="164045" y="453648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>
                  <a:solidFill>
                    <a:schemeClr val="bg1"/>
                  </a:solidFill>
                </a:rPr>
                <a:t>act</a:t>
              </a:r>
              <a:endParaRPr lang="pt-B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B8F58465-BB84-F8E3-2C4F-BEA41527AFE5}"/>
                </a:ext>
              </a:extLst>
            </p:cNvPr>
            <p:cNvSpPr txBox="1"/>
            <p:nvPr/>
          </p:nvSpPr>
          <p:spPr>
            <a:xfrm>
              <a:off x="4429498" y="3760148"/>
              <a:ext cx="976002" cy="461665"/>
            </a:xfrm>
            <a:custGeom>
              <a:avLst/>
              <a:gdLst>
                <a:gd name="connsiteX0" fmla="*/ 0 w 976002"/>
                <a:gd name="connsiteY0" fmla="*/ 0 h 461665"/>
                <a:gd name="connsiteX1" fmla="*/ 976002 w 976002"/>
                <a:gd name="connsiteY1" fmla="*/ 0 h 461665"/>
                <a:gd name="connsiteX2" fmla="*/ 976002 w 976002"/>
                <a:gd name="connsiteY2" fmla="*/ 461665 h 461665"/>
                <a:gd name="connsiteX3" fmla="*/ 0 w 976002"/>
                <a:gd name="connsiteY3" fmla="*/ 461665 h 461665"/>
                <a:gd name="connsiteX4" fmla="*/ 0 w 976002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002" h="461665" fill="none" extrusionOk="0">
                  <a:moveTo>
                    <a:pt x="0" y="0"/>
                  </a:moveTo>
                  <a:cubicBezTo>
                    <a:pt x="267175" y="-64180"/>
                    <a:pt x="720825" y="-70168"/>
                    <a:pt x="976002" y="0"/>
                  </a:cubicBezTo>
                  <a:cubicBezTo>
                    <a:pt x="973854" y="186521"/>
                    <a:pt x="973709" y="313513"/>
                    <a:pt x="976002" y="461665"/>
                  </a:cubicBezTo>
                  <a:cubicBezTo>
                    <a:pt x="819901" y="515510"/>
                    <a:pt x="197168" y="498496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976002" h="461665" stroke="0" extrusionOk="0">
                  <a:moveTo>
                    <a:pt x="0" y="0"/>
                  </a:moveTo>
                  <a:cubicBezTo>
                    <a:pt x="357972" y="-21112"/>
                    <a:pt x="515170" y="66376"/>
                    <a:pt x="976002" y="0"/>
                  </a:cubicBezTo>
                  <a:cubicBezTo>
                    <a:pt x="994748" y="143527"/>
                    <a:pt x="949012" y="261265"/>
                    <a:pt x="976002" y="461665"/>
                  </a:cubicBezTo>
                  <a:cubicBezTo>
                    <a:pt x="613811" y="537082"/>
                    <a:pt x="461633" y="475220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bg1"/>
                  </a:solidFill>
                </a:rPr>
                <a:t>make</a:t>
              </a:r>
            </a:p>
          </p:txBody>
        </p:sp>
        <p:pic>
          <p:nvPicPr>
            <p:cNvPr id="16" name="Imagem 15" descr="Diagrama&#10;&#10;Descrição gerada automaticamente">
              <a:extLst>
                <a:ext uri="{FF2B5EF4-FFF2-40B4-BE49-F238E27FC236}">
                  <a16:creationId xmlns:a16="http://schemas.microsoft.com/office/drawing/2014/main" id="{B3A59F5C-544F-AB5E-F4A5-B377CEFED2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27447" y="4531799"/>
              <a:ext cx="2396836" cy="1214962"/>
            </a:xfrm>
            <a:prstGeom prst="rect">
              <a:avLst/>
            </a:prstGeom>
          </p:spPr>
        </p:pic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D57B2E02-3EFD-5CC6-04EE-C000B92D93CD}"/>
                </a:ext>
              </a:extLst>
            </p:cNvPr>
            <p:cNvSpPr txBox="1"/>
            <p:nvPr/>
          </p:nvSpPr>
          <p:spPr>
            <a:xfrm>
              <a:off x="4488873" y="4932786"/>
              <a:ext cx="976002" cy="461665"/>
            </a:xfrm>
            <a:custGeom>
              <a:avLst/>
              <a:gdLst>
                <a:gd name="connsiteX0" fmla="*/ 0 w 976002"/>
                <a:gd name="connsiteY0" fmla="*/ 0 h 461665"/>
                <a:gd name="connsiteX1" fmla="*/ 976002 w 976002"/>
                <a:gd name="connsiteY1" fmla="*/ 0 h 461665"/>
                <a:gd name="connsiteX2" fmla="*/ 976002 w 976002"/>
                <a:gd name="connsiteY2" fmla="*/ 461665 h 461665"/>
                <a:gd name="connsiteX3" fmla="*/ 0 w 976002"/>
                <a:gd name="connsiteY3" fmla="*/ 461665 h 461665"/>
                <a:gd name="connsiteX4" fmla="*/ 0 w 976002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002" h="461665" fill="none" extrusionOk="0">
                  <a:moveTo>
                    <a:pt x="0" y="0"/>
                  </a:moveTo>
                  <a:cubicBezTo>
                    <a:pt x="267175" y="-64180"/>
                    <a:pt x="720825" y="-70168"/>
                    <a:pt x="976002" y="0"/>
                  </a:cubicBezTo>
                  <a:cubicBezTo>
                    <a:pt x="973854" y="186521"/>
                    <a:pt x="973709" y="313513"/>
                    <a:pt x="976002" y="461665"/>
                  </a:cubicBezTo>
                  <a:cubicBezTo>
                    <a:pt x="819901" y="515510"/>
                    <a:pt x="197168" y="498496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976002" h="461665" stroke="0" extrusionOk="0">
                  <a:moveTo>
                    <a:pt x="0" y="0"/>
                  </a:moveTo>
                  <a:cubicBezTo>
                    <a:pt x="357972" y="-21112"/>
                    <a:pt x="515170" y="66376"/>
                    <a:pt x="976002" y="0"/>
                  </a:cubicBezTo>
                  <a:cubicBezTo>
                    <a:pt x="994748" y="143527"/>
                    <a:pt x="949012" y="261265"/>
                    <a:pt x="976002" y="461665"/>
                  </a:cubicBezTo>
                  <a:cubicBezTo>
                    <a:pt x="613811" y="537082"/>
                    <a:pt x="461633" y="475220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>
                  <a:solidFill>
                    <a:schemeClr val="bg1"/>
                  </a:solidFill>
                </a:rPr>
                <a:t>paint</a:t>
              </a:r>
              <a:endParaRPr lang="pt-BR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611F5A40-C0CA-0EC7-A7AF-AB417F4FFF28}"/>
              </a:ext>
            </a:extLst>
          </p:cNvPr>
          <p:cNvGrpSpPr/>
          <p:nvPr/>
        </p:nvGrpSpPr>
        <p:grpSpPr>
          <a:xfrm>
            <a:off x="8608193" y="1390286"/>
            <a:ext cx="3412735" cy="4404107"/>
            <a:chOff x="8593218" y="1714499"/>
            <a:chExt cx="3412735" cy="4404107"/>
          </a:xfrm>
        </p:grpSpPr>
        <p:pic>
          <p:nvPicPr>
            <p:cNvPr id="22" name="Imagem 21" descr="Diagrama&#10;&#10;Descrição gerada automaticamente">
              <a:extLst>
                <a:ext uri="{FF2B5EF4-FFF2-40B4-BE49-F238E27FC236}">
                  <a16:creationId xmlns:a16="http://schemas.microsoft.com/office/drawing/2014/main" id="{9CD541F8-0136-9805-3A9B-DC34C36423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69055" y="3100672"/>
              <a:ext cx="3036898" cy="3017934"/>
            </a:xfrm>
            <a:prstGeom prst="rect">
              <a:avLst/>
            </a:prstGeom>
          </p:spPr>
        </p:pic>
        <p:pic>
          <p:nvPicPr>
            <p:cNvPr id="23" name="Imagem 22" descr="Diagrama&#10;&#10;Descrição gerada automaticamente">
              <a:extLst>
                <a:ext uri="{FF2B5EF4-FFF2-40B4-BE49-F238E27FC236}">
                  <a16:creationId xmlns:a16="http://schemas.microsoft.com/office/drawing/2014/main" id="{0B4B469D-E631-E5AE-7A62-8EC69D5641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69055" y="1714499"/>
              <a:ext cx="3029608" cy="1508967"/>
            </a:xfrm>
            <a:prstGeom prst="rect">
              <a:avLst/>
            </a:prstGeom>
          </p:spPr>
        </p:pic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9F74C55D-68E9-A1A2-62ED-04287991DB32}"/>
                </a:ext>
              </a:extLst>
            </p:cNvPr>
            <p:cNvSpPr txBox="1"/>
            <p:nvPr/>
          </p:nvSpPr>
          <p:spPr>
            <a:xfrm>
              <a:off x="8593218" y="2197020"/>
              <a:ext cx="1392247" cy="461665"/>
            </a:xfrm>
            <a:custGeom>
              <a:avLst/>
              <a:gdLst>
                <a:gd name="connsiteX0" fmla="*/ 0 w 1392247"/>
                <a:gd name="connsiteY0" fmla="*/ 0 h 461665"/>
                <a:gd name="connsiteX1" fmla="*/ 1392247 w 1392247"/>
                <a:gd name="connsiteY1" fmla="*/ 0 h 461665"/>
                <a:gd name="connsiteX2" fmla="*/ 1392247 w 1392247"/>
                <a:gd name="connsiteY2" fmla="*/ 461665 h 461665"/>
                <a:gd name="connsiteX3" fmla="*/ 0 w 1392247"/>
                <a:gd name="connsiteY3" fmla="*/ 461665 h 461665"/>
                <a:gd name="connsiteX4" fmla="*/ 0 w 1392247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2247" h="461665" fill="none" extrusionOk="0">
                  <a:moveTo>
                    <a:pt x="0" y="0"/>
                  </a:moveTo>
                  <a:cubicBezTo>
                    <a:pt x="626969" y="100652"/>
                    <a:pt x="766900" y="119192"/>
                    <a:pt x="1392247" y="0"/>
                  </a:cubicBezTo>
                  <a:cubicBezTo>
                    <a:pt x="1390099" y="186521"/>
                    <a:pt x="1389954" y="313513"/>
                    <a:pt x="1392247" y="461665"/>
                  </a:cubicBezTo>
                  <a:cubicBezTo>
                    <a:pt x="940536" y="398196"/>
                    <a:pt x="594665" y="464233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1392247" h="461665" stroke="0" extrusionOk="0">
                  <a:moveTo>
                    <a:pt x="0" y="0"/>
                  </a:moveTo>
                  <a:cubicBezTo>
                    <a:pt x="379685" y="114341"/>
                    <a:pt x="996341" y="67712"/>
                    <a:pt x="1392247" y="0"/>
                  </a:cubicBezTo>
                  <a:cubicBezTo>
                    <a:pt x="1410993" y="143527"/>
                    <a:pt x="1365257" y="261265"/>
                    <a:pt x="1392247" y="461665"/>
                  </a:cubicBezTo>
                  <a:cubicBezTo>
                    <a:pt x="839513" y="563609"/>
                    <a:pt x="596883" y="389806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>
                  <a:solidFill>
                    <a:schemeClr val="bg1"/>
                  </a:solidFill>
                </a:rPr>
                <a:t>perform</a:t>
              </a:r>
              <a:endParaRPr lang="pt-B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8C6FCDF7-803A-D2DA-B6F1-4CF23601E569}"/>
                </a:ext>
              </a:extLst>
            </p:cNvPr>
            <p:cNvSpPr txBox="1"/>
            <p:nvPr/>
          </p:nvSpPr>
          <p:spPr>
            <a:xfrm>
              <a:off x="8672506" y="3653842"/>
              <a:ext cx="1233670" cy="461665"/>
            </a:xfrm>
            <a:custGeom>
              <a:avLst/>
              <a:gdLst>
                <a:gd name="connsiteX0" fmla="*/ 0 w 1233670"/>
                <a:gd name="connsiteY0" fmla="*/ 0 h 461665"/>
                <a:gd name="connsiteX1" fmla="*/ 1233670 w 1233670"/>
                <a:gd name="connsiteY1" fmla="*/ 0 h 461665"/>
                <a:gd name="connsiteX2" fmla="*/ 1233670 w 1233670"/>
                <a:gd name="connsiteY2" fmla="*/ 461665 h 461665"/>
                <a:gd name="connsiteX3" fmla="*/ 0 w 1233670"/>
                <a:gd name="connsiteY3" fmla="*/ 461665 h 461665"/>
                <a:gd name="connsiteX4" fmla="*/ 0 w 1233670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0" h="461665" fill="none" extrusionOk="0">
                  <a:moveTo>
                    <a:pt x="0" y="0"/>
                  </a:moveTo>
                  <a:cubicBezTo>
                    <a:pt x="411830" y="-25806"/>
                    <a:pt x="773402" y="19271"/>
                    <a:pt x="1233670" y="0"/>
                  </a:cubicBezTo>
                  <a:cubicBezTo>
                    <a:pt x="1231522" y="186521"/>
                    <a:pt x="1231377" y="313513"/>
                    <a:pt x="1233670" y="461665"/>
                  </a:cubicBezTo>
                  <a:cubicBezTo>
                    <a:pt x="727201" y="378585"/>
                    <a:pt x="303321" y="514145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1233670" h="461665" stroke="0" extrusionOk="0">
                  <a:moveTo>
                    <a:pt x="0" y="0"/>
                  </a:moveTo>
                  <a:cubicBezTo>
                    <a:pt x="329549" y="101164"/>
                    <a:pt x="1052898" y="79389"/>
                    <a:pt x="1233670" y="0"/>
                  </a:cubicBezTo>
                  <a:cubicBezTo>
                    <a:pt x="1252416" y="143527"/>
                    <a:pt x="1206680" y="261265"/>
                    <a:pt x="1233670" y="461665"/>
                  </a:cubicBezTo>
                  <a:cubicBezTo>
                    <a:pt x="966095" y="521011"/>
                    <a:pt x="229665" y="541957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>
                  <a:solidFill>
                    <a:schemeClr val="bg1"/>
                  </a:solidFill>
                </a:rPr>
                <a:t>sing</a:t>
              </a:r>
              <a:endParaRPr lang="pt-B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F3EFE99B-68C2-27DE-DA88-4B8F558AC1F7}"/>
                </a:ext>
              </a:extLst>
            </p:cNvPr>
            <p:cNvSpPr txBox="1"/>
            <p:nvPr/>
          </p:nvSpPr>
          <p:spPr>
            <a:xfrm>
              <a:off x="8672506" y="5086553"/>
              <a:ext cx="1233670" cy="461665"/>
            </a:xfrm>
            <a:custGeom>
              <a:avLst/>
              <a:gdLst>
                <a:gd name="connsiteX0" fmla="*/ 0 w 1233670"/>
                <a:gd name="connsiteY0" fmla="*/ 0 h 461665"/>
                <a:gd name="connsiteX1" fmla="*/ 1233670 w 1233670"/>
                <a:gd name="connsiteY1" fmla="*/ 0 h 461665"/>
                <a:gd name="connsiteX2" fmla="*/ 1233670 w 1233670"/>
                <a:gd name="connsiteY2" fmla="*/ 461665 h 461665"/>
                <a:gd name="connsiteX3" fmla="*/ 0 w 1233670"/>
                <a:gd name="connsiteY3" fmla="*/ 461665 h 461665"/>
                <a:gd name="connsiteX4" fmla="*/ 0 w 1233670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70" h="461665" fill="none" extrusionOk="0">
                  <a:moveTo>
                    <a:pt x="0" y="0"/>
                  </a:moveTo>
                  <a:cubicBezTo>
                    <a:pt x="411830" y="-25806"/>
                    <a:pt x="773402" y="19271"/>
                    <a:pt x="1233670" y="0"/>
                  </a:cubicBezTo>
                  <a:cubicBezTo>
                    <a:pt x="1231522" y="186521"/>
                    <a:pt x="1231377" y="313513"/>
                    <a:pt x="1233670" y="461665"/>
                  </a:cubicBezTo>
                  <a:cubicBezTo>
                    <a:pt x="727201" y="378585"/>
                    <a:pt x="303321" y="514145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1233670" h="461665" stroke="0" extrusionOk="0">
                  <a:moveTo>
                    <a:pt x="0" y="0"/>
                  </a:moveTo>
                  <a:cubicBezTo>
                    <a:pt x="329549" y="101164"/>
                    <a:pt x="1052898" y="79389"/>
                    <a:pt x="1233670" y="0"/>
                  </a:cubicBezTo>
                  <a:cubicBezTo>
                    <a:pt x="1252416" y="143527"/>
                    <a:pt x="1206680" y="261265"/>
                    <a:pt x="1233670" y="461665"/>
                  </a:cubicBezTo>
                  <a:cubicBezTo>
                    <a:pt x="966095" y="521011"/>
                    <a:pt x="229665" y="541957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>
                  <a:solidFill>
                    <a:schemeClr val="bg1"/>
                  </a:solidFill>
                </a:rPr>
                <a:t>write</a:t>
              </a:r>
              <a:endParaRPr lang="pt-BR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2764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4: linking words/phrases</a:t>
            </a:r>
          </a:p>
        </p:txBody>
      </p:sp>
      <p:pic>
        <p:nvPicPr>
          <p:cNvPr id="5" name="Imagem 4" descr="Uma imagem contendo Aplicativo&#10;&#10;Descrição gerada automaticamente">
            <a:extLst>
              <a:ext uri="{FF2B5EF4-FFF2-40B4-BE49-F238E27FC236}">
                <a16:creationId xmlns:a16="http://schemas.microsoft.com/office/drawing/2014/main" id="{13292236-E31F-4478-7F62-7830B1B0B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864" y="2517541"/>
            <a:ext cx="7226566" cy="182291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02DB7E4-4C16-FB1A-325B-0C8AB349FFF1}"/>
              </a:ext>
            </a:extLst>
          </p:cNvPr>
          <p:cNvSpPr txBox="1"/>
          <p:nvPr/>
        </p:nvSpPr>
        <p:spPr>
          <a:xfrm>
            <a:off x="5174017" y="3638098"/>
            <a:ext cx="1868050" cy="307777"/>
          </a:xfrm>
          <a:custGeom>
            <a:avLst/>
            <a:gdLst>
              <a:gd name="connsiteX0" fmla="*/ 0 w 1868050"/>
              <a:gd name="connsiteY0" fmla="*/ 0 h 307777"/>
              <a:gd name="connsiteX1" fmla="*/ 1868050 w 1868050"/>
              <a:gd name="connsiteY1" fmla="*/ 0 h 307777"/>
              <a:gd name="connsiteX2" fmla="*/ 1868050 w 1868050"/>
              <a:gd name="connsiteY2" fmla="*/ 307777 h 307777"/>
              <a:gd name="connsiteX3" fmla="*/ 0 w 1868050"/>
              <a:gd name="connsiteY3" fmla="*/ 307777 h 307777"/>
              <a:gd name="connsiteX4" fmla="*/ 0 w 1868050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8050" h="307777" fill="none" extrusionOk="0">
                <a:moveTo>
                  <a:pt x="0" y="0"/>
                </a:moveTo>
                <a:cubicBezTo>
                  <a:pt x="758132" y="-55647"/>
                  <a:pt x="1585083" y="3273"/>
                  <a:pt x="1868050" y="0"/>
                </a:cubicBezTo>
                <a:cubicBezTo>
                  <a:pt x="1853773" y="99743"/>
                  <a:pt x="1882806" y="170504"/>
                  <a:pt x="1868050" y="307777"/>
                </a:cubicBezTo>
                <a:cubicBezTo>
                  <a:pt x="1514929" y="185061"/>
                  <a:pt x="492543" y="336445"/>
                  <a:pt x="0" y="307777"/>
                </a:cubicBezTo>
                <a:cubicBezTo>
                  <a:pt x="-18407" y="207393"/>
                  <a:pt x="-4177" y="41837"/>
                  <a:pt x="0" y="0"/>
                </a:cubicBezTo>
                <a:close/>
              </a:path>
              <a:path w="1868050" h="307777" stroke="0" extrusionOk="0">
                <a:moveTo>
                  <a:pt x="0" y="0"/>
                </a:moveTo>
                <a:cubicBezTo>
                  <a:pt x="568690" y="96731"/>
                  <a:pt x="1052853" y="147700"/>
                  <a:pt x="1868050" y="0"/>
                </a:cubicBezTo>
                <a:cubicBezTo>
                  <a:pt x="1875742" y="56473"/>
                  <a:pt x="1885757" y="233743"/>
                  <a:pt x="1868050" y="307777"/>
                </a:cubicBezTo>
                <a:cubicBezTo>
                  <a:pt x="1178368" y="365950"/>
                  <a:pt x="598607" y="314509"/>
                  <a:pt x="0" y="307777"/>
                </a:cubicBezTo>
                <a:cubicBezTo>
                  <a:pt x="25340" y="200698"/>
                  <a:pt x="-1999" y="4337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2000" dirty="0" err="1">
                <a:solidFill>
                  <a:srgbClr val="FF0000"/>
                </a:solidFill>
              </a:rPr>
              <a:t>Nevertheless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40C2868-6986-0BE7-65E9-E9DBE18D47AA}"/>
              </a:ext>
            </a:extLst>
          </p:cNvPr>
          <p:cNvSpPr txBox="1"/>
          <p:nvPr/>
        </p:nvSpPr>
        <p:spPr>
          <a:xfrm>
            <a:off x="9407140" y="3675012"/>
            <a:ext cx="1868050" cy="615553"/>
          </a:xfrm>
          <a:custGeom>
            <a:avLst/>
            <a:gdLst>
              <a:gd name="connsiteX0" fmla="*/ 0 w 1868050"/>
              <a:gd name="connsiteY0" fmla="*/ 0 h 615553"/>
              <a:gd name="connsiteX1" fmla="*/ 1868050 w 1868050"/>
              <a:gd name="connsiteY1" fmla="*/ 0 h 615553"/>
              <a:gd name="connsiteX2" fmla="*/ 1868050 w 1868050"/>
              <a:gd name="connsiteY2" fmla="*/ 615553 h 615553"/>
              <a:gd name="connsiteX3" fmla="*/ 0 w 1868050"/>
              <a:gd name="connsiteY3" fmla="*/ 615553 h 615553"/>
              <a:gd name="connsiteX4" fmla="*/ 0 w 1868050"/>
              <a:gd name="connsiteY4" fmla="*/ 0 h 61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8050" h="615553" fill="none" extrusionOk="0">
                <a:moveTo>
                  <a:pt x="0" y="0"/>
                </a:moveTo>
                <a:cubicBezTo>
                  <a:pt x="758132" y="-55647"/>
                  <a:pt x="1585083" y="3273"/>
                  <a:pt x="1868050" y="0"/>
                </a:cubicBezTo>
                <a:cubicBezTo>
                  <a:pt x="1878891" y="268381"/>
                  <a:pt x="1905708" y="331155"/>
                  <a:pt x="1868050" y="615553"/>
                </a:cubicBezTo>
                <a:cubicBezTo>
                  <a:pt x="1514929" y="492837"/>
                  <a:pt x="492543" y="644221"/>
                  <a:pt x="0" y="615553"/>
                </a:cubicBezTo>
                <a:cubicBezTo>
                  <a:pt x="11140" y="356599"/>
                  <a:pt x="-26361" y="181473"/>
                  <a:pt x="0" y="0"/>
                </a:cubicBezTo>
                <a:close/>
              </a:path>
              <a:path w="1868050" h="615553" stroke="0" extrusionOk="0">
                <a:moveTo>
                  <a:pt x="0" y="0"/>
                </a:moveTo>
                <a:cubicBezTo>
                  <a:pt x="568690" y="96731"/>
                  <a:pt x="1052853" y="147700"/>
                  <a:pt x="1868050" y="0"/>
                </a:cubicBezTo>
                <a:cubicBezTo>
                  <a:pt x="1843847" y="102414"/>
                  <a:pt x="1908736" y="528942"/>
                  <a:pt x="1868050" y="615553"/>
                </a:cubicBezTo>
                <a:cubicBezTo>
                  <a:pt x="1178368" y="673726"/>
                  <a:pt x="598607" y="622285"/>
                  <a:pt x="0" y="615553"/>
                </a:cubicBezTo>
                <a:cubicBezTo>
                  <a:pt x="-2343" y="346423"/>
                  <a:pt x="-28039" y="6214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2000" dirty="0" err="1">
                <a:solidFill>
                  <a:srgbClr val="FF0000"/>
                </a:solidFill>
              </a:rPr>
              <a:t>So</a:t>
            </a:r>
            <a:endParaRPr lang="pt-BR" sz="2000" dirty="0">
              <a:solidFill>
                <a:srgbClr val="FF0000"/>
              </a:solidFill>
            </a:endParaRPr>
          </a:p>
          <a:p>
            <a:r>
              <a:rPr lang="pt-BR" sz="2000" dirty="0" err="1">
                <a:solidFill>
                  <a:srgbClr val="FF0000"/>
                </a:solidFill>
              </a:rPr>
              <a:t>Therefore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09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5: health problems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A8A7D40A-42F6-1857-2DFD-F1311B54867B}"/>
              </a:ext>
            </a:extLst>
          </p:cNvPr>
          <p:cNvGrpSpPr/>
          <p:nvPr/>
        </p:nvGrpSpPr>
        <p:grpSpPr>
          <a:xfrm>
            <a:off x="4784597" y="1059426"/>
            <a:ext cx="7277100" cy="4488211"/>
            <a:chOff x="4784597" y="1059426"/>
            <a:chExt cx="7277100" cy="4488211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F353CCCB-14B8-DAEA-FFE8-8B2CB04A78A2}"/>
                </a:ext>
              </a:extLst>
            </p:cNvPr>
            <p:cNvGrpSpPr/>
            <p:nvPr/>
          </p:nvGrpSpPr>
          <p:grpSpPr>
            <a:xfrm>
              <a:off x="4784597" y="1059426"/>
              <a:ext cx="7277100" cy="3911104"/>
              <a:chOff x="4784597" y="1603169"/>
              <a:chExt cx="7277100" cy="3911104"/>
            </a:xfrm>
          </p:grpSpPr>
          <p:pic>
            <p:nvPicPr>
              <p:cNvPr id="5" name="Imagem 4" descr="Desenho de personagem de desenho animado&#10;&#10;Descrição gerada automaticamente com confiança média">
                <a:extLst>
                  <a:ext uri="{FF2B5EF4-FFF2-40B4-BE49-F238E27FC236}">
                    <a16:creationId xmlns:a16="http://schemas.microsoft.com/office/drawing/2014/main" id="{2ACF9E89-2D6B-7273-5389-81CA2E51D9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84597" y="1603169"/>
                <a:ext cx="7277100" cy="1508166"/>
              </a:xfrm>
              <a:prstGeom prst="rect">
                <a:avLst/>
              </a:prstGeom>
            </p:spPr>
          </p:pic>
          <p:pic>
            <p:nvPicPr>
              <p:cNvPr id="7" name="Imagem 6" descr="Desenho técnico&#10;&#10;Descrição gerada automaticamente com confiança média">
                <a:extLst>
                  <a:ext uri="{FF2B5EF4-FFF2-40B4-BE49-F238E27FC236}">
                    <a16:creationId xmlns:a16="http://schemas.microsoft.com/office/drawing/2014/main" id="{E5210EDB-02E9-99F6-6782-D427F4FCB7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84597" y="4006107"/>
                <a:ext cx="1898242" cy="1508166"/>
              </a:xfrm>
              <a:prstGeom prst="rect">
                <a:avLst/>
              </a:prstGeom>
            </p:spPr>
          </p:pic>
          <p:pic>
            <p:nvPicPr>
              <p:cNvPr id="8" name="Imagem 7" descr="Desenho técnico&#10;&#10;Descrição gerada automaticamente com confiança média">
                <a:extLst>
                  <a:ext uri="{FF2B5EF4-FFF2-40B4-BE49-F238E27FC236}">
                    <a16:creationId xmlns:a16="http://schemas.microsoft.com/office/drawing/2014/main" id="{7F4C3734-2DEF-4D6A-BAA7-6E54D1C945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49486" y="4041733"/>
                <a:ext cx="1947322" cy="1472540"/>
              </a:xfrm>
              <a:prstGeom prst="rect">
                <a:avLst/>
              </a:prstGeom>
            </p:spPr>
          </p:pic>
          <p:pic>
            <p:nvPicPr>
              <p:cNvPr id="4" name="Imagem 3" descr="Desenho técnico&#10;&#10;Descrição gerada automaticamente com confiança média">
                <a:extLst>
                  <a:ext uri="{FF2B5EF4-FFF2-40B4-BE49-F238E27FC236}">
                    <a16:creationId xmlns:a16="http://schemas.microsoft.com/office/drawing/2014/main" id="{9FBCFA3C-59A7-9924-0B99-018187EE72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338027" y="4018146"/>
                <a:ext cx="1723670" cy="1496127"/>
              </a:xfrm>
              <a:prstGeom prst="rect">
                <a:avLst/>
              </a:prstGeom>
            </p:spPr>
          </p:pic>
        </p:grp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5BA52DA4-C10C-5E00-2B01-8EE290C8884F}"/>
                </a:ext>
              </a:extLst>
            </p:cNvPr>
            <p:cNvSpPr txBox="1"/>
            <p:nvPr/>
          </p:nvSpPr>
          <p:spPr>
            <a:xfrm>
              <a:off x="4784597" y="2654424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backache</a:t>
              </a:r>
              <a:endParaRPr lang="pt-BR" sz="2400" b="1" dirty="0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52254EDD-0399-34A0-7BB9-E1D1584A6461}"/>
                </a:ext>
              </a:extLst>
            </p:cNvPr>
            <p:cNvSpPr txBox="1"/>
            <p:nvPr/>
          </p:nvSpPr>
          <p:spPr>
            <a:xfrm>
              <a:off x="7449486" y="2654424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broken</a:t>
              </a:r>
              <a:r>
                <a:rPr lang="pt-BR" sz="2400" b="1" dirty="0"/>
                <a:t> </a:t>
              </a:r>
              <a:r>
                <a:rPr lang="pt-BR" sz="2400" b="1" dirty="0" err="1"/>
                <a:t>leg</a:t>
              </a:r>
              <a:endParaRPr lang="pt-BR" sz="2400" b="1" dirty="0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0EEB58B6-F2C8-9665-2C8E-E40C687E3B69}"/>
                </a:ext>
              </a:extLst>
            </p:cNvPr>
            <p:cNvSpPr txBox="1"/>
            <p:nvPr/>
          </p:nvSpPr>
          <p:spPr>
            <a:xfrm>
              <a:off x="10114375" y="2654424"/>
              <a:ext cx="1859594" cy="461665"/>
            </a:xfrm>
            <a:custGeom>
              <a:avLst/>
              <a:gdLst>
                <a:gd name="connsiteX0" fmla="*/ 0 w 1859594"/>
                <a:gd name="connsiteY0" fmla="*/ 0 h 461665"/>
                <a:gd name="connsiteX1" fmla="*/ 1859594 w 1859594"/>
                <a:gd name="connsiteY1" fmla="*/ 0 h 461665"/>
                <a:gd name="connsiteX2" fmla="*/ 1859594 w 1859594"/>
                <a:gd name="connsiteY2" fmla="*/ 461665 h 461665"/>
                <a:gd name="connsiteX3" fmla="*/ 0 w 1859594"/>
                <a:gd name="connsiteY3" fmla="*/ 461665 h 461665"/>
                <a:gd name="connsiteX4" fmla="*/ 0 w 1859594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594" h="461665" fill="none" extrusionOk="0">
                  <a:moveTo>
                    <a:pt x="0" y="0"/>
                  </a:moveTo>
                  <a:cubicBezTo>
                    <a:pt x="849859" y="-112286"/>
                    <a:pt x="944276" y="-133815"/>
                    <a:pt x="1859594" y="0"/>
                  </a:cubicBezTo>
                  <a:cubicBezTo>
                    <a:pt x="1857446" y="186521"/>
                    <a:pt x="1857301" y="313513"/>
                    <a:pt x="1859594" y="461665"/>
                  </a:cubicBezTo>
                  <a:cubicBezTo>
                    <a:pt x="1323132" y="505486"/>
                    <a:pt x="374959" y="560279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1859594" h="461665" stroke="0" extrusionOk="0">
                  <a:moveTo>
                    <a:pt x="0" y="0"/>
                  </a:moveTo>
                  <a:cubicBezTo>
                    <a:pt x="511212" y="54051"/>
                    <a:pt x="1047847" y="108717"/>
                    <a:pt x="1859594" y="0"/>
                  </a:cubicBezTo>
                  <a:cubicBezTo>
                    <a:pt x="1878340" y="143527"/>
                    <a:pt x="1832604" y="261265"/>
                    <a:pt x="1859594" y="461665"/>
                  </a:cubicBezTo>
                  <a:cubicBezTo>
                    <a:pt x="1261703" y="619834"/>
                    <a:pt x="848746" y="333516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cold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60C3B85F-0DD9-2F96-451A-A0064D06760C}"/>
                </a:ext>
              </a:extLst>
            </p:cNvPr>
            <p:cNvSpPr txBox="1"/>
            <p:nvPr/>
          </p:nvSpPr>
          <p:spPr>
            <a:xfrm>
              <a:off x="4784597" y="5085972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earache</a:t>
              </a:r>
              <a:endParaRPr lang="pt-BR" sz="2400" b="1" dirty="0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FF92C542-04CD-C996-E893-3E1C711E8DA6}"/>
                </a:ext>
              </a:extLst>
            </p:cNvPr>
            <p:cNvSpPr txBox="1"/>
            <p:nvPr/>
          </p:nvSpPr>
          <p:spPr>
            <a:xfrm>
              <a:off x="7449486" y="5085972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fever</a:t>
              </a:r>
              <a:endParaRPr lang="pt-BR" sz="2400" b="1" dirty="0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D193B336-20C9-9B42-7C01-4EED7707793D}"/>
                </a:ext>
              </a:extLst>
            </p:cNvPr>
            <p:cNvSpPr txBox="1"/>
            <p:nvPr/>
          </p:nvSpPr>
          <p:spPr>
            <a:xfrm>
              <a:off x="10114375" y="5085972"/>
              <a:ext cx="1859594" cy="461665"/>
            </a:xfrm>
            <a:custGeom>
              <a:avLst/>
              <a:gdLst>
                <a:gd name="connsiteX0" fmla="*/ 0 w 1859594"/>
                <a:gd name="connsiteY0" fmla="*/ 0 h 461665"/>
                <a:gd name="connsiteX1" fmla="*/ 1859594 w 1859594"/>
                <a:gd name="connsiteY1" fmla="*/ 0 h 461665"/>
                <a:gd name="connsiteX2" fmla="*/ 1859594 w 1859594"/>
                <a:gd name="connsiteY2" fmla="*/ 461665 h 461665"/>
                <a:gd name="connsiteX3" fmla="*/ 0 w 1859594"/>
                <a:gd name="connsiteY3" fmla="*/ 461665 h 461665"/>
                <a:gd name="connsiteX4" fmla="*/ 0 w 1859594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594" h="461665" fill="none" extrusionOk="0">
                  <a:moveTo>
                    <a:pt x="0" y="0"/>
                  </a:moveTo>
                  <a:cubicBezTo>
                    <a:pt x="849859" y="-112286"/>
                    <a:pt x="944276" y="-133815"/>
                    <a:pt x="1859594" y="0"/>
                  </a:cubicBezTo>
                  <a:cubicBezTo>
                    <a:pt x="1857446" y="186521"/>
                    <a:pt x="1857301" y="313513"/>
                    <a:pt x="1859594" y="461665"/>
                  </a:cubicBezTo>
                  <a:cubicBezTo>
                    <a:pt x="1323132" y="505486"/>
                    <a:pt x="374959" y="560279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1859594" h="461665" stroke="0" extrusionOk="0">
                  <a:moveTo>
                    <a:pt x="0" y="0"/>
                  </a:moveTo>
                  <a:cubicBezTo>
                    <a:pt x="511212" y="54051"/>
                    <a:pt x="1047847" y="108717"/>
                    <a:pt x="1859594" y="0"/>
                  </a:cubicBezTo>
                  <a:cubicBezTo>
                    <a:pt x="1878340" y="143527"/>
                    <a:pt x="1832604" y="261265"/>
                    <a:pt x="1859594" y="461665"/>
                  </a:cubicBezTo>
                  <a:cubicBezTo>
                    <a:pt x="1261703" y="619834"/>
                    <a:pt x="848746" y="333516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flu</a:t>
              </a:r>
              <a:endParaRPr lang="pt-BR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64539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5: health problems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9A8F9E22-B5AD-E823-1CA2-B9953A3B4E84}"/>
              </a:ext>
            </a:extLst>
          </p:cNvPr>
          <p:cNvGrpSpPr/>
          <p:nvPr/>
        </p:nvGrpSpPr>
        <p:grpSpPr>
          <a:xfrm>
            <a:off x="4784597" y="1150338"/>
            <a:ext cx="7189372" cy="4397299"/>
            <a:chOff x="4784597" y="1150338"/>
            <a:chExt cx="7189372" cy="4397299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5BA52DA4-C10C-5E00-2B01-8EE290C8884F}"/>
                </a:ext>
              </a:extLst>
            </p:cNvPr>
            <p:cNvSpPr txBox="1"/>
            <p:nvPr/>
          </p:nvSpPr>
          <p:spPr>
            <a:xfrm>
              <a:off x="4784597" y="2654424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headache</a:t>
              </a:r>
              <a:endParaRPr lang="pt-BR" sz="2400" b="1" dirty="0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52254EDD-0399-34A0-7BB9-E1D1584A6461}"/>
                </a:ext>
              </a:extLst>
            </p:cNvPr>
            <p:cNvSpPr txBox="1"/>
            <p:nvPr/>
          </p:nvSpPr>
          <p:spPr>
            <a:xfrm>
              <a:off x="7449486" y="2654424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nausea</a:t>
              </a:r>
              <a:endParaRPr lang="pt-BR" sz="2400" b="1" dirty="0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0EEB58B6-F2C8-9665-2C8E-E40C687E3B69}"/>
                </a:ext>
              </a:extLst>
            </p:cNvPr>
            <p:cNvSpPr txBox="1"/>
            <p:nvPr/>
          </p:nvSpPr>
          <p:spPr>
            <a:xfrm>
              <a:off x="10114375" y="2654424"/>
              <a:ext cx="1859594" cy="461665"/>
            </a:xfrm>
            <a:custGeom>
              <a:avLst/>
              <a:gdLst>
                <a:gd name="connsiteX0" fmla="*/ 0 w 1859594"/>
                <a:gd name="connsiteY0" fmla="*/ 0 h 461665"/>
                <a:gd name="connsiteX1" fmla="*/ 1859594 w 1859594"/>
                <a:gd name="connsiteY1" fmla="*/ 0 h 461665"/>
                <a:gd name="connsiteX2" fmla="*/ 1859594 w 1859594"/>
                <a:gd name="connsiteY2" fmla="*/ 461665 h 461665"/>
                <a:gd name="connsiteX3" fmla="*/ 0 w 1859594"/>
                <a:gd name="connsiteY3" fmla="*/ 461665 h 461665"/>
                <a:gd name="connsiteX4" fmla="*/ 0 w 1859594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594" h="461665" fill="none" extrusionOk="0">
                  <a:moveTo>
                    <a:pt x="0" y="0"/>
                  </a:moveTo>
                  <a:cubicBezTo>
                    <a:pt x="849859" y="-112286"/>
                    <a:pt x="944276" y="-133815"/>
                    <a:pt x="1859594" y="0"/>
                  </a:cubicBezTo>
                  <a:cubicBezTo>
                    <a:pt x="1857446" y="186521"/>
                    <a:pt x="1857301" y="313513"/>
                    <a:pt x="1859594" y="461665"/>
                  </a:cubicBezTo>
                  <a:cubicBezTo>
                    <a:pt x="1323132" y="505486"/>
                    <a:pt x="374959" y="560279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1859594" h="461665" stroke="0" extrusionOk="0">
                  <a:moveTo>
                    <a:pt x="0" y="0"/>
                  </a:moveTo>
                  <a:cubicBezTo>
                    <a:pt x="511212" y="54051"/>
                    <a:pt x="1047847" y="108717"/>
                    <a:pt x="1859594" y="0"/>
                  </a:cubicBezTo>
                  <a:cubicBezTo>
                    <a:pt x="1878340" y="143527"/>
                    <a:pt x="1832604" y="261265"/>
                    <a:pt x="1859594" y="461665"/>
                  </a:cubicBezTo>
                  <a:cubicBezTo>
                    <a:pt x="1261703" y="619834"/>
                    <a:pt x="848746" y="333516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rash</a:t>
              </a:r>
              <a:endParaRPr lang="pt-BR" sz="2400" b="1" dirty="0"/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60C3B85F-0DD9-2F96-451A-A0064D06760C}"/>
                </a:ext>
              </a:extLst>
            </p:cNvPr>
            <p:cNvSpPr txBox="1"/>
            <p:nvPr/>
          </p:nvSpPr>
          <p:spPr>
            <a:xfrm>
              <a:off x="4784597" y="5085972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sore </a:t>
              </a:r>
              <a:r>
                <a:rPr lang="pt-BR" sz="2400" b="1" dirty="0" err="1"/>
                <a:t>throat</a:t>
              </a:r>
              <a:endParaRPr lang="pt-BR" sz="2400" b="1" dirty="0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FF92C542-04CD-C996-E893-3E1C711E8DA6}"/>
                </a:ext>
              </a:extLst>
            </p:cNvPr>
            <p:cNvSpPr txBox="1"/>
            <p:nvPr/>
          </p:nvSpPr>
          <p:spPr>
            <a:xfrm>
              <a:off x="7449486" y="5085972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stomachache</a:t>
              </a:r>
              <a:endParaRPr lang="pt-BR" sz="2400" b="1" dirty="0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D193B336-20C9-9B42-7C01-4EED7707793D}"/>
                </a:ext>
              </a:extLst>
            </p:cNvPr>
            <p:cNvSpPr txBox="1"/>
            <p:nvPr/>
          </p:nvSpPr>
          <p:spPr>
            <a:xfrm>
              <a:off x="10114375" y="5085972"/>
              <a:ext cx="1859594" cy="461665"/>
            </a:xfrm>
            <a:custGeom>
              <a:avLst/>
              <a:gdLst>
                <a:gd name="connsiteX0" fmla="*/ 0 w 1859594"/>
                <a:gd name="connsiteY0" fmla="*/ 0 h 461665"/>
                <a:gd name="connsiteX1" fmla="*/ 1859594 w 1859594"/>
                <a:gd name="connsiteY1" fmla="*/ 0 h 461665"/>
                <a:gd name="connsiteX2" fmla="*/ 1859594 w 1859594"/>
                <a:gd name="connsiteY2" fmla="*/ 461665 h 461665"/>
                <a:gd name="connsiteX3" fmla="*/ 0 w 1859594"/>
                <a:gd name="connsiteY3" fmla="*/ 461665 h 461665"/>
                <a:gd name="connsiteX4" fmla="*/ 0 w 1859594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594" h="461665" fill="none" extrusionOk="0">
                  <a:moveTo>
                    <a:pt x="0" y="0"/>
                  </a:moveTo>
                  <a:cubicBezTo>
                    <a:pt x="849859" y="-112286"/>
                    <a:pt x="944276" y="-133815"/>
                    <a:pt x="1859594" y="0"/>
                  </a:cubicBezTo>
                  <a:cubicBezTo>
                    <a:pt x="1857446" y="186521"/>
                    <a:pt x="1857301" y="313513"/>
                    <a:pt x="1859594" y="461665"/>
                  </a:cubicBezTo>
                  <a:cubicBezTo>
                    <a:pt x="1323132" y="505486"/>
                    <a:pt x="374959" y="560279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1859594" h="461665" stroke="0" extrusionOk="0">
                  <a:moveTo>
                    <a:pt x="0" y="0"/>
                  </a:moveTo>
                  <a:cubicBezTo>
                    <a:pt x="511212" y="54051"/>
                    <a:pt x="1047847" y="108717"/>
                    <a:pt x="1859594" y="0"/>
                  </a:cubicBezTo>
                  <a:cubicBezTo>
                    <a:pt x="1878340" y="143527"/>
                    <a:pt x="1832604" y="261265"/>
                    <a:pt x="1859594" y="461665"/>
                  </a:cubicBezTo>
                  <a:cubicBezTo>
                    <a:pt x="1261703" y="619834"/>
                    <a:pt x="848746" y="333516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toothache</a:t>
              </a:r>
              <a:endParaRPr lang="pt-BR" sz="2400" b="1" dirty="0"/>
            </a:p>
          </p:txBody>
        </p:sp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8516282E-E922-0112-96DB-5C6C0B97F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0929" y="1150338"/>
              <a:ext cx="1520480" cy="1423942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ADB0F593-E840-DF69-6485-0FC6803E4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08667" y="1222743"/>
              <a:ext cx="1737691" cy="1351537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147C87B7-9A37-266A-42DC-50DA53DA0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08324" y="1295146"/>
              <a:ext cx="1641153" cy="1279134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A78F554D-BF8F-573E-3578-992819198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2529" y="3620221"/>
              <a:ext cx="1134326" cy="1375672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DFDCA64E-8375-0027-839F-F041E2C8E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86467" y="3710633"/>
              <a:ext cx="1061923" cy="1303269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31DC08E7-9B15-6409-E762-E2A56AFCE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63874" y="3664895"/>
              <a:ext cx="1810095" cy="1399807"/>
            </a:xfrm>
            <a:prstGeom prst="rect">
              <a:avLst/>
            </a:prstGeom>
          </p:spPr>
        </p:pic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4FF65A3-3FEF-4A50-58E1-67ADD5765F2C}"/>
              </a:ext>
            </a:extLst>
          </p:cNvPr>
          <p:cNvSpPr txBox="1"/>
          <p:nvPr/>
        </p:nvSpPr>
        <p:spPr>
          <a:xfrm rot="16200000">
            <a:off x="11010923" y="3966076"/>
            <a:ext cx="1901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rgbClr val="2F2F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ILUTRAÇÕES: GALVÃO BERTAZZI</a:t>
            </a:r>
          </a:p>
        </p:txBody>
      </p:sp>
    </p:spTree>
    <p:extLst>
      <p:ext uri="{BB962C8B-B14F-4D97-AF65-F5344CB8AC3E}">
        <p14:creationId xmlns:p14="http://schemas.microsoft.com/office/powerpoint/2010/main" val="2598027998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9194</TotalTime>
  <Words>290</Words>
  <Application>Microsoft Macintosh PowerPoint</Application>
  <PresentationFormat>Widescreen</PresentationFormat>
  <Paragraphs>151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9" baseType="lpstr">
      <vt:lpstr>Arial</vt:lpstr>
      <vt:lpstr>Gill Sans MT</vt:lpstr>
      <vt:lpstr>Pacote</vt:lpstr>
      <vt:lpstr>Apresentação do PowerPoint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69</cp:revision>
  <dcterms:created xsi:type="dcterms:W3CDTF">2023-05-08T13:05:16Z</dcterms:created>
  <dcterms:modified xsi:type="dcterms:W3CDTF">2023-05-22T10:05:03Z</dcterms:modified>
</cp:coreProperties>
</file>