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8"/>
  </p:notesMasterIdLst>
  <p:sldIdLst>
    <p:sldId id="362" r:id="rId2"/>
    <p:sldId id="370" r:id="rId3"/>
    <p:sldId id="382" r:id="rId4"/>
    <p:sldId id="454" r:id="rId5"/>
    <p:sldId id="465" r:id="rId6"/>
    <p:sldId id="45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2"/>
    <p:restoredTop sz="95993"/>
  </p:normalViewPr>
  <p:slideViewPr>
    <p:cSldViewPr snapToGrid="0">
      <p:cViewPr varScale="1">
        <p:scale>
          <a:sx n="196" d="100"/>
          <a:sy n="196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b="1" i="0" dirty="0"/>
            <a:t>SUCH AS</a:t>
          </a:r>
        </a:p>
        <a:p>
          <a:r>
            <a:rPr lang="pt-BR" i="0" dirty="0" err="1"/>
            <a:t>is</a:t>
          </a:r>
          <a:r>
            <a:rPr lang="pt-BR" i="0" dirty="0"/>
            <a:t> </a:t>
          </a:r>
          <a:r>
            <a:rPr lang="pt-BR" i="0" dirty="0" err="1"/>
            <a:t>used</a:t>
          </a:r>
          <a:r>
            <a:rPr lang="pt-BR" i="0" dirty="0"/>
            <a:t> </a:t>
          </a:r>
          <a:r>
            <a:rPr lang="pt-BR" i="0" dirty="0" err="1"/>
            <a:t>to</a:t>
          </a:r>
          <a:endParaRPr lang="pt-BR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1" i="0" dirty="0"/>
            <a:t>ACCORDING TO</a:t>
          </a:r>
        </a:p>
        <a:p>
          <a:r>
            <a:rPr lang="pt-BR" i="0" dirty="0" err="1"/>
            <a:t>is</a:t>
          </a:r>
          <a:r>
            <a:rPr lang="pt-BR" i="0" dirty="0"/>
            <a:t> </a:t>
          </a:r>
          <a:r>
            <a:rPr lang="pt-BR" i="0" dirty="0" err="1"/>
            <a:t>used</a:t>
          </a:r>
          <a:r>
            <a:rPr lang="pt-BR" i="0" dirty="0"/>
            <a:t> </a:t>
          </a:r>
          <a:r>
            <a:rPr lang="pt-BR" i="0" dirty="0" err="1"/>
            <a:t>to</a:t>
          </a:r>
          <a:endParaRPr lang="pt-BR" b="0" i="0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b="0" i="0" dirty="0" err="1"/>
            <a:t>introduce</a:t>
          </a:r>
          <a:r>
            <a:rPr lang="pt-BR" b="0" i="0" dirty="0"/>
            <a:t> </a:t>
          </a:r>
          <a:r>
            <a:rPr lang="pt-BR" b="0" i="0" dirty="0" err="1"/>
            <a:t>examples</a:t>
          </a:r>
          <a:r>
            <a:rPr lang="pt-BR" b="0" i="0" dirty="0"/>
            <a:t>.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b="0" i="0" dirty="0" err="1"/>
            <a:t>refer</a:t>
          </a:r>
          <a:r>
            <a:rPr lang="pt-BR" b="0" i="0" dirty="0"/>
            <a:t> </a:t>
          </a:r>
          <a:r>
            <a:rPr lang="pt-BR" b="0" i="0" dirty="0" err="1"/>
            <a:t>to</a:t>
          </a:r>
          <a:r>
            <a:rPr lang="pt-BR" b="0" i="0" dirty="0"/>
            <a:t> a </a:t>
          </a:r>
          <a:r>
            <a:rPr lang="pt-BR" b="0" i="0" dirty="0" err="1"/>
            <a:t>source</a:t>
          </a:r>
          <a:r>
            <a:rPr lang="pt-BR" b="0" i="0" dirty="0"/>
            <a:t>.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A7934E15-025D-DB49-A24F-2329367E23B0}">
      <dgm:prSet/>
      <dgm:spPr>
        <a:solidFill>
          <a:schemeClr val="accent3"/>
        </a:solidFill>
      </dgm:spPr>
      <dgm:t>
        <a:bodyPr/>
        <a:lstStyle/>
        <a:p>
          <a:r>
            <a:rPr lang="pt-BR" b="1" i="0" dirty="0"/>
            <a:t>ACCORDING TO</a:t>
          </a:r>
        </a:p>
        <a:p>
          <a:r>
            <a:rPr lang="pt-BR" i="0" dirty="0" err="1"/>
            <a:t>is</a:t>
          </a:r>
          <a:r>
            <a:rPr lang="pt-BR" i="0" dirty="0"/>
            <a:t> equivalente in </a:t>
          </a:r>
          <a:r>
            <a:rPr lang="pt-BR" i="0" dirty="0" err="1"/>
            <a:t>meaning</a:t>
          </a:r>
          <a:r>
            <a:rPr lang="pt-BR" i="0" dirty="0"/>
            <a:t> </a:t>
          </a:r>
          <a:r>
            <a:rPr lang="pt-BR" i="0" dirty="0" err="1"/>
            <a:t>to</a:t>
          </a:r>
          <a:endParaRPr lang="pt-BR" b="0" i="0" dirty="0"/>
        </a:p>
      </dgm:t>
    </dgm:pt>
    <dgm:pt modelId="{C2574EA8-8911-ED4E-A1A3-FA35DF5992D5}" type="parTrans" cxnId="{31EDE56D-50C5-EE4E-A3D9-9E64478B1FAC}">
      <dgm:prSet/>
      <dgm:spPr/>
      <dgm:t>
        <a:bodyPr/>
        <a:lstStyle/>
        <a:p>
          <a:endParaRPr lang="pt-BR"/>
        </a:p>
      </dgm:t>
    </dgm:pt>
    <dgm:pt modelId="{AA6A81E7-F966-AE41-96E4-7FBF791DC666}" type="sibTrans" cxnId="{31EDE56D-50C5-EE4E-A3D9-9E64478B1FAC}">
      <dgm:prSet/>
      <dgm:spPr/>
      <dgm:t>
        <a:bodyPr/>
        <a:lstStyle/>
        <a:p>
          <a:endParaRPr lang="pt-BR"/>
        </a:p>
      </dgm:t>
    </dgm:pt>
    <dgm:pt modelId="{4F1F6ACB-7D82-8E44-88CA-45621F684B8A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b="0" i="1" dirty="0" err="1"/>
            <a:t>with</a:t>
          </a:r>
          <a:r>
            <a:rPr lang="pt-BR" b="0" i="1" dirty="0"/>
            <a:t> </a:t>
          </a:r>
          <a:r>
            <a:rPr lang="pt-BR" b="0" i="1" dirty="0" err="1"/>
            <a:t>reference</a:t>
          </a:r>
          <a:r>
            <a:rPr lang="pt-BR" b="0" i="1" dirty="0"/>
            <a:t> </a:t>
          </a:r>
          <a:r>
            <a:rPr lang="pt-BR" b="0" i="1" dirty="0" err="1"/>
            <a:t>to</a:t>
          </a:r>
          <a:r>
            <a:rPr lang="pt-BR" b="0" i="1" dirty="0"/>
            <a:t>.</a:t>
          </a:r>
        </a:p>
      </dgm:t>
    </dgm:pt>
    <dgm:pt modelId="{FC138714-5866-FB4E-8078-38A2E8B16BD3}" type="parTrans" cxnId="{9888C279-4FCF-DF4F-841A-6735E5A21F01}">
      <dgm:prSet/>
      <dgm:spPr/>
      <dgm:t>
        <a:bodyPr/>
        <a:lstStyle/>
        <a:p>
          <a:endParaRPr lang="pt-BR"/>
        </a:p>
      </dgm:t>
    </dgm:pt>
    <dgm:pt modelId="{BD1439BE-A20E-9D45-849D-0015F3B9DE30}" type="sibTrans" cxnId="{9888C279-4FCF-DF4F-841A-6735E5A21F01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 custScaleX="297738" custLinFactY="-47206" custLinFactNeighborX="15" custLinFactNeighborY="-100000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3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3" custScaleX="297738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3">
        <dgm:presLayoutVars>
          <dgm:bulletEnabled val="1"/>
        </dgm:presLayoutVars>
      </dgm:prSet>
      <dgm:spPr/>
    </dgm:pt>
    <dgm:pt modelId="{7119580B-4C2D-CC49-8547-ABC92E79512A}" type="pres">
      <dgm:prSet presAssocID="{FE98B8E5-892D-A149-A097-7B7BF3F7EAA6}" presName="sp" presStyleCnt="0"/>
      <dgm:spPr/>
    </dgm:pt>
    <dgm:pt modelId="{0B5BD68E-4F38-1B4A-8774-7803DC05D262}" type="pres">
      <dgm:prSet presAssocID="{A7934E15-025D-DB49-A24F-2329367E23B0}" presName="linNode" presStyleCnt="0"/>
      <dgm:spPr/>
    </dgm:pt>
    <dgm:pt modelId="{CC2F294F-4726-644E-BC71-75C7E742FC0B}" type="pres">
      <dgm:prSet presAssocID="{A7934E15-025D-DB49-A24F-2329367E23B0}" presName="parentText" presStyleLbl="node1" presStyleIdx="2" presStyleCnt="3" custScaleX="297738">
        <dgm:presLayoutVars>
          <dgm:chMax val="1"/>
          <dgm:bulletEnabled val="1"/>
        </dgm:presLayoutVars>
      </dgm:prSet>
      <dgm:spPr/>
    </dgm:pt>
    <dgm:pt modelId="{F46EC271-41EF-BA45-B796-65CE9A8BCD1C}" type="pres">
      <dgm:prSet presAssocID="{A7934E15-025D-DB49-A24F-2329367E23B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A2BA4625-C1EE-0F47-B34A-C0FF76CA38BC}" type="presOf" srcId="{A7934E15-025D-DB49-A24F-2329367E23B0}" destId="{CC2F294F-4726-644E-BC71-75C7E742FC0B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31EDE56D-50C5-EE4E-A3D9-9E64478B1FAC}" srcId="{DC73AB19-F39D-1F44-BAF2-6DEBDCB3E114}" destId="{A7934E15-025D-DB49-A24F-2329367E23B0}" srcOrd="2" destOrd="0" parTransId="{C2574EA8-8911-ED4E-A1A3-FA35DF5992D5}" sibTransId="{AA6A81E7-F966-AE41-96E4-7FBF791DC666}"/>
    <dgm:cxn modelId="{9888C279-4FCF-DF4F-841A-6735E5A21F01}" srcId="{A7934E15-025D-DB49-A24F-2329367E23B0}" destId="{4F1F6ACB-7D82-8E44-88CA-45621F684B8A}" srcOrd="0" destOrd="0" parTransId="{FC138714-5866-FB4E-8078-38A2E8B16BD3}" sibTransId="{BD1439BE-A20E-9D45-849D-0015F3B9DE30}"/>
    <dgm:cxn modelId="{A6C6F379-ADE0-CF4B-9A2D-8E90A494B65D}" type="presOf" srcId="{4F1F6ACB-7D82-8E44-88CA-45621F684B8A}" destId="{F46EC271-41EF-BA45-B796-65CE9A8BCD1C}" srcOrd="0" destOrd="0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  <dgm:cxn modelId="{8AE81DA7-D5E6-A943-956C-28417E796825}" type="presParOf" srcId="{426758A8-6C45-F84E-A023-F42C3CC8ABFC}" destId="{7119580B-4C2D-CC49-8547-ABC92E79512A}" srcOrd="3" destOrd="0" presId="urn:microsoft.com/office/officeart/2005/8/layout/vList5"/>
    <dgm:cxn modelId="{73C423E2-1B19-1449-A9E5-65163D74B051}" type="presParOf" srcId="{426758A8-6C45-F84E-A023-F42C3CC8ABFC}" destId="{0B5BD68E-4F38-1B4A-8774-7803DC05D262}" srcOrd="4" destOrd="0" presId="urn:microsoft.com/office/officeart/2005/8/layout/vList5"/>
    <dgm:cxn modelId="{455D805E-54FF-7F49-8E2C-9C52B7B34D1C}" type="presParOf" srcId="{0B5BD68E-4F38-1B4A-8774-7803DC05D262}" destId="{CC2F294F-4726-644E-BC71-75C7E742FC0B}" srcOrd="0" destOrd="0" presId="urn:microsoft.com/office/officeart/2005/8/layout/vList5"/>
    <dgm:cxn modelId="{795C404A-A0A6-3740-9D04-F8802B4D791B}" type="presParOf" srcId="{0B5BD68E-4F38-1B4A-8774-7803DC05D262}" destId="{F46EC271-41EF-BA45-B796-65CE9A8BCD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8842BD64-FA85-E940-87E9-91CDDCBF01B5}">
      <dgm:prSet custT="1"/>
      <dgm:spPr/>
      <dgm:t>
        <a:bodyPr/>
        <a:lstStyle/>
        <a:p>
          <a:r>
            <a:rPr lang="pt-BR" sz="2000" i="0" dirty="0"/>
            <a:t>Time </a:t>
          </a:r>
          <a:r>
            <a:rPr lang="pt-BR" sz="2000" i="0" dirty="0" err="1"/>
            <a:t>expressions</a:t>
          </a:r>
          <a:r>
            <a:rPr lang="pt-BR" sz="2000" i="0" dirty="0"/>
            <a:t> </a:t>
          </a:r>
          <a:r>
            <a:rPr lang="pt-BR" sz="2000" i="0" dirty="0" err="1"/>
            <a:t>used</a:t>
          </a:r>
          <a:r>
            <a:rPr lang="pt-BR" sz="2000" i="0" dirty="0"/>
            <a:t> </a:t>
          </a:r>
          <a:r>
            <a:rPr lang="pt-BR" sz="2000" i="0" dirty="0" err="1"/>
            <a:t>with</a:t>
          </a:r>
          <a:r>
            <a:rPr lang="pt-BR" sz="2000" i="0" dirty="0"/>
            <a:t> </a:t>
          </a:r>
          <a:r>
            <a:rPr lang="pt-BR" sz="2000" i="0" dirty="0" err="1"/>
            <a:t>the</a:t>
          </a:r>
          <a:r>
            <a:rPr lang="pt-BR" sz="2000" i="0" dirty="0"/>
            <a:t> </a:t>
          </a:r>
          <a:r>
            <a:rPr lang="pt-BR" b="1" i="0" dirty="0" err="1"/>
            <a:t>simple</a:t>
          </a:r>
          <a:r>
            <a:rPr lang="pt-BR" b="1" i="0" dirty="0"/>
            <a:t> </a:t>
          </a:r>
          <a:r>
            <a:rPr lang="pt-BR" b="1" i="0" dirty="0" err="1"/>
            <a:t>past</a:t>
          </a:r>
          <a:endParaRPr lang="pt-BR" sz="2000" b="1" i="0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A45A3C2-DDFA-2A4A-96B5-26514265B904}">
      <dgm:prSet custT="1"/>
      <dgm:spPr/>
      <dgm:t>
        <a:bodyPr/>
        <a:lstStyle/>
        <a:p>
          <a:pPr algn="ctr">
            <a:buNone/>
          </a:pPr>
          <a:r>
            <a:rPr lang="pt-BR" sz="2000" b="0" i="0" dirty="0" err="1"/>
            <a:t>yesterday</a:t>
          </a:r>
          <a:r>
            <a:rPr lang="pt-BR" sz="2000" b="0" i="0" dirty="0"/>
            <a:t>, </a:t>
          </a:r>
          <a:r>
            <a:rPr lang="pt-BR" sz="2000" b="0" i="0" dirty="0" err="1"/>
            <a:t>when</a:t>
          </a:r>
          <a:r>
            <a:rPr lang="pt-BR" sz="2000" b="0" i="0" dirty="0"/>
            <a:t> </a:t>
          </a:r>
          <a:r>
            <a:rPr lang="pt-BR" sz="2000" b="0" i="0" dirty="0" err="1"/>
            <a:t>I</a:t>
          </a:r>
          <a:r>
            <a:rPr lang="pt-BR" sz="2000" b="0" i="0" dirty="0"/>
            <a:t> </a:t>
          </a:r>
          <a:r>
            <a:rPr lang="pt-BR" sz="2000" b="0" i="0" dirty="0" err="1"/>
            <a:t>was</a:t>
          </a:r>
          <a:r>
            <a:rPr lang="pt-BR" sz="2000" b="0" i="0" dirty="0"/>
            <a:t> a </a:t>
          </a:r>
          <a:r>
            <a:rPr lang="pt-BR" sz="2000" b="0" i="0" dirty="0" err="1"/>
            <a:t>child</a:t>
          </a:r>
          <a:r>
            <a:rPr lang="pt-BR" sz="2000" b="0" i="0" dirty="0"/>
            <a:t>, </a:t>
          </a:r>
          <a:r>
            <a:rPr lang="pt-BR" sz="2000" b="0" i="0" dirty="0" err="1"/>
            <a:t>last</a:t>
          </a:r>
          <a:r>
            <a:rPr lang="pt-BR" sz="2000" b="0" i="0" dirty="0"/>
            <a:t> </a:t>
          </a:r>
          <a:r>
            <a:rPr lang="pt-BR" sz="2000" b="0" i="0" dirty="0" err="1"/>
            <a:t>month</a:t>
          </a:r>
          <a:r>
            <a:rPr lang="pt-BR" sz="2000" b="0" i="0" dirty="0"/>
            <a:t>, a </a:t>
          </a:r>
          <a:r>
            <a:rPr lang="pt-BR" sz="2000" b="0" i="0" dirty="0" err="1"/>
            <a:t>year</a:t>
          </a:r>
          <a:r>
            <a:rPr lang="pt-BR" sz="2000" b="0" i="0" dirty="0"/>
            <a:t> </a:t>
          </a:r>
          <a:r>
            <a:rPr lang="pt-BR" sz="2000" b="0" i="0" dirty="0" err="1"/>
            <a:t>ago</a:t>
          </a:r>
          <a:endParaRPr lang="pt-BR" sz="2000" b="0" i="0" dirty="0"/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203C4FC3-C1D5-F845-9AF8-4801A44A6947}">
      <dgm:prSet custT="1"/>
      <dgm:spPr/>
      <dgm:t>
        <a:bodyPr/>
        <a:lstStyle/>
        <a:p>
          <a:pPr algn="ctr">
            <a:buNone/>
          </a:pPr>
          <a:r>
            <a:rPr lang="pt-BR" sz="2000" i="0" dirty="0"/>
            <a:t>Time </a:t>
          </a:r>
          <a:r>
            <a:rPr lang="pt-BR" sz="2000" i="0" dirty="0" err="1"/>
            <a:t>expressions</a:t>
          </a:r>
          <a:r>
            <a:rPr lang="pt-BR" sz="2000" i="0" dirty="0"/>
            <a:t> </a:t>
          </a:r>
          <a:r>
            <a:rPr lang="pt-BR" sz="2000" i="0" dirty="0" err="1"/>
            <a:t>used</a:t>
          </a:r>
          <a:r>
            <a:rPr lang="pt-BR" sz="2000" i="0" dirty="0"/>
            <a:t> </a:t>
          </a:r>
          <a:r>
            <a:rPr lang="pt-BR" sz="2000" i="0" dirty="0" err="1"/>
            <a:t>with</a:t>
          </a:r>
          <a:r>
            <a:rPr lang="pt-BR" sz="2000" i="0" dirty="0"/>
            <a:t> </a:t>
          </a:r>
          <a:r>
            <a:rPr lang="pt-BR" sz="2000" i="0" dirty="0" err="1"/>
            <a:t>the</a:t>
          </a:r>
          <a:r>
            <a:rPr lang="pt-BR" sz="2000" i="0" dirty="0"/>
            <a:t> </a:t>
          </a:r>
          <a:r>
            <a:rPr lang="pt-BR" sz="2000" b="1" i="0" dirty="0" err="1"/>
            <a:t>present</a:t>
          </a:r>
          <a:r>
            <a:rPr lang="pt-BR" sz="2000" b="1" i="0" dirty="0"/>
            <a:t> </a:t>
          </a:r>
          <a:r>
            <a:rPr lang="pt-BR" sz="2000" b="1" i="0" dirty="0" err="1"/>
            <a:t>perfect</a:t>
          </a:r>
          <a:endParaRPr lang="pt-BR" sz="2000" b="1" i="0" dirty="0"/>
        </a:p>
      </dgm:t>
    </dgm:pt>
    <dgm:pt modelId="{F4212DC5-5242-4E45-92A9-EC51319258CC}" type="parTrans" cxnId="{681A5968-EAD1-7D4B-B316-98F374F75298}">
      <dgm:prSet/>
      <dgm:spPr/>
      <dgm:t>
        <a:bodyPr/>
        <a:lstStyle/>
        <a:p>
          <a:endParaRPr lang="pt-BR"/>
        </a:p>
      </dgm:t>
    </dgm:pt>
    <dgm:pt modelId="{E4E6B4B8-C92B-F540-867D-57741C4C4EB3}" type="sibTrans" cxnId="{681A5968-EAD1-7D4B-B316-98F374F75298}">
      <dgm:prSet/>
      <dgm:spPr/>
      <dgm:t>
        <a:bodyPr/>
        <a:lstStyle/>
        <a:p>
          <a:endParaRPr lang="pt-BR"/>
        </a:p>
      </dgm:t>
    </dgm:pt>
    <dgm:pt modelId="{80BD6DCD-E7D5-DA4B-A1D5-445AA24B634F}">
      <dgm:prSet custT="1"/>
      <dgm:spPr/>
      <dgm:t>
        <a:bodyPr/>
        <a:lstStyle/>
        <a:p>
          <a:pPr algn="ctr">
            <a:buNone/>
          </a:pPr>
          <a:r>
            <a:rPr lang="pt-BR" sz="2000" i="0" dirty="0" err="1"/>
            <a:t>recently</a:t>
          </a:r>
          <a:r>
            <a:rPr lang="pt-BR" sz="2000" i="0" dirty="0"/>
            <a:t>, </a:t>
          </a:r>
          <a:r>
            <a:rPr lang="pt-BR" sz="2000" i="0" dirty="0" err="1"/>
            <a:t>since</a:t>
          </a:r>
          <a:r>
            <a:rPr lang="pt-BR" sz="2000" i="0" dirty="0"/>
            <a:t> </a:t>
          </a:r>
          <a:r>
            <a:rPr lang="pt-BR" sz="2000" i="0" dirty="0" err="1"/>
            <a:t>I</a:t>
          </a:r>
          <a:r>
            <a:rPr lang="pt-BR" sz="2000" i="0" dirty="0"/>
            <a:t> </a:t>
          </a:r>
          <a:r>
            <a:rPr lang="pt-BR" sz="2000" i="0" dirty="0" err="1"/>
            <a:t>was</a:t>
          </a:r>
          <a:r>
            <a:rPr lang="pt-BR" sz="2000" i="0" dirty="0"/>
            <a:t> a </a:t>
          </a:r>
          <a:r>
            <a:rPr lang="pt-BR" sz="2000" i="0" dirty="0" err="1"/>
            <a:t>child</a:t>
          </a:r>
          <a:r>
            <a:rPr lang="pt-BR" sz="2000" i="0" dirty="0"/>
            <a:t>, over </a:t>
          </a:r>
          <a:r>
            <a:rPr lang="pt-BR" sz="2000" i="0" dirty="0" err="1"/>
            <a:t>the</a:t>
          </a:r>
          <a:r>
            <a:rPr lang="pt-BR" sz="2000" i="0" dirty="0"/>
            <a:t> </a:t>
          </a:r>
          <a:r>
            <a:rPr lang="pt-BR" sz="2000" i="0" dirty="0" err="1"/>
            <a:t>years</a:t>
          </a:r>
          <a:r>
            <a:rPr lang="pt-BR" sz="2000" i="0" dirty="0"/>
            <a:t>, </a:t>
          </a:r>
          <a:r>
            <a:rPr lang="pt-BR" sz="2000" i="0" dirty="0" err="1"/>
            <a:t>lately</a:t>
          </a:r>
          <a:endParaRPr lang="pt-BR" sz="2000" b="0" i="0" dirty="0"/>
        </a:p>
      </dgm:t>
    </dgm:pt>
    <dgm:pt modelId="{8CB0C62E-19AD-3547-85CA-66A0DAB7E701}" type="parTrans" cxnId="{ADF6879D-21CF-464B-B183-CBD805C950E6}">
      <dgm:prSet/>
      <dgm:spPr/>
      <dgm:t>
        <a:bodyPr/>
        <a:lstStyle/>
        <a:p>
          <a:endParaRPr lang="pt-BR"/>
        </a:p>
      </dgm:t>
    </dgm:pt>
    <dgm:pt modelId="{8F61CA06-47CE-5F48-9503-A683822C3DF1}" type="sibTrans" cxnId="{ADF6879D-21CF-464B-B183-CBD805C950E6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0" presStyleCnt="2" custScaleX="147573">
        <dgm:presLayoutVars>
          <dgm:chMax val="1"/>
          <dgm:bulletEnabled val="1"/>
        </dgm:presLayoutVars>
      </dgm:prSet>
      <dgm:spPr/>
    </dgm:pt>
    <dgm:pt modelId="{372065CD-4828-6645-9E13-33F17450F429}" type="pres">
      <dgm:prSet presAssocID="{8842BD64-FA85-E940-87E9-91CDDCBF01B5}" presName="descendantText" presStyleLbl="alignAccFollowNode1" presStyleIdx="0" presStyleCnt="2">
        <dgm:presLayoutVars>
          <dgm:bulletEnabled val="1"/>
        </dgm:presLayoutVars>
      </dgm:prSet>
      <dgm:spPr/>
    </dgm:pt>
    <dgm:pt modelId="{D4158F50-F498-0045-A26F-E0D87C488248}" type="pres">
      <dgm:prSet presAssocID="{FE98B8E5-892D-A149-A097-7B7BF3F7EAA6}" presName="sp" presStyleCnt="0"/>
      <dgm:spPr/>
    </dgm:pt>
    <dgm:pt modelId="{C4D28412-AFD4-C14B-87DC-DA6316473B86}" type="pres">
      <dgm:prSet presAssocID="{203C4FC3-C1D5-F845-9AF8-4801A44A6947}" presName="linNode" presStyleCnt="0"/>
      <dgm:spPr/>
    </dgm:pt>
    <dgm:pt modelId="{1E355990-05C2-2F4A-8DE5-1CF5F5658E95}" type="pres">
      <dgm:prSet presAssocID="{203C4FC3-C1D5-F845-9AF8-4801A44A6947}" presName="parentText" presStyleLbl="node1" presStyleIdx="1" presStyleCnt="2" custScaleX="147573">
        <dgm:presLayoutVars>
          <dgm:chMax val="1"/>
          <dgm:bulletEnabled val="1"/>
        </dgm:presLayoutVars>
      </dgm:prSet>
      <dgm:spPr/>
    </dgm:pt>
    <dgm:pt modelId="{436CFD4D-A6E5-804C-ADBF-260B11EFD90F}" type="pres">
      <dgm:prSet presAssocID="{203C4FC3-C1D5-F845-9AF8-4801A44A694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28F31329-142E-9E48-9F9C-73AA5B261518}" type="presOf" srcId="{2A45A3C2-DDFA-2A4A-96B5-26514265B904}" destId="{372065CD-4828-6645-9E13-33F17450F429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0" destOrd="0" parTransId="{79D3A0FC-1C1F-E447-B9B2-60BDCC8CCC5F}" sibTransId="{FE98B8E5-892D-A149-A097-7B7BF3F7EAA6}"/>
    <dgm:cxn modelId="{59C1424A-2510-464F-9C56-C52790D7C5AD}" type="presOf" srcId="{80BD6DCD-E7D5-DA4B-A1D5-445AA24B634F}" destId="{436CFD4D-A6E5-804C-ADBF-260B11EFD90F}" srcOrd="0" destOrd="0" presId="urn:microsoft.com/office/officeart/2005/8/layout/vList5"/>
    <dgm:cxn modelId="{681A5968-EAD1-7D4B-B316-98F374F75298}" srcId="{DC73AB19-F39D-1F44-BAF2-6DEBDCB3E114}" destId="{203C4FC3-C1D5-F845-9AF8-4801A44A6947}" srcOrd="1" destOrd="0" parTransId="{F4212DC5-5242-4E45-92A9-EC51319258CC}" sibTransId="{E4E6B4B8-C92B-F540-867D-57741C4C4EB3}"/>
    <dgm:cxn modelId="{ADF6879D-21CF-464B-B183-CBD805C950E6}" srcId="{203C4FC3-C1D5-F845-9AF8-4801A44A6947}" destId="{80BD6DCD-E7D5-DA4B-A1D5-445AA24B634F}" srcOrd="0" destOrd="0" parTransId="{8CB0C62E-19AD-3547-85CA-66A0DAB7E701}" sibTransId="{8F61CA06-47CE-5F48-9503-A683822C3DF1}"/>
    <dgm:cxn modelId="{50CA9EBA-CD5A-9C42-9DDE-145747C94565}" type="presOf" srcId="{203C4FC3-C1D5-F845-9AF8-4801A44A6947}" destId="{1E355990-05C2-2F4A-8DE5-1CF5F5658E95}" srcOrd="0" destOrd="0" presId="urn:microsoft.com/office/officeart/2005/8/layout/vList5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B11C5E12-5853-FF44-AB38-56A6DC51395C}" type="presParOf" srcId="{426758A8-6C45-F84E-A023-F42C3CC8ABFC}" destId="{2181B56C-E861-0A4C-9A11-3F451AA65BCA}" srcOrd="0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E0277F4-B1E9-584C-A5A5-4F6D9D8B4767}" type="presParOf" srcId="{2181B56C-E861-0A4C-9A11-3F451AA65BCA}" destId="{372065CD-4828-6645-9E13-33F17450F429}" srcOrd="1" destOrd="0" presId="urn:microsoft.com/office/officeart/2005/8/layout/vList5"/>
    <dgm:cxn modelId="{92ACC7EC-3FF8-1443-BFFB-6411CE8E49A5}" type="presParOf" srcId="{426758A8-6C45-F84E-A023-F42C3CC8ABFC}" destId="{D4158F50-F498-0045-A26F-E0D87C488248}" srcOrd="1" destOrd="0" presId="urn:microsoft.com/office/officeart/2005/8/layout/vList5"/>
    <dgm:cxn modelId="{2EF9B739-A3D9-9E4E-94CE-CA2F09291F6F}" type="presParOf" srcId="{426758A8-6C45-F84E-A023-F42C3CC8ABFC}" destId="{C4D28412-AFD4-C14B-87DC-DA6316473B86}" srcOrd="2" destOrd="0" presId="urn:microsoft.com/office/officeart/2005/8/layout/vList5"/>
    <dgm:cxn modelId="{0682EAFF-39E2-D449-9BD7-D2BAE895A9AF}" type="presParOf" srcId="{C4D28412-AFD4-C14B-87DC-DA6316473B86}" destId="{1E355990-05C2-2F4A-8DE5-1CF5F5658E95}" srcOrd="0" destOrd="0" presId="urn:microsoft.com/office/officeart/2005/8/layout/vList5"/>
    <dgm:cxn modelId="{A088E158-7821-1740-A117-A390D95415F0}" type="presParOf" srcId="{C4D28412-AFD4-C14B-87DC-DA6316473B86}" destId="{436CFD4D-A6E5-804C-ADBF-260B11EFD9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5192667" y="-765509"/>
          <a:ext cx="836212" cy="257945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 err="1"/>
            <a:t>introduce</a:t>
          </a:r>
          <a:r>
            <a:rPr lang="pt-BR" sz="2400" b="0" i="0" kern="1200" dirty="0"/>
            <a:t> </a:t>
          </a:r>
          <a:r>
            <a:rPr lang="pt-BR" sz="2400" b="0" i="0" kern="1200" dirty="0" err="1"/>
            <a:t>examples</a:t>
          </a:r>
          <a:r>
            <a:rPr lang="pt-BR" sz="2400" b="0" i="0" kern="1200" dirty="0"/>
            <a:t>.</a:t>
          </a:r>
        </a:p>
      </dsp:txBody>
      <dsp:txXfrm rot="-5400000">
        <a:off x="4321048" y="146931"/>
        <a:ext cx="2538630" cy="754570"/>
      </dsp:txXfrm>
    </dsp:sp>
    <dsp:sp modelId="{F792A506-495D-FF41-B9A2-7D72A287CF41}">
      <dsp:nvSpPr>
        <dsp:cNvPr id="0" name=""/>
        <dsp:cNvSpPr/>
      </dsp:nvSpPr>
      <dsp:spPr>
        <a:xfrm>
          <a:off x="1430" y="0"/>
          <a:ext cx="4320004" cy="10452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kern="1200" dirty="0"/>
            <a:t>SUCH AS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0" kern="1200" dirty="0" err="1"/>
            <a:t>is</a:t>
          </a:r>
          <a:r>
            <a:rPr lang="pt-BR" sz="2600" i="0" kern="1200" dirty="0"/>
            <a:t> </a:t>
          </a:r>
          <a:r>
            <a:rPr lang="pt-BR" sz="2600" i="0" kern="1200" dirty="0" err="1"/>
            <a:t>used</a:t>
          </a:r>
          <a:r>
            <a:rPr lang="pt-BR" sz="2600" i="0" kern="1200" dirty="0"/>
            <a:t> </a:t>
          </a:r>
          <a:r>
            <a:rPr lang="pt-BR" sz="2600" i="0" kern="1200" dirty="0" err="1"/>
            <a:t>to</a:t>
          </a:r>
          <a:endParaRPr lang="pt-BR" sz="2600" i="0" kern="1200" dirty="0"/>
        </a:p>
      </dsp:txBody>
      <dsp:txXfrm>
        <a:off x="52456" y="51026"/>
        <a:ext cx="4217952" cy="943213"/>
      </dsp:txXfrm>
    </dsp:sp>
    <dsp:sp modelId="{8B22A342-B738-AC46-8FF7-2C63942AD017}">
      <dsp:nvSpPr>
        <dsp:cNvPr id="0" name=""/>
        <dsp:cNvSpPr/>
      </dsp:nvSpPr>
      <dsp:spPr>
        <a:xfrm rot="5400000">
          <a:off x="5192667" y="332018"/>
          <a:ext cx="836212" cy="257945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 err="1"/>
            <a:t>refer</a:t>
          </a:r>
          <a:r>
            <a:rPr lang="pt-BR" sz="2400" b="0" i="0" kern="1200" dirty="0"/>
            <a:t> </a:t>
          </a:r>
          <a:r>
            <a:rPr lang="pt-BR" sz="2400" b="0" i="0" kern="1200" dirty="0" err="1"/>
            <a:t>to</a:t>
          </a:r>
          <a:r>
            <a:rPr lang="pt-BR" sz="2400" b="0" i="0" kern="1200" dirty="0"/>
            <a:t> a </a:t>
          </a:r>
          <a:r>
            <a:rPr lang="pt-BR" sz="2400" b="0" i="0" kern="1200" dirty="0" err="1"/>
            <a:t>source</a:t>
          </a:r>
          <a:r>
            <a:rPr lang="pt-BR" sz="2400" b="0" i="0" kern="1200" dirty="0"/>
            <a:t>.</a:t>
          </a:r>
        </a:p>
      </dsp:txBody>
      <dsp:txXfrm rot="-5400000">
        <a:off x="4321048" y="1244459"/>
        <a:ext cx="2538630" cy="754570"/>
      </dsp:txXfrm>
    </dsp:sp>
    <dsp:sp modelId="{7E12625C-0170-CC44-A5C2-8E32F902590D}">
      <dsp:nvSpPr>
        <dsp:cNvPr id="0" name=""/>
        <dsp:cNvSpPr/>
      </dsp:nvSpPr>
      <dsp:spPr>
        <a:xfrm>
          <a:off x="1043" y="1099111"/>
          <a:ext cx="4320004" cy="10452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kern="1200" dirty="0"/>
            <a:t>ACCORDING TO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0" kern="1200" dirty="0" err="1"/>
            <a:t>is</a:t>
          </a:r>
          <a:r>
            <a:rPr lang="pt-BR" sz="2600" i="0" kern="1200" dirty="0"/>
            <a:t> </a:t>
          </a:r>
          <a:r>
            <a:rPr lang="pt-BR" sz="2600" i="0" kern="1200" dirty="0" err="1"/>
            <a:t>used</a:t>
          </a:r>
          <a:r>
            <a:rPr lang="pt-BR" sz="2600" i="0" kern="1200" dirty="0"/>
            <a:t> </a:t>
          </a:r>
          <a:r>
            <a:rPr lang="pt-BR" sz="2600" i="0" kern="1200" dirty="0" err="1"/>
            <a:t>to</a:t>
          </a:r>
          <a:endParaRPr lang="pt-BR" sz="2600" b="0" i="0" kern="1200" dirty="0"/>
        </a:p>
      </dsp:txBody>
      <dsp:txXfrm>
        <a:off x="52069" y="1150137"/>
        <a:ext cx="4217952" cy="943213"/>
      </dsp:txXfrm>
    </dsp:sp>
    <dsp:sp modelId="{F46EC271-41EF-BA45-B796-65CE9A8BCD1C}">
      <dsp:nvSpPr>
        <dsp:cNvPr id="0" name=""/>
        <dsp:cNvSpPr/>
      </dsp:nvSpPr>
      <dsp:spPr>
        <a:xfrm rot="5400000">
          <a:off x="5192667" y="1429546"/>
          <a:ext cx="836212" cy="257945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1" kern="1200" dirty="0" err="1"/>
            <a:t>with</a:t>
          </a:r>
          <a:r>
            <a:rPr lang="pt-BR" sz="2400" b="0" i="1" kern="1200" dirty="0"/>
            <a:t> </a:t>
          </a:r>
          <a:r>
            <a:rPr lang="pt-BR" sz="2400" b="0" i="1" kern="1200" dirty="0" err="1"/>
            <a:t>reference</a:t>
          </a:r>
          <a:r>
            <a:rPr lang="pt-BR" sz="2400" b="0" i="1" kern="1200" dirty="0"/>
            <a:t> </a:t>
          </a:r>
          <a:r>
            <a:rPr lang="pt-BR" sz="2400" b="0" i="1" kern="1200" dirty="0" err="1"/>
            <a:t>to</a:t>
          </a:r>
          <a:r>
            <a:rPr lang="pt-BR" sz="2400" b="0" i="1" kern="1200" dirty="0"/>
            <a:t>.</a:t>
          </a:r>
        </a:p>
      </dsp:txBody>
      <dsp:txXfrm rot="-5400000">
        <a:off x="4321048" y="2341987"/>
        <a:ext cx="2538630" cy="754570"/>
      </dsp:txXfrm>
    </dsp:sp>
    <dsp:sp modelId="{CC2F294F-4726-644E-BC71-75C7E742FC0B}">
      <dsp:nvSpPr>
        <dsp:cNvPr id="0" name=""/>
        <dsp:cNvSpPr/>
      </dsp:nvSpPr>
      <dsp:spPr>
        <a:xfrm>
          <a:off x="1043" y="2196640"/>
          <a:ext cx="4320004" cy="1045265"/>
        </a:xfrm>
        <a:prstGeom prst="roundRect">
          <a:avLst/>
        </a:prstGeom>
        <a:solidFill>
          <a:schemeClr val="accent3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kern="1200" dirty="0"/>
            <a:t>ACCORDING TO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i="0" kern="1200" dirty="0" err="1"/>
            <a:t>is</a:t>
          </a:r>
          <a:r>
            <a:rPr lang="pt-BR" sz="2600" i="0" kern="1200" dirty="0"/>
            <a:t> equivalente in </a:t>
          </a:r>
          <a:r>
            <a:rPr lang="pt-BR" sz="2600" i="0" kern="1200" dirty="0" err="1"/>
            <a:t>meaning</a:t>
          </a:r>
          <a:r>
            <a:rPr lang="pt-BR" sz="2600" i="0" kern="1200" dirty="0"/>
            <a:t> </a:t>
          </a:r>
          <a:r>
            <a:rPr lang="pt-BR" sz="2600" i="0" kern="1200" dirty="0" err="1"/>
            <a:t>to</a:t>
          </a:r>
          <a:endParaRPr lang="pt-BR" sz="2600" b="0" i="0" kern="1200" dirty="0"/>
        </a:p>
      </dsp:txBody>
      <dsp:txXfrm>
        <a:off x="52069" y="2247666"/>
        <a:ext cx="4217952" cy="943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065CD-4828-6645-9E13-33F17450F429}">
      <dsp:nvSpPr>
        <dsp:cNvPr id="0" name=""/>
        <dsp:cNvSpPr/>
      </dsp:nvSpPr>
      <dsp:spPr>
        <a:xfrm rot="5400000">
          <a:off x="4497182" y="-1334370"/>
          <a:ext cx="814009" cy="368630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0" i="0" kern="1200" dirty="0" err="1"/>
            <a:t>yesterday</a:t>
          </a:r>
          <a:r>
            <a:rPr lang="pt-BR" sz="2000" b="0" i="0" kern="1200" dirty="0"/>
            <a:t>, </a:t>
          </a:r>
          <a:r>
            <a:rPr lang="pt-BR" sz="2000" b="0" i="0" kern="1200" dirty="0" err="1"/>
            <a:t>when</a:t>
          </a:r>
          <a:r>
            <a:rPr lang="pt-BR" sz="2000" b="0" i="0" kern="1200" dirty="0"/>
            <a:t> </a:t>
          </a:r>
          <a:r>
            <a:rPr lang="pt-BR" sz="2000" b="0" i="0" kern="1200" dirty="0" err="1"/>
            <a:t>I</a:t>
          </a:r>
          <a:r>
            <a:rPr lang="pt-BR" sz="2000" b="0" i="0" kern="1200" dirty="0"/>
            <a:t> </a:t>
          </a:r>
          <a:r>
            <a:rPr lang="pt-BR" sz="2000" b="0" i="0" kern="1200" dirty="0" err="1"/>
            <a:t>was</a:t>
          </a:r>
          <a:r>
            <a:rPr lang="pt-BR" sz="2000" b="0" i="0" kern="1200" dirty="0"/>
            <a:t> a </a:t>
          </a:r>
          <a:r>
            <a:rPr lang="pt-BR" sz="2000" b="0" i="0" kern="1200" dirty="0" err="1"/>
            <a:t>child</a:t>
          </a:r>
          <a:r>
            <a:rPr lang="pt-BR" sz="2000" b="0" i="0" kern="1200" dirty="0"/>
            <a:t>, </a:t>
          </a:r>
          <a:r>
            <a:rPr lang="pt-BR" sz="2000" b="0" i="0" kern="1200" dirty="0" err="1"/>
            <a:t>last</a:t>
          </a:r>
          <a:r>
            <a:rPr lang="pt-BR" sz="2000" b="0" i="0" kern="1200" dirty="0"/>
            <a:t> </a:t>
          </a:r>
          <a:r>
            <a:rPr lang="pt-BR" sz="2000" b="0" i="0" kern="1200" dirty="0" err="1"/>
            <a:t>month</a:t>
          </a:r>
          <a:r>
            <a:rPr lang="pt-BR" sz="2000" b="0" i="0" kern="1200" dirty="0"/>
            <a:t>, a </a:t>
          </a:r>
          <a:r>
            <a:rPr lang="pt-BR" sz="2000" b="0" i="0" kern="1200" dirty="0" err="1"/>
            <a:t>year</a:t>
          </a:r>
          <a:r>
            <a:rPr lang="pt-BR" sz="2000" b="0" i="0" kern="1200" dirty="0"/>
            <a:t> </a:t>
          </a:r>
          <a:r>
            <a:rPr lang="pt-BR" sz="2000" b="0" i="0" kern="1200" dirty="0" err="1"/>
            <a:t>ago</a:t>
          </a:r>
          <a:endParaRPr lang="pt-BR" sz="2000" b="0" i="0" kern="1200" dirty="0"/>
        </a:p>
      </dsp:txBody>
      <dsp:txXfrm rot="-5400000">
        <a:off x="3061036" y="141513"/>
        <a:ext cx="3646566" cy="734535"/>
      </dsp:txXfrm>
    </dsp:sp>
    <dsp:sp modelId="{7E12625C-0170-CC44-A5C2-8E32F902590D}">
      <dsp:nvSpPr>
        <dsp:cNvPr id="0" name=""/>
        <dsp:cNvSpPr/>
      </dsp:nvSpPr>
      <dsp:spPr>
        <a:xfrm>
          <a:off x="1042" y="25"/>
          <a:ext cx="3059993" cy="10175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0" kern="1200" dirty="0"/>
            <a:t>Time </a:t>
          </a:r>
          <a:r>
            <a:rPr lang="pt-BR" sz="2000" i="0" kern="1200" dirty="0" err="1"/>
            <a:t>expressions</a:t>
          </a:r>
          <a:r>
            <a:rPr lang="pt-BR" sz="2000" i="0" kern="1200" dirty="0"/>
            <a:t> </a:t>
          </a:r>
          <a:r>
            <a:rPr lang="pt-BR" sz="2000" i="0" kern="1200" dirty="0" err="1"/>
            <a:t>used</a:t>
          </a:r>
          <a:r>
            <a:rPr lang="pt-BR" sz="2000" i="0" kern="1200" dirty="0"/>
            <a:t> </a:t>
          </a:r>
          <a:r>
            <a:rPr lang="pt-BR" sz="2000" i="0" kern="1200" dirty="0" err="1"/>
            <a:t>with</a:t>
          </a:r>
          <a:r>
            <a:rPr lang="pt-BR" sz="2000" i="0" kern="1200" dirty="0"/>
            <a:t> </a:t>
          </a:r>
          <a:r>
            <a:rPr lang="pt-BR" sz="2000" i="0" kern="1200" dirty="0" err="1"/>
            <a:t>the</a:t>
          </a:r>
          <a:r>
            <a:rPr lang="pt-BR" sz="2000" i="0" kern="1200" dirty="0"/>
            <a:t> </a:t>
          </a:r>
          <a:r>
            <a:rPr lang="pt-BR" b="1" i="0" kern="1200" dirty="0" err="1"/>
            <a:t>simple</a:t>
          </a:r>
          <a:r>
            <a:rPr lang="pt-BR" b="1" i="0" kern="1200" dirty="0"/>
            <a:t> </a:t>
          </a:r>
          <a:r>
            <a:rPr lang="pt-BR" b="1" i="0" kern="1200" dirty="0" err="1"/>
            <a:t>past</a:t>
          </a:r>
          <a:endParaRPr lang="pt-BR" sz="2000" b="1" i="0" kern="1200" dirty="0"/>
        </a:p>
      </dsp:txBody>
      <dsp:txXfrm>
        <a:off x="50713" y="49696"/>
        <a:ext cx="2960651" cy="918169"/>
      </dsp:txXfrm>
    </dsp:sp>
    <dsp:sp modelId="{436CFD4D-A6E5-804C-ADBF-260B11EFD90F}">
      <dsp:nvSpPr>
        <dsp:cNvPr id="0" name=""/>
        <dsp:cNvSpPr/>
      </dsp:nvSpPr>
      <dsp:spPr>
        <a:xfrm rot="5400000">
          <a:off x="4497182" y="-265982"/>
          <a:ext cx="814009" cy="368630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i="0" kern="1200" dirty="0" err="1"/>
            <a:t>recently</a:t>
          </a:r>
          <a:r>
            <a:rPr lang="pt-BR" sz="2000" i="0" kern="1200" dirty="0"/>
            <a:t>, </a:t>
          </a:r>
          <a:r>
            <a:rPr lang="pt-BR" sz="2000" i="0" kern="1200" dirty="0" err="1"/>
            <a:t>since</a:t>
          </a:r>
          <a:r>
            <a:rPr lang="pt-BR" sz="2000" i="0" kern="1200" dirty="0"/>
            <a:t> </a:t>
          </a:r>
          <a:r>
            <a:rPr lang="pt-BR" sz="2000" i="0" kern="1200" dirty="0" err="1"/>
            <a:t>I</a:t>
          </a:r>
          <a:r>
            <a:rPr lang="pt-BR" sz="2000" i="0" kern="1200" dirty="0"/>
            <a:t> </a:t>
          </a:r>
          <a:r>
            <a:rPr lang="pt-BR" sz="2000" i="0" kern="1200" dirty="0" err="1"/>
            <a:t>was</a:t>
          </a:r>
          <a:r>
            <a:rPr lang="pt-BR" sz="2000" i="0" kern="1200" dirty="0"/>
            <a:t> a </a:t>
          </a:r>
          <a:r>
            <a:rPr lang="pt-BR" sz="2000" i="0" kern="1200" dirty="0" err="1"/>
            <a:t>child</a:t>
          </a:r>
          <a:r>
            <a:rPr lang="pt-BR" sz="2000" i="0" kern="1200" dirty="0"/>
            <a:t>, over </a:t>
          </a:r>
          <a:r>
            <a:rPr lang="pt-BR" sz="2000" i="0" kern="1200" dirty="0" err="1"/>
            <a:t>the</a:t>
          </a:r>
          <a:r>
            <a:rPr lang="pt-BR" sz="2000" i="0" kern="1200" dirty="0"/>
            <a:t> </a:t>
          </a:r>
          <a:r>
            <a:rPr lang="pt-BR" sz="2000" i="0" kern="1200" dirty="0" err="1"/>
            <a:t>years</a:t>
          </a:r>
          <a:r>
            <a:rPr lang="pt-BR" sz="2000" i="0" kern="1200" dirty="0"/>
            <a:t>, </a:t>
          </a:r>
          <a:r>
            <a:rPr lang="pt-BR" sz="2000" i="0" kern="1200" dirty="0" err="1"/>
            <a:t>lately</a:t>
          </a:r>
          <a:endParaRPr lang="pt-BR" sz="2000" b="0" i="0" kern="1200" dirty="0"/>
        </a:p>
      </dsp:txBody>
      <dsp:txXfrm rot="-5400000">
        <a:off x="3061036" y="1209901"/>
        <a:ext cx="3646566" cy="734535"/>
      </dsp:txXfrm>
    </dsp:sp>
    <dsp:sp modelId="{1E355990-05C2-2F4A-8DE5-1CF5F5658E95}">
      <dsp:nvSpPr>
        <dsp:cNvPr id="0" name=""/>
        <dsp:cNvSpPr/>
      </dsp:nvSpPr>
      <dsp:spPr>
        <a:xfrm>
          <a:off x="1042" y="1068412"/>
          <a:ext cx="3059993" cy="10175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0" kern="1200" dirty="0"/>
            <a:t>Time </a:t>
          </a:r>
          <a:r>
            <a:rPr lang="pt-BR" sz="2000" i="0" kern="1200" dirty="0" err="1"/>
            <a:t>expressions</a:t>
          </a:r>
          <a:r>
            <a:rPr lang="pt-BR" sz="2000" i="0" kern="1200" dirty="0"/>
            <a:t> </a:t>
          </a:r>
          <a:r>
            <a:rPr lang="pt-BR" sz="2000" i="0" kern="1200" dirty="0" err="1"/>
            <a:t>used</a:t>
          </a:r>
          <a:r>
            <a:rPr lang="pt-BR" sz="2000" i="0" kern="1200" dirty="0"/>
            <a:t> </a:t>
          </a:r>
          <a:r>
            <a:rPr lang="pt-BR" sz="2000" i="0" kern="1200" dirty="0" err="1"/>
            <a:t>with</a:t>
          </a:r>
          <a:r>
            <a:rPr lang="pt-BR" sz="2000" i="0" kern="1200" dirty="0"/>
            <a:t> </a:t>
          </a:r>
          <a:r>
            <a:rPr lang="pt-BR" sz="2000" i="0" kern="1200" dirty="0" err="1"/>
            <a:t>the</a:t>
          </a:r>
          <a:r>
            <a:rPr lang="pt-BR" sz="2000" i="0" kern="1200" dirty="0"/>
            <a:t> </a:t>
          </a:r>
          <a:r>
            <a:rPr lang="pt-BR" sz="2000" b="1" i="0" kern="1200" dirty="0" err="1"/>
            <a:t>present</a:t>
          </a:r>
          <a:r>
            <a:rPr lang="pt-BR" sz="2000" b="1" i="0" kern="1200" dirty="0"/>
            <a:t> </a:t>
          </a:r>
          <a:r>
            <a:rPr lang="pt-BR" sz="2000" b="1" i="0" kern="1200" dirty="0" err="1"/>
            <a:t>perfect</a:t>
          </a:r>
          <a:endParaRPr lang="pt-BR" sz="2000" b="1" i="0" kern="1200" dirty="0"/>
        </a:p>
      </dsp:txBody>
      <dsp:txXfrm>
        <a:off x="50713" y="1118083"/>
        <a:ext cx="2960651" cy="918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85BC6-ADB6-B146-A8AF-19458B31CB05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72CB-F540-C24E-96C9-579F02EA6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24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72CB-F540-C24E-96C9-579F02EA6D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99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Unit 8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6A936D-1536-DA65-BD1F-4A3F1C92B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0E352E-85EB-4101-F175-4BF33BF3D62E}"/>
              </a:ext>
            </a:extLst>
          </p:cNvPr>
          <p:cNvSpPr txBox="1">
            <a:spLocks/>
          </p:cNvSpPr>
          <p:nvPr/>
        </p:nvSpPr>
        <p:spPr>
          <a:xfrm>
            <a:off x="4761366" y="5088894"/>
            <a:ext cx="7271067" cy="1044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READER’S DIGEST, Austrália, vol. 187,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1 115, p. 118, jan. 2015.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292713A-B767-68B2-46FE-6729E38BBE02}"/>
              </a:ext>
            </a:extLst>
          </p:cNvPr>
          <p:cNvGrpSpPr/>
          <p:nvPr/>
        </p:nvGrpSpPr>
        <p:grpSpPr>
          <a:xfrm>
            <a:off x="394567" y="3429000"/>
            <a:ext cx="3861773" cy="2704737"/>
            <a:chOff x="474502" y="2893601"/>
            <a:chExt cx="3861773" cy="2704737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A1709D95-62D5-FB97-9FD1-95DAFBC08C4C}"/>
                </a:ext>
              </a:extLst>
            </p:cNvPr>
            <p:cNvSpPr txBox="1"/>
            <p:nvPr/>
          </p:nvSpPr>
          <p:spPr>
            <a:xfrm>
              <a:off x="649740" y="3351569"/>
              <a:ext cx="3686535" cy="2246769"/>
            </a:xfrm>
            <a:custGeom>
              <a:avLst/>
              <a:gdLst>
                <a:gd name="connsiteX0" fmla="*/ 0 w 3686535"/>
                <a:gd name="connsiteY0" fmla="*/ 0 h 2246769"/>
                <a:gd name="connsiteX1" fmla="*/ 3686535 w 3686535"/>
                <a:gd name="connsiteY1" fmla="*/ 0 h 2246769"/>
                <a:gd name="connsiteX2" fmla="*/ 3686535 w 3686535"/>
                <a:gd name="connsiteY2" fmla="*/ 2246769 h 2246769"/>
                <a:gd name="connsiteX3" fmla="*/ 0 w 3686535"/>
                <a:gd name="connsiteY3" fmla="*/ 2246769 h 2246769"/>
                <a:gd name="connsiteX4" fmla="*/ 0 w 3686535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6535" h="2246769" fill="none" extrusionOk="0">
                  <a:moveTo>
                    <a:pt x="0" y="0"/>
                  </a:moveTo>
                  <a:cubicBezTo>
                    <a:pt x="702492" y="-49533"/>
                    <a:pt x="2172681" y="-14809"/>
                    <a:pt x="3686535" y="0"/>
                  </a:cubicBezTo>
                  <a:cubicBezTo>
                    <a:pt x="3774174" y="709360"/>
                    <a:pt x="3613856" y="1654734"/>
                    <a:pt x="3686535" y="2246769"/>
                  </a:cubicBezTo>
                  <a:cubicBezTo>
                    <a:pt x="3152343" y="2198538"/>
                    <a:pt x="523048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686535" h="2246769" stroke="0" extrusionOk="0">
                  <a:moveTo>
                    <a:pt x="0" y="0"/>
                  </a:moveTo>
                  <a:cubicBezTo>
                    <a:pt x="489152" y="118645"/>
                    <a:pt x="3148225" y="116012"/>
                    <a:pt x="3686535" y="0"/>
                  </a:cubicBezTo>
                  <a:cubicBezTo>
                    <a:pt x="3553653" y="629768"/>
                    <a:pt x="3771486" y="1685603"/>
                    <a:pt x="3686535" y="2246769"/>
                  </a:cubicBezTo>
                  <a:cubicBezTo>
                    <a:pt x="2757658" y="2381369"/>
                    <a:pt x="1446577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a diferença de usos de acordo com a variação linguística do inglês: </a:t>
              </a:r>
            </a:p>
            <a:p>
              <a:r>
                <a:rPr lang="pt-BR" sz="2000" b="1" i="1" dirty="0" err="1"/>
                <a:t>movie</a:t>
              </a:r>
              <a:r>
                <a:rPr lang="pt-BR" sz="2000" i="1" dirty="0"/>
                <a:t> (</a:t>
              </a:r>
              <a:r>
                <a:rPr lang="pt-BR" sz="2000" i="1" dirty="0" err="1"/>
                <a:t>AmE</a:t>
              </a:r>
              <a:r>
                <a:rPr lang="pt-BR" sz="2000" i="1" dirty="0"/>
                <a:t>) </a:t>
              </a:r>
            </a:p>
            <a:p>
              <a:r>
                <a:rPr lang="pt-BR" sz="2000" i="1" dirty="0"/>
                <a:t>=</a:t>
              </a:r>
              <a:r>
                <a:rPr lang="pt-BR" sz="2000" b="1" i="1" dirty="0"/>
                <a:t> </a:t>
              </a:r>
              <a:r>
                <a:rPr lang="pt-BR" sz="2000" b="1" i="1" dirty="0" err="1"/>
                <a:t>film</a:t>
              </a:r>
              <a:r>
                <a:rPr lang="pt-BR" sz="2000" b="1" i="1" dirty="0"/>
                <a:t> </a:t>
              </a:r>
              <a:r>
                <a:rPr lang="pt-BR" sz="2000" i="1" dirty="0"/>
                <a:t>(</a:t>
              </a:r>
              <a:r>
                <a:rPr lang="pt-BR" sz="2000" i="1" dirty="0" err="1"/>
                <a:t>AuE</a:t>
              </a:r>
              <a:r>
                <a:rPr lang="pt-BR" sz="2000" i="1" dirty="0"/>
                <a:t>/</a:t>
              </a:r>
              <a:r>
                <a:rPr lang="pt-BR" sz="2000" i="1" dirty="0" err="1"/>
                <a:t>BrE</a:t>
              </a:r>
              <a:r>
                <a:rPr lang="pt-BR" sz="2000" i="1" dirty="0"/>
                <a:t>); </a:t>
              </a:r>
            </a:p>
            <a:p>
              <a:r>
                <a:rPr lang="pt-BR" sz="2000" b="1" i="1" dirty="0" err="1"/>
                <a:t>the</a:t>
              </a:r>
              <a:r>
                <a:rPr lang="pt-BR" sz="2000" b="1" i="1" dirty="0"/>
                <a:t> </a:t>
              </a:r>
              <a:r>
                <a:rPr lang="pt-BR" sz="2000" b="1" i="1" dirty="0" err="1"/>
                <a:t>movies</a:t>
              </a:r>
              <a:r>
                <a:rPr lang="pt-BR" sz="2000" b="1" i="1" dirty="0"/>
                <a:t>/</a:t>
              </a:r>
              <a:r>
                <a:rPr lang="pt-BR" sz="2000" b="1" i="1" dirty="0" err="1"/>
                <a:t>movie</a:t>
              </a:r>
              <a:r>
                <a:rPr lang="pt-BR" sz="2000" b="1" i="1" dirty="0"/>
                <a:t> </a:t>
              </a:r>
              <a:r>
                <a:rPr lang="pt-BR" sz="2000" b="1" i="1" dirty="0" err="1"/>
                <a:t>theater</a:t>
              </a:r>
              <a:r>
                <a:rPr lang="pt-BR" sz="2000" b="1" i="1" dirty="0"/>
                <a:t> </a:t>
              </a:r>
              <a:r>
                <a:rPr lang="pt-BR" sz="2000" i="1" dirty="0"/>
                <a:t>(</a:t>
              </a:r>
              <a:r>
                <a:rPr lang="pt-BR" sz="2000" i="1" dirty="0" err="1"/>
                <a:t>AmE</a:t>
              </a:r>
              <a:r>
                <a:rPr lang="pt-BR" sz="2000" i="1" dirty="0"/>
                <a:t>) = </a:t>
              </a:r>
              <a:r>
                <a:rPr lang="pt-BR" sz="2000" b="1" i="1" dirty="0" err="1"/>
                <a:t>the</a:t>
              </a:r>
              <a:r>
                <a:rPr lang="pt-BR" sz="2000" b="1" i="1" dirty="0"/>
                <a:t> cinema </a:t>
              </a:r>
              <a:r>
                <a:rPr lang="pt-BR" sz="2000" i="1" dirty="0"/>
                <a:t>(</a:t>
              </a:r>
              <a:r>
                <a:rPr lang="pt-BR" sz="2000" i="1" dirty="0" err="1"/>
                <a:t>AuE</a:t>
              </a:r>
              <a:r>
                <a:rPr lang="pt-BR" sz="2000" i="1" dirty="0"/>
                <a:t>/</a:t>
              </a:r>
              <a:r>
                <a:rPr lang="pt-BR" sz="2000" i="1" dirty="0" err="1"/>
                <a:t>BrE</a:t>
              </a:r>
              <a:r>
                <a:rPr lang="pt-BR" sz="2000" i="1" dirty="0"/>
                <a:t>).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ACB884FD-2AE1-81AC-B0CF-51CC9A47F8DF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17" name="Imagem 16" descr="Tela de celular com aplicativo aberto&#10;&#10;Descrição gerada automaticamente com confiança média">
            <a:extLst>
              <a:ext uri="{FF2B5EF4-FFF2-40B4-BE49-F238E27FC236}">
                <a16:creationId xmlns:a16="http://schemas.microsoft.com/office/drawing/2014/main" id="{F1539307-DB0E-D9D2-98D9-AD82649F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17" y="1507489"/>
            <a:ext cx="7250564" cy="35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Linking words/ phrases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F383A35-BE5D-0324-E7E9-28F7E6FE3A03}"/>
              </a:ext>
            </a:extLst>
          </p:cNvPr>
          <p:cNvSpPr txBox="1"/>
          <p:nvPr/>
        </p:nvSpPr>
        <p:spPr>
          <a:xfrm>
            <a:off x="5100141" y="722659"/>
            <a:ext cx="6646013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“Films </a:t>
            </a:r>
            <a:r>
              <a:rPr lang="en-US" sz="2400" b="1" dirty="0">
                <a:solidFill>
                  <a:schemeClr val="accent1"/>
                </a:solidFill>
                <a:effectLst/>
                <a:latin typeface="+mj-lt"/>
              </a:rPr>
              <a:t>such as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Gravity, The Hunger Games: Catching Fire, Frozen and Maleficent (…)”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en-US" sz="2400" b="1" dirty="0">
                <a:solidFill>
                  <a:schemeClr val="accent3"/>
                </a:solidFill>
                <a:effectLst/>
                <a:latin typeface="+mj-lt"/>
              </a:rPr>
              <a:t>According to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the Australian Bureau of Statistics (…)”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4D9FABA-880F-32A4-B96A-589671612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032817"/>
              </p:ext>
            </p:extLst>
          </p:nvPr>
        </p:nvGraphicFramePr>
        <p:xfrm>
          <a:off x="4972375" y="2865893"/>
          <a:ext cx="6901543" cy="3243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97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Kinds of movie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02FBC22-B49F-CA36-6D36-CA9E9C2FCC76}"/>
              </a:ext>
            </a:extLst>
          </p:cNvPr>
          <p:cNvGrpSpPr/>
          <p:nvPr/>
        </p:nvGrpSpPr>
        <p:grpSpPr>
          <a:xfrm>
            <a:off x="5486953" y="125702"/>
            <a:ext cx="5872389" cy="6606595"/>
            <a:chOff x="5676144" y="167603"/>
            <a:chExt cx="5872389" cy="6606595"/>
          </a:xfrm>
        </p:grpSpPr>
        <p:pic>
          <p:nvPicPr>
            <p:cNvPr id="5" name="Imagem 4" descr="Site&#10;&#10;Descrição gerada automaticamente">
              <a:extLst>
                <a:ext uri="{FF2B5EF4-FFF2-40B4-BE49-F238E27FC236}">
                  <a16:creationId xmlns:a16="http://schemas.microsoft.com/office/drawing/2014/main" id="{C074D308-07F7-ABAE-84D4-342C5C6338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529" y="167603"/>
              <a:ext cx="1812055" cy="6522794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F6BF3C4-338A-6A79-9F47-AFD347711840}"/>
                </a:ext>
              </a:extLst>
            </p:cNvPr>
            <p:cNvSpPr txBox="1"/>
            <p:nvPr/>
          </p:nvSpPr>
          <p:spPr>
            <a:xfrm>
              <a:off x="5763041" y="2015335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adventure</a:t>
              </a:r>
              <a:endParaRPr lang="pt-BR" sz="2400" b="1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8C4CEEAE-78D6-6D50-AB29-1979205A4DAA}"/>
                </a:ext>
              </a:extLst>
            </p:cNvPr>
            <p:cNvSpPr txBox="1"/>
            <p:nvPr/>
          </p:nvSpPr>
          <p:spPr>
            <a:xfrm>
              <a:off x="5676144" y="4205834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action</a:t>
              </a:r>
              <a:endParaRPr lang="pt-BR" sz="2400" b="1" dirty="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8BF10BC-A2E1-3988-5B67-279895AF665F}"/>
                </a:ext>
              </a:extLst>
            </p:cNvPr>
            <p:cNvSpPr txBox="1"/>
            <p:nvPr/>
          </p:nvSpPr>
          <p:spPr>
            <a:xfrm>
              <a:off x="5763041" y="6312533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animation</a:t>
              </a:r>
              <a:endParaRPr lang="pt-BR" sz="2400" b="1" dirty="0"/>
            </a:p>
          </p:txBody>
        </p:sp>
        <p:pic>
          <p:nvPicPr>
            <p:cNvPr id="9" name="Imagem 8" descr="Site&#10;&#10;Descrição gerada automaticamente">
              <a:extLst>
                <a:ext uri="{FF2B5EF4-FFF2-40B4-BE49-F238E27FC236}">
                  <a16:creationId xmlns:a16="http://schemas.microsoft.com/office/drawing/2014/main" id="{A62CF256-CCDB-ECDD-35BF-07ACA31AE6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478" y="197564"/>
              <a:ext cx="1812055" cy="6522794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754D1FF3-E7D5-7C5A-4C39-27FA2E0FFBAD}"/>
                </a:ext>
              </a:extLst>
            </p:cNvPr>
            <p:cNvSpPr txBox="1"/>
            <p:nvPr/>
          </p:nvSpPr>
          <p:spPr>
            <a:xfrm>
              <a:off x="8793669" y="2034143"/>
              <a:ext cx="2376482" cy="461665"/>
            </a:xfrm>
            <a:custGeom>
              <a:avLst/>
              <a:gdLst>
                <a:gd name="connsiteX0" fmla="*/ 0 w 2376482"/>
                <a:gd name="connsiteY0" fmla="*/ 0 h 461665"/>
                <a:gd name="connsiteX1" fmla="*/ 2376482 w 2376482"/>
                <a:gd name="connsiteY1" fmla="*/ 0 h 461665"/>
                <a:gd name="connsiteX2" fmla="*/ 2376482 w 2376482"/>
                <a:gd name="connsiteY2" fmla="*/ 461665 h 461665"/>
                <a:gd name="connsiteX3" fmla="*/ 0 w 2376482"/>
                <a:gd name="connsiteY3" fmla="*/ 461665 h 461665"/>
                <a:gd name="connsiteX4" fmla="*/ 0 w 237648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2" h="461665" fill="none" extrusionOk="0">
                  <a:moveTo>
                    <a:pt x="0" y="0"/>
                  </a:moveTo>
                  <a:cubicBezTo>
                    <a:pt x="1149721" y="-49533"/>
                    <a:pt x="2060717" y="-14809"/>
                    <a:pt x="2376482" y="0"/>
                  </a:cubicBezTo>
                  <a:cubicBezTo>
                    <a:pt x="2374334" y="186521"/>
                    <a:pt x="2374189" y="313513"/>
                    <a:pt x="2376482" y="461665"/>
                  </a:cubicBezTo>
                  <a:cubicBezTo>
                    <a:pt x="1483383" y="413434"/>
                    <a:pt x="23795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2" h="461665" stroke="0" extrusionOk="0">
                  <a:moveTo>
                    <a:pt x="0" y="0"/>
                  </a:moveTo>
                  <a:cubicBezTo>
                    <a:pt x="1032767" y="118645"/>
                    <a:pt x="1884069" y="116012"/>
                    <a:pt x="2376482" y="0"/>
                  </a:cubicBezTo>
                  <a:cubicBezTo>
                    <a:pt x="2395228" y="143527"/>
                    <a:pt x="2349492" y="261265"/>
                    <a:pt x="2376482" y="461665"/>
                  </a:cubicBezTo>
                  <a:cubicBezTo>
                    <a:pt x="1527884" y="596265"/>
                    <a:pt x="798280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comedy</a:t>
              </a:r>
              <a:endParaRPr lang="pt-BR" sz="2400" b="1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D61272E-B73A-15F2-E52A-BC0470B8364C}"/>
                </a:ext>
              </a:extLst>
            </p:cNvPr>
            <p:cNvSpPr txBox="1"/>
            <p:nvPr/>
          </p:nvSpPr>
          <p:spPr>
            <a:xfrm>
              <a:off x="8793668" y="4261502"/>
              <a:ext cx="2376483" cy="461665"/>
            </a:xfrm>
            <a:custGeom>
              <a:avLst/>
              <a:gdLst>
                <a:gd name="connsiteX0" fmla="*/ 0 w 2376483"/>
                <a:gd name="connsiteY0" fmla="*/ 0 h 461665"/>
                <a:gd name="connsiteX1" fmla="*/ 2376483 w 2376483"/>
                <a:gd name="connsiteY1" fmla="*/ 0 h 461665"/>
                <a:gd name="connsiteX2" fmla="*/ 2376483 w 2376483"/>
                <a:gd name="connsiteY2" fmla="*/ 461665 h 461665"/>
                <a:gd name="connsiteX3" fmla="*/ 0 w 2376483"/>
                <a:gd name="connsiteY3" fmla="*/ 461665 h 461665"/>
                <a:gd name="connsiteX4" fmla="*/ 0 w 2376483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3" h="461665" fill="none" extrusionOk="0">
                  <a:moveTo>
                    <a:pt x="0" y="0"/>
                  </a:moveTo>
                  <a:cubicBezTo>
                    <a:pt x="1148606" y="-49533"/>
                    <a:pt x="2059325" y="-14809"/>
                    <a:pt x="2376483" y="0"/>
                  </a:cubicBezTo>
                  <a:cubicBezTo>
                    <a:pt x="2374335" y="186521"/>
                    <a:pt x="2374190" y="313513"/>
                    <a:pt x="2376483" y="461665"/>
                  </a:cubicBezTo>
                  <a:cubicBezTo>
                    <a:pt x="1484576" y="413434"/>
                    <a:pt x="238381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3" h="461665" stroke="0" extrusionOk="0">
                  <a:moveTo>
                    <a:pt x="0" y="0"/>
                  </a:moveTo>
                  <a:cubicBezTo>
                    <a:pt x="1032565" y="118645"/>
                    <a:pt x="1883448" y="116012"/>
                    <a:pt x="2376483" y="0"/>
                  </a:cubicBezTo>
                  <a:cubicBezTo>
                    <a:pt x="2395229" y="143527"/>
                    <a:pt x="2349493" y="261265"/>
                    <a:pt x="2376483" y="461665"/>
                  </a:cubicBezTo>
                  <a:cubicBezTo>
                    <a:pt x="1528775" y="596265"/>
                    <a:pt x="7997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documentary</a:t>
              </a:r>
              <a:endParaRPr lang="pt-BR" sz="2400" b="1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382C9E0-2921-04A5-6182-E403A5A92A53}"/>
                </a:ext>
              </a:extLst>
            </p:cNvPr>
            <p:cNvSpPr txBox="1"/>
            <p:nvPr/>
          </p:nvSpPr>
          <p:spPr>
            <a:xfrm>
              <a:off x="8793667" y="6312532"/>
              <a:ext cx="2376484" cy="461665"/>
            </a:xfrm>
            <a:custGeom>
              <a:avLst/>
              <a:gdLst>
                <a:gd name="connsiteX0" fmla="*/ 0 w 2376484"/>
                <a:gd name="connsiteY0" fmla="*/ 0 h 461665"/>
                <a:gd name="connsiteX1" fmla="*/ 2376484 w 2376484"/>
                <a:gd name="connsiteY1" fmla="*/ 0 h 461665"/>
                <a:gd name="connsiteX2" fmla="*/ 2376484 w 2376484"/>
                <a:gd name="connsiteY2" fmla="*/ 461665 h 461665"/>
                <a:gd name="connsiteX3" fmla="*/ 0 w 2376484"/>
                <a:gd name="connsiteY3" fmla="*/ 461665 h 461665"/>
                <a:gd name="connsiteX4" fmla="*/ 0 w 237648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4" h="461665" fill="none" extrusionOk="0">
                  <a:moveTo>
                    <a:pt x="0" y="0"/>
                  </a:moveTo>
                  <a:cubicBezTo>
                    <a:pt x="1147491" y="-49533"/>
                    <a:pt x="2057933" y="-14809"/>
                    <a:pt x="2376484" y="0"/>
                  </a:cubicBezTo>
                  <a:cubicBezTo>
                    <a:pt x="2374336" y="186521"/>
                    <a:pt x="2374191" y="313513"/>
                    <a:pt x="2376484" y="461665"/>
                  </a:cubicBezTo>
                  <a:cubicBezTo>
                    <a:pt x="1485769" y="413434"/>
                    <a:pt x="238807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4" h="461665" stroke="0" extrusionOk="0">
                  <a:moveTo>
                    <a:pt x="0" y="0"/>
                  </a:moveTo>
                  <a:cubicBezTo>
                    <a:pt x="1032363" y="118645"/>
                    <a:pt x="1882826" y="116012"/>
                    <a:pt x="2376484" y="0"/>
                  </a:cubicBezTo>
                  <a:cubicBezTo>
                    <a:pt x="2395230" y="143527"/>
                    <a:pt x="2349494" y="261265"/>
                    <a:pt x="2376484" y="461665"/>
                  </a:cubicBezTo>
                  <a:cubicBezTo>
                    <a:pt x="1529666" y="596265"/>
                    <a:pt x="801138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drama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01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Kinds of movie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4E1BFA0-C2B7-7DEC-467B-A4749BE66561}"/>
              </a:ext>
            </a:extLst>
          </p:cNvPr>
          <p:cNvGrpSpPr/>
          <p:nvPr/>
        </p:nvGrpSpPr>
        <p:grpSpPr>
          <a:xfrm>
            <a:off x="5482840" y="86655"/>
            <a:ext cx="5880614" cy="6684689"/>
            <a:chOff x="5525361" y="89508"/>
            <a:chExt cx="5880614" cy="6684689"/>
          </a:xfrm>
        </p:grpSpPr>
        <p:pic>
          <p:nvPicPr>
            <p:cNvPr id="16" name="Imagem 15" descr="Site&#10;&#10;Descrição gerada automaticamente">
              <a:extLst>
                <a:ext uri="{FF2B5EF4-FFF2-40B4-BE49-F238E27FC236}">
                  <a16:creationId xmlns:a16="http://schemas.microsoft.com/office/drawing/2014/main" id="{7040B3AD-46E8-0EFE-CAAA-CFB5ACDCE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6889" y="89508"/>
              <a:ext cx="1881356" cy="6684689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5602792-03DD-7233-CA58-F4DA81E482B4}"/>
                </a:ext>
              </a:extLst>
            </p:cNvPr>
            <p:cNvSpPr txBox="1"/>
            <p:nvPr/>
          </p:nvSpPr>
          <p:spPr>
            <a:xfrm>
              <a:off x="5525361" y="1928208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fantasy</a:t>
              </a:r>
              <a:endParaRPr lang="pt-BR" sz="2400" b="1" dirty="0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CBB7D648-7046-0F57-2485-22E9AAC6257B}"/>
                </a:ext>
              </a:extLst>
            </p:cNvPr>
            <p:cNvSpPr txBox="1"/>
            <p:nvPr/>
          </p:nvSpPr>
          <p:spPr>
            <a:xfrm>
              <a:off x="5525361" y="6312532"/>
              <a:ext cx="2119036" cy="461665"/>
            </a:xfrm>
            <a:custGeom>
              <a:avLst/>
              <a:gdLst>
                <a:gd name="connsiteX0" fmla="*/ 0 w 2119036"/>
                <a:gd name="connsiteY0" fmla="*/ 0 h 461665"/>
                <a:gd name="connsiteX1" fmla="*/ 2119036 w 2119036"/>
                <a:gd name="connsiteY1" fmla="*/ 0 h 461665"/>
                <a:gd name="connsiteX2" fmla="*/ 2119036 w 2119036"/>
                <a:gd name="connsiteY2" fmla="*/ 461665 h 461665"/>
                <a:gd name="connsiteX3" fmla="*/ 0 w 2119036"/>
                <a:gd name="connsiteY3" fmla="*/ 461665 h 461665"/>
                <a:gd name="connsiteX4" fmla="*/ 0 w 2119036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61665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116888" y="186521"/>
                    <a:pt x="2116743" y="313513"/>
                    <a:pt x="2119036" y="461665"/>
                  </a:cubicBezTo>
                  <a:cubicBezTo>
                    <a:pt x="1109846" y="413434"/>
                    <a:pt x="83319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119036" h="461665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137782" y="143527"/>
                    <a:pt x="2092046" y="261265"/>
                    <a:pt x="2119036" y="461665"/>
                  </a:cubicBezTo>
                  <a:cubicBezTo>
                    <a:pt x="1770037" y="596265"/>
                    <a:pt x="798774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romance</a:t>
              </a:r>
            </a:p>
          </p:txBody>
        </p:sp>
        <p:pic>
          <p:nvPicPr>
            <p:cNvPr id="19" name="Imagem 18" descr="Site&#10;&#10;Descrição gerada automaticamente">
              <a:extLst>
                <a:ext uri="{FF2B5EF4-FFF2-40B4-BE49-F238E27FC236}">
                  <a16:creationId xmlns:a16="http://schemas.microsoft.com/office/drawing/2014/main" id="{9372C35D-3968-315A-2009-9B46E8F15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77541" y="89508"/>
              <a:ext cx="2028434" cy="6684689"/>
            </a:xfrm>
            <a:prstGeom prst="rect">
              <a:avLst/>
            </a:prstGeom>
          </p:spPr>
        </p:pic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A02BB96-14DD-1AED-B4CA-A2C7D54C1776}"/>
                </a:ext>
              </a:extLst>
            </p:cNvPr>
            <p:cNvSpPr/>
            <p:nvPr/>
          </p:nvSpPr>
          <p:spPr>
            <a:xfrm>
              <a:off x="7398327" y="4442762"/>
              <a:ext cx="866899" cy="23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F18632CA-0684-0113-0436-4B2D8F364031}"/>
                </a:ext>
              </a:extLst>
            </p:cNvPr>
            <p:cNvSpPr txBox="1"/>
            <p:nvPr/>
          </p:nvSpPr>
          <p:spPr>
            <a:xfrm>
              <a:off x="5525361" y="4211930"/>
              <a:ext cx="2119036" cy="446276"/>
            </a:xfrm>
            <a:custGeom>
              <a:avLst/>
              <a:gdLst>
                <a:gd name="connsiteX0" fmla="*/ 0 w 2119036"/>
                <a:gd name="connsiteY0" fmla="*/ 0 h 446276"/>
                <a:gd name="connsiteX1" fmla="*/ 2119036 w 2119036"/>
                <a:gd name="connsiteY1" fmla="*/ 0 h 446276"/>
                <a:gd name="connsiteX2" fmla="*/ 2119036 w 2119036"/>
                <a:gd name="connsiteY2" fmla="*/ 446276 h 446276"/>
                <a:gd name="connsiteX3" fmla="*/ 0 w 2119036"/>
                <a:gd name="connsiteY3" fmla="*/ 446276 h 446276"/>
                <a:gd name="connsiteX4" fmla="*/ 0 w 2119036"/>
                <a:gd name="connsiteY4" fmla="*/ 0 h 44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036" h="446276" fill="none" extrusionOk="0">
                  <a:moveTo>
                    <a:pt x="0" y="0"/>
                  </a:moveTo>
                  <a:cubicBezTo>
                    <a:pt x="783156" y="-49533"/>
                    <a:pt x="1113854" y="-14809"/>
                    <a:pt x="2119036" y="0"/>
                  </a:cubicBezTo>
                  <a:cubicBezTo>
                    <a:pt x="2078899" y="74666"/>
                    <a:pt x="2139185" y="324507"/>
                    <a:pt x="2119036" y="446276"/>
                  </a:cubicBezTo>
                  <a:cubicBezTo>
                    <a:pt x="1109846" y="398045"/>
                    <a:pt x="833195" y="530731"/>
                    <a:pt x="0" y="446276"/>
                  </a:cubicBezTo>
                  <a:cubicBezTo>
                    <a:pt x="-15366" y="378012"/>
                    <a:pt x="-3386" y="211917"/>
                    <a:pt x="0" y="0"/>
                  </a:cubicBezTo>
                  <a:close/>
                </a:path>
                <a:path w="2119036" h="446276" stroke="0" extrusionOk="0">
                  <a:moveTo>
                    <a:pt x="0" y="0"/>
                  </a:moveTo>
                  <a:cubicBezTo>
                    <a:pt x="458960" y="118645"/>
                    <a:pt x="1687447" y="116012"/>
                    <a:pt x="2119036" y="0"/>
                  </a:cubicBezTo>
                  <a:cubicBezTo>
                    <a:pt x="2093882" y="136330"/>
                    <a:pt x="2100656" y="377279"/>
                    <a:pt x="2119036" y="446276"/>
                  </a:cubicBezTo>
                  <a:cubicBezTo>
                    <a:pt x="1770037" y="580876"/>
                    <a:pt x="798774" y="289080"/>
                    <a:pt x="0" y="446276"/>
                  </a:cubicBezTo>
                  <a:cubicBezTo>
                    <a:pt x="-34199" y="307326"/>
                    <a:pt x="25804" y="98071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300" b="1" dirty="0" err="1"/>
                <a:t>science</a:t>
              </a:r>
              <a:r>
                <a:rPr lang="pt-BR" sz="2300" b="1" dirty="0"/>
                <a:t> </a:t>
              </a:r>
              <a:r>
                <a:rPr lang="pt-BR" sz="2300" b="1" dirty="0" err="1"/>
                <a:t>fiction</a:t>
              </a:r>
              <a:endParaRPr lang="pt-BR" sz="2300" b="1" dirty="0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B7D9AFC3-119A-DAD2-2D09-57639F85C08E}"/>
                </a:ext>
              </a:extLst>
            </p:cNvPr>
            <p:cNvSpPr txBox="1"/>
            <p:nvPr/>
          </p:nvSpPr>
          <p:spPr>
            <a:xfrm>
              <a:off x="8398022" y="2022267"/>
              <a:ext cx="2376482" cy="461665"/>
            </a:xfrm>
            <a:custGeom>
              <a:avLst/>
              <a:gdLst>
                <a:gd name="connsiteX0" fmla="*/ 0 w 2376482"/>
                <a:gd name="connsiteY0" fmla="*/ 0 h 461665"/>
                <a:gd name="connsiteX1" fmla="*/ 2376482 w 2376482"/>
                <a:gd name="connsiteY1" fmla="*/ 0 h 461665"/>
                <a:gd name="connsiteX2" fmla="*/ 2376482 w 2376482"/>
                <a:gd name="connsiteY2" fmla="*/ 461665 h 461665"/>
                <a:gd name="connsiteX3" fmla="*/ 0 w 2376482"/>
                <a:gd name="connsiteY3" fmla="*/ 461665 h 461665"/>
                <a:gd name="connsiteX4" fmla="*/ 0 w 237648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2" h="461665" fill="none" extrusionOk="0">
                  <a:moveTo>
                    <a:pt x="0" y="0"/>
                  </a:moveTo>
                  <a:cubicBezTo>
                    <a:pt x="1149721" y="-49533"/>
                    <a:pt x="2060717" y="-14809"/>
                    <a:pt x="2376482" y="0"/>
                  </a:cubicBezTo>
                  <a:cubicBezTo>
                    <a:pt x="2374334" y="186521"/>
                    <a:pt x="2374189" y="313513"/>
                    <a:pt x="2376482" y="461665"/>
                  </a:cubicBezTo>
                  <a:cubicBezTo>
                    <a:pt x="1483383" y="413434"/>
                    <a:pt x="237955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2" h="461665" stroke="0" extrusionOk="0">
                  <a:moveTo>
                    <a:pt x="0" y="0"/>
                  </a:moveTo>
                  <a:cubicBezTo>
                    <a:pt x="1032767" y="118645"/>
                    <a:pt x="1884069" y="116012"/>
                    <a:pt x="2376482" y="0"/>
                  </a:cubicBezTo>
                  <a:cubicBezTo>
                    <a:pt x="2395228" y="143527"/>
                    <a:pt x="2349492" y="261265"/>
                    <a:pt x="2376482" y="461665"/>
                  </a:cubicBezTo>
                  <a:cubicBezTo>
                    <a:pt x="1527884" y="596265"/>
                    <a:pt x="798280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musical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2C8AB59A-BAA5-0392-491D-93885BC5EEE5}"/>
                </a:ext>
              </a:extLst>
            </p:cNvPr>
            <p:cNvSpPr txBox="1"/>
            <p:nvPr/>
          </p:nvSpPr>
          <p:spPr>
            <a:xfrm>
              <a:off x="8398022" y="4275366"/>
              <a:ext cx="2376483" cy="461665"/>
            </a:xfrm>
            <a:custGeom>
              <a:avLst/>
              <a:gdLst>
                <a:gd name="connsiteX0" fmla="*/ 0 w 2376483"/>
                <a:gd name="connsiteY0" fmla="*/ 0 h 461665"/>
                <a:gd name="connsiteX1" fmla="*/ 2376483 w 2376483"/>
                <a:gd name="connsiteY1" fmla="*/ 0 h 461665"/>
                <a:gd name="connsiteX2" fmla="*/ 2376483 w 2376483"/>
                <a:gd name="connsiteY2" fmla="*/ 461665 h 461665"/>
                <a:gd name="connsiteX3" fmla="*/ 0 w 2376483"/>
                <a:gd name="connsiteY3" fmla="*/ 461665 h 461665"/>
                <a:gd name="connsiteX4" fmla="*/ 0 w 2376483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3" h="461665" fill="none" extrusionOk="0">
                  <a:moveTo>
                    <a:pt x="0" y="0"/>
                  </a:moveTo>
                  <a:cubicBezTo>
                    <a:pt x="1148606" y="-49533"/>
                    <a:pt x="2059325" y="-14809"/>
                    <a:pt x="2376483" y="0"/>
                  </a:cubicBezTo>
                  <a:cubicBezTo>
                    <a:pt x="2374335" y="186521"/>
                    <a:pt x="2374190" y="313513"/>
                    <a:pt x="2376483" y="461665"/>
                  </a:cubicBezTo>
                  <a:cubicBezTo>
                    <a:pt x="1484576" y="413434"/>
                    <a:pt x="238381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3" h="461665" stroke="0" extrusionOk="0">
                  <a:moveTo>
                    <a:pt x="0" y="0"/>
                  </a:moveTo>
                  <a:cubicBezTo>
                    <a:pt x="1032565" y="118645"/>
                    <a:pt x="1883448" y="116012"/>
                    <a:pt x="2376483" y="0"/>
                  </a:cubicBezTo>
                  <a:cubicBezTo>
                    <a:pt x="2395229" y="143527"/>
                    <a:pt x="2349493" y="261265"/>
                    <a:pt x="2376483" y="461665"/>
                  </a:cubicBezTo>
                  <a:cubicBezTo>
                    <a:pt x="1528775" y="596265"/>
                    <a:pt x="7997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thriller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B64FED00-25CF-EA19-EFE3-7502F805ADEB}"/>
                </a:ext>
              </a:extLst>
            </p:cNvPr>
            <p:cNvSpPr txBox="1"/>
            <p:nvPr/>
          </p:nvSpPr>
          <p:spPr>
            <a:xfrm>
              <a:off x="8415925" y="6312532"/>
              <a:ext cx="2376484" cy="461665"/>
            </a:xfrm>
            <a:custGeom>
              <a:avLst/>
              <a:gdLst>
                <a:gd name="connsiteX0" fmla="*/ 0 w 2376484"/>
                <a:gd name="connsiteY0" fmla="*/ 0 h 461665"/>
                <a:gd name="connsiteX1" fmla="*/ 2376484 w 2376484"/>
                <a:gd name="connsiteY1" fmla="*/ 0 h 461665"/>
                <a:gd name="connsiteX2" fmla="*/ 2376484 w 2376484"/>
                <a:gd name="connsiteY2" fmla="*/ 461665 h 461665"/>
                <a:gd name="connsiteX3" fmla="*/ 0 w 2376484"/>
                <a:gd name="connsiteY3" fmla="*/ 461665 h 461665"/>
                <a:gd name="connsiteX4" fmla="*/ 0 w 237648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84" h="461665" fill="none" extrusionOk="0">
                  <a:moveTo>
                    <a:pt x="0" y="0"/>
                  </a:moveTo>
                  <a:cubicBezTo>
                    <a:pt x="1147491" y="-49533"/>
                    <a:pt x="2057933" y="-14809"/>
                    <a:pt x="2376484" y="0"/>
                  </a:cubicBezTo>
                  <a:cubicBezTo>
                    <a:pt x="2374336" y="186521"/>
                    <a:pt x="2374191" y="313513"/>
                    <a:pt x="2376484" y="461665"/>
                  </a:cubicBezTo>
                  <a:cubicBezTo>
                    <a:pt x="1485769" y="413434"/>
                    <a:pt x="238807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376484" h="461665" stroke="0" extrusionOk="0">
                  <a:moveTo>
                    <a:pt x="0" y="0"/>
                  </a:moveTo>
                  <a:cubicBezTo>
                    <a:pt x="1032363" y="118645"/>
                    <a:pt x="1882826" y="116012"/>
                    <a:pt x="2376484" y="0"/>
                  </a:cubicBezTo>
                  <a:cubicBezTo>
                    <a:pt x="2395230" y="143527"/>
                    <a:pt x="2349494" y="261265"/>
                    <a:pt x="2376484" y="461665"/>
                  </a:cubicBezTo>
                  <a:cubicBezTo>
                    <a:pt x="1529666" y="596265"/>
                    <a:pt x="801138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western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75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Present perfect or simple past?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A6FF6E0-F773-9511-E263-C994336E9B9B}"/>
              </a:ext>
            </a:extLst>
          </p:cNvPr>
          <p:cNvGrpSpPr/>
          <p:nvPr/>
        </p:nvGrpSpPr>
        <p:grpSpPr>
          <a:xfrm>
            <a:off x="552159" y="3853627"/>
            <a:ext cx="3455283" cy="1473631"/>
            <a:chOff x="474502" y="2893601"/>
            <a:chExt cx="3455283" cy="1473631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994618FC-503C-8C47-5FE2-B74274269333}"/>
                </a:ext>
              </a:extLst>
            </p:cNvPr>
            <p:cNvSpPr txBox="1"/>
            <p:nvPr/>
          </p:nvSpPr>
          <p:spPr>
            <a:xfrm>
              <a:off x="649741" y="3351569"/>
              <a:ext cx="3280044" cy="1015663"/>
            </a:xfrm>
            <a:custGeom>
              <a:avLst/>
              <a:gdLst>
                <a:gd name="connsiteX0" fmla="*/ 0 w 3280044"/>
                <a:gd name="connsiteY0" fmla="*/ 0 h 1015663"/>
                <a:gd name="connsiteX1" fmla="*/ 3280044 w 3280044"/>
                <a:gd name="connsiteY1" fmla="*/ 0 h 1015663"/>
                <a:gd name="connsiteX2" fmla="*/ 3280044 w 3280044"/>
                <a:gd name="connsiteY2" fmla="*/ 1015663 h 1015663"/>
                <a:gd name="connsiteX3" fmla="*/ 0 w 3280044"/>
                <a:gd name="connsiteY3" fmla="*/ 1015663 h 1015663"/>
                <a:gd name="connsiteX4" fmla="*/ 0 w 3280044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0044" h="1015663" fill="none" extrusionOk="0">
                  <a:moveTo>
                    <a:pt x="0" y="0"/>
                  </a:moveTo>
                  <a:cubicBezTo>
                    <a:pt x="1579444" y="-49533"/>
                    <a:pt x="2257182" y="-14809"/>
                    <a:pt x="3280044" y="0"/>
                  </a:cubicBezTo>
                  <a:cubicBezTo>
                    <a:pt x="3194796" y="249582"/>
                    <a:pt x="3360851" y="889491"/>
                    <a:pt x="3280044" y="1015663"/>
                  </a:cubicBezTo>
                  <a:cubicBezTo>
                    <a:pt x="2536647" y="967432"/>
                    <a:pt x="46284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280044" h="1015663" stroke="0" extrusionOk="0">
                  <a:moveTo>
                    <a:pt x="0" y="0"/>
                  </a:moveTo>
                  <a:cubicBezTo>
                    <a:pt x="974185" y="118645"/>
                    <a:pt x="1864247" y="116012"/>
                    <a:pt x="3280044" y="0"/>
                  </a:cubicBezTo>
                  <a:cubicBezTo>
                    <a:pt x="3248930" y="243736"/>
                    <a:pt x="3219814" y="806251"/>
                    <a:pt x="3280044" y="1015663"/>
                  </a:cubicBezTo>
                  <a:cubicBezTo>
                    <a:pt x="2605292" y="1150263"/>
                    <a:pt x="871719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Consulte o quadro de verbos irregulares ao final do livro sempre que necessário.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112626AC-4828-DA69-BE93-5D1A45778F9E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FED4893E-3479-DE47-D4D5-4266C8F90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32150"/>
              </p:ext>
            </p:extLst>
          </p:nvPr>
        </p:nvGraphicFramePr>
        <p:xfrm>
          <a:off x="5002647" y="4389026"/>
          <a:ext cx="6748381" cy="20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7C12E2B4-43D3-FA9C-EFEE-53D4B0C82639}"/>
              </a:ext>
            </a:extLst>
          </p:cNvPr>
          <p:cNvGrpSpPr/>
          <p:nvPr/>
        </p:nvGrpSpPr>
        <p:grpSpPr>
          <a:xfrm>
            <a:off x="5297763" y="588030"/>
            <a:ext cx="6158150" cy="3599133"/>
            <a:chOff x="5297763" y="588030"/>
            <a:chExt cx="6158150" cy="3599133"/>
          </a:xfrm>
        </p:grpSpPr>
        <p:pic>
          <p:nvPicPr>
            <p:cNvPr id="5" name="Imagem 4" descr="Tabela&#10;&#10;Descrição gerada automaticamente">
              <a:extLst>
                <a:ext uri="{FF2B5EF4-FFF2-40B4-BE49-F238E27FC236}">
                  <a16:creationId xmlns:a16="http://schemas.microsoft.com/office/drawing/2014/main" id="{AB251A8B-7C41-16F6-60A6-1607929B5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7763" y="588030"/>
              <a:ext cx="6158150" cy="3599133"/>
            </a:xfrm>
            <a:prstGeom prst="rect">
              <a:avLst/>
            </a:prstGeom>
          </p:spPr>
        </p:pic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227FC7F-F237-D544-77F2-23CFBBC88210}"/>
                </a:ext>
              </a:extLst>
            </p:cNvPr>
            <p:cNvSpPr txBox="1"/>
            <p:nvPr/>
          </p:nvSpPr>
          <p:spPr>
            <a:xfrm>
              <a:off x="7691587" y="2542212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 err="1">
                  <a:solidFill>
                    <a:srgbClr val="FF0000"/>
                  </a:solidFill>
                </a:rPr>
                <a:t>matched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62FC5FB-59C9-C51E-4F76-E148D050AEF5}"/>
                </a:ext>
              </a:extLst>
            </p:cNvPr>
            <p:cNvSpPr txBox="1"/>
            <p:nvPr/>
          </p:nvSpPr>
          <p:spPr>
            <a:xfrm>
              <a:off x="7691587" y="1426622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 err="1">
                  <a:solidFill>
                    <a:srgbClr val="FF0000"/>
                  </a:solidFill>
                </a:rPr>
                <a:t>did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88C8A8C-E3DA-16AD-2B7E-2D278459D7BA}"/>
                </a:ext>
              </a:extLst>
            </p:cNvPr>
            <p:cNvSpPr txBox="1"/>
            <p:nvPr/>
          </p:nvSpPr>
          <p:spPr>
            <a:xfrm>
              <a:off x="7737896" y="3666745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 err="1">
                  <a:solidFill>
                    <a:srgbClr val="FF0000"/>
                  </a:solidFill>
                </a:rPr>
                <a:t>took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3ED98513-0D2C-0B6B-F51A-0068380AAEA7}"/>
                </a:ext>
              </a:extLst>
            </p:cNvPr>
            <p:cNvSpPr txBox="1"/>
            <p:nvPr/>
          </p:nvSpPr>
          <p:spPr>
            <a:xfrm>
              <a:off x="9768203" y="2000118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 err="1">
                  <a:solidFill>
                    <a:srgbClr val="FF0000"/>
                  </a:solidFill>
                </a:rPr>
                <a:t>held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033977DF-68D2-0B29-BC5F-DCC314B5F3A2}"/>
                </a:ext>
              </a:extLst>
            </p:cNvPr>
            <p:cNvSpPr txBox="1"/>
            <p:nvPr/>
          </p:nvSpPr>
          <p:spPr>
            <a:xfrm>
              <a:off x="9768203" y="3152001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 err="1">
                  <a:solidFill>
                    <a:srgbClr val="FF0000"/>
                  </a:solidFill>
                </a:rPr>
                <a:t>seen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82389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9194</TotalTime>
  <Words>226</Words>
  <Application>Microsoft Macintosh PowerPoint</Application>
  <PresentationFormat>Widescreen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Helvetica</vt:lpstr>
      <vt:lpstr>Pacote</vt:lpstr>
      <vt:lpstr>Apresentação do PowerPoint</vt:lpstr>
      <vt:lpstr>UNIT 8</vt:lpstr>
      <vt:lpstr>UNIT 8</vt:lpstr>
      <vt:lpstr>UNIT 8</vt:lpstr>
      <vt:lpstr>UNIT 8</vt:lpstr>
      <vt:lpstr>UNIT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68</cp:revision>
  <dcterms:created xsi:type="dcterms:W3CDTF">2023-05-08T13:05:16Z</dcterms:created>
  <dcterms:modified xsi:type="dcterms:W3CDTF">2023-05-22T10:08:48Z</dcterms:modified>
</cp:coreProperties>
</file>