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7"/>
  </p:notesMasterIdLst>
  <p:sldIdLst>
    <p:sldId id="362" r:id="rId2"/>
    <p:sldId id="268" r:id="rId3"/>
    <p:sldId id="327" r:id="rId4"/>
    <p:sldId id="446" r:id="rId5"/>
    <p:sldId id="37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7"/>
    <p:restoredTop sz="95986"/>
  </p:normalViewPr>
  <p:slideViewPr>
    <p:cSldViewPr snapToGrid="0">
      <p:cViewPr varScale="1">
        <p:scale>
          <a:sx n="123" d="100"/>
          <a:sy n="12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5BC6-ADB6-B146-A8AF-19458B31CB05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2CB-F540-C24E-96C9-579F02EA6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72CB-F540-C24E-96C9-579F02EA6D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4937102" y="5520162"/>
            <a:ext cx="6940671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ADENIJI, Don Michael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Olalekan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(Ed.).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Dynamics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conflict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management.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Abuja: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Garamond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Projects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Limited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2015. p. 11, 14, 21, 22.</a:t>
            </a:r>
            <a:endParaRPr lang="pt-BR" sz="1200" dirty="0"/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B74BE63-AB14-7E71-792D-39B56492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75" y="748257"/>
            <a:ext cx="7165945" cy="47719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2FD8328-1E33-C499-B4EA-755FDD3D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551" y="322807"/>
            <a:ext cx="2761222" cy="136030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8D9EDBB-973E-B1BB-39ED-5AC4AF56F228}"/>
              </a:ext>
            </a:extLst>
          </p:cNvPr>
          <p:cNvSpPr txBox="1"/>
          <p:nvPr/>
        </p:nvSpPr>
        <p:spPr>
          <a:xfrm rot="16200000">
            <a:off x="10960785" y="756283"/>
            <a:ext cx="20044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HVOSTIK/SHUTTERSTOCK.COM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418628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 prefixes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2ECC242-79F9-27D5-E823-AA95BACB4656}"/>
              </a:ext>
            </a:extLst>
          </p:cNvPr>
          <p:cNvGrpSpPr/>
          <p:nvPr/>
        </p:nvGrpSpPr>
        <p:grpSpPr>
          <a:xfrm>
            <a:off x="460852" y="4479392"/>
            <a:ext cx="3729204" cy="1781407"/>
            <a:chOff x="474502" y="2893601"/>
            <a:chExt cx="3729204" cy="1781407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570BDFF-07E1-700F-0812-D2724444C2AA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323439"/>
            </a:xfrm>
            <a:custGeom>
              <a:avLst/>
              <a:gdLst>
                <a:gd name="connsiteX0" fmla="*/ 0 w 3553966"/>
                <a:gd name="connsiteY0" fmla="*/ 0 h 1323439"/>
                <a:gd name="connsiteX1" fmla="*/ 3553966 w 3553966"/>
                <a:gd name="connsiteY1" fmla="*/ 0 h 1323439"/>
                <a:gd name="connsiteX2" fmla="*/ 3553966 w 3553966"/>
                <a:gd name="connsiteY2" fmla="*/ 1323439 h 1323439"/>
                <a:gd name="connsiteX3" fmla="*/ 0 w 3553966"/>
                <a:gd name="connsiteY3" fmla="*/ 1323439 h 1323439"/>
                <a:gd name="connsiteX4" fmla="*/ 0 w 3553966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323439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89797" y="344707"/>
                    <a:pt x="3528025" y="675326"/>
                    <a:pt x="3553966" y="1323439"/>
                  </a:cubicBezTo>
                  <a:cubicBezTo>
                    <a:pt x="2046689" y="1275208"/>
                    <a:pt x="109412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553966" h="1323439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66151" y="535917"/>
                    <a:pt x="3641851" y="914339"/>
                    <a:pt x="3553966" y="1323439"/>
                  </a:cubicBezTo>
                  <a:cubicBezTo>
                    <a:pt x="1887872" y="1458039"/>
                    <a:pt x="1567273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acréscimo de um prefixo não modifica a classe gramatical da palavra. Isso acontece tanto em inglês quanto em português.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E158EAD8-9FAD-376B-9F1C-4D6E989292D5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DDE3C3-3995-AE66-D664-24CB07CDA0AA}"/>
              </a:ext>
            </a:extLst>
          </p:cNvPr>
          <p:cNvSpPr txBox="1"/>
          <p:nvPr/>
        </p:nvSpPr>
        <p:spPr>
          <a:xfrm>
            <a:off x="5343906" y="643467"/>
            <a:ext cx="6204627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“Conflict is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inevitable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“an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unequal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and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unjust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society”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58FD8A3-85E5-8555-3446-F41DB2089685}"/>
              </a:ext>
            </a:extLst>
          </p:cNvPr>
          <p:cNvGrpSpPr/>
          <p:nvPr/>
        </p:nvGrpSpPr>
        <p:grpSpPr>
          <a:xfrm>
            <a:off x="5343906" y="2248100"/>
            <a:ext cx="6212004" cy="2766691"/>
            <a:chOff x="5343906" y="2248100"/>
            <a:chExt cx="6212004" cy="2766691"/>
          </a:xfrm>
        </p:grpSpPr>
        <p:pic>
          <p:nvPicPr>
            <p:cNvPr id="15" name="Imagem 14" descr="Tabela&#10;&#10;Descrição gerada automaticamente">
              <a:extLst>
                <a:ext uri="{FF2B5EF4-FFF2-40B4-BE49-F238E27FC236}">
                  <a16:creationId xmlns:a16="http://schemas.microsoft.com/office/drawing/2014/main" id="{12052342-39A9-19F2-BCF3-D7050EF2B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3906" y="2248100"/>
              <a:ext cx="6212004" cy="2766691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2754035-F51F-44CD-6DED-0441160CD3DE}"/>
                </a:ext>
              </a:extLst>
            </p:cNvPr>
            <p:cNvSpPr txBox="1"/>
            <p:nvPr/>
          </p:nvSpPr>
          <p:spPr>
            <a:xfrm>
              <a:off x="9337952" y="2440249"/>
              <a:ext cx="1608083" cy="400110"/>
            </a:xfrm>
            <a:custGeom>
              <a:avLst/>
              <a:gdLst>
                <a:gd name="connsiteX0" fmla="*/ 0 w 1608083"/>
                <a:gd name="connsiteY0" fmla="*/ 0 h 400110"/>
                <a:gd name="connsiteX1" fmla="*/ 1608083 w 1608083"/>
                <a:gd name="connsiteY1" fmla="*/ 0 h 400110"/>
                <a:gd name="connsiteX2" fmla="*/ 1608083 w 1608083"/>
                <a:gd name="connsiteY2" fmla="*/ 400110 h 400110"/>
                <a:gd name="connsiteX3" fmla="*/ 0 w 1608083"/>
                <a:gd name="connsiteY3" fmla="*/ 400110 h 400110"/>
                <a:gd name="connsiteX4" fmla="*/ 0 w 1608083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083" h="400110" fill="none" extrusionOk="0">
                  <a:moveTo>
                    <a:pt x="0" y="0"/>
                  </a:moveTo>
                  <a:cubicBezTo>
                    <a:pt x="252897" y="20427"/>
                    <a:pt x="917702" y="-136800"/>
                    <a:pt x="1608083" y="0"/>
                  </a:cubicBezTo>
                  <a:cubicBezTo>
                    <a:pt x="1590639" y="188354"/>
                    <a:pt x="1641491" y="268442"/>
                    <a:pt x="1608083" y="400110"/>
                  </a:cubicBezTo>
                  <a:cubicBezTo>
                    <a:pt x="1161591" y="316839"/>
                    <a:pt x="536709" y="282540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08083" h="400110" stroke="0" extrusionOk="0">
                  <a:moveTo>
                    <a:pt x="0" y="0"/>
                  </a:moveTo>
                  <a:cubicBezTo>
                    <a:pt x="509849" y="53126"/>
                    <a:pt x="877803" y="-141285"/>
                    <a:pt x="1608083" y="0"/>
                  </a:cubicBezTo>
                  <a:cubicBezTo>
                    <a:pt x="1579120" y="83683"/>
                    <a:pt x="1577974" y="323643"/>
                    <a:pt x="1608083" y="400110"/>
                  </a:cubicBezTo>
                  <a:cubicBezTo>
                    <a:pt x="1055044" y="467160"/>
                    <a:pt x="190494" y="261901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err="1">
                  <a:solidFill>
                    <a:srgbClr val="FF0000"/>
                  </a:solidFill>
                </a:rPr>
                <a:t>evitable</a:t>
              </a:r>
              <a:endParaRPr lang="pt-B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19FC643-3864-29E6-439A-3DC1DFD0C7BA}"/>
                </a:ext>
              </a:extLst>
            </p:cNvPr>
            <p:cNvSpPr txBox="1"/>
            <p:nvPr/>
          </p:nvSpPr>
          <p:spPr>
            <a:xfrm>
              <a:off x="9337951" y="3322454"/>
              <a:ext cx="1608083" cy="400110"/>
            </a:xfrm>
            <a:custGeom>
              <a:avLst/>
              <a:gdLst>
                <a:gd name="connsiteX0" fmla="*/ 0 w 1608083"/>
                <a:gd name="connsiteY0" fmla="*/ 0 h 400110"/>
                <a:gd name="connsiteX1" fmla="*/ 1608083 w 1608083"/>
                <a:gd name="connsiteY1" fmla="*/ 0 h 400110"/>
                <a:gd name="connsiteX2" fmla="*/ 1608083 w 1608083"/>
                <a:gd name="connsiteY2" fmla="*/ 400110 h 400110"/>
                <a:gd name="connsiteX3" fmla="*/ 0 w 1608083"/>
                <a:gd name="connsiteY3" fmla="*/ 400110 h 400110"/>
                <a:gd name="connsiteX4" fmla="*/ 0 w 1608083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083" h="400110" fill="none" extrusionOk="0">
                  <a:moveTo>
                    <a:pt x="0" y="0"/>
                  </a:moveTo>
                  <a:cubicBezTo>
                    <a:pt x="252897" y="20427"/>
                    <a:pt x="917702" y="-136800"/>
                    <a:pt x="1608083" y="0"/>
                  </a:cubicBezTo>
                  <a:cubicBezTo>
                    <a:pt x="1590639" y="188354"/>
                    <a:pt x="1641491" y="268442"/>
                    <a:pt x="1608083" y="400110"/>
                  </a:cubicBezTo>
                  <a:cubicBezTo>
                    <a:pt x="1161591" y="316839"/>
                    <a:pt x="536709" y="282540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08083" h="400110" stroke="0" extrusionOk="0">
                  <a:moveTo>
                    <a:pt x="0" y="0"/>
                  </a:moveTo>
                  <a:cubicBezTo>
                    <a:pt x="509849" y="53126"/>
                    <a:pt x="877803" y="-141285"/>
                    <a:pt x="1608083" y="0"/>
                  </a:cubicBezTo>
                  <a:cubicBezTo>
                    <a:pt x="1579120" y="83683"/>
                    <a:pt x="1577974" y="323643"/>
                    <a:pt x="1608083" y="400110"/>
                  </a:cubicBezTo>
                  <a:cubicBezTo>
                    <a:pt x="1055044" y="467160"/>
                    <a:pt x="190494" y="261901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err="1">
                  <a:solidFill>
                    <a:srgbClr val="FF0000"/>
                  </a:solidFill>
                </a:rPr>
                <a:t>equal</a:t>
              </a:r>
              <a:endParaRPr lang="pt-B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0146E27-F5D4-7316-2D37-9A77970E7703}"/>
                </a:ext>
              </a:extLst>
            </p:cNvPr>
            <p:cNvSpPr txBox="1"/>
            <p:nvPr/>
          </p:nvSpPr>
          <p:spPr>
            <a:xfrm>
              <a:off x="9337951" y="4189969"/>
              <a:ext cx="1608083" cy="400110"/>
            </a:xfrm>
            <a:custGeom>
              <a:avLst/>
              <a:gdLst>
                <a:gd name="connsiteX0" fmla="*/ 0 w 1608083"/>
                <a:gd name="connsiteY0" fmla="*/ 0 h 400110"/>
                <a:gd name="connsiteX1" fmla="*/ 1608083 w 1608083"/>
                <a:gd name="connsiteY1" fmla="*/ 0 h 400110"/>
                <a:gd name="connsiteX2" fmla="*/ 1608083 w 1608083"/>
                <a:gd name="connsiteY2" fmla="*/ 400110 h 400110"/>
                <a:gd name="connsiteX3" fmla="*/ 0 w 1608083"/>
                <a:gd name="connsiteY3" fmla="*/ 400110 h 400110"/>
                <a:gd name="connsiteX4" fmla="*/ 0 w 1608083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083" h="400110" fill="none" extrusionOk="0">
                  <a:moveTo>
                    <a:pt x="0" y="0"/>
                  </a:moveTo>
                  <a:cubicBezTo>
                    <a:pt x="252897" y="20427"/>
                    <a:pt x="917702" y="-136800"/>
                    <a:pt x="1608083" y="0"/>
                  </a:cubicBezTo>
                  <a:cubicBezTo>
                    <a:pt x="1590639" y="188354"/>
                    <a:pt x="1641491" y="268442"/>
                    <a:pt x="1608083" y="400110"/>
                  </a:cubicBezTo>
                  <a:cubicBezTo>
                    <a:pt x="1161591" y="316839"/>
                    <a:pt x="536709" y="282540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08083" h="400110" stroke="0" extrusionOk="0">
                  <a:moveTo>
                    <a:pt x="0" y="0"/>
                  </a:moveTo>
                  <a:cubicBezTo>
                    <a:pt x="509849" y="53126"/>
                    <a:pt x="877803" y="-141285"/>
                    <a:pt x="1608083" y="0"/>
                  </a:cubicBezTo>
                  <a:cubicBezTo>
                    <a:pt x="1579120" y="83683"/>
                    <a:pt x="1577974" y="323643"/>
                    <a:pt x="1608083" y="400110"/>
                  </a:cubicBezTo>
                  <a:cubicBezTo>
                    <a:pt x="1055044" y="467160"/>
                    <a:pt x="190494" y="261901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err="1">
                  <a:solidFill>
                    <a:srgbClr val="FF0000"/>
                  </a:solidFill>
                </a:rPr>
                <a:t>just</a:t>
              </a:r>
              <a:endParaRPr lang="pt-BR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87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Linking words/ phrases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2ECC242-79F9-27D5-E823-AA95BACB4656}"/>
              </a:ext>
            </a:extLst>
          </p:cNvPr>
          <p:cNvGrpSpPr/>
          <p:nvPr/>
        </p:nvGrpSpPr>
        <p:grpSpPr>
          <a:xfrm>
            <a:off x="228732" y="3970344"/>
            <a:ext cx="4193444" cy="2396960"/>
            <a:chOff x="474502" y="2893601"/>
            <a:chExt cx="4193444" cy="2396960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570BDFF-07E1-700F-0812-D2724444C2AA}"/>
                </a:ext>
              </a:extLst>
            </p:cNvPr>
            <p:cNvSpPr txBox="1"/>
            <p:nvPr/>
          </p:nvSpPr>
          <p:spPr>
            <a:xfrm>
              <a:off x="569831" y="3351569"/>
              <a:ext cx="4098115" cy="1938992"/>
            </a:xfrm>
            <a:custGeom>
              <a:avLst/>
              <a:gdLst>
                <a:gd name="connsiteX0" fmla="*/ 0 w 4098115"/>
                <a:gd name="connsiteY0" fmla="*/ 0 h 1938992"/>
                <a:gd name="connsiteX1" fmla="*/ 4098115 w 4098115"/>
                <a:gd name="connsiteY1" fmla="*/ 0 h 1938992"/>
                <a:gd name="connsiteX2" fmla="*/ 4098115 w 4098115"/>
                <a:gd name="connsiteY2" fmla="*/ 1938992 h 1938992"/>
                <a:gd name="connsiteX3" fmla="*/ 0 w 4098115"/>
                <a:gd name="connsiteY3" fmla="*/ 1938992 h 1938992"/>
                <a:gd name="connsiteX4" fmla="*/ 0 w 4098115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115" h="1938992" fill="none" extrusionOk="0">
                  <a:moveTo>
                    <a:pt x="0" y="0"/>
                  </a:moveTo>
                  <a:cubicBezTo>
                    <a:pt x="1603653" y="-49533"/>
                    <a:pt x="3249453" y="-14809"/>
                    <a:pt x="4098115" y="0"/>
                  </a:cubicBezTo>
                  <a:cubicBezTo>
                    <a:pt x="4185754" y="752559"/>
                    <a:pt x="4025436" y="1500896"/>
                    <a:pt x="4098115" y="1938992"/>
                  </a:cubicBezTo>
                  <a:cubicBezTo>
                    <a:pt x="3570798" y="1890761"/>
                    <a:pt x="2032962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4098115" h="1938992" stroke="0" extrusionOk="0">
                  <a:moveTo>
                    <a:pt x="0" y="0"/>
                  </a:moveTo>
                  <a:cubicBezTo>
                    <a:pt x="955429" y="118645"/>
                    <a:pt x="2317451" y="116012"/>
                    <a:pt x="4098115" y="0"/>
                  </a:cubicBezTo>
                  <a:cubicBezTo>
                    <a:pt x="3965233" y="562170"/>
                    <a:pt x="4183066" y="1716516"/>
                    <a:pt x="4098115" y="1938992"/>
                  </a:cubicBezTo>
                  <a:cubicBezTo>
                    <a:pt x="3323432" y="2073592"/>
                    <a:pt x="1969174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Conectores (</a:t>
              </a:r>
              <a:r>
                <a:rPr lang="pt-BR" sz="2000" b="1" i="1" dirty="0" err="1"/>
                <a:t>linking</a:t>
              </a:r>
              <a:r>
                <a:rPr lang="pt-BR" sz="2000" b="1" i="1" dirty="0"/>
                <a:t> words/ </a:t>
              </a:r>
              <a:r>
                <a:rPr lang="pt-BR" sz="2000" b="1" i="1" dirty="0" err="1"/>
                <a:t>phrases</a:t>
              </a:r>
              <a:r>
                <a:rPr lang="pt-BR" sz="2000" dirty="0"/>
                <a:t>, em inglês) são palavras ou expressões utilizadas para unir palavras ou orações.  Ao ler um texto, busque identificar quais palavras ou orações os conectores ligam.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E158EAD8-9FAD-376B-9F1C-4D6E989292D5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FE782B4-8C43-C692-A0FF-F5C9885C24A7}"/>
              </a:ext>
            </a:extLst>
          </p:cNvPr>
          <p:cNvGrpSpPr/>
          <p:nvPr/>
        </p:nvGrpSpPr>
        <p:grpSpPr>
          <a:xfrm>
            <a:off x="4905247" y="2913252"/>
            <a:ext cx="7035800" cy="1384300"/>
            <a:chOff x="4905247" y="2913252"/>
            <a:chExt cx="7035800" cy="1384300"/>
          </a:xfrm>
        </p:grpSpPr>
        <p:pic>
          <p:nvPicPr>
            <p:cNvPr id="5" name="Imagem 4" descr="Tabela&#10;&#10;Descrição gerada automaticamente">
              <a:extLst>
                <a:ext uri="{FF2B5EF4-FFF2-40B4-BE49-F238E27FC236}">
                  <a16:creationId xmlns:a16="http://schemas.microsoft.com/office/drawing/2014/main" id="{3B918183-0A2A-F04D-2519-A0FC581FF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5247" y="2913252"/>
              <a:ext cx="7035800" cy="1384300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0146E27-F5D4-7316-2D37-9A77970E7703}"/>
                </a:ext>
              </a:extLst>
            </p:cNvPr>
            <p:cNvSpPr txBox="1"/>
            <p:nvPr/>
          </p:nvSpPr>
          <p:spPr>
            <a:xfrm>
              <a:off x="5038530" y="3429000"/>
              <a:ext cx="1608083" cy="400110"/>
            </a:xfrm>
            <a:custGeom>
              <a:avLst/>
              <a:gdLst>
                <a:gd name="connsiteX0" fmla="*/ 0 w 1608083"/>
                <a:gd name="connsiteY0" fmla="*/ 0 h 400110"/>
                <a:gd name="connsiteX1" fmla="*/ 1608083 w 1608083"/>
                <a:gd name="connsiteY1" fmla="*/ 0 h 400110"/>
                <a:gd name="connsiteX2" fmla="*/ 1608083 w 1608083"/>
                <a:gd name="connsiteY2" fmla="*/ 400110 h 400110"/>
                <a:gd name="connsiteX3" fmla="*/ 0 w 1608083"/>
                <a:gd name="connsiteY3" fmla="*/ 400110 h 400110"/>
                <a:gd name="connsiteX4" fmla="*/ 0 w 1608083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083" h="400110" fill="none" extrusionOk="0">
                  <a:moveTo>
                    <a:pt x="0" y="0"/>
                  </a:moveTo>
                  <a:cubicBezTo>
                    <a:pt x="252897" y="20427"/>
                    <a:pt x="917702" y="-136800"/>
                    <a:pt x="1608083" y="0"/>
                  </a:cubicBezTo>
                  <a:cubicBezTo>
                    <a:pt x="1590639" y="188354"/>
                    <a:pt x="1641491" y="268442"/>
                    <a:pt x="1608083" y="400110"/>
                  </a:cubicBezTo>
                  <a:cubicBezTo>
                    <a:pt x="1161591" y="316839"/>
                    <a:pt x="536709" y="282540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08083" h="400110" stroke="0" extrusionOk="0">
                  <a:moveTo>
                    <a:pt x="0" y="0"/>
                  </a:moveTo>
                  <a:cubicBezTo>
                    <a:pt x="509849" y="53126"/>
                    <a:pt x="877803" y="-141285"/>
                    <a:pt x="1608083" y="0"/>
                  </a:cubicBezTo>
                  <a:cubicBezTo>
                    <a:pt x="1579120" y="83683"/>
                    <a:pt x="1577974" y="323643"/>
                    <a:pt x="1608083" y="400110"/>
                  </a:cubicBezTo>
                  <a:cubicBezTo>
                    <a:pt x="1055044" y="467160"/>
                    <a:pt x="190494" y="261901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in </a:t>
              </a:r>
              <a:r>
                <a:rPr lang="pt-BR" sz="2000" dirty="0" err="1">
                  <a:solidFill>
                    <a:srgbClr val="FF0000"/>
                  </a:solidFill>
                </a:rPr>
                <a:t>addition</a:t>
              </a:r>
              <a:r>
                <a:rPr lang="pt-BR" sz="2000" dirty="0">
                  <a:solidFill>
                    <a:srgbClr val="FF0000"/>
                  </a:solidFill>
                </a:rPr>
                <a:t> </a:t>
              </a:r>
              <a:r>
                <a:rPr lang="pt-BR" sz="2000" dirty="0" err="1">
                  <a:solidFill>
                    <a:srgbClr val="FF0000"/>
                  </a:solidFill>
                </a:rPr>
                <a:t>to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0C8BCA6-F78B-DD67-2B36-D6B794320AAE}"/>
                </a:ext>
              </a:extLst>
            </p:cNvPr>
            <p:cNvSpPr txBox="1"/>
            <p:nvPr/>
          </p:nvSpPr>
          <p:spPr>
            <a:xfrm>
              <a:off x="6779896" y="3429000"/>
              <a:ext cx="1608083" cy="400110"/>
            </a:xfrm>
            <a:custGeom>
              <a:avLst/>
              <a:gdLst>
                <a:gd name="connsiteX0" fmla="*/ 0 w 1608083"/>
                <a:gd name="connsiteY0" fmla="*/ 0 h 400110"/>
                <a:gd name="connsiteX1" fmla="*/ 1608083 w 1608083"/>
                <a:gd name="connsiteY1" fmla="*/ 0 h 400110"/>
                <a:gd name="connsiteX2" fmla="*/ 1608083 w 1608083"/>
                <a:gd name="connsiteY2" fmla="*/ 400110 h 400110"/>
                <a:gd name="connsiteX3" fmla="*/ 0 w 1608083"/>
                <a:gd name="connsiteY3" fmla="*/ 400110 h 400110"/>
                <a:gd name="connsiteX4" fmla="*/ 0 w 1608083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083" h="400110" fill="none" extrusionOk="0">
                  <a:moveTo>
                    <a:pt x="0" y="0"/>
                  </a:moveTo>
                  <a:cubicBezTo>
                    <a:pt x="252897" y="20427"/>
                    <a:pt x="917702" y="-136800"/>
                    <a:pt x="1608083" y="0"/>
                  </a:cubicBezTo>
                  <a:cubicBezTo>
                    <a:pt x="1590639" y="188354"/>
                    <a:pt x="1641491" y="268442"/>
                    <a:pt x="1608083" y="400110"/>
                  </a:cubicBezTo>
                  <a:cubicBezTo>
                    <a:pt x="1161591" y="316839"/>
                    <a:pt x="536709" y="282540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08083" h="400110" stroke="0" extrusionOk="0">
                  <a:moveTo>
                    <a:pt x="0" y="0"/>
                  </a:moveTo>
                  <a:cubicBezTo>
                    <a:pt x="509849" y="53126"/>
                    <a:pt x="877803" y="-141285"/>
                    <a:pt x="1608083" y="0"/>
                  </a:cubicBezTo>
                  <a:cubicBezTo>
                    <a:pt x="1579120" y="83683"/>
                    <a:pt x="1577974" y="323643"/>
                    <a:pt x="1608083" y="400110"/>
                  </a:cubicBezTo>
                  <a:cubicBezTo>
                    <a:pt x="1055044" y="467160"/>
                    <a:pt x="190494" y="261901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unless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6C3E192-974F-E2AA-EE33-A07DC1276B46}"/>
                </a:ext>
              </a:extLst>
            </p:cNvPr>
            <p:cNvSpPr txBox="1"/>
            <p:nvPr/>
          </p:nvSpPr>
          <p:spPr>
            <a:xfrm>
              <a:off x="8479724" y="3429000"/>
              <a:ext cx="1608083" cy="400110"/>
            </a:xfrm>
            <a:custGeom>
              <a:avLst/>
              <a:gdLst>
                <a:gd name="connsiteX0" fmla="*/ 0 w 1608083"/>
                <a:gd name="connsiteY0" fmla="*/ 0 h 400110"/>
                <a:gd name="connsiteX1" fmla="*/ 1608083 w 1608083"/>
                <a:gd name="connsiteY1" fmla="*/ 0 h 400110"/>
                <a:gd name="connsiteX2" fmla="*/ 1608083 w 1608083"/>
                <a:gd name="connsiteY2" fmla="*/ 400110 h 400110"/>
                <a:gd name="connsiteX3" fmla="*/ 0 w 1608083"/>
                <a:gd name="connsiteY3" fmla="*/ 400110 h 400110"/>
                <a:gd name="connsiteX4" fmla="*/ 0 w 1608083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083" h="400110" fill="none" extrusionOk="0">
                  <a:moveTo>
                    <a:pt x="0" y="0"/>
                  </a:moveTo>
                  <a:cubicBezTo>
                    <a:pt x="252897" y="20427"/>
                    <a:pt x="917702" y="-136800"/>
                    <a:pt x="1608083" y="0"/>
                  </a:cubicBezTo>
                  <a:cubicBezTo>
                    <a:pt x="1590639" y="188354"/>
                    <a:pt x="1641491" y="268442"/>
                    <a:pt x="1608083" y="400110"/>
                  </a:cubicBezTo>
                  <a:cubicBezTo>
                    <a:pt x="1161591" y="316839"/>
                    <a:pt x="536709" y="282540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08083" h="400110" stroke="0" extrusionOk="0">
                  <a:moveTo>
                    <a:pt x="0" y="0"/>
                  </a:moveTo>
                  <a:cubicBezTo>
                    <a:pt x="509849" y="53126"/>
                    <a:pt x="877803" y="-141285"/>
                    <a:pt x="1608083" y="0"/>
                  </a:cubicBezTo>
                  <a:cubicBezTo>
                    <a:pt x="1579120" y="83683"/>
                    <a:pt x="1577974" y="323643"/>
                    <a:pt x="1608083" y="400110"/>
                  </a:cubicBezTo>
                  <a:cubicBezTo>
                    <a:pt x="1055044" y="467160"/>
                    <a:pt x="190494" y="261901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as a </a:t>
              </a:r>
              <a:r>
                <a:rPr lang="pt-BR" sz="2000" dirty="0" err="1">
                  <a:solidFill>
                    <a:srgbClr val="FF0000"/>
                  </a:solidFill>
                </a:rPr>
                <a:t>result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7B7F1F7-15E4-6103-EADE-5D989CD2241D}"/>
                </a:ext>
              </a:extLst>
            </p:cNvPr>
            <p:cNvSpPr txBox="1"/>
            <p:nvPr/>
          </p:nvSpPr>
          <p:spPr>
            <a:xfrm>
              <a:off x="10179552" y="3429000"/>
              <a:ext cx="1608083" cy="400110"/>
            </a:xfrm>
            <a:custGeom>
              <a:avLst/>
              <a:gdLst>
                <a:gd name="connsiteX0" fmla="*/ 0 w 1608083"/>
                <a:gd name="connsiteY0" fmla="*/ 0 h 400110"/>
                <a:gd name="connsiteX1" fmla="*/ 1608083 w 1608083"/>
                <a:gd name="connsiteY1" fmla="*/ 0 h 400110"/>
                <a:gd name="connsiteX2" fmla="*/ 1608083 w 1608083"/>
                <a:gd name="connsiteY2" fmla="*/ 400110 h 400110"/>
                <a:gd name="connsiteX3" fmla="*/ 0 w 1608083"/>
                <a:gd name="connsiteY3" fmla="*/ 400110 h 400110"/>
                <a:gd name="connsiteX4" fmla="*/ 0 w 1608083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083" h="400110" fill="none" extrusionOk="0">
                  <a:moveTo>
                    <a:pt x="0" y="0"/>
                  </a:moveTo>
                  <a:cubicBezTo>
                    <a:pt x="252897" y="20427"/>
                    <a:pt x="917702" y="-136800"/>
                    <a:pt x="1608083" y="0"/>
                  </a:cubicBezTo>
                  <a:cubicBezTo>
                    <a:pt x="1590639" y="188354"/>
                    <a:pt x="1641491" y="268442"/>
                    <a:pt x="1608083" y="400110"/>
                  </a:cubicBezTo>
                  <a:cubicBezTo>
                    <a:pt x="1161591" y="316839"/>
                    <a:pt x="536709" y="282540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08083" h="400110" stroke="0" extrusionOk="0">
                  <a:moveTo>
                    <a:pt x="0" y="0"/>
                  </a:moveTo>
                  <a:cubicBezTo>
                    <a:pt x="509849" y="53126"/>
                    <a:pt x="877803" y="-141285"/>
                    <a:pt x="1608083" y="0"/>
                  </a:cubicBezTo>
                  <a:cubicBezTo>
                    <a:pt x="1579120" y="83683"/>
                    <a:pt x="1577974" y="323643"/>
                    <a:pt x="1608083" y="400110"/>
                  </a:cubicBezTo>
                  <a:cubicBezTo>
                    <a:pt x="1055044" y="467160"/>
                    <a:pt x="190494" y="261901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after</a:t>
              </a:r>
              <a:r>
                <a:rPr lang="pt-BR" sz="2000" dirty="0">
                  <a:solidFill>
                    <a:srgbClr val="FF0000"/>
                  </a:solidFill>
                </a:rPr>
                <a:t> </a:t>
              </a:r>
              <a:r>
                <a:rPr lang="pt-BR" sz="2000" dirty="0" err="1">
                  <a:solidFill>
                    <a:srgbClr val="FF0000"/>
                  </a:solidFill>
                </a:rPr>
                <a:t>that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4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First conditional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460852" y="4479392"/>
            <a:ext cx="3729204" cy="1473631"/>
            <a:chOff x="474502" y="2893601"/>
            <a:chExt cx="3729204" cy="1473631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Com base nos exemplos, faça inferências para compreender regras de uso da língua inglesa.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DFA1AC5-E4E1-8F58-2139-25F0DB795937}"/>
              </a:ext>
            </a:extLst>
          </p:cNvPr>
          <p:cNvGrpSpPr/>
          <p:nvPr/>
        </p:nvGrpSpPr>
        <p:grpSpPr>
          <a:xfrm>
            <a:off x="4846168" y="1823916"/>
            <a:ext cx="7148930" cy="3891235"/>
            <a:chOff x="4846168" y="1823916"/>
            <a:chExt cx="7148930" cy="3891235"/>
          </a:xfrm>
        </p:grpSpPr>
        <p:pic>
          <p:nvPicPr>
            <p:cNvPr id="4" name="Imagem 3" descr="Tabela&#10;&#10;Descrição gerada automaticamente">
              <a:extLst>
                <a:ext uri="{FF2B5EF4-FFF2-40B4-BE49-F238E27FC236}">
                  <a16:creationId xmlns:a16="http://schemas.microsoft.com/office/drawing/2014/main" id="{A694EDA0-EB3E-CF70-276D-505B9D9E7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6168" y="1823916"/>
              <a:ext cx="7148930" cy="3557113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1FF8138-AE08-D0D3-BEE8-077F60ADA129}"/>
                </a:ext>
              </a:extLst>
            </p:cNvPr>
            <p:cNvSpPr txBox="1"/>
            <p:nvPr/>
          </p:nvSpPr>
          <p:spPr>
            <a:xfrm>
              <a:off x="6096000" y="5315041"/>
              <a:ext cx="2237294" cy="400110"/>
            </a:xfrm>
            <a:custGeom>
              <a:avLst/>
              <a:gdLst>
                <a:gd name="connsiteX0" fmla="*/ 0 w 2237294"/>
                <a:gd name="connsiteY0" fmla="*/ 0 h 400110"/>
                <a:gd name="connsiteX1" fmla="*/ 2237294 w 2237294"/>
                <a:gd name="connsiteY1" fmla="*/ 0 h 400110"/>
                <a:gd name="connsiteX2" fmla="*/ 2237294 w 2237294"/>
                <a:gd name="connsiteY2" fmla="*/ 400110 h 400110"/>
                <a:gd name="connsiteX3" fmla="*/ 0 w 2237294"/>
                <a:gd name="connsiteY3" fmla="*/ 400110 h 400110"/>
                <a:gd name="connsiteX4" fmla="*/ 0 w 223729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294" h="400110" fill="none" extrusionOk="0">
                  <a:moveTo>
                    <a:pt x="0" y="0"/>
                  </a:moveTo>
                  <a:cubicBezTo>
                    <a:pt x="586748" y="-49533"/>
                    <a:pt x="1654834" y="-14809"/>
                    <a:pt x="2237294" y="0"/>
                  </a:cubicBezTo>
                  <a:cubicBezTo>
                    <a:pt x="2219850" y="188354"/>
                    <a:pt x="2270702" y="268442"/>
                    <a:pt x="2237294" y="400110"/>
                  </a:cubicBezTo>
                  <a:cubicBezTo>
                    <a:pt x="1845202" y="351879"/>
                    <a:pt x="945170" y="484565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2237294" h="400110" stroke="0" extrusionOk="0">
                  <a:moveTo>
                    <a:pt x="0" y="0"/>
                  </a:moveTo>
                  <a:cubicBezTo>
                    <a:pt x="497429" y="118645"/>
                    <a:pt x="1582307" y="116012"/>
                    <a:pt x="2237294" y="0"/>
                  </a:cubicBezTo>
                  <a:cubicBezTo>
                    <a:pt x="2208331" y="83683"/>
                    <a:pt x="2207185" y="323643"/>
                    <a:pt x="2237294" y="400110"/>
                  </a:cubicBezTo>
                  <a:cubicBezTo>
                    <a:pt x="1863305" y="534710"/>
                    <a:pt x="584476" y="24291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simple</a:t>
              </a:r>
              <a:r>
                <a:rPr lang="pt-BR" sz="2000" dirty="0">
                  <a:solidFill>
                    <a:srgbClr val="FF0000"/>
                  </a:solidFill>
                </a:rPr>
                <a:t> </a:t>
              </a:r>
              <a:r>
                <a:rPr lang="pt-BR" sz="2000" dirty="0" err="1">
                  <a:solidFill>
                    <a:srgbClr val="FF0000"/>
                  </a:solidFill>
                </a:rPr>
                <a:t>present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D12C95CF-8637-D831-EB1E-A2008A02B1D4}"/>
                </a:ext>
              </a:extLst>
            </p:cNvPr>
            <p:cNvSpPr txBox="1"/>
            <p:nvPr/>
          </p:nvSpPr>
          <p:spPr>
            <a:xfrm>
              <a:off x="8620760" y="5315041"/>
              <a:ext cx="1608484" cy="400110"/>
            </a:xfrm>
            <a:custGeom>
              <a:avLst/>
              <a:gdLst>
                <a:gd name="connsiteX0" fmla="*/ 0 w 1608484"/>
                <a:gd name="connsiteY0" fmla="*/ 0 h 400110"/>
                <a:gd name="connsiteX1" fmla="*/ 1608484 w 1608484"/>
                <a:gd name="connsiteY1" fmla="*/ 0 h 400110"/>
                <a:gd name="connsiteX2" fmla="*/ 1608484 w 1608484"/>
                <a:gd name="connsiteY2" fmla="*/ 400110 h 400110"/>
                <a:gd name="connsiteX3" fmla="*/ 0 w 1608484"/>
                <a:gd name="connsiteY3" fmla="*/ 400110 h 400110"/>
                <a:gd name="connsiteX4" fmla="*/ 0 w 160848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484" h="400110" fill="none" extrusionOk="0">
                  <a:moveTo>
                    <a:pt x="0" y="0"/>
                  </a:moveTo>
                  <a:cubicBezTo>
                    <a:pt x="235484" y="36500"/>
                    <a:pt x="1379113" y="1717"/>
                    <a:pt x="1608484" y="0"/>
                  </a:cubicBezTo>
                  <a:cubicBezTo>
                    <a:pt x="1591040" y="188354"/>
                    <a:pt x="1641892" y="268442"/>
                    <a:pt x="1608484" y="400110"/>
                  </a:cubicBezTo>
                  <a:cubicBezTo>
                    <a:pt x="1225280" y="326114"/>
                    <a:pt x="789058" y="321035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08484" h="400110" stroke="0" extrusionOk="0">
                  <a:moveTo>
                    <a:pt x="0" y="0"/>
                  </a:moveTo>
                  <a:cubicBezTo>
                    <a:pt x="390070" y="31521"/>
                    <a:pt x="1152638" y="34175"/>
                    <a:pt x="1608484" y="0"/>
                  </a:cubicBezTo>
                  <a:cubicBezTo>
                    <a:pt x="1579521" y="83683"/>
                    <a:pt x="1578375" y="323643"/>
                    <a:pt x="1608484" y="400110"/>
                  </a:cubicBezTo>
                  <a:cubicBezTo>
                    <a:pt x="939726" y="269830"/>
                    <a:pt x="393731" y="509009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 err="1">
                  <a:solidFill>
                    <a:srgbClr val="FF0000"/>
                  </a:solidFill>
                </a:rPr>
                <a:t>will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12752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165</Words>
  <Application>Microsoft Macintosh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Helvetica</vt:lpstr>
      <vt:lpstr>Pacote</vt:lpstr>
      <vt:lpstr>Apresentação do PowerPoint</vt:lpstr>
      <vt:lpstr>UNIT 3</vt:lpstr>
      <vt:lpstr>Unit 3</vt:lpstr>
      <vt:lpstr>Unit 3</vt:lpstr>
      <vt:lpstr>UNIT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2023-05-22T10:10:05Z</dcterms:modified>
</cp:coreProperties>
</file>