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9"/>
  </p:notesMasterIdLst>
  <p:sldIdLst>
    <p:sldId id="362" r:id="rId2"/>
    <p:sldId id="266" r:id="rId3"/>
    <p:sldId id="444" r:id="rId4"/>
    <p:sldId id="342" r:id="rId5"/>
    <p:sldId id="410" r:id="rId6"/>
    <p:sldId id="445" r:id="rId7"/>
    <p:sldId id="34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27"/>
    <p:restoredTop sz="95986"/>
  </p:normalViewPr>
  <p:slideViewPr>
    <p:cSldViewPr snapToGrid="0">
      <p:cViewPr varScale="1">
        <p:scale>
          <a:sx n="123" d="100"/>
          <a:sy n="123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b="1" i="1" dirty="0"/>
            <a:t>“</a:t>
          </a:r>
          <a:r>
            <a:rPr lang="pt-BR" b="1" i="1" dirty="0" err="1"/>
            <a:t>I</a:t>
          </a:r>
          <a:r>
            <a:rPr lang="pt-BR" b="1" i="1" dirty="0"/>
            <a:t> </a:t>
          </a:r>
          <a:r>
            <a:rPr lang="pt-BR" b="1" i="1" dirty="0" err="1"/>
            <a:t>might</a:t>
          </a:r>
          <a:r>
            <a:rPr lang="pt-BR" b="1" i="1" dirty="0"/>
            <a:t> </a:t>
          </a:r>
          <a:r>
            <a:rPr lang="pt-BR" b="1" i="1" dirty="0" err="1"/>
            <a:t>give</a:t>
          </a:r>
          <a:r>
            <a:rPr lang="pt-BR" b="1" i="1" dirty="0"/>
            <a:t> </a:t>
          </a:r>
          <a:r>
            <a:rPr lang="pt-BR" b="1" i="1" dirty="0" err="1"/>
            <a:t>birth</a:t>
          </a:r>
          <a:r>
            <a:rPr lang="pt-BR" b="1" i="1" dirty="0"/>
            <a:t> </a:t>
          </a:r>
          <a:r>
            <a:rPr lang="pt-BR" b="1" i="1" dirty="0" err="1"/>
            <a:t>to</a:t>
          </a:r>
          <a:r>
            <a:rPr lang="pt-BR" b="1" i="1" dirty="0"/>
            <a:t> a </a:t>
          </a:r>
          <a:r>
            <a:rPr lang="pt-BR" b="1" i="1" dirty="0" err="1"/>
            <a:t>child</a:t>
          </a:r>
          <a:r>
            <a:rPr lang="pt-BR" b="1" i="1" dirty="0"/>
            <a:t> </a:t>
          </a:r>
          <a:r>
            <a:rPr lang="pt-BR" b="1" i="1" dirty="0" err="1"/>
            <a:t>one</a:t>
          </a:r>
          <a:r>
            <a:rPr lang="pt-BR" b="1" i="1" dirty="0"/>
            <a:t> </a:t>
          </a:r>
          <a:r>
            <a:rPr lang="pt-BR" b="1" i="1" dirty="0" err="1"/>
            <a:t>day</a:t>
          </a:r>
          <a:r>
            <a:rPr lang="pt-BR" b="1" i="1" dirty="0"/>
            <a:t>” </a:t>
          </a:r>
          <a:r>
            <a:rPr lang="pt-BR" i="0" dirty="0" err="1"/>
            <a:t>is</a:t>
          </a:r>
          <a:r>
            <a:rPr lang="pt-BR" i="0" dirty="0"/>
            <a:t> </a:t>
          </a:r>
          <a:r>
            <a:rPr lang="pt-BR" i="0" dirty="0" err="1"/>
            <a:t>equivalent</a:t>
          </a:r>
          <a:r>
            <a:rPr lang="pt-BR" i="0" dirty="0"/>
            <a:t> in </a:t>
          </a:r>
          <a:r>
            <a:rPr lang="pt-BR" i="0" dirty="0" err="1"/>
            <a:t>meaning</a:t>
          </a:r>
          <a:r>
            <a:rPr lang="pt-BR" i="0" dirty="0"/>
            <a:t> </a:t>
          </a:r>
          <a:r>
            <a:rPr lang="pt-BR" i="0" dirty="0" err="1"/>
            <a:t>to</a:t>
          </a:r>
          <a:endParaRPr lang="pt-BR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0" i="0" dirty="0"/>
            <a:t>In </a:t>
          </a:r>
          <a:r>
            <a:rPr lang="pt-BR" b="0" i="0" dirty="0" err="1"/>
            <a:t>fragments</a:t>
          </a:r>
          <a:r>
            <a:rPr lang="pt-BR" b="0" i="0" dirty="0"/>
            <a:t> </a:t>
          </a:r>
          <a:r>
            <a:rPr lang="pt-BR" b="0" i="0" dirty="0" err="1"/>
            <a:t>I</a:t>
          </a:r>
          <a:r>
            <a:rPr lang="pt-BR" b="0" i="0" dirty="0"/>
            <a:t> </a:t>
          </a:r>
          <a:r>
            <a:rPr lang="pt-BR" b="0" i="0" dirty="0" err="1"/>
            <a:t>and</a:t>
          </a:r>
          <a:r>
            <a:rPr lang="pt-BR" b="0" i="0" dirty="0"/>
            <a:t> II, </a:t>
          </a:r>
          <a:r>
            <a:rPr lang="pt-BR" b="1" i="1" dirty="0" err="1"/>
            <a:t>may</a:t>
          </a:r>
          <a:r>
            <a:rPr lang="pt-BR" b="0" i="0" dirty="0"/>
            <a:t> </a:t>
          </a:r>
          <a:r>
            <a:rPr lang="pt-BR" b="0" i="0" dirty="0" err="1"/>
            <a:t>and</a:t>
          </a:r>
          <a:r>
            <a:rPr lang="pt-BR" b="0" i="0" dirty="0"/>
            <a:t> </a:t>
          </a:r>
          <a:r>
            <a:rPr lang="pt-BR" b="1" i="1" dirty="0" err="1"/>
            <a:t>might</a:t>
          </a:r>
          <a:r>
            <a:rPr lang="pt-BR" b="0" i="0" dirty="0"/>
            <a:t> </a:t>
          </a:r>
          <a:r>
            <a:rPr lang="pt-BR" b="0" i="0" dirty="0" err="1"/>
            <a:t>express</a:t>
          </a:r>
          <a:endParaRPr lang="pt-BR" b="0" i="0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BDC2E34E-9393-DC4D-9480-7421CDD875EF}">
      <dgm:prSet/>
      <dgm:spPr/>
      <dgm:t>
        <a:bodyPr/>
        <a:lstStyle/>
        <a:p>
          <a:r>
            <a:rPr lang="pt-BR" b="1" i="0" dirty="0" err="1"/>
            <a:t>Perhaps</a:t>
          </a:r>
          <a:r>
            <a:rPr lang="pt-BR" i="0" dirty="0"/>
            <a:t> </a:t>
          </a:r>
          <a:r>
            <a:rPr lang="pt-BR" i="0" dirty="0" err="1"/>
            <a:t>I</a:t>
          </a:r>
          <a:r>
            <a:rPr lang="pt-BR" i="0" dirty="0"/>
            <a:t> </a:t>
          </a:r>
          <a:r>
            <a:rPr lang="pt-BR" i="0" dirty="0" err="1"/>
            <a:t>will</a:t>
          </a:r>
          <a:r>
            <a:rPr lang="pt-BR" i="0" dirty="0"/>
            <a:t> </a:t>
          </a:r>
          <a:r>
            <a:rPr lang="pt-BR" i="0" dirty="0" err="1"/>
            <a:t>give</a:t>
          </a:r>
          <a:r>
            <a:rPr lang="pt-BR" i="0" dirty="0"/>
            <a:t> </a:t>
          </a:r>
          <a:r>
            <a:rPr lang="pt-BR" i="0" dirty="0" err="1"/>
            <a:t>birth</a:t>
          </a:r>
          <a:r>
            <a:rPr lang="pt-BR" i="0" dirty="0"/>
            <a:t> </a:t>
          </a:r>
          <a:r>
            <a:rPr lang="pt-BR" i="0" dirty="0" err="1"/>
            <a:t>to</a:t>
          </a:r>
          <a:r>
            <a:rPr lang="pt-BR" i="0" dirty="0"/>
            <a:t> a </a:t>
          </a:r>
          <a:r>
            <a:rPr lang="pt-BR" i="0" dirty="0" err="1"/>
            <a:t>child</a:t>
          </a:r>
          <a:r>
            <a:rPr lang="pt-BR" i="0" dirty="0"/>
            <a:t> </a:t>
          </a:r>
          <a:r>
            <a:rPr lang="pt-BR" i="0" dirty="0" err="1"/>
            <a:t>one</a:t>
          </a:r>
          <a:r>
            <a:rPr lang="pt-BR" i="0" dirty="0"/>
            <a:t> </a:t>
          </a:r>
          <a:r>
            <a:rPr lang="pt-BR" i="0" dirty="0" err="1"/>
            <a:t>day</a:t>
          </a:r>
          <a:r>
            <a:rPr lang="pt-BR" i="0" dirty="0"/>
            <a:t>.</a:t>
          </a:r>
        </a:p>
      </dgm:t>
    </dgm:pt>
    <dgm:pt modelId="{31A6077E-D88C-5F40-9A02-1FE6B09DF90E}" type="parTrans" cxnId="{D3BDC203-A7BE-7C47-9558-E423B00E0F34}">
      <dgm:prSet/>
      <dgm:spPr/>
      <dgm:t>
        <a:bodyPr/>
        <a:lstStyle/>
        <a:p>
          <a:endParaRPr lang="pt-BR"/>
        </a:p>
      </dgm:t>
    </dgm:pt>
    <dgm:pt modelId="{B5B3F9EF-6345-5143-A935-10E594425E64}" type="sibTrans" cxnId="{D3BDC203-A7BE-7C47-9558-E423B00E0F34}">
      <dgm:prSet/>
      <dgm:spPr/>
      <dgm:t>
        <a:bodyPr/>
        <a:lstStyle/>
        <a:p>
          <a:endParaRPr lang="pt-BR"/>
        </a:p>
      </dgm:t>
    </dgm:pt>
    <dgm:pt modelId="{35984401-57B4-9043-AAC9-7E4955FC91EF}">
      <dgm:prSet/>
      <dgm:spPr/>
      <dgm:t>
        <a:bodyPr/>
        <a:lstStyle/>
        <a:p>
          <a:r>
            <a:rPr lang="pt-BR" b="1" i="1" dirty="0"/>
            <a:t>“They </a:t>
          </a:r>
          <a:r>
            <a:rPr lang="pt-BR" b="1" i="1" dirty="0" err="1"/>
            <a:t>may</a:t>
          </a:r>
          <a:r>
            <a:rPr lang="pt-BR" b="1" i="1" dirty="0"/>
            <a:t> </a:t>
          </a:r>
          <a:r>
            <a:rPr lang="pt-BR" b="1" i="1" dirty="0" err="1"/>
            <a:t>not</a:t>
          </a:r>
          <a:r>
            <a:rPr lang="pt-BR" b="1" i="1" dirty="0"/>
            <a:t> </a:t>
          </a:r>
          <a:r>
            <a:rPr lang="pt-BR" b="1" i="1" dirty="0" err="1"/>
            <a:t>know</a:t>
          </a:r>
          <a:r>
            <a:rPr lang="pt-BR" b="1" i="1" dirty="0"/>
            <a:t> it” </a:t>
          </a:r>
          <a:r>
            <a:rPr lang="pt-BR" i="0" dirty="0" err="1"/>
            <a:t>is</a:t>
          </a:r>
          <a:r>
            <a:rPr lang="pt-BR" i="0" dirty="0"/>
            <a:t> </a:t>
          </a:r>
          <a:r>
            <a:rPr lang="pt-BR" i="0" dirty="0" err="1"/>
            <a:t>equivalent</a:t>
          </a:r>
          <a:r>
            <a:rPr lang="pt-BR" i="0" dirty="0"/>
            <a:t> in </a:t>
          </a:r>
          <a:r>
            <a:rPr lang="pt-BR" i="0" dirty="0" err="1"/>
            <a:t>meaning</a:t>
          </a:r>
          <a:r>
            <a:rPr lang="pt-BR" i="0" dirty="0"/>
            <a:t> </a:t>
          </a:r>
          <a:r>
            <a:rPr lang="pt-BR" i="0" dirty="0" err="1"/>
            <a:t>to</a:t>
          </a:r>
          <a:endParaRPr lang="pt-BR" i="0" dirty="0"/>
        </a:p>
      </dgm:t>
    </dgm:pt>
    <dgm:pt modelId="{7554BC14-CD72-AC4C-8336-3B3B639D5A49}" type="parTrans" cxnId="{CEB4FBDA-1C4C-B149-98BE-F0580605FFEC}">
      <dgm:prSet/>
      <dgm:spPr/>
      <dgm:t>
        <a:bodyPr/>
        <a:lstStyle/>
        <a:p>
          <a:endParaRPr lang="pt-BR"/>
        </a:p>
      </dgm:t>
    </dgm:pt>
    <dgm:pt modelId="{7567E00E-6371-384D-9214-7ED40916C931}" type="sibTrans" cxnId="{CEB4FBDA-1C4C-B149-98BE-F0580605FFEC}">
      <dgm:prSet/>
      <dgm:spPr/>
      <dgm:t>
        <a:bodyPr/>
        <a:lstStyle/>
        <a:p>
          <a:endParaRPr lang="pt-BR"/>
        </a:p>
      </dgm:t>
    </dgm:pt>
    <dgm:pt modelId="{1163690A-E618-1144-8396-7ED62CC3B913}">
      <dgm:prSet/>
      <dgm:spPr/>
      <dgm:t>
        <a:bodyPr/>
        <a:lstStyle/>
        <a:p>
          <a:r>
            <a:rPr lang="pt-BR" b="1" i="0" dirty="0" err="1"/>
            <a:t>Perhaps</a:t>
          </a:r>
          <a:r>
            <a:rPr lang="pt-BR" i="0" dirty="0"/>
            <a:t> </a:t>
          </a:r>
          <a:r>
            <a:rPr lang="pt-BR" i="0" dirty="0" err="1"/>
            <a:t>they</a:t>
          </a:r>
          <a:r>
            <a:rPr lang="pt-BR" i="0" dirty="0"/>
            <a:t> </a:t>
          </a:r>
          <a:r>
            <a:rPr lang="pt-BR" i="0" dirty="0" err="1"/>
            <a:t>don’t</a:t>
          </a:r>
          <a:r>
            <a:rPr lang="pt-BR" i="0" dirty="0"/>
            <a:t> </a:t>
          </a:r>
          <a:r>
            <a:rPr lang="pt-BR" i="0" dirty="0" err="1"/>
            <a:t>know</a:t>
          </a:r>
          <a:r>
            <a:rPr lang="pt-BR" i="0" dirty="0"/>
            <a:t> it.</a:t>
          </a:r>
        </a:p>
      </dgm:t>
    </dgm:pt>
    <dgm:pt modelId="{5C211907-A56F-3F4F-8A66-79F6093F394A}" type="parTrans" cxnId="{ECF3B151-39BF-D948-837C-DA3B772FE48C}">
      <dgm:prSet/>
      <dgm:spPr/>
      <dgm:t>
        <a:bodyPr/>
        <a:lstStyle/>
        <a:p>
          <a:endParaRPr lang="pt-BR"/>
        </a:p>
      </dgm:t>
    </dgm:pt>
    <dgm:pt modelId="{54C48824-3E27-234B-AD4F-3A2EC21A424D}" type="sibTrans" cxnId="{ECF3B151-39BF-D948-837C-DA3B772FE48C}">
      <dgm:prSet/>
      <dgm:spPr/>
      <dgm:t>
        <a:bodyPr/>
        <a:lstStyle/>
        <a:p>
          <a:endParaRPr lang="pt-BR"/>
        </a:p>
      </dgm:t>
    </dgm:pt>
    <dgm:pt modelId="{2A45A3C2-DDFA-2A4A-96B5-26514265B904}">
      <dgm:prSet/>
      <dgm:spPr/>
      <dgm:t>
        <a:bodyPr/>
        <a:lstStyle/>
        <a:p>
          <a:r>
            <a:rPr lang="pt-BR" b="0" i="0" dirty="0" err="1"/>
            <a:t>possibility</a:t>
          </a:r>
          <a:r>
            <a:rPr lang="pt-BR" b="0" i="0" dirty="0"/>
            <a:t>.</a:t>
          </a:r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 custScaleX="261026" custLinFactNeighborX="-97" custLinFactNeighborY="-87239">
        <dgm:presLayoutVars>
          <dgm:chMax val="1"/>
          <dgm:bulletEnabled val="1"/>
        </dgm:presLayoutVars>
      </dgm:prSet>
      <dgm:spPr/>
    </dgm:pt>
    <dgm:pt modelId="{2347D27C-25A7-1940-8DD4-A168BB5F904E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FACC870B-175D-6242-80D4-ECCD0CD1C0A8}" type="pres">
      <dgm:prSet presAssocID="{35984401-57B4-9043-AAC9-7E4955FC91EF}" presName="linNode" presStyleCnt="0"/>
      <dgm:spPr/>
    </dgm:pt>
    <dgm:pt modelId="{A1CEAEF9-B9DF-F54D-BC2D-C0A37D3140F8}" type="pres">
      <dgm:prSet presAssocID="{35984401-57B4-9043-AAC9-7E4955FC91EF}" presName="parentText" presStyleLbl="node1" presStyleIdx="1" presStyleCnt="3" custScaleX="261026">
        <dgm:presLayoutVars>
          <dgm:chMax val="1"/>
          <dgm:bulletEnabled val="1"/>
        </dgm:presLayoutVars>
      </dgm:prSet>
      <dgm:spPr/>
    </dgm:pt>
    <dgm:pt modelId="{DE987882-AFE1-444F-A307-9E8F0DAC1307}" type="pres">
      <dgm:prSet presAssocID="{35984401-57B4-9043-AAC9-7E4955FC91EF}" presName="descendantText" presStyleLbl="alignAccFollowNode1" presStyleIdx="1" presStyleCnt="3">
        <dgm:presLayoutVars>
          <dgm:bulletEnabled val="1"/>
        </dgm:presLayoutVars>
      </dgm:prSet>
      <dgm:spPr/>
    </dgm:pt>
    <dgm:pt modelId="{1B27CD4A-6855-E647-AE69-217902067299}" type="pres">
      <dgm:prSet presAssocID="{7567E00E-6371-384D-9214-7ED40916C931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2" presStyleCnt="3" custScaleX="261026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3BDC203-A7BE-7C47-9558-E423B00E0F34}" srcId="{AEDA1DC8-7E5B-164B-A2AB-A2033355013A}" destId="{BDC2E34E-9393-DC4D-9480-7421CDD875EF}" srcOrd="0" destOrd="0" parTransId="{31A6077E-D88C-5F40-9A02-1FE6B09DF90E}" sibTransId="{B5B3F9EF-6345-5143-A935-10E594425E64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69EF0D-3A8D-6D4E-9D04-5D95F53DD310}" type="presOf" srcId="{1163690A-E618-1144-8396-7ED62CC3B913}" destId="{DE987882-AFE1-444F-A307-9E8F0DAC1307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2" destOrd="0" parTransId="{79D3A0FC-1C1F-E447-B9B2-60BDCC8CCC5F}" sibTransId="{FE98B8E5-892D-A149-A097-7B7BF3F7EAA6}"/>
    <dgm:cxn modelId="{ECF3B151-39BF-D948-837C-DA3B772FE48C}" srcId="{35984401-57B4-9043-AAC9-7E4955FC91EF}" destId="{1163690A-E618-1144-8396-7ED62CC3B913}" srcOrd="0" destOrd="0" parTransId="{5C211907-A56F-3F4F-8A66-79F6093F394A}" sibTransId="{54C48824-3E27-234B-AD4F-3A2EC21A424D}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B8212C85-A452-284E-89FD-93EBF4C7A09F}" type="presOf" srcId="{BDC2E34E-9393-DC4D-9480-7421CDD875EF}" destId="{2347D27C-25A7-1940-8DD4-A168BB5F904E}" srcOrd="0" destOrd="0" presId="urn:microsoft.com/office/officeart/2005/8/layout/vList5"/>
    <dgm:cxn modelId="{103BA2AD-E48E-604A-9F63-FFCF9A34A5ED}" type="presOf" srcId="{35984401-57B4-9043-AAC9-7E4955FC91EF}" destId="{A1CEAEF9-B9DF-F54D-BC2D-C0A37D3140F8}" srcOrd="0" destOrd="0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CEB4FBDA-1C4C-B149-98BE-F0580605FFEC}" srcId="{DC73AB19-F39D-1F44-BAF2-6DEBDCB3E114}" destId="{35984401-57B4-9043-AAC9-7E4955FC91EF}" srcOrd="1" destOrd="0" parTransId="{7554BC14-CD72-AC4C-8336-3B3B639D5A49}" sibTransId="{7567E00E-6371-384D-9214-7ED40916C931}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7A664CEB-79DC-3947-96F2-DCA1A008B39D}" type="presParOf" srcId="{B3CD0606-8117-774B-9A05-6BDC92B7CE7A}" destId="{2347D27C-25A7-1940-8DD4-A168BB5F904E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8579D07E-14D4-F944-8D6A-6C5B13670AAC}" type="presParOf" srcId="{426758A8-6C45-F84E-A023-F42C3CC8ABFC}" destId="{FACC870B-175D-6242-80D4-ECCD0CD1C0A8}" srcOrd="2" destOrd="0" presId="urn:microsoft.com/office/officeart/2005/8/layout/vList5"/>
    <dgm:cxn modelId="{7E3AC436-696D-C145-AADB-BA9CFB44B367}" type="presParOf" srcId="{FACC870B-175D-6242-80D4-ECCD0CD1C0A8}" destId="{A1CEAEF9-B9DF-F54D-BC2D-C0A37D3140F8}" srcOrd="0" destOrd="0" presId="urn:microsoft.com/office/officeart/2005/8/layout/vList5"/>
    <dgm:cxn modelId="{12E2976D-68A7-6248-9312-20FC6796828B}" type="presParOf" srcId="{FACC870B-175D-6242-80D4-ECCD0CD1C0A8}" destId="{DE987882-AFE1-444F-A307-9E8F0DAC1307}" srcOrd="1" destOrd="0" presId="urn:microsoft.com/office/officeart/2005/8/layout/vList5"/>
    <dgm:cxn modelId="{C113921D-CE2E-AB4C-ABB3-222C6A007AAE}" type="presParOf" srcId="{426758A8-6C45-F84E-A023-F42C3CC8ABFC}" destId="{1B27CD4A-6855-E647-AE69-217902067299}" srcOrd="3" destOrd="0" presId="urn:microsoft.com/office/officeart/2005/8/layout/vList5"/>
    <dgm:cxn modelId="{B11C5E12-5853-FF44-AB38-56A6DC51395C}" type="presParOf" srcId="{426758A8-6C45-F84E-A023-F42C3CC8ABFC}" destId="{2181B56C-E861-0A4C-9A11-3F451AA65BCA}" srcOrd="4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b="1" i="1" dirty="0"/>
            <a:t>“</a:t>
          </a:r>
          <a:r>
            <a:rPr lang="pt-BR" b="1" i="1" dirty="0" err="1"/>
            <a:t>we</a:t>
          </a:r>
          <a:r>
            <a:rPr lang="pt-BR" b="1" i="1" dirty="0"/>
            <a:t> must </a:t>
          </a:r>
          <a:r>
            <a:rPr lang="pt-BR" b="1" i="1" dirty="0" err="1"/>
            <a:t>ensure</a:t>
          </a:r>
          <a:r>
            <a:rPr lang="pt-BR" b="1" i="1" dirty="0"/>
            <a:t> </a:t>
          </a:r>
          <a:r>
            <a:rPr lang="pt-BR" b="1" i="1" dirty="0" err="1"/>
            <a:t>that</a:t>
          </a:r>
          <a:r>
            <a:rPr lang="pt-BR" b="1" i="1" dirty="0"/>
            <a:t> male </a:t>
          </a:r>
          <a:r>
            <a:rPr lang="pt-BR" b="1" i="1" dirty="0" err="1"/>
            <a:t>and</a:t>
          </a:r>
          <a:r>
            <a:rPr lang="pt-BR" b="1" i="1" dirty="0"/>
            <a:t> </a:t>
          </a:r>
          <a:r>
            <a:rPr lang="pt-BR" b="1" i="1" dirty="0" err="1"/>
            <a:t>female</a:t>
          </a:r>
          <a:r>
            <a:rPr lang="pt-BR" b="1" i="1" dirty="0"/>
            <a:t> </a:t>
          </a:r>
          <a:r>
            <a:rPr lang="pt-BR" b="1" i="1" dirty="0" err="1"/>
            <a:t>children</a:t>
          </a:r>
          <a:r>
            <a:rPr lang="pt-BR" b="1" i="1" dirty="0"/>
            <a:t> </a:t>
          </a:r>
          <a:r>
            <a:rPr lang="pt-BR" b="1" i="1" dirty="0" err="1"/>
            <a:t>share</a:t>
          </a:r>
          <a:r>
            <a:rPr lang="pt-BR" b="1" i="1" dirty="0"/>
            <a:t> </a:t>
          </a:r>
          <a:r>
            <a:rPr lang="pt-BR" b="1" i="1" dirty="0" err="1"/>
            <a:t>equal</a:t>
          </a:r>
          <a:r>
            <a:rPr lang="pt-BR" b="1" i="1" dirty="0"/>
            <a:t> </a:t>
          </a:r>
          <a:r>
            <a:rPr lang="pt-BR" b="1" i="1" dirty="0" err="1"/>
            <a:t>obligations</a:t>
          </a:r>
          <a:r>
            <a:rPr lang="pt-BR" b="1" i="1" dirty="0"/>
            <a:t>” </a:t>
          </a:r>
          <a:r>
            <a:rPr lang="pt-BR" i="0" dirty="0" err="1"/>
            <a:t>is</a:t>
          </a:r>
          <a:r>
            <a:rPr lang="pt-BR" i="0" dirty="0"/>
            <a:t> </a:t>
          </a:r>
          <a:r>
            <a:rPr lang="pt-BR" i="0" dirty="0" err="1"/>
            <a:t>equivalent</a:t>
          </a:r>
          <a:r>
            <a:rPr lang="pt-BR" i="0" dirty="0"/>
            <a:t> in </a:t>
          </a:r>
          <a:r>
            <a:rPr lang="pt-BR" i="0" dirty="0" err="1"/>
            <a:t>meaning</a:t>
          </a:r>
          <a:r>
            <a:rPr lang="pt-BR" i="0" dirty="0"/>
            <a:t> </a:t>
          </a:r>
          <a:r>
            <a:rPr lang="pt-BR" i="0" dirty="0" err="1"/>
            <a:t>to</a:t>
          </a:r>
          <a:endParaRPr lang="pt-BR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0" i="0" dirty="0"/>
            <a:t>In </a:t>
          </a:r>
          <a:r>
            <a:rPr lang="pt-BR" b="0" i="0" dirty="0" err="1"/>
            <a:t>fragments</a:t>
          </a:r>
          <a:r>
            <a:rPr lang="pt-BR" b="0" i="0" dirty="0"/>
            <a:t> </a:t>
          </a:r>
          <a:r>
            <a:rPr lang="pt-BR" b="0" i="0" dirty="0" err="1"/>
            <a:t>I</a:t>
          </a:r>
          <a:r>
            <a:rPr lang="pt-BR" b="0" i="0" dirty="0"/>
            <a:t> </a:t>
          </a:r>
          <a:r>
            <a:rPr lang="pt-BR" b="0" i="0" dirty="0" err="1"/>
            <a:t>and</a:t>
          </a:r>
          <a:r>
            <a:rPr lang="pt-BR" b="0" i="0" dirty="0"/>
            <a:t> II, </a:t>
          </a:r>
          <a:r>
            <a:rPr lang="pt-BR" b="1" i="1" dirty="0"/>
            <a:t>must </a:t>
          </a:r>
          <a:r>
            <a:rPr lang="pt-BR" b="0" i="0" dirty="0"/>
            <a:t>expresses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BDC2E34E-9393-DC4D-9480-7421CDD875EF}">
      <dgm:prSet/>
      <dgm:spPr/>
      <dgm:t>
        <a:bodyPr/>
        <a:lstStyle/>
        <a:p>
          <a:r>
            <a:rPr lang="pt-BR" b="0" i="0" dirty="0"/>
            <a:t>it </a:t>
          </a:r>
          <a:r>
            <a:rPr lang="pt-BR" b="0" i="0" dirty="0" err="1"/>
            <a:t>is</a:t>
          </a:r>
          <a:r>
            <a:rPr lang="pt-BR" b="0" i="0" dirty="0"/>
            <a:t> </a:t>
          </a:r>
          <a:r>
            <a:rPr lang="pt-BR" b="1" i="0" dirty="0" err="1"/>
            <a:t>necessary</a:t>
          </a:r>
          <a:r>
            <a:rPr lang="pt-BR" b="0" i="0" dirty="0"/>
            <a:t> </a:t>
          </a:r>
          <a:r>
            <a:rPr lang="pt-BR" b="0" i="0" dirty="0" err="1"/>
            <a:t>that</a:t>
          </a:r>
          <a:r>
            <a:rPr lang="pt-BR" b="0" i="0" dirty="0"/>
            <a:t> </a:t>
          </a:r>
          <a:r>
            <a:rPr lang="pt-BR" b="0" i="0" dirty="0" err="1"/>
            <a:t>we</a:t>
          </a:r>
          <a:r>
            <a:rPr lang="pt-BR" b="0" i="0" dirty="0"/>
            <a:t> </a:t>
          </a:r>
          <a:r>
            <a:rPr lang="pt-BR" b="0" i="0" dirty="0" err="1"/>
            <a:t>ensure</a:t>
          </a:r>
          <a:r>
            <a:rPr lang="pt-BR" b="0" i="0" dirty="0"/>
            <a:t> </a:t>
          </a:r>
          <a:r>
            <a:rPr lang="pt-BR" b="0" i="0" dirty="0" err="1"/>
            <a:t>that</a:t>
          </a:r>
          <a:r>
            <a:rPr lang="pt-BR" b="0" i="0" dirty="0"/>
            <a:t> male </a:t>
          </a:r>
          <a:r>
            <a:rPr lang="pt-BR" b="0" i="0" dirty="0" err="1"/>
            <a:t>and</a:t>
          </a:r>
          <a:r>
            <a:rPr lang="pt-BR" b="0" i="0" dirty="0"/>
            <a:t> </a:t>
          </a:r>
          <a:r>
            <a:rPr lang="pt-BR" b="0" i="0" dirty="0" err="1"/>
            <a:t>female</a:t>
          </a:r>
          <a:r>
            <a:rPr lang="pt-BR" b="0" i="0" dirty="0"/>
            <a:t> </a:t>
          </a:r>
          <a:r>
            <a:rPr lang="pt-BR" b="0" i="0" dirty="0" err="1"/>
            <a:t>children</a:t>
          </a:r>
          <a:r>
            <a:rPr lang="pt-BR" b="0" i="0" dirty="0"/>
            <a:t> </a:t>
          </a:r>
          <a:r>
            <a:rPr lang="pt-BR" b="0" i="0" dirty="0" err="1"/>
            <a:t>share</a:t>
          </a:r>
          <a:r>
            <a:rPr lang="pt-BR" b="0" i="0" dirty="0"/>
            <a:t> </a:t>
          </a:r>
          <a:r>
            <a:rPr lang="pt-BR" b="0" i="0" dirty="0" err="1"/>
            <a:t>equal</a:t>
          </a:r>
          <a:r>
            <a:rPr lang="pt-BR" b="0" i="0" dirty="0"/>
            <a:t> </a:t>
          </a:r>
          <a:r>
            <a:rPr lang="pt-BR" b="0" i="0" dirty="0" err="1"/>
            <a:t>obligations</a:t>
          </a:r>
          <a:r>
            <a:rPr lang="pt-BR" b="0" i="0" dirty="0"/>
            <a:t>.</a:t>
          </a:r>
        </a:p>
      </dgm:t>
    </dgm:pt>
    <dgm:pt modelId="{31A6077E-D88C-5F40-9A02-1FE6B09DF90E}" type="parTrans" cxnId="{D3BDC203-A7BE-7C47-9558-E423B00E0F34}">
      <dgm:prSet/>
      <dgm:spPr/>
      <dgm:t>
        <a:bodyPr/>
        <a:lstStyle/>
        <a:p>
          <a:endParaRPr lang="pt-BR"/>
        </a:p>
      </dgm:t>
    </dgm:pt>
    <dgm:pt modelId="{B5B3F9EF-6345-5143-A935-10E594425E64}" type="sibTrans" cxnId="{D3BDC203-A7BE-7C47-9558-E423B00E0F34}">
      <dgm:prSet/>
      <dgm:spPr/>
      <dgm:t>
        <a:bodyPr/>
        <a:lstStyle/>
        <a:p>
          <a:endParaRPr lang="pt-BR"/>
        </a:p>
      </dgm:t>
    </dgm:pt>
    <dgm:pt modelId="{2A45A3C2-DDFA-2A4A-96B5-26514265B904}">
      <dgm:prSet/>
      <dgm:spPr/>
      <dgm:t>
        <a:bodyPr/>
        <a:lstStyle/>
        <a:p>
          <a:r>
            <a:rPr lang="pt-BR" b="0" i="0" dirty="0" err="1"/>
            <a:t>Necessity</a:t>
          </a:r>
          <a:r>
            <a:rPr lang="pt-BR" b="0" i="0" dirty="0"/>
            <a:t>,</a:t>
          </a:r>
        </a:p>
      </dgm:t>
    </dgm:pt>
    <dgm:pt modelId="{9DFA4935-571F-3541-9D0D-0AAC1D73D709}" type="parTrans" cxnId="{F4C60219-0E08-5045-B4AD-56F7A6F8BBF3}">
      <dgm:prSet/>
      <dgm:spPr/>
      <dgm:t>
        <a:bodyPr/>
        <a:lstStyle/>
        <a:p>
          <a:endParaRPr lang="pt-BR"/>
        </a:p>
      </dgm:t>
    </dgm:pt>
    <dgm:pt modelId="{E69ACA9C-9E58-3D49-A192-3F468DA14FC2}" type="sibTrans" cxnId="{F4C60219-0E08-5045-B4AD-56F7A6F8BBF3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261026" custLinFactNeighborX="-97" custLinFactNeighborY="-87239">
        <dgm:presLayoutVars>
          <dgm:chMax val="1"/>
          <dgm:bulletEnabled val="1"/>
        </dgm:presLayoutVars>
      </dgm:prSet>
      <dgm:spPr/>
    </dgm:pt>
    <dgm:pt modelId="{2347D27C-25A7-1940-8DD4-A168BB5F904E}" type="pres">
      <dgm:prSet presAssocID="{AEDA1DC8-7E5B-164B-A2AB-A2033355013A}" presName="descendantText" presStyleLbl="alignAccFollowNode1" presStyleIdx="0" presStyleCnt="2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261026">
        <dgm:presLayoutVars>
          <dgm:chMax val="1"/>
          <dgm:bulletEnabled val="1"/>
        </dgm:presLayoutVars>
      </dgm:prSet>
      <dgm:spPr/>
    </dgm:pt>
    <dgm:pt modelId="{4E39FEEF-9556-584F-B7F5-75EBC30F011E}" type="pres">
      <dgm:prSet presAssocID="{8842BD64-FA85-E940-87E9-91CDDCBF01B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3BDC203-A7BE-7C47-9558-E423B00E0F34}" srcId="{AEDA1DC8-7E5B-164B-A2AB-A2033355013A}" destId="{BDC2E34E-9393-DC4D-9480-7421CDD875EF}" srcOrd="0" destOrd="0" parTransId="{31A6077E-D88C-5F40-9A02-1FE6B09DF90E}" sibTransId="{B5B3F9EF-6345-5143-A935-10E594425E64}"/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F4C60219-0E08-5045-B4AD-56F7A6F8BBF3}" srcId="{8842BD64-FA85-E940-87E9-91CDDCBF01B5}" destId="{2A45A3C2-DDFA-2A4A-96B5-26514265B904}" srcOrd="0" destOrd="0" parTransId="{9DFA4935-571F-3541-9D0D-0AAC1D73D709}" sibTransId="{E69ACA9C-9E58-3D49-A192-3F468DA14FC2}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8B275475-7346-F748-BBE8-AF7947017471}" type="presOf" srcId="{2A45A3C2-DDFA-2A4A-96B5-26514265B904}" destId="{4E39FEEF-9556-584F-B7F5-75EBC30F011E}" srcOrd="0" destOrd="0" presId="urn:microsoft.com/office/officeart/2005/8/layout/vList5"/>
    <dgm:cxn modelId="{B8212C85-A452-284E-89FD-93EBF4C7A09F}" type="presOf" srcId="{BDC2E34E-9393-DC4D-9480-7421CDD875EF}" destId="{2347D27C-25A7-1940-8DD4-A168BB5F904E}" srcOrd="0" destOrd="0" presId="urn:microsoft.com/office/officeart/2005/8/layout/vList5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7A664CEB-79DC-3947-96F2-DCA1A008B39D}" type="presParOf" srcId="{B3CD0606-8117-774B-9A05-6BDC92B7CE7A}" destId="{2347D27C-25A7-1940-8DD4-A168BB5F904E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D721CE8A-133A-7346-AE7E-46F5BE0EF48D}" type="presParOf" srcId="{2181B56C-E861-0A4C-9A11-3F451AA65BCA}" destId="{4E39FEEF-9556-584F-B7F5-75EBC30F01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7D27C-25A7-1940-8DD4-A168BB5F904E}">
      <dsp:nvSpPr>
        <dsp:cNvPr id="0" name=""/>
        <dsp:cNvSpPr/>
      </dsp:nvSpPr>
      <dsp:spPr>
        <a:xfrm rot="5400000">
          <a:off x="4987384" y="-751375"/>
          <a:ext cx="1030775" cy="279512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i="0" kern="1200" dirty="0" err="1"/>
            <a:t>Perhaps</a:t>
          </a:r>
          <a:r>
            <a:rPr lang="pt-BR" sz="2100" i="0" kern="1200" dirty="0"/>
            <a:t> </a:t>
          </a:r>
          <a:r>
            <a:rPr lang="pt-BR" sz="2100" i="0" kern="1200" dirty="0" err="1"/>
            <a:t>I</a:t>
          </a:r>
          <a:r>
            <a:rPr lang="pt-BR" sz="2100" i="0" kern="1200" dirty="0"/>
            <a:t> </a:t>
          </a:r>
          <a:r>
            <a:rPr lang="pt-BR" sz="2100" i="0" kern="1200" dirty="0" err="1"/>
            <a:t>will</a:t>
          </a:r>
          <a:r>
            <a:rPr lang="pt-BR" sz="2100" i="0" kern="1200" dirty="0"/>
            <a:t> </a:t>
          </a:r>
          <a:r>
            <a:rPr lang="pt-BR" sz="2100" i="0" kern="1200" dirty="0" err="1"/>
            <a:t>give</a:t>
          </a:r>
          <a:r>
            <a:rPr lang="pt-BR" sz="2100" i="0" kern="1200" dirty="0"/>
            <a:t> </a:t>
          </a:r>
          <a:r>
            <a:rPr lang="pt-BR" sz="2100" i="0" kern="1200" dirty="0" err="1"/>
            <a:t>birth</a:t>
          </a:r>
          <a:r>
            <a:rPr lang="pt-BR" sz="2100" i="0" kern="1200" dirty="0"/>
            <a:t> </a:t>
          </a:r>
          <a:r>
            <a:rPr lang="pt-BR" sz="2100" i="0" kern="1200" dirty="0" err="1"/>
            <a:t>to</a:t>
          </a:r>
          <a:r>
            <a:rPr lang="pt-BR" sz="2100" i="0" kern="1200" dirty="0"/>
            <a:t> a </a:t>
          </a:r>
          <a:r>
            <a:rPr lang="pt-BR" sz="2100" i="0" kern="1200" dirty="0" err="1"/>
            <a:t>child</a:t>
          </a:r>
          <a:r>
            <a:rPr lang="pt-BR" sz="2100" i="0" kern="1200" dirty="0"/>
            <a:t> </a:t>
          </a:r>
          <a:r>
            <a:rPr lang="pt-BR" sz="2100" i="0" kern="1200" dirty="0" err="1"/>
            <a:t>one</a:t>
          </a:r>
          <a:r>
            <a:rPr lang="pt-BR" sz="2100" i="0" kern="1200" dirty="0"/>
            <a:t> </a:t>
          </a:r>
          <a:r>
            <a:rPr lang="pt-BR" sz="2100" i="0" kern="1200" dirty="0" err="1"/>
            <a:t>day</a:t>
          </a:r>
          <a:r>
            <a:rPr lang="pt-BR" sz="2100" i="0" kern="1200" dirty="0"/>
            <a:t>.</a:t>
          </a:r>
        </a:p>
      </dsp:txBody>
      <dsp:txXfrm rot="-5400000">
        <a:off x="4105210" y="181117"/>
        <a:ext cx="2744806" cy="930139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4104001" cy="12884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1" kern="1200" dirty="0"/>
            <a:t>“</a:t>
          </a:r>
          <a:r>
            <a:rPr lang="pt-BR" sz="2600" b="1" i="1" kern="1200" dirty="0" err="1"/>
            <a:t>I</a:t>
          </a:r>
          <a:r>
            <a:rPr lang="pt-BR" sz="2600" b="1" i="1" kern="1200" dirty="0"/>
            <a:t> </a:t>
          </a:r>
          <a:r>
            <a:rPr lang="pt-BR" sz="2600" b="1" i="1" kern="1200" dirty="0" err="1"/>
            <a:t>might</a:t>
          </a:r>
          <a:r>
            <a:rPr lang="pt-BR" sz="2600" b="1" i="1" kern="1200" dirty="0"/>
            <a:t> </a:t>
          </a:r>
          <a:r>
            <a:rPr lang="pt-BR" sz="2600" b="1" i="1" kern="1200" dirty="0" err="1"/>
            <a:t>give</a:t>
          </a:r>
          <a:r>
            <a:rPr lang="pt-BR" sz="2600" b="1" i="1" kern="1200" dirty="0"/>
            <a:t> </a:t>
          </a:r>
          <a:r>
            <a:rPr lang="pt-BR" sz="2600" b="1" i="1" kern="1200" dirty="0" err="1"/>
            <a:t>birth</a:t>
          </a:r>
          <a:r>
            <a:rPr lang="pt-BR" sz="2600" b="1" i="1" kern="1200" dirty="0"/>
            <a:t> </a:t>
          </a:r>
          <a:r>
            <a:rPr lang="pt-BR" sz="2600" b="1" i="1" kern="1200" dirty="0" err="1"/>
            <a:t>to</a:t>
          </a:r>
          <a:r>
            <a:rPr lang="pt-BR" sz="2600" b="1" i="1" kern="1200" dirty="0"/>
            <a:t> a </a:t>
          </a:r>
          <a:r>
            <a:rPr lang="pt-BR" sz="2600" b="1" i="1" kern="1200" dirty="0" err="1"/>
            <a:t>child</a:t>
          </a:r>
          <a:r>
            <a:rPr lang="pt-BR" sz="2600" b="1" i="1" kern="1200" dirty="0"/>
            <a:t> </a:t>
          </a:r>
          <a:r>
            <a:rPr lang="pt-BR" sz="2600" b="1" i="1" kern="1200" dirty="0" err="1"/>
            <a:t>one</a:t>
          </a:r>
          <a:r>
            <a:rPr lang="pt-BR" sz="2600" b="1" i="1" kern="1200" dirty="0"/>
            <a:t> </a:t>
          </a:r>
          <a:r>
            <a:rPr lang="pt-BR" sz="2600" b="1" i="1" kern="1200" dirty="0" err="1"/>
            <a:t>day</a:t>
          </a:r>
          <a:r>
            <a:rPr lang="pt-BR" sz="2600" b="1" i="1" kern="1200" dirty="0"/>
            <a:t>” </a:t>
          </a:r>
          <a:r>
            <a:rPr lang="pt-BR" sz="2600" i="0" kern="1200" dirty="0" err="1"/>
            <a:t>is</a:t>
          </a:r>
          <a:r>
            <a:rPr lang="pt-BR" sz="2600" i="0" kern="1200" dirty="0"/>
            <a:t> </a:t>
          </a:r>
          <a:r>
            <a:rPr lang="pt-BR" sz="2600" i="0" kern="1200" dirty="0" err="1"/>
            <a:t>equivalent</a:t>
          </a:r>
          <a:r>
            <a:rPr lang="pt-BR" sz="2600" i="0" kern="1200" dirty="0"/>
            <a:t> in </a:t>
          </a:r>
          <a:r>
            <a:rPr lang="pt-BR" sz="2600" i="0" kern="1200" dirty="0" err="1"/>
            <a:t>meaning</a:t>
          </a:r>
          <a:r>
            <a:rPr lang="pt-BR" sz="2600" i="0" kern="1200" dirty="0"/>
            <a:t> </a:t>
          </a:r>
          <a:r>
            <a:rPr lang="pt-BR" sz="2600" i="0" kern="1200" dirty="0" err="1"/>
            <a:t>to</a:t>
          </a:r>
          <a:endParaRPr lang="pt-BR" sz="2600" i="0" kern="1200" dirty="0"/>
        </a:p>
      </dsp:txBody>
      <dsp:txXfrm>
        <a:off x="62898" y="62898"/>
        <a:ext cx="3978205" cy="1162673"/>
      </dsp:txXfrm>
    </dsp:sp>
    <dsp:sp modelId="{DE987882-AFE1-444F-A307-9E8F0DAC1307}">
      <dsp:nvSpPr>
        <dsp:cNvPr id="0" name=""/>
        <dsp:cNvSpPr/>
      </dsp:nvSpPr>
      <dsp:spPr>
        <a:xfrm rot="5400000">
          <a:off x="4987384" y="601518"/>
          <a:ext cx="1030775" cy="279512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1" i="0" kern="1200" dirty="0" err="1"/>
            <a:t>Perhaps</a:t>
          </a:r>
          <a:r>
            <a:rPr lang="pt-BR" sz="2100" i="0" kern="1200" dirty="0"/>
            <a:t> </a:t>
          </a:r>
          <a:r>
            <a:rPr lang="pt-BR" sz="2100" i="0" kern="1200" dirty="0" err="1"/>
            <a:t>they</a:t>
          </a:r>
          <a:r>
            <a:rPr lang="pt-BR" sz="2100" i="0" kern="1200" dirty="0"/>
            <a:t> </a:t>
          </a:r>
          <a:r>
            <a:rPr lang="pt-BR" sz="2100" i="0" kern="1200" dirty="0" err="1"/>
            <a:t>don’t</a:t>
          </a:r>
          <a:r>
            <a:rPr lang="pt-BR" sz="2100" i="0" kern="1200" dirty="0"/>
            <a:t> </a:t>
          </a:r>
          <a:r>
            <a:rPr lang="pt-BR" sz="2100" i="0" kern="1200" dirty="0" err="1"/>
            <a:t>know</a:t>
          </a:r>
          <a:r>
            <a:rPr lang="pt-BR" sz="2100" i="0" kern="1200" dirty="0"/>
            <a:t> it.</a:t>
          </a:r>
        </a:p>
      </dsp:txBody>
      <dsp:txXfrm rot="-5400000">
        <a:off x="4105210" y="1534010"/>
        <a:ext cx="2744806" cy="930139"/>
      </dsp:txXfrm>
    </dsp:sp>
    <dsp:sp modelId="{A1CEAEF9-B9DF-F54D-BC2D-C0A37D3140F8}">
      <dsp:nvSpPr>
        <dsp:cNvPr id="0" name=""/>
        <dsp:cNvSpPr/>
      </dsp:nvSpPr>
      <dsp:spPr>
        <a:xfrm>
          <a:off x="1208" y="1354845"/>
          <a:ext cx="4104001" cy="12884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1" kern="1200" dirty="0"/>
            <a:t>“They </a:t>
          </a:r>
          <a:r>
            <a:rPr lang="pt-BR" sz="2600" b="1" i="1" kern="1200" dirty="0" err="1"/>
            <a:t>may</a:t>
          </a:r>
          <a:r>
            <a:rPr lang="pt-BR" sz="2600" b="1" i="1" kern="1200" dirty="0"/>
            <a:t> </a:t>
          </a:r>
          <a:r>
            <a:rPr lang="pt-BR" sz="2600" b="1" i="1" kern="1200" dirty="0" err="1"/>
            <a:t>not</a:t>
          </a:r>
          <a:r>
            <a:rPr lang="pt-BR" sz="2600" b="1" i="1" kern="1200" dirty="0"/>
            <a:t> </a:t>
          </a:r>
          <a:r>
            <a:rPr lang="pt-BR" sz="2600" b="1" i="1" kern="1200" dirty="0" err="1"/>
            <a:t>know</a:t>
          </a:r>
          <a:r>
            <a:rPr lang="pt-BR" sz="2600" b="1" i="1" kern="1200" dirty="0"/>
            <a:t> it” </a:t>
          </a:r>
          <a:r>
            <a:rPr lang="pt-BR" sz="2600" i="0" kern="1200" dirty="0" err="1"/>
            <a:t>is</a:t>
          </a:r>
          <a:r>
            <a:rPr lang="pt-BR" sz="2600" i="0" kern="1200" dirty="0"/>
            <a:t> </a:t>
          </a:r>
          <a:r>
            <a:rPr lang="pt-BR" sz="2600" i="0" kern="1200" dirty="0" err="1"/>
            <a:t>equivalent</a:t>
          </a:r>
          <a:r>
            <a:rPr lang="pt-BR" sz="2600" i="0" kern="1200" dirty="0"/>
            <a:t> in </a:t>
          </a:r>
          <a:r>
            <a:rPr lang="pt-BR" sz="2600" i="0" kern="1200" dirty="0" err="1"/>
            <a:t>meaning</a:t>
          </a:r>
          <a:r>
            <a:rPr lang="pt-BR" sz="2600" i="0" kern="1200" dirty="0"/>
            <a:t> </a:t>
          </a:r>
          <a:r>
            <a:rPr lang="pt-BR" sz="2600" i="0" kern="1200" dirty="0" err="1"/>
            <a:t>to</a:t>
          </a:r>
          <a:endParaRPr lang="pt-BR" sz="2600" i="0" kern="1200" dirty="0"/>
        </a:p>
      </dsp:txBody>
      <dsp:txXfrm>
        <a:off x="64106" y="1417743"/>
        <a:ext cx="3978205" cy="1162673"/>
      </dsp:txXfrm>
    </dsp:sp>
    <dsp:sp modelId="{4E39FEEF-9556-584F-B7F5-75EBC30F011E}">
      <dsp:nvSpPr>
        <dsp:cNvPr id="0" name=""/>
        <dsp:cNvSpPr/>
      </dsp:nvSpPr>
      <dsp:spPr>
        <a:xfrm rot="5400000">
          <a:off x="4987384" y="1954411"/>
          <a:ext cx="1030775" cy="279512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0" i="0" kern="1200" dirty="0" err="1"/>
            <a:t>possibility</a:t>
          </a:r>
          <a:r>
            <a:rPr lang="pt-BR" sz="2100" b="0" i="0" kern="1200" dirty="0"/>
            <a:t>.</a:t>
          </a:r>
        </a:p>
      </dsp:txBody>
      <dsp:txXfrm rot="-5400000">
        <a:off x="4105210" y="2886903"/>
        <a:ext cx="2744806" cy="930139"/>
      </dsp:txXfrm>
    </dsp:sp>
    <dsp:sp modelId="{7E12625C-0170-CC44-A5C2-8E32F902590D}">
      <dsp:nvSpPr>
        <dsp:cNvPr id="0" name=""/>
        <dsp:cNvSpPr/>
      </dsp:nvSpPr>
      <dsp:spPr>
        <a:xfrm>
          <a:off x="1208" y="2707738"/>
          <a:ext cx="4104001" cy="12884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i="0" kern="1200" dirty="0"/>
            <a:t>In </a:t>
          </a:r>
          <a:r>
            <a:rPr lang="pt-BR" sz="2600" b="0" i="0" kern="1200" dirty="0" err="1"/>
            <a:t>fragments</a:t>
          </a:r>
          <a:r>
            <a:rPr lang="pt-BR" sz="2600" b="0" i="0" kern="1200" dirty="0"/>
            <a:t> </a:t>
          </a:r>
          <a:r>
            <a:rPr lang="pt-BR" sz="2600" b="0" i="0" kern="1200" dirty="0" err="1"/>
            <a:t>I</a:t>
          </a:r>
          <a:r>
            <a:rPr lang="pt-BR" sz="2600" b="0" i="0" kern="1200" dirty="0"/>
            <a:t> </a:t>
          </a:r>
          <a:r>
            <a:rPr lang="pt-BR" sz="2600" b="0" i="0" kern="1200" dirty="0" err="1"/>
            <a:t>and</a:t>
          </a:r>
          <a:r>
            <a:rPr lang="pt-BR" sz="2600" b="0" i="0" kern="1200" dirty="0"/>
            <a:t> II, </a:t>
          </a:r>
          <a:r>
            <a:rPr lang="pt-BR" sz="2600" b="1" i="1" kern="1200" dirty="0" err="1"/>
            <a:t>may</a:t>
          </a:r>
          <a:r>
            <a:rPr lang="pt-BR" sz="2600" b="0" i="0" kern="1200" dirty="0"/>
            <a:t> </a:t>
          </a:r>
          <a:r>
            <a:rPr lang="pt-BR" sz="2600" b="0" i="0" kern="1200" dirty="0" err="1"/>
            <a:t>and</a:t>
          </a:r>
          <a:r>
            <a:rPr lang="pt-BR" sz="2600" b="0" i="0" kern="1200" dirty="0"/>
            <a:t> </a:t>
          </a:r>
          <a:r>
            <a:rPr lang="pt-BR" sz="2600" b="1" i="1" kern="1200" dirty="0" err="1"/>
            <a:t>might</a:t>
          </a:r>
          <a:r>
            <a:rPr lang="pt-BR" sz="2600" b="0" i="0" kern="1200" dirty="0"/>
            <a:t> </a:t>
          </a:r>
          <a:r>
            <a:rPr lang="pt-BR" sz="2600" b="0" i="0" kern="1200" dirty="0" err="1"/>
            <a:t>express</a:t>
          </a:r>
          <a:endParaRPr lang="pt-BR" sz="2600" b="0" i="0" kern="1200" dirty="0"/>
        </a:p>
      </dsp:txBody>
      <dsp:txXfrm>
        <a:off x="64106" y="2770636"/>
        <a:ext cx="3978205" cy="1162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7D27C-25A7-1940-8DD4-A168BB5F904E}">
      <dsp:nvSpPr>
        <dsp:cNvPr id="0" name=""/>
        <dsp:cNvSpPr/>
      </dsp:nvSpPr>
      <dsp:spPr>
        <a:xfrm rot="5400000">
          <a:off x="4848213" y="-579323"/>
          <a:ext cx="1309116" cy="279512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b="0" i="0" kern="1200" dirty="0"/>
            <a:t>it </a:t>
          </a:r>
          <a:r>
            <a:rPr lang="pt-BR" sz="1900" b="0" i="0" kern="1200" dirty="0" err="1"/>
            <a:t>is</a:t>
          </a:r>
          <a:r>
            <a:rPr lang="pt-BR" sz="1900" b="0" i="0" kern="1200" dirty="0"/>
            <a:t> </a:t>
          </a:r>
          <a:r>
            <a:rPr lang="pt-BR" sz="1900" b="1" i="0" kern="1200" dirty="0" err="1"/>
            <a:t>necessary</a:t>
          </a:r>
          <a:r>
            <a:rPr lang="pt-BR" sz="1900" b="0" i="0" kern="1200" dirty="0"/>
            <a:t> </a:t>
          </a:r>
          <a:r>
            <a:rPr lang="pt-BR" sz="1900" b="0" i="0" kern="1200" dirty="0" err="1"/>
            <a:t>that</a:t>
          </a:r>
          <a:r>
            <a:rPr lang="pt-BR" sz="1900" b="0" i="0" kern="1200" dirty="0"/>
            <a:t> </a:t>
          </a:r>
          <a:r>
            <a:rPr lang="pt-BR" sz="1900" b="0" i="0" kern="1200" dirty="0" err="1"/>
            <a:t>we</a:t>
          </a:r>
          <a:r>
            <a:rPr lang="pt-BR" sz="1900" b="0" i="0" kern="1200" dirty="0"/>
            <a:t> </a:t>
          </a:r>
          <a:r>
            <a:rPr lang="pt-BR" sz="1900" b="0" i="0" kern="1200" dirty="0" err="1"/>
            <a:t>ensure</a:t>
          </a:r>
          <a:r>
            <a:rPr lang="pt-BR" sz="1900" b="0" i="0" kern="1200" dirty="0"/>
            <a:t> </a:t>
          </a:r>
          <a:r>
            <a:rPr lang="pt-BR" sz="1900" b="0" i="0" kern="1200" dirty="0" err="1"/>
            <a:t>that</a:t>
          </a:r>
          <a:r>
            <a:rPr lang="pt-BR" sz="1900" b="0" i="0" kern="1200" dirty="0"/>
            <a:t> male </a:t>
          </a:r>
          <a:r>
            <a:rPr lang="pt-BR" sz="1900" b="0" i="0" kern="1200" dirty="0" err="1"/>
            <a:t>and</a:t>
          </a:r>
          <a:r>
            <a:rPr lang="pt-BR" sz="1900" b="0" i="0" kern="1200" dirty="0"/>
            <a:t> </a:t>
          </a:r>
          <a:r>
            <a:rPr lang="pt-BR" sz="1900" b="0" i="0" kern="1200" dirty="0" err="1"/>
            <a:t>female</a:t>
          </a:r>
          <a:r>
            <a:rPr lang="pt-BR" sz="1900" b="0" i="0" kern="1200" dirty="0"/>
            <a:t> </a:t>
          </a:r>
          <a:r>
            <a:rPr lang="pt-BR" sz="1900" b="0" i="0" kern="1200" dirty="0" err="1"/>
            <a:t>children</a:t>
          </a:r>
          <a:r>
            <a:rPr lang="pt-BR" sz="1900" b="0" i="0" kern="1200" dirty="0"/>
            <a:t> </a:t>
          </a:r>
          <a:r>
            <a:rPr lang="pt-BR" sz="1900" b="0" i="0" kern="1200" dirty="0" err="1"/>
            <a:t>share</a:t>
          </a:r>
          <a:r>
            <a:rPr lang="pt-BR" sz="1900" b="0" i="0" kern="1200" dirty="0"/>
            <a:t> </a:t>
          </a:r>
          <a:r>
            <a:rPr lang="pt-BR" sz="1900" b="0" i="0" kern="1200" dirty="0" err="1"/>
            <a:t>equal</a:t>
          </a:r>
          <a:r>
            <a:rPr lang="pt-BR" sz="1900" b="0" i="0" kern="1200" dirty="0"/>
            <a:t> </a:t>
          </a:r>
          <a:r>
            <a:rPr lang="pt-BR" sz="1900" b="0" i="0" kern="1200" dirty="0" err="1"/>
            <a:t>obligations</a:t>
          </a:r>
          <a:r>
            <a:rPr lang="pt-BR" sz="1900" b="0" i="0" kern="1200" dirty="0"/>
            <a:t>.</a:t>
          </a:r>
        </a:p>
      </dsp:txBody>
      <dsp:txXfrm rot="-5400000">
        <a:off x="4105209" y="227587"/>
        <a:ext cx="2731218" cy="1181304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4104001" cy="16363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1" kern="1200" dirty="0"/>
            <a:t>“</a:t>
          </a:r>
          <a:r>
            <a:rPr lang="pt-BR" sz="2500" b="1" i="1" kern="1200" dirty="0" err="1"/>
            <a:t>we</a:t>
          </a:r>
          <a:r>
            <a:rPr lang="pt-BR" sz="2500" b="1" i="1" kern="1200" dirty="0"/>
            <a:t> must </a:t>
          </a:r>
          <a:r>
            <a:rPr lang="pt-BR" sz="2500" b="1" i="1" kern="1200" dirty="0" err="1"/>
            <a:t>ensure</a:t>
          </a:r>
          <a:r>
            <a:rPr lang="pt-BR" sz="2500" b="1" i="1" kern="1200" dirty="0"/>
            <a:t> </a:t>
          </a:r>
          <a:r>
            <a:rPr lang="pt-BR" sz="2500" b="1" i="1" kern="1200" dirty="0" err="1"/>
            <a:t>that</a:t>
          </a:r>
          <a:r>
            <a:rPr lang="pt-BR" sz="2500" b="1" i="1" kern="1200" dirty="0"/>
            <a:t> male </a:t>
          </a:r>
          <a:r>
            <a:rPr lang="pt-BR" sz="2500" b="1" i="1" kern="1200" dirty="0" err="1"/>
            <a:t>and</a:t>
          </a:r>
          <a:r>
            <a:rPr lang="pt-BR" sz="2500" b="1" i="1" kern="1200" dirty="0"/>
            <a:t> </a:t>
          </a:r>
          <a:r>
            <a:rPr lang="pt-BR" sz="2500" b="1" i="1" kern="1200" dirty="0" err="1"/>
            <a:t>female</a:t>
          </a:r>
          <a:r>
            <a:rPr lang="pt-BR" sz="2500" b="1" i="1" kern="1200" dirty="0"/>
            <a:t> </a:t>
          </a:r>
          <a:r>
            <a:rPr lang="pt-BR" sz="2500" b="1" i="1" kern="1200" dirty="0" err="1"/>
            <a:t>children</a:t>
          </a:r>
          <a:r>
            <a:rPr lang="pt-BR" sz="2500" b="1" i="1" kern="1200" dirty="0"/>
            <a:t> </a:t>
          </a:r>
          <a:r>
            <a:rPr lang="pt-BR" sz="2500" b="1" i="1" kern="1200" dirty="0" err="1"/>
            <a:t>share</a:t>
          </a:r>
          <a:r>
            <a:rPr lang="pt-BR" sz="2500" b="1" i="1" kern="1200" dirty="0"/>
            <a:t> </a:t>
          </a:r>
          <a:r>
            <a:rPr lang="pt-BR" sz="2500" b="1" i="1" kern="1200" dirty="0" err="1"/>
            <a:t>equal</a:t>
          </a:r>
          <a:r>
            <a:rPr lang="pt-BR" sz="2500" b="1" i="1" kern="1200" dirty="0"/>
            <a:t> </a:t>
          </a:r>
          <a:r>
            <a:rPr lang="pt-BR" sz="2500" b="1" i="1" kern="1200" dirty="0" err="1"/>
            <a:t>obligations</a:t>
          </a:r>
          <a:r>
            <a:rPr lang="pt-BR" sz="2500" b="1" i="1" kern="1200" dirty="0"/>
            <a:t>” </a:t>
          </a:r>
          <a:r>
            <a:rPr lang="pt-BR" sz="2500" i="0" kern="1200" dirty="0" err="1"/>
            <a:t>is</a:t>
          </a:r>
          <a:r>
            <a:rPr lang="pt-BR" sz="2500" i="0" kern="1200" dirty="0"/>
            <a:t> </a:t>
          </a:r>
          <a:r>
            <a:rPr lang="pt-BR" sz="2500" i="0" kern="1200" dirty="0" err="1"/>
            <a:t>equivalent</a:t>
          </a:r>
          <a:r>
            <a:rPr lang="pt-BR" sz="2500" i="0" kern="1200" dirty="0"/>
            <a:t> in </a:t>
          </a:r>
          <a:r>
            <a:rPr lang="pt-BR" sz="2500" i="0" kern="1200" dirty="0" err="1"/>
            <a:t>meaning</a:t>
          </a:r>
          <a:r>
            <a:rPr lang="pt-BR" sz="2500" i="0" kern="1200" dirty="0"/>
            <a:t> </a:t>
          </a:r>
          <a:r>
            <a:rPr lang="pt-BR" sz="2500" i="0" kern="1200" dirty="0" err="1"/>
            <a:t>to</a:t>
          </a:r>
          <a:endParaRPr lang="pt-BR" sz="2500" i="0" kern="1200" dirty="0"/>
        </a:p>
      </dsp:txBody>
      <dsp:txXfrm>
        <a:off x="79882" y="79882"/>
        <a:ext cx="3944237" cy="1476632"/>
      </dsp:txXfrm>
    </dsp:sp>
    <dsp:sp modelId="{4E39FEEF-9556-584F-B7F5-75EBC30F011E}">
      <dsp:nvSpPr>
        <dsp:cNvPr id="0" name=""/>
        <dsp:cNvSpPr/>
      </dsp:nvSpPr>
      <dsp:spPr>
        <a:xfrm rot="5400000">
          <a:off x="4848213" y="1138892"/>
          <a:ext cx="1309116" cy="279512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b="0" i="0" kern="1200" dirty="0" err="1"/>
            <a:t>Necessity</a:t>
          </a:r>
          <a:r>
            <a:rPr lang="pt-BR" sz="1900" b="0" i="0" kern="1200" dirty="0"/>
            <a:t>,</a:t>
          </a:r>
        </a:p>
      </dsp:txBody>
      <dsp:txXfrm rot="-5400000">
        <a:off x="4105209" y="1945802"/>
        <a:ext cx="2731218" cy="1181304"/>
      </dsp:txXfrm>
    </dsp:sp>
    <dsp:sp modelId="{7E12625C-0170-CC44-A5C2-8E32F902590D}">
      <dsp:nvSpPr>
        <dsp:cNvPr id="0" name=""/>
        <dsp:cNvSpPr/>
      </dsp:nvSpPr>
      <dsp:spPr>
        <a:xfrm>
          <a:off x="1208" y="1718256"/>
          <a:ext cx="4104001" cy="16363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0" i="0" kern="1200" dirty="0"/>
            <a:t>In </a:t>
          </a:r>
          <a:r>
            <a:rPr lang="pt-BR" sz="2500" b="0" i="0" kern="1200" dirty="0" err="1"/>
            <a:t>fragments</a:t>
          </a:r>
          <a:r>
            <a:rPr lang="pt-BR" sz="2500" b="0" i="0" kern="1200" dirty="0"/>
            <a:t> </a:t>
          </a:r>
          <a:r>
            <a:rPr lang="pt-BR" sz="2500" b="0" i="0" kern="1200" dirty="0" err="1"/>
            <a:t>I</a:t>
          </a:r>
          <a:r>
            <a:rPr lang="pt-BR" sz="2500" b="0" i="0" kern="1200" dirty="0"/>
            <a:t> </a:t>
          </a:r>
          <a:r>
            <a:rPr lang="pt-BR" sz="2500" b="0" i="0" kern="1200" dirty="0" err="1"/>
            <a:t>and</a:t>
          </a:r>
          <a:r>
            <a:rPr lang="pt-BR" sz="2500" b="0" i="0" kern="1200" dirty="0"/>
            <a:t> II, </a:t>
          </a:r>
          <a:r>
            <a:rPr lang="pt-BR" sz="2500" b="1" i="1" kern="1200" dirty="0"/>
            <a:t>must </a:t>
          </a:r>
          <a:r>
            <a:rPr lang="pt-BR" sz="2500" b="0" i="0" kern="1200" dirty="0"/>
            <a:t>expresses</a:t>
          </a:r>
        </a:p>
      </dsp:txBody>
      <dsp:txXfrm>
        <a:off x="81090" y="1798138"/>
        <a:ext cx="3944237" cy="1476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85BC6-ADB6-B146-A8AF-19458B31CB05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C72CB-F540-C24E-96C9-579F02EA6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24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C72CB-F540-C24E-96C9-579F02EA6D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99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6A936D-1536-DA65-BD1F-4A3F1C92B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5FAB3E7-06BE-9FC2-10B6-C3AABAE79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947" y="1117600"/>
            <a:ext cx="7264400" cy="4622800"/>
          </a:xfrm>
          <a:prstGeom prst="rect">
            <a:avLst/>
          </a:prstGeom>
        </p:spPr>
      </p:pic>
      <p:pic>
        <p:nvPicPr>
          <p:cNvPr id="9" name="Imagem 8" descr="Pessoa de camisa preta&#10;&#10;Descrição gerada automaticamente com confiança baixa">
            <a:extLst>
              <a:ext uri="{FF2B5EF4-FFF2-40B4-BE49-F238E27FC236}">
                <a16:creationId xmlns:a16="http://schemas.microsoft.com/office/drawing/2014/main" id="{11ADE026-F33E-58BB-4A23-854F0B0E5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21" y="2837457"/>
            <a:ext cx="2634661" cy="174586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74A98C-B0C8-F207-A5CC-CFF2B0EC890D}"/>
              </a:ext>
            </a:extLst>
          </p:cNvPr>
          <p:cNvSpPr txBox="1"/>
          <p:nvPr/>
        </p:nvSpPr>
        <p:spPr>
          <a:xfrm>
            <a:off x="285521" y="4583317"/>
            <a:ext cx="4079865" cy="1631216"/>
          </a:xfrm>
          <a:custGeom>
            <a:avLst/>
            <a:gdLst>
              <a:gd name="connsiteX0" fmla="*/ 0 w 4079865"/>
              <a:gd name="connsiteY0" fmla="*/ 0 h 1631216"/>
              <a:gd name="connsiteX1" fmla="*/ 4079865 w 4079865"/>
              <a:gd name="connsiteY1" fmla="*/ 0 h 1631216"/>
              <a:gd name="connsiteX2" fmla="*/ 4079865 w 4079865"/>
              <a:gd name="connsiteY2" fmla="*/ 1631216 h 1631216"/>
              <a:gd name="connsiteX3" fmla="*/ 0 w 4079865"/>
              <a:gd name="connsiteY3" fmla="*/ 1631216 h 1631216"/>
              <a:gd name="connsiteX4" fmla="*/ 0 w 4079865"/>
              <a:gd name="connsiteY4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65" h="1631216" fill="none" extrusionOk="0">
                <a:moveTo>
                  <a:pt x="0" y="0"/>
                </a:moveTo>
                <a:cubicBezTo>
                  <a:pt x="1974999" y="-49533"/>
                  <a:pt x="3291505" y="-14809"/>
                  <a:pt x="4079865" y="0"/>
                </a:cubicBezTo>
                <a:cubicBezTo>
                  <a:pt x="4049692" y="683410"/>
                  <a:pt x="4209928" y="853905"/>
                  <a:pt x="4079865" y="1631216"/>
                </a:cubicBezTo>
                <a:cubicBezTo>
                  <a:pt x="2356302" y="1582985"/>
                  <a:pt x="783631" y="1715671"/>
                  <a:pt x="0" y="1631216"/>
                </a:cubicBezTo>
                <a:cubicBezTo>
                  <a:pt x="52306" y="936493"/>
                  <a:pt x="-35816" y="351411"/>
                  <a:pt x="0" y="0"/>
                </a:cubicBezTo>
                <a:close/>
              </a:path>
              <a:path w="4079865" h="1631216" stroke="0" extrusionOk="0">
                <a:moveTo>
                  <a:pt x="0" y="0"/>
                </a:moveTo>
                <a:cubicBezTo>
                  <a:pt x="1460557" y="118645"/>
                  <a:pt x="2365138" y="116012"/>
                  <a:pt x="4079865" y="0"/>
                </a:cubicBezTo>
                <a:cubicBezTo>
                  <a:pt x="4048223" y="320625"/>
                  <a:pt x="4107681" y="1228454"/>
                  <a:pt x="4079865" y="1631216"/>
                </a:cubicBezTo>
                <a:cubicBezTo>
                  <a:pt x="2042442" y="1765816"/>
                  <a:pt x="1529272" y="1474020"/>
                  <a:pt x="0" y="1631216"/>
                </a:cubicBezTo>
                <a:cubicBezTo>
                  <a:pt x="-27276" y="1257373"/>
                  <a:pt x="24246" y="171394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Emma Watson </a:t>
            </a:r>
            <a:r>
              <a:rPr lang="pt-BR" sz="2000" dirty="0" err="1"/>
              <a:t>is</a:t>
            </a:r>
            <a:r>
              <a:rPr lang="pt-BR" sz="2000" dirty="0"/>
              <a:t> </a:t>
            </a:r>
            <a:r>
              <a:rPr lang="pt-BR" sz="2000" dirty="0" err="1"/>
              <a:t>an</a:t>
            </a:r>
            <a:r>
              <a:rPr lang="pt-BR" sz="2000" dirty="0"/>
              <a:t> </a:t>
            </a:r>
            <a:r>
              <a:rPr lang="pt-BR" sz="2000" dirty="0" err="1"/>
              <a:t>actress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activist</a:t>
            </a:r>
            <a:r>
              <a:rPr lang="pt-BR" sz="2000" dirty="0"/>
              <a:t>. She </a:t>
            </a:r>
            <a:r>
              <a:rPr lang="pt-BR" sz="2000" dirty="0" err="1"/>
              <a:t>is</a:t>
            </a:r>
            <a:r>
              <a:rPr lang="pt-BR" sz="2000" dirty="0"/>
              <a:t> </a:t>
            </a:r>
            <a:r>
              <a:rPr lang="pt-BR" sz="2000" dirty="0" err="1"/>
              <a:t>famous</a:t>
            </a:r>
            <a:r>
              <a:rPr lang="pt-BR" sz="2000" dirty="0"/>
              <a:t> for </a:t>
            </a:r>
            <a:r>
              <a:rPr lang="pt-BR" sz="2000" dirty="0" err="1"/>
              <a:t>her</a:t>
            </a:r>
            <a:r>
              <a:rPr lang="pt-BR" sz="2000" dirty="0"/>
              <a:t> </a:t>
            </a:r>
            <a:r>
              <a:rPr lang="pt-BR" sz="2000" dirty="0" err="1"/>
              <a:t>participation</a:t>
            </a:r>
            <a:r>
              <a:rPr lang="pt-BR" sz="2000" dirty="0"/>
              <a:t> in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i="1" dirty="0"/>
              <a:t>Harry Potter </a:t>
            </a:r>
            <a:r>
              <a:rPr lang="pt-BR" sz="2000" dirty="0" err="1"/>
              <a:t>film</a:t>
            </a:r>
            <a:r>
              <a:rPr lang="pt-BR" sz="2000" dirty="0"/>
              <a:t> series. She </a:t>
            </a:r>
            <a:r>
              <a:rPr lang="pt-BR" sz="2000" dirty="0" err="1"/>
              <a:t>is</a:t>
            </a:r>
            <a:r>
              <a:rPr lang="pt-BR" sz="2000" dirty="0"/>
              <a:t> United </a:t>
            </a:r>
            <a:r>
              <a:rPr lang="pt-BR" sz="2000" dirty="0" err="1"/>
              <a:t>Nations</a:t>
            </a:r>
            <a:r>
              <a:rPr lang="pt-BR" sz="2000" dirty="0"/>
              <a:t> </a:t>
            </a:r>
            <a:r>
              <a:rPr lang="pt-BR" sz="2000" dirty="0" err="1"/>
              <a:t>Women</a:t>
            </a:r>
            <a:r>
              <a:rPr lang="pt-BR" sz="2000" dirty="0"/>
              <a:t> </a:t>
            </a:r>
            <a:r>
              <a:rPr lang="pt-BR" sz="2000" dirty="0" err="1"/>
              <a:t>Goodwill</a:t>
            </a:r>
            <a:r>
              <a:rPr lang="pt-BR" sz="2000" dirty="0"/>
              <a:t> </a:t>
            </a:r>
            <a:r>
              <a:rPr lang="pt-BR" sz="2000" dirty="0" err="1"/>
              <a:t>Ambassador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971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869918" y="5088889"/>
            <a:ext cx="7106459" cy="80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UN WOMEN.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Emma Watson: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gender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equality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your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issue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too. 20 set. 2014.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www.unwomen.org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news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/stories/2014/9/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emma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watson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gender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equality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your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issue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-too. Acesso em: 22 jun. 2022.</a:t>
            </a:r>
            <a:endParaRPr lang="pt-BR" sz="1200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C66B3031-0358-1C75-946D-1A2B243D4D6D}"/>
              </a:ext>
            </a:extLst>
          </p:cNvPr>
          <p:cNvGrpSpPr/>
          <p:nvPr/>
        </p:nvGrpSpPr>
        <p:grpSpPr>
          <a:xfrm>
            <a:off x="643467" y="3348566"/>
            <a:ext cx="3266381" cy="2708278"/>
            <a:chOff x="667900" y="3626397"/>
            <a:chExt cx="3266381" cy="2708278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4E0DA6E4-99D6-9BA7-BF21-92DC177387C5}"/>
                </a:ext>
              </a:extLst>
            </p:cNvPr>
            <p:cNvSpPr txBox="1"/>
            <p:nvPr/>
          </p:nvSpPr>
          <p:spPr>
            <a:xfrm>
              <a:off x="839244" y="4087906"/>
              <a:ext cx="3095037" cy="2246769"/>
            </a:xfrm>
            <a:custGeom>
              <a:avLst/>
              <a:gdLst>
                <a:gd name="connsiteX0" fmla="*/ 0 w 3095037"/>
                <a:gd name="connsiteY0" fmla="*/ 0 h 2246769"/>
                <a:gd name="connsiteX1" fmla="*/ 3095037 w 3095037"/>
                <a:gd name="connsiteY1" fmla="*/ 0 h 2246769"/>
                <a:gd name="connsiteX2" fmla="*/ 3095037 w 3095037"/>
                <a:gd name="connsiteY2" fmla="*/ 2246769 h 2246769"/>
                <a:gd name="connsiteX3" fmla="*/ 0 w 3095037"/>
                <a:gd name="connsiteY3" fmla="*/ 2246769 h 2246769"/>
                <a:gd name="connsiteX4" fmla="*/ 0 w 3095037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5037" h="2246769" fill="none" extrusionOk="0">
                  <a:moveTo>
                    <a:pt x="0" y="0"/>
                  </a:moveTo>
                  <a:cubicBezTo>
                    <a:pt x="1172685" y="-49533"/>
                    <a:pt x="1933357" y="-14809"/>
                    <a:pt x="3095037" y="0"/>
                  </a:cubicBezTo>
                  <a:cubicBezTo>
                    <a:pt x="3182676" y="709360"/>
                    <a:pt x="3022358" y="1654734"/>
                    <a:pt x="3095037" y="2246769"/>
                  </a:cubicBezTo>
                  <a:cubicBezTo>
                    <a:pt x="2228131" y="2198538"/>
                    <a:pt x="336916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095037" h="2246769" stroke="0" extrusionOk="0">
                  <a:moveTo>
                    <a:pt x="0" y="0"/>
                  </a:moveTo>
                  <a:cubicBezTo>
                    <a:pt x="804361" y="118645"/>
                    <a:pt x="2225840" y="116012"/>
                    <a:pt x="3095037" y="0"/>
                  </a:cubicBezTo>
                  <a:cubicBezTo>
                    <a:pt x="2962155" y="629768"/>
                    <a:pt x="3179988" y="1685603"/>
                    <a:pt x="3095037" y="2246769"/>
                  </a:cubicBezTo>
                  <a:cubicBezTo>
                    <a:pt x="1921787" y="2381369"/>
                    <a:pt x="1226421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a importância da</a:t>
              </a:r>
            </a:p>
            <a:p>
              <a:r>
                <a:rPr lang="pt-BR" sz="2000" dirty="0"/>
                <a:t>língua inglesa em textos,</a:t>
              </a:r>
            </a:p>
            <a:p>
              <a:r>
                <a:rPr lang="pt-BR" sz="2000" dirty="0"/>
                <a:t>como o discurso de Emma</a:t>
              </a:r>
            </a:p>
            <a:p>
              <a:r>
                <a:rPr lang="pt-BR" sz="2000" dirty="0"/>
                <a:t>Watson, para a divulgação</a:t>
              </a:r>
            </a:p>
            <a:p>
              <a:r>
                <a:rPr lang="pt-BR" sz="2000" dirty="0"/>
                <a:t>e discussão de diferentes</a:t>
              </a:r>
            </a:p>
            <a:p>
              <a:r>
                <a:rPr lang="pt-BR" sz="2000" dirty="0"/>
                <a:t>ideias e posicionamentos</a:t>
              </a:r>
            </a:p>
            <a:p>
              <a:r>
                <a:rPr lang="pt-BR" sz="2000" dirty="0"/>
                <a:t>políticos.</a:t>
              </a:r>
            </a:p>
          </p:txBody>
        </p:sp>
        <p:sp>
          <p:nvSpPr>
            <p:cNvPr id="19" name="Pentágono 18">
              <a:extLst>
                <a:ext uri="{FF2B5EF4-FFF2-40B4-BE49-F238E27FC236}">
                  <a16:creationId xmlns:a16="http://schemas.microsoft.com/office/drawing/2014/main" id="{EA8E166C-4CFA-DED1-61D1-15305D30E282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id="{EA241729-F81C-0ABD-C904-D2E51BBF2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918" y="1507489"/>
            <a:ext cx="6985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2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pic>
        <p:nvPicPr>
          <p:cNvPr id="18" name="Imagem 17" descr="Linha do tempo&#10;&#10;Descrição gerada automaticamente">
            <a:extLst>
              <a:ext uri="{FF2B5EF4-FFF2-40B4-BE49-F238E27FC236}">
                <a16:creationId xmlns:a16="http://schemas.microsoft.com/office/drawing/2014/main" id="{05C63A79-4E8D-9AD8-2A9B-F84AB83D6F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681" y="2384110"/>
            <a:ext cx="7128933" cy="243672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0856976-1608-AB61-C857-B6430EFACCAF}"/>
              </a:ext>
            </a:extLst>
          </p:cNvPr>
          <p:cNvSpPr txBox="1"/>
          <p:nvPr/>
        </p:nvSpPr>
        <p:spPr>
          <a:xfrm>
            <a:off x="4858681" y="716438"/>
            <a:ext cx="3597162" cy="31393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“...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Racism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is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the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biggest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problem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facing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football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across</a:t>
            </a:r>
            <a:r>
              <a:rPr lang="pt-BR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Europe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. People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may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think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it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has</a:t>
            </a:r>
            <a:r>
              <a:rPr lang="pt-BR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disappeared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but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it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hasn’t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It’s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time for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us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all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take a stand – players,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fans</a:t>
            </a:r>
            <a:r>
              <a:rPr lang="pt-BR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and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authorities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It’s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time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to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stand </a:t>
            </a:r>
            <a:r>
              <a:rPr lang="pt-BR" sz="2200" b="1" dirty="0" err="1">
                <a:solidFill>
                  <a:schemeClr val="bg1"/>
                </a:solidFill>
                <a:effectLst/>
                <a:latin typeface="+mj-lt"/>
              </a:rPr>
              <a:t>up</a:t>
            </a:r>
            <a:r>
              <a:rPr lang="pt-BR" sz="2200" b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and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speak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pt-BR" sz="2200" dirty="0" err="1">
                <a:solidFill>
                  <a:schemeClr val="bg1"/>
                </a:solidFill>
                <a:effectLst/>
                <a:latin typeface="+mj-lt"/>
              </a:rPr>
              <a:t>up</a:t>
            </a:r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”.</a:t>
            </a:r>
          </a:p>
          <a:p>
            <a:r>
              <a:rPr lang="pt-BR" sz="2200" dirty="0">
                <a:solidFill>
                  <a:schemeClr val="bg1"/>
                </a:solidFill>
                <a:effectLst/>
                <a:latin typeface="+mj-lt"/>
              </a:rPr>
              <a:t>THIERRY HENRY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9F0C237-5BD5-AA20-7FFD-B66377D43AE8}"/>
              </a:ext>
            </a:extLst>
          </p:cNvPr>
          <p:cNvSpPr txBox="1"/>
          <p:nvPr/>
        </p:nvSpPr>
        <p:spPr>
          <a:xfrm>
            <a:off x="4858681" y="5299131"/>
            <a:ext cx="7128933" cy="1015663"/>
          </a:xfrm>
          <a:custGeom>
            <a:avLst/>
            <a:gdLst>
              <a:gd name="connsiteX0" fmla="*/ 0 w 7128933"/>
              <a:gd name="connsiteY0" fmla="*/ 0 h 1015663"/>
              <a:gd name="connsiteX1" fmla="*/ 7128933 w 7128933"/>
              <a:gd name="connsiteY1" fmla="*/ 0 h 1015663"/>
              <a:gd name="connsiteX2" fmla="*/ 7128933 w 7128933"/>
              <a:gd name="connsiteY2" fmla="*/ 1015663 h 1015663"/>
              <a:gd name="connsiteX3" fmla="*/ 0 w 7128933"/>
              <a:gd name="connsiteY3" fmla="*/ 1015663 h 1015663"/>
              <a:gd name="connsiteX4" fmla="*/ 0 w 7128933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8933" h="1015663" fill="none" extrusionOk="0">
                <a:moveTo>
                  <a:pt x="0" y="0"/>
                </a:moveTo>
                <a:cubicBezTo>
                  <a:pt x="1817454" y="-49533"/>
                  <a:pt x="3726908" y="-14809"/>
                  <a:pt x="7128933" y="0"/>
                </a:cubicBezTo>
                <a:cubicBezTo>
                  <a:pt x="7043685" y="249582"/>
                  <a:pt x="7209740" y="889491"/>
                  <a:pt x="7128933" y="1015663"/>
                </a:cubicBezTo>
                <a:cubicBezTo>
                  <a:pt x="3653651" y="967432"/>
                  <a:pt x="1590238" y="1100118"/>
                  <a:pt x="0" y="1015663"/>
                </a:cubicBezTo>
                <a:cubicBezTo>
                  <a:pt x="46534" y="691205"/>
                  <a:pt x="35510" y="501986"/>
                  <a:pt x="0" y="0"/>
                </a:cubicBezTo>
                <a:close/>
              </a:path>
              <a:path w="7128933" h="1015663" stroke="0" extrusionOk="0">
                <a:moveTo>
                  <a:pt x="0" y="0"/>
                </a:moveTo>
                <a:cubicBezTo>
                  <a:pt x="2493416" y="118645"/>
                  <a:pt x="5318218" y="116012"/>
                  <a:pt x="7128933" y="0"/>
                </a:cubicBezTo>
                <a:cubicBezTo>
                  <a:pt x="7097819" y="243736"/>
                  <a:pt x="7068703" y="806251"/>
                  <a:pt x="7128933" y="1015663"/>
                </a:cubicBezTo>
                <a:cubicBezTo>
                  <a:pt x="5651347" y="1150263"/>
                  <a:pt x="1977344" y="858467"/>
                  <a:pt x="0" y="1015663"/>
                </a:cubicBezTo>
                <a:cubicBezTo>
                  <a:pt x="-5118" y="569580"/>
                  <a:pt x="57277" y="186099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What</a:t>
            </a:r>
            <a:r>
              <a:rPr lang="pt-BR" sz="2000" dirty="0"/>
              <a:t> </a:t>
            </a:r>
            <a:r>
              <a:rPr lang="pt-BR" sz="2000" dirty="0" err="1"/>
              <a:t>is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meaning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b="1" dirty="0"/>
              <a:t>stand </a:t>
            </a:r>
            <a:r>
              <a:rPr lang="pt-BR" sz="2000" b="1" dirty="0" err="1"/>
              <a:t>up</a:t>
            </a:r>
            <a:r>
              <a:rPr lang="pt-BR" sz="2000" b="1" dirty="0"/>
              <a:t> </a:t>
            </a:r>
            <a:r>
              <a:rPr lang="pt-BR" sz="2000" dirty="0"/>
              <a:t>in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advertisement</a:t>
            </a:r>
            <a:r>
              <a:rPr lang="pt-BR" sz="2000" dirty="0"/>
              <a:t>? </a:t>
            </a:r>
          </a:p>
          <a:p>
            <a:r>
              <a:rPr lang="pt-BR" sz="2000" dirty="0"/>
              <a:t>	a.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be</a:t>
            </a:r>
            <a:r>
              <a:rPr lang="pt-BR" sz="2000" dirty="0"/>
              <a:t> </a:t>
            </a:r>
            <a:r>
              <a:rPr lang="pt-BR" sz="2000" dirty="0" err="1"/>
              <a:t>on</a:t>
            </a:r>
            <a:r>
              <a:rPr lang="pt-BR" sz="2000" dirty="0"/>
              <a:t> </a:t>
            </a:r>
            <a:r>
              <a:rPr lang="pt-BR" sz="2000" dirty="0" err="1"/>
              <a:t>your</a:t>
            </a:r>
            <a:r>
              <a:rPr lang="pt-BR" sz="2000" dirty="0"/>
              <a:t> </a:t>
            </a:r>
            <a:r>
              <a:rPr lang="pt-BR" sz="2000" dirty="0" err="1"/>
              <a:t>feet</a:t>
            </a:r>
            <a:r>
              <a:rPr lang="pt-BR" sz="2000" dirty="0"/>
              <a:t>.</a:t>
            </a:r>
          </a:p>
          <a:p>
            <a:r>
              <a:rPr lang="pt-BR" sz="2000" dirty="0"/>
              <a:t>	</a:t>
            </a:r>
            <a:r>
              <a:rPr lang="pt-BR" sz="2000" u="sng" dirty="0"/>
              <a:t>b. </a:t>
            </a:r>
            <a:r>
              <a:rPr lang="pt-BR" sz="2000" u="sng" dirty="0" err="1"/>
              <a:t>To</a:t>
            </a:r>
            <a:r>
              <a:rPr lang="pt-BR" sz="2000" u="sng" dirty="0"/>
              <a:t> </a:t>
            </a:r>
            <a:r>
              <a:rPr lang="pt-BR" sz="2000" u="sng" dirty="0" err="1"/>
              <a:t>deal</a:t>
            </a:r>
            <a:r>
              <a:rPr lang="pt-BR" sz="2000" u="sng" dirty="0"/>
              <a:t> </a:t>
            </a:r>
            <a:r>
              <a:rPr lang="pt-BR" sz="2000" u="sng" dirty="0" err="1"/>
              <a:t>effectively</a:t>
            </a:r>
            <a:r>
              <a:rPr lang="pt-BR" sz="2000" u="sng" dirty="0"/>
              <a:t> </a:t>
            </a:r>
            <a:r>
              <a:rPr lang="pt-BR" sz="2000" u="sng" dirty="0" err="1"/>
              <a:t>with</a:t>
            </a:r>
            <a:r>
              <a:rPr lang="pt-BR" sz="2000" u="sng" dirty="0"/>
              <a:t> a </a:t>
            </a:r>
            <a:r>
              <a:rPr lang="pt-BR" sz="2000" u="sng" dirty="0" err="1"/>
              <a:t>difficult</a:t>
            </a:r>
            <a:r>
              <a:rPr lang="pt-BR" sz="2000" u="sng" dirty="0"/>
              <a:t> </a:t>
            </a:r>
            <a:r>
              <a:rPr lang="pt-BR" sz="2000" u="sng" dirty="0" err="1"/>
              <a:t>situation</a:t>
            </a:r>
            <a:r>
              <a:rPr lang="pt-BR" sz="2000" u="sng" dirty="0"/>
              <a:t>.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C0BBE2D3-832C-AA26-7F33-926E9FD2FE8D}"/>
              </a:ext>
            </a:extLst>
          </p:cNvPr>
          <p:cNvSpPr txBox="1">
            <a:spLocks/>
          </p:cNvSpPr>
          <p:nvPr/>
        </p:nvSpPr>
        <p:spPr bwMode="black">
          <a:xfrm>
            <a:off x="643467" y="2702267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Multi-word verbs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13BB602-B45C-0E6E-AF6F-7D821B2BE49F}"/>
              </a:ext>
            </a:extLst>
          </p:cNvPr>
          <p:cNvGrpSpPr/>
          <p:nvPr/>
        </p:nvGrpSpPr>
        <p:grpSpPr>
          <a:xfrm>
            <a:off x="423964" y="3602472"/>
            <a:ext cx="3802980" cy="2708278"/>
            <a:chOff x="667900" y="3626397"/>
            <a:chExt cx="3802980" cy="2708278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C680EA49-89E9-A852-BF23-B65C8A8049A3}"/>
                </a:ext>
              </a:extLst>
            </p:cNvPr>
            <p:cNvSpPr txBox="1"/>
            <p:nvPr/>
          </p:nvSpPr>
          <p:spPr>
            <a:xfrm>
              <a:off x="839244" y="4087906"/>
              <a:ext cx="3631636" cy="2246769"/>
            </a:xfrm>
            <a:custGeom>
              <a:avLst/>
              <a:gdLst>
                <a:gd name="connsiteX0" fmla="*/ 0 w 3631636"/>
                <a:gd name="connsiteY0" fmla="*/ 0 h 2246769"/>
                <a:gd name="connsiteX1" fmla="*/ 3631636 w 3631636"/>
                <a:gd name="connsiteY1" fmla="*/ 0 h 2246769"/>
                <a:gd name="connsiteX2" fmla="*/ 3631636 w 3631636"/>
                <a:gd name="connsiteY2" fmla="*/ 2246769 h 2246769"/>
                <a:gd name="connsiteX3" fmla="*/ 0 w 3631636"/>
                <a:gd name="connsiteY3" fmla="*/ 2246769 h 2246769"/>
                <a:gd name="connsiteX4" fmla="*/ 0 w 3631636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636" h="2246769" fill="none" extrusionOk="0">
                  <a:moveTo>
                    <a:pt x="0" y="0"/>
                  </a:moveTo>
                  <a:cubicBezTo>
                    <a:pt x="936707" y="-49533"/>
                    <a:pt x="2054249" y="-14809"/>
                    <a:pt x="3631636" y="0"/>
                  </a:cubicBezTo>
                  <a:cubicBezTo>
                    <a:pt x="3719275" y="709360"/>
                    <a:pt x="3558957" y="1654734"/>
                    <a:pt x="3631636" y="2246769"/>
                  </a:cubicBezTo>
                  <a:cubicBezTo>
                    <a:pt x="3023589" y="2198538"/>
                    <a:pt x="1432481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631636" h="2246769" stroke="0" extrusionOk="0">
                  <a:moveTo>
                    <a:pt x="0" y="0"/>
                  </a:moveTo>
                  <a:cubicBezTo>
                    <a:pt x="379214" y="118645"/>
                    <a:pt x="1881808" y="116012"/>
                    <a:pt x="3631636" y="0"/>
                  </a:cubicBezTo>
                  <a:cubicBezTo>
                    <a:pt x="3498754" y="629768"/>
                    <a:pt x="3716587" y="1685603"/>
                    <a:pt x="3631636" y="2246769"/>
                  </a:cubicBezTo>
                  <a:cubicBezTo>
                    <a:pt x="3154641" y="2381369"/>
                    <a:pt x="1711067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Anúncios publicitários</a:t>
              </a:r>
            </a:p>
            <a:p>
              <a:r>
                <a:rPr lang="pt-BR" sz="2000" dirty="0"/>
                <a:t>(</a:t>
              </a:r>
              <a:r>
                <a:rPr lang="pt-BR" sz="2000" i="1" dirty="0" err="1"/>
                <a:t>advertisements</a:t>
              </a:r>
              <a:r>
                <a:rPr lang="pt-BR" sz="2000" i="1" dirty="0"/>
                <a:t> </a:t>
              </a:r>
              <a:r>
                <a:rPr lang="pt-BR" sz="2000" dirty="0"/>
                <a:t>ou</a:t>
              </a:r>
              <a:r>
                <a:rPr lang="pt-BR" sz="2000" i="1" dirty="0"/>
                <a:t> </a:t>
              </a:r>
              <a:r>
                <a:rPr lang="pt-BR" sz="2000" i="1" dirty="0" err="1"/>
                <a:t>ads</a:t>
              </a:r>
              <a:r>
                <a:rPr lang="pt-BR" sz="2000" dirty="0"/>
                <a:t>)</a:t>
              </a:r>
            </a:p>
            <a:p>
              <a:r>
                <a:rPr lang="pt-BR" sz="2000" dirty="0"/>
                <a:t>empregam recursos verbais e não verbais para chamar a atenção de determinado público-alvo e persuadi-lo a consumir um produto ou a aderir a uma ideia.</a:t>
              </a:r>
            </a:p>
          </p:txBody>
        </p:sp>
        <p:sp>
          <p:nvSpPr>
            <p:cNvPr id="23" name="Pentágono 22">
              <a:extLst>
                <a:ext uri="{FF2B5EF4-FFF2-40B4-BE49-F238E27FC236}">
                  <a16:creationId xmlns:a16="http://schemas.microsoft.com/office/drawing/2014/main" id="{FC66D0AF-5A97-82D3-36DD-8F9DE981B978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1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MODAL VERBS: MAY, MIGHT, MUST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C1494327-8C70-8F7A-3953-6FBF228CBA69}"/>
              </a:ext>
            </a:extLst>
          </p:cNvPr>
          <p:cNvGrpSpPr/>
          <p:nvPr/>
        </p:nvGrpSpPr>
        <p:grpSpPr>
          <a:xfrm>
            <a:off x="426024" y="4099065"/>
            <a:ext cx="3798860" cy="1505658"/>
            <a:chOff x="666816" y="3597911"/>
            <a:chExt cx="2683034" cy="1505658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09B6023-ABF5-9DB0-5FF6-99A17017789E}"/>
                </a:ext>
              </a:extLst>
            </p:cNvPr>
            <p:cNvSpPr txBox="1"/>
            <p:nvPr/>
          </p:nvSpPr>
          <p:spPr>
            <a:xfrm>
              <a:off x="713357" y="4087906"/>
              <a:ext cx="2636493" cy="1015663"/>
            </a:xfrm>
            <a:custGeom>
              <a:avLst/>
              <a:gdLst>
                <a:gd name="connsiteX0" fmla="*/ 0 w 2636493"/>
                <a:gd name="connsiteY0" fmla="*/ 0 h 1015663"/>
                <a:gd name="connsiteX1" fmla="*/ 2636493 w 2636493"/>
                <a:gd name="connsiteY1" fmla="*/ 0 h 1015663"/>
                <a:gd name="connsiteX2" fmla="*/ 2636493 w 2636493"/>
                <a:gd name="connsiteY2" fmla="*/ 1015663 h 1015663"/>
                <a:gd name="connsiteX3" fmla="*/ 0 w 2636493"/>
                <a:gd name="connsiteY3" fmla="*/ 1015663 h 1015663"/>
                <a:gd name="connsiteX4" fmla="*/ 0 w 2636493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493" h="1015663" fill="none" extrusionOk="0">
                  <a:moveTo>
                    <a:pt x="0" y="0"/>
                  </a:moveTo>
                  <a:cubicBezTo>
                    <a:pt x="275366" y="-49533"/>
                    <a:pt x="1774585" y="-14809"/>
                    <a:pt x="2636493" y="0"/>
                  </a:cubicBezTo>
                  <a:cubicBezTo>
                    <a:pt x="2551245" y="249582"/>
                    <a:pt x="2717300" y="889491"/>
                    <a:pt x="2636493" y="1015663"/>
                  </a:cubicBezTo>
                  <a:cubicBezTo>
                    <a:pt x="1702638" y="967432"/>
                    <a:pt x="1246425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636493" h="1015663" stroke="0" extrusionOk="0">
                  <a:moveTo>
                    <a:pt x="0" y="0"/>
                  </a:moveTo>
                  <a:cubicBezTo>
                    <a:pt x="1266456" y="118645"/>
                    <a:pt x="1640757" y="116012"/>
                    <a:pt x="2636493" y="0"/>
                  </a:cubicBezTo>
                  <a:cubicBezTo>
                    <a:pt x="2605379" y="243736"/>
                    <a:pt x="2576263" y="806251"/>
                    <a:pt x="2636493" y="1015663"/>
                  </a:cubicBezTo>
                  <a:cubicBezTo>
                    <a:pt x="2318682" y="1150263"/>
                    <a:pt x="1109431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 err="1"/>
                <a:t>We</a:t>
              </a:r>
              <a:r>
                <a:rPr lang="pt-BR" sz="2000" dirty="0"/>
                <a:t> use modal </a:t>
              </a:r>
              <a:r>
                <a:rPr lang="pt-BR" sz="2000" dirty="0" err="1"/>
                <a:t>verbs</a:t>
              </a:r>
              <a:r>
                <a:rPr lang="pt-BR" sz="2000" dirty="0"/>
                <a:t> </a:t>
              </a:r>
              <a:r>
                <a:rPr lang="pt-BR" sz="2000" dirty="0" err="1"/>
                <a:t>such</a:t>
              </a:r>
              <a:r>
                <a:rPr lang="pt-BR" sz="2000" dirty="0"/>
                <a:t> as </a:t>
              </a:r>
              <a:r>
                <a:rPr lang="pt-BR" sz="2000" b="1" dirty="0" err="1"/>
                <a:t>may</a:t>
              </a:r>
              <a:r>
                <a:rPr lang="pt-BR" sz="2000" dirty="0"/>
                <a:t>, </a:t>
              </a:r>
              <a:r>
                <a:rPr lang="pt-BR" sz="2000" b="1" dirty="0" err="1"/>
                <a:t>might</a:t>
              </a:r>
              <a:r>
                <a:rPr lang="pt-BR" sz="2000" dirty="0"/>
                <a:t> </a:t>
              </a:r>
              <a:r>
                <a:rPr lang="pt-BR" sz="2000" dirty="0" err="1"/>
                <a:t>and</a:t>
              </a:r>
              <a:r>
                <a:rPr lang="pt-BR" sz="2000" dirty="0"/>
                <a:t> </a:t>
              </a:r>
              <a:r>
                <a:rPr lang="pt-BR" sz="2000" b="1" dirty="0"/>
                <a:t>must</a:t>
              </a:r>
              <a:r>
                <a:rPr lang="pt-BR" sz="2000" dirty="0"/>
                <a:t> </a:t>
              </a:r>
              <a:r>
                <a:rPr lang="pt-BR" sz="2000" dirty="0" err="1"/>
                <a:t>before</a:t>
              </a:r>
              <a:r>
                <a:rPr lang="pt-BR" sz="2000" dirty="0"/>
                <a:t> </a:t>
              </a:r>
              <a:r>
                <a:rPr lang="pt-BR" sz="2000" dirty="0" err="1"/>
                <a:t>the</a:t>
              </a:r>
              <a:r>
                <a:rPr lang="pt-BR" sz="2000" dirty="0"/>
                <a:t> </a:t>
              </a:r>
              <a:r>
                <a:rPr lang="pt-BR" sz="2000" dirty="0" err="1"/>
                <a:t>main</a:t>
              </a:r>
              <a:r>
                <a:rPr lang="pt-BR" sz="2000" dirty="0"/>
                <a:t> </a:t>
              </a:r>
              <a:r>
                <a:rPr lang="pt-BR" sz="2000" dirty="0" err="1"/>
                <a:t>verb</a:t>
              </a:r>
              <a:r>
                <a:rPr lang="pt-BR" sz="2000" dirty="0"/>
                <a:t> in </a:t>
              </a:r>
              <a:r>
                <a:rPr lang="pt-BR" sz="2000" dirty="0" err="1"/>
                <a:t>the</a:t>
              </a:r>
              <a:r>
                <a:rPr lang="pt-BR" sz="2000" dirty="0"/>
                <a:t> </a:t>
              </a:r>
              <a:r>
                <a:rPr lang="pt-BR" sz="2000" dirty="0" err="1"/>
                <a:t>infinitive</a:t>
              </a:r>
              <a:r>
                <a:rPr lang="pt-BR" sz="2000" dirty="0"/>
                <a:t> (</a:t>
              </a:r>
              <a:r>
                <a:rPr lang="pt-BR" sz="2000" dirty="0" err="1"/>
                <a:t>without</a:t>
              </a:r>
              <a:r>
                <a:rPr lang="pt-BR" sz="2000" dirty="0"/>
                <a:t> </a:t>
              </a:r>
              <a:r>
                <a:rPr lang="pt-BR" sz="2000" i="1" dirty="0" err="1"/>
                <a:t>to</a:t>
              </a:r>
              <a:r>
                <a:rPr lang="pt-BR" sz="2000" dirty="0"/>
                <a:t>).</a:t>
              </a:r>
            </a:p>
          </p:txBody>
        </p:sp>
        <p:sp>
          <p:nvSpPr>
            <p:cNvPr id="27" name="Pentágono 26">
              <a:extLst>
                <a:ext uri="{FF2B5EF4-FFF2-40B4-BE49-F238E27FC236}">
                  <a16:creationId xmlns:a16="http://schemas.microsoft.com/office/drawing/2014/main" id="{4758225E-8109-26D6-39FD-E1CA913BA21B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474AF0-4023-5979-2A2D-EF933C445450}"/>
              </a:ext>
            </a:extLst>
          </p:cNvPr>
          <p:cNvSpPr txBox="1"/>
          <p:nvPr/>
        </p:nvSpPr>
        <p:spPr>
          <a:xfrm>
            <a:off x="4944510" y="643467"/>
            <a:ext cx="6901543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“I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might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give birth to a child one day.”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“They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may not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know it”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C3D4E48-4910-AC7A-BE8A-B0FF19CD1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503484"/>
              </p:ext>
            </p:extLst>
          </p:nvPr>
        </p:nvGraphicFramePr>
        <p:xfrm>
          <a:off x="4944511" y="2371511"/>
          <a:ext cx="6901543" cy="399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86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MODAL VERBS: MAY, MIGHT, MUST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C1494327-8C70-8F7A-3953-6FBF228CBA69}"/>
              </a:ext>
            </a:extLst>
          </p:cNvPr>
          <p:cNvGrpSpPr/>
          <p:nvPr/>
        </p:nvGrpSpPr>
        <p:grpSpPr>
          <a:xfrm>
            <a:off x="426024" y="4099065"/>
            <a:ext cx="3798860" cy="1505658"/>
            <a:chOff x="666816" y="3597911"/>
            <a:chExt cx="2683034" cy="1505658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09B6023-ABF5-9DB0-5FF6-99A17017789E}"/>
                </a:ext>
              </a:extLst>
            </p:cNvPr>
            <p:cNvSpPr txBox="1"/>
            <p:nvPr/>
          </p:nvSpPr>
          <p:spPr>
            <a:xfrm>
              <a:off x="713357" y="4087906"/>
              <a:ext cx="2636493" cy="1015663"/>
            </a:xfrm>
            <a:custGeom>
              <a:avLst/>
              <a:gdLst>
                <a:gd name="connsiteX0" fmla="*/ 0 w 2636493"/>
                <a:gd name="connsiteY0" fmla="*/ 0 h 1015663"/>
                <a:gd name="connsiteX1" fmla="*/ 2636493 w 2636493"/>
                <a:gd name="connsiteY1" fmla="*/ 0 h 1015663"/>
                <a:gd name="connsiteX2" fmla="*/ 2636493 w 2636493"/>
                <a:gd name="connsiteY2" fmla="*/ 1015663 h 1015663"/>
                <a:gd name="connsiteX3" fmla="*/ 0 w 2636493"/>
                <a:gd name="connsiteY3" fmla="*/ 1015663 h 1015663"/>
                <a:gd name="connsiteX4" fmla="*/ 0 w 2636493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493" h="1015663" fill="none" extrusionOk="0">
                  <a:moveTo>
                    <a:pt x="0" y="0"/>
                  </a:moveTo>
                  <a:cubicBezTo>
                    <a:pt x="275366" y="-49533"/>
                    <a:pt x="1774585" y="-14809"/>
                    <a:pt x="2636493" y="0"/>
                  </a:cubicBezTo>
                  <a:cubicBezTo>
                    <a:pt x="2551245" y="249582"/>
                    <a:pt x="2717300" y="889491"/>
                    <a:pt x="2636493" y="1015663"/>
                  </a:cubicBezTo>
                  <a:cubicBezTo>
                    <a:pt x="1702638" y="967432"/>
                    <a:pt x="1246425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636493" h="1015663" stroke="0" extrusionOk="0">
                  <a:moveTo>
                    <a:pt x="0" y="0"/>
                  </a:moveTo>
                  <a:cubicBezTo>
                    <a:pt x="1266456" y="118645"/>
                    <a:pt x="1640757" y="116012"/>
                    <a:pt x="2636493" y="0"/>
                  </a:cubicBezTo>
                  <a:cubicBezTo>
                    <a:pt x="2605379" y="243736"/>
                    <a:pt x="2576263" y="806251"/>
                    <a:pt x="2636493" y="1015663"/>
                  </a:cubicBezTo>
                  <a:cubicBezTo>
                    <a:pt x="2318682" y="1150263"/>
                    <a:pt x="1109431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 err="1"/>
                <a:t>We</a:t>
              </a:r>
              <a:r>
                <a:rPr lang="pt-BR" sz="2000" dirty="0"/>
                <a:t> use modal </a:t>
              </a:r>
              <a:r>
                <a:rPr lang="pt-BR" sz="2000" dirty="0" err="1"/>
                <a:t>verbs</a:t>
              </a:r>
              <a:r>
                <a:rPr lang="pt-BR" sz="2000" dirty="0"/>
                <a:t> </a:t>
              </a:r>
              <a:r>
                <a:rPr lang="pt-BR" sz="2000" dirty="0" err="1"/>
                <a:t>such</a:t>
              </a:r>
              <a:r>
                <a:rPr lang="pt-BR" sz="2000" dirty="0"/>
                <a:t> as </a:t>
              </a:r>
              <a:r>
                <a:rPr lang="pt-BR" sz="2000" b="1" dirty="0" err="1"/>
                <a:t>may</a:t>
              </a:r>
              <a:r>
                <a:rPr lang="pt-BR" sz="2000" dirty="0"/>
                <a:t>, </a:t>
              </a:r>
              <a:r>
                <a:rPr lang="pt-BR" sz="2000" b="1" dirty="0" err="1"/>
                <a:t>might</a:t>
              </a:r>
              <a:r>
                <a:rPr lang="pt-BR" sz="2000" dirty="0"/>
                <a:t> </a:t>
              </a:r>
              <a:r>
                <a:rPr lang="pt-BR" sz="2000" dirty="0" err="1"/>
                <a:t>and</a:t>
              </a:r>
              <a:r>
                <a:rPr lang="pt-BR" sz="2000" dirty="0"/>
                <a:t> </a:t>
              </a:r>
              <a:r>
                <a:rPr lang="pt-BR" sz="2000" b="1" dirty="0"/>
                <a:t>must</a:t>
              </a:r>
              <a:r>
                <a:rPr lang="pt-BR" sz="2000" dirty="0"/>
                <a:t> </a:t>
              </a:r>
              <a:r>
                <a:rPr lang="pt-BR" sz="2000" dirty="0" err="1"/>
                <a:t>before</a:t>
              </a:r>
              <a:r>
                <a:rPr lang="pt-BR" sz="2000" dirty="0"/>
                <a:t> </a:t>
              </a:r>
              <a:r>
                <a:rPr lang="pt-BR" sz="2000" dirty="0" err="1"/>
                <a:t>the</a:t>
              </a:r>
              <a:r>
                <a:rPr lang="pt-BR" sz="2000" dirty="0"/>
                <a:t> </a:t>
              </a:r>
              <a:r>
                <a:rPr lang="pt-BR" sz="2000" dirty="0" err="1"/>
                <a:t>main</a:t>
              </a:r>
              <a:r>
                <a:rPr lang="pt-BR" sz="2000" dirty="0"/>
                <a:t> </a:t>
              </a:r>
              <a:r>
                <a:rPr lang="pt-BR" sz="2000" dirty="0" err="1"/>
                <a:t>verb</a:t>
              </a:r>
              <a:r>
                <a:rPr lang="pt-BR" sz="2000" dirty="0"/>
                <a:t> in </a:t>
              </a:r>
              <a:r>
                <a:rPr lang="pt-BR" sz="2000" dirty="0" err="1"/>
                <a:t>the</a:t>
              </a:r>
              <a:r>
                <a:rPr lang="pt-BR" sz="2000" dirty="0"/>
                <a:t> </a:t>
              </a:r>
              <a:r>
                <a:rPr lang="pt-BR" sz="2000" dirty="0" err="1"/>
                <a:t>infinitive</a:t>
              </a:r>
              <a:r>
                <a:rPr lang="pt-BR" sz="2000" dirty="0"/>
                <a:t> (</a:t>
              </a:r>
              <a:r>
                <a:rPr lang="pt-BR" sz="2000" dirty="0" err="1"/>
                <a:t>without</a:t>
              </a:r>
              <a:r>
                <a:rPr lang="pt-BR" sz="2000" dirty="0"/>
                <a:t> </a:t>
              </a:r>
              <a:r>
                <a:rPr lang="pt-BR" sz="2000" i="1" dirty="0" err="1"/>
                <a:t>to</a:t>
              </a:r>
              <a:r>
                <a:rPr lang="pt-BR" sz="2000" dirty="0"/>
                <a:t>).</a:t>
              </a:r>
            </a:p>
          </p:txBody>
        </p:sp>
        <p:sp>
          <p:nvSpPr>
            <p:cNvPr id="27" name="Pentágono 26">
              <a:extLst>
                <a:ext uri="{FF2B5EF4-FFF2-40B4-BE49-F238E27FC236}">
                  <a16:creationId xmlns:a16="http://schemas.microsoft.com/office/drawing/2014/main" id="{4758225E-8109-26D6-39FD-E1CA913BA21B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474AF0-4023-5979-2A2D-EF933C445450}"/>
              </a:ext>
            </a:extLst>
          </p:cNvPr>
          <p:cNvSpPr txBox="1"/>
          <p:nvPr/>
        </p:nvSpPr>
        <p:spPr>
          <a:xfrm>
            <a:off x="4944510" y="643467"/>
            <a:ext cx="690154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“we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must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make sure we equip children for all facets of life”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“we </a:t>
            </a:r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must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ensure that male and female children share equal obligations”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C3D4E48-4910-AC7A-BE8A-B0FF19CD1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488700"/>
              </p:ext>
            </p:extLst>
          </p:nvPr>
        </p:nvGraphicFramePr>
        <p:xfrm>
          <a:off x="4944511" y="3014978"/>
          <a:ext cx="6901543" cy="335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067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REFLEXIVE PRONOUNS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4F12C82-E628-BB14-D3D4-57BE86360AC0}"/>
              </a:ext>
            </a:extLst>
          </p:cNvPr>
          <p:cNvSpPr txBox="1"/>
          <p:nvPr/>
        </p:nvSpPr>
        <p:spPr>
          <a:xfrm>
            <a:off x="4935863" y="2371511"/>
            <a:ext cx="6988964" cy="3170099"/>
          </a:xfrm>
          <a:custGeom>
            <a:avLst/>
            <a:gdLst>
              <a:gd name="connsiteX0" fmla="*/ 0 w 6988964"/>
              <a:gd name="connsiteY0" fmla="*/ 0 h 3170099"/>
              <a:gd name="connsiteX1" fmla="*/ 6988964 w 6988964"/>
              <a:gd name="connsiteY1" fmla="*/ 0 h 3170099"/>
              <a:gd name="connsiteX2" fmla="*/ 6988964 w 6988964"/>
              <a:gd name="connsiteY2" fmla="*/ 3170099 h 3170099"/>
              <a:gd name="connsiteX3" fmla="*/ 0 w 6988964"/>
              <a:gd name="connsiteY3" fmla="*/ 3170099 h 3170099"/>
              <a:gd name="connsiteX4" fmla="*/ 0 w 6988964"/>
              <a:gd name="connsiteY4" fmla="*/ 0 h 317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8964" h="3170099" fill="none" extrusionOk="0">
                <a:moveTo>
                  <a:pt x="0" y="0"/>
                </a:moveTo>
                <a:cubicBezTo>
                  <a:pt x="699793" y="-49533"/>
                  <a:pt x="4360036" y="-14809"/>
                  <a:pt x="6988964" y="0"/>
                </a:cubicBezTo>
                <a:cubicBezTo>
                  <a:pt x="7076603" y="1331686"/>
                  <a:pt x="6916285" y="1685794"/>
                  <a:pt x="6988964" y="3170099"/>
                </a:cubicBezTo>
                <a:cubicBezTo>
                  <a:pt x="3843724" y="3121868"/>
                  <a:pt x="1269750" y="3254554"/>
                  <a:pt x="0" y="3170099"/>
                </a:cubicBezTo>
                <a:cubicBezTo>
                  <a:pt x="-38581" y="2493226"/>
                  <a:pt x="63341" y="564975"/>
                  <a:pt x="0" y="0"/>
                </a:cubicBezTo>
                <a:close/>
              </a:path>
              <a:path w="6988964" h="3170099" stroke="0" extrusionOk="0">
                <a:moveTo>
                  <a:pt x="0" y="0"/>
                </a:moveTo>
                <a:cubicBezTo>
                  <a:pt x="702989" y="118645"/>
                  <a:pt x="3498358" y="116012"/>
                  <a:pt x="6988964" y="0"/>
                </a:cubicBezTo>
                <a:cubicBezTo>
                  <a:pt x="6856082" y="501135"/>
                  <a:pt x="7073915" y="1914118"/>
                  <a:pt x="6988964" y="3170099"/>
                </a:cubicBezTo>
                <a:cubicBezTo>
                  <a:pt x="5916375" y="3304699"/>
                  <a:pt x="2376193" y="3012903"/>
                  <a:pt x="0" y="3170099"/>
                </a:cubicBezTo>
                <a:cubicBezTo>
                  <a:pt x="-20187" y="2592047"/>
                  <a:pt x="-152480" y="779209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pt-BR" sz="2000" dirty="0"/>
              <a:t>“Again, it </a:t>
            </a:r>
            <a:r>
              <a:rPr lang="pt-BR" sz="2000" dirty="0" err="1"/>
              <a:t>may</a:t>
            </a:r>
            <a:r>
              <a:rPr lang="pt-BR" sz="2000" dirty="0"/>
              <a:t> </a:t>
            </a:r>
            <a:r>
              <a:rPr lang="pt-BR" sz="2000" dirty="0" err="1"/>
              <a:t>be</a:t>
            </a:r>
            <a:r>
              <a:rPr lang="pt-BR" sz="2000" dirty="0"/>
              <a:t> </a:t>
            </a:r>
            <a:r>
              <a:rPr lang="pt-BR" sz="2000" dirty="0" err="1"/>
              <a:t>said</a:t>
            </a:r>
            <a:r>
              <a:rPr lang="pt-BR" sz="2000" dirty="0"/>
              <a:t>, </a:t>
            </a:r>
            <a:r>
              <a:rPr lang="pt-BR" sz="2000" dirty="0" err="1"/>
              <a:t>that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love</a:t>
            </a:r>
            <a:r>
              <a:rPr lang="pt-BR" sz="2000" dirty="0"/>
              <a:t> justice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equality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people</a:t>
            </a:r>
            <a:r>
              <a:rPr lang="pt-BR" sz="2000" dirty="0"/>
              <a:t> </a:t>
            </a:r>
            <a:r>
              <a:rPr lang="pt-BR" sz="2000" dirty="0" err="1"/>
              <a:t>need</a:t>
            </a:r>
            <a:r>
              <a:rPr lang="pt-BR" sz="2000" dirty="0"/>
              <a:t> no </a:t>
            </a:r>
            <a:r>
              <a:rPr lang="pt-BR" sz="2000" dirty="0" err="1"/>
              <a:t>great</a:t>
            </a:r>
            <a:r>
              <a:rPr lang="pt-BR" sz="2000" dirty="0"/>
              <a:t> </a:t>
            </a:r>
            <a:r>
              <a:rPr lang="pt-BR" sz="2000" dirty="0" err="1"/>
              <a:t>effort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virtue</a:t>
            </a:r>
            <a:r>
              <a:rPr lang="pt-BR" sz="2000" dirty="0"/>
              <a:t>; it </a:t>
            </a:r>
            <a:r>
              <a:rPr lang="pt-BR" sz="2000" dirty="0" err="1"/>
              <a:t>is</a:t>
            </a:r>
            <a:r>
              <a:rPr lang="pt-BR" sz="2000" dirty="0"/>
              <a:t> </a:t>
            </a:r>
            <a:r>
              <a:rPr lang="pt-BR" sz="2000" dirty="0" err="1"/>
              <a:t>sufficient</a:t>
            </a:r>
            <a:r>
              <a:rPr lang="pt-BR" sz="2000" dirty="0"/>
              <a:t> </a:t>
            </a:r>
            <a:r>
              <a:rPr lang="pt-BR" sz="2000" dirty="0" err="1"/>
              <a:t>that</a:t>
            </a:r>
            <a:r>
              <a:rPr lang="pt-BR" sz="2000" dirty="0"/>
              <a:t> </a:t>
            </a:r>
            <a:r>
              <a:rPr lang="pt-BR" sz="2000" dirty="0" err="1"/>
              <a:t>they</a:t>
            </a:r>
            <a:r>
              <a:rPr lang="pt-BR" sz="2000" dirty="0"/>
              <a:t> </a:t>
            </a:r>
            <a:r>
              <a:rPr lang="pt-BR" sz="2000" dirty="0" err="1"/>
              <a:t>love</a:t>
            </a:r>
            <a:r>
              <a:rPr lang="pt-BR" sz="2000" dirty="0"/>
              <a:t> </a:t>
            </a:r>
            <a:r>
              <a:rPr lang="pt-BR" sz="2000" b="1" dirty="0" err="1"/>
              <a:t>themselves</a:t>
            </a:r>
            <a:r>
              <a:rPr lang="pt-BR" sz="2000" dirty="0"/>
              <a:t>.” (</a:t>
            </a:r>
            <a:r>
              <a:rPr lang="pt-BR" sz="2000" dirty="0" err="1"/>
              <a:t>Maximilien</a:t>
            </a:r>
            <a:r>
              <a:rPr lang="pt-BR" sz="2000" dirty="0"/>
              <a:t> Robespierre)</a:t>
            </a:r>
          </a:p>
          <a:p>
            <a:endParaRPr lang="pt-BR" sz="2000" dirty="0"/>
          </a:p>
          <a:p>
            <a:r>
              <a:rPr lang="pt-BR" sz="2000" dirty="0"/>
              <a:t>“</a:t>
            </a:r>
            <a:r>
              <a:rPr lang="pt-BR" sz="2000" dirty="0" err="1"/>
              <a:t>One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things</a:t>
            </a:r>
            <a:r>
              <a:rPr lang="pt-BR" sz="2000" dirty="0"/>
              <a:t> </a:t>
            </a:r>
            <a:r>
              <a:rPr lang="pt-BR" sz="2000" dirty="0" err="1"/>
              <a:t>about</a:t>
            </a:r>
            <a:r>
              <a:rPr lang="pt-BR" sz="2000" dirty="0"/>
              <a:t> </a:t>
            </a:r>
            <a:r>
              <a:rPr lang="pt-BR" sz="2000" dirty="0" err="1"/>
              <a:t>equality</a:t>
            </a:r>
            <a:r>
              <a:rPr lang="pt-BR" sz="2000" dirty="0"/>
              <a:t> </a:t>
            </a:r>
            <a:r>
              <a:rPr lang="pt-BR" sz="2000" dirty="0" err="1"/>
              <a:t>is</a:t>
            </a:r>
            <a:r>
              <a:rPr lang="pt-BR" sz="2000" dirty="0"/>
              <a:t> </a:t>
            </a:r>
            <a:r>
              <a:rPr lang="pt-BR" sz="2000" dirty="0" err="1"/>
              <a:t>not</a:t>
            </a:r>
            <a:r>
              <a:rPr lang="pt-BR" sz="2000" dirty="0"/>
              <a:t> </a:t>
            </a:r>
            <a:r>
              <a:rPr lang="pt-BR" sz="2000" dirty="0" err="1"/>
              <a:t>just</a:t>
            </a:r>
            <a:r>
              <a:rPr lang="pt-BR" sz="2000" dirty="0"/>
              <a:t> </a:t>
            </a:r>
            <a:r>
              <a:rPr lang="pt-BR" sz="2000" dirty="0" err="1"/>
              <a:t>that</a:t>
            </a:r>
            <a:r>
              <a:rPr lang="pt-BR" sz="2000" dirty="0"/>
              <a:t> </a:t>
            </a:r>
            <a:r>
              <a:rPr lang="pt-BR" sz="2000" dirty="0" err="1"/>
              <a:t>you</a:t>
            </a:r>
            <a:r>
              <a:rPr lang="pt-BR" sz="2000" dirty="0"/>
              <a:t> </a:t>
            </a:r>
            <a:r>
              <a:rPr lang="pt-BR" sz="2000" dirty="0" err="1"/>
              <a:t>be</a:t>
            </a:r>
            <a:r>
              <a:rPr lang="pt-BR" sz="2000" dirty="0"/>
              <a:t> </a:t>
            </a:r>
            <a:r>
              <a:rPr lang="pt-BR" sz="2000" dirty="0" err="1"/>
              <a:t>treated</a:t>
            </a:r>
            <a:r>
              <a:rPr lang="pt-BR" sz="2000" dirty="0"/>
              <a:t> </a:t>
            </a:r>
            <a:r>
              <a:rPr lang="pt-BR" sz="2000" dirty="0" err="1"/>
              <a:t>equally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a </a:t>
            </a:r>
            <a:r>
              <a:rPr lang="pt-BR" sz="2000" dirty="0" err="1"/>
              <a:t>man</a:t>
            </a:r>
            <a:r>
              <a:rPr lang="pt-BR" sz="2000" dirty="0"/>
              <a:t>, </a:t>
            </a:r>
            <a:r>
              <a:rPr lang="pt-BR" sz="2000" dirty="0" err="1"/>
              <a:t>but</a:t>
            </a:r>
            <a:r>
              <a:rPr lang="pt-BR" sz="2000" dirty="0"/>
              <a:t> </a:t>
            </a:r>
            <a:r>
              <a:rPr lang="pt-BR" sz="2000" dirty="0" err="1"/>
              <a:t>that</a:t>
            </a:r>
            <a:r>
              <a:rPr lang="pt-BR" sz="2000" dirty="0"/>
              <a:t> </a:t>
            </a:r>
            <a:r>
              <a:rPr lang="pt-BR" sz="2000" dirty="0" err="1"/>
              <a:t>you</a:t>
            </a:r>
            <a:r>
              <a:rPr lang="pt-BR" sz="2000" dirty="0"/>
              <a:t> </a:t>
            </a:r>
            <a:r>
              <a:rPr lang="pt-BR" sz="2000" dirty="0" err="1"/>
              <a:t>treat</a:t>
            </a:r>
            <a:r>
              <a:rPr lang="pt-BR" sz="2000" dirty="0"/>
              <a:t> </a:t>
            </a:r>
            <a:r>
              <a:rPr lang="pt-BR" sz="2000" b="1" dirty="0" err="1"/>
              <a:t>yourself</a:t>
            </a:r>
            <a:r>
              <a:rPr lang="pt-BR" sz="2000" dirty="0"/>
              <a:t> </a:t>
            </a:r>
            <a:r>
              <a:rPr lang="pt-BR" sz="2000" dirty="0" err="1"/>
              <a:t>equally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way</a:t>
            </a:r>
            <a:r>
              <a:rPr lang="pt-BR" sz="2000" dirty="0"/>
              <a:t> </a:t>
            </a:r>
            <a:r>
              <a:rPr lang="pt-BR" sz="2000" dirty="0" err="1"/>
              <a:t>you</a:t>
            </a:r>
            <a:r>
              <a:rPr lang="pt-BR" sz="2000" dirty="0"/>
              <a:t> </a:t>
            </a:r>
            <a:r>
              <a:rPr lang="pt-BR" sz="2000" dirty="0" err="1"/>
              <a:t>treat</a:t>
            </a:r>
            <a:r>
              <a:rPr lang="pt-BR" sz="2000" dirty="0"/>
              <a:t> a man.” (</a:t>
            </a:r>
            <a:r>
              <a:rPr lang="pt-BR" sz="2000" dirty="0" err="1"/>
              <a:t>Marlo</a:t>
            </a:r>
            <a:r>
              <a:rPr lang="pt-BR" sz="2000" dirty="0"/>
              <a:t> Thomas)</a:t>
            </a:r>
          </a:p>
          <a:p>
            <a:endParaRPr lang="pt-BR" sz="2000" dirty="0"/>
          </a:p>
          <a:p>
            <a:r>
              <a:rPr lang="pt-BR" sz="2000" dirty="0"/>
              <a:t>“</a:t>
            </a:r>
            <a:r>
              <a:rPr lang="pt-BR" sz="2000" dirty="0" err="1"/>
              <a:t>I</a:t>
            </a:r>
            <a:r>
              <a:rPr lang="pt-BR" sz="2000" dirty="0"/>
              <a:t> </a:t>
            </a:r>
            <a:r>
              <a:rPr lang="pt-BR" sz="2000" dirty="0" err="1"/>
              <a:t>want</a:t>
            </a:r>
            <a:r>
              <a:rPr lang="pt-BR" sz="2000" dirty="0"/>
              <a:t> for </a:t>
            </a:r>
            <a:r>
              <a:rPr lang="pt-BR" sz="2000" b="1" dirty="0" err="1"/>
              <a:t>myself</a:t>
            </a:r>
            <a:r>
              <a:rPr lang="pt-BR" sz="2000" dirty="0"/>
              <a:t> </a:t>
            </a:r>
            <a:r>
              <a:rPr lang="pt-BR" sz="2000" dirty="0" err="1"/>
              <a:t>what</a:t>
            </a:r>
            <a:r>
              <a:rPr lang="pt-BR" sz="2000" dirty="0"/>
              <a:t> </a:t>
            </a:r>
            <a:r>
              <a:rPr lang="pt-BR" sz="2000" dirty="0" err="1"/>
              <a:t>I</a:t>
            </a:r>
            <a:r>
              <a:rPr lang="pt-BR" sz="2000" dirty="0"/>
              <a:t> </a:t>
            </a:r>
            <a:r>
              <a:rPr lang="pt-BR" sz="2000" dirty="0" err="1"/>
              <a:t>want</a:t>
            </a:r>
            <a:r>
              <a:rPr lang="pt-BR" sz="2000" dirty="0"/>
              <a:t> for </a:t>
            </a:r>
            <a:r>
              <a:rPr lang="pt-BR" sz="2000" dirty="0" err="1"/>
              <a:t>other</a:t>
            </a:r>
            <a:r>
              <a:rPr lang="pt-BR" sz="2000" dirty="0"/>
              <a:t> </a:t>
            </a:r>
            <a:r>
              <a:rPr lang="pt-BR" sz="2000" dirty="0" err="1"/>
              <a:t>women</a:t>
            </a:r>
            <a:r>
              <a:rPr lang="pt-BR" sz="2000" dirty="0"/>
              <a:t>, </a:t>
            </a:r>
            <a:r>
              <a:rPr lang="pt-BR" sz="2000" dirty="0" err="1"/>
              <a:t>absolute</a:t>
            </a:r>
            <a:r>
              <a:rPr lang="pt-BR" sz="2000" dirty="0"/>
              <a:t> </a:t>
            </a:r>
            <a:r>
              <a:rPr lang="pt-BR" sz="2000" dirty="0" err="1"/>
              <a:t>equality</a:t>
            </a:r>
            <a:r>
              <a:rPr lang="pt-BR" sz="2000" dirty="0"/>
              <a:t>.” (Agnes </a:t>
            </a:r>
            <a:r>
              <a:rPr lang="pt-BR" sz="2000" dirty="0" err="1"/>
              <a:t>Macphail</a:t>
            </a:r>
            <a:r>
              <a:rPr lang="pt-BR" sz="2000" dirty="0"/>
              <a:t>)</a:t>
            </a:r>
          </a:p>
        </p:txBody>
      </p:sp>
      <p:pic>
        <p:nvPicPr>
          <p:cNvPr id="14" name="Imagem 13" descr="Tabela&#10;&#10;Descrição gerada automaticamente">
            <a:extLst>
              <a:ext uri="{FF2B5EF4-FFF2-40B4-BE49-F238E27FC236}">
                <a16:creationId xmlns:a16="http://schemas.microsoft.com/office/drawing/2014/main" id="{71D2A1D5-636C-E78B-9349-F2063087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665" y="539772"/>
            <a:ext cx="6988964" cy="1467222"/>
          </a:xfrm>
          <a:prstGeom prst="rect">
            <a:avLst/>
          </a:prstGeom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50D3B4C8-1DD7-B5E1-C3FF-EA36F7974182}"/>
              </a:ext>
            </a:extLst>
          </p:cNvPr>
          <p:cNvSpPr txBox="1">
            <a:spLocks/>
          </p:cNvSpPr>
          <p:nvPr/>
        </p:nvSpPr>
        <p:spPr>
          <a:xfrm>
            <a:off x="4869918" y="5541610"/>
            <a:ext cx="7106459" cy="1085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ROBESPIERRE,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Maximilien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Again, it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may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said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that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to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love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justice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and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equality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... In: WREN,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Linnea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H. (Ed.).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Perspectives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on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Western art.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Nova York: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Routledge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1994. v. 2, p. 212.; THOMAS,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Marlo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One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of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things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about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equality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not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just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you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treated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equally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to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a man... In: DEMAKIS, Joseph.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The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ultimate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book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of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quotations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Raleigh: Lulu, 2012. p. 101.;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MacPHAIL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Agnes.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want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for... In: GREAT CANADIAN SPEECHES.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Agnes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Macphail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on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women's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equality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1925, 1930. [2022?].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greatcanadianspeeches.ca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/2017/10/27/agnes-macphail-on-womensequality-1925-1930/. Acesso em: 22 jun. 2022.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273298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9194</TotalTime>
  <Words>683</Words>
  <Application>Microsoft Macintosh PowerPoint</Application>
  <PresentationFormat>Widescreen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Helvetica</vt:lpstr>
      <vt:lpstr>Pacote</vt:lpstr>
      <vt:lpstr>Apresentação do PowerPoint</vt:lpstr>
      <vt:lpstr>UNIT 2</vt:lpstr>
      <vt:lpstr>UNIT 2</vt:lpstr>
      <vt:lpstr>UNIT 2</vt:lpstr>
      <vt:lpstr>UNIT 2</vt:lpstr>
      <vt:lpstr>UNIT 2</vt:lpstr>
      <vt:lpstr>UNIT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68</cp:revision>
  <dcterms:created xsi:type="dcterms:W3CDTF">2023-05-08T13:05:16Z</dcterms:created>
  <dcterms:modified xsi:type="dcterms:W3CDTF">2023-05-22T10:09:47Z</dcterms:modified>
</cp:coreProperties>
</file>