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9"/>
  </p:notesMasterIdLst>
  <p:sldIdLst>
    <p:sldId id="362" r:id="rId2"/>
    <p:sldId id="258" r:id="rId3"/>
    <p:sldId id="415" r:id="rId4"/>
    <p:sldId id="414" r:id="rId5"/>
    <p:sldId id="364" r:id="rId6"/>
    <p:sldId id="365" r:id="rId7"/>
    <p:sldId id="3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EF6"/>
    <a:srgbClr val="4B4A4A"/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527"/>
    <p:restoredTop sz="95993"/>
  </p:normalViewPr>
  <p:slideViewPr>
    <p:cSldViewPr snapToGrid="0">
      <p:cViewPr varScale="1">
        <p:scale>
          <a:sx n="196" d="100"/>
          <a:sy n="196" d="100"/>
        </p:scale>
        <p:origin x="1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841FA-F87F-4440-B41A-900E2E0F2EA7}" type="doc">
      <dgm:prSet loTypeId="urn:microsoft.com/office/officeart/2005/8/layout/vList5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0200CDB6-A756-594A-B367-57B3A2319E07}">
      <dgm:prSet/>
      <dgm:spPr/>
      <dgm:t>
        <a:bodyPr/>
        <a:lstStyle/>
        <a:p>
          <a:r>
            <a:rPr lang="pt-BR" sz="1400" b="1" dirty="0"/>
            <a:t>5</a:t>
          </a:r>
          <a:r>
            <a:rPr lang="pt-BR" sz="1400" b="1" baseline="30000" dirty="0"/>
            <a:t>th</a:t>
          </a:r>
          <a:r>
            <a:rPr lang="pt-BR" sz="1400" b="1" dirty="0"/>
            <a:t>, 6</a:t>
          </a:r>
          <a:r>
            <a:rPr lang="pt-BR" sz="1400" b="1" baseline="30000" dirty="0"/>
            <a:t>th</a:t>
          </a:r>
          <a:r>
            <a:rPr lang="pt-BR" sz="1400" b="1" dirty="0"/>
            <a:t> </a:t>
          </a:r>
          <a:r>
            <a:rPr lang="pt-BR" sz="1400" b="1" dirty="0" err="1"/>
            <a:t>centuries</a:t>
          </a:r>
          <a:endParaRPr lang="pt-BR" sz="1400" b="1" dirty="0"/>
        </a:p>
      </dgm:t>
    </dgm:pt>
    <dgm:pt modelId="{B26FD64F-285F-4141-97F3-92493C17CC62}" type="parTrans" cxnId="{F7E9FC87-04EA-2E41-AE02-4174DDA397A8}">
      <dgm:prSet/>
      <dgm:spPr/>
      <dgm:t>
        <a:bodyPr/>
        <a:lstStyle/>
        <a:p>
          <a:endParaRPr lang="pt-BR"/>
        </a:p>
      </dgm:t>
    </dgm:pt>
    <dgm:pt modelId="{E765681B-C892-3546-BFDB-AE63576B19BE}" type="sibTrans" cxnId="{F7E9FC87-04EA-2E41-AE02-4174DDA397A8}">
      <dgm:prSet/>
      <dgm:spPr/>
      <dgm:t>
        <a:bodyPr/>
        <a:lstStyle/>
        <a:p>
          <a:endParaRPr lang="pt-BR"/>
        </a:p>
      </dgm:t>
    </dgm:pt>
    <dgm:pt modelId="{AF1BBD7D-DB25-9E45-AB21-DDDE35643211}">
      <dgm:prSet/>
      <dgm:spPr/>
      <dgm:t>
        <a:bodyPr/>
        <a:lstStyle/>
        <a:p>
          <a:r>
            <a:rPr lang="pt-BR" sz="1300" b="1" dirty="0"/>
            <a:t>9</a:t>
          </a:r>
          <a:r>
            <a:rPr lang="pt-BR" sz="1300" b="1" baseline="30000" dirty="0"/>
            <a:t>th</a:t>
          </a:r>
          <a:r>
            <a:rPr lang="pt-BR" sz="1300" b="1" dirty="0"/>
            <a:t> </a:t>
          </a:r>
          <a:r>
            <a:rPr lang="pt-BR" sz="1300" b="1" dirty="0" err="1"/>
            <a:t>century</a:t>
          </a:r>
          <a:endParaRPr lang="pt-BR" sz="1300" b="1" dirty="0"/>
        </a:p>
      </dgm:t>
    </dgm:pt>
    <dgm:pt modelId="{542195A9-25F9-AC4C-8D17-89B651542001}" type="parTrans" cxnId="{691BF039-7122-DF4B-949F-9732DCBB9BFF}">
      <dgm:prSet/>
      <dgm:spPr/>
      <dgm:t>
        <a:bodyPr/>
        <a:lstStyle/>
        <a:p>
          <a:endParaRPr lang="pt-BR"/>
        </a:p>
      </dgm:t>
    </dgm:pt>
    <dgm:pt modelId="{92FBC090-9A31-5D43-A9EC-CA7735C42F29}" type="sibTrans" cxnId="{691BF039-7122-DF4B-949F-9732DCBB9BFF}">
      <dgm:prSet/>
      <dgm:spPr/>
      <dgm:t>
        <a:bodyPr/>
        <a:lstStyle/>
        <a:p>
          <a:endParaRPr lang="pt-BR"/>
        </a:p>
      </dgm:t>
    </dgm:pt>
    <dgm:pt modelId="{47073A57-069C-4349-9B40-846C492E3512}">
      <dgm:prSet/>
      <dgm:spPr/>
      <dgm:t>
        <a:bodyPr/>
        <a:lstStyle/>
        <a:p>
          <a:r>
            <a:rPr lang="pt-BR" sz="1300" b="1" dirty="0"/>
            <a:t>16</a:t>
          </a:r>
          <a:r>
            <a:rPr lang="pt-BR" sz="1300" b="1" baseline="30000" dirty="0"/>
            <a:t>th</a:t>
          </a:r>
          <a:r>
            <a:rPr lang="pt-BR" sz="1300" b="1" dirty="0"/>
            <a:t> </a:t>
          </a:r>
          <a:r>
            <a:rPr lang="pt-BR" sz="1300" b="1" dirty="0" err="1"/>
            <a:t>century</a:t>
          </a:r>
          <a:endParaRPr lang="pt-BR" sz="1300" b="1" dirty="0"/>
        </a:p>
      </dgm:t>
    </dgm:pt>
    <dgm:pt modelId="{F95D9422-F85D-674C-A007-21BE5856F88F}" type="parTrans" cxnId="{FCD41526-E27A-D841-817F-9637032A9570}">
      <dgm:prSet/>
      <dgm:spPr/>
      <dgm:t>
        <a:bodyPr/>
        <a:lstStyle/>
        <a:p>
          <a:endParaRPr lang="pt-BR"/>
        </a:p>
      </dgm:t>
    </dgm:pt>
    <dgm:pt modelId="{26926B65-2E27-BC4E-8249-0AAD2308C1D1}" type="sibTrans" cxnId="{FCD41526-E27A-D841-817F-9637032A9570}">
      <dgm:prSet/>
      <dgm:spPr/>
      <dgm:t>
        <a:bodyPr/>
        <a:lstStyle/>
        <a:p>
          <a:endParaRPr lang="pt-BR"/>
        </a:p>
      </dgm:t>
    </dgm:pt>
    <dgm:pt modelId="{0AD47FB3-FA0F-CB45-8D40-034BD1C3BD07}">
      <dgm:prSet/>
      <dgm:spPr/>
      <dgm:t>
        <a:bodyPr/>
        <a:lstStyle/>
        <a:p>
          <a:r>
            <a:rPr lang="pt-BR" b="1" dirty="0"/>
            <a:t>17</a:t>
          </a:r>
          <a:r>
            <a:rPr lang="pt-BR" b="1" baseline="30000" dirty="0"/>
            <a:t>th</a:t>
          </a:r>
          <a:r>
            <a:rPr lang="pt-BR" b="1" dirty="0"/>
            <a:t> </a:t>
          </a:r>
          <a:r>
            <a:rPr lang="pt-BR" b="1" dirty="0" err="1"/>
            <a:t>century</a:t>
          </a:r>
          <a:endParaRPr lang="pt-BR" b="1" dirty="0"/>
        </a:p>
      </dgm:t>
    </dgm:pt>
    <dgm:pt modelId="{700D3C02-6325-E942-A512-9333FD29D490}" type="parTrans" cxnId="{F0F4D65C-B791-4B4D-A99B-C0B65937E017}">
      <dgm:prSet/>
      <dgm:spPr/>
      <dgm:t>
        <a:bodyPr/>
        <a:lstStyle/>
        <a:p>
          <a:endParaRPr lang="pt-BR"/>
        </a:p>
      </dgm:t>
    </dgm:pt>
    <dgm:pt modelId="{7EAFCE7D-D481-9E4F-B5AB-F5E1C02938ED}" type="sibTrans" cxnId="{F0F4D65C-B791-4B4D-A99B-C0B65937E017}">
      <dgm:prSet/>
      <dgm:spPr/>
      <dgm:t>
        <a:bodyPr/>
        <a:lstStyle/>
        <a:p>
          <a:endParaRPr lang="pt-BR"/>
        </a:p>
      </dgm:t>
    </dgm:pt>
    <dgm:pt modelId="{C78AA0E4-98C2-5741-9F03-95590E3F56B5}">
      <dgm:prSet/>
      <dgm:spPr/>
      <dgm:t>
        <a:bodyPr/>
        <a:lstStyle/>
        <a:p>
          <a:r>
            <a:rPr lang="pt-BR" sz="1300" b="1" dirty="0"/>
            <a:t>18</a:t>
          </a:r>
          <a:r>
            <a:rPr lang="pt-BR" sz="1300" b="1" baseline="30000" dirty="0"/>
            <a:t>th</a:t>
          </a:r>
          <a:r>
            <a:rPr lang="pt-BR" sz="1300" b="1" dirty="0"/>
            <a:t> </a:t>
          </a:r>
          <a:r>
            <a:rPr lang="pt-BR" sz="1300" b="1" dirty="0" err="1"/>
            <a:t>century</a:t>
          </a:r>
          <a:endParaRPr lang="pt-BR" sz="1300" b="1" dirty="0"/>
        </a:p>
      </dgm:t>
    </dgm:pt>
    <dgm:pt modelId="{249E1314-A4B4-1545-9CBF-9A53D8354D49}" type="parTrans" cxnId="{10B1F24A-0D22-2A4A-A82F-832472557500}">
      <dgm:prSet/>
      <dgm:spPr/>
      <dgm:t>
        <a:bodyPr/>
        <a:lstStyle/>
        <a:p>
          <a:endParaRPr lang="pt-BR"/>
        </a:p>
      </dgm:t>
    </dgm:pt>
    <dgm:pt modelId="{D4314367-5C2A-C747-B920-355B4A7929FA}" type="sibTrans" cxnId="{10B1F24A-0D22-2A4A-A82F-832472557500}">
      <dgm:prSet/>
      <dgm:spPr/>
      <dgm:t>
        <a:bodyPr/>
        <a:lstStyle/>
        <a:p>
          <a:endParaRPr lang="pt-BR"/>
        </a:p>
      </dgm:t>
    </dgm:pt>
    <dgm:pt modelId="{E21112F9-46FB-AC45-AD12-D03B12F0E4FE}">
      <dgm:prSet custT="1"/>
      <dgm:spPr/>
      <dgm:t>
        <a:bodyPr/>
        <a:lstStyle/>
        <a:p>
          <a:r>
            <a:rPr lang="pt-BR" sz="1800" i="1" dirty="0"/>
            <a:t>The </a:t>
          </a:r>
          <a:r>
            <a:rPr lang="pt-BR" sz="1800" i="1" dirty="0" err="1"/>
            <a:t>settlement</a:t>
          </a:r>
          <a:r>
            <a:rPr lang="pt-BR" sz="1800" i="1" dirty="0"/>
            <a:t> in </a:t>
          </a:r>
          <a:r>
            <a:rPr lang="pt-BR" sz="1800" i="1" dirty="0" err="1"/>
            <a:t>Britain</a:t>
          </a:r>
          <a:r>
            <a:rPr lang="pt-BR" sz="1800" i="1" dirty="0"/>
            <a:t> </a:t>
          </a:r>
          <a:r>
            <a:rPr lang="pt-BR" sz="1800" i="1" dirty="0" err="1"/>
            <a:t>of</a:t>
          </a:r>
          <a:r>
            <a:rPr lang="pt-BR" sz="1800" i="1" dirty="0"/>
            <a:t> </a:t>
          </a:r>
          <a:r>
            <a:rPr lang="pt-BR" sz="1800" i="1" dirty="0" err="1"/>
            <a:t>Jutes</a:t>
          </a:r>
          <a:r>
            <a:rPr lang="pt-BR" sz="1800" i="1" dirty="0"/>
            <a:t>, </a:t>
          </a:r>
          <a:r>
            <a:rPr lang="pt-BR" sz="1800" i="1" dirty="0" err="1"/>
            <a:t>Saxons</a:t>
          </a:r>
          <a:r>
            <a:rPr lang="pt-BR" sz="1800" i="1" dirty="0"/>
            <a:t> </a:t>
          </a:r>
          <a:r>
            <a:rPr lang="pt-BR" sz="1800" i="1" dirty="0" err="1"/>
            <a:t>and</a:t>
          </a:r>
          <a:r>
            <a:rPr lang="pt-BR" sz="1800" i="1" dirty="0"/>
            <a:t> </a:t>
          </a:r>
          <a:r>
            <a:rPr lang="pt-BR" sz="1800" i="1" dirty="0" err="1"/>
            <a:t>Angles</a:t>
          </a:r>
          <a:r>
            <a:rPr lang="pt-BR" sz="1800" i="1" dirty="0"/>
            <a:t>.</a:t>
          </a:r>
          <a:endParaRPr lang="pt-BR" sz="1800" dirty="0"/>
        </a:p>
      </dgm:t>
    </dgm:pt>
    <dgm:pt modelId="{57379BA7-932B-0648-9648-B3162D2458BC}" type="parTrans" cxnId="{FA34BEFB-6277-1746-8D36-9428198FF3E3}">
      <dgm:prSet/>
      <dgm:spPr/>
      <dgm:t>
        <a:bodyPr/>
        <a:lstStyle/>
        <a:p>
          <a:endParaRPr lang="pt-BR"/>
        </a:p>
      </dgm:t>
    </dgm:pt>
    <dgm:pt modelId="{2319B689-FBA5-C743-90DB-FD63DB37F8D3}" type="sibTrans" cxnId="{FA34BEFB-6277-1746-8D36-9428198FF3E3}">
      <dgm:prSet/>
      <dgm:spPr/>
      <dgm:t>
        <a:bodyPr/>
        <a:lstStyle/>
        <a:p>
          <a:endParaRPr lang="pt-BR"/>
        </a:p>
      </dgm:t>
    </dgm:pt>
    <dgm:pt modelId="{9E32116A-29AC-0645-B033-3DFD67B76983}">
      <dgm:prSet custT="1"/>
      <dgm:spPr/>
      <dgm:t>
        <a:bodyPr/>
        <a:lstStyle/>
        <a:p>
          <a:r>
            <a:rPr lang="pt-BR" sz="1800" i="1" dirty="0"/>
            <a:t>The Viking </a:t>
          </a:r>
          <a:r>
            <a:rPr lang="pt-BR" sz="1800" i="1" dirty="0" err="1"/>
            <a:t>invasions</a:t>
          </a:r>
          <a:r>
            <a:rPr lang="pt-BR" sz="1800" i="1" dirty="0"/>
            <a:t>.</a:t>
          </a:r>
          <a:endParaRPr lang="pt-BR" sz="1800" dirty="0"/>
        </a:p>
      </dgm:t>
    </dgm:pt>
    <dgm:pt modelId="{1DAEC193-4A9C-AD4D-B6DF-B3C4DB40000B}" type="parTrans" cxnId="{D5419908-528F-9545-B042-8D343A56F5CA}">
      <dgm:prSet/>
      <dgm:spPr/>
      <dgm:t>
        <a:bodyPr/>
        <a:lstStyle/>
        <a:p>
          <a:endParaRPr lang="pt-BR"/>
        </a:p>
      </dgm:t>
    </dgm:pt>
    <dgm:pt modelId="{68446F66-820E-FA4A-9DF1-0AC24ED1D1A3}" type="sibTrans" cxnId="{D5419908-528F-9545-B042-8D343A56F5CA}">
      <dgm:prSet/>
      <dgm:spPr/>
      <dgm:t>
        <a:bodyPr/>
        <a:lstStyle/>
        <a:p>
          <a:endParaRPr lang="pt-BR"/>
        </a:p>
      </dgm:t>
    </dgm:pt>
    <dgm:pt modelId="{CF33C4E9-851B-0F48-9DF9-321BA9751229}">
      <dgm:prSet custT="1"/>
      <dgm:spPr/>
      <dgm:t>
        <a:bodyPr/>
        <a:lstStyle/>
        <a:p>
          <a:r>
            <a:rPr lang="pt-BR" sz="1800" i="1" dirty="0"/>
            <a:t>The full </a:t>
          </a:r>
          <a:r>
            <a:rPr lang="pt-BR" sz="1800" i="1" dirty="0" err="1"/>
            <a:t>flowering</a:t>
          </a:r>
          <a:r>
            <a:rPr lang="pt-BR" sz="1800" i="1" dirty="0"/>
            <a:t> </a:t>
          </a:r>
          <a:r>
            <a:rPr lang="pt-BR" sz="1800" i="1" dirty="0" err="1"/>
            <a:t>of</a:t>
          </a:r>
          <a:r>
            <a:rPr lang="pt-BR" sz="1800" i="1" dirty="0"/>
            <a:t> </a:t>
          </a:r>
          <a:r>
            <a:rPr lang="pt-BR" sz="1800" i="1" dirty="0" err="1"/>
            <a:t>the</a:t>
          </a:r>
          <a:r>
            <a:rPr lang="pt-BR" sz="1800" i="1" dirty="0"/>
            <a:t> Renaissance</a:t>
          </a:r>
          <a:r>
            <a:rPr lang="pt-BR" sz="1000" i="1" dirty="0"/>
            <a:t>.</a:t>
          </a:r>
          <a:endParaRPr lang="pt-BR" sz="1000" dirty="0"/>
        </a:p>
      </dgm:t>
    </dgm:pt>
    <dgm:pt modelId="{ED9BF9AB-4F5E-784E-82D4-B70860E3265C}" type="parTrans" cxnId="{E30E1849-D608-224D-9675-CF1F7071BC0D}">
      <dgm:prSet/>
      <dgm:spPr/>
      <dgm:t>
        <a:bodyPr/>
        <a:lstStyle/>
        <a:p>
          <a:endParaRPr lang="pt-BR"/>
        </a:p>
      </dgm:t>
    </dgm:pt>
    <dgm:pt modelId="{170CE665-36F9-5948-A00B-A212AACCE24D}" type="sibTrans" cxnId="{E30E1849-D608-224D-9675-CF1F7071BC0D}">
      <dgm:prSet/>
      <dgm:spPr/>
      <dgm:t>
        <a:bodyPr/>
        <a:lstStyle/>
        <a:p>
          <a:endParaRPr lang="pt-BR"/>
        </a:p>
      </dgm:t>
    </dgm:pt>
    <dgm:pt modelId="{4594EA78-136B-C94A-AA92-64D04DB41DF2}">
      <dgm:prSet/>
      <dgm:spPr/>
      <dgm:t>
        <a:bodyPr/>
        <a:lstStyle/>
        <a:p>
          <a:r>
            <a:rPr lang="pt-BR" i="1"/>
            <a:t>The expansion to North America and South Africa.</a:t>
          </a:r>
          <a:endParaRPr lang="pt-BR" dirty="0"/>
        </a:p>
      </dgm:t>
    </dgm:pt>
    <dgm:pt modelId="{B0E937C8-E61A-0542-A463-297F9606D676}" type="parTrans" cxnId="{299A5C05-449B-6F43-A597-97BF44B06FEE}">
      <dgm:prSet/>
      <dgm:spPr/>
      <dgm:t>
        <a:bodyPr/>
        <a:lstStyle/>
        <a:p>
          <a:endParaRPr lang="pt-BR"/>
        </a:p>
      </dgm:t>
    </dgm:pt>
    <dgm:pt modelId="{A717BAEC-439C-1D4E-AD2D-E56016FD6090}" type="sibTrans" cxnId="{299A5C05-449B-6F43-A597-97BF44B06FEE}">
      <dgm:prSet/>
      <dgm:spPr/>
      <dgm:t>
        <a:bodyPr/>
        <a:lstStyle/>
        <a:p>
          <a:endParaRPr lang="pt-BR"/>
        </a:p>
      </dgm:t>
    </dgm:pt>
    <dgm:pt modelId="{CA8E9197-9593-3B47-8B30-856AFCBD64D3}">
      <dgm:prSet custT="1"/>
      <dgm:spPr/>
      <dgm:t>
        <a:bodyPr/>
        <a:lstStyle/>
        <a:p>
          <a:r>
            <a:rPr lang="pt-BR" sz="1600" i="1" dirty="0"/>
            <a:t>The </a:t>
          </a:r>
          <a:r>
            <a:rPr lang="pt-BR" sz="1600" i="1" dirty="0" err="1"/>
            <a:t>expansion</a:t>
          </a:r>
          <a:r>
            <a:rPr lang="pt-BR" sz="1600" i="1" dirty="0"/>
            <a:t> </a:t>
          </a:r>
          <a:r>
            <a:rPr lang="pt-BR" sz="1600" i="1" dirty="0" err="1"/>
            <a:t>to</a:t>
          </a:r>
          <a:r>
            <a:rPr lang="pt-BR" sz="1600" i="1" dirty="0"/>
            <a:t> </a:t>
          </a:r>
          <a:r>
            <a:rPr lang="pt-BR" sz="1600" i="1" dirty="0" err="1"/>
            <a:t>India</a:t>
          </a:r>
          <a:r>
            <a:rPr lang="pt-BR" sz="1600" i="1" dirty="0"/>
            <a:t>, Australia, </a:t>
          </a:r>
          <a:r>
            <a:rPr lang="pt-BR" sz="1600" i="1" dirty="0" err="1"/>
            <a:t>and</a:t>
          </a:r>
          <a:r>
            <a:rPr lang="pt-BR" sz="1600" i="1" dirty="0"/>
            <a:t> New Zealand.</a:t>
          </a:r>
          <a:endParaRPr lang="pt-BR" sz="1600" dirty="0"/>
        </a:p>
      </dgm:t>
    </dgm:pt>
    <dgm:pt modelId="{572DD65D-37A1-CE41-8433-8F92CC3BFB25}" type="parTrans" cxnId="{75B82194-3361-7A49-B82E-4A852F02CD79}">
      <dgm:prSet/>
      <dgm:spPr/>
      <dgm:t>
        <a:bodyPr/>
        <a:lstStyle/>
        <a:p>
          <a:endParaRPr lang="pt-BR"/>
        </a:p>
      </dgm:t>
    </dgm:pt>
    <dgm:pt modelId="{7FFBFE94-76DE-5049-B6AA-1FDC04782806}" type="sibTrans" cxnId="{75B82194-3361-7A49-B82E-4A852F02CD79}">
      <dgm:prSet/>
      <dgm:spPr/>
      <dgm:t>
        <a:bodyPr/>
        <a:lstStyle/>
        <a:p>
          <a:endParaRPr lang="pt-BR"/>
        </a:p>
      </dgm:t>
    </dgm:pt>
    <dgm:pt modelId="{00B07D12-350D-7C46-9A13-1EBEBA73FA84}" type="pres">
      <dgm:prSet presAssocID="{263841FA-F87F-4440-B41A-900E2E0F2EA7}" presName="Name0" presStyleCnt="0">
        <dgm:presLayoutVars>
          <dgm:dir/>
          <dgm:animLvl val="lvl"/>
          <dgm:resizeHandles val="exact"/>
        </dgm:presLayoutVars>
      </dgm:prSet>
      <dgm:spPr/>
    </dgm:pt>
    <dgm:pt modelId="{D0F74A9B-CCC1-5B44-B044-E2EB419913D1}" type="pres">
      <dgm:prSet presAssocID="{0200CDB6-A756-594A-B367-57B3A2319E07}" presName="linNode" presStyleCnt="0"/>
      <dgm:spPr/>
    </dgm:pt>
    <dgm:pt modelId="{853586ED-9C13-DB4A-948C-4049C6DC8F84}" type="pres">
      <dgm:prSet presAssocID="{0200CDB6-A756-594A-B367-57B3A2319E07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689FC8D9-EEB9-924B-8AB5-8FE6F1284233}" type="pres">
      <dgm:prSet presAssocID="{0200CDB6-A756-594A-B367-57B3A2319E07}" presName="descendantText" presStyleLbl="alignAccFollowNode1" presStyleIdx="0" presStyleCnt="5">
        <dgm:presLayoutVars>
          <dgm:bulletEnabled val="1"/>
        </dgm:presLayoutVars>
      </dgm:prSet>
      <dgm:spPr/>
    </dgm:pt>
    <dgm:pt modelId="{DF2FBF1E-15D9-654A-9A2B-AB5619956BFD}" type="pres">
      <dgm:prSet presAssocID="{E765681B-C892-3546-BFDB-AE63576B19BE}" presName="sp" presStyleCnt="0"/>
      <dgm:spPr/>
    </dgm:pt>
    <dgm:pt modelId="{B12F33E9-03FC-F941-91F1-C9A70E992E94}" type="pres">
      <dgm:prSet presAssocID="{AF1BBD7D-DB25-9E45-AB21-DDDE35643211}" presName="linNode" presStyleCnt="0"/>
      <dgm:spPr/>
    </dgm:pt>
    <dgm:pt modelId="{E9DEBDC5-DE38-934C-87FD-BC68B1B12AA3}" type="pres">
      <dgm:prSet presAssocID="{AF1BBD7D-DB25-9E45-AB21-DDDE35643211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6F972343-6E2E-C047-9500-F0B98191986F}" type="pres">
      <dgm:prSet presAssocID="{AF1BBD7D-DB25-9E45-AB21-DDDE35643211}" presName="descendantText" presStyleLbl="alignAccFollowNode1" presStyleIdx="1" presStyleCnt="5">
        <dgm:presLayoutVars>
          <dgm:bulletEnabled val="1"/>
        </dgm:presLayoutVars>
      </dgm:prSet>
      <dgm:spPr/>
    </dgm:pt>
    <dgm:pt modelId="{BFAB2C32-89C8-2A42-9511-466EBE0083A1}" type="pres">
      <dgm:prSet presAssocID="{92FBC090-9A31-5D43-A9EC-CA7735C42F29}" presName="sp" presStyleCnt="0"/>
      <dgm:spPr/>
    </dgm:pt>
    <dgm:pt modelId="{1A9350F5-F60C-AB47-BF4F-69C5DA1F5D27}" type="pres">
      <dgm:prSet presAssocID="{47073A57-069C-4349-9B40-846C492E3512}" presName="linNode" presStyleCnt="0"/>
      <dgm:spPr/>
    </dgm:pt>
    <dgm:pt modelId="{384CE68C-5019-2E4E-98D3-7A84BFAB0B74}" type="pres">
      <dgm:prSet presAssocID="{47073A57-069C-4349-9B40-846C492E3512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D157CCAB-F2B0-0E40-900C-D1C587D45948}" type="pres">
      <dgm:prSet presAssocID="{47073A57-069C-4349-9B40-846C492E3512}" presName="descendantText" presStyleLbl="alignAccFollowNode1" presStyleIdx="2" presStyleCnt="5">
        <dgm:presLayoutVars>
          <dgm:bulletEnabled val="1"/>
        </dgm:presLayoutVars>
      </dgm:prSet>
      <dgm:spPr/>
    </dgm:pt>
    <dgm:pt modelId="{F7CC2E62-0167-3942-857A-1C7015353589}" type="pres">
      <dgm:prSet presAssocID="{26926B65-2E27-BC4E-8249-0AAD2308C1D1}" presName="sp" presStyleCnt="0"/>
      <dgm:spPr/>
    </dgm:pt>
    <dgm:pt modelId="{8DA7C60F-0E55-5F47-943E-312933B10BA3}" type="pres">
      <dgm:prSet presAssocID="{0AD47FB3-FA0F-CB45-8D40-034BD1C3BD07}" presName="linNode" presStyleCnt="0"/>
      <dgm:spPr/>
    </dgm:pt>
    <dgm:pt modelId="{C4E99420-2022-2D45-B79C-D5EA5DC2883C}" type="pres">
      <dgm:prSet presAssocID="{0AD47FB3-FA0F-CB45-8D40-034BD1C3BD07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8EC2FB63-4944-B245-925C-CACAAB5FB9A8}" type="pres">
      <dgm:prSet presAssocID="{0AD47FB3-FA0F-CB45-8D40-034BD1C3BD07}" presName="descendantText" presStyleLbl="alignAccFollowNode1" presStyleIdx="3" presStyleCnt="5">
        <dgm:presLayoutVars>
          <dgm:bulletEnabled val="1"/>
        </dgm:presLayoutVars>
      </dgm:prSet>
      <dgm:spPr/>
    </dgm:pt>
    <dgm:pt modelId="{93592E18-C514-8A46-82E1-C810F690DC59}" type="pres">
      <dgm:prSet presAssocID="{7EAFCE7D-D481-9E4F-B5AB-F5E1C02938ED}" presName="sp" presStyleCnt="0"/>
      <dgm:spPr/>
    </dgm:pt>
    <dgm:pt modelId="{3554078C-2990-174F-B387-D00A891033D6}" type="pres">
      <dgm:prSet presAssocID="{C78AA0E4-98C2-5741-9F03-95590E3F56B5}" presName="linNode" presStyleCnt="0"/>
      <dgm:spPr/>
    </dgm:pt>
    <dgm:pt modelId="{7E046B68-6645-204C-8B06-47E55738329C}" type="pres">
      <dgm:prSet presAssocID="{C78AA0E4-98C2-5741-9F03-95590E3F56B5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C238AE6A-4001-8241-B977-50CBA48D4D11}" type="pres">
      <dgm:prSet presAssocID="{C78AA0E4-98C2-5741-9F03-95590E3F56B5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299A5C05-449B-6F43-A597-97BF44B06FEE}" srcId="{0AD47FB3-FA0F-CB45-8D40-034BD1C3BD07}" destId="{4594EA78-136B-C94A-AA92-64D04DB41DF2}" srcOrd="0" destOrd="0" parTransId="{B0E937C8-E61A-0542-A463-297F9606D676}" sibTransId="{A717BAEC-439C-1D4E-AD2D-E56016FD6090}"/>
    <dgm:cxn modelId="{D5419908-528F-9545-B042-8D343A56F5CA}" srcId="{AF1BBD7D-DB25-9E45-AB21-DDDE35643211}" destId="{9E32116A-29AC-0645-B033-3DFD67B76983}" srcOrd="0" destOrd="0" parTransId="{1DAEC193-4A9C-AD4D-B6DF-B3C4DB40000B}" sibTransId="{68446F66-820E-FA4A-9DF1-0AC24ED1D1A3}"/>
    <dgm:cxn modelId="{35CB390F-0EDF-694C-80C2-3D41AA8EA60A}" type="presOf" srcId="{4594EA78-136B-C94A-AA92-64D04DB41DF2}" destId="{8EC2FB63-4944-B245-925C-CACAAB5FB9A8}" srcOrd="0" destOrd="0" presId="urn:microsoft.com/office/officeart/2005/8/layout/vList5"/>
    <dgm:cxn modelId="{6385AC0F-2CED-8149-BF0F-9A90AE02F0A5}" type="presOf" srcId="{47073A57-069C-4349-9B40-846C492E3512}" destId="{384CE68C-5019-2E4E-98D3-7A84BFAB0B74}" srcOrd="0" destOrd="0" presId="urn:microsoft.com/office/officeart/2005/8/layout/vList5"/>
    <dgm:cxn modelId="{FCD41526-E27A-D841-817F-9637032A9570}" srcId="{263841FA-F87F-4440-B41A-900E2E0F2EA7}" destId="{47073A57-069C-4349-9B40-846C492E3512}" srcOrd="2" destOrd="0" parTransId="{F95D9422-F85D-674C-A007-21BE5856F88F}" sibTransId="{26926B65-2E27-BC4E-8249-0AAD2308C1D1}"/>
    <dgm:cxn modelId="{82D8822A-2CB5-9442-9D07-2A2ABA713523}" type="presOf" srcId="{0200CDB6-A756-594A-B367-57B3A2319E07}" destId="{853586ED-9C13-DB4A-948C-4049C6DC8F84}" srcOrd="0" destOrd="0" presId="urn:microsoft.com/office/officeart/2005/8/layout/vList5"/>
    <dgm:cxn modelId="{691BF039-7122-DF4B-949F-9732DCBB9BFF}" srcId="{263841FA-F87F-4440-B41A-900E2E0F2EA7}" destId="{AF1BBD7D-DB25-9E45-AB21-DDDE35643211}" srcOrd="1" destOrd="0" parTransId="{542195A9-25F9-AC4C-8D17-89B651542001}" sibTransId="{92FBC090-9A31-5D43-A9EC-CA7735C42F29}"/>
    <dgm:cxn modelId="{E30E1849-D608-224D-9675-CF1F7071BC0D}" srcId="{47073A57-069C-4349-9B40-846C492E3512}" destId="{CF33C4E9-851B-0F48-9DF9-321BA9751229}" srcOrd="0" destOrd="0" parTransId="{ED9BF9AB-4F5E-784E-82D4-B70860E3265C}" sibTransId="{170CE665-36F9-5948-A00B-A212AACCE24D}"/>
    <dgm:cxn modelId="{10B1F24A-0D22-2A4A-A82F-832472557500}" srcId="{263841FA-F87F-4440-B41A-900E2E0F2EA7}" destId="{C78AA0E4-98C2-5741-9F03-95590E3F56B5}" srcOrd="4" destOrd="0" parTransId="{249E1314-A4B4-1545-9CBF-9A53D8354D49}" sibTransId="{D4314367-5C2A-C747-B920-355B4A7929FA}"/>
    <dgm:cxn modelId="{1D54855B-E31F-8C44-91C3-889148956130}" type="presOf" srcId="{C78AA0E4-98C2-5741-9F03-95590E3F56B5}" destId="{7E046B68-6645-204C-8B06-47E55738329C}" srcOrd="0" destOrd="0" presId="urn:microsoft.com/office/officeart/2005/8/layout/vList5"/>
    <dgm:cxn modelId="{F0F4D65C-B791-4B4D-A99B-C0B65937E017}" srcId="{263841FA-F87F-4440-B41A-900E2E0F2EA7}" destId="{0AD47FB3-FA0F-CB45-8D40-034BD1C3BD07}" srcOrd="3" destOrd="0" parTransId="{700D3C02-6325-E942-A512-9333FD29D490}" sibTransId="{7EAFCE7D-D481-9E4F-B5AB-F5E1C02938ED}"/>
    <dgm:cxn modelId="{F7E9FC87-04EA-2E41-AE02-4174DDA397A8}" srcId="{263841FA-F87F-4440-B41A-900E2E0F2EA7}" destId="{0200CDB6-A756-594A-B367-57B3A2319E07}" srcOrd="0" destOrd="0" parTransId="{B26FD64F-285F-4141-97F3-92493C17CC62}" sibTransId="{E765681B-C892-3546-BFDB-AE63576B19BE}"/>
    <dgm:cxn modelId="{A441658B-F759-1B45-A254-FE788EC4EE3A}" type="presOf" srcId="{E21112F9-46FB-AC45-AD12-D03B12F0E4FE}" destId="{689FC8D9-EEB9-924B-8AB5-8FE6F1284233}" srcOrd="0" destOrd="0" presId="urn:microsoft.com/office/officeart/2005/8/layout/vList5"/>
    <dgm:cxn modelId="{92D77892-55AE-0347-818C-DCB1702F453C}" type="presOf" srcId="{9E32116A-29AC-0645-B033-3DFD67B76983}" destId="{6F972343-6E2E-C047-9500-F0B98191986F}" srcOrd="0" destOrd="0" presId="urn:microsoft.com/office/officeart/2005/8/layout/vList5"/>
    <dgm:cxn modelId="{75B82194-3361-7A49-B82E-4A852F02CD79}" srcId="{C78AA0E4-98C2-5741-9F03-95590E3F56B5}" destId="{CA8E9197-9593-3B47-8B30-856AFCBD64D3}" srcOrd="0" destOrd="0" parTransId="{572DD65D-37A1-CE41-8433-8F92CC3BFB25}" sibTransId="{7FFBFE94-76DE-5049-B6AA-1FDC04782806}"/>
    <dgm:cxn modelId="{49F4D09B-BF91-DB45-AB48-DA532EA1C7F2}" type="presOf" srcId="{263841FA-F87F-4440-B41A-900E2E0F2EA7}" destId="{00B07D12-350D-7C46-9A13-1EBEBA73FA84}" srcOrd="0" destOrd="0" presId="urn:microsoft.com/office/officeart/2005/8/layout/vList5"/>
    <dgm:cxn modelId="{577E6EA9-34A5-1840-942C-04A4D5C3F731}" type="presOf" srcId="{CA8E9197-9593-3B47-8B30-856AFCBD64D3}" destId="{C238AE6A-4001-8241-B977-50CBA48D4D11}" srcOrd="0" destOrd="0" presId="urn:microsoft.com/office/officeart/2005/8/layout/vList5"/>
    <dgm:cxn modelId="{CD7F08B2-CEC2-AF41-9D5A-811733748555}" type="presOf" srcId="{AF1BBD7D-DB25-9E45-AB21-DDDE35643211}" destId="{E9DEBDC5-DE38-934C-87FD-BC68B1B12AA3}" srcOrd="0" destOrd="0" presId="urn:microsoft.com/office/officeart/2005/8/layout/vList5"/>
    <dgm:cxn modelId="{A3259AC6-0D4C-164C-B8C6-EAE5EDE52E3F}" type="presOf" srcId="{0AD47FB3-FA0F-CB45-8D40-034BD1C3BD07}" destId="{C4E99420-2022-2D45-B79C-D5EA5DC2883C}" srcOrd="0" destOrd="0" presId="urn:microsoft.com/office/officeart/2005/8/layout/vList5"/>
    <dgm:cxn modelId="{FA34BEFB-6277-1746-8D36-9428198FF3E3}" srcId="{0200CDB6-A756-594A-B367-57B3A2319E07}" destId="{E21112F9-46FB-AC45-AD12-D03B12F0E4FE}" srcOrd="0" destOrd="0" parTransId="{57379BA7-932B-0648-9648-B3162D2458BC}" sibTransId="{2319B689-FBA5-C743-90DB-FD63DB37F8D3}"/>
    <dgm:cxn modelId="{587BF2FD-3551-D248-A924-4F929808BCCB}" type="presOf" srcId="{CF33C4E9-851B-0F48-9DF9-321BA9751229}" destId="{D157CCAB-F2B0-0E40-900C-D1C587D45948}" srcOrd="0" destOrd="0" presId="urn:microsoft.com/office/officeart/2005/8/layout/vList5"/>
    <dgm:cxn modelId="{2A7F7FFD-E7DD-B148-84D7-03DF08AEC6E3}" type="presParOf" srcId="{00B07D12-350D-7C46-9A13-1EBEBA73FA84}" destId="{D0F74A9B-CCC1-5B44-B044-E2EB419913D1}" srcOrd="0" destOrd="0" presId="urn:microsoft.com/office/officeart/2005/8/layout/vList5"/>
    <dgm:cxn modelId="{8FAF75D3-C5BD-C84A-B028-ADD4B8C29C61}" type="presParOf" srcId="{D0F74A9B-CCC1-5B44-B044-E2EB419913D1}" destId="{853586ED-9C13-DB4A-948C-4049C6DC8F84}" srcOrd="0" destOrd="0" presId="urn:microsoft.com/office/officeart/2005/8/layout/vList5"/>
    <dgm:cxn modelId="{44464A0D-F657-BE45-BE96-F50DFEB721E1}" type="presParOf" srcId="{D0F74A9B-CCC1-5B44-B044-E2EB419913D1}" destId="{689FC8D9-EEB9-924B-8AB5-8FE6F1284233}" srcOrd="1" destOrd="0" presId="urn:microsoft.com/office/officeart/2005/8/layout/vList5"/>
    <dgm:cxn modelId="{DC4B673D-CC06-0448-AAD7-309DA51F4876}" type="presParOf" srcId="{00B07D12-350D-7C46-9A13-1EBEBA73FA84}" destId="{DF2FBF1E-15D9-654A-9A2B-AB5619956BFD}" srcOrd="1" destOrd="0" presId="urn:microsoft.com/office/officeart/2005/8/layout/vList5"/>
    <dgm:cxn modelId="{D2C8B27C-8B0C-FC4D-8B1D-0302405CDA84}" type="presParOf" srcId="{00B07D12-350D-7C46-9A13-1EBEBA73FA84}" destId="{B12F33E9-03FC-F941-91F1-C9A70E992E94}" srcOrd="2" destOrd="0" presId="urn:microsoft.com/office/officeart/2005/8/layout/vList5"/>
    <dgm:cxn modelId="{844D0407-34D2-924F-819B-987B89B2B907}" type="presParOf" srcId="{B12F33E9-03FC-F941-91F1-C9A70E992E94}" destId="{E9DEBDC5-DE38-934C-87FD-BC68B1B12AA3}" srcOrd="0" destOrd="0" presId="urn:microsoft.com/office/officeart/2005/8/layout/vList5"/>
    <dgm:cxn modelId="{D5B6F942-B2F1-A443-9B42-784841611D2C}" type="presParOf" srcId="{B12F33E9-03FC-F941-91F1-C9A70E992E94}" destId="{6F972343-6E2E-C047-9500-F0B98191986F}" srcOrd="1" destOrd="0" presId="urn:microsoft.com/office/officeart/2005/8/layout/vList5"/>
    <dgm:cxn modelId="{719D7E6F-550F-A840-9C09-68CEDD778E48}" type="presParOf" srcId="{00B07D12-350D-7C46-9A13-1EBEBA73FA84}" destId="{BFAB2C32-89C8-2A42-9511-466EBE0083A1}" srcOrd="3" destOrd="0" presId="urn:microsoft.com/office/officeart/2005/8/layout/vList5"/>
    <dgm:cxn modelId="{25F94C7E-EBA5-074B-B995-B617E43D42ED}" type="presParOf" srcId="{00B07D12-350D-7C46-9A13-1EBEBA73FA84}" destId="{1A9350F5-F60C-AB47-BF4F-69C5DA1F5D27}" srcOrd="4" destOrd="0" presId="urn:microsoft.com/office/officeart/2005/8/layout/vList5"/>
    <dgm:cxn modelId="{17977167-252D-C044-9EC6-58D02154B112}" type="presParOf" srcId="{1A9350F5-F60C-AB47-BF4F-69C5DA1F5D27}" destId="{384CE68C-5019-2E4E-98D3-7A84BFAB0B74}" srcOrd="0" destOrd="0" presId="urn:microsoft.com/office/officeart/2005/8/layout/vList5"/>
    <dgm:cxn modelId="{3A2DC0BB-22B5-D444-9810-DF49D875F03D}" type="presParOf" srcId="{1A9350F5-F60C-AB47-BF4F-69C5DA1F5D27}" destId="{D157CCAB-F2B0-0E40-900C-D1C587D45948}" srcOrd="1" destOrd="0" presId="urn:microsoft.com/office/officeart/2005/8/layout/vList5"/>
    <dgm:cxn modelId="{6DBA8914-D4C6-DF45-8F32-9B39236B3CB5}" type="presParOf" srcId="{00B07D12-350D-7C46-9A13-1EBEBA73FA84}" destId="{F7CC2E62-0167-3942-857A-1C7015353589}" srcOrd="5" destOrd="0" presId="urn:microsoft.com/office/officeart/2005/8/layout/vList5"/>
    <dgm:cxn modelId="{1CCF4BD6-D8D5-9B4F-9D25-DBF49169EB23}" type="presParOf" srcId="{00B07D12-350D-7C46-9A13-1EBEBA73FA84}" destId="{8DA7C60F-0E55-5F47-943E-312933B10BA3}" srcOrd="6" destOrd="0" presId="urn:microsoft.com/office/officeart/2005/8/layout/vList5"/>
    <dgm:cxn modelId="{954B47FA-DDDE-9047-8A9F-D6DAE9FB729D}" type="presParOf" srcId="{8DA7C60F-0E55-5F47-943E-312933B10BA3}" destId="{C4E99420-2022-2D45-B79C-D5EA5DC2883C}" srcOrd="0" destOrd="0" presId="urn:microsoft.com/office/officeart/2005/8/layout/vList5"/>
    <dgm:cxn modelId="{DB9BEA56-B7FF-DF4F-A5DE-D97FB1348136}" type="presParOf" srcId="{8DA7C60F-0E55-5F47-943E-312933B10BA3}" destId="{8EC2FB63-4944-B245-925C-CACAAB5FB9A8}" srcOrd="1" destOrd="0" presId="urn:microsoft.com/office/officeart/2005/8/layout/vList5"/>
    <dgm:cxn modelId="{05F539F5-4A27-2740-93E6-CFECB1608007}" type="presParOf" srcId="{00B07D12-350D-7C46-9A13-1EBEBA73FA84}" destId="{93592E18-C514-8A46-82E1-C810F690DC59}" srcOrd="7" destOrd="0" presId="urn:microsoft.com/office/officeart/2005/8/layout/vList5"/>
    <dgm:cxn modelId="{2C17D0DF-25DC-1546-9634-8FAF093AD31D}" type="presParOf" srcId="{00B07D12-350D-7C46-9A13-1EBEBA73FA84}" destId="{3554078C-2990-174F-B387-D00A891033D6}" srcOrd="8" destOrd="0" presId="urn:microsoft.com/office/officeart/2005/8/layout/vList5"/>
    <dgm:cxn modelId="{BE4AE8FA-DDA9-6648-A0D6-98C515CCBAA7}" type="presParOf" srcId="{3554078C-2990-174F-B387-D00A891033D6}" destId="{7E046B68-6645-204C-8B06-47E55738329C}" srcOrd="0" destOrd="0" presId="urn:microsoft.com/office/officeart/2005/8/layout/vList5"/>
    <dgm:cxn modelId="{56160325-7A49-6840-9514-31DC2B359414}" type="presParOf" srcId="{3554078C-2990-174F-B387-D00A891033D6}" destId="{C238AE6A-4001-8241-B977-50CBA48D4D1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686FCD-2145-7541-9379-89815446BF5F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D3705C57-82D4-CA47-9B62-821448318655}">
      <dgm:prSet/>
      <dgm:spPr/>
      <dgm:t>
        <a:bodyPr/>
        <a:lstStyle/>
        <a:p>
          <a:r>
            <a:rPr lang="pt-BR" i="1" dirty="0"/>
            <a:t>British </a:t>
          </a:r>
          <a:r>
            <a:rPr lang="pt-BR" i="1" dirty="0" err="1"/>
            <a:t>colonialism</a:t>
          </a:r>
          <a:r>
            <a:rPr lang="pt-BR" i="1" dirty="0"/>
            <a:t> </a:t>
          </a:r>
          <a:r>
            <a:rPr lang="pt-BR" i="1" dirty="0" err="1"/>
            <a:t>from</a:t>
          </a:r>
          <a:r>
            <a:rPr lang="pt-BR" i="1" dirty="0"/>
            <a:t> </a:t>
          </a:r>
          <a:r>
            <a:rPr lang="pt-BR" i="1" dirty="0" err="1"/>
            <a:t>the</a:t>
          </a:r>
          <a:r>
            <a:rPr lang="pt-BR" i="1" dirty="0"/>
            <a:t> </a:t>
          </a:r>
          <a:r>
            <a:rPr lang="pt-BR" i="1" dirty="0" err="1"/>
            <a:t>seventeenth</a:t>
          </a:r>
          <a:r>
            <a:rPr lang="pt-BR" i="1" dirty="0"/>
            <a:t> </a:t>
          </a:r>
          <a:r>
            <a:rPr lang="pt-BR" i="1" dirty="0" err="1"/>
            <a:t>to</a:t>
          </a:r>
          <a:r>
            <a:rPr lang="pt-BR" i="1" dirty="0"/>
            <a:t> </a:t>
          </a:r>
          <a:r>
            <a:rPr lang="pt-BR" i="1" dirty="0" err="1"/>
            <a:t>the</a:t>
          </a:r>
          <a:r>
            <a:rPr lang="pt-BR" i="1" dirty="0"/>
            <a:t> </a:t>
          </a:r>
          <a:r>
            <a:rPr lang="pt-BR" i="1" dirty="0" err="1"/>
            <a:t>twentieth</a:t>
          </a:r>
          <a:r>
            <a:rPr lang="pt-BR" i="1" dirty="0"/>
            <a:t> </a:t>
          </a:r>
          <a:r>
            <a:rPr lang="pt-BR" i="1" dirty="0" err="1"/>
            <a:t>century</a:t>
          </a:r>
          <a:r>
            <a:rPr lang="pt-BR" i="1" dirty="0"/>
            <a:t>. </a:t>
          </a:r>
          <a:endParaRPr lang="pt-BR" dirty="0"/>
        </a:p>
      </dgm:t>
    </dgm:pt>
    <dgm:pt modelId="{0FD911FB-A710-5B42-8DFC-E4CBBE1F5AAE}" type="parTrans" cxnId="{5AC6F581-9813-344C-992A-3E5FAEB7F44F}">
      <dgm:prSet/>
      <dgm:spPr/>
      <dgm:t>
        <a:bodyPr/>
        <a:lstStyle/>
        <a:p>
          <a:endParaRPr lang="pt-BR"/>
        </a:p>
      </dgm:t>
    </dgm:pt>
    <dgm:pt modelId="{8DDB82DB-E806-094F-9A2D-90D3A102FABF}" type="sibTrans" cxnId="{5AC6F581-9813-344C-992A-3E5FAEB7F44F}">
      <dgm:prSet/>
      <dgm:spPr/>
      <dgm:t>
        <a:bodyPr/>
        <a:lstStyle/>
        <a:p>
          <a:endParaRPr lang="pt-BR"/>
        </a:p>
      </dgm:t>
    </dgm:pt>
    <dgm:pt modelId="{969748EF-BC37-1944-B22C-B32B9FFE27FD}">
      <dgm:prSet/>
      <dgm:spPr/>
      <dgm:t>
        <a:bodyPr/>
        <a:lstStyle/>
        <a:p>
          <a:r>
            <a:rPr lang="pt-BR" i="1" dirty="0"/>
            <a:t>British </a:t>
          </a:r>
          <a:r>
            <a:rPr lang="pt-BR" i="1" dirty="0" err="1"/>
            <a:t>leadership</a:t>
          </a:r>
          <a:r>
            <a:rPr lang="pt-BR" i="1" dirty="0"/>
            <a:t> in </a:t>
          </a:r>
          <a:r>
            <a:rPr lang="pt-BR" i="1" dirty="0" err="1"/>
            <a:t>the</a:t>
          </a:r>
          <a:r>
            <a:rPr lang="pt-BR" i="1" dirty="0"/>
            <a:t> Industrial Revolution in </a:t>
          </a:r>
          <a:r>
            <a:rPr lang="pt-BR" i="1" dirty="0" err="1"/>
            <a:t>the</a:t>
          </a:r>
          <a:r>
            <a:rPr lang="pt-BR" i="1" dirty="0"/>
            <a:t> </a:t>
          </a:r>
          <a:r>
            <a:rPr lang="pt-BR" i="1" dirty="0" err="1"/>
            <a:t>eighteenth</a:t>
          </a:r>
          <a:r>
            <a:rPr lang="pt-BR" i="1" dirty="0"/>
            <a:t> </a:t>
          </a:r>
          <a:r>
            <a:rPr lang="pt-BR" i="1" dirty="0" err="1"/>
            <a:t>and</a:t>
          </a:r>
          <a:r>
            <a:rPr lang="pt-BR" i="1" dirty="0"/>
            <a:t> </a:t>
          </a:r>
          <a:r>
            <a:rPr lang="pt-BR" i="1" dirty="0" err="1"/>
            <a:t>nineteenth</a:t>
          </a:r>
          <a:r>
            <a:rPr lang="pt-BR" i="1" dirty="0"/>
            <a:t> </a:t>
          </a:r>
          <a:r>
            <a:rPr lang="pt-BR" i="1" dirty="0" err="1"/>
            <a:t>centuries</a:t>
          </a:r>
          <a:r>
            <a:rPr lang="pt-BR" i="1" dirty="0"/>
            <a:t>. </a:t>
          </a:r>
          <a:endParaRPr lang="pt-BR" dirty="0"/>
        </a:p>
      </dgm:t>
    </dgm:pt>
    <dgm:pt modelId="{D6073D98-6900-6546-9A4F-8AE656FFACBE}" type="parTrans" cxnId="{CA24D4E1-972D-6442-B1D3-3F6965EACB0A}">
      <dgm:prSet/>
      <dgm:spPr/>
      <dgm:t>
        <a:bodyPr/>
        <a:lstStyle/>
        <a:p>
          <a:endParaRPr lang="pt-BR"/>
        </a:p>
      </dgm:t>
    </dgm:pt>
    <dgm:pt modelId="{92AF2BB5-63FF-7548-85DA-B1FB1D5C56DD}" type="sibTrans" cxnId="{CA24D4E1-972D-6442-B1D3-3F6965EACB0A}">
      <dgm:prSet/>
      <dgm:spPr/>
      <dgm:t>
        <a:bodyPr/>
        <a:lstStyle/>
        <a:p>
          <a:endParaRPr lang="pt-BR"/>
        </a:p>
      </dgm:t>
    </dgm:pt>
    <dgm:pt modelId="{713DCC31-B402-604B-81D0-25FD6F1E1746}">
      <dgm:prSet/>
      <dgm:spPr/>
      <dgm:t>
        <a:bodyPr/>
        <a:lstStyle/>
        <a:p>
          <a:r>
            <a:rPr lang="pt-BR" i="1" dirty="0"/>
            <a:t>American </a:t>
          </a:r>
          <a:r>
            <a:rPr lang="pt-BR" i="1" dirty="0" err="1"/>
            <a:t>economic</a:t>
          </a:r>
          <a:r>
            <a:rPr lang="pt-BR" i="1" dirty="0"/>
            <a:t> </a:t>
          </a:r>
          <a:r>
            <a:rPr lang="pt-BR" i="1" dirty="0" err="1"/>
            <a:t>superiority</a:t>
          </a:r>
          <a:r>
            <a:rPr lang="pt-BR" i="1" dirty="0"/>
            <a:t> </a:t>
          </a:r>
          <a:r>
            <a:rPr lang="pt-BR" i="1" dirty="0" err="1"/>
            <a:t>and</a:t>
          </a:r>
          <a:r>
            <a:rPr lang="pt-BR" i="1" dirty="0"/>
            <a:t> </a:t>
          </a:r>
          <a:r>
            <a:rPr lang="pt-BR" i="1" dirty="0" err="1"/>
            <a:t>political</a:t>
          </a:r>
          <a:r>
            <a:rPr lang="pt-BR" i="1" dirty="0"/>
            <a:t> </a:t>
          </a:r>
          <a:r>
            <a:rPr lang="pt-BR" i="1" dirty="0" err="1"/>
            <a:t>leadership</a:t>
          </a:r>
          <a:r>
            <a:rPr lang="pt-BR" i="1" dirty="0"/>
            <a:t> in </a:t>
          </a:r>
          <a:r>
            <a:rPr lang="pt-BR" i="1" dirty="0" err="1"/>
            <a:t>the</a:t>
          </a:r>
          <a:r>
            <a:rPr lang="pt-BR" i="1" dirty="0"/>
            <a:t> late </a:t>
          </a:r>
          <a:r>
            <a:rPr lang="pt-BR" i="1" dirty="0" err="1"/>
            <a:t>nineteenth</a:t>
          </a:r>
          <a:r>
            <a:rPr lang="pt-BR" i="1" dirty="0"/>
            <a:t> </a:t>
          </a:r>
          <a:r>
            <a:rPr lang="pt-BR" i="1" dirty="0" err="1"/>
            <a:t>and</a:t>
          </a:r>
          <a:r>
            <a:rPr lang="pt-BR" i="1" dirty="0"/>
            <a:t> </a:t>
          </a:r>
          <a:r>
            <a:rPr lang="pt-BR" i="1" dirty="0" err="1"/>
            <a:t>early</a:t>
          </a:r>
          <a:r>
            <a:rPr lang="pt-BR" i="1" dirty="0"/>
            <a:t> </a:t>
          </a:r>
          <a:r>
            <a:rPr lang="pt-BR" i="1" dirty="0" err="1"/>
            <a:t>twentieth</a:t>
          </a:r>
          <a:r>
            <a:rPr lang="pt-BR" i="1" dirty="0"/>
            <a:t> </a:t>
          </a:r>
          <a:r>
            <a:rPr lang="pt-BR" i="1" dirty="0" err="1"/>
            <a:t>centuries</a:t>
          </a:r>
          <a:r>
            <a:rPr lang="pt-BR" i="1" dirty="0"/>
            <a:t>.</a:t>
          </a:r>
          <a:endParaRPr lang="pt-BR" dirty="0"/>
        </a:p>
      </dgm:t>
    </dgm:pt>
    <dgm:pt modelId="{5AE66F17-9BCB-1349-9580-9594B67CF2C3}" type="parTrans" cxnId="{4F3D76BE-BE5E-A240-A2DB-EDB4D8CEB538}">
      <dgm:prSet/>
      <dgm:spPr/>
      <dgm:t>
        <a:bodyPr/>
        <a:lstStyle/>
        <a:p>
          <a:endParaRPr lang="pt-BR"/>
        </a:p>
      </dgm:t>
    </dgm:pt>
    <dgm:pt modelId="{68A4A642-7242-724E-9498-2806EE0BB3B1}" type="sibTrans" cxnId="{4F3D76BE-BE5E-A240-A2DB-EDB4D8CEB538}">
      <dgm:prSet/>
      <dgm:spPr/>
      <dgm:t>
        <a:bodyPr/>
        <a:lstStyle/>
        <a:p>
          <a:endParaRPr lang="pt-BR"/>
        </a:p>
      </dgm:t>
    </dgm:pt>
    <dgm:pt modelId="{5040A9AD-D7F3-5F42-BC09-07730289A579}">
      <dgm:prSet/>
      <dgm:spPr/>
      <dgm:t>
        <a:bodyPr/>
        <a:lstStyle/>
        <a:p>
          <a:r>
            <a:rPr lang="pt-BR" i="1" dirty="0"/>
            <a:t>American </a:t>
          </a:r>
          <a:r>
            <a:rPr lang="pt-BR" i="1" dirty="0" err="1"/>
            <a:t>technological</a:t>
          </a:r>
          <a:r>
            <a:rPr lang="pt-BR" i="1" dirty="0"/>
            <a:t> </a:t>
          </a:r>
          <a:r>
            <a:rPr lang="pt-BR" i="1" dirty="0" err="1"/>
            <a:t>domination</a:t>
          </a:r>
          <a:r>
            <a:rPr lang="pt-BR" i="1" dirty="0"/>
            <a:t> in </a:t>
          </a:r>
          <a:r>
            <a:rPr lang="pt-BR" i="1" dirty="0" err="1"/>
            <a:t>the</a:t>
          </a:r>
          <a:r>
            <a:rPr lang="pt-BR" i="1" dirty="0"/>
            <a:t> late </a:t>
          </a:r>
          <a:r>
            <a:rPr lang="pt-BR" i="1" dirty="0" err="1"/>
            <a:t>twentieth</a:t>
          </a:r>
          <a:r>
            <a:rPr lang="pt-BR" i="1" dirty="0"/>
            <a:t> </a:t>
          </a:r>
          <a:r>
            <a:rPr lang="pt-BR" i="1" dirty="0" err="1"/>
            <a:t>century</a:t>
          </a:r>
          <a:r>
            <a:rPr lang="pt-BR" i="1" dirty="0"/>
            <a:t>. </a:t>
          </a:r>
          <a:endParaRPr lang="pt-BR" dirty="0"/>
        </a:p>
      </dgm:t>
    </dgm:pt>
    <dgm:pt modelId="{51BD8730-876F-A04A-9CEB-BDE50853B059}" type="parTrans" cxnId="{0E1F5128-C89E-7A47-AA59-8E01983A6C67}">
      <dgm:prSet/>
      <dgm:spPr/>
      <dgm:t>
        <a:bodyPr/>
        <a:lstStyle/>
        <a:p>
          <a:endParaRPr lang="pt-BR"/>
        </a:p>
      </dgm:t>
    </dgm:pt>
    <dgm:pt modelId="{A0AB3A1C-55E3-BA41-AC75-640D82211610}" type="sibTrans" cxnId="{0E1F5128-C89E-7A47-AA59-8E01983A6C67}">
      <dgm:prSet/>
      <dgm:spPr/>
      <dgm:t>
        <a:bodyPr/>
        <a:lstStyle/>
        <a:p>
          <a:endParaRPr lang="pt-BR"/>
        </a:p>
      </dgm:t>
    </dgm:pt>
    <dgm:pt modelId="{1AF796A4-01B2-5345-9BD4-46DA36EB8448}" type="pres">
      <dgm:prSet presAssocID="{C4686FCD-2145-7541-9379-89815446BF5F}" presName="Name0" presStyleCnt="0">
        <dgm:presLayoutVars>
          <dgm:dir/>
          <dgm:animLvl val="lvl"/>
          <dgm:resizeHandles val="exact"/>
        </dgm:presLayoutVars>
      </dgm:prSet>
      <dgm:spPr/>
    </dgm:pt>
    <dgm:pt modelId="{B5BA2796-364E-1944-944D-44224FE88099}" type="pres">
      <dgm:prSet presAssocID="{5040A9AD-D7F3-5F42-BC09-07730289A579}" presName="boxAndChildren" presStyleCnt="0"/>
      <dgm:spPr/>
    </dgm:pt>
    <dgm:pt modelId="{8E56DD36-AC84-3947-AEFB-E64BEBB41D24}" type="pres">
      <dgm:prSet presAssocID="{5040A9AD-D7F3-5F42-BC09-07730289A579}" presName="parentTextBox" presStyleLbl="node1" presStyleIdx="0" presStyleCnt="4"/>
      <dgm:spPr/>
    </dgm:pt>
    <dgm:pt modelId="{027212EA-EAEF-C44C-AAE3-4DBB8E664A4D}" type="pres">
      <dgm:prSet presAssocID="{68A4A642-7242-724E-9498-2806EE0BB3B1}" presName="sp" presStyleCnt="0"/>
      <dgm:spPr/>
    </dgm:pt>
    <dgm:pt modelId="{6D7DCD58-2CFC-D24D-BB46-8A74CD698D3F}" type="pres">
      <dgm:prSet presAssocID="{713DCC31-B402-604B-81D0-25FD6F1E1746}" presName="arrowAndChildren" presStyleCnt="0"/>
      <dgm:spPr/>
    </dgm:pt>
    <dgm:pt modelId="{A58F776A-4670-9444-B9E8-AE0FF519F33A}" type="pres">
      <dgm:prSet presAssocID="{713DCC31-B402-604B-81D0-25FD6F1E1746}" presName="parentTextArrow" presStyleLbl="node1" presStyleIdx="1" presStyleCnt="4"/>
      <dgm:spPr/>
    </dgm:pt>
    <dgm:pt modelId="{978ABC09-10FC-854D-8A9B-94FC3AEB98F6}" type="pres">
      <dgm:prSet presAssocID="{92AF2BB5-63FF-7548-85DA-B1FB1D5C56DD}" presName="sp" presStyleCnt="0"/>
      <dgm:spPr/>
    </dgm:pt>
    <dgm:pt modelId="{9B5EE057-D0F8-4B49-938A-8CAD23D83E52}" type="pres">
      <dgm:prSet presAssocID="{969748EF-BC37-1944-B22C-B32B9FFE27FD}" presName="arrowAndChildren" presStyleCnt="0"/>
      <dgm:spPr/>
    </dgm:pt>
    <dgm:pt modelId="{F4229AFE-205F-FD43-BC61-9191EAE6C24B}" type="pres">
      <dgm:prSet presAssocID="{969748EF-BC37-1944-B22C-B32B9FFE27FD}" presName="parentTextArrow" presStyleLbl="node1" presStyleIdx="2" presStyleCnt="4"/>
      <dgm:spPr/>
    </dgm:pt>
    <dgm:pt modelId="{98F7048A-33A4-FD44-8B36-3AC09D2369B3}" type="pres">
      <dgm:prSet presAssocID="{8DDB82DB-E806-094F-9A2D-90D3A102FABF}" presName="sp" presStyleCnt="0"/>
      <dgm:spPr/>
    </dgm:pt>
    <dgm:pt modelId="{CCBDA341-6B29-8246-A9E9-CFE80B73D393}" type="pres">
      <dgm:prSet presAssocID="{D3705C57-82D4-CA47-9B62-821448318655}" presName="arrowAndChildren" presStyleCnt="0"/>
      <dgm:spPr/>
    </dgm:pt>
    <dgm:pt modelId="{EFB7FEB7-EB77-434A-B480-76EB00FABEDC}" type="pres">
      <dgm:prSet presAssocID="{D3705C57-82D4-CA47-9B62-821448318655}" presName="parentTextArrow" presStyleLbl="node1" presStyleIdx="3" presStyleCnt="4"/>
      <dgm:spPr/>
    </dgm:pt>
  </dgm:ptLst>
  <dgm:cxnLst>
    <dgm:cxn modelId="{4B4FF50F-1C4D-B64C-BB2A-99E084595B88}" type="presOf" srcId="{5040A9AD-D7F3-5F42-BC09-07730289A579}" destId="{8E56DD36-AC84-3947-AEFB-E64BEBB41D24}" srcOrd="0" destOrd="0" presId="urn:microsoft.com/office/officeart/2005/8/layout/process4"/>
    <dgm:cxn modelId="{0E1F5128-C89E-7A47-AA59-8E01983A6C67}" srcId="{C4686FCD-2145-7541-9379-89815446BF5F}" destId="{5040A9AD-D7F3-5F42-BC09-07730289A579}" srcOrd="3" destOrd="0" parTransId="{51BD8730-876F-A04A-9CEB-BDE50853B059}" sibTransId="{A0AB3A1C-55E3-BA41-AC75-640D82211610}"/>
    <dgm:cxn modelId="{5AC6F581-9813-344C-992A-3E5FAEB7F44F}" srcId="{C4686FCD-2145-7541-9379-89815446BF5F}" destId="{D3705C57-82D4-CA47-9B62-821448318655}" srcOrd="0" destOrd="0" parTransId="{0FD911FB-A710-5B42-8DFC-E4CBBE1F5AAE}" sibTransId="{8DDB82DB-E806-094F-9A2D-90D3A102FABF}"/>
    <dgm:cxn modelId="{F6AD078C-7BD2-B14B-ABC5-2D25EE1BFCA6}" type="presOf" srcId="{D3705C57-82D4-CA47-9B62-821448318655}" destId="{EFB7FEB7-EB77-434A-B480-76EB00FABEDC}" srcOrd="0" destOrd="0" presId="urn:microsoft.com/office/officeart/2005/8/layout/process4"/>
    <dgm:cxn modelId="{20B3B68C-CD88-DD40-8F4D-8EAD755AE2BC}" type="presOf" srcId="{C4686FCD-2145-7541-9379-89815446BF5F}" destId="{1AF796A4-01B2-5345-9BD4-46DA36EB8448}" srcOrd="0" destOrd="0" presId="urn:microsoft.com/office/officeart/2005/8/layout/process4"/>
    <dgm:cxn modelId="{D9B04BB6-232B-5547-90D4-C9795A9783A2}" type="presOf" srcId="{713DCC31-B402-604B-81D0-25FD6F1E1746}" destId="{A58F776A-4670-9444-B9E8-AE0FF519F33A}" srcOrd="0" destOrd="0" presId="urn:microsoft.com/office/officeart/2005/8/layout/process4"/>
    <dgm:cxn modelId="{4F3D76BE-BE5E-A240-A2DB-EDB4D8CEB538}" srcId="{C4686FCD-2145-7541-9379-89815446BF5F}" destId="{713DCC31-B402-604B-81D0-25FD6F1E1746}" srcOrd="2" destOrd="0" parTransId="{5AE66F17-9BCB-1349-9580-9594B67CF2C3}" sibTransId="{68A4A642-7242-724E-9498-2806EE0BB3B1}"/>
    <dgm:cxn modelId="{F74B25D8-49E8-5746-881C-23FF04317BF7}" type="presOf" srcId="{969748EF-BC37-1944-B22C-B32B9FFE27FD}" destId="{F4229AFE-205F-FD43-BC61-9191EAE6C24B}" srcOrd="0" destOrd="0" presId="urn:microsoft.com/office/officeart/2005/8/layout/process4"/>
    <dgm:cxn modelId="{CA24D4E1-972D-6442-B1D3-3F6965EACB0A}" srcId="{C4686FCD-2145-7541-9379-89815446BF5F}" destId="{969748EF-BC37-1944-B22C-B32B9FFE27FD}" srcOrd="1" destOrd="0" parTransId="{D6073D98-6900-6546-9A4F-8AE656FFACBE}" sibTransId="{92AF2BB5-63FF-7548-85DA-B1FB1D5C56DD}"/>
    <dgm:cxn modelId="{B7ABAAD1-D94E-0F46-8E37-C39CC2C3CEDB}" type="presParOf" srcId="{1AF796A4-01B2-5345-9BD4-46DA36EB8448}" destId="{B5BA2796-364E-1944-944D-44224FE88099}" srcOrd="0" destOrd="0" presId="urn:microsoft.com/office/officeart/2005/8/layout/process4"/>
    <dgm:cxn modelId="{F1B9DACF-9C69-7441-8A2C-D367BABF0D86}" type="presParOf" srcId="{B5BA2796-364E-1944-944D-44224FE88099}" destId="{8E56DD36-AC84-3947-AEFB-E64BEBB41D24}" srcOrd="0" destOrd="0" presId="urn:microsoft.com/office/officeart/2005/8/layout/process4"/>
    <dgm:cxn modelId="{2A415499-427E-4C40-B9E0-D84431176A93}" type="presParOf" srcId="{1AF796A4-01B2-5345-9BD4-46DA36EB8448}" destId="{027212EA-EAEF-C44C-AAE3-4DBB8E664A4D}" srcOrd="1" destOrd="0" presId="urn:microsoft.com/office/officeart/2005/8/layout/process4"/>
    <dgm:cxn modelId="{E472521F-B4D2-404F-ACC0-4FB48DF42393}" type="presParOf" srcId="{1AF796A4-01B2-5345-9BD4-46DA36EB8448}" destId="{6D7DCD58-2CFC-D24D-BB46-8A74CD698D3F}" srcOrd="2" destOrd="0" presId="urn:microsoft.com/office/officeart/2005/8/layout/process4"/>
    <dgm:cxn modelId="{BBA542D4-E988-B34F-A11A-26B11C2D2DDC}" type="presParOf" srcId="{6D7DCD58-2CFC-D24D-BB46-8A74CD698D3F}" destId="{A58F776A-4670-9444-B9E8-AE0FF519F33A}" srcOrd="0" destOrd="0" presId="urn:microsoft.com/office/officeart/2005/8/layout/process4"/>
    <dgm:cxn modelId="{858FA757-21B4-044E-A247-41CC8D243931}" type="presParOf" srcId="{1AF796A4-01B2-5345-9BD4-46DA36EB8448}" destId="{978ABC09-10FC-854D-8A9B-94FC3AEB98F6}" srcOrd="3" destOrd="0" presId="urn:microsoft.com/office/officeart/2005/8/layout/process4"/>
    <dgm:cxn modelId="{AA73897F-3C58-7F4B-9EA2-F3604AB6D48F}" type="presParOf" srcId="{1AF796A4-01B2-5345-9BD4-46DA36EB8448}" destId="{9B5EE057-D0F8-4B49-938A-8CAD23D83E52}" srcOrd="4" destOrd="0" presId="urn:microsoft.com/office/officeart/2005/8/layout/process4"/>
    <dgm:cxn modelId="{05FAB293-8CAC-2E4D-8395-9F6E9976FA44}" type="presParOf" srcId="{9B5EE057-D0F8-4B49-938A-8CAD23D83E52}" destId="{F4229AFE-205F-FD43-BC61-9191EAE6C24B}" srcOrd="0" destOrd="0" presId="urn:microsoft.com/office/officeart/2005/8/layout/process4"/>
    <dgm:cxn modelId="{E4C8021F-C96E-D44A-97E6-2184247405EB}" type="presParOf" srcId="{1AF796A4-01B2-5345-9BD4-46DA36EB8448}" destId="{98F7048A-33A4-FD44-8B36-3AC09D2369B3}" srcOrd="5" destOrd="0" presId="urn:microsoft.com/office/officeart/2005/8/layout/process4"/>
    <dgm:cxn modelId="{26DB02FA-9BE1-0349-82F7-665A2D381A88}" type="presParOf" srcId="{1AF796A4-01B2-5345-9BD4-46DA36EB8448}" destId="{CCBDA341-6B29-8246-A9E9-CFE80B73D393}" srcOrd="6" destOrd="0" presId="urn:microsoft.com/office/officeart/2005/8/layout/process4"/>
    <dgm:cxn modelId="{04B31734-B33F-5541-BD1B-3560D8629839}" type="presParOf" srcId="{CCBDA341-6B29-8246-A9E9-CFE80B73D393}" destId="{EFB7FEB7-EB77-434A-B480-76EB00FABED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FC8D9-EEB9-924B-8AB5-8FE6F1284233}">
      <dsp:nvSpPr>
        <dsp:cNvPr id="0" name=""/>
        <dsp:cNvSpPr/>
      </dsp:nvSpPr>
      <dsp:spPr>
        <a:xfrm rot="5400000">
          <a:off x="4513893" y="-1976019"/>
          <a:ext cx="377428" cy="442598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 dirty="0"/>
            <a:t>The </a:t>
          </a:r>
          <a:r>
            <a:rPr lang="pt-BR" sz="1800" i="1" kern="1200" dirty="0" err="1"/>
            <a:t>settlement</a:t>
          </a:r>
          <a:r>
            <a:rPr lang="pt-BR" sz="1800" i="1" kern="1200" dirty="0"/>
            <a:t> in </a:t>
          </a:r>
          <a:r>
            <a:rPr lang="pt-BR" sz="1800" i="1" kern="1200" dirty="0" err="1"/>
            <a:t>Britain</a:t>
          </a:r>
          <a:r>
            <a:rPr lang="pt-BR" sz="1800" i="1" kern="1200" dirty="0"/>
            <a:t> </a:t>
          </a:r>
          <a:r>
            <a:rPr lang="pt-BR" sz="1800" i="1" kern="1200" dirty="0" err="1"/>
            <a:t>of</a:t>
          </a:r>
          <a:r>
            <a:rPr lang="pt-BR" sz="1800" i="1" kern="1200" dirty="0"/>
            <a:t> </a:t>
          </a:r>
          <a:r>
            <a:rPr lang="pt-BR" sz="1800" i="1" kern="1200" dirty="0" err="1"/>
            <a:t>Jutes</a:t>
          </a:r>
          <a:r>
            <a:rPr lang="pt-BR" sz="1800" i="1" kern="1200" dirty="0"/>
            <a:t>, </a:t>
          </a:r>
          <a:r>
            <a:rPr lang="pt-BR" sz="1800" i="1" kern="1200" dirty="0" err="1"/>
            <a:t>Saxons</a:t>
          </a:r>
          <a:r>
            <a:rPr lang="pt-BR" sz="1800" i="1" kern="1200" dirty="0"/>
            <a:t> </a:t>
          </a:r>
          <a:r>
            <a:rPr lang="pt-BR" sz="1800" i="1" kern="1200" dirty="0" err="1"/>
            <a:t>and</a:t>
          </a:r>
          <a:r>
            <a:rPr lang="pt-BR" sz="1800" i="1" kern="1200" dirty="0"/>
            <a:t> </a:t>
          </a:r>
          <a:r>
            <a:rPr lang="pt-BR" sz="1800" i="1" kern="1200" dirty="0" err="1"/>
            <a:t>Angles</a:t>
          </a:r>
          <a:r>
            <a:rPr lang="pt-BR" sz="1800" i="1" kern="1200" dirty="0"/>
            <a:t>.</a:t>
          </a:r>
          <a:endParaRPr lang="pt-BR" sz="1800" kern="1200" dirty="0"/>
        </a:p>
      </dsp:txBody>
      <dsp:txXfrm rot="-5400000">
        <a:off x="2489616" y="66683"/>
        <a:ext cx="4407559" cy="340578"/>
      </dsp:txXfrm>
    </dsp:sp>
    <dsp:sp modelId="{853586ED-9C13-DB4A-948C-4049C6DC8F84}">
      <dsp:nvSpPr>
        <dsp:cNvPr id="0" name=""/>
        <dsp:cNvSpPr/>
      </dsp:nvSpPr>
      <dsp:spPr>
        <a:xfrm>
          <a:off x="0" y="1079"/>
          <a:ext cx="2489616" cy="4717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5</a:t>
          </a:r>
          <a:r>
            <a:rPr lang="pt-BR" sz="2300" b="1" kern="1200" baseline="30000" dirty="0"/>
            <a:t>th</a:t>
          </a:r>
          <a:r>
            <a:rPr lang="pt-BR" sz="2300" b="1" kern="1200" dirty="0"/>
            <a:t>, 6</a:t>
          </a:r>
          <a:r>
            <a:rPr lang="pt-BR" sz="2300" b="1" kern="1200" baseline="30000" dirty="0"/>
            <a:t>th</a:t>
          </a:r>
          <a:r>
            <a:rPr lang="pt-BR" sz="2300" b="1" kern="1200" dirty="0"/>
            <a:t> </a:t>
          </a:r>
          <a:r>
            <a:rPr lang="pt-BR" sz="2300" b="1" kern="1200" dirty="0" err="1"/>
            <a:t>centuries</a:t>
          </a:r>
          <a:endParaRPr lang="pt-BR" sz="2300" b="1" kern="1200" dirty="0"/>
        </a:p>
      </dsp:txBody>
      <dsp:txXfrm>
        <a:off x="23031" y="24110"/>
        <a:ext cx="2443554" cy="425724"/>
      </dsp:txXfrm>
    </dsp:sp>
    <dsp:sp modelId="{6F972343-6E2E-C047-9500-F0B98191986F}">
      <dsp:nvSpPr>
        <dsp:cNvPr id="0" name=""/>
        <dsp:cNvSpPr/>
      </dsp:nvSpPr>
      <dsp:spPr>
        <a:xfrm rot="5400000">
          <a:off x="4513893" y="-1480644"/>
          <a:ext cx="377428" cy="442598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 dirty="0"/>
            <a:t>The Viking </a:t>
          </a:r>
          <a:r>
            <a:rPr lang="pt-BR" sz="1800" i="1" kern="1200" dirty="0" err="1"/>
            <a:t>invasions</a:t>
          </a:r>
          <a:r>
            <a:rPr lang="pt-BR" sz="1800" i="1" kern="1200" dirty="0"/>
            <a:t>.</a:t>
          </a:r>
          <a:endParaRPr lang="pt-BR" sz="1800" kern="1200" dirty="0"/>
        </a:p>
      </dsp:txBody>
      <dsp:txXfrm rot="-5400000">
        <a:off x="2489616" y="562058"/>
        <a:ext cx="4407559" cy="340578"/>
      </dsp:txXfrm>
    </dsp:sp>
    <dsp:sp modelId="{E9DEBDC5-DE38-934C-87FD-BC68B1B12AA3}">
      <dsp:nvSpPr>
        <dsp:cNvPr id="0" name=""/>
        <dsp:cNvSpPr/>
      </dsp:nvSpPr>
      <dsp:spPr>
        <a:xfrm>
          <a:off x="0" y="496454"/>
          <a:ext cx="2489616" cy="4717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9</a:t>
          </a:r>
          <a:r>
            <a:rPr lang="pt-BR" sz="2300" b="1" kern="1200" baseline="30000" dirty="0"/>
            <a:t>th</a:t>
          </a:r>
          <a:r>
            <a:rPr lang="pt-BR" sz="2300" b="1" kern="1200" dirty="0"/>
            <a:t> </a:t>
          </a:r>
          <a:r>
            <a:rPr lang="pt-BR" sz="2300" b="1" kern="1200" dirty="0" err="1"/>
            <a:t>century</a:t>
          </a:r>
          <a:endParaRPr lang="pt-BR" sz="2300" b="1" kern="1200" dirty="0"/>
        </a:p>
      </dsp:txBody>
      <dsp:txXfrm>
        <a:off x="23031" y="519485"/>
        <a:ext cx="2443554" cy="425724"/>
      </dsp:txXfrm>
    </dsp:sp>
    <dsp:sp modelId="{D157CCAB-F2B0-0E40-900C-D1C587D45948}">
      <dsp:nvSpPr>
        <dsp:cNvPr id="0" name=""/>
        <dsp:cNvSpPr/>
      </dsp:nvSpPr>
      <dsp:spPr>
        <a:xfrm rot="5400000">
          <a:off x="4513893" y="-985269"/>
          <a:ext cx="377428" cy="442598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 dirty="0"/>
            <a:t>The full </a:t>
          </a:r>
          <a:r>
            <a:rPr lang="pt-BR" sz="1800" i="1" kern="1200" dirty="0" err="1"/>
            <a:t>flowering</a:t>
          </a:r>
          <a:r>
            <a:rPr lang="pt-BR" sz="1800" i="1" kern="1200" dirty="0"/>
            <a:t> </a:t>
          </a:r>
          <a:r>
            <a:rPr lang="pt-BR" sz="1800" i="1" kern="1200" dirty="0" err="1"/>
            <a:t>of</a:t>
          </a:r>
          <a:r>
            <a:rPr lang="pt-BR" sz="1800" i="1" kern="1200" dirty="0"/>
            <a:t> </a:t>
          </a:r>
          <a:r>
            <a:rPr lang="pt-BR" sz="1800" i="1" kern="1200" dirty="0" err="1"/>
            <a:t>the</a:t>
          </a:r>
          <a:r>
            <a:rPr lang="pt-BR" sz="1800" i="1" kern="1200" dirty="0"/>
            <a:t> Renaissance</a:t>
          </a:r>
          <a:r>
            <a:rPr lang="pt-BR" sz="1000" i="1" kern="1200" dirty="0"/>
            <a:t>.</a:t>
          </a:r>
          <a:endParaRPr lang="pt-BR" sz="1000" kern="1200" dirty="0"/>
        </a:p>
      </dsp:txBody>
      <dsp:txXfrm rot="-5400000">
        <a:off x="2489616" y="1057433"/>
        <a:ext cx="4407559" cy="340578"/>
      </dsp:txXfrm>
    </dsp:sp>
    <dsp:sp modelId="{384CE68C-5019-2E4E-98D3-7A84BFAB0B74}">
      <dsp:nvSpPr>
        <dsp:cNvPr id="0" name=""/>
        <dsp:cNvSpPr/>
      </dsp:nvSpPr>
      <dsp:spPr>
        <a:xfrm>
          <a:off x="0" y="991829"/>
          <a:ext cx="2489616" cy="4717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16</a:t>
          </a:r>
          <a:r>
            <a:rPr lang="pt-BR" sz="2300" b="1" kern="1200" baseline="30000" dirty="0"/>
            <a:t>th</a:t>
          </a:r>
          <a:r>
            <a:rPr lang="pt-BR" sz="2300" b="1" kern="1200" dirty="0"/>
            <a:t> </a:t>
          </a:r>
          <a:r>
            <a:rPr lang="pt-BR" sz="2300" b="1" kern="1200" dirty="0" err="1"/>
            <a:t>century</a:t>
          </a:r>
          <a:endParaRPr lang="pt-BR" sz="2300" b="1" kern="1200" dirty="0"/>
        </a:p>
      </dsp:txBody>
      <dsp:txXfrm>
        <a:off x="23031" y="1014860"/>
        <a:ext cx="2443554" cy="425724"/>
      </dsp:txXfrm>
    </dsp:sp>
    <dsp:sp modelId="{8EC2FB63-4944-B245-925C-CACAAB5FB9A8}">
      <dsp:nvSpPr>
        <dsp:cNvPr id="0" name=""/>
        <dsp:cNvSpPr/>
      </dsp:nvSpPr>
      <dsp:spPr>
        <a:xfrm rot="5400000">
          <a:off x="4513893" y="-489893"/>
          <a:ext cx="377428" cy="442598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i="1" kern="1200"/>
            <a:t>The expansion to North America and South Africa.</a:t>
          </a:r>
          <a:endParaRPr lang="pt-BR" sz="1700" kern="1200" dirty="0"/>
        </a:p>
      </dsp:txBody>
      <dsp:txXfrm rot="-5400000">
        <a:off x="2489616" y="1552809"/>
        <a:ext cx="4407559" cy="340578"/>
      </dsp:txXfrm>
    </dsp:sp>
    <dsp:sp modelId="{C4E99420-2022-2D45-B79C-D5EA5DC2883C}">
      <dsp:nvSpPr>
        <dsp:cNvPr id="0" name=""/>
        <dsp:cNvSpPr/>
      </dsp:nvSpPr>
      <dsp:spPr>
        <a:xfrm>
          <a:off x="0" y="1487205"/>
          <a:ext cx="2489616" cy="4717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17</a:t>
          </a:r>
          <a:r>
            <a:rPr lang="pt-BR" sz="2300" b="1" kern="1200" baseline="30000" dirty="0"/>
            <a:t>th</a:t>
          </a:r>
          <a:r>
            <a:rPr lang="pt-BR" sz="2300" b="1" kern="1200" dirty="0"/>
            <a:t> </a:t>
          </a:r>
          <a:r>
            <a:rPr lang="pt-BR" sz="2300" b="1" kern="1200" dirty="0" err="1"/>
            <a:t>century</a:t>
          </a:r>
          <a:endParaRPr lang="pt-BR" sz="2300" b="1" kern="1200" dirty="0"/>
        </a:p>
      </dsp:txBody>
      <dsp:txXfrm>
        <a:off x="23031" y="1510236"/>
        <a:ext cx="2443554" cy="425724"/>
      </dsp:txXfrm>
    </dsp:sp>
    <dsp:sp modelId="{C238AE6A-4001-8241-B977-50CBA48D4D11}">
      <dsp:nvSpPr>
        <dsp:cNvPr id="0" name=""/>
        <dsp:cNvSpPr/>
      </dsp:nvSpPr>
      <dsp:spPr>
        <a:xfrm rot="5400000">
          <a:off x="4513893" y="5481"/>
          <a:ext cx="377428" cy="442598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i="1" kern="1200" dirty="0"/>
            <a:t>The </a:t>
          </a:r>
          <a:r>
            <a:rPr lang="pt-BR" sz="1600" i="1" kern="1200" dirty="0" err="1"/>
            <a:t>expansion</a:t>
          </a:r>
          <a:r>
            <a:rPr lang="pt-BR" sz="1600" i="1" kern="1200" dirty="0"/>
            <a:t> </a:t>
          </a:r>
          <a:r>
            <a:rPr lang="pt-BR" sz="1600" i="1" kern="1200" dirty="0" err="1"/>
            <a:t>to</a:t>
          </a:r>
          <a:r>
            <a:rPr lang="pt-BR" sz="1600" i="1" kern="1200" dirty="0"/>
            <a:t> </a:t>
          </a:r>
          <a:r>
            <a:rPr lang="pt-BR" sz="1600" i="1" kern="1200" dirty="0" err="1"/>
            <a:t>India</a:t>
          </a:r>
          <a:r>
            <a:rPr lang="pt-BR" sz="1600" i="1" kern="1200" dirty="0"/>
            <a:t>, Australia, </a:t>
          </a:r>
          <a:r>
            <a:rPr lang="pt-BR" sz="1600" i="1" kern="1200" dirty="0" err="1"/>
            <a:t>and</a:t>
          </a:r>
          <a:r>
            <a:rPr lang="pt-BR" sz="1600" i="1" kern="1200" dirty="0"/>
            <a:t> New Zealand.</a:t>
          </a:r>
          <a:endParaRPr lang="pt-BR" sz="1600" kern="1200" dirty="0"/>
        </a:p>
      </dsp:txBody>
      <dsp:txXfrm rot="-5400000">
        <a:off x="2489616" y="2048184"/>
        <a:ext cx="4407559" cy="340578"/>
      </dsp:txXfrm>
    </dsp:sp>
    <dsp:sp modelId="{7E046B68-6645-204C-8B06-47E55738329C}">
      <dsp:nvSpPr>
        <dsp:cNvPr id="0" name=""/>
        <dsp:cNvSpPr/>
      </dsp:nvSpPr>
      <dsp:spPr>
        <a:xfrm>
          <a:off x="0" y="1982580"/>
          <a:ext cx="2489616" cy="4717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18</a:t>
          </a:r>
          <a:r>
            <a:rPr lang="pt-BR" sz="2300" b="1" kern="1200" baseline="30000" dirty="0"/>
            <a:t>th</a:t>
          </a:r>
          <a:r>
            <a:rPr lang="pt-BR" sz="2300" b="1" kern="1200" dirty="0"/>
            <a:t> </a:t>
          </a:r>
          <a:r>
            <a:rPr lang="pt-BR" sz="2300" b="1" kern="1200" dirty="0" err="1"/>
            <a:t>century</a:t>
          </a:r>
          <a:endParaRPr lang="pt-BR" sz="2300" b="1" kern="1200" dirty="0"/>
        </a:p>
      </dsp:txBody>
      <dsp:txXfrm>
        <a:off x="23031" y="2005611"/>
        <a:ext cx="2443554" cy="4257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6DD36-AC84-3947-AEFB-E64BEBB41D24}">
      <dsp:nvSpPr>
        <dsp:cNvPr id="0" name=""/>
        <dsp:cNvSpPr/>
      </dsp:nvSpPr>
      <dsp:spPr>
        <a:xfrm>
          <a:off x="0" y="4292128"/>
          <a:ext cx="6582705" cy="9390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 dirty="0"/>
            <a:t>American </a:t>
          </a:r>
          <a:r>
            <a:rPr lang="pt-BR" sz="2300" i="1" kern="1200" dirty="0" err="1"/>
            <a:t>technological</a:t>
          </a:r>
          <a:r>
            <a:rPr lang="pt-BR" sz="2300" i="1" kern="1200" dirty="0"/>
            <a:t> </a:t>
          </a:r>
          <a:r>
            <a:rPr lang="pt-BR" sz="2300" i="1" kern="1200" dirty="0" err="1"/>
            <a:t>domination</a:t>
          </a:r>
          <a:r>
            <a:rPr lang="pt-BR" sz="2300" i="1" kern="1200" dirty="0"/>
            <a:t> in </a:t>
          </a:r>
          <a:r>
            <a:rPr lang="pt-BR" sz="2300" i="1" kern="1200" dirty="0" err="1"/>
            <a:t>the</a:t>
          </a:r>
          <a:r>
            <a:rPr lang="pt-BR" sz="2300" i="1" kern="1200" dirty="0"/>
            <a:t> late </a:t>
          </a:r>
          <a:r>
            <a:rPr lang="pt-BR" sz="2300" i="1" kern="1200" dirty="0" err="1"/>
            <a:t>twentieth</a:t>
          </a:r>
          <a:r>
            <a:rPr lang="pt-BR" sz="2300" i="1" kern="1200" dirty="0"/>
            <a:t> </a:t>
          </a:r>
          <a:r>
            <a:rPr lang="pt-BR" sz="2300" i="1" kern="1200" dirty="0" err="1"/>
            <a:t>century</a:t>
          </a:r>
          <a:r>
            <a:rPr lang="pt-BR" sz="2300" i="1" kern="1200" dirty="0"/>
            <a:t>. </a:t>
          </a:r>
          <a:endParaRPr lang="pt-BR" sz="2300" kern="1200" dirty="0"/>
        </a:p>
      </dsp:txBody>
      <dsp:txXfrm>
        <a:off x="0" y="4292128"/>
        <a:ext cx="6582705" cy="939012"/>
      </dsp:txXfrm>
    </dsp:sp>
    <dsp:sp modelId="{A58F776A-4670-9444-B9E8-AE0FF519F33A}">
      <dsp:nvSpPr>
        <dsp:cNvPr id="0" name=""/>
        <dsp:cNvSpPr/>
      </dsp:nvSpPr>
      <dsp:spPr>
        <a:xfrm rot="10800000">
          <a:off x="0" y="2862011"/>
          <a:ext cx="6582705" cy="1444201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 dirty="0"/>
            <a:t>American </a:t>
          </a:r>
          <a:r>
            <a:rPr lang="pt-BR" sz="2300" i="1" kern="1200" dirty="0" err="1"/>
            <a:t>economic</a:t>
          </a:r>
          <a:r>
            <a:rPr lang="pt-BR" sz="2300" i="1" kern="1200" dirty="0"/>
            <a:t> </a:t>
          </a:r>
          <a:r>
            <a:rPr lang="pt-BR" sz="2300" i="1" kern="1200" dirty="0" err="1"/>
            <a:t>superiority</a:t>
          </a:r>
          <a:r>
            <a:rPr lang="pt-BR" sz="2300" i="1" kern="1200" dirty="0"/>
            <a:t> </a:t>
          </a:r>
          <a:r>
            <a:rPr lang="pt-BR" sz="2300" i="1" kern="1200" dirty="0" err="1"/>
            <a:t>and</a:t>
          </a:r>
          <a:r>
            <a:rPr lang="pt-BR" sz="2300" i="1" kern="1200" dirty="0"/>
            <a:t> </a:t>
          </a:r>
          <a:r>
            <a:rPr lang="pt-BR" sz="2300" i="1" kern="1200" dirty="0" err="1"/>
            <a:t>political</a:t>
          </a:r>
          <a:r>
            <a:rPr lang="pt-BR" sz="2300" i="1" kern="1200" dirty="0"/>
            <a:t> </a:t>
          </a:r>
          <a:r>
            <a:rPr lang="pt-BR" sz="2300" i="1" kern="1200" dirty="0" err="1"/>
            <a:t>leadership</a:t>
          </a:r>
          <a:r>
            <a:rPr lang="pt-BR" sz="2300" i="1" kern="1200" dirty="0"/>
            <a:t> in </a:t>
          </a:r>
          <a:r>
            <a:rPr lang="pt-BR" sz="2300" i="1" kern="1200" dirty="0" err="1"/>
            <a:t>the</a:t>
          </a:r>
          <a:r>
            <a:rPr lang="pt-BR" sz="2300" i="1" kern="1200" dirty="0"/>
            <a:t> late </a:t>
          </a:r>
          <a:r>
            <a:rPr lang="pt-BR" sz="2300" i="1" kern="1200" dirty="0" err="1"/>
            <a:t>nineteenth</a:t>
          </a:r>
          <a:r>
            <a:rPr lang="pt-BR" sz="2300" i="1" kern="1200" dirty="0"/>
            <a:t> </a:t>
          </a:r>
          <a:r>
            <a:rPr lang="pt-BR" sz="2300" i="1" kern="1200" dirty="0" err="1"/>
            <a:t>and</a:t>
          </a:r>
          <a:r>
            <a:rPr lang="pt-BR" sz="2300" i="1" kern="1200" dirty="0"/>
            <a:t> </a:t>
          </a:r>
          <a:r>
            <a:rPr lang="pt-BR" sz="2300" i="1" kern="1200" dirty="0" err="1"/>
            <a:t>early</a:t>
          </a:r>
          <a:r>
            <a:rPr lang="pt-BR" sz="2300" i="1" kern="1200" dirty="0"/>
            <a:t> </a:t>
          </a:r>
          <a:r>
            <a:rPr lang="pt-BR" sz="2300" i="1" kern="1200" dirty="0" err="1"/>
            <a:t>twentieth</a:t>
          </a:r>
          <a:r>
            <a:rPr lang="pt-BR" sz="2300" i="1" kern="1200" dirty="0"/>
            <a:t> </a:t>
          </a:r>
          <a:r>
            <a:rPr lang="pt-BR" sz="2300" i="1" kern="1200" dirty="0" err="1"/>
            <a:t>centuries</a:t>
          </a:r>
          <a:r>
            <a:rPr lang="pt-BR" sz="2300" i="1" kern="1200" dirty="0"/>
            <a:t>.</a:t>
          </a:r>
          <a:endParaRPr lang="pt-BR" sz="2300" kern="1200" dirty="0"/>
        </a:p>
      </dsp:txBody>
      <dsp:txXfrm rot="10800000">
        <a:off x="0" y="2862011"/>
        <a:ext cx="6582705" cy="938398"/>
      </dsp:txXfrm>
    </dsp:sp>
    <dsp:sp modelId="{F4229AFE-205F-FD43-BC61-9191EAE6C24B}">
      <dsp:nvSpPr>
        <dsp:cNvPr id="0" name=""/>
        <dsp:cNvSpPr/>
      </dsp:nvSpPr>
      <dsp:spPr>
        <a:xfrm rot="10800000">
          <a:off x="0" y="1431895"/>
          <a:ext cx="6582705" cy="1444201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 dirty="0"/>
            <a:t>British </a:t>
          </a:r>
          <a:r>
            <a:rPr lang="pt-BR" sz="2300" i="1" kern="1200" dirty="0" err="1"/>
            <a:t>leadership</a:t>
          </a:r>
          <a:r>
            <a:rPr lang="pt-BR" sz="2300" i="1" kern="1200" dirty="0"/>
            <a:t> in </a:t>
          </a:r>
          <a:r>
            <a:rPr lang="pt-BR" sz="2300" i="1" kern="1200" dirty="0" err="1"/>
            <a:t>the</a:t>
          </a:r>
          <a:r>
            <a:rPr lang="pt-BR" sz="2300" i="1" kern="1200" dirty="0"/>
            <a:t> Industrial Revolution in </a:t>
          </a:r>
          <a:r>
            <a:rPr lang="pt-BR" sz="2300" i="1" kern="1200" dirty="0" err="1"/>
            <a:t>the</a:t>
          </a:r>
          <a:r>
            <a:rPr lang="pt-BR" sz="2300" i="1" kern="1200" dirty="0"/>
            <a:t> </a:t>
          </a:r>
          <a:r>
            <a:rPr lang="pt-BR" sz="2300" i="1" kern="1200" dirty="0" err="1"/>
            <a:t>eighteenth</a:t>
          </a:r>
          <a:r>
            <a:rPr lang="pt-BR" sz="2300" i="1" kern="1200" dirty="0"/>
            <a:t> </a:t>
          </a:r>
          <a:r>
            <a:rPr lang="pt-BR" sz="2300" i="1" kern="1200" dirty="0" err="1"/>
            <a:t>and</a:t>
          </a:r>
          <a:r>
            <a:rPr lang="pt-BR" sz="2300" i="1" kern="1200" dirty="0"/>
            <a:t> </a:t>
          </a:r>
          <a:r>
            <a:rPr lang="pt-BR" sz="2300" i="1" kern="1200" dirty="0" err="1"/>
            <a:t>nineteenth</a:t>
          </a:r>
          <a:r>
            <a:rPr lang="pt-BR" sz="2300" i="1" kern="1200" dirty="0"/>
            <a:t> </a:t>
          </a:r>
          <a:r>
            <a:rPr lang="pt-BR" sz="2300" i="1" kern="1200" dirty="0" err="1"/>
            <a:t>centuries</a:t>
          </a:r>
          <a:r>
            <a:rPr lang="pt-BR" sz="2300" i="1" kern="1200" dirty="0"/>
            <a:t>. </a:t>
          </a:r>
          <a:endParaRPr lang="pt-BR" sz="2300" kern="1200" dirty="0"/>
        </a:p>
      </dsp:txBody>
      <dsp:txXfrm rot="10800000">
        <a:off x="0" y="1431895"/>
        <a:ext cx="6582705" cy="938398"/>
      </dsp:txXfrm>
    </dsp:sp>
    <dsp:sp modelId="{EFB7FEB7-EB77-434A-B480-76EB00FABEDC}">
      <dsp:nvSpPr>
        <dsp:cNvPr id="0" name=""/>
        <dsp:cNvSpPr/>
      </dsp:nvSpPr>
      <dsp:spPr>
        <a:xfrm rot="10800000">
          <a:off x="0" y="1779"/>
          <a:ext cx="6582705" cy="1444201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 dirty="0"/>
            <a:t>British </a:t>
          </a:r>
          <a:r>
            <a:rPr lang="pt-BR" sz="2300" i="1" kern="1200" dirty="0" err="1"/>
            <a:t>colonialism</a:t>
          </a:r>
          <a:r>
            <a:rPr lang="pt-BR" sz="2300" i="1" kern="1200" dirty="0"/>
            <a:t> </a:t>
          </a:r>
          <a:r>
            <a:rPr lang="pt-BR" sz="2300" i="1" kern="1200" dirty="0" err="1"/>
            <a:t>from</a:t>
          </a:r>
          <a:r>
            <a:rPr lang="pt-BR" sz="2300" i="1" kern="1200" dirty="0"/>
            <a:t> </a:t>
          </a:r>
          <a:r>
            <a:rPr lang="pt-BR" sz="2300" i="1" kern="1200" dirty="0" err="1"/>
            <a:t>the</a:t>
          </a:r>
          <a:r>
            <a:rPr lang="pt-BR" sz="2300" i="1" kern="1200" dirty="0"/>
            <a:t> </a:t>
          </a:r>
          <a:r>
            <a:rPr lang="pt-BR" sz="2300" i="1" kern="1200" dirty="0" err="1"/>
            <a:t>seventeenth</a:t>
          </a:r>
          <a:r>
            <a:rPr lang="pt-BR" sz="2300" i="1" kern="1200" dirty="0"/>
            <a:t> </a:t>
          </a:r>
          <a:r>
            <a:rPr lang="pt-BR" sz="2300" i="1" kern="1200" dirty="0" err="1"/>
            <a:t>to</a:t>
          </a:r>
          <a:r>
            <a:rPr lang="pt-BR" sz="2300" i="1" kern="1200" dirty="0"/>
            <a:t> </a:t>
          </a:r>
          <a:r>
            <a:rPr lang="pt-BR" sz="2300" i="1" kern="1200" dirty="0" err="1"/>
            <a:t>the</a:t>
          </a:r>
          <a:r>
            <a:rPr lang="pt-BR" sz="2300" i="1" kern="1200" dirty="0"/>
            <a:t> </a:t>
          </a:r>
          <a:r>
            <a:rPr lang="pt-BR" sz="2300" i="1" kern="1200" dirty="0" err="1"/>
            <a:t>twentieth</a:t>
          </a:r>
          <a:r>
            <a:rPr lang="pt-BR" sz="2300" i="1" kern="1200" dirty="0"/>
            <a:t> </a:t>
          </a:r>
          <a:r>
            <a:rPr lang="pt-BR" sz="2300" i="1" kern="1200" dirty="0" err="1"/>
            <a:t>century</a:t>
          </a:r>
          <a:r>
            <a:rPr lang="pt-BR" sz="2300" i="1" kern="1200" dirty="0"/>
            <a:t>. </a:t>
          </a:r>
          <a:endParaRPr lang="pt-BR" sz="2300" kern="1200" dirty="0"/>
        </a:p>
      </dsp:txBody>
      <dsp:txXfrm rot="10800000">
        <a:off x="0" y="1779"/>
        <a:ext cx="6582705" cy="938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85BC6-ADB6-B146-A8AF-19458B31CB05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C72CB-F540-C24E-96C9-579F02EA6D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24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C72CB-F540-C24E-96C9-579F02EA6D0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899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26A86AE-C57E-40EF-6E39-8767D6434F2E}"/>
              </a:ext>
            </a:extLst>
          </p:cNvPr>
          <p:cNvSpPr txBox="1">
            <a:spLocks/>
          </p:cNvSpPr>
          <p:nvPr/>
        </p:nvSpPr>
        <p:spPr bwMode="blackWhite">
          <a:xfrm>
            <a:off x="804672" y="2386744"/>
            <a:ext cx="5925310" cy="164592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Unit 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16A936D-1536-DA65-BD1F-4A3F1C92B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811" y="1221174"/>
            <a:ext cx="3044952" cy="410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6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802E6E4-2F2B-66E1-A7BA-797A25FC2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1AAF54D-DC8E-A958-C4F8-DB6B224368CD}"/>
              </a:ext>
            </a:extLst>
          </p:cNvPr>
          <p:cNvSpPr txBox="1"/>
          <p:nvPr/>
        </p:nvSpPr>
        <p:spPr>
          <a:xfrm>
            <a:off x="8919156" y="3765824"/>
            <a:ext cx="2961791" cy="1323439"/>
          </a:xfrm>
          <a:custGeom>
            <a:avLst/>
            <a:gdLst>
              <a:gd name="connsiteX0" fmla="*/ 0 w 2961791"/>
              <a:gd name="connsiteY0" fmla="*/ 0 h 1323439"/>
              <a:gd name="connsiteX1" fmla="*/ 2961791 w 2961791"/>
              <a:gd name="connsiteY1" fmla="*/ 0 h 1323439"/>
              <a:gd name="connsiteX2" fmla="*/ 2961791 w 2961791"/>
              <a:gd name="connsiteY2" fmla="*/ 1323439 h 1323439"/>
              <a:gd name="connsiteX3" fmla="*/ 0 w 2961791"/>
              <a:gd name="connsiteY3" fmla="*/ 1323439 h 1323439"/>
              <a:gd name="connsiteX4" fmla="*/ 0 w 2961791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791" h="1323439" fill="none" extrusionOk="0">
                <a:moveTo>
                  <a:pt x="0" y="0"/>
                </a:moveTo>
                <a:cubicBezTo>
                  <a:pt x="300348" y="-49533"/>
                  <a:pt x="2220568" y="-14809"/>
                  <a:pt x="2961791" y="0"/>
                </a:cubicBezTo>
                <a:cubicBezTo>
                  <a:pt x="2997622" y="344707"/>
                  <a:pt x="2935850" y="675326"/>
                  <a:pt x="2961791" y="1323439"/>
                </a:cubicBezTo>
                <a:cubicBezTo>
                  <a:pt x="2134064" y="1275208"/>
                  <a:pt x="613343" y="1407894"/>
                  <a:pt x="0" y="1323439"/>
                </a:cubicBezTo>
                <a:cubicBezTo>
                  <a:pt x="-47073" y="1053495"/>
                  <a:pt x="-117899" y="591620"/>
                  <a:pt x="0" y="0"/>
                </a:cubicBezTo>
                <a:close/>
              </a:path>
              <a:path w="2961791" h="1323439" stroke="0" extrusionOk="0">
                <a:moveTo>
                  <a:pt x="0" y="0"/>
                </a:moveTo>
                <a:cubicBezTo>
                  <a:pt x="1330620" y="118645"/>
                  <a:pt x="1822767" y="116012"/>
                  <a:pt x="2961791" y="0"/>
                </a:cubicBezTo>
                <a:cubicBezTo>
                  <a:pt x="2873976" y="535917"/>
                  <a:pt x="3049676" y="914339"/>
                  <a:pt x="2961791" y="1323439"/>
                </a:cubicBezTo>
                <a:cubicBezTo>
                  <a:pt x="1938139" y="1458039"/>
                  <a:pt x="735825" y="1166243"/>
                  <a:pt x="0" y="1323439"/>
                </a:cubicBezTo>
                <a:cubicBezTo>
                  <a:pt x="89067" y="1177433"/>
                  <a:pt x="13472" y="251537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 err="1"/>
              <a:t>Germanic</a:t>
            </a:r>
            <a:r>
              <a:rPr lang="pt-BR" sz="2000" dirty="0"/>
              <a:t> </a:t>
            </a:r>
            <a:r>
              <a:rPr lang="pt-BR" sz="2000" dirty="0" err="1"/>
              <a:t>invaders</a:t>
            </a:r>
            <a:r>
              <a:rPr lang="pt-BR" sz="2000" dirty="0"/>
              <a:t> </a:t>
            </a:r>
            <a:r>
              <a:rPr lang="pt-BR" sz="2000" dirty="0" err="1"/>
              <a:t>entered</a:t>
            </a:r>
            <a:r>
              <a:rPr lang="pt-BR" sz="2000" dirty="0"/>
              <a:t> </a:t>
            </a:r>
            <a:r>
              <a:rPr lang="pt-BR" sz="2000" b="1" dirty="0" err="1"/>
              <a:t>Britain</a:t>
            </a:r>
            <a:r>
              <a:rPr lang="pt-BR" sz="2000" dirty="0"/>
              <a:t> </a:t>
            </a:r>
            <a:r>
              <a:rPr lang="pt-BR" sz="2000" dirty="0" err="1"/>
              <a:t>on</a:t>
            </a:r>
            <a:r>
              <a:rPr lang="pt-BR" sz="2000" dirty="0"/>
              <a:t> </a:t>
            </a:r>
            <a:r>
              <a:rPr lang="pt-BR" sz="2000" dirty="0" err="1"/>
              <a:t>the</a:t>
            </a:r>
            <a:r>
              <a:rPr lang="pt-BR" sz="2000" dirty="0"/>
              <a:t> </a:t>
            </a:r>
            <a:r>
              <a:rPr lang="pt-BR" sz="2000" dirty="0" err="1"/>
              <a:t>east</a:t>
            </a:r>
            <a:r>
              <a:rPr lang="pt-BR" sz="2000" dirty="0"/>
              <a:t> </a:t>
            </a:r>
            <a:r>
              <a:rPr lang="pt-BR" sz="2000" dirty="0" err="1"/>
              <a:t>and</a:t>
            </a:r>
            <a:r>
              <a:rPr lang="pt-BR" sz="2000" dirty="0"/>
              <a:t> </a:t>
            </a:r>
            <a:r>
              <a:rPr lang="pt-BR" sz="2000" dirty="0" err="1"/>
              <a:t>south</a:t>
            </a:r>
            <a:r>
              <a:rPr lang="pt-BR" sz="2000" dirty="0"/>
              <a:t> </a:t>
            </a:r>
            <a:r>
              <a:rPr lang="pt-BR" sz="2000" dirty="0" err="1"/>
              <a:t>coasts</a:t>
            </a:r>
            <a:r>
              <a:rPr lang="pt-BR" sz="2000" dirty="0"/>
              <a:t> in </a:t>
            </a:r>
            <a:r>
              <a:rPr lang="pt-BR" sz="2000" dirty="0" err="1"/>
              <a:t>the</a:t>
            </a:r>
            <a:r>
              <a:rPr lang="pt-BR" sz="2000" dirty="0"/>
              <a:t> 5th </a:t>
            </a:r>
            <a:r>
              <a:rPr lang="pt-BR" sz="2000" dirty="0" err="1"/>
              <a:t>century</a:t>
            </a:r>
            <a:r>
              <a:rPr lang="pt-BR" sz="2000" dirty="0"/>
              <a:t>.</a:t>
            </a: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42E2F249-1F19-60D7-6A0D-7BEFFDCF94C8}"/>
              </a:ext>
            </a:extLst>
          </p:cNvPr>
          <p:cNvSpPr txBox="1">
            <a:spLocks/>
          </p:cNvSpPr>
          <p:nvPr/>
        </p:nvSpPr>
        <p:spPr>
          <a:xfrm>
            <a:off x="4965828" y="5876388"/>
            <a:ext cx="3802106" cy="72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ENGLISH CLUB.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History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of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English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1997-2022. Disponível em: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www.englishclub.com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history-of-english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Acesso em: 1 jul. 2022.</a:t>
            </a:r>
            <a:endParaRPr lang="pt-BR" sz="12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80B575F-8A37-3AAE-6EF3-B29209D29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916" y="3035808"/>
            <a:ext cx="3458352" cy="2772282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45CA9D7-4BB9-3E7D-11A0-D658AA418C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2067984"/>
              </p:ext>
            </p:extLst>
          </p:nvPr>
        </p:nvGraphicFramePr>
        <p:xfrm>
          <a:off x="4965347" y="482614"/>
          <a:ext cx="6915600" cy="2455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5973B40A-C079-3F64-50FC-71AF57475069}"/>
              </a:ext>
            </a:extLst>
          </p:cNvPr>
          <p:cNvSpPr txBox="1"/>
          <p:nvPr/>
        </p:nvSpPr>
        <p:spPr>
          <a:xfrm rot="16200000">
            <a:off x="3887511" y="4766436"/>
            <a:ext cx="200445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rgbClr val="2F2F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HTTPS://WWW.ENGLISHCLUB.COM</a:t>
            </a:r>
          </a:p>
        </p:txBody>
      </p:sp>
    </p:spTree>
    <p:extLst>
      <p:ext uri="{BB962C8B-B14F-4D97-AF65-F5344CB8AC3E}">
        <p14:creationId xmlns:p14="http://schemas.microsoft.com/office/powerpoint/2010/main" val="71726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802E6E4-2F2B-66E1-A7BA-797A25FC2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42E2F249-1F19-60D7-6A0D-7BEFFDCF94C8}"/>
              </a:ext>
            </a:extLst>
          </p:cNvPr>
          <p:cNvSpPr txBox="1">
            <a:spLocks/>
          </p:cNvSpPr>
          <p:nvPr/>
        </p:nvSpPr>
        <p:spPr>
          <a:xfrm>
            <a:off x="4965827" y="5876388"/>
            <a:ext cx="6915119" cy="72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Fonte de pesquisa: FENNELL, A. B.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A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history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of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English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: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a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sociolinguistic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approach.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Hoboken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Blackwell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Publishing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, 2008.</a:t>
            </a:r>
            <a:endParaRPr lang="pt-BR" sz="1200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D7C6435-9F96-D503-361A-0FB8BCDF89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6150114"/>
              </p:ext>
            </p:extLst>
          </p:nvPr>
        </p:nvGraphicFramePr>
        <p:xfrm>
          <a:off x="4965827" y="643468"/>
          <a:ext cx="6582706" cy="5232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521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802E6E4-2F2B-66E1-A7BA-797A25FC2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58F2ED21-E63B-2989-97AA-3C9192FC23F0}"/>
              </a:ext>
            </a:extLst>
          </p:cNvPr>
          <p:cNvGrpSpPr/>
          <p:nvPr/>
        </p:nvGrpSpPr>
        <p:grpSpPr>
          <a:xfrm>
            <a:off x="643467" y="3348566"/>
            <a:ext cx="3133135" cy="1477172"/>
            <a:chOff x="667900" y="3626397"/>
            <a:chExt cx="3133135" cy="1477172"/>
          </a:xfrm>
        </p:grpSpPr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31AAF54D-DC8E-A958-C4F8-DB6B224368CD}"/>
                </a:ext>
              </a:extLst>
            </p:cNvPr>
            <p:cNvSpPr txBox="1"/>
            <p:nvPr/>
          </p:nvSpPr>
          <p:spPr>
            <a:xfrm>
              <a:off x="839244" y="4087906"/>
              <a:ext cx="2961791" cy="1015663"/>
            </a:xfrm>
            <a:custGeom>
              <a:avLst/>
              <a:gdLst>
                <a:gd name="connsiteX0" fmla="*/ 0 w 2961791"/>
                <a:gd name="connsiteY0" fmla="*/ 0 h 1015663"/>
                <a:gd name="connsiteX1" fmla="*/ 2961791 w 2961791"/>
                <a:gd name="connsiteY1" fmla="*/ 0 h 1015663"/>
                <a:gd name="connsiteX2" fmla="*/ 2961791 w 2961791"/>
                <a:gd name="connsiteY2" fmla="*/ 1015663 h 1015663"/>
                <a:gd name="connsiteX3" fmla="*/ 0 w 2961791"/>
                <a:gd name="connsiteY3" fmla="*/ 1015663 h 1015663"/>
                <a:gd name="connsiteX4" fmla="*/ 0 w 2961791"/>
                <a:gd name="connsiteY4" fmla="*/ 0 h 10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91" h="1015663" fill="none" extrusionOk="0">
                  <a:moveTo>
                    <a:pt x="0" y="0"/>
                  </a:moveTo>
                  <a:cubicBezTo>
                    <a:pt x="300348" y="-49533"/>
                    <a:pt x="2220568" y="-14809"/>
                    <a:pt x="2961791" y="0"/>
                  </a:cubicBezTo>
                  <a:cubicBezTo>
                    <a:pt x="2876543" y="249582"/>
                    <a:pt x="3042598" y="889491"/>
                    <a:pt x="2961791" y="1015663"/>
                  </a:cubicBezTo>
                  <a:cubicBezTo>
                    <a:pt x="2134064" y="967432"/>
                    <a:pt x="613343" y="1100118"/>
                    <a:pt x="0" y="1015663"/>
                  </a:cubicBezTo>
                  <a:cubicBezTo>
                    <a:pt x="46534" y="691205"/>
                    <a:pt x="35510" y="501986"/>
                    <a:pt x="0" y="0"/>
                  </a:cubicBezTo>
                  <a:close/>
                </a:path>
                <a:path w="2961791" h="1015663" stroke="0" extrusionOk="0">
                  <a:moveTo>
                    <a:pt x="0" y="0"/>
                  </a:moveTo>
                  <a:cubicBezTo>
                    <a:pt x="1330620" y="118645"/>
                    <a:pt x="1822767" y="116012"/>
                    <a:pt x="2961791" y="0"/>
                  </a:cubicBezTo>
                  <a:cubicBezTo>
                    <a:pt x="2930677" y="243736"/>
                    <a:pt x="2901561" y="806251"/>
                    <a:pt x="2961791" y="1015663"/>
                  </a:cubicBezTo>
                  <a:cubicBezTo>
                    <a:pt x="1938139" y="1150263"/>
                    <a:pt x="735825" y="858467"/>
                    <a:pt x="0" y="1015663"/>
                  </a:cubicBezTo>
                  <a:cubicBezTo>
                    <a:pt x="-5118" y="569580"/>
                    <a:pt x="57277" y="18609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Observe as relações entre os elementos verbais e os não verbais.</a:t>
              </a:r>
            </a:p>
          </p:txBody>
        </p:sp>
        <p:sp>
          <p:nvSpPr>
            <p:cNvPr id="17" name="Pentágono 16">
              <a:extLst>
                <a:ext uri="{FF2B5EF4-FFF2-40B4-BE49-F238E27FC236}">
                  <a16:creationId xmlns:a16="http://schemas.microsoft.com/office/drawing/2014/main" id="{CD58BD0C-CA5D-30E4-BFB7-5046CF498A48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42E2F249-1F19-60D7-6A0D-7BEFFDCF94C8}"/>
              </a:ext>
            </a:extLst>
          </p:cNvPr>
          <p:cNvSpPr txBox="1">
            <a:spLocks/>
          </p:cNvSpPr>
          <p:nvPr/>
        </p:nvSpPr>
        <p:spPr>
          <a:xfrm>
            <a:off x="4729097" y="4471794"/>
            <a:ext cx="7388102" cy="5622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PICCOLO,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Rina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Tina’s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Groove.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Cartoonist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Group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[2022?]. Disponível em: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www.cartoonistgroup.com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properties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tinasgroove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art_images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/cg50880434b7b40.jpg. Acesso em: 1 jul. 2022.</a:t>
            </a:r>
            <a:endParaRPr lang="pt-BR" sz="1200" dirty="0"/>
          </a:p>
        </p:txBody>
      </p:sp>
      <p:pic>
        <p:nvPicPr>
          <p:cNvPr id="3" name="Imagem 2" descr="Desenho de personagens&#10;&#10;Descrição gerada automaticamente com confiança baixa">
            <a:extLst>
              <a:ext uri="{FF2B5EF4-FFF2-40B4-BE49-F238E27FC236}">
                <a16:creationId xmlns:a16="http://schemas.microsoft.com/office/drawing/2014/main" id="{6BF63F6B-19F5-B1E6-B187-29DE44B2C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096" y="2143891"/>
            <a:ext cx="7388103" cy="231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03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05AB9C-8BA9-1049-83D3-D45976A72902}"/>
              </a:ext>
            </a:extLst>
          </p:cNvPr>
          <p:cNvSpPr txBox="1">
            <a:spLocks/>
          </p:cNvSpPr>
          <p:nvPr/>
        </p:nvSpPr>
        <p:spPr>
          <a:xfrm>
            <a:off x="6416019" y="5918042"/>
            <a:ext cx="4014256" cy="7200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MADDEN, Chris.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I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don’t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understand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a word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young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people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say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these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days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.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Cartoonstock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27 fev. 2020. Disponível em: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www.cartoonstock.com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directory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/a/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abbreviations.asp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Acesso em: 1 jul. 2022.</a:t>
            </a:r>
            <a:endParaRPr lang="pt-BR" sz="12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5448960-B0B9-7FDE-6755-7F6D0354D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375" y="279242"/>
            <a:ext cx="3898900" cy="56388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B342BF1-1E6B-F78C-D15E-D7ADA8B8F71D}"/>
              </a:ext>
            </a:extLst>
          </p:cNvPr>
          <p:cNvSpPr txBox="1"/>
          <p:nvPr/>
        </p:nvSpPr>
        <p:spPr>
          <a:xfrm rot="16200000">
            <a:off x="9535768" y="4588193"/>
            <a:ext cx="200445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rgbClr val="2F2F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WWW.CARTOONSTOCK.COM</a:t>
            </a:r>
          </a:p>
        </p:txBody>
      </p:sp>
    </p:spTree>
    <p:extLst>
      <p:ext uri="{BB962C8B-B14F-4D97-AF65-F5344CB8AC3E}">
        <p14:creationId xmlns:p14="http://schemas.microsoft.com/office/powerpoint/2010/main" val="2627971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950E993F-E09D-8F55-3C93-32669CB47E20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Evaluating websites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EA1F2D3-230F-EC69-1EB9-F3C7F7CCE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174" y="1198499"/>
            <a:ext cx="7308855" cy="4464000"/>
          </a:xfrm>
          <a:prstGeom prst="rect">
            <a:avLst/>
          </a:prstGeom>
          <a:ln>
            <a:noFill/>
          </a:ln>
        </p:spPr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AF72F4C1-772B-72ED-A66C-BF74CD57BD4F}"/>
              </a:ext>
            </a:extLst>
          </p:cNvPr>
          <p:cNvSpPr txBox="1">
            <a:spLocks/>
          </p:cNvSpPr>
          <p:nvPr/>
        </p:nvSpPr>
        <p:spPr>
          <a:xfrm>
            <a:off x="4771174" y="5659501"/>
            <a:ext cx="7230663" cy="874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JOHNS HOPKINS SHERIDAN LIBRARIES.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Accuracy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checklist.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19 jun. 2021. Disponível em: https://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guides.library.jhu.edu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evaluate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/social-media. Acesso em: 1 jul. 2022.</a:t>
            </a:r>
            <a:endParaRPr lang="pt-BR" sz="12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27A9D42-B9D2-F9E2-4483-260B8F9F1A8D}"/>
              </a:ext>
            </a:extLst>
          </p:cNvPr>
          <p:cNvSpPr txBox="1"/>
          <p:nvPr/>
        </p:nvSpPr>
        <p:spPr>
          <a:xfrm rot="16200000">
            <a:off x="10970078" y="4347896"/>
            <a:ext cx="200445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rgbClr val="2F2F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HTTPS://GUIDES.LIBRARY.JHU.EDU/</a:t>
            </a:r>
          </a:p>
        </p:txBody>
      </p:sp>
    </p:spTree>
    <p:extLst>
      <p:ext uri="{BB962C8B-B14F-4D97-AF65-F5344CB8AC3E}">
        <p14:creationId xmlns:p14="http://schemas.microsoft.com/office/powerpoint/2010/main" val="2657553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81099E63-4B35-6BF9-8F89-BB1913C9B77F}"/>
              </a:ext>
            </a:extLst>
          </p:cNvPr>
          <p:cNvSpPr txBox="1">
            <a:spLocks/>
          </p:cNvSpPr>
          <p:nvPr/>
        </p:nvSpPr>
        <p:spPr>
          <a:xfrm>
            <a:off x="6273319" y="5926008"/>
            <a:ext cx="4457700" cy="874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McKENZIE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, Janis.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How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to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spot fake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news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identifying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propaganda,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satire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,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and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false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information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Simon Fraser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University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6 maio 2022. Disponível em: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www.lib.sfu.ca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/help/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research-assistance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/fake-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news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Acesso em: 1 jul. 2022.</a:t>
            </a:r>
            <a:endParaRPr lang="pt-BR" sz="1200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950E993F-E09D-8F55-3C93-32669CB47E20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Evaluating websites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95442AD-E1CB-9E8E-BE1A-F952AA5CA7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746" y="279351"/>
            <a:ext cx="4232486" cy="563125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A813782-7551-42E9-E370-96C803E9B454}"/>
              </a:ext>
            </a:extLst>
          </p:cNvPr>
          <p:cNvSpPr txBox="1"/>
          <p:nvPr/>
        </p:nvSpPr>
        <p:spPr>
          <a:xfrm rot="16200000">
            <a:off x="8173192" y="3360478"/>
            <a:ext cx="4900212" cy="215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rgbClr val="2F2F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IFLA - INTERNATIONAL FEDERATION OF LIBRARY ASSOCIATIONS AND INSTITUTIONS</a:t>
            </a:r>
          </a:p>
        </p:txBody>
      </p:sp>
    </p:spTree>
    <p:extLst>
      <p:ext uri="{BB962C8B-B14F-4D97-AF65-F5344CB8AC3E}">
        <p14:creationId xmlns:p14="http://schemas.microsoft.com/office/powerpoint/2010/main" val="4140257770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Viole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9194</TotalTime>
  <Words>412</Words>
  <Application>Microsoft Macintosh PowerPoint</Application>
  <PresentationFormat>Widescreen</PresentationFormat>
  <Paragraphs>37</Paragraphs>
  <Slides>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Gill Sans MT</vt:lpstr>
      <vt:lpstr>Helvetica</vt:lpstr>
      <vt:lpstr>Pacote</vt:lpstr>
      <vt:lpstr>Apresentação do PowerPoint</vt:lpstr>
      <vt:lpstr>UNIT 0</vt:lpstr>
      <vt:lpstr>UNIT 0</vt:lpstr>
      <vt:lpstr>UNIT 0</vt:lpstr>
      <vt:lpstr>UNIT 0</vt:lpstr>
      <vt:lpstr>UNIT 0</vt:lpstr>
      <vt:lpstr>UNIT 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68</cp:revision>
  <dcterms:created xsi:type="dcterms:W3CDTF">2023-05-08T13:05:16Z</dcterms:created>
  <dcterms:modified xsi:type="dcterms:W3CDTF">2023-05-22T10:09:03Z</dcterms:modified>
</cp:coreProperties>
</file>