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86" r:id="rId3"/>
    <p:sldId id="448" r:id="rId4"/>
    <p:sldId id="383" r:id="rId5"/>
    <p:sldId id="385" r:id="rId6"/>
    <p:sldId id="302" r:id="rId7"/>
    <p:sldId id="449" r:id="rId8"/>
    <p:sldId id="322" r:id="rId9"/>
    <p:sldId id="307" r:id="rId10"/>
    <p:sldId id="443" r:id="rId11"/>
    <p:sldId id="444" r:id="rId12"/>
    <p:sldId id="390" r:id="rId13"/>
    <p:sldId id="452" r:id="rId14"/>
    <p:sldId id="475" r:id="rId15"/>
    <p:sldId id="476" r:id="rId16"/>
    <p:sldId id="477" r:id="rId17"/>
    <p:sldId id="478" r:id="rId18"/>
    <p:sldId id="479" r:id="rId19"/>
    <p:sldId id="480" r:id="rId20"/>
    <p:sldId id="481" r:id="rId21"/>
    <p:sldId id="482" r:id="rId22"/>
    <p:sldId id="31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3CEBC-288A-43E9-99FA-3D589085E984}" v="316" dt="2023-05-18T16:28:33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729"/>
    <p:restoredTop sz="96308"/>
  </p:normalViewPr>
  <p:slideViewPr>
    <p:cSldViewPr snapToGrid="0">
      <p:cViewPr varScale="1">
        <p:scale>
          <a:sx n="197" d="100"/>
          <a:sy n="197" d="100"/>
        </p:scale>
        <p:origin x="14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A6D3CEBC-288A-43E9-99FA-3D589085E984}"/>
    <pc:docChg chg="undo custSel addSld delSld modSld">
      <pc:chgData name="Leila Scatena Raposo" userId="efd39fea-0d2b-4ae3-883f-65c40e95a1f8" providerId="ADAL" clId="{A6D3CEBC-288A-43E9-99FA-3D589085E984}" dt="2023-05-18T16:34:12.167" v="580" actId="14100"/>
      <pc:docMkLst>
        <pc:docMk/>
      </pc:docMkLst>
      <pc:sldChg chg="addSp delSp modSp mod">
        <pc:chgData name="Leila Scatena Raposo" userId="efd39fea-0d2b-4ae3-883f-65c40e95a1f8" providerId="ADAL" clId="{A6D3CEBC-288A-43E9-99FA-3D589085E984}" dt="2023-05-18T14:04:59.619" v="142" actId="1076"/>
        <pc:sldMkLst>
          <pc:docMk/>
          <pc:sldMk cId="717265017" sldId="258"/>
        </pc:sldMkLst>
        <pc:spChg chg="mod">
          <ac:chgData name="Leila Scatena Raposo" userId="efd39fea-0d2b-4ae3-883f-65c40e95a1f8" providerId="ADAL" clId="{A6D3CEBC-288A-43E9-99FA-3D589085E984}" dt="2023-05-18T12:06:02.939" v="2" actId="20577"/>
          <ac:spMkLst>
            <pc:docMk/>
            <pc:sldMk cId="717265017" sldId="258"/>
            <ac:spMk id="8" creationId="{110A6C7D-F671-26C8-0592-B84197A249D2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6" creationId="{9AAF42FC-4C88-EA8A-0A79-48A2D746868A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7" creationId="{9C30412F-9D12-3341-B251-737C8573A0C7}"/>
          </ac:spMkLst>
        </pc:spChg>
        <pc:spChg chg="mod ord">
          <ac:chgData name="Leila Scatena Raposo" userId="efd39fea-0d2b-4ae3-883f-65c40e95a1f8" providerId="ADAL" clId="{A6D3CEBC-288A-43E9-99FA-3D589085E984}" dt="2023-05-18T14:03:17.406" v="130" actId="166"/>
          <ac:spMkLst>
            <pc:docMk/>
            <pc:sldMk cId="717265017" sldId="258"/>
            <ac:spMk id="18" creationId="{7DBC29F0-4822-22A6-DBDF-C2C1E6606FCE}"/>
          </ac:spMkLst>
        </pc:spChg>
        <pc:spChg chg="mod ord">
          <ac:chgData name="Leila Scatena Raposo" userId="efd39fea-0d2b-4ae3-883f-65c40e95a1f8" providerId="ADAL" clId="{A6D3CEBC-288A-43E9-99FA-3D589085E984}" dt="2023-05-18T14:04:05.035" v="137" actId="1076"/>
          <ac:spMkLst>
            <pc:docMk/>
            <pc:sldMk cId="717265017" sldId="258"/>
            <ac:spMk id="19" creationId="{ACF87756-223E-BABD-5E5E-AB9CE95981BF}"/>
          </ac:spMkLst>
        </pc:sp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3" creationId="{72588F62-08A0-63EE-7E5C-C330EA35CCBD}"/>
          </ac:picMkLst>
        </pc:pic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4" creationId="{3A9C1170-8A73-8251-6B20-C57E6AC8A7D5}"/>
          </ac:picMkLst>
        </pc:picChg>
        <pc:picChg chg="add del mod ord">
          <ac:chgData name="Leila Scatena Raposo" userId="efd39fea-0d2b-4ae3-883f-65c40e95a1f8" providerId="ADAL" clId="{A6D3CEBC-288A-43E9-99FA-3D589085E984}" dt="2023-05-18T14:01:35.549" v="108" actId="478"/>
          <ac:picMkLst>
            <pc:docMk/>
            <pc:sldMk cId="717265017" sldId="258"/>
            <ac:picMk id="6" creationId="{120F22B3-8BB1-D804-110D-93FBCAE63AD2}"/>
          </ac:picMkLst>
        </pc:picChg>
        <pc:picChg chg="del">
          <ac:chgData name="Leila Scatena Raposo" userId="efd39fea-0d2b-4ae3-883f-65c40e95a1f8" providerId="ADAL" clId="{A6D3CEBC-288A-43E9-99FA-3D589085E984}" dt="2023-05-18T14:00:11.707" v="96" actId="478"/>
          <ac:picMkLst>
            <pc:docMk/>
            <pc:sldMk cId="717265017" sldId="258"/>
            <ac:picMk id="7" creationId="{A8AEDE5A-B97D-3AB7-0EBB-457BF89760C5}"/>
          </ac:picMkLst>
        </pc:picChg>
        <pc:picChg chg="add del mod">
          <ac:chgData name="Leila Scatena Raposo" userId="efd39fea-0d2b-4ae3-883f-65c40e95a1f8" providerId="ADAL" clId="{A6D3CEBC-288A-43E9-99FA-3D589085E984}" dt="2023-05-18T14:01:36.665" v="109" actId="478"/>
          <ac:picMkLst>
            <pc:docMk/>
            <pc:sldMk cId="717265017" sldId="258"/>
            <ac:picMk id="13" creationId="{DF46FF78-F45C-786B-0CEF-C658DAFD0FF6}"/>
          </ac:picMkLst>
        </pc:picChg>
        <pc:picChg chg="del">
          <ac:chgData name="Leila Scatena Raposo" userId="efd39fea-0d2b-4ae3-883f-65c40e95a1f8" providerId="ADAL" clId="{A6D3CEBC-288A-43E9-99FA-3D589085E984}" dt="2023-05-18T14:00:11.124" v="95" actId="478"/>
          <ac:picMkLst>
            <pc:docMk/>
            <pc:sldMk cId="717265017" sldId="258"/>
            <ac:picMk id="15" creationId="{7F4425FC-9268-8AC3-B897-D725140511CA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0" creationId="{58DE60F7-03C4-6FED-EB76-BC51E9291B28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2" creationId="{FA7711EF-CB91-9D16-6DA5-B4EE7A11F323}"/>
          </ac:picMkLst>
        </pc:picChg>
        <pc:picChg chg="add mod">
          <ac:chgData name="Leila Scatena Raposo" userId="efd39fea-0d2b-4ae3-883f-65c40e95a1f8" providerId="ADAL" clId="{A6D3CEBC-288A-43E9-99FA-3D589085E984}" dt="2023-05-18T14:04:53.639" v="141" actId="1076"/>
          <ac:picMkLst>
            <pc:docMk/>
            <pc:sldMk cId="717265017" sldId="258"/>
            <ac:picMk id="24" creationId="{2AF1332D-6F0A-73AF-D399-40A218020A0C}"/>
          </ac:picMkLst>
        </pc:picChg>
        <pc:picChg chg="add mod">
          <ac:chgData name="Leila Scatena Raposo" userId="efd39fea-0d2b-4ae3-883f-65c40e95a1f8" providerId="ADAL" clId="{A6D3CEBC-288A-43E9-99FA-3D589085E984}" dt="2023-05-18T14:04:59.619" v="142" actId="1076"/>
          <ac:picMkLst>
            <pc:docMk/>
            <pc:sldMk cId="717265017" sldId="258"/>
            <ac:picMk id="26" creationId="{2967E0F2-924A-4579-32E2-5811292EFC6C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16:46.988" v="155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A6D3CEBC-288A-43E9-99FA-3D589085E984}" dt="2023-05-18T14:16:46.988" v="155" actId="1076"/>
          <ac:spMkLst>
            <pc:docMk/>
            <pc:sldMk cId="1940239827" sldId="264"/>
            <ac:spMk id="4" creationId="{3B3CDB64-1256-0384-319C-B75B3E9AA02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1:47.632" v="172" actId="1076"/>
        <pc:sldMkLst>
          <pc:docMk/>
          <pc:sldMk cId="2559716238" sldId="266"/>
        </pc:sldMkLst>
        <pc:spChg chg="add mod">
          <ac:chgData name="Leila Scatena Raposo" userId="efd39fea-0d2b-4ae3-883f-65c40e95a1f8" providerId="ADAL" clId="{A6D3CEBC-288A-43E9-99FA-3D589085E984}" dt="2023-05-18T14:21:47.632" v="172" actId="1076"/>
          <ac:spMkLst>
            <pc:docMk/>
            <pc:sldMk cId="2559716238" sldId="266"/>
            <ac:spMk id="3" creationId="{2938DB2E-F16D-07DF-5537-3651C8ED234F}"/>
          </ac:spMkLst>
        </pc:spChg>
        <pc:spChg chg="mod">
          <ac:chgData name="Leila Scatena Raposo" userId="efd39fea-0d2b-4ae3-883f-65c40e95a1f8" providerId="ADAL" clId="{A6D3CEBC-288A-43E9-99FA-3D589085E984}" dt="2023-05-18T12:34:31.345" v="12" actId="790"/>
          <ac:spMkLst>
            <pc:docMk/>
            <pc:sldMk cId="2559716238" sldId="266"/>
            <ac:spMk id="4" creationId="{DA48956F-8F9E-8620-E4C0-38A2983E9908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3.746" v="300" actId="1076"/>
        <pc:sldMkLst>
          <pc:docMk/>
          <pc:sldMk cId="1182630997" sldId="277"/>
        </pc:sldMkLst>
        <pc:spChg chg="add mod">
          <ac:chgData name="Leila Scatena Raposo" userId="efd39fea-0d2b-4ae3-883f-65c40e95a1f8" providerId="ADAL" clId="{A6D3CEBC-288A-43E9-99FA-3D589085E984}" dt="2023-05-18T14:44:53.746" v="300" actId="1076"/>
          <ac:spMkLst>
            <pc:docMk/>
            <pc:sldMk cId="1182630997" sldId="277"/>
            <ac:spMk id="7" creationId="{E64318CE-1CA8-4489-77E1-DC41A4A54EE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55:01.384" v="311" actId="1076"/>
        <pc:sldMkLst>
          <pc:docMk/>
          <pc:sldMk cId="4064943310" sldId="278"/>
        </pc:sldMkLst>
        <pc:spChg chg="add mod">
          <ac:chgData name="Leila Scatena Raposo" userId="efd39fea-0d2b-4ae3-883f-65c40e95a1f8" providerId="ADAL" clId="{A6D3CEBC-288A-43E9-99FA-3D589085E984}" dt="2023-05-18T14:55:01.384" v="311" actId="1076"/>
          <ac:spMkLst>
            <pc:docMk/>
            <pc:sldMk cId="4064943310" sldId="278"/>
            <ac:spMk id="3" creationId="{1D028047-4209-731F-39FB-D23735538F6F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3:29.693" v="534" actId="1076"/>
        <pc:sldMkLst>
          <pc:docMk/>
          <pc:sldMk cId="3338008509" sldId="279"/>
        </pc:sldMkLst>
        <pc:spChg chg="add del mod">
          <ac:chgData name="Leila Scatena Raposo" userId="efd39fea-0d2b-4ae3-883f-65c40e95a1f8" providerId="ADAL" clId="{A6D3CEBC-288A-43E9-99FA-3D589085E984}" dt="2023-05-18T16:23:16.763" v="529" actId="478"/>
          <ac:spMkLst>
            <pc:docMk/>
            <pc:sldMk cId="3338008509" sldId="279"/>
            <ac:spMk id="13" creationId="{96D4078F-55ED-8902-325A-CFE0ED469CD2}"/>
          </ac:spMkLst>
        </pc:spChg>
        <pc:picChg chg="add mod">
          <ac:chgData name="Leila Scatena Raposo" userId="efd39fea-0d2b-4ae3-883f-65c40e95a1f8" providerId="ADAL" clId="{A6D3CEBC-288A-43E9-99FA-3D589085E984}" dt="2023-05-18T15:05:03.290" v="316" actId="1076"/>
          <ac:picMkLst>
            <pc:docMk/>
            <pc:sldMk cId="3338008509" sldId="279"/>
            <ac:picMk id="6" creationId="{85D43A6B-DA8E-8793-EE78-FE894510B70D}"/>
          </ac:picMkLst>
        </pc:picChg>
        <pc:picChg chg="add mod">
          <ac:chgData name="Leila Scatena Raposo" userId="efd39fea-0d2b-4ae3-883f-65c40e95a1f8" providerId="ADAL" clId="{A6D3CEBC-288A-43E9-99FA-3D589085E984}" dt="2023-05-18T15:05:22.250" v="320" actId="1076"/>
          <ac:picMkLst>
            <pc:docMk/>
            <pc:sldMk cId="3338008509" sldId="279"/>
            <ac:picMk id="8" creationId="{F20AD7B1-1084-C82F-C44C-D3ED4D519520}"/>
          </ac:picMkLst>
        </pc:picChg>
        <pc:picChg chg="add mod">
          <ac:chgData name="Leila Scatena Raposo" userId="efd39fea-0d2b-4ae3-883f-65c40e95a1f8" providerId="ADAL" clId="{A6D3CEBC-288A-43E9-99FA-3D589085E984}" dt="2023-05-18T15:05:40.074" v="325" actId="1076"/>
          <ac:picMkLst>
            <pc:docMk/>
            <pc:sldMk cId="3338008509" sldId="279"/>
            <ac:picMk id="11" creationId="{02196AB3-24BD-461E-BCBF-CB7938FDE20A}"/>
          </ac:picMkLst>
        </pc:picChg>
        <pc:picChg chg="add mod">
          <ac:chgData name="Leila Scatena Raposo" userId="efd39fea-0d2b-4ae3-883f-65c40e95a1f8" providerId="ADAL" clId="{A6D3CEBC-288A-43E9-99FA-3D589085E984}" dt="2023-05-18T16:23:25.949" v="533" actId="1076"/>
          <ac:picMkLst>
            <pc:docMk/>
            <pc:sldMk cId="3338008509" sldId="279"/>
            <ac:picMk id="15" creationId="{3F1A8191-AF78-0060-4CE0-335D026DB122}"/>
          </ac:picMkLst>
        </pc:picChg>
        <pc:picChg chg="mod">
          <ac:chgData name="Leila Scatena Raposo" userId="efd39fea-0d2b-4ae3-883f-65c40e95a1f8" providerId="ADAL" clId="{A6D3CEBC-288A-43E9-99FA-3D589085E984}" dt="2023-05-18T16:23:29.693" v="534" actId="1076"/>
          <ac:picMkLst>
            <pc:docMk/>
            <pc:sldMk cId="3338008509" sldId="279"/>
            <ac:picMk id="18" creationId="{FDBE81AB-6EB2-286E-F7B3-058375792C31}"/>
          </ac:picMkLst>
        </pc:picChg>
        <pc:picChg chg="del">
          <ac:chgData name="Leila Scatena Raposo" userId="efd39fea-0d2b-4ae3-883f-65c40e95a1f8" providerId="ADAL" clId="{A6D3CEBC-288A-43E9-99FA-3D589085E984}" dt="2023-05-18T15:05:16.683" v="317" actId="478"/>
          <ac:picMkLst>
            <pc:docMk/>
            <pc:sldMk cId="3338008509" sldId="279"/>
            <ac:picMk id="23" creationId="{1857C93E-B4F0-308C-1A4B-78A33A06DC79}"/>
          </ac:picMkLst>
        </pc:picChg>
        <pc:picChg chg="del">
          <ac:chgData name="Leila Scatena Raposo" userId="efd39fea-0d2b-4ae3-883f-65c40e95a1f8" providerId="ADAL" clId="{A6D3CEBC-288A-43E9-99FA-3D589085E984}" dt="2023-05-18T15:04:57.211" v="312" actId="478"/>
          <ac:picMkLst>
            <pc:docMk/>
            <pc:sldMk cId="3338008509" sldId="279"/>
            <ac:picMk id="24" creationId="{55DFC8A7-5AC3-A0E6-398D-191B4075464D}"/>
          </ac:picMkLst>
        </pc:picChg>
        <pc:picChg chg="del">
          <ac:chgData name="Leila Scatena Raposo" userId="efd39fea-0d2b-4ae3-883f-65c40e95a1f8" providerId="ADAL" clId="{A6D3CEBC-288A-43E9-99FA-3D589085E984}" dt="2023-05-18T15:05:32.112" v="321" actId="478"/>
          <ac:picMkLst>
            <pc:docMk/>
            <pc:sldMk cId="3338008509" sldId="279"/>
            <ac:picMk id="25" creationId="{EDCF4075-2970-85AF-B211-49A7C388F73E}"/>
          </ac:picMkLst>
        </pc:picChg>
      </pc:sldChg>
      <pc:sldChg chg="addSp modSp">
        <pc:chgData name="Leila Scatena Raposo" userId="efd39fea-0d2b-4ae3-883f-65c40e95a1f8" providerId="ADAL" clId="{A6D3CEBC-288A-43E9-99FA-3D589085E984}" dt="2023-05-18T16:25:11.222" v="535"/>
        <pc:sldMkLst>
          <pc:docMk/>
          <pc:sldMk cId="3951523987" sldId="307"/>
        </pc:sldMkLst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1" creationId="{932CDADB-847A-015C-249B-7E442516B0DF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3" creationId="{A1A508C3-37C5-08D8-732F-E8DEA3AAEA31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4" creationId="{39623E5F-9454-393D-D675-6FED30C79732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5" creationId="{9DB45BCE-1276-E6AF-8550-3FEF3A9AA06C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6" creationId="{15FBDC7F-BE3E-D6F1-678A-D56F836C9F50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7" creationId="{7E944448-7598-3141-8E78-238296367CF7}"/>
          </ac:spMkLst>
        </pc:spChg>
      </pc:sldChg>
      <pc:sldChg chg="del">
        <pc:chgData name="Leila Scatena Raposo" userId="efd39fea-0d2b-4ae3-883f-65c40e95a1f8" providerId="ADAL" clId="{A6D3CEBC-288A-43E9-99FA-3D589085E984}" dt="2023-05-18T16:28:38.627" v="572" actId="47"/>
        <pc:sldMkLst>
          <pc:docMk/>
          <pc:sldMk cId="2438466586" sldId="310"/>
        </pc:sldMkLst>
      </pc:sldChg>
      <pc:sldChg chg="addSp modSp mod">
        <pc:chgData name="Leila Scatena Raposo" userId="efd39fea-0d2b-4ae3-883f-65c40e95a1f8" providerId="ADAL" clId="{A6D3CEBC-288A-43E9-99FA-3D589085E984}" dt="2023-05-18T14:36:26.776" v="248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A6D3CEBC-288A-43E9-99FA-3D589085E984}" dt="2023-05-18T14:32:07.254" v="192" actId="1076"/>
          <ac:spMkLst>
            <pc:docMk/>
            <pc:sldMk cId="1464893451" sldId="350"/>
            <ac:spMk id="5" creationId="{790F470B-7C3F-0661-DF16-79A84BF803FE}"/>
          </ac:spMkLst>
        </pc:spChg>
        <pc:spChg chg="add mod">
          <ac:chgData name="Leila Scatena Raposo" userId="efd39fea-0d2b-4ae3-883f-65c40e95a1f8" providerId="ADAL" clId="{A6D3CEBC-288A-43E9-99FA-3D589085E984}" dt="2023-05-18T14:32:44.790" v="198" actId="688"/>
          <ac:spMkLst>
            <pc:docMk/>
            <pc:sldMk cId="1464893451" sldId="350"/>
            <ac:spMk id="7" creationId="{8F8B3386-CA31-C610-E6E0-A85E705DB388}"/>
          </ac:spMkLst>
        </pc:spChg>
        <pc:spChg chg="add mod">
          <ac:chgData name="Leila Scatena Raposo" userId="efd39fea-0d2b-4ae3-883f-65c40e95a1f8" providerId="ADAL" clId="{A6D3CEBC-288A-43E9-99FA-3D589085E984}" dt="2023-05-18T14:35:10.304" v="236" actId="1076"/>
          <ac:spMkLst>
            <pc:docMk/>
            <pc:sldMk cId="1464893451" sldId="350"/>
            <ac:spMk id="9" creationId="{6F9EAE65-9597-DA2B-5F5F-B60C17F87CD7}"/>
          </ac:spMkLst>
        </pc:spChg>
        <pc:spChg chg="add mod">
          <ac:chgData name="Leila Scatena Raposo" userId="efd39fea-0d2b-4ae3-883f-65c40e95a1f8" providerId="ADAL" clId="{A6D3CEBC-288A-43E9-99FA-3D589085E984}" dt="2023-05-18T14:35:47.996" v="240" actId="1076"/>
          <ac:spMkLst>
            <pc:docMk/>
            <pc:sldMk cId="1464893451" sldId="350"/>
            <ac:spMk id="11" creationId="{E78300DD-0670-0944-9BEB-B59FA9C07CC3}"/>
          </ac:spMkLst>
        </pc:spChg>
        <pc:spChg chg="add mod">
          <ac:chgData name="Leila Scatena Raposo" userId="efd39fea-0d2b-4ae3-883f-65c40e95a1f8" providerId="ADAL" clId="{A6D3CEBC-288A-43E9-99FA-3D589085E984}" dt="2023-05-18T14:36:07.700" v="244" actId="1076"/>
          <ac:spMkLst>
            <pc:docMk/>
            <pc:sldMk cId="1464893451" sldId="350"/>
            <ac:spMk id="13" creationId="{99C0E516-CC84-1A9B-0F67-BC5D4ECD1A68}"/>
          </ac:spMkLst>
        </pc:spChg>
        <pc:spChg chg="add mod">
          <ac:chgData name="Leila Scatena Raposo" userId="efd39fea-0d2b-4ae3-883f-65c40e95a1f8" providerId="ADAL" clId="{A6D3CEBC-288A-43E9-99FA-3D589085E984}" dt="2023-05-18T14:36:26.776" v="248" actId="1076"/>
          <ac:spMkLst>
            <pc:docMk/>
            <pc:sldMk cId="1464893451" sldId="350"/>
            <ac:spMk id="14" creationId="{E6BD630F-C152-A526-F20D-07693D18CF27}"/>
          </ac:spMkLst>
        </pc:spChg>
        <pc:picChg chg="mod">
          <ac:chgData name="Leila Scatena Raposo" userId="efd39fea-0d2b-4ae3-883f-65c40e95a1f8" providerId="ADAL" clId="{A6D3CEBC-288A-43E9-99FA-3D589085E984}" dt="2023-05-18T14:33:56.074" v="206" actId="1076"/>
          <ac:picMkLst>
            <pc:docMk/>
            <pc:sldMk cId="1464893451" sldId="350"/>
            <ac:picMk id="25" creationId="{DA94BA27-8DAC-90BC-293E-D57E59414F45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08:02.003" v="4" actId="14100"/>
        <pc:sldMkLst>
          <pc:docMk/>
          <pc:sldMk cId="2627971384" sldId="364"/>
        </pc:sldMkLst>
        <pc:spChg chg="mod">
          <ac:chgData name="Leila Scatena Raposo" userId="efd39fea-0d2b-4ae3-883f-65c40e95a1f8" providerId="ADAL" clId="{A6D3CEBC-288A-43E9-99FA-3D589085E984}" dt="2023-05-18T12:08:02.003" v="4" actId="14100"/>
          <ac:spMkLst>
            <pc:docMk/>
            <pc:sldMk cId="2627971384" sldId="364"/>
            <ac:spMk id="5" creationId="{B14F070D-0CA2-B6D1-67A0-031E955172A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19:10.691" v="160" actId="1076"/>
        <pc:sldMkLst>
          <pc:docMk/>
          <pc:sldMk cId="3136314962" sldId="368"/>
        </pc:sldMkLst>
        <pc:spChg chg="add mod">
          <ac:chgData name="Leila Scatena Raposo" userId="efd39fea-0d2b-4ae3-883f-65c40e95a1f8" providerId="ADAL" clId="{A6D3CEBC-288A-43E9-99FA-3D589085E984}" dt="2023-05-18T14:19:10.691" v="160" actId="1076"/>
          <ac:spMkLst>
            <pc:docMk/>
            <pc:sldMk cId="3136314962" sldId="368"/>
            <ac:spMk id="3" creationId="{8D5F1566-6ED9-D142-6B45-C055E1010956}"/>
          </ac:spMkLst>
        </pc:spChg>
        <pc:spChg chg="mod">
          <ac:chgData name="Leila Scatena Raposo" userId="efd39fea-0d2b-4ae3-883f-65c40e95a1f8" providerId="ADAL" clId="{A6D3CEBC-288A-43E9-99FA-3D589085E984}" dt="2023-05-18T12:33:19.638" v="8" actId="790"/>
          <ac:spMkLst>
            <pc:docMk/>
            <pc:sldMk cId="3136314962" sldId="368"/>
            <ac:spMk id="4" creationId="{E6ED87D0-B808-5551-34AC-E5E5B9AE7CEF}"/>
          </ac:spMkLst>
        </pc:spChg>
      </pc:sldChg>
      <pc:sldChg chg="modSp mod">
        <pc:chgData name="Leila Scatena Raposo" userId="efd39fea-0d2b-4ae3-883f-65c40e95a1f8" providerId="ADAL" clId="{A6D3CEBC-288A-43E9-99FA-3D589085E984}" dt="2023-05-18T13:39:04.811" v="61" actId="790"/>
        <pc:sldMkLst>
          <pc:docMk/>
          <pc:sldMk cId="2484461501" sldId="370"/>
        </pc:sldMkLst>
        <pc:spChg chg="mod">
          <ac:chgData name="Leila Scatena Raposo" userId="efd39fea-0d2b-4ae3-883f-65c40e95a1f8" providerId="ADAL" clId="{A6D3CEBC-288A-43E9-99FA-3D589085E984}" dt="2023-05-18T13:39:04.811" v="61" actId="790"/>
          <ac:spMkLst>
            <pc:docMk/>
            <pc:sldMk cId="2484461501" sldId="370"/>
            <ac:spMk id="8" creationId="{E77F92D9-441E-6D57-0115-F18455D4B8D6}"/>
          </ac:spMkLst>
        </pc:spChg>
      </pc:sldChg>
      <pc:sldChg chg="modSp mod">
        <pc:chgData name="Leila Scatena Raposo" userId="efd39fea-0d2b-4ae3-883f-65c40e95a1f8" providerId="ADAL" clId="{A6D3CEBC-288A-43E9-99FA-3D589085E984}" dt="2023-05-18T13:26:55.041" v="41" actId="20577"/>
        <pc:sldMkLst>
          <pc:docMk/>
          <pc:sldMk cId="2550821790" sldId="374"/>
        </pc:sldMkLst>
        <pc:spChg chg="mod">
          <ac:chgData name="Leila Scatena Raposo" userId="efd39fea-0d2b-4ae3-883f-65c40e95a1f8" providerId="ADAL" clId="{A6D3CEBC-288A-43E9-99FA-3D589085E984}" dt="2023-05-18T13:26:55.041" v="41" actId="20577"/>
          <ac:spMkLst>
            <pc:docMk/>
            <pc:sldMk cId="2550821790" sldId="374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4:21.625" v="30" actId="1076"/>
          <ac:spMkLst>
            <pc:docMk/>
            <pc:sldMk cId="2550821790" sldId="374"/>
            <ac:spMk id="11" creationId="{AD8D58F1-42EC-874D-2E2E-808DF3D0B7F4}"/>
          </ac:spMkLst>
        </pc:spChg>
        <pc:spChg chg="mod">
          <ac:chgData name="Leila Scatena Raposo" userId="efd39fea-0d2b-4ae3-883f-65c40e95a1f8" providerId="ADAL" clId="{A6D3CEBC-288A-43E9-99FA-3D589085E984}" dt="2023-05-18T13:24:26.781" v="31" actId="1076"/>
          <ac:spMkLst>
            <pc:docMk/>
            <pc:sldMk cId="2550821790" sldId="374"/>
            <ac:spMk id="17" creationId="{65B0CDC1-E312-BCFF-B103-CCBBA1C90D38}"/>
          </ac:spMkLst>
        </pc:spChg>
        <pc:spChg chg="mod">
          <ac:chgData name="Leila Scatena Raposo" userId="efd39fea-0d2b-4ae3-883f-65c40e95a1f8" providerId="ADAL" clId="{A6D3CEBC-288A-43E9-99FA-3D589085E984}" dt="2023-05-18T13:24:29.681" v="32" actId="1076"/>
          <ac:spMkLst>
            <pc:docMk/>
            <pc:sldMk cId="2550821790" sldId="374"/>
            <ac:spMk id="19" creationId="{F6E2FD32-B91F-0F0F-F06D-1592AA47BC4D}"/>
          </ac:spMkLst>
        </pc:spChg>
        <pc:spChg chg="mod">
          <ac:chgData name="Leila Scatena Raposo" userId="efd39fea-0d2b-4ae3-883f-65c40e95a1f8" providerId="ADAL" clId="{A6D3CEBC-288A-43E9-99FA-3D589085E984}" dt="2023-05-18T13:24:43.433" v="33" actId="1076"/>
          <ac:spMkLst>
            <pc:docMk/>
            <pc:sldMk cId="2550821790" sldId="374"/>
            <ac:spMk id="20" creationId="{7E9AECF4-AD4B-9088-5C36-D0EE5D29B827}"/>
          </ac:spMkLst>
        </pc:spChg>
        <pc:spChg chg="mod">
          <ac:chgData name="Leila Scatena Raposo" userId="efd39fea-0d2b-4ae3-883f-65c40e95a1f8" providerId="ADAL" clId="{A6D3CEBC-288A-43E9-99FA-3D589085E984}" dt="2023-05-18T13:25:15.443" v="39" actId="1076"/>
          <ac:spMkLst>
            <pc:docMk/>
            <pc:sldMk cId="2550821790" sldId="374"/>
            <ac:spMk id="21" creationId="{F65DE2E4-A8A1-7C24-0EE5-6981CE857979}"/>
          </ac:spMkLst>
        </pc:spChg>
        <pc:spChg chg="mod">
          <ac:chgData name="Leila Scatena Raposo" userId="efd39fea-0d2b-4ae3-883f-65c40e95a1f8" providerId="ADAL" clId="{A6D3CEBC-288A-43E9-99FA-3D589085E984}" dt="2023-05-18T13:24:17.284" v="29" actId="1076"/>
          <ac:spMkLst>
            <pc:docMk/>
            <pc:sldMk cId="2550821790" sldId="374"/>
            <ac:spMk id="23" creationId="{75EF832F-4481-E6D8-F7A9-8E1658A0C8C9}"/>
          </ac:spMkLst>
        </pc:spChg>
        <pc:spChg chg="mod">
          <ac:chgData name="Leila Scatena Raposo" userId="efd39fea-0d2b-4ae3-883f-65c40e95a1f8" providerId="ADAL" clId="{A6D3CEBC-288A-43E9-99FA-3D589085E984}" dt="2023-05-18T13:24:11.341" v="28" actId="1076"/>
          <ac:spMkLst>
            <pc:docMk/>
            <pc:sldMk cId="2550821790" sldId="374"/>
            <ac:spMk id="24" creationId="{270EEF3B-A1C1-B150-FD0D-67BFD1606027}"/>
          </ac:spMkLst>
        </pc:spChg>
        <pc:spChg chg="mod">
          <ac:chgData name="Leila Scatena Raposo" userId="efd39fea-0d2b-4ae3-883f-65c40e95a1f8" providerId="ADAL" clId="{A6D3CEBC-288A-43E9-99FA-3D589085E984}" dt="2023-05-18T13:24:03.775" v="27" actId="1076"/>
          <ac:spMkLst>
            <pc:docMk/>
            <pc:sldMk cId="2550821790" sldId="374"/>
            <ac:spMk id="25" creationId="{61C8B122-35DE-EEBF-A343-BF236B22B4E7}"/>
          </ac:spMkLst>
        </pc:spChg>
        <pc:spChg chg="mod">
          <ac:chgData name="Leila Scatena Raposo" userId="efd39fea-0d2b-4ae3-883f-65c40e95a1f8" providerId="ADAL" clId="{A6D3CEBC-288A-43E9-99FA-3D589085E984}" dt="2023-05-18T13:24:56.552" v="36" actId="113"/>
          <ac:spMkLst>
            <pc:docMk/>
            <pc:sldMk cId="2550821790" sldId="374"/>
            <ac:spMk id="26" creationId="{C6E9125B-7830-B238-36DF-CA68E3E0441B}"/>
          </ac:spMkLst>
        </pc:spChg>
        <pc:spChg chg="mod">
          <ac:chgData name="Leila Scatena Raposo" userId="efd39fea-0d2b-4ae3-883f-65c40e95a1f8" providerId="ADAL" clId="{A6D3CEBC-288A-43E9-99FA-3D589085E984}" dt="2023-05-18T13:25:29.966" v="40" actId="1076"/>
          <ac:spMkLst>
            <pc:docMk/>
            <pc:sldMk cId="2550821790" sldId="374"/>
            <ac:spMk id="27" creationId="{9878F663-1ED7-1F1D-C33A-9CF0369A05DE}"/>
          </ac:spMkLst>
        </pc:spChg>
        <pc:picChg chg="mod">
          <ac:chgData name="Leila Scatena Raposo" userId="efd39fea-0d2b-4ae3-883f-65c40e95a1f8" providerId="ADAL" clId="{A6D3CEBC-288A-43E9-99FA-3D589085E984}" dt="2023-05-18T13:25:07.734" v="38" actId="1076"/>
          <ac:picMkLst>
            <pc:docMk/>
            <pc:sldMk cId="2550821790" sldId="374"/>
            <ac:picMk id="7" creationId="{2589D049-7615-89BB-904A-88A5B05344F5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43:59.279" v="70" actId="1076"/>
        <pc:sldMkLst>
          <pc:docMk/>
          <pc:sldMk cId="2644997361" sldId="385"/>
        </pc:sldMkLst>
        <pc:spChg chg="mod">
          <ac:chgData name="Leila Scatena Raposo" userId="efd39fea-0d2b-4ae3-883f-65c40e95a1f8" providerId="ADAL" clId="{A6D3CEBC-288A-43E9-99FA-3D589085E984}" dt="2023-05-18T13:43:59.279" v="70" actId="1076"/>
          <ac:spMkLst>
            <pc:docMk/>
            <pc:sldMk cId="2644997361" sldId="385"/>
            <ac:spMk id="26" creationId="{4077AD75-75F3-8062-A038-3B701CD3D27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6:26:19.056" v="539" actId="1076"/>
        <pc:sldMkLst>
          <pc:docMk/>
          <pc:sldMk cId="4065902603" sldId="390"/>
        </pc:sldMkLst>
        <pc:spChg chg="add mod">
          <ac:chgData name="Leila Scatena Raposo" userId="efd39fea-0d2b-4ae3-883f-65c40e95a1f8" providerId="ADAL" clId="{A6D3CEBC-288A-43E9-99FA-3D589085E984}" dt="2023-05-18T16:26:19.056" v="539" actId="1076"/>
          <ac:spMkLst>
            <pc:docMk/>
            <pc:sldMk cId="4065902603" sldId="390"/>
            <ac:spMk id="18" creationId="{488CB687-ACEA-31F7-0BCF-51FCA7C51B11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5:04.994" v="178" actId="1076"/>
        <pc:sldMkLst>
          <pc:docMk/>
          <pc:sldMk cId="668546698" sldId="412"/>
        </pc:sldMkLst>
        <pc:spChg chg="add mod">
          <ac:chgData name="Leila Scatena Raposo" userId="efd39fea-0d2b-4ae3-883f-65c40e95a1f8" providerId="ADAL" clId="{A6D3CEBC-288A-43E9-99FA-3D589085E984}" dt="2023-05-18T14:25:04.994" v="178" actId="1076"/>
          <ac:spMkLst>
            <pc:docMk/>
            <pc:sldMk cId="668546698" sldId="412"/>
            <ac:spMk id="4" creationId="{C5AA5FD9-652C-6954-6F49-6B40D97D43D8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8" creationId="{19FCE8BC-3ADF-C567-7197-1326C63FADF2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15" creationId="{5A8D3A8B-299B-4838-7CC8-90DE4119E175}"/>
          </ac:spMkLst>
        </pc:spChg>
      </pc:sldChg>
      <pc:sldChg chg="modSp">
        <pc:chgData name="Leila Scatena Raposo" userId="efd39fea-0d2b-4ae3-883f-65c40e95a1f8" providerId="ADAL" clId="{A6D3CEBC-288A-43E9-99FA-3D589085E984}" dt="2023-05-18T12:32:44.230" v="7" actId="20577"/>
        <pc:sldMkLst>
          <pc:docMk/>
          <pc:sldMk cId="3304405171" sldId="416"/>
        </pc:sldMkLst>
        <pc:graphicFrameChg chg="mod">
          <ac:chgData name="Leila Scatena Raposo" userId="efd39fea-0d2b-4ae3-883f-65c40e95a1f8" providerId="ADAL" clId="{A6D3CEBC-288A-43E9-99FA-3D589085E984}" dt="2023-05-18T12:32:44.230" v="7" actId="20577"/>
          <ac:graphicFrameMkLst>
            <pc:docMk/>
            <pc:sldMk cId="3304405171" sldId="416"/>
            <ac:graphicFrameMk id="9" creationId="{2BA394C7-003A-E040-6136-87358A1E03FF}"/>
          </ac:graphicFrameMkLst>
        </pc:graphicFrameChg>
      </pc:sldChg>
      <pc:sldChg chg="addSp modSp mod">
        <pc:chgData name="Leila Scatena Raposo" userId="efd39fea-0d2b-4ae3-883f-65c40e95a1f8" providerId="ADAL" clId="{A6D3CEBC-288A-43E9-99FA-3D589085E984}" dt="2023-05-18T14:19:58.526" v="161"/>
        <pc:sldMkLst>
          <pc:docMk/>
          <pc:sldMk cId="1981319177" sldId="417"/>
        </pc:sldMkLst>
        <pc:spChg chg="mod">
          <ac:chgData name="Leila Scatena Raposo" userId="efd39fea-0d2b-4ae3-883f-65c40e95a1f8" providerId="ADAL" clId="{A6D3CEBC-288A-43E9-99FA-3D589085E984}" dt="2023-05-18T12:33:37.866" v="9" actId="790"/>
          <ac:spMkLst>
            <pc:docMk/>
            <pc:sldMk cId="1981319177" sldId="417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19:58.526" v="161"/>
          <ac:spMkLst>
            <pc:docMk/>
            <pc:sldMk cId="1981319177" sldId="417"/>
            <ac:spMk id="5" creationId="{A833DE9A-F22A-3248-0AFE-87C59AE1E8FD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4.065" v="162"/>
        <pc:sldMkLst>
          <pc:docMk/>
          <pc:sldMk cId="573972205" sldId="418"/>
        </pc:sldMkLst>
        <pc:spChg chg="mod">
          <ac:chgData name="Leila Scatena Raposo" userId="efd39fea-0d2b-4ae3-883f-65c40e95a1f8" providerId="ADAL" clId="{A6D3CEBC-288A-43E9-99FA-3D589085E984}" dt="2023-05-18T12:33:55.492" v="10" actId="790"/>
          <ac:spMkLst>
            <pc:docMk/>
            <pc:sldMk cId="573972205" sldId="418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4.065" v="162"/>
          <ac:spMkLst>
            <pc:docMk/>
            <pc:sldMk cId="573972205" sldId="418"/>
            <ac:spMk id="5" creationId="{BFE24F1C-AEA2-1256-DB4B-32C5CD43C5F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5.904" v="163"/>
        <pc:sldMkLst>
          <pc:docMk/>
          <pc:sldMk cId="3392725574" sldId="419"/>
        </pc:sldMkLst>
        <pc:spChg chg="mod">
          <ac:chgData name="Leila Scatena Raposo" userId="efd39fea-0d2b-4ae3-883f-65c40e95a1f8" providerId="ADAL" clId="{A6D3CEBC-288A-43E9-99FA-3D589085E984}" dt="2023-05-18T12:34:10.226" v="11" actId="790"/>
          <ac:spMkLst>
            <pc:docMk/>
            <pc:sldMk cId="3392725574" sldId="419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5.904" v="163"/>
          <ac:spMkLst>
            <pc:docMk/>
            <pc:sldMk cId="3392725574" sldId="419"/>
            <ac:spMk id="5" creationId="{DC3A8CE2-5175-5D97-831C-7A755066937F}"/>
          </ac:spMkLst>
        </pc:spChg>
      </pc:sldChg>
      <pc:sldChg chg="modSp mod">
        <pc:chgData name="Leila Scatena Raposo" userId="efd39fea-0d2b-4ae3-883f-65c40e95a1f8" providerId="ADAL" clId="{A6D3CEBC-288A-43E9-99FA-3D589085E984}" dt="2023-05-18T12:34:45.974" v="13" actId="790"/>
        <pc:sldMkLst>
          <pc:docMk/>
          <pc:sldMk cId="2085768334" sldId="420"/>
        </pc:sldMkLst>
        <pc:spChg chg="mod">
          <ac:chgData name="Leila Scatena Raposo" userId="efd39fea-0d2b-4ae3-883f-65c40e95a1f8" providerId="ADAL" clId="{A6D3CEBC-288A-43E9-99FA-3D589085E984}" dt="2023-05-18T12:34:45.974" v="13" actId="790"/>
          <ac:spMkLst>
            <pc:docMk/>
            <pc:sldMk cId="2085768334" sldId="420"/>
            <ac:spMk id="4" creationId="{DA48956F-8F9E-8620-E4C0-38A2983E9908}"/>
          </ac:spMkLst>
        </pc:spChg>
      </pc:sldChg>
      <pc:sldChg chg="modSp mod">
        <pc:chgData name="Leila Scatena Raposo" userId="efd39fea-0d2b-4ae3-883f-65c40e95a1f8" providerId="ADAL" clId="{A6D3CEBC-288A-43E9-99FA-3D589085E984}" dt="2023-05-18T16:34:12.167" v="580" actId="14100"/>
        <pc:sldMkLst>
          <pc:docMk/>
          <pc:sldMk cId="183543647" sldId="422"/>
        </pc:sldMkLst>
        <pc:spChg chg="mod">
          <ac:chgData name="Leila Scatena Raposo" userId="efd39fea-0d2b-4ae3-883f-65c40e95a1f8" providerId="ADAL" clId="{A6D3CEBC-288A-43E9-99FA-3D589085E984}" dt="2023-05-18T16:34:12.167" v="580" actId="14100"/>
          <ac:spMkLst>
            <pc:docMk/>
            <pc:sldMk cId="183543647" sldId="422"/>
            <ac:spMk id="8" creationId="{B202E8FD-A63C-39EB-EEA3-43FDBBA3DDF5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1" creationId="{4FC3672D-3FC5-05C1-5454-9DBBCA22EA67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3" creationId="{C3D14B98-DADC-3FE1-14C4-2DC1FA90EC2B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7" creationId="{AF466EC2-40AC-FF38-04A4-DA75516625BF}"/>
          </ac:spMkLst>
        </pc:spChg>
      </pc:sldChg>
      <pc:sldChg chg="modSp mod">
        <pc:chgData name="Leila Scatena Raposo" userId="efd39fea-0d2b-4ae3-883f-65c40e95a1f8" providerId="ADAL" clId="{A6D3CEBC-288A-43E9-99FA-3D589085E984}" dt="2023-05-18T12:45:48.034" v="22" actId="14100"/>
        <pc:sldMkLst>
          <pc:docMk/>
          <pc:sldMk cId="3519053526" sldId="426"/>
        </pc:sldMkLst>
        <pc:spChg chg="mod">
          <ac:chgData name="Leila Scatena Raposo" userId="efd39fea-0d2b-4ae3-883f-65c40e95a1f8" providerId="ADAL" clId="{A6D3CEBC-288A-43E9-99FA-3D589085E984}" dt="2023-05-18T12:45:48.034" v="22" actId="14100"/>
          <ac:spMkLst>
            <pc:docMk/>
            <pc:sldMk cId="3519053526" sldId="426"/>
            <ac:spMk id="18" creationId="{7CCCCBC8-CF04-3544-451D-EF92C1FAA460}"/>
          </ac:spMkLst>
        </pc:spChg>
        <pc:spChg chg="mod">
          <ac:chgData name="Leila Scatena Raposo" userId="efd39fea-0d2b-4ae3-883f-65c40e95a1f8" providerId="ADAL" clId="{A6D3CEBC-288A-43E9-99FA-3D589085E984}" dt="2023-05-18T12:44:03.951" v="15" actId="790"/>
          <ac:spMkLst>
            <pc:docMk/>
            <pc:sldMk cId="3519053526" sldId="426"/>
            <ac:spMk id="22" creationId="{C4CC9DD3-49C8-6EFD-50C9-0F1313ABC16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6:41.988" v="185" actId="1076"/>
        <pc:sldMkLst>
          <pc:docMk/>
          <pc:sldMk cId="3447235212" sldId="428"/>
        </pc:sldMkLst>
        <pc:spChg chg="add mod">
          <ac:chgData name="Leila Scatena Raposo" userId="efd39fea-0d2b-4ae3-883f-65c40e95a1f8" providerId="ADAL" clId="{A6D3CEBC-288A-43E9-99FA-3D589085E984}" dt="2023-05-18T14:26:41.988" v="185" actId="1076"/>
          <ac:spMkLst>
            <pc:docMk/>
            <pc:sldMk cId="3447235212" sldId="428"/>
            <ac:spMk id="3" creationId="{FD50EEBE-18A0-B224-C7B7-4F30CD7B57C2}"/>
          </ac:spMkLst>
        </pc:spChg>
        <pc:picChg chg="mod">
          <ac:chgData name="Leila Scatena Raposo" userId="efd39fea-0d2b-4ae3-883f-65c40e95a1f8" providerId="ADAL" clId="{A6D3CEBC-288A-43E9-99FA-3D589085E984}" dt="2023-05-18T14:26:22.930" v="180" actId="1076"/>
          <ac:picMkLst>
            <pc:docMk/>
            <pc:sldMk cId="3447235212" sldId="428"/>
            <ac:picMk id="4" creationId="{6AFBA2AC-9F51-2918-59E2-706238633530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27:36.495" v="42" actId="790"/>
        <pc:sldMkLst>
          <pc:docMk/>
          <pc:sldMk cId="4007225984" sldId="429"/>
        </pc:sldMkLst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8" creationId="{19FCE8BC-3ADF-C567-7197-1326C63FADF2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9.529" v="302" actId="1076"/>
        <pc:sldMkLst>
          <pc:docMk/>
          <pc:sldMk cId="3646432664" sldId="430"/>
        </pc:sldMkLst>
        <pc:spChg chg="add mod">
          <ac:chgData name="Leila Scatena Raposo" userId="efd39fea-0d2b-4ae3-883f-65c40e95a1f8" providerId="ADAL" clId="{A6D3CEBC-288A-43E9-99FA-3D589085E984}" dt="2023-05-18T14:44:59.529" v="302" actId="1076"/>
          <ac:spMkLst>
            <pc:docMk/>
            <pc:sldMk cId="3646432664" sldId="430"/>
            <ac:spMk id="6" creationId="{AB87C2A3-6BE2-E0B1-734A-7F034DBEF35D}"/>
          </ac:spMkLst>
        </pc:spChg>
      </pc:sldChg>
      <pc:sldChg chg="modSp mod">
        <pc:chgData name="Leila Scatena Raposo" userId="efd39fea-0d2b-4ae3-883f-65c40e95a1f8" providerId="ADAL" clId="{A6D3CEBC-288A-43E9-99FA-3D589085E984}" dt="2023-05-18T13:29:36.755" v="44" actId="20577"/>
        <pc:sldMkLst>
          <pc:docMk/>
          <pc:sldMk cId="3946219819" sldId="431"/>
        </pc:sldMkLst>
        <pc:spChg chg="mod">
          <ac:chgData name="Leila Scatena Raposo" userId="efd39fea-0d2b-4ae3-883f-65c40e95a1f8" providerId="ADAL" clId="{A6D3CEBC-288A-43E9-99FA-3D589085E984}" dt="2023-05-18T13:29:36.755" v="44" actId="20577"/>
          <ac:spMkLst>
            <pc:docMk/>
            <pc:sldMk cId="3946219819" sldId="43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9:03.123" v="43" actId="113"/>
          <ac:spMkLst>
            <pc:docMk/>
            <pc:sldMk cId="3946219819" sldId="431"/>
            <ac:spMk id="26" creationId="{C6E9125B-7830-B238-36DF-CA68E3E0441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8:54.382" v="306" actId="1076"/>
        <pc:sldMkLst>
          <pc:docMk/>
          <pc:sldMk cId="3268223903" sldId="432"/>
        </pc:sldMkLst>
        <pc:spChg chg="mod">
          <ac:chgData name="Leila Scatena Raposo" userId="efd39fea-0d2b-4ae3-883f-65c40e95a1f8" providerId="ADAL" clId="{A6D3CEBC-288A-43E9-99FA-3D589085E984}" dt="2023-05-18T13:30:01.781" v="45" actId="20577"/>
          <ac:spMkLst>
            <pc:docMk/>
            <pc:sldMk cId="3268223903" sldId="432"/>
            <ac:spMk id="3" creationId="{E1BDE829-1155-ECDA-B763-E7107CE06F58}"/>
          </ac:spMkLst>
        </pc:spChg>
        <pc:spChg chg="add mod">
          <ac:chgData name="Leila Scatena Raposo" userId="efd39fea-0d2b-4ae3-883f-65c40e95a1f8" providerId="ADAL" clId="{A6D3CEBC-288A-43E9-99FA-3D589085E984}" dt="2023-05-18T14:48:54.382" v="306" actId="1076"/>
          <ac:spMkLst>
            <pc:docMk/>
            <pc:sldMk cId="3268223903" sldId="432"/>
            <ac:spMk id="4" creationId="{80DDB5C9-79DF-B7D7-488A-6DE7DDF4C5BD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2:39.270" v="528" actId="1076"/>
        <pc:sldMkLst>
          <pc:docMk/>
          <pc:sldMk cId="842710506" sldId="433"/>
        </pc:sldMkLst>
        <pc:spChg chg="add del mod">
          <ac:chgData name="Leila Scatena Raposo" userId="efd39fea-0d2b-4ae3-883f-65c40e95a1f8" providerId="ADAL" clId="{A6D3CEBC-288A-43E9-99FA-3D589085E984}" dt="2023-05-18T16:22:26.425" v="523" actId="478"/>
          <ac:spMkLst>
            <pc:docMk/>
            <pc:sldMk cId="842710506" sldId="433"/>
            <ac:spMk id="21" creationId="{63D62A09-E742-FB4E-CC7A-23AFE2520C3B}"/>
          </ac:spMkLst>
        </pc:spChg>
        <pc:picChg chg="del">
          <ac:chgData name="Leila Scatena Raposo" userId="efd39fea-0d2b-4ae3-883f-65c40e95a1f8" providerId="ADAL" clId="{A6D3CEBC-288A-43E9-99FA-3D589085E984}" dt="2023-05-18T15:06:18.014" v="326" actId="478"/>
          <ac:picMkLst>
            <pc:docMk/>
            <pc:sldMk cId="842710506" sldId="433"/>
            <ac:picMk id="11" creationId="{43A3BAA1-2269-F52B-7651-775C91935182}"/>
          </ac:picMkLst>
        </pc:picChg>
        <pc:picChg chg="del">
          <ac:chgData name="Leila Scatena Raposo" userId="efd39fea-0d2b-4ae3-883f-65c40e95a1f8" providerId="ADAL" clId="{A6D3CEBC-288A-43E9-99FA-3D589085E984}" dt="2023-05-18T15:07:02.078" v="331" actId="478"/>
          <ac:picMkLst>
            <pc:docMk/>
            <pc:sldMk cId="842710506" sldId="433"/>
            <ac:picMk id="13" creationId="{1B86B066-A40D-4EC1-8AE9-573443AADB6F}"/>
          </ac:picMkLst>
        </pc:picChg>
        <pc:picChg chg="del">
          <ac:chgData name="Leila Scatena Raposo" userId="efd39fea-0d2b-4ae3-883f-65c40e95a1f8" providerId="ADAL" clId="{A6D3CEBC-288A-43E9-99FA-3D589085E984}" dt="2023-05-18T15:06:19.607" v="327" actId="478"/>
          <ac:picMkLst>
            <pc:docMk/>
            <pc:sldMk cId="842710506" sldId="433"/>
            <ac:picMk id="14" creationId="{B7821CD8-EA58-2982-5C32-47360F9517F2}"/>
          </ac:picMkLst>
        </pc:picChg>
        <pc:picChg chg="del">
          <ac:chgData name="Leila Scatena Raposo" userId="efd39fea-0d2b-4ae3-883f-65c40e95a1f8" providerId="ADAL" clId="{A6D3CEBC-288A-43E9-99FA-3D589085E984}" dt="2023-05-18T15:07:03.598" v="332" actId="478"/>
          <ac:picMkLst>
            <pc:docMk/>
            <pc:sldMk cId="842710506" sldId="433"/>
            <ac:picMk id="15" creationId="{D2B994C8-71BB-A958-45D8-6A7D02C84673}"/>
          </ac:picMkLst>
        </pc:picChg>
        <pc:picChg chg="mod">
          <ac:chgData name="Leila Scatena Raposo" userId="efd39fea-0d2b-4ae3-883f-65c40e95a1f8" providerId="ADAL" clId="{A6D3CEBC-288A-43E9-99FA-3D589085E984}" dt="2023-05-18T16:22:39.270" v="528" actId="1076"/>
          <ac:picMkLst>
            <pc:docMk/>
            <pc:sldMk cId="842710506" sldId="433"/>
            <ac:picMk id="16" creationId="{4AC9AB3D-7801-07F6-EFD5-A71E8FAB0A02}"/>
          </ac:picMkLst>
        </pc:picChg>
        <pc:picChg chg="add mod">
          <ac:chgData name="Leila Scatena Raposo" userId="efd39fea-0d2b-4ae3-883f-65c40e95a1f8" providerId="ADAL" clId="{A6D3CEBC-288A-43E9-99FA-3D589085E984}" dt="2023-05-18T15:06:26.313" v="330" actId="1076"/>
          <ac:picMkLst>
            <pc:docMk/>
            <pc:sldMk cId="842710506" sldId="433"/>
            <ac:picMk id="18" creationId="{FF526324-EEF1-3085-ADE8-A473D43EF215}"/>
          </ac:picMkLst>
        </pc:picChg>
        <pc:picChg chg="add mod">
          <ac:chgData name="Leila Scatena Raposo" userId="efd39fea-0d2b-4ae3-883f-65c40e95a1f8" providerId="ADAL" clId="{A6D3CEBC-288A-43E9-99FA-3D589085E984}" dt="2023-05-18T15:07:17.279" v="338" actId="1076"/>
          <ac:picMkLst>
            <pc:docMk/>
            <pc:sldMk cId="842710506" sldId="433"/>
            <ac:picMk id="20" creationId="{CAA6FBC4-9AFB-B495-39E4-42DDED768CCF}"/>
          </ac:picMkLst>
        </pc:picChg>
        <pc:picChg chg="add mod">
          <ac:chgData name="Leila Scatena Raposo" userId="efd39fea-0d2b-4ae3-883f-65c40e95a1f8" providerId="ADAL" clId="{A6D3CEBC-288A-43E9-99FA-3D589085E984}" dt="2023-05-18T16:22:36.478" v="527" actId="1076"/>
          <ac:picMkLst>
            <pc:docMk/>
            <pc:sldMk cId="842710506" sldId="433"/>
            <ac:picMk id="23" creationId="{9FB3A4CF-E4BC-307C-362B-468075FF8C2C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5:15:29.314" v="411" actId="1076"/>
        <pc:sldMkLst>
          <pc:docMk/>
          <pc:sldMk cId="843005785" sldId="434"/>
        </pc:sldMkLst>
        <pc:spChg chg="del">
          <ac:chgData name="Leila Scatena Raposo" userId="efd39fea-0d2b-4ae3-883f-65c40e95a1f8" providerId="ADAL" clId="{A6D3CEBC-288A-43E9-99FA-3D589085E984}" dt="2023-05-18T13:34:30.474" v="48" actId="478"/>
          <ac:spMkLst>
            <pc:docMk/>
            <pc:sldMk cId="843005785" sldId="434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4:48.122" v="49" actId="1076"/>
          <ac:spMkLst>
            <pc:docMk/>
            <pc:sldMk cId="843005785" sldId="434"/>
            <ac:spMk id="11" creationId="{78DC2B8E-CDDD-7A5E-B294-B89BE0FDDC7C}"/>
          </ac:spMkLst>
        </pc:spChg>
        <pc:spChg chg="add mod">
          <ac:chgData name="Leila Scatena Raposo" userId="efd39fea-0d2b-4ae3-883f-65c40e95a1f8" providerId="ADAL" clId="{A6D3CEBC-288A-43E9-99FA-3D589085E984}" dt="2023-05-18T13:35:15.140" v="52" actId="1076"/>
          <ac:spMkLst>
            <pc:docMk/>
            <pc:sldMk cId="843005785" sldId="434"/>
            <ac:spMk id="15" creationId="{E875F3A5-9968-99E5-EDE5-0725EC413838}"/>
          </ac:spMkLst>
        </pc:spChg>
        <pc:spChg chg="mod">
          <ac:chgData name="Leila Scatena Raposo" userId="efd39fea-0d2b-4ae3-883f-65c40e95a1f8" providerId="ADAL" clId="{A6D3CEBC-288A-43E9-99FA-3D589085E984}" dt="2023-05-18T13:34:59.155" v="50" actId="1076"/>
          <ac:spMkLst>
            <pc:docMk/>
            <pc:sldMk cId="843005785" sldId="434"/>
            <ac:spMk id="20" creationId="{CF986F7D-9FF1-96FE-F988-03FFB421857F}"/>
          </ac:spMkLst>
        </pc:spChg>
        <pc:picChg chg="add mod">
          <ac:chgData name="Leila Scatena Raposo" userId="efd39fea-0d2b-4ae3-883f-65c40e95a1f8" providerId="ADAL" clId="{A6D3CEBC-288A-43E9-99FA-3D589085E984}" dt="2023-05-18T15:15:18.560" v="406" actId="1076"/>
          <ac:picMkLst>
            <pc:docMk/>
            <pc:sldMk cId="843005785" sldId="434"/>
            <ac:picMk id="16" creationId="{C449AA28-8A3C-2090-D2EA-9FBA4F57F3C7}"/>
          </ac:picMkLst>
        </pc:picChg>
        <pc:picChg chg="add mod">
          <ac:chgData name="Leila Scatena Raposo" userId="efd39fea-0d2b-4ae3-883f-65c40e95a1f8" providerId="ADAL" clId="{A6D3CEBC-288A-43E9-99FA-3D589085E984}" dt="2023-05-18T15:13:15.968" v="384" actId="1076"/>
          <ac:picMkLst>
            <pc:docMk/>
            <pc:sldMk cId="843005785" sldId="434"/>
            <ac:picMk id="18" creationId="{342484DF-3D58-0073-8605-ADE00278FC8B}"/>
          </ac:picMkLst>
        </pc:picChg>
        <pc:picChg chg="add mod">
          <ac:chgData name="Leila Scatena Raposo" userId="efd39fea-0d2b-4ae3-883f-65c40e95a1f8" providerId="ADAL" clId="{A6D3CEBC-288A-43E9-99FA-3D589085E984}" dt="2023-05-18T15:13:36.800" v="388" actId="1076"/>
          <ac:picMkLst>
            <pc:docMk/>
            <pc:sldMk cId="843005785" sldId="434"/>
            <ac:picMk id="21" creationId="{E9473C4F-DC07-EA21-F779-7DB81EE92B5E}"/>
          </ac:picMkLst>
        </pc:picChg>
        <pc:picChg chg="del">
          <ac:chgData name="Leila Scatena Raposo" userId="efd39fea-0d2b-4ae3-883f-65c40e95a1f8" providerId="ADAL" clId="{A6D3CEBC-288A-43E9-99FA-3D589085E984}" dt="2023-05-18T15:14:28.088" v="395" actId="478"/>
          <ac:picMkLst>
            <pc:docMk/>
            <pc:sldMk cId="843005785" sldId="434"/>
            <ac:picMk id="23" creationId="{81F7C13E-C2CC-6DC4-ABE2-4F410D7074F4}"/>
          </ac:picMkLst>
        </pc:picChg>
        <pc:picChg chg="del">
          <ac:chgData name="Leila Scatena Raposo" userId="efd39fea-0d2b-4ae3-883f-65c40e95a1f8" providerId="ADAL" clId="{A6D3CEBC-288A-43E9-99FA-3D589085E984}" dt="2023-05-18T15:13:30.662" v="385" actId="478"/>
          <ac:picMkLst>
            <pc:docMk/>
            <pc:sldMk cId="843005785" sldId="434"/>
            <ac:picMk id="24" creationId="{87CEBFBC-36CB-5069-61BE-5D0BD36B1653}"/>
          </ac:picMkLst>
        </pc:picChg>
        <pc:picChg chg="del">
          <ac:chgData name="Leila Scatena Raposo" userId="efd39fea-0d2b-4ae3-883f-65c40e95a1f8" providerId="ADAL" clId="{A6D3CEBC-288A-43E9-99FA-3D589085E984}" dt="2023-05-18T13:34:30.474" v="48" actId="478"/>
          <ac:picMkLst>
            <pc:docMk/>
            <pc:sldMk cId="843005785" sldId="434"/>
            <ac:picMk id="25" creationId="{24B1A700-A416-039D-A7A7-D527008BB98B}"/>
          </ac:picMkLst>
        </pc:picChg>
        <pc:picChg chg="mod">
          <ac:chgData name="Leila Scatena Raposo" userId="efd39fea-0d2b-4ae3-883f-65c40e95a1f8" providerId="ADAL" clId="{A6D3CEBC-288A-43E9-99FA-3D589085E984}" dt="2023-05-18T15:14:57.464" v="404" actId="1076"/>
          <ac:picMkLst>
            <pc:docMk/>
            <pc:sldMk cId="843005785" sldId="434"/>
            <ac:picMk id="26" creationId="{EFDC343A-8DEC-D29D-7D8B-13EC00EFF924}"/>
          </ac:picMkLst>
        </pc:picChg>
        <pc:picChg chg="mod">
          <ac:chgData name="Leila Scatena Raposo" userId="efd39fea-0d2b-4ae3-883f-65c40e95a1f8" providerId="ADAL" clId="{A6D3CEBC-288A-43E9-99FA-3D589085E984}" dt="2023-05-18T15:14:07.958" v="394" actId="1076"/>
          <ac:picMkLst>
            <pc:docMk/>
            <pc:sldMk cId="843005785" sldId="434"/>
            <ac:picMk id="27" creationId="{E02F98BA-E9E9-0CAB-24B7-850A43259523}"/>
          </ac:picMkLst>
        </pc:picChg>
        <pc:picChg chg="add mod">
          <ac:chgData name="Leila Scatena Raposo" userId="efd39fea-0d2b-4ae3-883f-65c40e95a1f8" providerId="ADAL" clId="{A6D3CEBC-288A-43E9-99FA-3D589085E984}" dt="2023-05-18T15:14:05.808" v="393" actId="14100"/>
          <ac:picMkLst>
            <pc:docMk/>
            <pc:sldMk cId="843005785" sldId="434"/>
            <ac:picMk id="29" creationId="{E1B3C6C1-8553-2970-013C-14BCE63E373C}"/>
          </ac:picMkLst>
        </pc:picChg>
        <pc:picChg chg="add mod">
          <ac:chgData name="Leila Scatena Raposo" userId="efd39fea-0d2b-4ae3-883f-65c40e95a1f8" providerId="ADAL" clId="{A6D3CEBC-288A-43E9-99FA-3D589085E984}" dt="2023-05-18T15:14:38.039" v="400" actId="1076"/>
          <ac:picMkLst>
            <pc:docMk/>
            <pc:sldMk cId="843005785" sldId="434"/>
            <ac:picMk id="31" creationId="{749FEC25-E586-F68A-5A22-4BC8EB853C03}"/>
          </ac:picMkLst>
        </pc:picChg>
        <pc:picChg chg="add mod">
          <ac:chgData name="Leila Scatena Raposo" userId="efd39fea-0d2b-4ae3-883f-65c40e95a1f8" providerId="ADAL" clId="{A6D3CEBC-288A-43E9-99FA-3D589085E984}" dt="2023-05-18T15:15:01.216" v="405" actId="1076"/>
          <ac:picMkLst>
            <pc:docMk/>
            <pc:sldMk cId="843005785" sldId="434"/>
            <ac:picMk id="33" creationId="{DD113C92-C60B-DDDB-AB8D-CDE63274A9C7}"/>
          </ac:picMkLst>
        </pc:picChg>
        <pc:picChg chg="add mod">
          <ac:chgData name="Leila Scatena Raposo" userId="efd39fea-0d2b-4ae3-883f-65c40e95a1f8" providerId="ADAL" clId="{A6D3CEBC-288A-43E9-99FA-3D589085E984}" dt="2023-05-18T15:15:29.314" v="411" actId="1076"/>
          <ac:picMkLst>
            <pc:docMk/>
            <pc:sldMk cId="843005785" sldId="434"/>
            <ac:picMk id="35" creationId="{34C1403B-829A-FDED-841C-F0FB2EA46A01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3:44.693" v="445" actId="1076"/>
        <pc:sldMkLst>
          <pc:docMk/>
          <pc:sldMk cId="2278661596" sldId="435"/>
        </pc:sldMkLst>
        <pc:picChg chg="add mod">
          <ac:chgData name="Leila Scatena Raposo" userId="efd39fea-0d2b-4ae3-883f-65c40e95a1f8" providerId="ADAL" clId="{A6D3CEBC-288A-43E9-99FA-3D589085E984}" dt="2023-05-18T16:12:43.055" v="433" actId="14100"/>
          <ac:picMkLst>
            <pc:docMk/>
            <pc:sldMk cId="2278661596" sldId="435"/>
            <ac:picMk id="6" creationId="{94FC6F72-16F1-9179-2FC9-D020E422BD7B}"/>
          </ac:picMkLst>
        </pc:picChg>
        <pc:picChg chg="del">
          <ac:chgData name="Leila Scatena Raposo" userId="efd39fea-0d2b-4ae3-883f-65c40e95a1f8" providerId="ADAL" clId="{A6D3CEBC-288A-43E9-99FA-3D589085E984}" dt="2023-05-18T16:13:17.622" v="438" actId="478"/>
          <ac:picMkLst>
            <pc:docMk/>
            <pc:sldMk cId="2278661596" sldId="435"/>
            <ac:picMk id="15" creationId="{BBD184FF-3FDF-D7A1-CB8D-F99AD3874518}"/>
          </ac:picMkLst>
        </pc:picChg>
        <pc:picChg chg="del">
          <ac:chgData name="Leila Scatena Raposo" userId="efd39fea-0d2b-4ae3-883f-65c40e95a1f8" providerId="ADAL" clId="{A6D3CEBC-288A-43E9-99FA-3D589085E984}" dt="2023-05-18T16:12:58.375" v="434" actId="478"/>
          <ac:picMkLst>
            <pc:docMk/>
            <pc:sldMk cId="2278661596" sldId="435"/>
            <ac:picMk id="16" creationId="{CD7C099E-6AB0-6EF9-131B-DFCC4343C471}"/>
          </ac:picMkLst>
        </pc:picChg>
        <pc:picChg chg="del">
          <ac:chgData name="Leila Scatena Raposo" userId="efd39fea-0d2b-4ae3-883f-65c40e95a1f8" providerId="ADAL" clId="{A6D3CEBC-288A-43E9-99FA-3D589085E984}" dt="2023-05-18T16:12:36.703" v="429" actId="478"/>
          <ac:picMkLst>
            <pc:docMk/>
            <pc:sldMk cId="2278661596" sldId="435"/>
            <ac:picMk id="17" creationId="{89799507-E7DB-1980-9F90-05C040096D0A}"/>
          </ac:picMkLst>
        </pc:picChg>
        <pc:picChg chg="add mod">
          <ac:chgData name="Leila Scatena Raposo" userId="efd39fea-0d2b-4ae3-883f-65c40e95a1f8" providerId="ADAL" clId="{A6D3CEBC-288A-43E9-99FA-3D589085E984}" dt="2023-05-18T16:13:04.387" v="437" actId="1076"/>
          <ac:picMkLst>
            <pc:docMk/>
            <pc:sldMk cId="2278661596" sldId="435"/>
            <ac:picMk id="18" creationId="{136E77F5-65B7-A33A-97FD-57E7824DF66E}"/>
          </ac:picMkLst>
        </pc:picChg>
        <pc:picChg chg="add mod">
          <ac:chgData name="Leila Scatena Raposo" userId="efd39fea-0d2b-4ae3-883f-65c40e95a1f8" providerId="ADAL" clId="{A6D3CEBC-288A-43E9-99FA-3D589085E984}" dt="2023-05-18T16:13:24.143" v="441" actId="1076"/>
          <ac:picMkLst>
            <pc:docMk/>
            <pc:sldMk cId="2278661596" sldId="435"/>
            <ac:picMk id="20" creationId="{E1BA9D63-5CE0-63D4-1EC6-176F2AC2E750}"/>
          </ac:picMkLst>
        </pc:picChg>
        <pc:picChg chg="add mod">
          <ac:chgData name="Leila Scatena Raposo" userId="efd39fea-0d2b-4ae3-883f-65c40e95a1f8" providerId="ADAL" clId="{A6D3CEBC-288A-43E9-99FA-3D589085E984}" dt="2023-05-18T16:13:44.693" v="445" actId="1076"/>
          <ac:picMkLst>
            <pc:docMk/>
            <pc:sldMk cId="2278661596" sldId="435"/>
            <ac:picMk id="22" creationId="{11877019-3C2C-ED1A-AA9B-07BF0BFFF802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5:33.107" v="461" actId="1076"/>
        <pc:sldMkLst>
          <pc:docMk/>
          <pc:sldMk cId="2999099728" sldId="436"/>
        </pc:sldMkLst>
        <pc:picChg chg="del">
          <ac:chgData name="Leila Scatena Raposo" userId="efd39fea-0d2b-4ae3-883f-65c40e95a1f8" providerId="ADAL" clId="{A6D3CEBC-288A-43E9-99FA-3D589085E984}" dt="2023-05-18T16:14:03.785" v="446" actId="478"/>
          <ac:picMkLst>
            <pc:docMk/>
            <pc:sldMk cId="2999099728" sldId="436"/>
            <ac:picMk id="9" creationId="{BB59B517-7A18-8F4D-9B77-A12B53D4B8BB}"/>
          </ac:picMkLst>
        </pc:picChg>
        <pc:picChg chg="add mod">
          <ac:chgData name="Leila Scatena Raposo" userId="efd39fea-0d2b-4ae3-883f-65c40e95a1f8" providerId="ADAL" clId="{A6D3CEBC-288A-43E9-99FA-3D589085E984}" dt="2023-05-18T16:14:09.131" v="449" actId="1076"/>
          <ac:picMkLst>
            <pc:docMk/>
            <pc:sldMk cId="2999099728" sldId="436"/>
            <ac:picMk id="16" creationId="{9ED7522C-6566-6041-5024-74235094BFE3}"/>
          </ac:picMkLst>
        </pc:picChg>
        <pc:picChg chg="add mod">
          <ac:chgData name="Leila Scatena Raposo" userId="efd39fea-0d2b-4ae3-883f-65c40e95a1f8" providerId="ADAL" clId="{A6D3CEBC-288A-43E9-99FA-3D589085E984}" dt="2023-05-18T16:15:33.107" v="461" actId="1076"/>
          <ac:picMkLst>
            <pc:docMk/>
            <pc:sldMk cId="2999099728" sldId="436"/>
            <ac:picMk id="18" creationId="{D0C56235-FF19-79E9-DFDA-E0E915B3115F}"/>
          </ac:picMkLst>
        </pc:picChg>
        <pc:picChg chg="add mod">
          <ac:chgData name="Leila Scatena Raposo" userId="efd39fea-0d2b-4ae3-883f-65c40e95a1f8" providerId="ADAL" clId="{A6D3CEBC-288A-43E9-99FA-3D589085E984}" dt="2023-05-18T16:15:03.266" v="456" actId="1076"/>
          <ac:picMkLst>
            <pc:docMk/>
            <pc:sldMk cId="2999099728" sldId="436"/>
            <ac:picMk id="20" creationId="{45DACCEB-9CA0-96F5-51E3-01D88441DF18}"/>
          </ac:picMkLst>
        </pc:picChg>
        <pc:picChg chg="add mod">
          <ac:chgData name="Leila Scatena Raposo" userId="efd39fea-0d2b-4ae3-883f-65c40e95a1f8" providerId="ADAL" clId="{A6D3CEBC-288A-43E9-99FA-3D589085E984}" dt="2023-05-18T16:15:23.557" v="460" actId="14100"/>
          <ac:picMkLst>
            <pc:docMk/>
            <pc:sldMk cId="2999099728" sldId="436"/>
            <ac:picMk id="22" creationId="{1EE533A6-DA80-8976-897A-4C407623AF0A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39:36.305" v="62" actId="790"/>
        <pc:sldMkLst>
          <pc:docMk/>
          <pc:sldMk cId="4234196626" sldId="437"/>
        </pc:sldMkLst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3" creationId="{F95AD494-8B52-8FED-2B12-7B07916A0E78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7" creationId="{D9847572-A7E9-A460-CE2E-83C32CF9EF73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8" creationId="{F11E3480-C3FA-51BF-1A7D-444E2E8BB62A}"/>
          </ac:spMkLst>
        </pc:spChg>
      </pc:sldChg>
      <pc:sldChg chg="modSp mod">
        <pc:chgData name="Leila Scatena Raposo" userId="efd39fea-0d2b-4ae3-883f-65c40e95a1f8" providerId="ADAL" clId="{A6D3CEBC-288A-43E9-99FA-3D589085E984}" dt="2023-05-18T13:41:23.692" v="65" actId="790"/>
        <pc:sldMkLst>
          <pc:docMk/>
          <pc:sldMk cId="3013574698" sldId="438"/>
        </pc:sldMkLst>
        <pc:spChg chg="mod">
          <ac:chgData name="Leila Scatena Raposo" userId="efd39fea-0d2b-4ae3-883f-65c40e95a1f8" providerId="ADAL" clId="{A6D3CEBC-288A-43E9-99FA-3D589085E984}" dt="2023-05-18T13:41:23.692" v="65" actId="790"/>
          <ac:spMkLst>
            <pc:docMk/>
            <pc:sldMk cId="3013574698" sldId="438"/>
            <ac:spMk id="6" creationId="{6D7F28B6-4674-BAD1-F7B5-6A5C5461DD3D}"/>
          </ac:spMkLst>
        </pc:spChg>
      </pc:sldChg>
      <pc:sldChg chg="modSp mod">
        <pc:chgData name="Leila Scatena Raposo" userId="efd39fea-0d2b-4ae3-883f-65c40e95a1f8" providerId="ADAL" clId="{A6D3CEBC-288A-43E9-99FA-3D589085E984}" dt="2023-05-18T13:40:08.501" v="63" actId="790"/>
        <pc:sldMkLst>
          <pc:docMk/>
          <pc:sldMk cId="960635429" sldId="439"/>
        </pc:sldMkLst>
        <pc:spChg chg="mod">
          <ac:chgData name="Leila Scatena Raposo" userId="efd39fea-0d2b-4ae3-883f-65c40e95a1f8" providerId="ADAL" clId="{A6D3CEBC-288A-43E9-99FA-3D589085E984}" dt="2023-05-18T13:40:08.501" v="63" actId="790"/>
          <ac:spMkLst>
            <pc:docMk/>
            <pc:sldMk cId="960635429" sldId="439"/>
            <ac:spMk id="22" creationId="{C4CC9DD3-49C8-6EFD-50C9-0F1313ABC169}"/>
          </ac:spMkLst>
        </pc:spChg>
      </pc:sldChg>
      <pc:sldChg chg="modSp mod">
        <pc:chgData name="Leila Scatena Raposo" userId="efd39fea-0d2b-4ae3-883f-65c40e95a1f8" providerId="ADAL" clId="{A6D3CEBC-288A-43E9-99FA-3D589085E984}" dt="2023-05-18T13:42:40.436" v="68" actId="313"/>
        <pc:sldMkLst>
          <pc:docMk/>
          <pc:sldMk cId="670487910" sldId="440"/>
        </pc:sldMkLst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3" creationId="{AFF7BFEC-4454-EF82-8CA1-8161C00266B7}"/>
          </ac:spMkLst>
        </pc:spChg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7" creationId="{C88D35CF-337D-B9EA-9C6E-0B35B6CD6726}"/>
          </ac:spMkLst>
        </pc:spChg>
        <pc:graphicFrameChg chg="mod">
          <ac:chgData name="Leila Scatena Raposo" userId="efd39fea-0d2b-4ae3-883f-65c40e95a1f8" providerId="ADAL" clId="{A6D3CEBC-288A-43E9-99FA-3D589085E984}" dt="2023-05-18T13:42:40.436" v="68" actId="313"/>
          <ac:graphicFrameMkLst>
            <pc:docMk/>
            <pc:sldMk cId="670487910" sldId="440"/>
            <ac:graphicFrameMk id="5" creationId="{97D3640D-583B-C15F-052B-221C228F8AD2}"/>
          </ac:graphicFrameMkLst>
        </pc:graphicFrameChg>
      </pc:sldChg>
      <pc:sldChg chg="modSp mod">
        <pc:chgData name="Leila Scatena Raposo" userId="efd39fea-0d2b-4ae3-883f-65c40e95a1f8" providerId="ADAL" clId="{A6D3CEBC-288A-43E9-99FA-3D589085E984}" dt="2023-05-18T13:43:06.908" v="69" actId="790"/>
        <pc:sldMkLst>
          <pc:docMk/>
          <pc:sldMk cId="3192707182" sldId="441"/>
        </pc:sldMkLst>
        <pc:spChg chg="mod">
          <ac:chgData name="Leila Scatena Raposo" userId="efd39fea-0d2b-4ae3-883f-65c40e95a1f8" providerId="ADAL" clId="{A6D3CEBC-288A-43E9-99FA-3D589085E984}" dt="2023-05-18T13:43:06.908" v="69" actId="790"/>
          <ac:spMkLst>
            <pc:docMk/>
            <pc:sldMk cId="3192707182" sldId="441"/>
            <ac:spMk id="7" creationId="{C88D35CF-337D-B9EA-9C6E-0B35B6CD6726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5:36.248" v="536"/>
        <pc:sldMkLst>
          <pc:docMk/>
          <pc:sldMk cId="2625983084" sldId="443"/>
        </pc:sldMkLst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8" creationId="{F3C3AE17-4C80-47E4-0CB9-2A67E8DE441D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9" creationId="{754D78DF-8495-046A-7E79-069214301C2C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0" creationId="{568B466C-AF43-ADB4-DE7F-22B1165E6450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1" creationId="{B577F57E-B188-0091-3D20-DA8CA224A58B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2" creationId="{63180F76-0270-A34D-97FC-F5DF9B6302BF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3" creationId="{EFE0A001-4B6D-C43B-0576-0B51A509047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00.914" v="537"/>
        <pc:sldMkLst>
          <pc:docMk/>
          <pc:sldMk cId="2861842507" sldId="444"/>
        </pc:sldMkLst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7" creationId="{8DA2E4B0-3596-795E-88D8-544F2A02FC6F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9" creationId="{EC57283E-26FB-40BD-0A1F-6294399B6F7E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0" creationId="{C1DEC787-EFF9-A59C-F06D-68FA344788D9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1" creationId="{A54311E8-1343-48A6-B2A0-B2979BBB3AE1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2" creationId="{2ABE8144-A2F7-4FE8-92F0-EE6B53340ECB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3" creationId="{04D729A4-C92A-B34E-5BDC-9B5DCC53767C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0:06.304" v="274" actId="1076"/>
        <pc:sldMkLst>
          <pc:docMk/>
          <pc:sldMk cId="1093678407" sldId="446"/>
        </pc:sldMkLst>
        <pc:spChg chg="add mod">
          <ac:chgData name="Leila Scatena Raposo" userId="efd39fea-0d2b-4ae3-883f-65c40e95a1f8" providerId="ADAL" clId="{A6D3CEBC-288A-43E9-99FA-3D589085E984}" dt="2023-05-18T14:37:56.494" v="252" actId="1076"/>
          <ac:spMkLst>
            <pc:docMk/>
            <pc:sldMk cId="1093678407" sldId="446"/>
            <ac:spMk id="18" creationId="{A05DEF9B-6F5A-F5DF-F91B-D6C9EFE0630C}"/>
          </ac:spMkLst>
        </pc:spChg>
        <pc:spChg chg="add mod">
          <ac:chgData name="Leila Scatena Raposo" userId="efd39fea-0d2b-4ae3-883f-65c40e95a1f8" providerId="ADAL" clId="{A6D3CEBC-288A-43E9-99FA-3D589085E984}" dt="2023-05-18T14:38:22.384" v="256" actId="1076"/>
          <ac:spMkLst>
            <pc:docMk/>
            <pc:sldMk cId="1093678407" sldId="446"/>
            <ac:spMk id="19" creationId="{E5347537-DF58-AA93-1032-FF0088901F8A}"/>
          </ac:spMkLst>
        </pc:spChg>
        <pc:spChg chg="add mod">
          <ac:chgData name="Leila Scatena Raposo" userId="efd39fea-0d2b-4ae3-883f-65c40e95a1f8" providerId="ADAL" clId="{A6D3CEBC-288A-43E9-99FA-3D589085E984}" dt="2023-05-18T14:39:12.824" v="264" actId="1076"/>
          <ac:spMkLst>
            <pc:docMk/>
            <pc:sldMk cId="1093678407" sldId="446"/>
            <ac:spMk id="20" creationId="{2F41D24A-81E0-22EB-82BF-7984D4D95B29}"/>
          </ac:spMkLst>
        </pc:spChg>
        <pc:spChg chg="add mod">
          <ac:chgData name="Leila Scatena Raposo" userId="efd39fea-0d2b-4ae3-883f-65c40e95a1f8" providerId="ADAL" clId="{A6D3CEBC-288A-43E9-99FA-3D589085E984}" dt="2023-05-18T14:39:41.031" v="270" actId="1076"/>
          <ac:spMkLst>
            <pc:docMk/>
            <pc:sldMk cId="1093678407" sldId="446"/>
            <ac:spMk id="21" creationId="{CF6C0021-2DF6-E677-4CD3-3513B29CB107}"/>
          </ac:spMkLst>
        </pc:spChg>
        <pc:spChg chg="add mod">
          <ac:chgData name="Leila Scatena Raposo" userId="efd39fea-0d2b-4ae3-883f-65c40e95a1f8" providerId="ADAL" clId="{A6D3CEBC-288A-43E9-99FA-3D589085E984}" dt="2023-05-18T14:40:06.304" v="274" actId="1076"/>
          <ac:spMkLst>
            <pc:docMk/>
            <pc:sldMk cId="1093678407" sldId="446"/>
            <ac:spMk id="22" creationId="{9C14540D-E7D7-285C-C7BF-404F9EA374A8}"/>
          </ac:spMkLst>
        </pc:spChg>
        <pc:spChg chg="add mod">
          <ac:chgData name="Leila Scatena Raposo" userId="efd39fea-0d2b-4ae3-883f-65c40e95a1f8" providerId="ADAL" clId="{A6D3CEBC-288A-43E9-99FA-3D589085E984}" dt="2023-05-18T14:38:48.374" v="260" actId="1076"/>
          <ac:spMkLst>
            <pc:docMk/>
            <pc:sldMk cId="1093678407" sldId="446"/>
            <ac:spMk id="23" creationId="{B1156425-005E-A126-AE8C-3C1B757E08AE}"/>
          </ac:spMkLst>
        </pc:spChg>
        <pc:picChg chg="mod">
          <ac:chgData name="Leila Scatena Raposo" userId="efd39fea-0d2b-4ae3-883f-65c40e95a1f8" providerId="ADAL" clId="{A6D3CEBC-288A-43E9-99FA-3D589085E984}" dt="2023-05-18T14:39:35.857" v="269" actId="1076"/>
          <ac:picMkLst>
            <pc:docMk/>
            <pc:sldMk cId="1093678407" sldId="446"/>
            <ac:picMk id="15" creationId="{740DF5DB-C921-A401-4A99-8D402FE7516F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43:03.322" v="298" actId="1076"/>
        <pc:sldMkLst>
          <pc:docMk/>
          <pc:sldMk cId="2742355483" sldId="447"/>
        </pc:sldMkLst>
        <pc:spChg chg="add mod">
          <ac:chgData name="Leila Scatena Raposo" userId="efd39fea-0d2b-4ae3-883f-65c40e95a1f8" providerId="ADAL" clId="{A6D3CEBC-288A-43E9-99FA-3D589085E984}" dt="2023-05-18T14:41:00.710" v="278" actId="1076"/>
          <ac:spMkLst>
            <pc:docMk/>
            <pc:sldMk cId="2742355483" sldId="447"/>
            <ac:spMk id="17" creationId="{9DB8534F-F1E4-A856-DF6B-4AB172162947}"/>
          </ac:spMkLst>
        </pc:spChg>
        <pc:spChg chg="add mod">
          <ac:chgData name="Leila Scatena Raposo" userId="efd39fea-0d2b-4ae3-883f-65c40e95a1f8" providerId="ADAL" clId="{A6D3CEBC-288A-43E9-99FA-3D589085E984}" dt="2023-05-18T14:41:21.670" v="282" actId="1076"/>
          <ac:spMkLst>
            <pc:docMk/>
            <pc:sldMk cId="2742355483" sldId="447"/>
            <ac:spMk id="19" creationId="{51BD5049-FB10-AB64-B15D-152AF67D174D}"/>
          </ac:spMkLst>
        </pc:spChg>
        <pc:spChg chg="add mod">
          <ac:chgData name="Leila Scatena Raposo" userId="efd39fea-0d2b-4ae3-883f-65c40e95a1f8" providerId="ADAL" clId="{A6D3CEBC-288A-43E9-99FA-3D589085E984}" dt="2023-05-18T14:41:45.240" v="286" actId="1076"/>
          <ac:spMkLst>
            <pc:docMk/>
            <pc:sldMk cId="2742355483" sldId="447"/>
            <ac:spMk id="20" creationId="{91ECE22E-FCD6-46BA-AD55-7A84EBB8BFF4}"/>
          </ac:spMkLst>
        </pc:spChg>
        <pc:spChg chg="add mod">
          <ac:chgData name="Leila Scatena Raposo" userId="efd39fea-0d2b-4ae3-883f-65c40e95a1f8" providerId="ADAL" clId="{A6D3CEBC-288A-43E9-99FA-3D589085E984}" dt="2023-05-18T14:42:10.648" v="290" actId="1076"/>
          <ac:spMkLst>
            <pc:docMk/>
            <pc:sldMk cId="2742355483" sldId="447"/>
            <ac:spMk id="21" creationId="{2B73E1F1-C46A-1BEE-09E5-AF0CCE141B9F}"/>
          </ac:spMkLst>
        </pc:spChg>
        <pc:spChg chg="add mod">
          <ac:chgData name="Leila Scatena Raposo" userId="efd39fea-0d2b-4ae3-883f-65c40e95a1f8" providerId="ADAL" clId="{A6D3CEBC-288A-43E9-99FA-3D589085E984}" dt="2023-05-18T14:42:38.786" v="294" actId="1076"/>
          <ac:spMkLst>
            <pc:docMk/>
            <pc:sldMk cId="2742355483" sldId="447"/>
            <ac:spMk id="22" creationId="{66210639-146C-6C22-5786-D96610175013}"/>
          </ac:spMkLst>
        </pc:spChg>
        <pc:spChg chg="add mod">
          <ac:chgData name="Leila Scatena Raposo" userId="efd39fea-0d2b-4ae3-883f-65c40e95a1f8" providerId="ADAL" clId="{A6D3CEBC-288A-43E9-99FA-3D589085E984}" dt="2023-05-18T14:43:03.322" v="298" actId="1076"/>
          <ac:spMkLst>
            <pc:docMk/>
            <pc:sldMk cId="2742355483" sldId="447"/>
            <ac:spMk id="23" creationId="{DCE00BDF-35E4-991B-0720-EE0F7850CA5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21.235" v="540"/>
        <pc:sldMkLst>
          <pc:docMk/>
          <pc:sldMk cId="884965296" sldId="452"/>
        </pc:sldMkLst>
        <pc:spChg chg="add mod">
          <ac:chgData name="Leila Scatena Raposo" userId="efd39fea-0d2b-4ae3-883f-65c40e95a1f8" providerId="ADAL" clId="{A6D3CEBC-288A-43E9-99FA-3D589085E984}" dt="2023-05-18T16:26:21.235" v="540"/>
          <ac:spMkLst>
            <pc:docMk/>
            <pc:sldMk cId="884965296" sldId="452"/>
            <ac:spMk id="4" creationId="{6D8D6290-6ABF-B7E9-28D0-42D8A7FAD806}"/>
          </ac:spMkLst>
        </pc:spChg>
      </pc:sldChg>
      <pc:sldChg chg="del">
        <pc:chgData name="Leila Scatena Raposo" userId="efd39fea-0d2b-4ae3-883f-65c40e95a1f8" providerId="ADAL" clId="{A6D3CEBC-288A-43E9-99FA-3D589085E984}" dt="2023-05-18T16:28:41.543" v="574" actId="47"/>
        <pc:sldMkLst>
          <pc:docMk/>
          <pc:sldMk cId="3468609954" sldId="454"/>
        </pc:sldMkLst>
      </pc:sldChg>
      <pc:sldChg chg="del">
        <pc:chgData name="Leila Scatena Raposo" userId="efd39fea-0d2b-4ae3-883f-65c40e95a1f8" providerId="ADAL" clId="{A6D3CEBC-288A-43E9-99FA-3D589085E984}" dt="2023-05-18T16:28:40.304" v="573" actId="47"/>
        <pc:sldMkLst>
          <pc:docMk/>
          <pc:sldMk cId="2185986610" sldId="455"/>
        </pc:sldMkLst>
      </pc:sldChg>
      <pc:sldChg chg="del">
        <pc:chgData name="Leila Scatena Raposo" userId="efd39fea-0d2b-4ae3-883f-65c40e95a1f8" providerId="ADAL" clId="{A6D3CEBC-288A-43E9-99FA-3D589085E984}" dt="2023-05-18T16:28:42.546" v="575" actId="47"/>
        <pc:sldMkLst>
          <pc:docMk/>
          <pc:sldMk cId="208558366" sldId="456"/>
        </pc:sldMkLst>
      </pc:sldChg>
      <pc:sldChg chg="addSp delSp modSp mod">
        <pc:chgData name="Leila Scatena Raposo" userId="efd39fea-0d2b-4ae3-883f-65c40e95a1f8" providerId="ADAL" clId="{A6D3CEBC-288A-43E9-99FA-3D589085E984}" dt="2023-05-18T16:22:03.233" v="522" actId="1076"/>
        <pc:sldMkLst>
          <pc:docMk/>
          <pc:sldMk cId="20187201" sldId="460"/>
        </pc:sldMkLst>
        <pc:spChg chg="add mod">
          <ac:chgData name="Leila Scatena Raposo" userId="efd39fea-0d2b-4ae3-883f-65c40e95a1f8" providerId="ADAL" clId="{A6D3CEBC-288A-43E9-99FA-3D589085E984}" dt="2023-05-18T16:21:05.914" v="511" actId="1076"/>
          <ac:spMkLst>
            <pc:docMk/>
            <pc:sldMk cId="20187201" sldId="460"/>
            <ac:spMk id="9" creationId="{F6EA51A0-73E0-9966-2265-11A2FDF94B79}"/>
          </ac:spMkLst>
        </pc:spChg>
        <pc:spChg chg="add del mod">
          <ac:chgData name="Leila Scatena Raposo" userId="efd39fea-0d2b-4ae3-883f-65c40e95a1f8" providerId="ADAL" clId="{A6D3CEBC-288A-43E9-99FA-3D589085E984}" dt="2023-05-18T16:21:23.385" v="513" actId="478"/>
          <ac:spMkLst>
            <pc:docMk/>
            <pc:sldMk cId="20187201" sldId="460"/>
            <ac:spMk id="11" creationId="{C57156D9-A024-D5E2-B696-198CC635DCF3}"/>
          </ac:spMkLst>
        </pc:spChg>
        <pc:spChg chg="add del mod">
          <ac:chgData name="Leila Scatena Raposo" userId="efd39fea-0d2b-4ae3-883f-65c40e95a1f8" providerId="ADAL" clId="{A6D3CEBC-288A-43E9-99FA-3D589085E984}" dt="2023-05-18T16:21:50.855" v="517" actId="478"/>
          <ac:spMkLst>
            <pc:docMk/>
            <pc:sldMk cId="20187201" sldId="460"/>
            <ac:spMk id="13" creationId="{ED9294F1-5A72-119F-970E-08B2C09385D0}"/>
          </ac:spMkLst>
        </pc:spChg>
        <pc:picChg chg="add mod">
          <ac:chgData name="Leila Scatena Raposo" userId="efd39fea-0d2b-4ae3-883f-65c40e95a1f8" providerId="ADAL" clId="{A6D3CEBC-288A-43E9-99FA-3D589085E984}" dt="2023-05-18T15:08:04.048" v="343" actId="1076"/>
          <ac:picMkLst>
            <pc:docMk/>
            <pc:sldMk cId="20187201" sldId="460"/>
            <ac:picMk id="6" creationId="{5D8E6394-C316-81F7-4624-113A4AB0AD4B}"/>
          </ac:picMkLst>
        </pc:picChg>
        <pc:picChg chg="add mod">
          <ac:chgData name="Leila Scatena Raposo" userId="efd39fea-0d2b-4ae3-883f-65c40e95a1f8" providerId="ADAL" clId="{A6D3CEBC-288A-43E9-99FA-3D589085E984}" dt="2023-05-18T15:08:30.352" v="350" actId="1076"/>
          <ac:picMkLst>
            <pc:docMk/>
            <pc:sldMk cId="20187201" sldId="460"/>
            <ac:picMk id="8" creationId="{C2EA97CD-68FE-1927-F6BC-B58C9ACE2CDF}"/>
          </ac:picMkLst>
        </pc:picChg>
        <pc:picChg chg="add mod">
          <ac:chgData name="Leila Scatena Raposo" userId="efd39fea-0d2b-4ae3-883f-65c40e95a1f8" providerId="ADAL" clId="{A6D3CEBC-288A-43E9-99FA-3D589085E984}" dt="2023-05-18T16:21:30.235" v="516" actId="1076"/>
          <ac:picMkLst>
            <pc:docMk/>
            <pc:sldMk cId="20187201" sldId="460"/>
            <ac:picMk id="15" creationId="{C4D4F3C9-6AFF-272F-F18D-7DE4F3CEDB92}"/>
          </ac:picMkLst>
        </pc:picChg>
        <pc:picChg chg="mod">
          <ac:chgData name="Leila Scatena Raposo" userId="efd39fea-0d2b-4ae3-883f-65c40e95a1f8" providerId="ADAL" clId="{A6D3CEBC-288A-43E9-99FA-3D589085E984}" dt="2023-05-18T16:21:07.901" v="512" actId="1076"/>
          <ac:picMkLst>
            <pc:docMk/>
            <pc:sldMk cId="20187201" sldId="460"/>
            <ac:picMk id="22" creationId="{55F5CF20-A86C-0915-152E-CD79A49D4850}"/>
          </ac:picMkLst>
        </pc:picChg>
        <pc:picChg chg="del">
          <ac:chgData name="Leila Scatena Raposo" userId="efd39fea-0d2b-4ae3-883f-65c40e95a1f8" providerId="ADAL" clId="{A6D3CEBC-288A-43E9-99FA-3D589085E984}" dt="2023-05-18T15:07:57.351" v="339" actId="478"/>
          <ac:picMkLst>
            <pc:docMk/>
            <pc:sldMk cId="20187201" sldId="460"/>
            <ac:picMk id="24" creationId="{827FB0E2-E5AE-6657-312A-445CDBF48CA1}"/>
          </ac:picMkLst>
        </pc:picChg>
        <pc:picChg chg="mod">
          <ac:chgData name="Leila Scatena Raposo" userId="efd39fea-0d2b-4ae3-883f-65c40e95a1f8" providerId="ADAL" clId="{A6D3CEBC-288A-43E9-99FA-3D589085E984}" dt="2023-05-18T16:22:03.233" v="522" actId="1076"/>
          <ac:picMkLst>
            <pc:docMk/>
            <pc:sldMk cId="20187201" sldId="460"/>
            <ac:picMk id="25" creationId="{D107FC63-DDDF-C4EE-021D-19A94ACFBDE9}"/>
          </ac:picMkLst>
        </pc:picChg>
        <pc:picChg chg="del">
          <ac:chgData name="Leila Scatena Raposo" userId="efd39fea-0d2b-4ae3-883f-65c40e95a1f8" providerId="ADAL" clId="{A6D3CEBC-288A-43E9-99FA-3D589085E984}" dt="2023-05-18T15:08:19.623" v="344" actId="478"/>
          <ac:picMkLst>
            <pc:docMk/>
            <pc:sldMk cId="20187201" sldId="460"/>
            <ac:picMk id="26" creationId="{C2DBB90D-1F27-56CF-7A78-3CD2303EC0FE}"/>
          </ac:picMkLst>
        </pc:picChg>
        <pc:picChg chg="add mod">
          <ac:chgData name="Leila Scatena Raposo" userId="efd39fea-0d2b-4ae3-883f-65c40e95a1f8" providerId="ADAL" clId="{A6D3CEBC-288A-43E9-99FA-3D589085E984}" dt="2023-05-18T16:22:01.960" v="521" actId="1076"/>
          <ac:picMkLst>
            <pc:docMk/>
            <pc:sldMk cId="20187201" sldId="460"/>
            <ac:picMk id="27" creationId="{6B5E0A13-4575-4D28-2C34-45D0612E89B6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20:22.077" v="504" actId="1076"/>
        <pc:sldMkLst>
          <pc:docMk/>
          <pc:sldMk cId="1304481535" sldId="461"/>
        </pc:sldMkLst>
        <pc:spChg chg="add del mod">
          <ac:chgData name="Leila Scatena Raposo" userId="efd39fea-0d2b-4ae3-883f-65c40e95a1f8" providerId="ADAL" clId="{A6D3CEBC-288A-43E9-99FA-3D589085E984}" dt="2023-05-18T16:20:13.666" v="500" actId="478"/>
          <ac:spMkLst>
            <pc:docMk/>
            <pc:sldMk cId="1304481535" sldId="461"/>
            <ac:spMk id="27" creationId="{45D42E6B-53EA-6CA7-75F9-0E9546ECF5E5}"/>
          </ac:spMkLst>
        </pc:spChg>
        <pc:spChg chg="add mod">
          <ac:chgData name="Leila Scatena Raposo" userId="efd39fea-0d2b-4ae3-883f-65c40e95a1f8" providerId="ADAL" clId="{A6D3CEBC-288A-43E9-99FA-3D589085E984}" dt="2023-05-18T16:19:55.733" v="498" actId="1076"/>
          <ac:spMkLst>
            <pc:docMk/>
            <pc:sldMk cId="1304481535" sldId="461"/>
            <ac:spMk id="28" creationId="{6D0439CB-2CBF-2586-CAEA-B99F0C922BCD}"/>
          </ac:spMkLst>
        </pc:spChg>
        <pc:picChg chg="add del mod">
          <ac:chgData name="Leila Scatena Raposo" userId="efd39fea-0d2b-4ae3-883f-65c40e95a1f8" providerId="ADAL" clId="{A6D3CEBC-288A-43E9-99FA-3D589085E984}" dt="2023-05-18T15:10:01.417" v="362" actId="478"/>
          <ac:picMkLst>
            <pc:docMk/>
            <pc:sldMk cId="1304481535" sldId="461"/>
            <ac:picMk id="6" creationId="{07AF37FF-EC8F-B768-3711-5BE91E5969EC}"/>
          </ac:picMkLst>
        </pc:picChg>
        <pc:picChg chg="add mod">
          <ac:chgData name="Leila Scatena Raposo" userId="efd39fea-0d2b-4ae3-883f-65c40e95a1f8" providerId="ADAL" clId="{A6D3CEBC-288A-43E9-99FA-3D589085E984}" dt="2023-05-18T15:09:43.732" v="361" actId="1076"/>
          <ac:picMkLst>
            <pc:docMk/>
            <pc:sldMk cId="1304481535" sldId="461"/>
            <ac:picMk id="8" creationId="{AB32DCEE-40FD-FC2D-B58C-B9E8D40A1F02}"/>
          </ac:picMkLst>
        </pc:picChg>
        <pc:picChg chg="add mod">
          <ac:chgData name="Leila Scatena Raposo" userId="efd39fea-0d2b-4ae3-883f-65c40e95a1f8" providerId="ADAL" clId="{A6D3CEBC-288A-43E9-99FA-3D589085E984}" dt="2023-05-18T15:10:20.712" v="367" actId="1076"/>
          <ac:picMkLst>
            <pc:docMk/>
            <pc:sldMk cId="1304481535" sldId="461"/>
            <ac:picMk id="11" creationId="{DDF435EF-4E74-2C67-271D-C7B19028F467}"/>
          </ac:picMkLst>
        </pc:picChg>
        <pc:picChg chg="add mod">
          <ac:chgData name="Leila Scatena Raposo" userId="efd39fea-0d2b-4ae3-883f-65c40e95a1f8" providerId="ADAL" clId="{A6D3CEBC-288A-43E9-99FA-3D589085E984}" dt="2023-05-18T15:10:36.914" v="373" actId="14100"/>
          <ac:picMkLst>
            <pc:docMk/>
            <pc:sldMk cId="1304481535" sldId="461"/>
            <ac:picMk id="14" creationId="{767610AC-8984-F673-BB3D-589D70F23C75}"/>
          </ac:picMkLst>
        </pc:picChg>
        <pc:picChg chg="add mod">
          <ac:chgData name="Leila Scatena Raposo" userId="efd39fea-0d2b-4ae3-883f-65c40e95a1f8" providerId="ADAL" clId="{A6D3CEBC-288A-43E9-99FA-3D589085E984}" dt="2023-05-18T15:11:01.558" v="377" actId="1076"/>
          <ac:picMkLst>
            <pc:docMk/>
            <pc:sldMk cId="1304481535" sldId="461"/>
            <ac:picMk id="16" creationId="{805EB134-02C1-4E55-E93B-C82BCED29C38}"/>
          </ac:picMkLst>
        </pc:picChg>
        <pc:picChg chg="del">
          <ac:chgData name="Leila Scatena Raposo" userId="efd39fea-0d2b-4ae3-883f-65c40e95a1f8" providerId="ADAL" clId="{A6D3CEBC-288A-43E9-99FA-3D589085E984}" dt="2023-05-18T15:09:37.228" v="358" actId="478"/>
          <ac:picMkLst>
            <pc:docMk/>
            <pc:sldMk cId="1304481535" sldId="461"/>
            <ac:picMk id="22" creationId="{86191004-59B0-A9DC-8CB5-B6438AD757C0}"/>
          </ac:picMkLst>
        </pc:picChg>
        <pc:picChg chg="mod">
          <ac:chgData name="Leila Scatena Raposo" userId="efd39fea-0d2b-4ae3-883f-65c40e95a1f8" providerId="ADAL" clId="{A6D3CEBC-288A-43E9-99FA-3D589085E984}" dt="2023-05-18T16:19:57.934" v="499" actId="1076"/>
          <ac:picMkLst>
            <pc:docMk/>
            <pc:sldMk cId="1304481535" sldId="461"/>
            <ac:picMk id="23" creationId="{8806A43E-A86C-4F07-253F-3D5C0FA57C90}"/>
          </ac:picMkLst>
        </pc:picChg>
        <pc:picChg chg="del">
          <ac:chgData name="Leila Scatena Raposo" userId="efd39fea-0d2b-4ae3-883f-65c40e95a1f8" providerId="ADAL" clId="{A6D3CEBC-288A-43E9-99FA-3D589085E984}" dt="2023-05-18T15:09:09.357" v="351" actId="478"/>
          <ac:picMkLst>
            <pc:docMk/>
            <pc:sldMk cId="1304481535" sldId="461"/>
            <ac:picMk id="24" creationId="{183B4F0D-8D76-E1DC-E354-1F07C195D983}"/>
          </ac:picMkLst>
        </pc:picChg>
        <pc:picChg chg="mod">
          <ac:chgData name="Leila Scatena Raposo" userId="efd39fea-0d2b-4ae3-883f-65c40e95a1f8" providerId="ADAL" clId="{A6D3CEBC-288A-43E9-99FA-3D589085E984}" dt="2023-05-18T16:20:22.077" v="504" actId="1076"/>
          <ac:picMkLst>
            <pc:docMk/>
            <pc:sldMk cId="1304481535" sldId="461"/>
            <ac:picMk id="25" creationId="{2B6D319F-1852-DDC2-2FE6-74CFF1571173}"/>
          </ac:picMkLst>
        </pc:picChg>
        <pc:picChg chg="del">
          <ac:chgData name="Leila Scatena Raposo" userId="efd39fea-0d2b-4ae3-883f-65c40e95a1f8" providerId="ADAL" clId="{A6D3CEBC-288A-43E9-99FA-3D589085E984}" dt="2023-05-18T15:09:10.875" v="352" actId="478"/>
          <ac:picMkLst>
            <pc:docMk/>
            <pc:sldMk cId="1304481535" sldId="461"/>
            <ac:picMk id="26" creationId="{D2E329FF-259B-BDFB-5789-80A1471DF217}"/>
          </ac:picMkLst>
        </pc:picChg>
        <pc:picChg chg="add mod">
          <ac:chgData name="Leila Scatena Raposo" userId="efd39fea-0d2b-4ae3-883f-65c40e95a1f8" providerId="ADAL" clId="{A6D3CEBC-288A-43E9-99FA-3D589085E984}" dt="2023-05-18T16:20:19.813" v="503" actId="1076"/>
          <ac:picMkLst>
            <pc:docMk/>
            <pc:sldMk cId="1304481535" sldId="461"/>
            <ac:picMk id="30" creationId="{DBA1A5DE-BF50-CABF-4658-985D0B5176F5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8:54.253" v="491" actId="1076"/>
        <pc:sldMkLst>
          <pc:docMk/>
          <pc:sldMk cId="3485333896" sldId="462"/>
        </pc:sldMkLst>
        <pc:spChg chg="add mod">
          <ac:chgData name="Leila Scatena Raposo" userId="efd39fea-0d2b-4ae3-883f-65c40e95a1f8" providerId="ADAL" clId="{A6D3CEBC-288A-43E9-99FA-3D589085E984}" dt="2023-05-18T13:36:41.261" v="60" actId="1076"/>
          <ac:spMkLst>
            <pc:docMk/>
            <pc:sldMk cId="3485333896" sldId="462"/>
            <ac:spMk id="3" creationId="{1F1C9FF6-83BC-F0B2-CAE0-6DAB74C63096}"/>
          </ac:spMkLst>
        </pc:spChg>
        <pc:spChg chg="mod">
          <ac:chgData name="Leila Scatena Raposo" userId="efd39fea-0d2b-4ae3-883f-65c40e95a1f8" providerId="ADAL" clId="{A6D3CEBC-288A-43E9-99FA-3D589085E984}" dt="2023-05-18T13:35:38.917" v="55" actId="1076"/>
          <ac:spMkLst>
            <pc:docMk/>
            <pc:sldMk cId="3485333896" sldId="462"/>
            <ac:spMk id="8" creationId="{C1A2FE00-33E0-8AF8-7B06-E12DF17AB44F}"/>
          </ac:spMkLst>
        </pc:spChg>
        <pc:spChg chg="mod">
          <ac:chgData name="Leila Scatena Raposo" userId="efd39fea-0d2b-4ae3-883f-65c40e95a1f8" providerId="ADAL" clId="{A6D3CEBC-288A-43E9-99FA-3D589085E984}" dt="2023-05-18T13:35:49.928" v="56" actId="1076"/>
          <ac:spMkLst>
            <pc:docMk/>
            <pc:sldMk cId="3485333896" sldId="462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6:02.076" v="57" actId="1076"/>
          <ac:spMkLst>
            <pc:docMk/>
            <pc:sldMk cId="3485333896" sldId="462"/>
            <ac:spMk id="11" creationId="{78DC2B8E-CDDD-7A5E-B294-B89BE0FDDC7C}"/>
          </ac:spMkLst>
        </pc:spChg>
        <pc:spChg chg="del">
          <ac:chgData name="Leila Scatena Raposo" userId="efd39fea-0d2b-4ae3-883f-65c40e95a1f8" providerId="ADAL" clId="{A6D3CEBC-288A-43E9-99FA-3D589085E984}" dt="2023-05-18T13:35:21.531" v="53" actId="478"/>
          <ac:spMkLst>
            <pc:docMk/>
            <pc:sldMk cId="3485333896" sldId="462"/>
            <ac:spMk id="13" creationId="{09B17364-73F8-FA51-CBAD-39093CD1A9D4}"/>
          </ac:spMkLst>
        </pc:spChg>
        <pc:spChg chg="mod">
          <ac:chgData name="Leila Scatena Raposo" userId="efd39fea-0d2b-4ae3-883f-65c40e95a1f8" providerId="ADAL" clId="{A6D3CEBC-288A-43E9-99FA-3D589085E984}" dt="2023-05-18T13:35:30.772" v="54" actId="1076"/>
          <ac:spMkLst>
            <pc:docMk/>
            <pc:sldMk cId="3485333896" sldId="462"/>
            <ac:spMk id="14" creationId="{85B1AD2F-9FFC-D3F1-2026-F36F44D6A5DC}"/>
          </ac:spMkLst>
        </pc:spChg>
        <pc:spChg chg="mod">
          <ac:chgData name="Leila Scatena Raposo" userId="efd39fea-0d2b-4ae3-883f-65c40e95a1f8" providerId="ADAL" clId="{A6D3CEBC-288A-43E9-99FA-3D589085E984}" dt="2023-05-18T13:36:27.014" v="59" actId="1076"/>
          <ac:spMkLst>
            <pc:docMk/>
            <pc:sldMk cId="3485333896" sldId="462"/>
            <ac:spMk id="20" creationId="{CF986F7D-9FF1-96FE-F988-03FFB421857F}"/>
          </ac:spMkLst>
        </pc:spChg>
        <pc:spChg chg="add mod">
          <ac:chgData name="Leila Scatena Raposo" userId="efd39fea-0d2b-4ae3-883f-65c40e95a1f8" providerId="ADAL" clId="{A6D3CEBC-288A-43E9-99FA-3D589085E984}" dt="2023-05-18T16:17:13.355" v="468" actId="1076"/>
          <ac:spMkLst>
            <pc:docMk/>
            <pc:sldMk cId="3485333896" sldId="462"/>
            <ac:spMk id="29" creationId="{E63DAEE9-2FD4-A054-713D-24367CB9C52B}"/>
          </ac:spMkLst>
        </pc:spChg>
        <pc:spChg chg="add del mod">
          <ac:chgData name="Leila Scatena Raposo" userId="efd39fea-0d2b-4ae3-883f-65c40e95a1f8" providerId="ADAL" clId="{A6D3CEBC-288A-43E9-99FA-3D589085E984}" dt="2023-05-18T16:18:42.638" v="487" actId="478"/>
          <ac:spMkLst>
            <pc:docMk/>
            <pc:sldMk cId="3485333896" sldId="462"/>
            <ac:spMk id="30" creationId="{605B7BF7-BE06-27AD-A803-9A173EAF920B}"/>
          </ac:spMkLst>
        </pc:spChg>
        <pc:picChg chg="add mod">
          <ac:chgData name="Leila Scatena Raposo" userId="efd39fea-0d2b-4ae3-883f-65c40e95a1f8" providerId="ADAL" clId="{A6D3CEBC-288A-43E9-99FA-3D589085E984}" dt="2023-05-18T16:12:08.674" v="428" actId="1076"/>
          <ac:picMkLst>
            <pc:docMk/>
            <pc:sldMk cId="3485333896" sldId="462"/>
            <ac:picMk id="6" creationId="{CCF79065-8D5B-1A37-D02E-30BD5BD87A03}"/>
          </ac:picMkLst>
        </pc:picChg>
        <pc:picChg chg="del">
          <ac:chgData name="Leila Scatena Raposo" userId="efd39fea-0d2b-4ae3-883f-65c40e95a1f8" providerId="ADAL" clId="{A6D3CEBC-288A-43E9-99FA-3D589085E984}" dt="2023-05-18T13:35:21.531" v="53" actId="478"/>
          <ac:picMkLst>
            <pc:docMk/>
            <pc:sldMk cId="3485333896" sldId="462"/>
            <ac:picMk id="15" creationId="{CAE96414-3CB5-DDDD-DE0D-6289648AFF05}"/>
          </ac:picMkLst>
        </pc:picChg>
        <pc:picChg chg="mod">
          <ac:chgData name="Leila Scatena Raposo" userId="efd39fea-0d2b-4ae3-883f-65c40e95a1f8" providerId="ADAL" clId="{A6D3CEBC-288A-43E9-99FA-3D589085E984}" dt="2023-05-18T13:35:30.772" v="54" actId="1076"/>
          <ac:picMkLst>
            <pc:docMk/>
            <pc:sldMk cId="3485333896" sldId="462"/>
            <ac:picMk id="16" creationId="{67D0E970-3A48-9B26-0A7A-8DE8B045E0A3}"/>
          </ac:picMkLst>
        </pc:picChg>
        <pc:picChg chg="mod">
          <ac:chgData name="Leila Scatena Raposo" userId="efd39fea-0d2b-4ae3-883f-65c40e95a1f8" providerId="ADAL" clId="{A6D3CEBC-288A-43E9-99FA-3D589085E984}" dt="2023-05-18T16:11:14.572" v="419" actId="1076"/>
          <ac:picMkLst>
            <pc:docMk/>
            <pc:sldMk cId="3485333896" sldId="462"/>
            <ac:picMk id="17" creationId="{2C7468CB-88EF-D5F2-CAD3-3300C1C01F61}"/>
          </ac:picMkLst>
        </pc:picChg>
        <pc:picChg chg="mod">
          <ac:chgData name="Leila Scatena Raposo" userId="efd39fea-0d2b-4ae3-883f-65c40e95a1f8" providerId="ADAL" clId="{A6D3CEBC-288A-43E9-99FA-3D589085E984}" dt="2023-05-18T13:35:49.928" v="56" actId="1076"/>
          <ac:picMkLst>
            <pc:docMk/>
            <pc:sldMk cId="3485333896" sldId="462"/>
            <ac:picMk id="18" creationId="{FF086949-B449-6FC9-F964-E443137BD3A6}"/>
          </ac:picMkLst>
        </pc:picChg>
        <pc:picChg chg="mod">
          <ac:chgData name="Leila Scatena Raposo" userId="efd39fea-0d2b-4ae3-883f-65c40e95a1f8" providerId="ADAL" clId="{A6D3CEBC-288A-43E9-99FA-3D589085E984}" dt="2023-05-18T16:11:45.149" v="423" actId="1076"/>
          <ac:picMkLst>
            <pc:docMk/>
            <pc:sldMk cId="3485333896" sldId="462"/>
            <ac:picMk id="19" creationId="{0FEEF87F-84FC-A424-3FD1-E861C4FE4AC7}"/>
          </ac:picMkLst>
        </pc:picChg>
        <pc:picChg chg="mod">
          <ac:chgData name="Leila Scatena Raposo" userId="efd39fea-0d2b-4ae3-883f-65c40e95a1f8" providerId="ADAL" clId="{A6D3CEBC-288A-43E9-99FA-3D589085E984}" dt="2023-05-18T16:10:50.432" v="415" actId="1076"/>
          <ac:picMkLst>
            <pc:docMk/>
            <pc:sldMk cId="3485333896" sldId="462"/>
            <ac:picMk id="21" creationId="{FECD44B2-FB3F-B25B-BFF7-13DD59923A94}"/>
          </ac:picMkLst>
        </pc:picChg>
        <pc:picChg chg="add mod">
          <ac:chgData name="Leila Scatena Raposo" userId="efd39fea-0d2b-4ae3-883f-65c40e95a1f8" providerId="ADAL" clId="{A6D3CEBC-288A-43E9-99FA-3D589085E984}" dt="2023-05-18T16:10:48.913" v="414" actId="1076"/>
          <ac:picMkLst>
            <pc:docMk/>
            <pc:sldMk cId="3485333896" sldId="462"/>
            <ac:picMk id="22" creationId="{FDB7A6B9-320C-3EC3-B2B9-73CB0B5A2611}"/>
          </ac:picMkLst>
        </pc:picChg>
        <pc:picChg chg="add mod">
          <ac:chgData name="Leila Scatena Raposo" userId="efd39fea-0d2b-4ae3-883f-65c40e95a1f8" providerId="ADAL" clId="{A6D3CEBC-288A-43E9-99FA-3D589085E984}" dt="2023-05-18T16:11:13.275" v="418" actId="1076"/>
          <ac:picMkLst>
            <pc:docMk/>
            <pc:sldMk cId="3485333896" sldId="462"/>
            <ac:picMk id="24" creationId="{9CD8525C-B30C-B785-A04F-AFE7CB462D6C}"/>
          </ac:picMkLst>
        </pc:picChg>
        <pc:picChg chg="add mod">
          <ac:chgData name="Leila Scatena Raposo" userId="efd39fea-0d2b-4ae3-883f-65c40e95a1f8" providerId="ADAL" clId="{A6D3CEBC-288A-43E9-99FA-3D589085E984}" dt="2023-05-18T16:11:43.381" v="422" actId="1076"/>
          <ac:picMkLst>
            <pc:docMk/>
            <pc:sldMk cId="3485333896" sldId="462"/>
            <ac:picMk id="26" creationId="{0CA3B1B0-5281-DA21-4B6B-DD8C0BA148C5}"/>
          </ac:picMkLst>
        </pc:picChg>
        <pc:picChg chg="add mod">
          <ac:chgData name="Leila Scatena Raposo" userId="efd39fea-0d2b-4ae3-883f-65c40e95a1f8" providerId="ADAL" clId="{A6D3CEBC-288A-43E9-99FA-3D589085E984}" dt="2023-05-18T16:12:05.547" v="426" actId="1076"/>
          <ac:picMkLst>
            <pc:docMk/>
            <pc:sldMk cId="3485333896" sldId="462"/>
            <ac:picMk id="28" creationId="{EF85AADE-0201-0321-17C1-DFEA57A3C8B8}"/>
          </ac:picMkLst>
        </pc:picChg>
        <pc:picChg chg="add mod">
          <ac:chgData name="Leila Scatena Raposo" userId="efd39fea-0d2b-4ae3-883f-65c40e95a1f8" providerId="ADAL" clId="{A6D3CEBC-288A-43E9-99FA-3D589085E984}" dt="2023-05-18T16:18:54.253" v="491" actId="1076"/>
          <ac:picMkLst>
            <pc:docMk/>
            <pc:sldMk cId="3485333896" sldId="462"/>
            <ac:picMk id="32" creationId="{87DC6FBF-07BD-ACC9-0981-25FBA21973E1}"/>
          </ac:picMkLst>
        </pc:picChg>
      </pc:sldChg>
      <pc:sldChg chg="del">
        <pc:chgData name="Leila Scatena Raposo" userId="efd39fea-0d2b-4ae3-883f-65c40e95a1f8" providerId="ADAL" clId="{A6D3CEBC-288A-43E9-99FA-3D589085E984}" dt="2023-05-18T13:47:02.439" v="72" actId="47"/>
        <pc:sldMkLst>
          <pc:docMk/>
          <pc:sldMk cId="3031618997" sldId="465"/>
        </pc:sldMkLst>
      </pc:sldChg>
      <pc:sldChg chg="del">
        <pc:chgData name="Leila Scatena Raposo" userId="efd39fea-0d2b-4ae3-883f-65c40e95a1f8" providerId="ADAL" clId="{A6D3CEBC-288A-43E9-99FA-3D589085E984}" dt="2023-05-18T13:47:08.835" v="73" actId="47"/>
        <pc:sldMkLst>
          <pc:docMk/>
          <pc:sldMk cId="3004696965" sldId="466"/>
        </pc:sldMkLst>
      </pc:sldChg>
      <pc:sldChg chg="del">
        <pc:chgData name="Leila Scatena Raposo" userId="efd39fea-0d2b-4ae3-883f-65c40e95a1f8" providerId="ADAL" clId="{A6D3CEBC-288A-43E9-99FA-3D589085E984}" dt="2023-05-18T16:28:46.297" v="578" actId="47"/>
        <pc:sldMkLst>
          <pc:docMk/>
          <pc:sldMk cId="466525304" sldId="467"/>
        </pc:sldMkLst>
      </pc:sldChg>
      <pc:sldChg chg="del">
        <pc:chgData name="Leila Scatena Raposo" userId="efd39fea-0d2b-4ae3-883f-65c40e95a1f8" providerId="ADAL" clId="{A6D3CEBC-288A-43E9-99FA-3D589085E984}" dt="2023-05-18T16:28:47.397" v="579" actId="47"/>
        <pc:sldMkLst>
          <pc:docMk/>
          <pc:sldMk cId="3398242629" sldId="468"/>
        </pc:sldMkLst>
      </pc:sldChg>
      <pc:sldChg chg="addSp modSp mod">
        <pc:chgData name="Leila Scatena Raposo" userId="efd39fea-0d2b-4ae3-883f-65c40e95a1f8" providerId="ADAL" clId="{A6D3CEBC-288A-43E9-99FA-3D589085E984}" dt="2023-05-18T14:13:26.993" v="150" actId="1076"/>
        <pc:sldMkLst>
          <pc:docMk/>
          <pc:sldMk cId="53549322" sldId="471"/>
        </pc:sldMkLst>
        <pc:spChg chg="add mod">
          <ac:chgData name="Leila Scatena Raposo" userId="efd39fea-0d2b-4ae3-883f-65c40e95a1f8" providerId="ADAL" clId="{A6D3CEBC-288A-43E9-99FA-3D589085E984}" dt="2023-05-18T14:13:26.993" v="150" actId="1076"/>
          <ac:spMkLst>
            <pc:docMk/>
            <pc:sldMk cId="53549322" sldId="471"/>
            <ac:spMk id="3" creationId="{2C748634-5D09-74E8-A27B-F7D50F702B4F}"/>
          </ac:spMkLst>
        </pc:spChg>
        <pc:spChg chg="mod">
          <ac:chgData name="Leila Scatena Raposo" userId="efd39fea-0d2b-4ae3-883f-65c40e95a1f8" providerId="ADAL" clId="{A6D3CEBC-288A-43E9-99FA-3D589085E984}" dt="2023-05-18T12:18:19.644" v="6" actId="790"/>
          <ac:spMkLst>
            <pc:docMk/>
            <pc:sldMk cId="53549322" sldId="471"/>
            <ac:spMk id="10" creationId="{F0E3FE82-46FB-51D9-8653-BB71BF12DA22}"/>
          </ac:spMkLst>
        </pc:spChg>
        <pc:picChg chg="mod">
          <ac:chgData name="Leila Scatena Raposo" userId="efd39fea-0d2b-4ae3-883f-65c40e95a1f8" providerId="ADAL" clId="{A6D3CEBC-288A-43E9-99FA-3D589085E984}" dt="2023-05-18T14:12:42.545" v="143" actId="1076"/>
          <ac:picMkLst>
            <pc:docMk/>
            <pc:sldMk cId="53549322" sldId="471"/>
            <ac:picMk id="15" creationId="{D3523DBB-1680-B229-AD33-7A67483030E8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18:03.873" v="5" actId="790"/>
        <pc:sldMkLst>
          <pc:docMk/>
          <pc:sldMk cId="4177080444" sldId="472"/>
        </pc:sldMkLst>
        <pc:spChg chg="mod">
          <ac:chgData name="Leila Scatena Raposo" userId="efd39fea-0d2b-4ae3-883f-65c40e95a1f8" providerId="ADAL" clId="{A6D3CEBC-288A-43E9-99FA-3D589085E984}" dt="2023-05-18T12:18:03.873" v="5" actId="790"/>
          <ac:spMkLst>
            <pc:docMk/>
            <pc:sldMk cId="4177080444" sldId="472"/>
            <ac:spMk id="10" creationId="{F0E3FE82-46FB-51D9-8653-BB71BF12DA22}"/>
          </ac:spMkLst>
        </pc:spChg>
      </pc:sldChg>
      <pc:sldChg chg="delSp modSp add del mod">
        <pc:chgData name="Leila Scatena Raposo" userId="efd39fea-0d2b-4ae3-883f-65c40e95a1f8" providerId="ADAL" clId="{A6D3CEBC-288A-43E9-99FA-3D589085E984}" dt="2023-05-18T16:28:43.520" v="576" actId="47"/>
        <pc:sldMkLst>
          <pc:docMk/>
          <pc:sldMk cId="3612996018" sldId="473"/>
        </pc:sldMkLst>
        <pc:spChg chg="mod">
          <ac:chgData name="Leila Scatena Raposo" userId="efd39fea-0d2b-4ae3-883f-65c40e95a1f8" providerId="ADAL" clId="{A6D3CEBC-288A-43E9-99FA-3D589085E984}" dt="2023-05-18T13:47:14.727" v="74"/>
          <ac:spMkLst>
            <pc:docMk/>
            <pc:sldMk cId="3612996018" sldId="47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35.791" v="78" actId="20577"/>
          <ac:spMkLst>
            <pc:docMk/>
            <pc:sldMk cId="3612996018" sldId="473"/>
            <ac:spMk id="4" creationId="{CFEA8750-39AF-D49B-D211-D1F18654B365}"/>
          </ac:spMkLst>
        </pc:spChg>
        <pc:grpChg chg="del">
          <ac:chgData name="Leila Scatena Raposo" userId="efd39fea-0d2b-4ae3-883f-65c40e95a1f8" providerId="ADAL" clId="{A6D3CEBC-288A-43E9-99FA-3D589085E984}" dt="2023-05-18T13:47:17.537" v="75" actId="478"/>
          <ac:grpSpMkLst>
            <pc:docMk/>
            <pc:sldMk cId="3612996018" sldId="473"/>
            <ac:grpSpMk id="3" creationId="{657E3449-7151-F26E-9D10-888A84FC2A14}"/>
          </ac:grpSpMkLst>
        </pc:grpChg>
      </pc:sldChg>
      <pc:sldChg chg="modSp add del mod">
        <pc:chgData name="Leila Scatena Raposo" userId="efd39fea-0d2b-4ae3-883f-65c40e95a1f8" providerId="ADAL" clId="{A6D3CEBC-288A-43E9-99FA-3D589085E984}" dt="2023-05-18T16:28:44.710" v="577" actId="47"/>
        <pc:sldMkLst>
          <pc:docMk/>
          <pc:sldMk cId="1451120354" sldId="474"/>
        </pc:sldMkLst>
        <pc:spChg chg="mod">
          <ac:chgData name="Leila Scatena Raposo" userId="efd39fea-0d2b-4ae3-883f-65c40e95a1f8" providerId="ADAL" clId="{A6D3CEBC-288A-43E9-99FA-3D589085E984}" dt="2023-05-18T13:47:23.804" v="76"/>
          <ac:spMkLst>
            <pc:docMk/>
            <pc:sldMk cId="1451120354" sldId="47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41.910" v="80" actId="20577"/>
          <ac:spMkLst>
            <pc:docMk/>
            <pc:sldMk cId="1451120354" sldId="474"/>
            <ac:spMk id="4" creationId="{CFEA8750-39AF-D49B-D211-D1F18654B36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33.661" v="544" actId="478"/>
        <pc:sldMkLst>
          <pc:docMk/>
          <pc:sldMk cId="2354225144" sldId="475"/>
        </pc:sldMkLst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33.661" v="544" actId="478"/>
          <ac:spMkLst>
            <pc:docMk/>
            <pc:sldMk cId="2354225144" sldId="475"/>
            <ac:spMk id="7" creationId="{C38450DA-0811-10E7-7CCA-4E00EA28A776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9" creationId="{7866C54B-2885-7E97-AB31-F4824979A46B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13" creationId="{C6418E7F-9724-6C1C-9337-90DD3F4C8A4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41.543" v="547"/>
        <pc:sldMkLst>
          <pc:docMk/>
          <pc:sldMk cId="3968771051" sldId="476"/>
        </pc:sldMkLst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40.645" v="546" actId="478"/>
          <ac:spMkLst>
            <pc:docMk/>
            <pc:sldMk cId="3968771051" sldId="476"/>
            <ac:spMk id="13" creationId="{C5FABFDB-235E-6D9D-E08A-33B60F2462AC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4" creationId="{FB15929C-BD27-5EA9-E702-3CA5E2F3169D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5" creationId="{F62F244F-7392-7D02-C865-0AF279C68A18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0.600" v="550" actId="478"/>
        <pc:sldMkLst>
          <pc:docMk/>
          <pc:sldMk cId="2036713534" sldId="477"/>
        </pc:sldMkLst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0.600" v="550" actId="478"/>
          <ac:spMkLst>
            <pc:docMk/>
            <pc:sldMk cId="2036713534" sldId="477"/>
            <ac:spMk id="7" creationId="{F93263C6-D8B6-5322-4FF4-98B9F0FEADC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1" creationId="{B9916EDF-D795-7D2A-9156-B72DF4F3C73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3" creationId="{E6640BEC-888C-C76F-4CB9-1C02249F5541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7.638" v="553"/>
        <pc:sldMkLst>
          <pc:docMk/>
          <pc:sldMk cId="2725118749" sldId="478"/>
        </pc:sldMkLst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7.085" v="552" actId="478"/>
          <ac:spMkLst>
            <pc:docMk/>
            <pc:sldMk cId="2725118749" sldId="478"/>
            <ac:spMk id="6" creationId="{B1FD6F31-38D7-811E-E21D-37DE386AD4AA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7" creationId="{4CF568E2-3782-142B-AFFC-0139F4196820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9" creationId="{E3D66FCB-BD23-5C3F-99A8-EBADB784007A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08.029" v="558"/>
        <pc:sldMkLst>
          <pc:docMk/>
          <pc:sldMk cId="3943296932" sldId="479"/>
        </pc:sldMkLst>
        <pc:spChg chg="del">
          <ac:chgData name="Leila Scatena Raposo" userId="efd39fea-0d2b-4ae3-883f-65c40e95a1f8" providerId="ADAL" clId="{A6D3CEBC-288A-43E9-99FA-3D589085E984}" dt="2023-05-18T16:28:05.363" v="556" actId="478"/>
          <ac:spMkLst>
            <pc:docMk/>
            <pc:sldMk cId="3943296932" sldId="479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03.823" v="555" actId="478"/>
          <ac:spMkLst>
            <pc:docMk/>
            <pc:sldMk cId="3943296932" sldId="479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07.496" v="557" actId="478"/>
          <ac:spMkLst>
            <pc:docMk/>
            <pc:sldMk cId="3943296932" sldId="479"/>
            <ac:spMk id="17" creationId="{560B899C-0121-F597-B413-B7B2753C2F1A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19" creationId="{32B8F004-16DC-F64B-D512-237860260904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23" creationId="{7FEAAE1F-0711-98BA-BBBD-7B348512925A}"/>
          </ac:spMkLst>
        </pc:spChg>
        <pc:grpChg chg="del">
          <ac:chgData name="Leila Scatena Raposo" userId="efd39fea-0d2b-4ae3-883f-65c40e95a1f8" providerId="ADAL" clId="{A6D3CEBC-288A-43E9-99FA-3D589085E984}" dt="2023-05-18T16:28:01.538" v="554" actId="478"/>
          <ac:grpSpMkLst>
            <pc:docMk/>
            <pc:sldMk cId="3943296932" sldId="479"/>
            <ac:grpSpMk id="3" creationId="{657E3449-7151-F26E-9D10-888A84FC2A14}"/>
          </ac:grpSpMkLst>
        </pc:grpChg>
      </pc:sldChg>
      <pc:sldChg chg="addSp delSp modSp add mod">
        <pc:chgData name="Leila Scatena Raposo" userId="efd39fea-0d2b-4ae3-883f-65c40e95a1f8" providerId="ADAL" clId="{A6D3CEBC-288A-43E9-99FA-3D589085E984}" dt="2023-05-18T16:28:16.517" v="563"/>
        <pc:sldMkLst>
          <pc:docMk/>
          <pc:sldMk cId="3110944412" sldId="480"/>
        </pc:sldMkLst>
        <pc:spChg chg="del">
          <ac:chgData name="Leila Scatena Raposo" userId="efd39fea-0d2b-4ae3-883f-65c40e95a1f8" providerId="ADAL" clId="{A6D3CEBC-288A-43E9-99FA-3D589085E984}" dt="2023-05-18T16:28:11.737" v="559" actId="478"/>
          <ac:spMkLst>
            <pc:docMk/>
            <pc:sldMk cId="3110944412" sldId="480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16.054" v="562" actId="478"/>
          <ac:spMkLst>
            <pc:docMk/>
            <pc:sldMk cId="3110944412" sldId="480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13.834" v="561" actId="478"/>
          <ac:spMkLst>
            <pc:docMk/>
            <pc:sldMk cId="3110944412" sldId="480"/>
            <ac:spMk id="13" creationId="{E237D009-5BD1-3DF1-1E82-37D6DAAAEDAA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15" creationId="{29ED183E-52D4-6B71-4809-F6FD9EE2C329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23" creationId="{50723F69-B60B-183B-B47B-DBBD713CE937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25.315" v="567"/>
        <pc:sldMkLst>
          <pc:docMk/>
          <pc:sldMk cId="3949928748" sldId="481"/>
        </pc:sldMkLst>
        <pc:spChg chg="del">
          <ac:chgData name="Leila Scatena Raposo" userId="efd39fea-0d2b-4ae3-883f-65c40e95a1f8" providerId="ADAL" clId="{A6D3CEBC-288A-43E9-99FA-3D589085E984}" dt="2023-05-18T16:28:20.467" v="564" actId="478"/>
          <ac:spMkLst>
            <pc:docMk/>
            <pc:sldMk cId="3949928748" sldId="481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24.822" v="566" actId="478"/>
          <ac:spMkLst>
            <pc:docMk/>
            <pc:sldMk cId="3949928748" sldId="481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22.961" v="565" actId="478"/>
          <ac:spMkLst>
            <pc:docMk/>
            <pc:sldMk cId="3949928748" sldId="481"/>
            <ac:spMk id="7" creationId="{C34D597B-FE73-56B0-D983-AAAA51A6385A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5" creationId="{7579EB27-7697-DB52-43C6-6BE44FFC7550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6" creationId="{FA91A3E9-E329-5914-2127-9BF0C4C452D2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33.232" v="571"/>
        <pc:sldMkLst>
          <pc:docMk/>
          <pc:sldMk cId="1533614874" sldId="482"/>
        </pc:sldMkLst>
        <pc:spChg chg="del">
          <ac:chgData name="Leila Scatena Raposo" userId="efd39fea-0d2b-4ae3-883f-65c40e95a1f8" providerId="ADAL" clId="{A6D3CEBC-288A-43E9-99FA-3D589085E984}" dt="2023-05-18T16:28:28.967" v="568" actId="478"/>
          <ac:spMkLst>
            <pc:docMk/>
            <pc:sldMk cId="1533614874" sldId="482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32.791" v="570" actId="478"/>
          <ac:spMkLst>
            <pc:docMk/>
            <pc:sldMk cId="1533614874" sldId="482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30.740" v="569" actId="478"/>
          <ac:spMkLst>
            <pc:docMk/>
            <pc:sldMk cId="1533614874" sldId="482"/>
            <ac:spMk id="15" creationId="{A6503AC0-7324-76C9-E4E5-155C2FB2CFC6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7" creationId="{6FCB75CD-B6ED-8EBD-D599-77D5C561C7C8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9" creationId="{B70EC854-EB75-5D93-F343-73A4A73EAA7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86BBC-69EC-9541-84A1-2B61AA8CB9BC}" type="doc">
      <dgm:prSet loTypeId="urn:microsoft.com/office/officeart/2005/8/layout/radial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3878386-0FF0-6345-9448-67E23AF453FE}">
      <dgm:prSet phldrT="[Texto]"/>
      <dgm:spPr/>
      <dgm:t>
        <a:bodyPr/>
        <a:lstStyle/>
        <a:p>
          <a:r>
            <a:rPr lang="pt-BR" dirty="0"/>
            <a:t>Digital devices</a:t>
          </a:r>
        </a:p>
      </dgm:t>
    </dgm:pt>
    <dgm:pt modelId="{45804492-3231-7246-99DE-3A340976BC19}" type="sibTrans" cxnId="{ACF17D0E-8188-ED4E-A056-77C48518CC9B}">
      <dgm:prSet/>
      <dgm:spPr/>
      <dgm:t>
        <a:bodyPr/>
        <a:lstStyle/>
        <a:p>
          <a:endParaRPr lang="pt-BR"/>
        </a:p>
      </dgm:t>
    </dgm:pt>
    <dgm:pt modelId="{FEEC1ADE-7B04-7E47-B574-1EF0E90A9C09}" type="parTrans" cxnId="{ACF17D0E-8188-ED4E-A056-77C48518CC9B}">
      <dgm:prSet/>
      <dgm:spPr/>
      <dgm:t>
        <a:bodyPr/>
        <a:lstStyle/>
        <a:p>
          <a:endParaRPr lang="pt-BR"/>
        </a:p>
      </dgm:t>
    </dgm:pt>
    <dgm:pt modelId="{5B5D797C-A4A7-F743-9873-2B2C5613EF28}">
      <dgm:prSet phldrT="[Texto]"/>
      <dgm:spPr/>
      <dgm:t>
        <a:bodyPr/>
        <a:lstStyle/>
        <a:p>
          <a:r>
            <a:rPr lang="pt-BR" dirty="0"/>
            <a:t>mobile (phone)/ cell (phone)</a:t>
          </a:r>
        </a:p>
      </dgm:t>
    </dgm:pt>
    <dgm:pt modelId="{4B5DC2C3-6295-EE4A-BCF0-0BAD640A1032}" type="sibTrans" cxnId="{8FB46B02-8312-CA4F-96F7-85904184946C}">
      <dgm:prSet/>
      <dgm:spPr/>
      <dgm:t>
        <a:bodyPr/>
        <a:lstStyle/>
        <a:p>
          <a:endParaRPr lang="pt-BR"/>
        </a:p>
      </dgm:t>
    </dgm:pt>
    <dgm:pt modelId="{7B566141-652B-6240-A88D-D0234C915E2C}" type="parTrans" cxnId="{8FB46B02-8312-CA4F-96F7-85904184946C}">
      <dgm:prSet/>
      <dgm:spPr/>
      <dgm:t>
        <a:bodyPr/>
        <a:lstStyle/>
        <a:p>
          <a:endParaRPr lang="pt-BR"/>
        </a:p>
      </dgm:t>
    </dgm:pt>
    <dgm:pt modelId="{0696AAD3-1E8B-F845-93F6-00D66FB1D270}">
      <dgm:prSet phldrT="[Texto]"/>
      <dgm:spPr/>
      <dgm:t>
        <a:bodyPr/>
        <a:lstStyle/>
        <a:p>
          <a:r>
            <a:rPr lang="pt-BR" dirty="0"/>
            <a:t>computer</a:t>
          </a:r>
        </a:p>
      </dgm:t>
    </dgm:pt>
    <dgm:pt modelId="{4C32E040-1F5F-1C4D-95F8-B3359F31FEEE}" type="parTrans" cxnId="{5B74EC43-8B4D-F14A-A6E8-A179C1BE8809}">
      <dgm:prSet/>
      <dgm:spPr/>
      <dgm:t>
        <a:bodyPr/>
        <a:lstStyle/>
        <a:p>
          <a:endParaRPr lang="pt-BR"/>
        </a:p>
      </dgm:t>
    </dgm:pt>
    <dgm:pt modelId="{5A157FDF-8D2B-4F43-B1F0-36C848AF7CA3}" type="sibTrans" cxnId="{5B74EC43-8B4D-F14A-A6E8-A179C1BE8809}">
      <dgm:prSet/>
      <dgm:spPr/>
    </dgm:pt>
    <dgm:pt modelId="{AACAA19C-E3E5-7D4D-A76B-2508207770AD}">
      <dgm:prSet phldrT="[Texto]"/>
      <dgm:spPr/>
      <dgm:t>
        <a:bodyPr/>
        <a:lstStyle/>
        <a:p>
          <a:r>
            <a:rPr lang="pt-BR" dirty="0"/>
            <a:t>television/ TV</a:t>
          </a:r>
        </a:p>
      </dgm:t>
    </dgm:pt>
    <dgm:pt modelId="{D587B566-37A0-414D-B4A0-409256B8B62E}" type="parTrans" cxnId="{515AF58B-73DC-2842-AC89-9A7EF6C20EDC}">
      <dgm:prSet/>
      <dgm:spPr/>
      <dgm:t>
        <a:bodyPr/>
        <a:lstStyle/>
        <a:p>
          <a:endParaRPr lang="pt-BR"/>
        </a:p>
      </dgm:t>
    </dgm:pt>
    <dgm:pt modelId="{95EC3551-2B39-7B4F-A118-5F28AAD6CCA4}" type="sibTrans" cxnId="{515AF58B-73DC-2842-AC89-9A7EF6C20EDC}">
      <dgm:prSet/>
      <dgm:spPr/>
    </dgm:pt>
    <dgm:pt modelId="{4948BD41-9BC9-A64B-8618-73C4AE8C0E3D}">
      <dgm:prSet phldrT="[Texto]"/>
      <dgm:spPr/>
      <dgm:t>
        <a:bodyPr/>
        <a:lstStyle/>
        <a:p>
          <a:r>
            <a:rPr lang="pt-BR" dirty="0"/>
            <a:t>tablet</a:t>
          </a:r>
        </a:p>
      </dgm:t>
    </dgm:pt>
    <dgm:pt modelId="{112E8B64-CDD6-E84B-B913-3784E65CF70E}" type="parTrans" cxnId="{EE67AAF5-C778-F345-AFBD-B1CADDB3486B}">
      <dgm:prSet/>
      <dgm:spPr/>
      <dgm:t>
        <a:bodyPr/>
        <a:lstStyle/>
        <a:p>
          <a:endParaRPr lang="pt-BR"/>
        </a:p>
      </dgm:t>
    </dgm:pt>
    <dgm:pt modelId="{977C2BA7-7B40-1643-A80C-D833A89FE808}" type="sibTrans" cxnId="{EE67AAF5-C778-F345-AFBD-B1CADDB3486B}">
      <dgm:prSet/>
      <dgm:spPr/>
    </dgm:pt>
    <dgm:pt modelId="{B2069032-6864-6641-9581-D803C6E3170F}" type="pres">
      <dgm:prSet presAssocID="{C7886BBC-69EC-9541-84A1-2B61AA8CB9B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A137F72-E864-FC41-B023-4F285829150A}" type="pres">
      <dgm:prSet presAssocID="{13878386-0FF0-6345-9448-67E23AF453FE}" presName="centerShape" presStyleLbl="node0" presStyleIdx="0" presStyleCnt="1"/>
      <dgm:spPr/>
    </dgm:pt>
    <dgm:pt modelId="{23ABCB8F-F94A-8940-8605-FA0CFDD6ABEB}" type="pres">
      <dgm:prSet presAssocID="{7B566141-652B-6240-A88D-D0234C915E2C}" presName="Name9" presStyleLbl="parChTrans1D2" presStyleIdx="0" presStyleCnt="4"/>
      <dgm:spPr/>
    </dgm:pt>
    <dgm:pt modelId="{159A1C53-852F-6C45-9DAC-650B9E33D9D9}" type="pres">
      <dgm:prSet presAssocID="{7B566141-652B-6240-A88D-D0234C915E2C}" presName="connTx" presStyleLbl="parChTrans1D2" presStyleIdx="0" presStyleCnt="4"/>
      <dgm:spPr/>
    </dgm:pt>
    <dgm:pt modelId="{DBBAC75C-939D-2A46-BBAC-DA08E4461435}" type="pres">
      <dgm:prSet presAssocID="{5B5D797C-A4A7-F743-9873-2B2C5613EF28}" presName="node" presStyleLbl="node1" presStyleIdx="0" presStyleCnt="4">
        <dgm:presLayoutVars>
          <dgm:bulletEnabled val="1"/>
        </dgm:presLayoutVars>
      </dgm:prSet>
      <dgm:spPr/>
    </dgm:pt>
    <dgm:pt modelId="{3FAB96E0-C84A-3048-B2D5-F68594CE14B5}" type="pres">
      <dgm:prSet presAssocID="{4C32E040-1F5F-1C4D-95F8-B3359F31FEEE}" presName="Name9" presStyleLbl="parChTrans1D2" presStyleIdx="1" presStyleCnt="4"/>
      <dgm:spPr/>
    </dgm:pt>
    <dgm:pt modelId="{11CF6E5E-D976-D340-A554-48EE90ED9FB7}" type="pres">
      <dgm:prSet presAssocID="{4C32E040-1F5F-1C4D-95F8-B3359F31FEEE}" presName="connTx" presStyleLbl="parChTrans1D2" presStyleIdx="1" presStyleCnt="4"/>
      <dgm:spPr/>
    </dgm:pt>
    <dgm:pt modelId="{8C3BE212-46B1-CC40-A22C-A9E55F8872A4}" type="pres">
      <dgm:prSet presAssocID="{0696AAD3-1E8B-F845-93F6-00D66FB1D270}" presName="node" presStyleLbl="node1" presStyleIdx="1" presStyleCnt="4">
        <dgm:presLayoutVars>
          <dgm:bulletEnabled val="1"/>
        </dgm:presLayoutVars>
      </dgm:prSet>
      <dgm:spPr/>
    </dgm:pt>
    <dgm:pt modelId="{2F740F2F-12CA-E149-B077-CB41A76B6DCE}" type="pres">
      <dgm:prSet presAssocID="{D587B566-37A0-414D-B4A0-409256B8B62E}" presName="Name9" presStyleLbl="parChTrans1D2" presStyleIdx="2" presStyleCnt="4"/>
      <dgm:spPr/>
    </dgm:pt>
    <dgm:pt modelId="{5EE94530-D270-DC40-B669-ECB3E6A7FABF}" type="pres">
      <dgm:prSet presAssocID="{D587B566-37A0-414D-B4A0-409256B8B62E}" presName="connTx" presStyleLbl="parChTrans1D2" presStyleIdx="2" presStyleCnt="4"/>
      <dgm:spPr/>
    </dgm:pt>
    <dgm:pt modelId="{E784D829-EC81-E04B-97D4-DB6F8F715B54}" type="pres">
      <dgm:prSet presAssocID="{AACAA19C-E3E5-7D4D-A76B-2508207770AD}" presName="node" presStyleLbl="node1" presStyleIdx="2" presStyleCnt="4">
        <dgm:presLayoutVars>
          <dgm:bulletEnabled val="1"/>
        </dgm:presLayoutVars>
      </dgm:prSet>
      <dgm:spPr/>
    </dgm:pt>
    <dgm:pt modelId="{AC7F69CB-9FCC-AB49-8215-9848608E6356}" type="pres">
      <dgm:prSet presAssocID="{112E8B64-CDD6-E84B-B913-3784E65CF70E}" presName="Name9" presStyleLbl="parChTrans1D2" presStyleIdx="3" presStyleCnt="4"/>
      <dgm:spPr/>
    </dgm:pt>
    <dgm:pt modelId="{D4ACA022-2DDA-1D4F-8401-B629EA53BD6E}" type="pres">
      <dgm:prSet presAssocID="{112E8B64-CDD6-E84B-B913-3784E65CF70E}" presName="connTx" presStyleLbl="parChTrans1D2" presStyleIdx="3" presStyleCnt="4"/>
      <dgm:spPr/>
    </dgm:pt>
    <dgm:pt modelId="{0E2956D9-F0AB-D84D-96F1-5DCDA285AAF3}" type="pres">
      <dgm:prSet presAssocID="{4948BD41-9BC9-A64B-8618-73C4AE8C0E3D}" presName="node" presStyleLbl="node1" presStyleIdx="3" presStyleCnt="4">
        <dgm:presLayoutVars>
          <dgm:bulletEnabled val="1"/>
        </dgm:presLayoutVars>
      </dgm:prSet>
      <dgm:spPr/>
    </dgm:pt>
  </dgm:ptLst>
  <dgm:cxnLst>
    <dgm:cxn modelId="{8FB46B02-8312-CA4F-96F7-85904184946C}" srcId="{13878386-0FF0-6345-9448-67E23AF453FE}" destId="{5B5D797C-A4A7-F743-9873-2B2C5613EF28}" srcOrd="0" destOrd="0" parTransId="{7B566141-652B-6240-A88D-D0234C915E2C}" sibTransId="{4B5DC2C3-6295-EE4A-BCF0-0BAD640A1032}"/>
    <dgm:cxn modelId="{3DD2F805-E8C8-8540-ADDC-2F1A55F5DD01}" type="presOf" srcId="{C7886BBC-69EC-9541-84A1-2B61AA8CB9BC}" destId="{B2069032-6864-6641-9581-D803C6E3170F}" srcOrd="0" destOrd="0" presId="urn:microsoft.com/office/officeart/2005/8/layout/radial1"/>
    <dgm:cxn modelId="{ACF17D0E-8188-ED4E-A056-77C48518CC9B}" srcId="{C7886BBC-69EC-9541-84A1-2B61AA8CB9BC}" destId="{13878386-0FF0-6345-9448-67E23AF453FE}" srcOrd="0" destOrd="0" parTransId="{FEEC1ADE-7B04-7E47-B574-1EF0E90A9C09}" sibTransId="{45804492-3231-7246-99DE-3A340976BC19}"/>
    <dgm:cxn modelId="{BE1C8D11-C05F-3E49-836D-325DAC4FDB78}" type="presOf" srcId="{D587B566-37A0-414D-B4A0-409256B8B62E}" destId="{2F740F2F-12CA-E149-B077-CB41A76B6DCE}" srcOrd="0" destOrd="0" presId="urn:microsoft.com/office/officeart/2005/8/layout/radial1"/>
    <dgm:cxn modelId="{C89D4C22-0D6D-8C48-A8F8-9550866C6142}" type="presOf" srcId="{D587B566-37A0-414D-B4A0-409256B8B62E}" destId="{5EE94530-D270-DC40-B669-ECB3E6A7FABF}" srcOrd="1" destOrd="0" presId="urn:microsoft.com/office/officeart/2005/8/layout/radial1"/>
    <dgm:cxn modelId="{5B74EC43-8B4D-F14A-A6E8-A179C1BE8809}" srcId="{13878386-0FF0-6345-9448-67E23AF453FE}" destId="{0696AAD3-1E8B-F845-93F6-00D66FB1D270}" srcOrd="1" destOrd="0" parTransId="{4C32E040-1F5F-1C4D-95F8-B3359F31FEEE}" sibTransId="{5A157FDF-8D2B-4F43-B1F0-36C848AF7CA3}"/>
    <dgm:cxn modelId="{8757195D-B63B-AD41-BAF0-0DB5A5C26196}" type="presOf" srcId="{5B5D797C-A4A7-F743-9873-2B2C5613EF28}" destId="{DBBAC75C-939D-2A46-BBAC-DA08E4461435}" srcOrd="0" destOrd="0" presId="urn:microsoft.com/office/officeart/2005/8/layout/radial1"/>
    <dgm:cxn modelId="{D17CE973-598D-174A-8DF2-3A0DB76AB0FF}" type="presOf" srcId="{4C32E040-1F5F-1C4D-95F8-B3359F31FEEE}" destId="{3FAB96E0-C84A-3048-B2D5-F68594CE14B5}" srcOrd="0" destOrd="0" presId="urn:microsoft.com/office/officeart/2005/8/layout/radial1"/>
    <dgm:cxn modelId="{515AF58B-73DC-2842-AC89-9A7EF6C20EDC}" srcId="{13878386-0FF0-6345-9448-67E23AF453FE}" destId="{AACAA19C-E3E5-7D4D-A76B-2508207770AD}" srcOrd="2" destOrd="0" parTransId="{D587B566-37A0-414D-B4A0-409256B8B62E}" sibTransId="{95EC3551-2B39-7B4F-A118-5F28AAD6CCA4}"/>
    <dgm:cxn modelId="{94D0E29D-86AA-A648-88DF-D0DC9C341E59}" type="presOf" srcId="{AACAA19C-E3E5-7D4D-A76B-2508207770AD}" destId="{E784D829-EC81-E04B-97D4-DB6F8F715B54}" srcOrd="0" destOrd="0" presId="urn:microsoft.com/office/officeart/2005/8/layout/radial1"/>
    <dgm:cxn modelId="{E2E591B3-B668-D649-8A98-2A2664A7C812}" type="presOf" srcId="{112E8B64-CDD6-E84B-B913-3784E65CF70E}" destId="{AC7F69CB-9FCC-AB49-8215-9848608E6356}" srcOrd="0" destOrd="0" presId="urn:microsoft.com/office/officeart/2005/8/layout/radial1"/>
    <dgm:cxn modelId="{3E9FD7B5-C4AE-2C4F-BAAB-A7D3A7AFEBD4}" type="presOf" srcId="{4948BD41-9BC9-A64B-8618-73C4AE8C0E3D}" destId="{0E2956D9-F0AB-D84D-96F1-5DCDA285AAF3}" srcOrd="0" destOrd="0" presId="urn:microsoft.com/office/officeart/2005/8/layout/radial1"/>
    <dgm:cxn modelId="{EF5B31B9-9B09-4146-8E5C-F54C613D0DAC}" type="presOf" srcId="{13878386-0FF0-6345-9448-67E23AF453FE}" destId="{4A137F72-E864-FC41-B023-4F285829150A}" srcOrd="0" destOrd="0" presId="urn:microsoft.com/office/officeart/2005/8/layout/radial1"/>
    <dgm:cxn modelId="{34E0BDBD-FDBF-6F44-84D2-B2EBC591A7EA}" type="presOf" srcId="{7B566141-652B-6240-A88D-D0234C915E2C}" destId="{23ABCB8F-F94A-8940-8605-FA0CFDD6ABEB}" srcOrd="0" destOrd="0" presId="urn:microsoft.com/office/officeart/2005/8/layout/radial1"/>
    <dgm:cxn modelId="{F3A836C7-98F9-2D47-B88A-002F9F234E37}" type="presOf" srcId="{112E8B64-CDD6-E84B-B913-3784E65CF70E}" destId="{D4ACA022-2DDA-1D4F-8401-B629EA53BD6E}" srcOrd="1" destOrd="0" presId="urn:microsoft.com/office/officeart/2005/8/layout/radial1"/>
    <dgm:cxn modelId="{93EF30E3-2401-D542-8C19-3BE762073344}" type="presOf" srcId="{4C32E040-1F5F-1C4D-95F8-B3359F31FEEE}" destId="{11CF6E5E-D976-D340-A554-48EE90ED9FB7}" srcOrd="1" destOrd="0" presId="urn:microsoft.com/office/officeart/2005/8/layout/radial1"/>
    <dgm:cxn modelId="{EE67AAF5-C778-F345-AFBD-B1CADDB3486B}" srcId="{13878386-0FF0-6345-9448-67E23AF453FE}" destId="{4948BD41-9BC9-A64B-8618-73C4AE8C0E3D}" srcOrd="3" destOrd="0" parTransId="{112E8B64-CDD6-E84B-B913-3784E65CF70E}" sibTransId="{977C2BA7-7B40-1643-A80C-D833A89FE808}"/>
    <dgm:cxn modelId="{50A3C1F6-2F21-FE4E-A411-93C11806166A}" type="presOf" srcId="{0696AAD3-1E8B-F845-93F6-00D66FB1D270}" destId="{8C3BE212-46B1-CC40-A22C-A9E55F8872A4}" srcOrd="0" destOrd="0" presId="urn:microsoft.com/office/officeart/2005/8/layout/radial1"/>
    <dgm:cxn modelId="{E708D4FC-27EE-BC48-8F0B-C7CCD3E97A34}" type="presOf" srcId="{7B566141-652B-6240-A88D-D0234C915E2C}" destId="{159A1C53-852F-6C45-9DAC-650B9E33D9D9}" srcOrd="1" destOrd="0" presId="urn:microsoft.com/office/officeart/2005/8/layout/radial1"/>
    <dgm:cxn modelId="{BB3C8747-760A-9D4A-BF36-BB490E563ED6}" type="presParOf" srcId="{B2069032-6864-6641-9581-D803C6E3170F}" destId="{4A137F72-E864-FC41-B023-4F285829150A}" srcOrd="0" destOrd="0" presId="urn:microsoft.com/office/officeart/2005/8/layout/radial1"/>
    <dgm:cxn modelId="{F7FD330D-2529-BA42-BC75-39DD487DFE7C}" type="presParOf" srcId="{B2069032-6864-6641-9581-D803C6E3170F}" destId="{23ABCB8F-F94A-8940-8605-FA0CFDD6ABEB}" srcOrd="1" destOrd="0" presId="urn:microsoft.com/office/officeart/2005/8/layout/radial1"/>
    <dgm:cxn modelId="{B59C4E0E-35C2-5648-A47F-2830D4853A24}" type="presParOf" srcId="{23ABCB8F-F94A-8940-8605-FA0CFDD6ABEB}" destId="{159A1C53-852F-6C45-9DAC-650B9E33D9D9}" srcOrd="0" destOrd="0" presId="urn:microsoft.com/office/officeart/2005/8/layout/radial1"/>
    <dgm:cxn modelId="{E920320D-B3E4-8D45-B2B1-139CCDD0B3FD}" type="presParOf" srcId="{B2069032-6864-6641-9581-D803C6E3170F}" destId="{DBBAC75C-939D-2A46-BBAC-DA08E4461435}" srcOrd="2" destOrd="0" presId="urn:microsoft.com/office/officeart/2005/8/layout/radial1"/>
    <dgm:cxn modelId="{8A0B51AD-C874-5D43-99E0-6B3D764529F0}" type="presParOf" srcId="{B2069032-6864-6641-9581-D803C6E3170F}" destId="{3FAB96E0-C84A-3048-B2D5-F68594CE14B5}" srcOrd="3" destOrd="0" presId="urn:microsoft.com/office/officeart/2005/8/layout/radial1"/>
    <dgm:cxn modelId="{48F748A3-C4CA-324F-91E5-EE6D12256EEB}" type="presParOf" srcId="{3FAB96E0-C84A-3048-B2D5-F68594CE14B5}" destId="{11CF6E5E-D976-D340-A554-48EE90ED9FB7}" srcOrd="0" destOrd="0" presId="urn:microsoft.com/office/officeart/2005/8/layout/radial1"/>
    <dgm:cxn modelId="{7B0FA89F-A9A9-5E41-B1FB-93E319F9E73A}" type="presParOf" srcId="{B2069032-6864-6641-9581-D803C6E3170F}" destId="{8C3BE212-46B1-CC40-A22C-A9E55F8872A4}" srcOrd="4" destOrd="0" presId="urn:microsoft.com/office/officeart/2005/8/layout/radial1"/>
    <dgm:cxn modelId="{F36F9488-4033-5740-BDCF-6E2A37A48579}" type="presParOf" srcId="{B2069032-6864-6641-9581-D803C6E3170F}" destId="{2F740F2F-12CA-E149-B077-CB41A76B6DCE}" srcOrd="5" destOrd="0" presId="urn:microsoft.com/office/officeart/2005/8/layout/radial1"/>
    <dgm:cxn modelId="{9D509B29-E7D7-7841-96D2-B8EAEB00FA17}" type="presParOf" srcId="{2F740F2F-12CA-E149-B077-CB41A76B6DCE}" destId="{5EE94530-D270-DC40-B669-ECB3E6A7FABF}" srcOrd="0" destOrd="0" presId="urn:microsoft.com/office/officeart/2005/8/layout/radial1"/>
    <dgm:cxn modelId="{9831CAB9-9B15-D045-B081-EE7F8AAB0873}" type="presParOf" srcId="{B2069032-6864-6641-9581-D803C6E3170F}" destId="{E784D829-EC81-E04B-97D4-DB6F8F715B54}" srcOrd="6" destOrd="0" presId="urn:microsoft.com/office/officeart/2005/8/layout/radial1"/>
    <dgm:cxn modelId="{262455C6-B8EA-B24E-8127-FA61DB0CB43D}" type="presParOf" srcId="{B2069032-6864-6641-9581-D803C6E3170F}" destId="{AC7F69CB-9FCC-AB49-8215-9848608E6356}" srcOrd="7" destOrd="0" presId="urn:microsoft.com/office/officeart/2005/8/layout/radial1"/>
    <dgm:cxn modelId="{B3498A02-FE20-FD41-B904-5B6E59FDE097}" type="presParOf" srcId="{AC7F69CB-9FCC-AB49-8215-9848608E6356}" destId="{D4ACA022-2DDA-1D4F-8401-B629EA53BD6E}" srcOrd="0" destOrd="0" presId="urn:microsoft.com/office/officeart/2005/8/layout/radial1"/>
    <dgm:cxn modelId="{69A7A1F0-A243-2B4A-9352-D8DDE5222DD3}" type="presParOf" srcId="{B2069032-6864-6641-9581-D803C6E3170F}" destId="{0E2956D9-F0AB-D84D-96F1-5DCDA285AAF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886BBC-69EC-9541-84A1-2B61AA8CB9BC}" type="doc">
      <dgm:prSet loTypeId="urn:microsoft.com/office/officeart/2005/8/layout/radial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3878386-0FF0-6345-9448-67E23AF453FE}">
      <dgm:prSet phldrT="[Texto]"/>
      <dgm:spPr/>
      <dgm:t>
        <a:bodyPr/>
        <a:lstStyle/>
        <a:p>
          <a:r>
            <a:rPr lang="pt-BR" dirty="0"/>
            <a:t>Daily activities</a:t>
          </a:r>
        </a:p>
      </dgm:t>
    </dgm:pt>
    <dgm:pt modelId="{FEEC1ADE-7B04-7E47-B574-1EF0E90A9C09}" type="parTrans" cxnId="{ACF17D0E-8188-ED4E-A056-77C48518CC9B}">
      <dgm:prSet/>
      <dgm:spPr/>
      <dgm:t>
        <a:bodyPr/>
        <a:lstStyle/>
        <a:p>
          <a:endParaRPr lang="pt-BR"/>
        </a:p>
      </dgm:t>
    </dgm:pt>
    <dgm:pt modelId="{45804492-3231-7246-99DE-3A340976BC19}" type="sibTrans" cxnId="{ACF17D0E-8188-ED4E-A056-77C48518CC9B}">
      <dgm:prSet/>
      <dgm:spPr/>
      <dgm:t>
        <a:bodyPr/>
        <a:lstStyle/>
        <a:p>
          <a:endParaRPr lang="pt-BR"/>
        </a:p>
      </dgm:t>
    </dgm:pt>
    <dgm:pt modelId="{5B5D797C-A4A7-F743-9873-2B2C5613EF28}">
      <dgm:prSet phldrT="[Texto]"/>
      <dgm:spPr/>
      <dgm:t>
        <a:bodyPr/>
        <a:lstStyle/>
        <a:p>
          <a:r>
            <a:rPr lang="pt-BR" dirty="0"/>
            <a:t>take/have a shower</a:t>
          </a:r>
        </a:p>
      </dgm:t>
    </dgm:pt>
    <dgm:pt modelId="{7B566141-652B-6240-A88D-D0234C915E2C}" type="parTrans" cxnId="{8FB46B02-8312-CA4F-96F7-85904184946C}">
      <dgm:prSet/>
      <dgm:spPr/>
      <dgm:t>
        <a:bodyPr/>
        <a:lstStyle/>
        <a:p>
          <a:endParaRPr lang="pt-BR"/>
        </a:p>
      </dgm:t>
    </dgm:pt>
    <dgm:pt modelId="{4B5DC2C3-6295-EE4A-BCF0-0BAD640A1032}" type="sibTrans" cxnId="{8FB46B02-8312-CA4F-96F7-85904184946C}">
      <dgm:prSet/>
      <dgm:spPr/>
      <dgm:t>
        <a:bodyPr/>
        <a:lstStyle/>
        <a:p>
          <a:endParaRPr lang="pt-BR"/>
        </a:p>
      </dgm:t>
    </dgm:pt>
    <dgm:pt modelId="{BE113177-352B-A74D-A3ED-572DF5F53CE5}">
      <dgm:prSet phldrT="[Texto]"/>
      <dgm:spPr/>
      <dgm:t>
        <a:bodyPr/>
        <a:lstStyle/>
        <a:p>
          <a:r>
            <a:rPr lang="pt-BR" dirty="0"/>
            <a:t>have/eat breakfast</a:t>
          </a:r>
        </a:p>
      </dgm:t>
    </dgm:pt>
    <dgm:pt modelId="{B9A7CC5A-B197-6540-A79E-870F0BBCCB51}" type="parTrans" cxnId="{798C9155-0735-C84E-AF03-E4E2B623D635}">
      <dgm:prSet/>
      <dgm:spPr/>
      <dgm:t>
        <a:bodyPr/>
        <a:lstStyle/>
        <a:p>
          <a:endParaRPr lang="pt-BR"/>
        </a:p>
      </dgm:t>
    </dgm:pt>
    <dgm:pt modelId="{376181EB-439B-F54E-84A4-2F0A730DB02E}" type="sibTrans" cxnId="{798C9155-0735-C84E-AF03-E4E2B623D635}">
      <dgm:prSet/>
      <dgm:spPr/>
      <dgm:t>
        <a:bodyPr/>
        <a:lstStyle/>
        <a:p>
          <a:endParaRPr lang="pt-BR"/>
        </a:p>
      </dgm:t>
    </dgm:pt>
    <dgm:pt modelId="{3627FED2-15BF-314E-A698-B962255C5FC7}">
      <dgm:prSet phldrT="[Texto]"/>
      <dgm:spPr/>
      <dgm:t>
        <a:bodyPr/>
        <a:lstStyle/>
        <a:p>
          <a:r>
            <a:rPr lang="pt-BR" dirty="0"/>
            <a:t>wash face</a:t>
          </a:r>
        </a:p>
      </dgm:t>
    </dgm:pt>
    <dgm:pt modelId="{87028C61-F15C-6347-97A3-13066C0A315F}" type="parTrans" cxnId="{483253A0-947C-E147-A1B5-4DA0488BBA7B}">
      <dgm:prSet/>
      <dgm:spPr/>
      <dgm:t>
        <a:bodyPr/>
        <a:lstStyle/>
        <a:p>
          <a:endParaRPr lang="pt-BR"/>
        </a:p>
      </dgm:t>
    </dgm:pt>
    <dgm:pt modelId="{E81C995F-C9A9-F747-9623-3A473B165CA1}" type="sibTrans" cxnId="{483253A0-947C-E147-A1B5-4DA0488BBA7B}">
      <dgm:prSet/>
      <dgm:spPr/>
      <dgm:t>
        <a:bodyPr/>
        <a:lstStyle/>
        <a:p>
          <a:endParaRPr lang="pt-BR"/>
        </a:p>
      </dgm:t>
    </dgm:pt>
    <dgm:pt modelId="{D68988B1-A03B-F14F-8E9F-1BBA19BF8C0B}">
      <dgm:prSet phldrT="[Texto]"/>
      <dgm:spPr/>
      <dgm:t>
        <a:bodyPr/>
        <a:lstStyle/>
        <a:p>
          <a:r>
            <a:rPr lang="pt-BR" dirty="0"/>
            <a:t>read (a book)</a:t>
          </a:r>
        </a:p>
      </dgm:t>
    </dgm:pt>
    <dgm:pt modelId="{E84C01BB-31BD-6149-A22C-FE7688C25AF4}" type="parTrans" cxnId="{9C14DB0E-F98A-1447-AD9E-CFA2A52075C1}">
      <dgm:prSet/>
      <dgm:spPr/>
      <dgm:t>
        <a:bodyPr/>
        <a:lstStyle/>
        <a:p>
          <a:endParaRPr lang="pt-BR"/>
        </a:p>
      </dgm:t>
    </dgm:pt>
    <dgm:pt modelId="{78DB9FE6-2C95-4448-B984-5633F5277D9E}" type="sibTrans" cxnId="{9C14DB0E-F98A-1447-AD9E-CFA2A52075C1}">
      <dgm:prSet/>
      <dgm:spPr/>
      <dgm:t>
        <a:bodyPr/>
        <a:lstStyle/>
        <a:p>
          <a:endParaRPr lang="pt-BR"/>
        </a:p>
      </dgm:t>
    </dgm:pt>
    <dgm:pt modelId="{15B2D502-BCCD-1947-9027-F669E686E602}">
      <dgm:prSet phldrT="[Texto]"/>
      <dgm:spPr/>
      <dgm:t>
        <a:bodyPr/>
        <a:lstStyle/>
        <a:p>
          <a:r>
            <a:rPr lang="pt-BR" dirty="0"/>
            <a:t>walk/ go for a walk</a:t>
          </a:r>
        </a:p>
      </dgm:t>
    </dgm:pt>
    <dgm:pt modelId="{AB5E4032-0BCE-7743-8AF8-FBF169F7D740}" type="parTrans" cxnId="{40642A3B-20D1-274C-BAB5-1ED6FA3CA7A6}">
      <dgm:prSet/>
      <dgm:spPr/>
      <dgm:t>
        <a:bodyPr/>
        <a:lstStyle/>
        <a:p>
          <a:endParaRPr lang="pt-BR"/>
        </a:p>
      </dgm:t>
    </dgm:pt>
    <dgm:pt modelId="{0E37E03F-CD32-534A-9E8A-669B27A11883}" type="sibTrans" cxnId="{40642A3B-20D1-274C-BAB5-1ED6FA3CA7A6}">
      <dgm:prSet/>
      <dgm:spPr/>
      <dgm:t>
        <a:bodyPr/>
        <a:lstStyle/>
        <a:p>
          <a:endParaRPr lang="pt-BR"/>
        </a:p>
      </dgm:t>
    </dgm:pt>
    <dgm:pt modelId="{BA4A0CE1-C1A7-BF4B-B9C1-5D2BF1BAE254}">
      <dgm:prSet phldrT="[Texto]"/>
      <dgm:spPr/>
      <dgm:t>
        <a:bodyPr/>
        <a:lstStyle/>
        <a:p>
          <a:r>
            <a:rPr lang="pt-BR" dirty="0"/>
            <a:t>stretch</a:t>
          </a:r>
        </a:p>
      </dgm:t>
    </dgm:pt>
    <dgm:pt modelId="{2D97C675-0DB1-C44D-B149-32C255D94459}" type="parTrans" cxnId="{D7C30BFB-4F73-884E-8325-902F752443D2}">
      <dgm:prSet/>
      <dgm:spPr/>
      <dgm:t>
        <a:bodyPr/>
        <a:lstStyle/>
        <a:p>
          <a:endParaRPr lang="pt-BR"/>
        </a:p>
      </dgm:t>
    </dgm:pt>
    <dgm:pt modelId="{9EE635B4-517D-CE4C-A5B1-7455CDDBB99B}" type="sibTrans" cxnId="{D7C30BFB-4F73-884E-8325-902F752443D2}">
      <dgm:prSet/>
      <dgm:spPr/>
      <dgm:t>
        <a:bodyPr/>
        <a:lstStyle/>
        <a:p>
          <a:endParaRPr lang="pt-BR"/>
        </a:p>
      </dgm:t>
    </dgm:pt>
    <dgm:pt modelId="{B2069032-6864-6641-9581-D803C6E3170F}" type="pres">
      <dgm:prSet presAssocID="{C7886BBC-69EC-9541-84A1-2B61AA8CB9B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A137F72-E864-FC41-B023-4F285829150A}" type="pres">
      <dgm:prSet presAssocID="{13878386-0FF0-6345-9448-67E23AF453FE}" presName="centerShape" presStyleLbl="node0" presStyleIdx="0" presStyleCnt="1"/>
      <dgm:spPr/>
    </dgm:pt>
    <dgm:pt modelId="{23ABCB8F-F94A-8940-8605-FA0CFDD6ABEB}" type="pres">
      <dgm:prSet presAssocID="{7B566141-652B-6240-A88D-D0234C915E2C}" presName="Name9" presStyleLbl="parChTrans1D2" presStyleIdx="0" presStyleCnt="6"/>
      <dgm:spPr/>
    </dgm:pt>
    <dgm:pt modelId="{159A1C53-852F-6C45-9DAC-650B9E33D9D9}" type="pres">
      <dgm:prSet presAssocID="{7B566141-652B-6240-A88D-D0234C915E2C}" presName="connTx" presStyleLbl="parChTrans1D2" presStyleIdx="0" presStyleCnt="6"/>
      <dgm:spPr/>
    </dgm:pt>
    <dgm:pt modelId="{DBBAC75C-939D-2A46-BBAC-DA08E4461435}" type="pres">
      <dgm:prSet presAssocID="{5B5D797C-A4A7-F743-9873-2B2C5613EF28}" presName="node" presStyleLbl="node1" presStyleIdx="0" presStyleCnt="6">
        <dgm:presLayoutVars>
          <dgm:bulletEnabled val="1"/>
        </dgm:presLayoutVars>
      </dgm:prSet>
      <dgm:spPr/>
    </dgm:pt>
    <dgm:pt modelId="{DE32A95F-A802-E942-9A03-B6E1EB8968B2}" type="pres">
      <dgm:prSet presAssocID="{AB5E4032-0BCE-7743-8AF8-FBF169F7D740}" presName="Name9" presStyleLbl="parChTrans1D2" presStyleIdx="1" presStyleCnt="6"/>
      <dgm:spPr/>
    </dgm:pt>
    <dgm:pt modelId="{A0A2AFC3-D87D-F94E-84EA-9D0E0398F6F6}" type="pres">
      <dgm:prSet presAssocID="{AB5E4032-0BCE-7743-8AF8-FBF169F7D740}" presName="connTx" presStyleLbl="parChTrans1D2" presStyleIdx="1" presStyleCnt="6"/>
      <dgm:spPr/>
    </dgm:pt>
    <dgm:pt modelId="{4ED78A43-405D-CB4F-A856-43985BFF5762}" type="pres">
      <dgm:prSet presAssocID="{15B2D502-BCCD-1947-9027-F669E686E602}" presName="node" presStyleLbl="node1" presStyleIdx="1" presStyleCnt="6">
        <dgm:presLayoutVars>
          <dgm:bulletEnabled val="1"/>
        </dgm:presLayoutVars>
      </dgm:prSet>
      <dgm:spPr/>
    </dgm:pt>
    <dgm:pt modelId="{C7683012-D64F-7944-BBE2-0D3718E76DB2}" type="pres">
      <dgm:prSet presAssocID="{B9A7CC5A-B197-6540-A79E-870F0BBCCB51}" presName="Name9" presStyleLbl="parChTrans1D2" presStyleIdx="2" presStyleCnt="6"/>
      <dgm:spPr/>
    </dgm:pt>
    <dgm:pt modelId="{63CBB36C-8F28-704F-9D09-3B2138FC5013}" type="pres">
      <dgm:prSet presAssocID="{B9A7CC5A-B197-6540-A79E-870F0BBCCB51}" presName="connTx" presStyleLbl="parChTrans1D2" presStyleIdx="2" presStyleCnt="6"/>
      <dgm:spPr/>
    </dgm:pt>
    <dgm:pt modelId="{70232E88-94A9-7C47-9467-6E76A3635DDC}" type="pres">
      <dgm:prSet presAssocID="{BE113177-352B-A74D-A3ED-572DF5F53CE5}" presName="node" presStyleLbl="node1" presStyleIdx="2" presStyleCnt="6">
        <dgm:presLayoutVars>
          <dgm:bulletEnabled val="1"/>
        </dgm:presLayoutVars>
      </dgm:prSet>
      <dgm:spPr/>
    </dgm:pt>
    <dgm:pt modelId="{139F02D0-482D-384E-92EC-47B0F818A6E1}" type="pres">
      <dgm:prSet presAssocID="{87028C61-F15C-6347-97A3-13066C0A315F}" presName="Name9" presStyleLbl="parChTrans1D2" presStyleIdx="3" presStyleCnt="6"/>
      <dgm:spPr/>
    </dgm:pt>
    <dgm:pt modelId="{56EC6A04-5AC4-374E-B46D-615A31438DB5}" type="pres">
      <dgm:prSet presAssocID="{87028C61-F15C-6347-97A3-13066C0A315F}" presName="connTx" presStyleLbl="parChTrans1D2" presStyleIdx="3" presStyleCnt="6"/>
      <dgm:spPr/>
    </dgm:pt>
    <dgm:pt modelId="{F46A32B0-50DC-E341-AF8F-9863AD2CEF3E}" type="pres">
      <dgm:prSet presAssocID="{3627FED2-15BF-314E-A698-B962255C5FC7}" presName="node" presStyleLbl="node1" presStyleIdx="3" presStyleCnt="6">
        <dgm:presLayoutVars>
          <dgm:bulletEnabled val="1"/>
        </dgm:presLayoutVars>
      </dgm:prSet>
      <dgm:spPr/>
    </dgm:pt>
    <dgm:pt modelId="{150C06CD-BC50-024F-8AD1-F6D0132D46CC}" type="pres">
      <dgm:prSet presAssocID="{E84C01BB-31BD-6149-A22C-FE7688C25AF4}" presName="Name9" presStyleLbl="parChTrans1D2" presStyleIdx="4" presStyleCnt="6"/>
      <dgm:spPr/>
    </dgm:pt>
    <dgm:pt modelId="{D7D00439-E22C-4043-A82C-A04A112A958F}" type="pres">
      <dgm:prSet presAssocID="{E84C01BB-31BD-6149-A22C-FE7688C25AF4}" presName="connTx" presStyleLbl="parChTrans1D2" presStyleIdx="4" presStyleCnt="6"/>
      <dgm:spPr/>
    </dgm:pt>
    <dgm:pt modelId="{68C3D802-9E20-1449-BF30-637835687ED8}" type="pres">
      <dgm:prSet presAssocID="{D68988B1-A03B-F14F-8E9F-1BBA19BF8C0B}" presName="node" presStyleLbl="node1" presStyleIdx="4" presStyleCnt="6">
        <dgm:presLayoutVars>
          <dgm:bulletEnabled val="1"/>
        </dgm:presLayoutVars>
      </dgm:prSet>
      <dgm:spPr/>
    </dgm:pt>
    <dgm:pt modelId="{67ABCCB8-B577-1C4B-A2DD-71C88D6CFBBF}" type="pres">
      <dgm:prSet presAssocID="{2D97C675-0DB1-C44D-B149-32C255D94459}" presName="Name9" presStyleLbl="parChTrans1D2" presStyleIdx="5" presStyleCnt="6"/>
      <dgm:spPr/>
    </dgm:pt>
    <dgm:pt modelId="{F0374B80-CFDD-E34F-BDE6-FF230995D285}" type="pres">
      <dgm:prSet presAssocID="{2D97C675-0DB1-C44D-B149-32C255D94459}" presName="connTx" presStyleLbl="parChTrans1D2" presStyleIdx="5" presStyleCnt="6"/>
      <dgm:spPr/>
    </dgm:pt>
    <dgm:pt modelId="{34FFFB95-38F9-BD4A-926B-FBD47A0E1F5F}" type="pres">
      <dgm:prSet presAssocID="{BA4A0CE1-C1A7-BF4B-B9C1-5D2BF1BAE254}" presName="node" presStyleLbl="node1" presStyleIdx="5" presStyleCnt="6">
        <dgm:presLayoutVars>
          <dgm:bulletEnabled val="1"/>
        </dgm:presLayoutVars>
      </dgm:prSet>
      <dgm:spPr/>
    </dgm:pt>
  </dgm:ptLst>
  <dgm:cxnLst>
    <dgm:cxn modelId="{70971700-80DF-B24D-86C5-800A4414897C}" type="presOf" srcId="{3627FED2-15BF-314E-A698-B962255C5FC7}" destId="{F46A32B0-50DC-E341-AF8F-9863AD2CEF3E}" srcOrd="0" destOrd="0" presId="urn:microsoft.com/office/officeart/2005/8/layout/radial1"/>
    <dgm:cxn modelId="{8FB46B02-8312-CA4F-96F7-85904184946C}" srcId="{13878386-0FF0-6345-9448-67E23AF453FE}" destId="{5B5D797C-A4A7-F743-9873-2B2C5613EF28}" srcOrd="0" destOrd="0" parTransId="{7B566141-652B-6240-A88D-D0234C915E2C}" sibTransId="{4B5DC2C3-6295-EE4A-BCF0-0BAD640A1032}"/>
    <dgm:cxn modelId="{3DD2F805-E8C8-8540-ADDC-2F1A55F5DD01}" type="presOf" srcId="{C7886BBC-69EC-9541-84A1-2B61AA8CB9BC}" destId="{B2069032-6864-6641-9581-D803C6E3170F}" srcOrd="0" destOrd="0" presId="urn:microsoft.com/office/officeart/2005/8/layout/radial1"/>
    <dgm:cxn modelId="{ACF17D0E-8188-ED4E-A056-77C48518CC9B}" srcId="{C7886BBC-69EC-9541-84A1-2B61AA8CB9BC}" destId="{13878386-0FF0-6345-9448-67E23AF453FE}" srcOrd="0" destOrd="0" parTransId="{FEEC1ADE-7B04-7E47-B574-1EF0E90A9C09}" sibTransId="{45804492-3231-7246-99DE-3A340976BC19}"/>
    <dgm:cxn modelId="{9C14DB0E-F98A-1447-AD9E-CFA2A52075C1}" srcId="{13878386-0FF0-6345-9448-67E23AF453FE}" destId="{D68988B1-A03B-F14F-8E9F-1BBA19BF8C0B}" srcOrd="4" destOrd="0" parTransId="{E84C01BB-31BD-6149-A22C-FE7688C25AF4}" sibTransId="{78DB9FE6-2C95-4448-B984-5633F5277D9E}"/>
    <dgm:cxn modelId="{4951B525-5118-BA4E-A97D-AA3FAB5BEB1E}" type="presOf" srcId="{D68988B1-A03B-F14F-8E9F-1BBA19BF8C0B}" destId="{68C3D802-9E20-1449-BF30-637835687ED8}" srcOrd="0" destOrd="0" presId="urn:microsoft.com/office/officeart/2005/8/layout/radial1"/>
    <dgm:cxn modelId="{88228632-091F-B742-8C83-8A017F446A5F}" type="presOf" srcId="{E84C01BB-31BD-6149-A22C-FE7688C25AF4}" destId="{D7D00439-E22C-4043-A82C-A04A112A958F}" srcOrd="1" destOrd="0" presId="urn:microsoft.com/office/officeart/2005/8/layout/radial1"/>
    <dgm:cxn modelId="{40642A3B-20D1-274C-BAB5-1ED6FA3CA7A6}" srcId="{13878386-0FF0-6345-9448-67E23AF453FE}" destId="{15B2D502-BCCD-1947-9027-F669E686E602}" srcOrd="1" destOrd="0" parTransId="{AB5E4032-0BCE-7743-8AF8-FBF169F7D740}" sibTransId="{0E37E03F-CD32-534A-9E8A-669B27A11883}"/>
    <dgm:cxn modelId="{FBFEF745-AD3E-B142-B8A6-53788642A823}" type="presOf" srcId="{BE113177-352B-A74D-A3ED-572DF5F53CE5}" destId="{70232E88-94A9-7C47-9467-6E76A3635DDC}" srcOrd="0" destOrd="0" presId="urn:microsoft.com/office/officeart/2005/8/layout/radial1"/>
    <dgm:cxn modelId="{8457D34D-61F7-0542-93FC-7FA1213BCCDD}" type="presOf" srcId="{BA4A0CE1-C1A7-BF4B-B9C1-5D2BF1BAE254}" destId="{34FFFB95-38F9-BD4A-926B-FBD47A0E1F5F}" srcOrd="0" destOrd="0" presId="urn:microsoft.com/office/officeart/2005/8/layout/radial1"/>
    <dgm:cxn modelId="{798C9155-0735-C84E-AF03-E4E2B623D635}" srcId="{13878386-0FF0-6345-9448-67E23AF453FE}" destId="{BE113177-352B-A74D-A3ED-572DF5F53CE5}" srcOrd="2" destOrd="0" parTransId="{B9A7CC5A-B197-6540-A79E-870F0BBCCB51}" sibTransId="{376181EB-439B-F54E-84A4-2F0A730DB02E}"/>
    <dgm:cxn modelId="{8757195D-B63B-AD41-BAF0-0DB5A5C26196}" type="presOf" srcId="{5B5D797C-A4A7-F743-9873-2B2C5613EF28}" destId="{DBBAC75C-939D-2A46-BBAC-DA08E4461435}" srcOrd="0" destOrd="0" presId="urn:microsoft.com/office/officeart/2005/8/layout/radial1"/>
    <dgm:cxn modelId="{F69D8E60-C959-A24D-89A1-A62C3CA08D7C}" type="presOf" srcId="{B9A7CC5A-B197-6540-A79E-870F0BBCCB51}" destId="{C7683012-D64F-7944-BBE2-0D3718E76DB2}" srcOrd="0" destOrd="0" presId="urn:microsoft.com/office/officeart/2005/8/layout/radial1"/>
    <dgm:cxn modelId="{57D7FE78-C868-F843-985F-0AE5E729BEC5}" type="presOf" srcId="{B9A7CC5A-B197-6540-A79E-870F0BBCCB51}" destId="{63CBB36C-8F28-704F-9D09-3B2138FC5013}" srcOrd="1" destOrd="0" presId="urn:microsoft.com/office/officeart/2005/8/layout/radial1"/>
    <dgm:cxn modelId="{4A82588A-E1C9-7B47-B4E2-8D41F0D67E30}" type="presOf" srcId="{E84C01BB-31BD-6149-A22C-FE7688C25AF4}" destId="{150C06CD-BC50-024F-8AD1-F6D0132D46CC}" srcOrd="0" destOrd="0" presId="urn:microsoft.com/office/officeart/2005/8/layout/radial1"/>
    <dgm:cxn modelId="{0817149D-FD7C-A649-A641-00D2D72D5E35}" type="presOf" srcId="{2D97C675-0DB1-C44D-B149-32C255D94459}" destId="{F0374B80-CFDD-E34F-BDE6-FF230995D285}" srcOrd="1" destOrd="0" presId="urn:microsoft.com/office/officeart/2005/8/layout/radial1"/>
    <dgm:cxn modelId="{483253A0-947C-E147-A1B5-4DA0488BBA7B}" srcId="{13878386-0FF0-6345-9448-67E23AF453FE}" destId="{3627FED2-15BF-314E-A698-B962255C5FC7}" srcOrd="3" destOrd="0" parTransId="{87028C61-F15C-6347-97A3-13066C0A315F}" sibTransId="{E81C995F-C9A9-F747-9623-3A473B165CA1}"/>
    <dgm:cxn modelId="{452D16A5-4278-7445-8558-29C8E9B26ABE}" type="presOf" srcId="{AB5E4032-0BCE-7743-8AF8-FBF169F7D740}" destId="{A0A2AFC3-D87D-F94E-84EA-9D0E0398F6F6}" srcOrd="1" destOrd="0" presId="urn:microsoft.com/office/officeart/2005/8/layout/radial1"/>
    <dgm:cxn modelId="{D7A34EAA-E8C7-ED4C-9860-A01E9CACC819}" type="presOf" srcId="{2D97C675-0DB1-C44D-B149-32C255D94459}" destId="{67ABCCB8-B577-1C4B-A2DD-71C88D6CFBBF}" srcOrd="0" destOrd="0" presId="urn:microsoft.com/office/officeart/2005/8/layout/radial1"/>
    <dgm:cxn modelId="{EF5B31B9-9B09-4146-8E5C-F54C613D0DAC}" type="presOf" srcId="{13878386-0FF0-6345-9448-67E23AF453FE}" destId="{4A137F72-E864-FC41-B023-4F285829150A}" srcOrd="0" destOrd="0" presId="urn:microsoft.com/office/officeart/2005/8/layout/radial1"/>
    <dgm:cxn modelId="{34E0BDBD-FDBF-6F44-84D2-B2EBC591A7EA}" type="presOf" srcId="{7B566141-652B-6240-A88D-D0234C915E2C}" destId="{23ABCB8F-F94A-8940-8605-FA0CFDD6ABEB}" srcOrd="0" destOrd="0" presId="urn:microsoft.com/office/officeart/2005/8/layout/radial1"/>
    <dgm:cxn modelId="{9D5544C7-AAE2-3B40-B0ED-BF343437F885}" type="presOf" srcId="{15B2D502-BCCD-1947-9027-F669E686E602}" destId="{4ED78A43-405D-CB4F-A856-43985BFF5762}" srcOrd="0" destOrd="0" presId="urn:microsoft.com/office/officeart/2005/8/layout/radial1"/>
    <dgm:cxn modelId="{7D961CC9-E681-E14A-A74D-FCA4F4A6D244}" type="presOf" srcId="{87028C61-F15C-6347-97A3-13066C0A315F}" destId="{139F02D0-482D-384E-92EC-47B0F818A6E1}" srcOrd="0" destOrd="0" presId="urn:microsoft.com/office/officeart/2005/8/layout/radial1"/>
    <dgm:cxn modelId="{120775CE-FC5C-9B46-BA70-B41626E88F61}" type="presOf" srcId="{AB5E4032-0BCE-7743-8AF8-FBF169F7D740}" destId="{DE32A95F-A802-E942-9A03-B6E1EB8968B2}" srcOrd="0" destOrd="0" presId="urn:microsoft.com/office/officeart/2005/8/layout/radial1"/>
    <dgm:cxn modelId="{857812D7-234E-644D-B5C5-EBCB9202580C}" type="presOf" srcId="{87028C61-F15C-6347-97A3-13066C0A315F}" destId="{56EC6A04-5AC4-374E-B46D-615A31438DB5}" srcOrd="1" destOrd="0" presId="urn:microsoft.com/office/officeart/2005/8/layout/radial1"/>
    <dgm:cxn modelId="{D7C30BFB-4F73-884E-8325-902F752443D2}" srcId="{13878386-0FF0-6345-9448-67E23AF453FE}" destId="{BA4A0CE1-C1A7-BF4B-B9C1-5D2BF1BAE254}" srcOrd="5" destOrd="0" parTransId="{2D97C675-0DB1-C44D-B149-32C255D94459}" sibTransId="{9EE635B4-517D-CE4C-A5B1-7455CDDBB99B}"/>
    <dgm:cxn modelId="{E708D4FC-27EE-BC48-8F0B-C7CCD3E97A34}" type="presOf" srcId="{7B566141-652B-6240-A88D-D0234C915E2C}" destId="{159A1C53-852F-6C45-9DAC-650B9E33D9D9}" srcOrd="1" destOrd="0" presId="urn:microsoft.com/office/officeart/2005/8/layout/radial1"/>
    <dgm:cxn modelId="{BB3C8747-760A-9D4A-BF36-BB490E563ED6}" type="presParOf" srcId="{B2069032-6864-6641-9581-D803C6E3170F}" destId="{4A137F72-E864-FC41-B023-4F285829150A}" srcOrd="0" destOrd="0" presId="urn:microsoft.com/office/officeart/2005/8/layout/radial1"/>
    <dgm:cxn modelId="{F7FD330D-2529-BA42-BC75-39DD487DFE7C}" type="presParOf" srcId="{B2069032-6864-6641-9581-D803C6E3170F}" destId="{23ABCB8F-F94A-8940-8605-FA0CFDD6ABEB}" srcOrd="1" destOrd="0" presId="urn:microsoft.com/office/officeart/2005/8/layout/radial1"/>
    <dgm:cxn modelId="{B59C4E0E-35C2-5648-A47F-2830D4853A24}" type="presParOf" srcId="{23ABCB8F-F94A-8940-8605-FA0CFDD6ABEB}" destId="{159A1C53-852F-6C45-9DAC-650B9E33D9D9}" srcOrd="0" destOrd="0" presId="urn:microsoft.com/office/officeart/2005/8/layout/radial1"/>
    <dgm:cxn modelId="{E920320D-B3E4-8D45-B2B1-139CCDD0B3FD}" type="presParOf" srcId="{B2069032-6864-6641-9581-D803C6E3170F}" destId="{DBBAC75C-939D-2A46-BBAC-DA08E4461435}" srcOrd="2" destOrd="0" presId="urn:microsoft.com/office/officeart/2005/8/layout/radial1"/>
    <dgm:cxn modelId="{E1DA7930-3224-604C-8CC9-F3E2AF2C7A0F}" type="presParOf" srcId="{B2069032-6864-6641-9581-D803C6E3170F}" destId="{DE32A95F-A802-E942-9A03-B6E1EB8968B2}" srcOrd="3" destOrd="0" presId="urn:microsoft.com/office/officeart/2005/8/layout/radial1"/>
    <dgm:cxn modelId="{54620640-DE2F-104B-8D45-7E61E17B1651}" type="presParOf" srcId="{DE32A95F-A802-E942-9A03-B6E1EB8968B2}" destId="{A0A2AFC3-D87D-F94E-84EA-9D0E0398F6F6}" srcOrd="0" destOrd="0" presId="urn:microsoft.com/office/officeart/2005/8/layout/radial1"/>
    <dgm:cxn modelId="{C4741E8C-A3B9-A348-BD8A-116AAF6E28C3}" type="presParOf" srcId="{B2069032-6864-6641-9581-D803C6E3170F}" destId="{4ED78A43-405D-CB4F-A856-43985BFF5762}" srcOrd="4" destOrd="0" presId="urn:microsoft.com/office/officeart/2005/8/layout/radial1"/>
    <dgm:cxn modelId="{83385CF4-50D3-2242-9E39-7719C49A593A}" type="presParOf" srcId="{B2069032-6864-6641-9581-D803C6E3170F}" destId="{C7683012-D64F-7944-BBE2-0D3718E76DB2}" srcOrd="5" destOrd="0" presId="urn:microsoft.com/office/officeart/2005/8/layout/radial1"/>
    <dgm:cxn modelId="{F62ABB71-97BE-4F48-8352-9841DB18B975}" type="presParOf" srcId="{C7683012-D64F-7944-BBE2-0D3718E76DB2}" destId="{63CBB36C-8F28-704F-9D09-3B2138FC5013}" srcOrd="0" destOrd="0" presId="urn:microsoft.com/office/officeart/2005/8/layout/radial1"/>
    <dgm:cxn modelId="{4D7FC6D0-42FD-EF4E-92BD-42E7E37BB660}" type="presParOf" srcId="{B2069032-6864-6641-9581-D803C6E3170F}" destId="{70232E88-94A9-7C47-9467-6E76A3635DDC}" srcOrd="6" destOrd="0" presId="urn:microsoft.com/office/officeart/2005/8/layout/radial1"/>
    <dgm:cxn modelId="{6414C6E2-D0E7-9249-BD97-CA25F6010270}" type="presParOf" srcId="{B2069032-6864-6641-9581-D803C6E3170F}" destId="{139F02D0-482D-384E-92EC-47B0F818A6E1}" srcOrd="7" destOrd="0" presId="urn:microsoft.com/office/officeart/2005/8/layout/radial1"/>
    <dgm:cxn modelId="{3CF79A83-D59D-694B-887C-B2C6BA46E2FA}" type="presParOf" srcId="{139F02D0-482D-384E-92EC-47B0F818A6E1}" destId="{56EC6A04-5AC4-374E-B46D-615A31438DB5}" srcOrd="0" destOrd="0" presId="urn:microsoft.com/office/officeart/2005/8/layout/radial1"/>
    <dgm:cxn modelId="{E15C1DC2-E868-B540-BCCA-DD902ED18E1C}" type="presParOf" srcId="{B2069032-6864-6641-9581-D803C6E3170F}" destId="{F46A32B0-50DC-E341-AF8F-9863AD2CEF3E}" srcOrd="8" destOrd="0" presId="urn:microsoft.com/office/officeart/2005/8/layout/radial1"/>
    <dgm:cxn modelId="{8CBE38FC-F3BC-EF4E-86F2-F805F888F66A}" type="presParOf" srcId="{B2069032-6864-6641-9581-D803C6E3170F}" destId="{150C06CD-BC50-024F-8AD1-F6D0132D46CC}" srcOrd="9" destOrd="0" presId="urn:microsoft.com/office/officeart/2005/8/layout/radial1"/>
    <dgm:cxn modelId="{E96FBFEA-64E7-DA43-A71B-BFC2E52F6380}" type="presParOf" srcId="{150C06CD-BC50-024F-8AD1-F6D0132D46CC}" destId="{D7D00439-E22C-4043-A82C-A04A112A958F}" srcOrd="0" destOrd="0" presId="urn:microsoft.com/office/officeart/2005/8/layout/radial1"/>
    <dgm:cxn modelId="{167C649E-7EA4-AB41-BC25-B1868C174EDD}" type="presParOf" srcId="{B2069032-6864-6641-9581-D803C6E3170F}" destId="{68C3D802-9E20-1449-BF30-637835687ED8}" srcOrd="10" destOrd="0" presId="urn:microsoft.com/office/officeart/2005/8/layout/radial1"/>
    <dgm:cxn modelId="{9CFE7735-410D-D740-85C3-5601B1D73333}" type="presParOf" srcId="{B2069032-6864-6641-9581-D803C6E3170F}" destId="{67ABCCB8-B577-1C4B-A2DD-71C88D6CFBBF}" srcOrd="11" destOrd="0" presId="urn:microsoft.com/office/officeart/2005/8/layout/radial1"/>
    <dgm:cxn modelId="{DA73894D-D58C-7649-B359-9E6F3516EA25}" type="presParOf" srcId="{67ABCCB8-B577-1C4B-A2DD-71C88D6CFBBF}" destId="{F0374B80-CFDD-E34F-BDE6-FF230995D285}" srcOrd="0" destOrd="0" presId="urn:microsoft.com/office/officeart/2005/8/layout/radial1"/>
    <dgm:cxn modelId="{6D128F30-43A5-504D-97B1-8DB6A00B9F68}" type="presParOf" srcId="{B2069032-6864-6641-9581-D803C6E3170F}" destId="{34FFFB95-38F9-BD4A-926B-FBD47A0E1F5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C16FA6-79CF-7A4B-8797-23C64DB87C4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5714E6A-3BEC-4840-950C-971C137F0085}">
      <dgm:prSet/>
      <dgm:spPr/>
      <dgm:t>
        <a:bodyPr/>
        <a:lstStyle/>
        <a:p>
          <a:r>
            <a:rPr lang="pt-BR" dirty="0"/>
            <a:t>brave</a:t>
          </a:r>
        </a:p>
      </dgm:t>
    </dgm:pt>
    <dgm:pt modelId="{2E5F66B7-7F82-8249-A4DE-307A1CDD865A}" type="parTrans" cxnId="{7AA9BF52-283A-044D-BC3C-3FE6F78272A6}">
      <dgm:prSet/>
      <dgm:spPr/>
      <dgm:t>
        <a:bodyPr/>
        <a:lstStyle/>
        <a:p>
          <a:endParaRPr lang="pt-BR"/>
        </a:p>
      </dgm:t>
    </dgm:pt>
    <dgm:pt modelId="{8257CA44-E85F-F343-B9D9-E6B40AD3665D}" type="sibTrans" cxnId="{7AA9BF52-283A-044D-BC3C-3FE6F78272A6}">
      <dgm:prSet/>
      <dgm:spPr/>
      <dgm:t>
        <a:bodyPr/>
        <a:lstStyle/>
        <a:p>
          <a:endParaRPr lang="pt-BR"/>
        </a:p>
      </dgm:t>
    </dgm:pt>
    <dgm:pt modelId="{701FE19B-BF4C-A84B-A3BD-CE18C1E90408}">
      <dgm:prSet/>
      <dgm:spPr/>
      <dgm:t>
        <a:bodyPr/>
        <a:lstStyle/>
        <a:p>
          <a:r>
            <a:rPr lang="pt-BR" dirty="0"/>
            <a:t>movie</a:t>
          </a:r>
        </a:p>
      </dgm:t>
    </dgm:pt>
    <dgm:pt modelId="{1A88C953-4F97-FA47-B983-6CBD192D902E}" type="parTrans" cxnId="{4516BA14-FB4F-E34C-A4F3-2A2FF83E794E}">
      <dgm:prSet/>
      <dgm:spPr/>
      <dgm:t>
        <a:bodyPr/>
        <a:lstStyle/>
        <a:p>
          <a:endParaRPr lang="pt-BR"/>
        </a:p>
      </dgm:t>
    </dgm:pt>
    <dgm:pt modelId="{0FBD2DAA-8CC5-6A4D-9E69-5A8B1233D399}" type="sibTrans" cxnId="{4516BA14-FB4F-E34C-A4F3-2A2FF83E794E}">
      <dgm:prSet/>
      <dgm:spPr/>
      <dgm:t>
        <a:bodyPr/>
        <a:lstStyle/>
        <a:p>
          <a:endParaRPr lang="pt-BR"/>
        </a:p>
      </dgm:t>
    </dgm:pt>
    <dgm:pt modelId="{C513B533-5FCD-1745-8C4D-8E1104429C64}">
      <dgm:prSet/>
      <dgm:spPr/>
      <dgm:t>
        <a:bodyPr/>
        <a:lstStyle/>
        <a:p>
          <a:r>
            <a:rPr lang="pt-BR" dirty="0"/>
            <a:t>of course</a:t>
          </a:r>
        </a:p>
      </dgm:t>
    </dgm:pt>
    <dgm:pt modelId="{1F2BD8CB-9B16-314D-A46A-A1106A659BBE}" type="parTrans" cxnId="{2EFE0826-E165-3745-BB06-BEE98A008F76}">
      <dgm:prSet/>
      <dgm:spPr/>
      <dgm:t>
        <a:bodyPr/>
        <a:lstStyle/>
        <a:p>
          <a:endParaRPr lang="pt-BR"/>
        </a:p>
      </dgm:t>
    </dgm:pt>
    <dgm:pt modelId="{95713533-958D-CA44-A8D7-A9D83C951540}" type="sibTrans" cxnId="{2EFE0826-E165-3745-BB06-BEE98A008F76}">
      <dgm:prSet/>
      <dgm:spPr/>
      <dgm:t>
        <a:bodyPr/>
        <a:lstStyle/>
        <a:p>
          <a:endParaRPr lang="pt-BR"/>
        </a:p>
      </dgm:t>
    </dgm:pt>
    <dgm:pt modelId="{71E8C55B-7E40-6D45-AED4-FE36497470F0}">
      <dgm:prSet/>
      <dgm:spPr/>
      <dgm:t>
        <a:bodyPr/>
        <a:lstStyle/>
        <a:p>
          <a:r>
            <a:rPr lang="pt-BR" dirty="0"/>
            <a:t>outgoing</a:t>
          </a:r>
        </a:p>
      </dgm:t>
    </dgm:pt>
    <dgm:pt modelId="{AA169B9D-8CD1-E449-8B99-A1EB9407C5F7}" type="parTrans" cxnId="{E2FDB839-BE31-D24D-B3DC-A31F48EABB0F}">
      <dgm:prSet/>
      <dgm:spPr/>
      <dgm:t>
        <a:bodyPr/>
        <a:lstStyle/>
        <a:p>
          <a:endParaRPr lang="pt-BR"/>
        </a:p>
      </dgm:t>
    </dgm:pt>
    <dgm:pt modelId="{539E98B6-B377-6240-9924-6E9854724EC8}" type="sibTrans" cxnId="{E2FDB839-BE31-D24D-B3DC-A31F48EABB0F}">
      <dgm:prSet/>
      <dgm:spPr/>
      <dgm:t>
        <a:bodyPr/>
        <a:lstStyle/>
        <a:p>
          <a:endParaRPr lang="pt-BR"/>
        </a:p>
      </dgm:t>
    </dgm:pt>
    <dgm:pt modelId="{0D4D59AB-7E2C-284B-A1E7-CB0477FEA4CA}">
      <dgm:prSet/>
      <dgm:spPr/>
      <dgm:t>
        <a:bodyPr/>
        <a:lstStyle/>
        <a:p>
          <a:r>
            <a:rPr lang="pt-BR" dirty="0"/>
            <a:t>rude</a:t>
          </a:r>
        </a:p>
      </dgm:t>
    </dgm:pt>
    <dgm:pt modelId="{C69802AE-C4A8-F943-A663-CB1D44E86F40}" type="parTrans" cxnId="{1FE0E79C-D53D-E640-B02D-BFA2C135128B}">
      <dgm:prSet/>
      <dgm:spPr/>
      <dgm:t>
        <a:bodyPr/>
        <a:lstStyle/>
        <a:p>
          <a:endParaRPr lang="pt-BR"/>
        </a:p>
      </dgm:t>
    </dgm:pt>
    <dgm:pt modelId="{3E31541B-1E55-4E4A-A2E9-0CE44FBA9AA7}" type="sibTrans" cxnId="{1FE0E79C-D53D-E640-B02D-BFA2C135128B}">
      <dgm:prSet/>
      <dgm:spPr/>
      <dgm:t>
        <a:bodyPr/>
        <a:lstStyle/>
        <a:p>
          <a:endParaRPr lang="pt-BR"/>
        </a:p>
      </dgm:t>
    </dgm:pt>
    <dgm:pt modelId="{C5931DF1-69EA-AE41-AFD1-50903F69987D}">
      <dgm:prSet/>
      <dgm:spPr/>
      <dgm:t>
        <a:bodyPr/>
        <a:lstStyle/>
        <a:p>
          <a:r>
            <a:rPr lang="pt-BR" dirty="0"/>
            <a:t>shy</a:t>
          </a:r>
        </a:p>
      </dgm:t>
    </dgm:pt>
    <dgm:pt modelId="{BF448599-C39D-5B49-BCD9-8B71BD13118B}" type="parTrans" cxnId="{BBA6652B-A8E2-C74B-87EC-CA33F20C6A33}">
      <dgm:prSet/>
      <dgm:spPr/>
      <dgm:t>
        <a:bodyPr/>
        <a:lstStyle/>
        <a:p>
          <a:endParaRPr lang="pt-BR"/>
        </a:p>
      </dgm:t>
    </dgm:pt>
    <dgm:pt modelId="{FC3F3F0B-0A77-7343-9EA3-EE63214E7E91}" type="sibTrans" cxnId="{BBA6652B-A8E2-C74B-87EC-CA33F20C6A33}">
      <dgm:prSet/>
      <dgm:spPr/>
      <dgm:t>
        <a:bodyPr/>
        <a:lstStyle/>
        <a:p>
          <a:endParaRPr lang="pt-BR"/>
        </a:p>
      </dgm:t>
    </dgm:pt>
    <dgm:pt modelId="{3344408D-314C-B740-807A-C316C3CAE45E}">
      <dgm:prSet/>
      <dgm:spPr/>
      <dgm:t>
        <a:bodyPr/>
        <a:lstStyle/>
        <a:p>
          <a:r>
            <a:rPr lang="pt-BR" dirty="0"/>
            <a:t>to begin</a:t>
          </a:r>
        </a:p>
      </dgm:t>
    </dgm:pt>
    <dgm:pt modelId="{9D2A2B4A-7514-BD41-AE5C-13BB41935FCA}" type="parTrans" cxnId="{06A21D9A-B9F9-604B-9F8B-D730E816CBF3}">
      <dgm:prSet/>
      <dgm:spPr/>
      <dgm:t>
        <a:bodyPr/>
        <a:lstStyle/>
        <a:p>
          <a:endParaRPr lang="pt-BR"/>
        </a:p>
      </dgm:t>
    </dgm:pt>
    <dgm:pt modelId="{342113CF-5ACB-E04A-842B-6B69CCAFE60C}" type="sibTrans" cxnId="{06A21D9A-B9F9-604B-9F8B-D730E816CBF3}">
      <dgm:prSet/>
      <dgm:spPr/>
      <dgm:t>
        <a:bodyPr/>
        <a:lstStyle/>
        <a:p>
          <a:endParaRPr lang="pt-BR"/>
        </a:p>
      </dgm:t>
    </dgm:pt>
    <dgm:pt modelId="{064BF3EE-B22A-0A4A-83EB-C1E32C3ED268}">
      <dgm:prSet/>
      <dgm:spPr/>
      <dgm:t>
        <a:bodyPr/>
        <a:lstStyle/>
        <a:p>
          <a:r>
            <a:rPr lang="pt-BR" dirty="0"/>
            <a:t>to cope with</a:t>
          </a:r>
        </a:p>
      </dgm:t>
    </dgm:pt>
    <dgm:pt modelId="{E549C07A-2380-524C-BCB6-C9D3705890A1}" type="parTrans" cxnId="{58E0ADAC-821C-3F49-B72E-20550F149379}">
      <dgm:prSet/>
      <dgm:spPr/>
      <dgm:t>
        <a:bodyPr/>
        <a:lstStyle/>
        <a:p>
          <a:endParaRPr lang="pt-BR"/>
        </a:p>
      </dgm:t>
    </dgm:pt>
    <dgm:pt modelId="{435C042D-3A8D-6145-BAB4-1C71710CFEE7}" type="sibTrans" cxnId="{58E0ADAC-821C-3F49-B72E-20550F149379}">
      <dgm:prSet/>
      <dgm:spPr/>
      <dgm:t>
        <a:bodyPr/>
        <a:lstStyle/>
        <a:p>
          <a:endParaRPr lang="pt-BR"/>
        </a:p>
      </dgm:t>
    </dgm:pt>
    <dgm:pt modelId="{4DDB6B26-73FA-A74D-A94D-634EBEB318A9}">
      <dgm:prSet/>
      <dgm:spPr/>
      <dgm:t>
        <a:bodyPr/>
        <a:lstStyle/>
        <a:p>
          <a:r>
            <a:rPr lang="pt-BR" dirty="0"/>
            <a:t>= courageous</a:t>
          </a:r>
        </a:p>
      </dgm:t>
    </dgm:pt>
    <dgm:pt modelId="{50D25E37-FFBC-A745-ADCD-12CB1D50EEA0}" type="parTrans" cxnId="{95C1AE90-459F-6447-B35D-D14E19C97F59}">
      <dgm:prSet/>
      <dgm:spPr/>
      <dgm:t>
        <a:bodyPr/>
        <a:lstStyle/>
        <a:p>
          <a:endParaRPr lang="pt-BR"/>
        </a:p>
      </dgm:t>
    </dgm:pt>
    <dgm:pt modelId="{1D6CFE92-E714-7441-B7EC-3CE3C77E79A3}" type="sibTrans" cxnId="{95C1AE90-459F-6447-B35D-D14E19C97F59}">
      <dgm:prSet/>
      <dgm:spPr/>
      <dgm:t>
        <a:bodyPr/>
        <a:lstStyle/>
        <a:p>
          <a:endParaRPr lang="pt-BR"/>
        </a:p>
      </dgm:t>
    </dgm:pt>
    <dgm:pt modelId="{EB0A03F8-D80A-2049-95BA-199691B2F92C}">
      <dgm:prSet/>
      <dgm:spPr/>
      <dgm:t>
        <a:bodyPr/>
        <a:lstStyle/>
        <a:p>
          <a:r>
            <a:rPr lang="pt-BR" dirty="0"/>
            <a:t>= film</a:t>
          </a:r>
        </a:p>
      </dgm:t>
    </dgm:pt>
    <dgm:pt modelId="{B395BA10-DE7C-984B-BBB8-F6D41F9455EA}" type="parTrans" cxnId="{28381F9D-4A4F-8745-B983-2E2BBA50C2B9}">
      <dgm:prSet/>
      <dgm:spPr/>
      <dgm:t>
        <a:bodyPr/>
        <a:lstStyle/>
        <a:p>
          <a:endParaRPr lang="pt-BR"/>
        </a:p>
      </dgm:t>
    </dgm:pt>
    <dgm:pt modelId="{622C51C3-188D-B44B-8D7D-113415CBDD45}" type="sibTrans" cxnId="{28381F9D-4A4F-8745-B983-2E2BBA50C2B9}">
      <dgm:prSet/>
      <dgm:spPr/>
      <dgm:t>
        <a:bodyPr/>
        <a:lstStyle/>
        <a:p>
          <a:endParaRPr lang="pt-BR"/>
        </a:p>
      </dgm:t>
    </dgm:pt>
    <dgm:pt modelId="{46EA9E0A-F3DC-E441-832E-219ADAFDA577}">
      <dgm:prSet/>
      <dgm:spPr/>
      <dgm:t>
        <a:bodyPr/>
        <a:lstStyle/>
        <a:p>
          <a:r>
            <a:rPr lang="pt-BR" dirty="0"/>
            <a:t>= definitely</a:t>
          </a:r>
        </a:p>
      </dgm:t>
    </dgm:pt>
    <dgm:pt modelId="{24E50D82-7207-8247-B49D-E99BB6715F71}" type="parTrans" cxnId="{41D2BB58-F44D-C64E-A0C1-5BCF4F68E157}">
      <dgm:prSet/>
      <dgm:spPr/>
      <dgm:t>
        <a:bodyPr/>
        <a:lstStyle/>
        <a:p>
          <a:endParaRPr lang="pt-BR"/>
        </a:p>
      </dgm:t>
    </dgm:pt>
    <dgm:pt modelId="{9DDE755D-0F1F-7B4D-9FD8-BC816EC7FF6C}" type="sibTrans" cxnId="{41D2BB58-F44D-C64E-A0C1-5BCF4F68E157}">
      <dgm:prSet/>
      <dgm:spPr/>
      <dgm:t>
        <a:bodyPr/>
        <a:lstStyle/>
        <a:p>
          <a:endParaRPr lang="pt-BR"/>
        </a:p>
      </dgm:t>
    </dgm:pt>
    <dgm:pt modelId="{04078889-43F0-DE47-B572-FE142B0B8366}">
      <dgm:prSet/>
      <dgm:spPr/>
      <dgm:t>
        <a:bodyPr/>
        <a:lstStyle/>
        <a:p>
          <a:r>
            <a:rPr lang="pt-BR" dirty="0"/>
            <a:t>= sociable</a:t>
          </a:r>
        </a:p>
      </dgm:t>
    </dgm:pt>
    <dgm:pt modelId="{5ADC2A2F-71C2-3647-B938-B3D0799A3E4B}" type="parTrans" cxnId="{60318D84-5CAF-BA49-B9A2-1F0079BFB142}">
      <dgm:prSet/>
      <dgm:spPr/>
      <dgm:t>
        <a:bodyPr/>
        <a:lstStyle/>
        <a:p>
          <a:endParaRPr lang="pt-BR"/>
        </a:p>
      </dgm:t>
    </dgm:pt>
    <dgm:pt modelId="{4205AF14-05E4-E741-8211-E4B51AC2D098}" type="sibTrans" cxnId="{60318D84-5CAF-BA49-B9A2-1F0079BFB142}">
      <dgm:prSet/>
      <dgm:spPr/>
      <dgm:t>
        <a:bodyPr/>
        <a:lstStyle/>
        <a:p>
          <a:endParaRPr lang="pt-BR"/>
        </a:p>
      </dgm:t>
    </dgm:pt>
    <dgm:pt modelId="{97CB7880-B453-F242-9843-1BB782AF8868}">
      <dgm:prSet/>
      <dgm:spPr/>
      <dgm:t>
        <a:bodyPr/>
        <a:lstStyle/>
        <a:p>
          <a:r>
            <a:rPr lang="pt-BR" dirty="0"/>
            <a:t>= impolite</a:t>
          </a:r>
        </a:p>
      </dgm:t>
    </dgm:pt>
    <dgm:pt modelId="{67BAE3BB-53FB-AE41-A430-21B3D890557F}" type="parTrans" cxnId="{BC981903-A866-6449-90E8-7B400054A164}">
      <dgm:prSet/>
      <dgm:spPr/>
      <dgm:t>
        <a:bodyPr/>
        <a:lstStyle/>
        <a:p>
          <a:endParaRPr lang="pt-BR"/>
        </a:p>
      </dgm:t>
    </dgm:pt>
    <dgm:pt modelId="{62896BA7-B605-F548-B19F-35DDC60851FF}" type="sibTrans" cxnId="{BC981903-A866-6449-90E8-7B400054A164}">
      <dgm:prSet/>
      <dgm:spPr/>
      <dgm:t>
        <a:bodyPr/>
        <a:lstStyle/>
        <a:p>
          <a:endParaRPr lang="pt-BR"/>
        </a:p>
      </dgm:t>
    </dgm:pt>
    <dgm:pt modelId="{20AABF65-B322-974F-BBAD-934A8E4F7034}">
      <dgm:prSet/>
      <dgm:spPr/>
      <dgm:t>
        <a:bodyPr/>
        <a:lstStyle/>
        <a:p>
          <a:r>
            <a:rPr lang="pt-BR" dirty="0"/>
            <a:t>= timid</a:t>
          </a:r>
        </a:p>
      </dgm:t>
    </dgm:pt>
    <dgm:pt modelId="{849D53A7-0B26-0349-9ABC-9F088CC1EE75}" type="parTrans" cxnId="{5C47F783-C3B3-A14D-962E-EE5B490CD657}">
      <dgm:prSet/>
      <dgm:spPr/>
      <dgm:t>
        <a:bodyPr/>
        <a:lstStyle/>
        <a:p>
          <a:endParaRPr lang="pt-BR"/>
        </a:p>
      </dgm:t>
    </dgm:pt>
    <dgm:pt modelId="{F0E60953-50C6-6A46-B94D-E209F41BCC12}" type="sibTrans" cxnId="{5C47F783-C3B3-A14D-962E-EE5B490CD657}">
      <dgm:prSet/>
      <dgm:spPr/>
      <dgm:t>
        <a:bodyPr/>
        <a:lstStyle/>
        <a:p>
          <a:endParaRPr lang="pt-BR"/>
        </a:p>
      </dgm:t>
    </dgm:pt>
    <dgm:pt modelId="{25519ECA-2DA6-EB49-B706-8656592CE065}">
      <dgm:prSet/>
      <dgm:spPr/>
      <dgm:t>
        <a:bodyPr/>
        <a:lstStyle/>
        <a:p>
          <a:r>
            <a:rPr lang="pt-BR" dirty="0"/>
            <a:t>= to start</a:t>
          </a:r>
        </a:p>
      </dgm:t>
    </dgm:pt>
    <dgm:pt modelId="{80A47C40-6726-B846-970C-6A862B7CDD45}" type="parTrans" cxnId="{3F675201-2369-8443-A695-4920A43A8269}">
      <dgm:prSet/>
      <dgm:spPr/>
      <dgm:t>
        <a:bodyPr/>
        <a:lstStyle/>
        <a:p>
          <a:endParaRPr lang="pt-BR"/>
        </a:p>
      </dgm:t>
    </dgm:pt>
    <dgm:pt modelId="{A1AD2EBC-E685-534F-8252-0E79C4806E95}" type="sibTrans" cxnId="{3F675201-2369-8443-A695-4920A43A8269}">
      <dgm:prSet/>
      <dgm:spPr/>
      <dgm:t>
        <a:bodyPr/>
        <a:lstStyle/>
        <a:p>
          <a:endParaRPr lang="pt-BR"/>
        </a:p>
      </dgm:t>
    </dgm:pt>
    <dgm:pt modelId="{5A4F0951-42A0-1E4D-AF60-4A6CCD490D7F}">
      <dgm:prSet/>
      <dgm:spPr/>
      <dgm:t>
        <a:bodyPr/>
        <a:lstStyle/>
        <a:p>
          <a:r>
            <a:rPr lang="pt-BR" dirty="0"/>
            <a:t>= to deal with</a:t>
          </a:r>
        </a:p>
      </dgm:t>
    </dgm:pt>
    <dgm:pt modelId="{5F4C8F78-17E0-2A44-8B10-C08E71F603D7}" type="parTrans" cxnId="{8E3D2A3A-A0BF-4C4A-A2C6-154D8B6B156F}">
      <dgm:prSet/>
      <dgm:spPr/>
      <dgm:t>
        <a:bodyPr/>
        <a:lstStyle/>
        <a:p>
          <a:endParaRPr lang="pt-BR"/>
        </a:p>
      </dgm:t>
    </dgm:pt>
    <dgm:pt modelId="{7A2F4276-D400-F246-91F6-1568BA2BCC5C}" type="sibTrans" cxnId="{8E3D2A3A-A0BF-4C4A-A2C6-154D8B6B156F}">
      <dgm:prSet/>
      <dgm:spPr/>
      <dgm:t>
        <a:bodyPr/>
        <a:lstStyle/>
        <a:p>
          <a:endParaRPr lang="pt-BR"/>
        </a:p>
      </dgm:t>
    </dgm:pt>
    <dgm:pt modelId="{96AEB002-8F73-4C40-A082-87E8F3BE2967}" type="pres">
      <dgm:prSet presAssocID="{F4C16FA6-79CF-7A4B-8797-23C64DB87C45}" presName="Name0" presStyleCnt="0">
        <dgm:presLayoutVars>
          <dgm:dir/>
          <dgm:animLvl val="lvl"/>
          <dgm:resizeHandles val="exact"/>
        </dgm:presLayoutVars>
      </dgm:prSet>
      <dgm:spPr/>
    </dgm:pt>
    <dgm:pt modelId="{ED69C248-1155-A84A-AD63-5878BD70AF13}" type="pres">
      <dgm:prSet presAssocID="{65714E6A-3BEC-4840-950C-971C137F0085}" presName="linNode" presStyleCnt="0"/>
      <dgm:spPr/>
    </dgm:pt>
    <dgm:pt modelId="{E40366BB-EF2F-3542-8E9D-94A630A6321A}" type="pres">
      <dgm:prSet presAssocID="{65714E6A-3BEC-4840-950C-971C137F0085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5CAA7358-22E5-084D-BD08-AA538C3EC4D6}" type="pres">
      <dgm:prSet presAssocID="{65714E6A-3BEC-4840-950C-971C137F0085}" presName="descendantText" presStyleLbl="alignAccFollowNode1" presStyleIdx="0" presStyleCnt="8">
        <dgm:presLayoutVars>
          <dgm:bulletEnabled val="1"/>
        </dgm:presLayoutVars>
      </dgm:prSet>
      <dgm:spPr/>
    </dgm:pt>
    <dgm:pt modelId="{F81D97A8-B087-C546-B400-13B671CED2A8}" type="pres">
      <dgm:prSet presAssocID="{8257CA44-E85F-F343-B9D9-E6B40AD3665D}" presName="sp" presStyleCnt="0"/>
      <dgm:spPr/>
    </dgm:pt>
    <dgm:pt modelId="{B13D01D6-543F-D645-8099-F29580C391D3}" type="pres">
      <dgm:prSet presAssocID="{701FE19B-BF4C-A84B-A3BD-CE18C1E90408}" presName="linNode" presStyleCnt="0"/>
      <dgm:spPr/>
    </dgm:pt>
    <dgm:pt modelId="{3133DB4D-A9CA-6C4B-9E47-4B1BAA292BE7}" type="pres">
      <dgm:prSet presAssocID="{701FE19B-BF4C-A84B-A3BD-CE18C1E90408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CB745FED-6E84-9442-A0C2-B1C63E07DCD7}" type="pres">
      <dgm:prSet presAssocID="{701FE19B-BF4C-A84B-A3BD-CE18C1E90408}" presName="descendantText" presStyleLbl="alignAccFollowNode1" presStyleIdx="1" presStyleCnt="8">
        <dgm:presLayoutVars>
          <dgm:bulletEnabled val="1"/>
        </dgm:presLayoutVars>
      </dgm:prSet>
      <dgm:spPr/>
    </dgm:pt>
    <dgm:pt modelId="{34C1BB87-BA0F-394D-BD5B-E2F1953F3A09}" type="pres">
      <dgm:prSet presAssocID="{0FBD2DAA-8CC5-6A4D-9E69-5A8B1233D399}" presName="sp" presStyleCnt="0"/>
      <dgm:spPr/>
    </dgm:pt>
    <dgm:pt modelId="{ECA82481-2B61-B246-A5E4-EB51E2F29B08}" type="pres">
      <dgm:prSet presAssocID="{C513B533-5FCD-1745-8C4D-8E1104429C64}" presName="linNode" presStyleCnt="0"/>
      <dgm:spPr/>
    </dgm:pt>
    <dgm:pt modelId="{4C8B5A6B-62F8-064A-83E9-490510E2884C}" type="pres">
      <dgm:prSet presAssocID="{C513B533-5FCD-1745-8C4D-8E1104429C64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2C2BE74A-A5DE-1C45-81D4-EC801E796F02}" type="pres">
      <dgm:prSet presAssocID="{C513B533-5FCD-1745-8C4D-8E1104429C64}" presName="descendantText" presStyleLbl="alignAccFollowNode1" presStyleIdx="2" presStyleCnt="8">
        <dgm:presLayoutVars>
          <dgm:bulletEnabled val="1"/>
        </dgm:presLayoutVars>
      </dgm:prSet>
      <dgm:spPr/>
    </dgm:pt>
    <dgm:pt modelId="{6635C39F-FA16-4240-A95F-FE9012B45BDD}" type="pres">
      <dgm:prSet presAssocID="{95713533-958D-CA44-A8D7-A9D83C951540}" presName="sp" presStyleCnt="0"/>
      <dgm:spPr/>
    </dgm:pt>
    <dgm:pt modelId="{638F8401-CB4D-E141-9EBE-E9D8E6DA6A88}" type="pres">
      <dgm:prSet presAssocID="{71E8C55B-7E40-6D45-AED4-FE36497470F0}" presName="linNode" presStyleCnt="0"/>
      <dgm:spPr/>
    </dgm:pt>
    <dgm:pt modelId="{F83DAAF9-09AA-5D47-84F5-1C91F1171FD3}" type="pres">
      <dgm:prSet presAssocID="{71E8C55B-7E40-6D45-AED4-FE36497470F0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607140BC-83C5-D54C-9CB2-8CC5EB5644D1}" type="pres">
      <dgm:prSet presAssocID="{71E8C55B-7E40-6D45-AED4-FE36497470F0}" presName="descendantText" presStyleLbl="alignAccFollowNode1" presStyleIdx="3" presStyleCnt="8">
        <dgm:presLayoutVars>
          <dgm:bulletEnabled val="1"/>
        </dgm:presLayoutVars>
      </dgm:prSet>
      <dgm:spPr/>
    </dgm:pt>
    <dgm:pt modelId="{72F7F85B-D368-A94E-8458-84E6157604A6}" type="pres">
      <dgm:prSet presAssocID="{539E98B6-B377-6240-9924-6E9854724EC8}" presName="sp" presStyleCnt="0"/>
      <dgm:spPr/>
    </dgm:pt>
    <dgm:pt modelId="{35F4BE51-8974-8A42-AA63-D2E4DBC271A7}" type="pres">
      <dgm:prSet presAssocID="{0D4D59AB-7E2C-284B-A1E7-CB0477FEA4CA}" presName="linNode" presStyleCnt="0"/>
      <dgm:spPr/>
    </dgm:pt>
    <dgm:pt modelId="{FFECFDB8-07E3-914A-9FF6-9AF450D70286}" type="pres">
      <dgm:prSet presAssocID="{0D4D59AB-7E2C-284B-A1E7-CB0477FEA4CA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D9080FDC-95C7-944F-9977-27906C423E20}" type="pres">
      <dgm:prSet presAssocID="{0D4D59AB-7E2C-284B-A1E7-CB0477FEA4CA}" presName="descendantText" presStyleLbl="alignAccFollowNode1" presStyleIdx="4" presStyleCnt="8">
        <dgm:presLayoutVars>
          <dgm:bulletEnabled val="1"/>
        </dgm:presLayoutVars>
      </dgm:prSet>
      <dgm:spPr/>
    </dgm:pt>
    <dgm:pt modelId="{ED926208-3E16-6145-9F58-EB9CF6923C15}" type="pres">
      <dgm:prSet presAssocID="{3E31541B-1E55-4E4A-A2E9-0CE44FBA9AA7}" presName="sp" presStyleCnt="0"/>
      <dgm:spPr/>
    </dgm:pt>
    <dgm:pt modelId="{3E22CCF2-A8AC-504F-A2D7-E920CCE34B72}" type="pres">
      <dgm:prSet presAssocID="{C5931DF1-69EA-AE41-AFD1-50903F69987D}" presName="linNode" presStyleCnt="0"/>
      <dgm:spPr/>
    </dgm:pt>
    <dgm:pt modelId="{0D9FB9E2-93C5-2B4B-ADE1-422946CFFEF7}" type="pres">
      <dgm:prSet presAssocID="{C5931DF1-69EA-AE41-AFD1-50903F69987D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98B9FE4C-919F-174B-8FD0-E8BB0C5589B7}" type="pres">
      <dgm:prSet presAssocID="{C5931DF1-69EA-AE41-AFD1-50903F69987D}" presName="descendantText" presStyleLbl="alignAccFollowNode1" presStyleIdx="5" presStyleCnt="8">
        <dgm:presLayoutVars>
          <dgm:bulletEnabled val="1"/>
        </dgm:presLayoutVars>
      </dgm:prSet>
      <dgm:spPr/>
    </dgm:pt>
    <dgm:pt modelId="{7E547367-30AB-5A41-B023-128685AEB17E}" type="pres">
      <dgm:prSet presAssocID="{FC3F3F0B-0A77-7343-9EA3-EE63214E7E91}" presName="sp" presStyleCnt="0"/>
      <dgm:spPr/>
    </dgm:pt>
    <dgm:pt modelId="{5DB04D84-BD09-6C40-A1DD-3D06E7603AC5}" type="pres">
      <dgm:prSet presAssocID="{3344408D-314C-B740-807A-C316C3CAE45E}" presName="linNode" presStyleCnt="0"/>
      <dgm:spPr/>
    </dgm:pt>
    <dgm:pt modelId="{F21A4B8E-488F-DC47-9E45-3D8F7DB49E41}" type="pres">
      <dgm:prSet presAssocID="{3344408D-314C-B740-807A-C316C3CAE45E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C1EE62DD-5CDB-6D4C-83D1-7674F701985A}" type="pres">
      <dgm:prSet presAssocID="{3344408D-314C-B740-807A-C316C3CAE45E}" presName="descendantText" presStyleLbl="alignAccFollowNode1" presStyleIdx="6" presStyleCnt="8">
        <dgm:presLayoutVars>
          <dgm:bulletEnabled val="1"/>
        </dgm:presLayoutVars>
      </dgm:prSet>
      <dgm:spPr/>
    </dgm:pt>
    <dgm:pt modelId="{8F52E809-28DB-3349-B01C-0B49334FF9C3}" type="pres">
      <dgm:prSet presAssocID="{342113CF-5ACB-E04A-842B-6B69CCAFE60C}" presName="sp" presStyleCnt="0"/>
      <dgm:spPr/>
    </dgm:pt>
    <dgm:pt modelId="{413D919E-6447-F949-A687-D72A935D1492}" type="pres">
      <dgm:prSet presAssocID="{064BF3EE-B22A-0A4A-83EB-C1E32C3ED268}" presName="linNode" presStyleCnt="0"/>
      <dgm:spPr/>
    </dgm:pt>
    <dgm:pt modelId="{6A485011-6379-0049-AFBF-9263069F2567}" type="pres">
      <dgm:prSet presAssocID="{064BF3EE-B22A-0A4A-83EB-C1E32C3ED268}" presName="parentText" presStyleLbl="node1" presStyleIdx="7" presStyleCnt="8">
        <dgm:presLayoutVars>
          <dgm:chMax val="1"/>
          <dgm:bulletEnabled val="1"/>
        </dgm:presLayoutVars>
      </dgm:prSet>
      <dgm:spPr/>
    </dgm:pt>
    <dgm:pt modelId="{E853EE21-B61E-8D44-8A6A-76FD0E571981}" type="pres">
      <dgm:prSet presAssocID="{064BF3EE-B22A-0A4A-83EB-C1E32C3ED268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3F675201-2369-8443-A695-4920A43A8269}" srcId="{3344408D-314C-B740-807A-C316C3CAE45E}" destId="{25519ECA-2DA6-EB49-B706-8656592CE065}" srcOrd="0" destOrd="0" parTransId="{80A47C40-6726-B846-970C-6A862B7CDD45}" sibTransId="{A1AD2EBC-E685-534F-8252-0E79C4806E95}"/>
    <dgm:cxn modelId="{BC981903-A866-6449-90E8-7B400054A164}" srcId="{0D4D59AB-7E2C-284B-A1E7-CB0477FEA4CA}" destId="{97CB7880-B453-F242-9843-1BB782AF8868}" srcOrd="0" destOrd="0" parTransId="{67BAE3BB-53FB-AE41-A430-21B3D890557F}" sibTransId="{62896BA7-B605-F548-B19F-35DDC60851FF}"/>
    <dgm:cxn modelId="{FB69280F-06DF-0944-AE25-1AE62A1CF8C5}" type="presOf" srcId="{0D4D59AB-7E2C-284B-A1E7-CB0477FEA4CA}" destId="{FFECFDB8-07E3-914A-9FF6-9AF450D70286}" srcOrd="0" destOrd="0" presId="urn:microsoft.com/office/officeart/2005/8/layout/vList5"/>
    <dgm:cxn modelId="{4516BA14-FB4F-E34C-A4F3-2A2FF83E794E}" srcId="{F4C16FA6-79CF-7A4B-8797-23C64DB87C45}" destId="{701FE19B-BF4C-A84B-A3BD-CE18C1E90408}" srcOrd="1" destOrd="0" parTransId="{1A88C953-4F97-FA47-B983-6CBD192D902E}" sibTransId="{0FBD2DAA-8CC5-6A4D-9E69-5A8B1233D399}"/>
    <dgm:cxn modelId="{54D24617-DCCA-EA45-9226-C1FD2A072ADC}" type="presOf" srcId="{71E8C55B-7E40-6D45-AED4-FE36497470F0}" destId="{F83DAAF9-09AA-5D47-84F5-1C91F1171FD3}" srcOrd="0" destOrd="0" presId="urn:microsoft.com/office/officeart/2005/8/layout/vList5"/>
    <dgm:cxn modelId="{A6328C1E-A15F-9F4A-8846-DB25177957A5}" type="presOf" srcId="{5A4F0951-42A0-1E4D-AF60-4A6CCD490D7F}" destId="{E853EE21-B61E-8D44-8A6A-76FD0E571981}" srcOrd="0" destOrd="0" presId="urn:microsoft.com/office/officeart/2005/8/layout/vList5"/>
    <dgm:cxn modelId="{2EFE0826-E165-3745-BB06-BEE98A008F76}" srcId="{F4C16FA6-79CF-7A4B-8797-23C64DB87C45}" destId="{C513B533-5FCD-1745-8C4D-8E1104429C64}" srcOrd="2" destOrd="0" parTransId="{1F2BD8CB-9B16-314D-A46A-A1106A659BBE}" sibTransId="{95713533-958D-CA44-A8D7-A9D83C951540}"/>
    <dgm:cxn modelId="{BBA6652B-A8E2-C74B-87EC-CA33F20C6A33}" srcId="{F4C16FA6-79CF-7A4B-8797-23C64DB87C45}" destId="{C5931DF1-69EA-AE41-AFD1-50903F69987D}" srcOrd="5" destOrd="0" parTransId="{BF448599-C39D-5B49-BCD9-8B71BD13118B}" sibTransId="{FC3F3F0B-0A77-7343-9EA3-EE63214E7E91}"/>
    <dgm:cxn modelId="{3288F832-6297-0E46-B1B4-B849CBA89B8A}" type="presOf" srcId="{064BF3EE-B22A-0A4A-83EB-C1E32C3ED268}" destId="{6A485011-6379-0049-AFBF-9263069F2567}" srcOrd="0" destOrd="0" presId="urn:microsoft.com/office/officeart/2005/8/layout/vList5"/>
    <dgm:cxn modelId="{E2FDB839-BE31-D24D-B3DC-A31F48EABB0F}" srcId="{F4C16FA6-79CF-7A4B-8797-23C64DB87C45}" destId="{71E8C55B-7E40-6D45-AED4-FE36497470F0}" srcOrd="3" destOrd="0" parTransId="{AA169B9D-8CD1-E449-8B99-A1EB9407C5F7}" sibTransId="{539E98B6-B377-6240-9924-6E9854724EC8}"/>
    <dgm:cxn modelId="{8E3D2A3A-A0BF-4C4A-A2C6-154D8B6B156F}" srcId="{064BF3EE-B22A-0A4A-83EB-C1E32C3ED268}" destId="{5A4F0951-42A0-1E4D-AF60-4A6CCD490D7F}" srcOrd="0" destOrd="0" parTransId="{5F4C8F78-17E0-2A44-8B10-C08E71F603D7}" sibTransId="{7A2F4276-D400-F246-91F6-1568BA2BCC5C}"/>
    <dgm:cxn modelId="{7AA9BF52-283A-044D-BC3C-3FE6F78272A6}" srcId="{F4C16FA6-79CF-7A4B-8797-23C64DB87C45}" destId="{65714E6A-3BEC-4840-950C-971C137F0085}" srcOrd="0" destOrd="0" parTransId="{2E5F66B7-7F82-8249-A4DE-307A1CDD865A}" sibTransId="{8257CA44-E85F-F343-B9D9-E6B40AD3665D}"/>
    <dgm:cxn modelId="{4AAF0355-6BDE-A941-A7BB-90419632EF22}" type="presOf" srcId="{4DDB6B26-73FA-A74D-A94D-634EBEB318A9}" destId="{5CAA7358-22E5-084D-BD08-AA538C3EC4D6}" srcOrd="0" destOrd="0" presId="urn:microsoft.com/office/officeart/2005/8/layout/vList5"/>
    <dgm:cxn modelId="{41D2BB58-F44D-C64E-A0C1-5BCF4F68E157}" srcId="{C513B533-5FCD-1745-8C4D-8E1104429C64}" destId="{46EA9E0A-F3DC-E441-832E-219ADAFDA577}" srcOrd="0" destOrd="0" parTransId="{24E50D82-7207-8247-B49D-E99BB6715F71}" sibTransId="{9DDE755D-0F1F-7B4D-9FD8-BC816EC7FF6C}"/>
    <dgm:cxn modelId="{B7FE035D-29EA-BC47-B47D-B1E02F5A280D}" type="presOf" srcId="{F4C16FA6-79CF-7A4B-8797-23C64DB87C45}" destId="{96AEB002-8F73-4C40-A082-87E8F3BE2967}" srcOrd="0" destOrd="0" presId="urn:microsoft.com/office/officeart/2005/8/layout/vList5"/>
    <dgm:cxn modelId="{5A413861-0794-114A-8571-F817E9D0BC57}" type="presOf" srcId="{EB0A03F8-D80A-2049-95BA-199691B2F92C}" destId="{CB745FED-6E84-9442-A0C2-B1C63E07DCD7}" srcOrd="0" destOrd="0" presId="urn:microsoft.com/office/officeart/2005/8/layout/vList5"/>
    <dgm:cxn modelId="{5570F66A-761C-2D41-B1C2-2FFAADAFAFFD}" type="presOf" srcId="{04078889-43F0-DE47-B572-FE142B0B8366}" destId="{607140BC-83C5-D54C-9CB2-8CC5EB5644D1}" srcOrd="0" destOrd="0" presId="urn:microsoft.com/office/officeart/2005/8/layout/vList5"/>
    <dgm:cxn modelId="{5C47F783-C3B3-A14D-962E-EE5B490CD657}" srcId="{C5931DF1-69EA-AE41-AFD1-50903F69987D}" destId="{20AABF65-B322-974F-BBAD-934A8E4F7034}" srcOrd="0" destOrd="0" parTransId="{849D53A7-0B26-0349-9ABC-9F088CC1EE75}" sibTransId="{F0E60953-50C6-6A46-B94D-E209F41BCC12}"/>
    <dgm:cxn modelId="{60318D84-5CAF-BA49-B9A2-1F0079BFB142}" srcId="{71E8C55B-7E40-6D45-AED4-FE36497470F0}" destId="{04078889-43F0-DE47-B572-FE142B0B8366}" srcOrd="0" destOrd="0" parTransId="{5ADC2A2F-71C2-3647-B938-B3D0799A3E4B}" sibTransId="{4205AF14-05E4-E741-8211-E4B51AC2D098}"/>
    <dgm:cxn modelId="{99573C90-4E20-0942-B005-DC5B13C3AC0A}" type="presOf" srcId="{3344408D-314C-B740-807A-C316C3CAE45E}" destId="{F21A4B8E-488F-DC47-9E45-3D8F7DB49E41}" srcOrd="0" destOrd="0" presId="urn:microsoft.com/office/officeart/2005/8/layout/vList5"/>
    <dgm:cxn modelId="{95C1AE90-459F-6447-B35D-D14E19C97F59}" srcId="{65714E6A-3BEC-4840-950C-971C137F0085}" destId="{4DDB6B26-73FA-A74D-A94D-634EBEB318A9}" srcOrd="0" destOrd="0" parTransId="{50D25E37-FFBC-A745-ADCD-12CB1D50EEA0}" sibTransId="{1D6CFE92-E714-7441-B7EC-3CE3C77E79A3}"/>
    <dgm:cxn modelId="{2C7D0C93-F651-D447-954A-E6B336CE7D80}" type="presOf" srcId="{25519ECA-2DA6-EB49-B706-8656592CE065}" destId="{C1EE62DD-5CDB-6D4C-83D1-7674F701985A}" srcOrd="0" destOrd="0" presId="urn:microsoft.com/office/officeart/2005/8/layout/vList5"/>
    <dgm:cxn modelId="{06A21D9A-B9F9-604B-9F8B-D730E816CBF3}" srcId="{F4C16FA6-79CF-7A4B-8797-23C64DB87C45}" destId="{3344408D-314C-B740-807A-C316C3CAE45E}" srcOrd="6" destOrd="0" parTransId="{9D2A2B4A-7514-BD41-AE5C-13BB41935FCA}" sibTransId="{342113CF-5ACB-E04A-842B-6B69CCAFE60C}"/>
    <dgm:cxn modelId="{1FE0E79C-D53D-E640-B02D-BFA2C135128B}" srcId="{F4C16FA6-79CF-7A4B-8797-23C64DB87C45}" destId="{0D4D59AB-7E2C-284B-A1E7-CB0477FEA4CA}" srcOrd="4" destOrd="0" parTransId="{C69802AE-C4A8-F943-A663-CB1D44E86F40}" sibTransId="{3E31541B-1E55-4E4A-A2E9-0CE44FBA9AA7}"/>
    <dgm:cxn modelId="{28381F9D-4A4F-8745-B983-2E2BBA50C2B9}" srcId="{701FE19B-BF4C-A84B-A3BD-CE18C1E90408}" destId="{EB0A03F8-D80A-2049-95BA-199691B2F92C}" srcOrd="0" destOrd="0" parTransId="{B395BA10-DE7C-984B-BBB8-F6D41F9455EA}" sibTransId="{622C51C3-188D-B44B-8D7D-113415CBDD45}"/>
    <dgm:cxn modelId="{5A09D4A6-591C-A54C-A049-1091287F0519}" type="presOf" srcId="{C513B533-5FCD-1745-8C4D-8E1104429C64}" destId="{4C8B5A6B-62F8-064A-83E9-490510E2884C}" srcOrd="0" destOrd="0" presId="urn:microsoft.com/office/officeart/2005/8/layout/vList5"/>
    <dgm:cxn modelId="{58E0ADAC-821C-3F49-B72E-20550F149379}" srcId="{F4C16FA6-79CF-7A4B-8797-23C64DB87C45}" destId="{064BF3EE-B22A-0A4A-83EB-C1E32C3ED268}" srcOrd="7" destOrd="0" parTransId="{E549C07A-2380-524C-BCB6-C9D3705890A1}" sibTransId="{435C042D-3A8D-6145-BAB4-1C71710CFEE7}"/>
    <dgm:cxn modelId="{F51540B1-3C32-9243-B1EE-8AF30D8AA759}" type="presOf" srcId="{C5931DF1-69EA-AE41-AFD1-50903F69987D}" destId="{0D9FB9E2-93C5-2B4B-ADE1-422946CFFEF7}" srcOrd="0" destOrd="0" presId="urn:microsoft.com/office/officeart/2005/8/layout/vList5"/>
    <dgm:cxn modelId="{FEC3FAD6-D468-4D40-A784-003358214B98}" type="presOf" srcId="{701FE19B-BF4C-A84B-A3BD-CE18C1E90408}" destId="{3133DB4D-A9CA-6C4B-9E47-4B1BAA292BE7}" srcOrd="0" destOrd="0" presId="urn:microsoft.com/office/officeart/2005/8/layout/vList5"/>
    <dgm:cxn modelId="{92EB1BE9-914A-344C-8793-BB5029D99A86}" type="presOf" srcId="{46EA9E0A-F3DC-E441-832E-219ADAFDA577}" destId="{2C2BE74A-A5DE-1C45-81D4-EC801E796F02}" srcOrd="0" destOrd="0" presId="urn:microsoft.com/office/officeart/2005/8/layout/vList5"/>
    <dgm:cxn modelId="{AFA522F2-D1A1-4A48-A4F4-2CF805D20C9A}" type="presOf" srcId="{65714E6A-3BEC-4840-950C-971C137F0085}" destId="{E40366BB-EF2F-3542-8E9D-94A630A6321A}" srcOrd="0" destOrd="0" presId="urn:microsoft.com/office/officeart/2005/8/layout/vList5"/>
    <dgm:cxn modelId="{252E06F9-79AA-1347-B9D6-D496A1992431}" type="presOf" srcId="{20AABF65-B322-974F-BBAD-934A8E4F7034}" destId="{98B9FE4C-919F-174B-8FD0-E8BB0C5589B7}" srcOrd="0" destOrd="0" presId="urn:microsoft.com/office/officeart/2005/8/layout/vList5"/>
    <dgm:cxn modelId="{7C4C33FB-60C3-0A4B-9FF9-D6D040C3AEEF}" type="presOf" srcId="{97CB7880-B453-F242-9843-1BB782AF8868}" destId="{D9080FDC-95C7-944F-9977-27906C423E20}" srcOrd="0" destOrd="0" presId="urn:microsoft.com/office/officeart/2005/8/layout/vList5"/>
    <dgm:cxn modelId="{C8C4E52E-E6B6-C34E-BD0B-67D70F4002EC}" type="presParOf" srcId="{96AEB002-8F73-4C40-A082-87E8F3BE2967}" destId="{ED69C248-1155-A84A-AD63-5878BD70AF13}" srcOrd="0" destOrd="0" presId="urn:microsoft.com/office/officeart/2005/8/layout/vList5"/>
    <dgm:cxn modelId="{A5DEA229-46C6-EA49-BED4-04D9E27AF93F}" type="presParOf" srcId="{ED69C248-1155-A84A-AD63-5878BD70AF13}" destId="{E40366BB-EF2F-3542-8E9D-94A630A6321A}" srcOrd="0" destOrd="0" presId="urn:microsoft.com/office/officeart/2005/8/layout/vList5"/>
    <dgm:cxn modelId="{B4CE88E3-3DA9-664B-B908-C505E04817BD}" type="presParOf" srcId="{ED69C248-1155-A84A-AD63-5878BD70AF13}" destId="{5CAA7358-22E5-084D-BD08-AA538C3EC4D6}" srcOrd="1" destOrd="0" presId="urn:microsoft.com/office/officeart/2005/8/layout/vList5"/>
    <dgm:cxn modelId="{DF6C6A08-1A87-8D41-9030-F2FA2C237557}" type="presParOf" srcId="{96AEB002-8F73-4C40-A082-87E8F3BE2967}" destId="{F81D97A8-B087-C546-B400-13B671CED2A8}" srcOrd="1" destOrd="0" presId="urn:microsoft.com/office/officeart/2005/8/layout/vList5"/>
    <dgm:cxn modelId="{C02C7975-A6B6-BC49-85DD-3E46B12D29FF}" type="presParOf" srcId="{96AEB002-8F73-4C40-A082-87E8F3BE2967}" destId="{B13D01D6-543F-D645-8099-F29580C391D3}" srcOrd="2" destOrd="0" presId="urn:microsoft.com/office/officeart/2005/8/layout/vList5"/>
    <dgm:cxn modelId="{4D49234E-3AE7-0A47-AEC1-0924B71D1C6E}" type="presParOf" srcId="{B13D01D6-543F-D645-8099-F29580C391D3}" destId="{3133DB4D-A9CA-6C4B-9E47-4B1BAA292BE7}" srcOrd="0" destOrd="0" presId="urn:microsoft.com/office/officeart/2005/8/layout/vList5"/>
    <dgm:cxn modelId="{9D18CC67-C5AF-1541-BBF3-8DC2D6AEF7C1}" type="presParOf" srcId="{B13D01D6-543F-D645-8099-F29580C391D3}" destId="{CB745FED-6E84-9442-A0C2-B1C63E07DCD7}" srcOrd="1" destOrd="0" presId="urn:microsoft.com/office/officeart/2005/8/layout/vList5"/>
    <dgm:cxn modelId="{325E189D-B178-F447-9CEE-6DB235817A99}" type="presParOf" srcId="{96AEB002-8F73-4C40-A082-87E8F3BE2967}" destId="{34C1BB87-BA0F-394D-BD5B-E2F1953F3A09}" srcOrd="3" destOrd="0" presId="urn:microsoft.com/office/officeart/2005/8/layout/vList5"/>
    <dgm:cxn modelId="{B3F8CC4E-FDE8-E143-ABAF-177BF6DD8DB9}" type="presParOf" srcId="{96AEB002-8F73-4C40-A082-87E8F3BE2967}" destId="{ECA82481-2B61-B246-A5E4-EB51E2F29B08}" srcOrd="4" destOrd="0" presId="urn:microsoft.com/office/officeart/2005/8/layout/vList5"/>
    <dgm:cxn modelId="{8DECB372-AD97-4D40-9169-0BC32ADA144E}" type="presParOf" srcId="{ECA82481-2B61-B246-A5E4-EB51E2F29B08}" destId="{4C8B5A6B-62F8-064A-83E9-490510E2884C}" srcOrd="0" destOrd="0" presId="urn:microsoft.com/office/officeart/2005/8/layout/vList5"/>
    <dgm:cxn modelId="{A2D59C9B-E6F4-044D-9884-1534518FB90C}" type="presParOf" srcId="{ECA82481-2B61-B246-A5E4-EB51E2F29B08}" destId="{2C2BE74A-A5DE-1C45-81D4-EC801E796F02}" srcOrd="1" destOrd="0" presId="urn:microsoft.com/office/officeart/2005/8/layout/vList5"/>
    <dgm:cxn modelId="{501FF5A7-9F62-9E4D-8CB0-5CE4D4491C32}" type="presParOf" srcId="{96AEB002-8F73-4C40-A082-87E8F3BE2967}" destId="{6635C39F-FA16-4240-A95F-FE9012B45BDD}" srcOrd="5" destOrd="0" presId="urn:microsoft.com/office/officeart/2005/8/layout/vList5"/>
    <dgm:cxn modelId="{8EFCDC97-C3ED-3546-9F25-D9042A0B0212}" type="presParOf" srcId="{96AEB002-8F73-4C40-A082-87E8F3BE2967}" destId="{638F8401-CB4D-E141-9EBE-E9D8E6DA6A88}" srcOrd="6" destOrd="0" presId="urn:microsoft.com/office/officeart/2005/8/layout/vList5"/>
    <dgm:cxn modelId="{7452E32D-ABC7-B941-8850-9940E481A729}" type="presParOf" srcId="{638F8401-CB4D-E141-9EBE-E9D8E6DA6A88}" destId="{F83DAAF9-09AA-5D47-84F5-1C91F1171FD3}" srcOrd="0" destOrd="0" presId="urn:microsoft.com/office/officeart/2005/8/layout/vList5"/>
    <dgm:cxn modelId="{EF9DEFDA-E5D8-314C-903C-FD4089EFF7D1}" type="presParOf" srcId="{638F8401-CB4D-E141-9EBE-E9D8E6DA6A88}" destId="{607140BC-83C5-D54C-9CB2-8CC5EB5644D1}" srcOrd="1" destOrd="0" presId="urn:microsoft.com/office/officeart/2005/8/layout/vList5"/>
    <dgm:cxn modelId="{FDB9A889-660A-9241-BD55-E2469DD6EEB5}" type="presParOf" srcId="{96AEB002-8F73-4C40-A082-87E8F3BE2967}" destId="{72F7F85B-D368-A94E-8458-84E6157604A6}" srcOrd="7" destOrd="0" presId="urn:microsoft.com/office/officeart/2005/8/layout/vList5"/>
    <dgm:cxn modelId="{06897AA1-0573-FB47-9663-6A30D253796A}" type="presParOf" srcId="{96AEB002-8F73-4C40-A082-87E8F3BE2967}" destId="{35F4BE51-8974-8A42-AA63-D2E4DBC271A7}" srcOrd="8" destOrd="0" presId="urn:microsoft.com/office/officeart/2005/8/layout/vList5"/>
    <dgm:cxn modelId="{2AEABE9B-5844-4B4F-9F02-982F83CFD266}" type="presParOf" srcId="{35F4BE51-8974-8A42-AA63-D2E4DBC271A7}" destId="{FFECFDB8-07E3-914A-9FF6-9AF450D70286}" srcOrd="0" destOrd="0" presId="urn:microsoft.com/office/officeart/2005/8/layout/vList5"/>
    <dgm:cxn modelId="{94AD18F7-220D-A348-83E1-B2588A48016F}" type="presParOf" srcId="{35F4BE51-8974-8A42-AA63-D2E4DBC271A7}" destId="{D9080FDC-95C7-944F-9977-27906C423E20}" srcOrd="1" destOrd="0" presId="urn:microsoft.com/office/officeart/2005/8/layout/vList5"/>
    <dgm:cxn modelId="{28C8937F-08D8-A248-8EDC-B7256186F26C}" type="presParOf" srcId="{96AEB002-8F73-4C40-A082-87E8F3BE2967}" destId="{ED926208-3E16-6145-9F58-EB9CF6923C15}" srcOrd="9" destOrd="0" presId="urn:microsoft.com/office/officeart/2005/8/layout/vList5"/>
    <dgm:cxn modelId="{75FF5D1F-FDF2-574F-8B4E-58CD1065FC66}" type="presParOf" srcId="{96AEB002-8F73-4C40-A082-87E8F3BE2967}" destId="{3E22CCF2-A8AC-504F-A2D7-E920CCE34B72}" srcOrd="10" destOrd="0" presId="urn:microsoft.com/office/officeart/2005/8/layout/vList5"/>
    <dgm:cxn modelId="{DB7C84B6-2738-6548-84BD-98A97CF96395}" type="presParOf" srcId="{3E22CCF2-A8AC-504F-A2D7-E920CCE34B72}" destId="{0D9FB9E2-93C5-2B4B-ADE1-422946CFFEF7}" srcOrd="0" destOrd="0" presId="urn:microsoft.com/office/officeart/2005/8/layout/vList5"/>
    <dgm:cxn modelId="{7DA7338E-B43E-0344-8F0A-3BE22E091A5A}" type="presParOf" srcId="{3E22CCF2-A8AC-504F-A2D7-E920CCE34B72}" destId="{98B9FE4C-919F-174B-8FD0-E8BB0C5589B7}" srcOrd="1" destOrd="0" presId="urn:microsoft.com/office/officeart/2005/8/layout/vList5"/>
    <dgm:cxn modelId="{F3ABFB69-DA5F-8748-A8E5-04241A74F516}" type="presParOf" srcId="{96AEB002-8F73-4C40-A082-87E8F3BE2967}" destId="{7E547367-30AB-5A41-B023-128685AEB17E}" srcOrd="11" destOrd="0" presId="urn:microsoft.com/office/officeart/2005/8/layout/vList5"/>
    <dgm:cxn modelId="{2A67FE7E-55A4-0E4F-A275-D4C9FA2A4A58}" type="presParOf" srcId="{96AEB002-8F73-4C40-A082-87E8F3BE2967}" destId="{5DB04D84-BD09-6C40-A1DD-3D06E7603AC5}" srcOrd="12" destOrd="0" presId="urn:microsoft.com/office/officeart/2005/8/layout/vList5"/>
    <dgm:cxn modelId="{C7D3781B-7B7E-FC48-97B6-1D79BA870687}" type="presParOf" srcId="{5DB04D84-BD09-6C40-A1DD-3D06E7603AC5}" destId="{F21A4B8E-488F-DC47-9E45-3D8F7DB49E41}" srcOrd="0" destOrd="0" presId="urn:microsoft.com/office/officeart/2005/8/layout/vList5"/>
    <dgm:cxn modelId="{A88178A5-D553-6B4E-974B-210C9D64552F}" type="presParOf" srcId="{5DB04D84-BD09-6C40-A1DD-3D06E7603AC5}" destId="{C1EE62DD-5CDB-6D4C-83D1-7674F701985A}" srcOrd="1" destOrd="0" presId="urn:microsoft.com/office/officeart/2005/8/layout/vList5"/>
    <dgm:cxn modelId="{72464A95-9928-3042-8379-E92A352C57D6}" type="presParOf" srcId="{96AEB002-8F73-4C40-A082-87E8F3BE2967}" destId="{8F52E809-28DB-3349-B01C-0B49334FF9C3}" srcOrd="13" destOrd="0" presId="urn:microsoft.com/office/officeart/2005/8/layout/vList5"/>
    <dgm:cxn modelId="{C6F6CCAA-F736-D445-B4DC-1B94BAAB11D9}" type="presParOf" srcId="{96AEB002-8F73-4C40-A082-87E8F3BE2967}" destId="{413D919E-6447-F949-A687-D72A935D1492}" srcOrd="14" destOrd="0" presId="urn:microsoft.com/office/officeart/2005/8/layout/vList5"/>
    <dgm:cxn modelId="{C3A1E5C7-C40E-6F4E-AD9D-7356AD2A7DCA}" type="presParOf" srcId="{413D919E-6447-F949-A687-D72A935D1492}" destId="{6A485011-6379-0049-AFBF-9263069F2567}" srcOrd="0" destOrd="0" presId="urn:microsoft.com/office/officeart/2005/8/layout/vList5"/>
    <dgm:cxn modelId="{87B148AE-2DF1-CA4A-804C-1EF4904AF668}" type="presParOf" srcId="{413D919E-6447-F949-A687-D72A935D1492}" destId="{E853EE21-B61E-8D44-8A6A-76FD0E5719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C16FA6-79CF-7A4B-8797-23C64DB87C4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64BF3EE-B22A-0A4A-83EB-C1E32C3ED268}">
      <dgm:prSet/>
      <dgm:spPr/>
      <dgm:t>
        <a:bodyPr/>
        <a:lstStyle/>
        <a:p>
          <a:r>
            <a:rPr lang="pt-BR" dirty="0"/>
            <a:t>to cope with</a:t>
          </a:r>
        </a:p>
      </dgm:t>
    </dgm:pt>
    <dgm:pt modelId="{E549C07A-2380-524C-BCB6-C9D3705890A1}" type="parTrans" cxnId="{58E0ADAC-821C-3F49-B72E-20550F149379}">
      <dgm:prSet/>
      <dgm:spPr/>
      <dgm:t>
        <a:bodyPr/>
        <a:lstStyle/>
        <a:p>
          <a:endParaRPr lang="pt-BR"/>
        </a:p>
      </dgm:t>
    </dgm:pt>
    <dgm:pt modelId="{435C042D-3A8D-6145-BAB4-1C71710CFEE7}" type="sibTrans" cxnId="{58E0ADAC-821C-3F49-B72E-20550F149379}">
      <dgm:prSet/>
      <dgm:spPr/>
      <dgm:t>
        <a:bodyPr/>
        <a:lstStyle/>
        <a:p>
          <a:endParaRPr lang="pt-BR"/>
        </a:p>
      </dgm:t>
    </dgm:pt>
    <dgm:pt modelId="{06222853-BB28-9940-A538-58FF8F03E3F8}">
      <dgm:prSet/>
      <dgm:spPr/>
      <dgm:t>
        <a:bodyPr/>
        <a:lstStyle/>
        <a:p>
          <a:r>
            <a:rPr lang="pt-BR" dirty="0"/>
            <a:t>to dislodge</a:t>
          </a:r>
        </a:p>
      </dgm:t>
    </dgm:pt>
    <dgm:pt modelId="{B2DAEA63-3E34-1E4F-9A11-6F2C9392597D}" type="parTrans" cxnId="{A18A0031-5F53-894B-B16D-F84E87B92CDF}">
      <dgm:prSet/>
      <dgm:spPr/>
      <dgm:t>
        <a:bodyPr/>
        <a:lstStyle/>
        <a:p>
          <a:endParaRPr lang="pt-BR"/>
        </a:p>
      </dgm:t>
    </dgm:pt>
    <dgm:pt modelId="{601D6040-EB37-6841-BC45-A146CC50AF18}" type="sibTrans" cxnId="{A18A0031-5F53-894B-B16D-F84E87B92CDF}">
      <dgm:prSet/>
      <dgm:spPr/>
      <dgm:t>
        <a:bodyPr/>
        <a:lstStyle/>
        <a:p>
          <a:endParaRPr lang="pt-BR"/>
        </a:p>
      </dgm:t>
    </dgm:pt>
    <dgm:pt modelId="{D4BDD2FF-7740-BD48-8D95-E3E444F6E075}">
      <dgm:prSet/>
      <dgm:spPr/>
      <dgm:t>
        <a:bodyPr/>
        <a:lstStyle/>
        <a:p>
          <a:r>
            <a:rPr lang="pt-BR" dirty="0"/>
            <a:t>to </a:t>
          </a:r>
          <a:r>
            <a:rPr lang="pt-BR" dirty="0" err="1"/>
            <a:t>end</a:t>
          </a:r>
          <a:endParaRPr lang="pt-BR" dirty="0"/>
        </a:p>
      </dgm:t>
    </dgm:pt>
    <dgm:pt modelId="{9AA37E14-A5A1-C147-8D8A-E0EEA7A6DA70}" type="parTrans" cxnId="{F8ADEC79-DE6F-7943-857F-F663D226F953}">
      <dgm:prSet/>
      <dgm:spPr/>
      <dgm:t>
        <a:bodyPr/>
        <a:lstStyle/>
        <a:p>
          <a:endParaRPr lang="pt-BR"/>
        </a:p>
      </dgm:t>
    </dgm:pt>
    <dgm:pt modelId="{96A8B914-1C85-B54B-876C-553A74EC4D52}" type="sibTrans" cxnId="{F8ADEC79-DE6F-7943-857F-F663D226F953}">
      <dgm:prSet/>
      <dgm:spPr/>
      <dgm:t>
        <a:bodyPr/>
        <a:lstStyle/>
        <a:p>
          <a:endParaRPr lang="pt-BR"/>
        </a:p>
      </dgm:t>
    </dgm:pt>
    <dgm:pt modelId="{8C7D1C81-B3C0-174A-9118-F86A69BE27F4}">
      <dgm:prSet/>
      <dgm:spPr/>
      <dgm:t>
        <a:bodyPr/>
        <a:lstStyle/>
        <a:p>
          <a:r>
            <a:rPr lang="pt-BR" dirty="0"/>
            <a:t>to set</a:t>
          </a:r>
        </a:p>
      </dgm:t>
    </dgm:pt>
    <dgm:pt modelId="{8FDDF223-E293-E04E-A963-46CE36E91469}" type="parTrans" cxnId="{6856EBF4-3408-CE46-A8EC-0B3C49B32B8F}">
      <dgm:prSet/>
      <dgm:spPr/>
      <dgm:t>
        <a:bodyPr/>
        <a:lstStyle/>
        <a:p>
          <a:endParaRPr lang="pt-BR"/>
        </a:p>
      </dgm:t>
    </dgm:pt>
    <dgm:pt modelId="{87FB4005-F950-D84C-A658-985F94A2F697}" type="sibTrans" cxnId="{6856EBF4-3408-CE46-A8EC-0B3C49B32B8F}">
      <dgm:prSet/>
      <dgm:spPr/>
      <dgm:t>
        <a:bodyPr/>
        <a:lstStyle/>
        <a:p>
          <a:endParaRPr lang="pt-BR"/>
        </a:p>
      </dgm:t>
    </dgm:pt>
    <dgm:pt modelId="{90A446F9-0E37-7548-AA8D-9A8394ABA886}">
      <dgm:prSet/>
      <dgm:spPr/>
      <dgm:t>
        <a:bodyPr/>
        <a:lstStyle/>
        <a:p>
          <a:r>
            <a:rPr lang="pt-BR" dirty="0"/>
            <a:t>useful</a:t>
          </a:r>
        </a:p>
      </dgm:t>
    </dgm:pt>
    <dgm:pt modelId="{F21E4618-4422-854F-B7BA-651ACB4DCAB9}" type="parTrans" cxnId="{17FA39DB-0381-D248-80B8-65BC9E88211A}">
      <dgm:prSet/>
      <dgm:spPr/>
      <dgm:t>
        <a:bodyPr/>
        <a:lstStyle/>
        <a:p>
          <a:endParaRPr lang="pt-BR"/>
        </a:p>
      </dgm:t>
    </dgm:pt>
    <dgm:pt modelId="{2CB2A8DE-F24B-CD4D-BF9C-80D5B265FCF7}" type="sibTrans" cxnId="{17FA39DB-0381-D248-80B8-65BC9E88211A}">
      <dgm:prSet/>
      <dgm:spPr/>
      <dgm:t>
        <a:bodyPr/>
        <a:lstStyle/>
        <a:p>
          <a:endParaRPr lang="pt-BR"/>
        </a:p>
      </dgm:t>
    </dgm:pt>
    <dgm:pt modelId="{09F7E7F1-6D6F-C940-9ED8-3B5B72DD3438}">
      <dgm:prSet/>
      <dgm:spPr/>
      <dgm:t>
        <a:bodyPr/>
        <a:lstStyle/>
        <a:p>
          <a:r>
            <a:rPr lang="pt-BR" dirty="0"/>
            <a:t>vital</a:t>
          </a:r>
        </a:p>
      </dgm:t>
    </dgm:pt>
    <dgm:pt modelId="{70769C7A-2134-AB47-9BC1-E91051553E65}" type="parTrans" cxnId="{AFDCA90C-29EE-F04D-B033-1942F1915B58}">
      <dgm:prSet/>
      <dgm:spPr/>
      <dgm:t>
        <a:bodyPr/>
        <a:lstStyle/>
        <a:p>
          <a:endParaRPr lang="pt-BR"/>
        </a:p>
      </dgm:t>
    </dgm:pt>
    <dgm:pt modelId="{F0421956-FDF4-F14A-A867-73A6D31DE8E9}" type="sibTrans" cxnId="{AFDCA90C-29EE-F04D-B033-1942F1915B58}">
      <dgm:prSet/>
      <dgm:spPr/>
      <dgm:t>
        <a:bodyPr/>
        <a:lstStyle/>
        <a:p>
          <a:endParaRPr lang="pt-BR"/>
        </a:p>
      </dgm:t>
    </dgm:pt>
    <dgm:pt modelId="{C8E9D447-5A8C-B84C-A412-9BFF948EC699}">
      <dgm:prSet/>
      <dgm:spPr/>
      <dgm:t>
        <a:bodyPr/>
        <a:lstStyle/>
        <a:p>
          <a:r>
            <a:rPr lang="pt-BR" dirty="0"/>
            <a:t>wonderful</a:t>
          </a:r>
        </a:p>
      </dgm:t>
    </dgm:pt>
    <dgm:pt modelId="{91B1871E-AF5C-CD4F-8C9F-BF3383DCAC95}" type="parTrans" cxnId="{07DDE5F4-DCA7-F545-8D69-9BBA85E83D08}">
      <dgm:prSet/>
      <dgm:spPr/>
      <dgm:t>
        <a:bodyPr/>
        <a:lstStyle/>
        <a:p>
          <a:endParaRPr lang="pt-BR"/>
        </a:p>
      </dgm:t>
    </dgm:pt>
    <dgm:pt modelId="{F5BDD9A5-819D-F642-9839-D7EC9C895269}" type="sibTrans" cxnId="{07DDE5F4-DCA7-F545-8D69-9BBA85E83D08}">
      <dgm:prSet/>
      <dgm:spPr/>
      <dgm:t>
        <a:bodyPr/>
        <a:lstStyle/>
        <a:p>
          <a:endParaRPr lang="pt-BR"/>
        </a:p>
      </dgm:t>
    </dgm:pt>
    <dgm:pt modelId="{5A4F0951-42A0-1E4D-AF60-4A6CCD490D7F}">
      <dgm:prSet/>
      <dgm:spPr/>
      <dgm:t>
        <a:bodyPr/>
        <a:lstStyle/>
        <a:p>
          <a:r>
            <a:rPr lang="pt-BR" dirty="0"/>
            <a:t>= to deal with</a:t>
          </a:r>
        </a:p>
      </dgm:t>
    </dgm:pt>
    <dgm:pt modelId="{5F4C8F78-17E0-2A44-8B10-C08E71F603D7}" type="parTrans" cxnId="{8E3D2A3A-A0BF-4C4A-A2C6-154D8B6B156F}">
      <dgm:prSet/>
      <dgm:spPr/>
      <dgm:t>
        <a:bodyPr/>
        <a:lstStyle/>
        <a:p>
          <a:endParaRPr lang="pt-BR"/>
        </a:p>
      </dgm:t>
    </dgm:pt>
    <dgm:pt modelId="{7A2F4276-D400-F246-91F6-1568BA2BCC5C}" type="sibTrans" cxnId="{8E3D2A3A-A0BF-4C4A-A2C6-154D8B6B156F}">
      <dgm:prSet/>
      <dgm:spPr/>
      <dgm:t>
        <a:bodyPr/>
        <a:lstStyle/>
        <a:p>
          <a:endParaRPr lang="pt-BR"/>
        </a:p>
      </dgm:t>
    </dgm:pt>
    <dgm:pt modelId="{7D6C3436-E248-A543-9D8F-FFF303AA2428}">
      <dgm:prSet/>
      <dgm:spPr/>
      <dgm:t>
        <a:bodyPr/>
        <a:lstStyle/>
        <a:p>
          <a:r>
            <a:rPr lang="pt-BR" dirty="0"/>
            <a:t>= to replace</a:t>
          </a:r>
        </a:p>
      </dgm:t>
    </dgm:pt>
    <dgm:pt modelId="{1E33DD73-C5F8-F54F-AF16-3DF69F6179F7}" type="parTrans" cxnId="{1958A981-3ED3-F84D-BDAA-1547C5AE0B6C}">
      <dgm:prSet/>
      <dgm:spPr/>
      <dgm:t>
        <a:bodyPr/>
        <a:lstStyle/>
        <a:p>
          <a:endParaRPr lang="pt-BR"/>
        </a:p>
      </dgm:t>
    </dgm:pt>
    <dgm:pt modelId="{48768BE8-28DF-4745-AAF5-4031991AFF2D}" type="sibTrans" cxnId="{1958A981-3ED3-F84D-BDAA-1547C5AE0B6C}">
      <dgm:prSet/>
      <dgm:spPr/>
      <dgm:t>
        <a:bodyPr/>
        <a:lstStyle/>
        <a:p>
          <a:endParaRPr lang="pt-BR"/>
        </a:p>
      </dgm:t>
    </dgm:pt>
    <dgm:pt modelId="{95E02175-DE25-7649-8BAC-1F7E0669B60B}">
      <dgm:prSet/>
      <dgm:spPr/>
      <dgm:t>
        <a:bodyPr/>
        <a:lstStyle/>
        <a:p>
          <a:r>
            <a:rPr lang="pt-BR" dirty="0"/>
            <a:t>= to finish</a:t>
          </a:r>
        </a:p>
      </dgm:t>
    </dgm:pt>
    <dgm:pt modelId="{206C5B8B-8747-0E45-B608-2B24F8C86668}" type="parTrans" cxnId="{9FD16038-E07C-E243-8A5A-783DB58A0B6E}">
      <dgm:prSet/>
      <dgm:spPr/>
      <dgm:t>
        <a:bodyPr/>
        <a:lstStyle/>
        <a:p>
          <a:endParaRPr lang="pt-BR"/>
        </a:p>
      </dgm:t>
    </dgm:pt>
    <dgm:pt modelId="{087D0F8F-E3F0-BB47-877E-023A6C1C9575}" type="sibTrans" cxnId="{9FD16038-E07C-E243-8A5A-783DB58A0B6E}">
      <dgm:prSet/>
      <dgm:spPr/>
      <dgm:t>
        <a:bodyPr/>
        <a:lstStyle/>
        <a:p>
          <a:endParaRPr lang="pt-BR"/>
        </a:p>
      </dgm:t>
    </dgm:pt>
    <dgm:pt modelId="{1B7716BA-1870-034D-A1AA-9F293E4704CD}">
      <dgm:prSet/>
      <dgm:spPr/>
      <dgm:t>
        <a:bodyPr/>
        <a:lstStyle/>
        <a:p>
          <a:r>
            <a:rPr lang="pt-BR" dirty="0"/>
            <a:t>= to establish</a:t>
          </a:r>
        </a:p>
      </dgm:t>
    </dgm:pt>
    <dgm:pt modelId="{A9E0278B-8D21-CD4A-B9CE-7907DAA1A95F}" type="parTrans" cxnId="{8E7A8DDA-F02D-3547-8DD2-F50ADD58CD34}">
      <dgm:prSet/>
      <dgm:spPr/>
      <dgm:t>
        <a:bodyPr/>
        <a:lstStyle/>
        <a:p>
          <a:endParaRPr lang="pt-BR"/>
        </a:p>
      </dgm:t>
    </dgm:pt>
    <dgm:pt modelId="{78CE0E68-BF2E-D94E-81D6-E4337AA6C21C}" type="sibTrans" cxnId="{8E7A8DDA-F02D-3547-8DD2-F50ADD58CD34}">
      <dgm:prSet/>
      <dgm:spPr/>
      <dgm:t>
        <a:bodyPr/>
        <a:lstStyle/>
        <a:p>
          <a:endParaRPr lang="pt-BR"/>
        </a:p>
      </dgm:t>
    </dgm:pt>
    <dgm:pt modelId="{0195120D-37A6-604A-9914-A95081789609}">
      <dgm:prSet/>
      <dgm:spPr/>
      <dgm:t>
        <a:bodyPr/>
        <a:lstStyle/>
        <a:p>
          <a:r>
            <a:rPr lang="pt-BR" dirty="0"/>
            <a:t>= helpful</a:t>
          </a:r>
        </a:p>
      </dgm:t>
    </dgm:pt>
    <dgm:pt modelId="{8BAA8C1F-4D1A-6F4E-9840-5C802C8A24D4}" type="parTrans" cxnId="{94170ED5-6A09-1B4D-8260-46DB89D49F71}">
      <dgm:prSet/>
      <dgm:spPr/>
      <dgm:t>
        <a:bodyPr/>
        <a:lstStyle/>
        <a:p>
          <a:endParaRPr lang="pt-BR"/>
        </a:p>
      </dgm:t>
    </dgm:pt>
    <dgm:pt modelId="{708738DF-1A12-AB47-B200-A8AF78ABDAA7}" type="sibTrans" cxnId="{94170ED5-6A09-1B4D-8260-46DB89D49F71}">
      <dgm:prSet/>
      <dgm:spPr/>
      <dgm:t>
        <a:bodyPr/>
        <a:lstStyle/>
        <a:p>
          <a:endParaRPr lang="pt-BR"/>
        </a:p>
      </dgm:t>
    </dgm:pt>
    <dgm:pt modelId="{204266EF-A3DC-5148-8429-963B9B160F43}">
      <dgm:prSet/>
      <dgm:spPr/>
      <dgm:t>
        <a:bodyPr/>
        <a:lstStyle/>
        <a:p>
          <a:r>
            <a:rPr lang="pt-BR" dirty="0"/>
            <a:t>= essential</a:t>
          </a:r>
        </a:p>
      </dgm:t>
    </dgm:pt>
    <dgm:pt modelId="{0112CEDC-6745-FA46-AC03-6F3B9DE1FF91}" type="parTrans" cxnId="{9EF1B34B-E691-1541-8FB3-86529AE5A110}">
      <dgm:prSet/>
      <dgm:spPr/>
      <dgm:t>
        <a:bodyPr/>
        <a:lstStyle/>
        <a:p>
          <a:endParaRPr lang="pt-BR"/>
        </a:p>
      </dgm:t>
    </dgm:pt>
    <dgm:pt modelId="{BBEF23D9-889A-9645-B80A-A1787155DFB8}" type="sibTrans" cxnId="{9EF1B34B-E691-1541-8FB3-86529AE5A110}">
      <dgm:prSet/>
      <dgm:spPr/>
      <dgm:t>
        <a:bodyPr/>
        <a:lstStyle/>
        <a:p>
          <a:endParaRPr lang="pt-BR"/>
        </a:p>
      </dgm:t>
    </dgm:pt>
    <dgm:pt modelId="{F9138C4E-08B3-0447-ADB5-AB8342F80F19}">
      <dgm:prSet/>
      <dgm:spPr/>
      <dgm:t>
        <a:bodyPr/>
        <a:lstStyle/>
        <a:p>
          <a:r>
            <a:rPr lang="pt-BR" dirty="0"/>
            <a:t>= marvelous</a:t>
          </a:r>
        </a:p>
      </dgm:t>
    </dgm:pt>
    <dgm:pt modelId="{80D13019-64B4-BE49-89BB-676A977B0BC0}" type="parTrans" cxnId="{CE6010C7-0A9C-2C4C-B500-7EAEA475FD7B}">
      <dgm:prSet/>
      <dgm:spPr/>
      <dgm:t>
        <a:bodyPr/>
        <a:lstStyle/>
        <a:p>
          <a:endParaRPr lang="pt-BR"/>
        </a:p>
      </dgm:t>
    </dgm:pt>
    <dgm:pt modelId="{83247949-A6CE-AF4C-A8B3-B25A3986500F}" type="sibTrans" cxnId="{CE6010C7-0A9C-2C4C-B500-7EAEA475FD7B}">
      <dgm:prSet/>
      <dgm:spPr/>
      <dgm:t>
        <a:bodyPr/>
        <a:lstStyle/>
        <a:p>
          <a:endParaRPr lang="pt-BR"/>
        </a:p>
      </dgm:t>
    </dgm:pt>
    <dgm:pt modelId="{96AEB002-8F73-4C40-A082-87E8F3BE2967}" type="pres">
      <dgm:prSet presAssocID="{F4C16FA6-79CF-7A4B-8797-23C64DB87C45}" presName="Name0" presStyleCnt="0">
        <dgm:presLayoutVars>
          <dgm:dir/>
          <dgm:animLvl val="lvl"/>
          <dgm:resizeHandles val="exact"/>
        </dgm:presLayoutVars>
      </dgm:prSet>
      <dgm:spPr/>
    </dgm:pt>
    <dgm:pt modelId="{413D919E-6447-F949-A687-D72A935D1492}" type="pres">
      <dgm:prSet presAssocID="{064BF3EE-B22A-0A4A-83EB-C1E32C3ED268}" presName="linNode" presStyleCnt="0"/>
      <dgm:spPr/>
    </dgm:pt>
    <dgm:pt modelId="{6A485011-6379-0049-AFBF-9263069F2567}" type="pres">
      <dgm:prSet presAssocID="{064BF3EE-B22A-0A4A-83EB-C1E32C3ED268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E853EE21-B61E-8D44-8A6A-76FD0E571981}" type="pres">
      <dgm:prSet presAssocID="{064BF3EE-B22A-0A4A-83EB-C1E32C3ED268}" presName="descendantText" presStyleLbl="alignAccFollowNode1" presStyleIdx="0" presStyleCnt="7">
        <dgm:presLayoutVars>
          <dgm:bulletEnabled val="1"/>
        </dgm:presLayoutVars>
      </dgm:prSet>
      <dgm:spPr/>
    </dgm:pt>
    <dgm:pt modelId="{F2A80988-9719-6E42-B5B0-68D7A671D6A0}" type="pres">
      <dgm:prSet presAssocID="{435C042D-3A8D-6145-BAB4-1C71710CFEE7}" presName="sp" presStyleCnt="0"/>
      <dgm:spPr/>
    </dgm:pt>
    <dgm:pt modelId="{0B451571-7095-6E41-8F4B-B6BEF1BEB8D0}" type="pres">
      <dgm:prSet presAssocID="{06222853-BB28-9940-A538-58FF8F03E3F8}" presName="linNode" presStyleCnt="0"/>
      <dgm:spPr/>
    </dgm:pt>
    <dgm:pt modelId="{DB4AF952-89A3-5546-A68C-202D28535D6B}" type="pres">
      <dgm:prSet presAssocID="{06222853-BB28-9940-A538-58FF8F03E3F8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026CB306-C579-EA4E-BF72-B41FA5A2CF71}" type="pres">
      <dgm:prSet presAssocID="{06222853-BB28-9940-A538-58FF8F03E3F8}" presName="descendantText" presStyleLbl="alignAccFollowNode1" presStyleIdx="1" presStyleCnt="7">
        <dgm:presLayoutVars>
          <dgm:bulletEnabled val="1"/>
        </dgm:presLayoutVars>
      </dgm:prSet>
      <dgm:spPr/>
    </dgm:pt>
    <dgm:pt modelId="{DCD75964-188D-5B4A-B689-3F5690EC1594}" type="pres">
      <dgm:prSet presAssocID="{601D6040-EB37-6841-BC45-A146CC50AF18}" presName="sp" presStyleCnt="0"/>
      <dgm:spPr/>
    </dgm:pt>
    <dgm:pt modelId="{4B41AFFD-C217-0041-95BD-0C91AF69A85F}" type="pres">
      <dgm:prSet presAssocID="{D4BDD2FF-7740-BD48-8D95-E3E444F6E075}" presName="linNode" presStyleCnt="0"/>
      <dgm:spPr/>
    </dgm:pt>
    <dgm:pt modelId="{DC4941AA-7E5D-344D-9638-EDE08E95F1D0}" type="pres">
      <dgm:prSet presAssocID="{D4BDD2FF-7740-BD48-8D95-E3E444F6E075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1F4ECFB9-B2A9-D44E-8147-C46F91A2ADA6}" type="pres">
      <dgm:prSet presAssocID="{D4BDD2FF-7740-BD48-8D95-E3E444F6E075}" presName="descendantText" presStyleLbl="alignAccFollowNode1" presStyleIdx="2" presStyleCnt="7">
        <dgm:presLayoutVars>
          <dgm:bulletEnabled val="1"/>
        </dgm:presLayoutVars>
      </dgm:prSet>
      <dgm:spPr/>
    </dgm:pt>
    <dgm:pt modelId="{C53D2005-B08B-E543-84BD-6B1F3E6D9B17}" type="pres">
      <dgm:prSet presAssocID="{96A8B914-1C85-B54B-876C-553A74EC4D52}" presName="sp" presStyleCnt="0"/>
      <dgm:spPr/>
    </dgm:pt>
    <dgm:pt modelId="{567B3BF3-9EC1-F34A-A93E-ADD18095F127}" type="pres">
      <dgm:prSet presAssocID="{8C7D1C81-B3C0-174A-9118-F86A69BE27F4}" presName="linNode" presStyleCnt="0"/>
      <dgm:spPr/>
    </dgm:pt>
    <dgm:pt modelId="{C703577D-BA7E-B34C-A119-0715230B1EBE}" type="pres">
      <dgm:prSet presAssocID="{8C7D1C81-B3C0-174A-9118-F86A69BE27F4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BF0F4DAB-326B-AE41-9384-D984A5FDDEE1}" type="pres">
      <dgm:prSet presAssocID="{8C7D1C81-B3C0-174A-9118-F86A69BE27F4}" presName="descendantText" presStyleLbl="alignAccFollowNode1" presStyleIdx="3" presStyleCnt="7">
        <dgm:presLayoutVars>
          <dgm:bulletEnabled val="1"/>
        </dgm:presLayoutVars>
      </dgm:prSet>
      <dgm:spPr/>
    </dgm:pt>
    <dgm:pt modelId="{065526FB-6DBC-1647-89DA-F000C2513774}" type="pres">
      <dgm:prSet presAssocID="{87FB4005-F950-D84C-A658-985F94A2F697}" presName="sp" presStyleCnt="0"/>
      <dgm:spPr/>
    </dgm:pt>
    <dgm:pt modelId="{2D3138EB-1F93-7E48-9B28-7E1ACDCB9BF2}" type="pres">
      <dgm:prSet presAssocID="{90A446F9-0E37-7548-AA8D-9A8394ABA886}" presName="linNode" presStyleCnt="0"/>
      <dgm:spPr/>
    </dgm:pt>
    <dgm:pt modelId="{5CC9003B-50EF-5D4D-AD4C-9B2A5296CEF0}" type="pres">
      <dgm:prSet presAssocID="{90A446F9-0E37-7548-AA8D-9A8394ABA886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4A0486E8-F3D5-AE40-9457-6DFEB528E133}" type="pres">
      <dgm:prSet presAssocID="{90A446F9-0E37-7548-AA8D-9A8394ABA886}" presName="descendantText" presStyleLbl="alignAccFollowNode1" presStyleIdx="4" presStyleCnt="7">
        <dgm:presLayoutVars>
          <dgm:bulletEnabled val="1"/>
        </dgm:presLayoutVars>
      </dgm:prSet>
      <dgm:spPr/>
    </dgm:pt>
    <dgm:pt modelId="{0FFC25FD-3494-3C46-9BF1-6A21A40EB3B0}" type="pres">
      <dgm:prSet presAssocID="{2CB2A8DE-F24B-CD4D-BF9C-80D5B265FCF7}" presName="sp" presStyleCnt="0"/>
      <dgm:spPr/>
    </dgm:pt>
    <dgm:pt modelId="{A1837380-5E42-F84A-B382-023104420489}" type="pres">
      <dgm:prSet presAssocID="{09F7E7F1-6D6F-C940-9ED8-3B5B72DD3438}" presName="linNode" presStyleCnt="0"/>
      <dgm:spPr/>
    </dgm:pt>
    <dgm:pt modelId="{3F8CF375-92F0-0048-97F6-08B78BF05364}" type="pres">
      <dgm:prSet presAssocID="{09F7E7F1-6D6F-C940-9ED8-3B5B72DD3438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F94B2E52-FD5A-E144-B323-49E8D7DF8B70}" type="pres">
      <dgm:prSet presAssocID="{09F7E7F1-6D6F-C940-9ED8-3B5B72DD3438}" presName="descendantText" presStyleLbl="alignAccFollowNode1" presStyleIdx="5" presStyleCnt="7">
        <dgm:presLayoutVars>
          <dgm:bulletEnabled val="1"/>
        </dgm:presLayoutVars>
      </dgm:prSet>
      <dgm:spPr/>
    </dgm:pt>
    <dgm:pt modelId="{BB5108B6-E505-4547-B167-636AEC187ABC}" type="pres">
      <dgm:prSet presAssocID="{F0421956-FDF4-F14A-A867-73A6D31DE8E9}" presName="sp" presStyleCnt="0"/>
      <dgm:spPr/>
    </dgm:pt>
    <dgm:pt modelId="{621C557B-5696-E948-8244-72B8555E43A9}" type="pres">
      <dgm:prSet presAssocID="{C8E9D447-5A8C-B84C-A412-9BFF948EC699}" presName="linNode" presStyleCnt="0"/>
      <dgm:spPr/>
    </dgm:pt>
    <dgm:pt modelId="{DF2C1803-1158-6844-8C27-48DAC2506334}" type="pres">
      <dgm:prSet presAssocID="{C8E9D447-5A8C-B84C-A412-9BFF948EC699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6BD5B7E5-C8BD-4A4A-862B-685A30424FA3}" type="pres">
      <dgm:prSet presAssocID="{C8E9D447-5A8C-B84C-A412-9BFF948EC699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AFDCA90C-29EE-F04D-B033-1942F1915B58}" srcId="{F4C16FA6-79CF-7A4B-8797-23C64DB87C45}" destId="{09F7E7F1-6D6F-C940-9ED8-3B5B72DD3438}" srcOrd="5" destOrd="0" parTransId="{70769C7A-2134-AB47-9BC1-E91051553E65}" sibTransId="{F0421956-FDF4-F14A-A867-73A6D31DE8E9}"/>
    <dgm:cxn modelId="{A6328C1E-A15F-9F4A-8846-DB25177957A5}" type="presOf" srcId="{5A4F0951-42A0-1E4D-AF60-4A6CCD490D7F}" destId="{E853EE21-B61E-8D44-8A6A-76FD0E571981}" srcOrd="0" destOrd="0" presId="urn:microsoft.com/office/officeart/2005/8/layout/vList5"/>
    <dgm:cxn modelId="{67985825-3B81-5543-8CEA-199FCE491ED0}" type="presOf" srcId="{204266EF-A3DC-5148-8429-963B9B160F43}" destId="{F94B2E52-FD5A-E144-B323-49E8D7DF8B70}" srcOrd="0" destOrd="0" presId="urn:microsoft.com/office/officeart/2005/8/layout/vList5"/>
    <dgm:cxn modelId="{7389472C-B112-8B44-BBD8-DBFA0FE7EE78}" type="presOf" srcId="{D4BDD2FF-7740-BD48-8D95-E3E444F6E075}" destId="{DC4941AA-7E5D-344D-9638-EDE08E95F1D0}" srcOrd="0" destOrd="0" presId="urn:microsoft.com/office/officeart/2005/8/layout/vList5"/>
    <dgm:cxn modelId="{A18A0031-5F53-894B-B16D-F84E87B92CDF}" srcId="{F4C16FA6-79CF-7A4B-8797-23C64DB87C45}" destId="{06222853-BB28-9940-A538-58FF8F03E3F8}" srcOrd="1" destOrd="0" parTransId="{B2DAEA63-3E34-1E4F-9A11-6F2C9392597D}" sibTransId="{601D6040-EB37-6841-BC45-A146CC50AF18}"/>
    <dgm:cxn modelId="{3288F832-6297-0E46-B1B4-B849CBA89B8A}" type="presOf" srcId="{064BF3EE-B22A-0A4A-83EB-C1E32C3ED268}" destId="{6A485011-6379-0049-AFBF-9263069F2567}" srcOrd="0" destOrd="0" presId="urn:microsoft.com/office/officeart/2005/8/layout/vList5"/>
    <dgm:cxn modelId="{55B60D37-84FF-A949-867F-9F72C4B1FD36}" type="presOf" srcId="{7D6C3436-E248-A543-9D8F-FFF303AA2428}" destId="{026CB306-C579-EA4E-BF72-B41FA5A2CF71}" srcOrd="0" destOrd="0" presId="urn:microsoft.com/office/officeart/2005/8/layout/vList5"/>
    <dgm:cxn modelId="{9FD16038-E07C-E243-8A5A-783DB58A0B6E}" srcId="{D4BDD2FF-7740-BD48-8D95-E3E444F6E075}" destId="{95E02175-DE25-7649-8BAC-1F7E0669B60B}" srcOrd="0" destOrd="0" parTransId="{206C5B8B-8747-0E45-B608-2B24F8C86668}" sibTransId="{087D0F8F-E3F0-BB47-877E-023A6C1C9575}"/>
    <dgm:cxn modelId="{8E3D2A3A-A0BF-4C4A-A2C6-154D8B6B156F}" srcId="{064BF3EE-B22A-0A4A-83EB-C1E32C3ED268}" destId="{5A4F0951-42A0-1E4D-AF60-4A6CCD490D7F}" srcOrd="0" destOrd="0" parTransId="{5F4C8F78-17E0-2A44-8B10-C08E71F603D7}" sibTransId="{7A2F4276-D400-F246-91F6-1568BA2BCC5C}"/>
    <dgm:cxn modelId="{1FB90B44-71EF-C447-A723-D676644A255F}" type="presOf" srcId="{95E02175-DE25-7649-8BAC-1F7E0669B60B}" destId="{1F4ECFB9-B2A9-D44E-8147-C46F91A2ADA6}" srcOrd="0" destOrd="0" presId="urn:microsoft.com/office/officeart/2005/8/layout/vList5"/>
    <dgm:cxn modelId="{9EF1B34B-E691-1541-8FB3-86529AE5A110}" srcId="{09F7E7F1-6D6F-C940-9ED8-3B5B72DD3438}" destId="{204266EF-A3DC-5148-8429-963B9B160F43}" srcOrd="0" destOrd="0" parTransId="{0112CEDC-6745-FA46-AC03-6F3B9DE1FF91}" sibTransId="{BBEF23D9-889A-9645-B80A-A1787155DFB8}"/>
    <dgm:cxn modelId="{B7FE035D-29EA-BC47-B47D-B1E02F5A280D}" type="presOf" srcId="{F4C16FA6-79CF-7A4B-8797-23C64DB87C45}" destId="{96AEB002-8F73-4C40-A082-87E8F3BE2967}" srcOrd="0" destOrd="0" presId="urn:microsoft.com/office/officeart/2005/8/layout/vList5"/>
    <dgm:cxn modelId="{F8ADEC79-DE6F-7943-857F-F663D226F953}" srcId="{F4C16FA6-79CF-7A4B-8797-23C64DB87C45}" destId="{D4BDD2FF-7740-BD48-8D95-E3E444F6E075}" srcOrd="2" destOrd="0" parTransId="{9AA37E14-A5A1-C147-8D8A-E0EEA7A6DA70}" sibTransId="{96A8B914-1C85-B54B-876C-553A74EC4D52}"/>
    <dgm:cxn modelId="{1958A981-3ED3-F84D-BDAA-1547C5AE0B6C}" srcId="{06222853-BB28-9940-A538-58FF8F03E3F8}" destId="{7D6C3436-E248-A543-9D8F-FFF303AA2428}" srcOrd="0" destOrd="0" parTransId="{1E33DD73-C5F8-F54F-AF16-3DF69F6179F7}" sibTransId="{48768BE8-28DF-4745-AAF5-4031991AFF2D}"/>
    <dgm:cxn modelId="{C60A429C-0B9D-574F-8670-AE178F94D708}" type="presOf" srcId="{8C7D1C81-B3C0-174A-9118-F86A69BE27F4}" destId="{C703577D-BA7E-B34C-A119-0715230B1EBE}" srcOrd="0" destOrd="0" presId="urn:microsoft.com/office/officeart/2005/8/layout/vList5"/>
    <dgm:cxn modelId="{58E0ADAC-821C-3F49-B72E-20550F149379}" srcId="{F4C16FA6-79CF-7A4B-8797-23C64DB87C45}" destId="{064BF3EE-B22A-0A4A-83EB-C1E32C3ED268}" srcOrd="0" destOrd="0" parTransId="{E549C07A-2380-524C-BCB6-C9D3705890A1}" sibTransId="{435C042D-3A8D-6145-BAB4-1C71710CFEE7}"/>
    <dgm:cxn modelId="{7841C3BB-0B9C-B643-A5DF-30F64C530E04}" type="presOf" srcId="{1B7716BA-1870-034D-A1AA-9F293E4704CD}" destId="{BF0F4DAB-326B-AE41-9384-D984A5FDDEE1}" srcOrd="0" destOrd="0" presId="urn:microsoft.com/office/officeart/2005/8/layout/vList5"/>
    <dgm:cxn modelId="{1B75EBC0-FBF9-BD4C-9691-2CB25531BEE9}" type="presOf" srcId="{C8E9D447-5A8C-B84C-A412-9BFF948EC699}" destId="{DF2C1803-1158-6844-8C27-48DAC2506334}" srcOrd="0" destOrd="0" presId="urn:microsoft.com/office/officeart/2005/8/layout/vList5"/>
    <dgm:cxn modelId="{CE6010C7-0A9C-2C4C-B500-7EAEA475FD7B}" srcId="{C8E9D447-5A8C-B84C-A412-9BFF948EC699}" destId="{F9138C4E-08B3-0447-ADB5-AB8342F80F19}" srcOrd="0" destOrd="0" parTransId="{80D13019-64B4-BE49-89BB-676A977B0BC0}" sibTransId="{83247949-A6CE-AF4C-A8B3-B25A3986500F}"/>
    <dgm:cxn modelId="{833D90D1-5739-2342-85B7-452BAABD8B89}" type="presOf" srcId="{06222853-BB28-9940-A538-58FF8F03E3F8}" destId="{DB4AF952-89A3-5546-A68C-202D28535D6B}" srcOrd="0" destOrd="0" presId="urn:microsoft.com/office/officeart/2005/8/layout/vList5"/>
    <dgm:cxn modelId="{0E2473D2-D38F-074D-BEF2-5DDFCE41C9D3}" type="presOf" srcId="{09F7E7F1-6D6F-C940-9ED8-3B5B72DD3438}" destId="{3F8CF375-92F0-0048-97F6-08B78BF05364}" srcOrd="0" destOrd="0" presId="urn:microsoft.com/office/officeart/2005/8/layout/vList5"/>
    <dgm:cxn modelId="{94170ED5-6A09-1B4D-8260-46DB89D49F71}" srcId="{90A446F9-0E37-7548-AA8D-9A8394ABA886}" destId="{0195120D-37A6-604A-9914-A95081789609}" srcOrd="0" destOrd="0" parTransId="{8BAA8C1F-4D1A-6F4E-9840-5C802C8A24D4}" sibTransId="{708738DF-1A12-AB47-B200-A8AF78ABDAA7}"/>
    <dgm:cxn modelId="{9732ECD8-5255-6E4F-8FC5-E1CFD18005A4}" type="presOf" srcId="{90A446F9-0E37-7548-AA8D-9A8394ABA886}" destId="{5CC9003B-50EF-5D4D-AD4C-9B2A5296CEF0}" srcOrd="0" destOrd="0" presId="urn:microsoft.com/office/officeart/2005/8/layout/vList5"/>
    <dgm:cxn modelId="{8E7A8DDA-F02D-3547-8DD2-F50ADD58CD34}" srcId="{8C7D1C81-B3C0-174A-9118-F86A69BE27F4}" destId="{1B7716BA-1870-034D-A1AA-9F293E4704CD}" srcOrd="0" destOrd="0" parTransId="{A9E0278B-8D21-CD4A-B9CE-7907DAA1A95F}" sibTransId="{78CE0E68-BF2E-D94E-81D6-E4337AA6C21C}"/>
    <dgm:cxn modelId="{17FA39DB-0381-D248-80B8-65BC9E88211A}" srcId="{F4C16FA6-79CF-7A4B-8797-23C64DB87C45}" destId="{90A446F9-0E37-7548-AA8D-9A8394ABA886}" srcOrd="4" destOrd="0" parTransId="{F21E4618-4422-854F-B7BA-651ACB4DCAB9}" sibTransId="{2CB2A8DE-F24B-CD4D-BF9C-80D5B265FCF7}"/>
    <dgm:cxn modelId="{07DDE5F4-DCA7-F545-8D69-9BBA85E83D08}" srcId="{F4C16FA6-79CF-7A4B-8797-23C64DB87C45}" destId="{C8E9D447-5A8C-B84C-A412-9BFF948EC699}" srcOrd="6" destOrd="0" parTransId="{91B1871E-AF5C-CD4F-8C9F-BF3383DCAC95}" sibTransId="{F5BDD9A5-819D-F642-9839-D7EC9C895269}"/>
    <dgm:cxn modelId="{6856EBF4-3408-CE46-A8EC-0B3C49B32B8F}" srcId="{F4C16FA6-79CF-7A4B-8797-23C64DB87C45}" destId="{8C7D1C81-B3C0-174A-9118-F86A69BE27F4}" srcOrd="3" destOrd="0" parTransId="{8FDDF223-E293-E04E-A963-46CE36E91469}" sibTransId="{87FB4005-F950-D84C-A658-985F94A2F697}"/>
    <dgm:cxn modelId="{44ADE1F5-7DD2-B54F-8947-3A2570211816}" type="presOf" srcId="{0195120D-37A6-604A-9914-A95081789609}" destId="{4A0486E8-F3D5-AE40-9457-6DFEB528E133}" srcOrd="0" destOrd="0" presId="urn:microsoft.com/office/officeart/2005/8/layout/vList5"/>
    <dgm:cxn modelId="{42BC54FB-6606-774E-BF19-7CD1A5DA04D3}" type="presOf" srcId="{F9138C4E-08B3-0447-ADB5-AB8342F80F19}" destId="{6BD5B7E5-C8BD-4A4A-862B-685A30424FA3}" srcOrd="0" destOrd="0" presId="urn:microsoft.com/office/officeart/2005/8/layout/vList5"/>
    <dgm:cxn modelId="{C6F6CCAA-F736-D445-B4DC-1B94BAAB11D9}" type="presParOf" srcId="{96AEB002-8F73-4C40-A082-87E8F3BE2967}" destId="{413D919E-6447-F949-A687-D72A935D1492}" srcOrd="0" destOrd="0" presId="urn:microsoft.com/office/officeart/2005/8/layout/vList5"/>
    <dgm:cxn modelId="{C3A1E5C7-C40E-6F4E-AD9D-7356AD2A7DCA}" type="presParOf" srcId="{413D919E-6447-F949-A687-D72A935D1492}" destId="{6A485011-6379-0049-AFBF-9263069F2567}" srcOrd="0" destOrd="0" presId="urn:microsoft.com/office/officeart/2005/8/layout/vList5"/>
    <dgm:cxn modelId="{87B148AE-2DF1-CA4A-804C-1EF4904AF668}" type="presParOf" srcId="{413D919E-6447-F949-A687-D72A935D1492}" destId="{E853EE21-B61E-8D44-8A6A-76FD0E571981}" srcOrd="1" destOrd="0" presId="urn:microsoft.com/office/officeart/2005/8/layout/vList5"/>
    <dgm:cxn modelId="{CAE10081-C723-6F48-A823-DA4FC62DC6C5}" type="presParOf" srcId="{96AEB002-8F73-4C40-A082-87E8F3BE2967}" destId="{F2A80988-9719-6E42-B5B0-68D7A671D6A0}" srcOrd="1" destOrd="0" presId="urn:microsoft.com/office/officeart/2005/8/layout/vList5"/>
    <dgm:cxn modelId="{4050BB56-44D6-0A4F-B83C-6C97A5F098E5}" type="presParOf" srcId="{96AEB002-8F73-4C40-A082-87E8F3BE2967}" destId="{0B451571-7095-6E41-8F4B-B6BEF1BEB8D0}" srcOrd="2" destOrd="0" presId="urn:microsoft.com/office/officeart/2005/8/layout/vList5"/>
    <dgm:cxn modelId="{A50F44F8-F649-1540-9F7F-66E0F8C6FE9A}" type="presParOf" srcId="{0B451571-7095-6E41-8F4B-B6BEF1BEB8D0}" destId="{DB4AF952-89A3-5546-A68C-202D28535D6B}" srcOrd="0" destOrd="0" presId="urn:microsoft.com/office/officeart/2005/8/layout/vList5"/>
    <dgm:cxn modelId="{3687413E-633A-084E-99CD-90CA71B8EFB1}" type="presParOf" srcId="{0B451571-7095-6E41-8F4B-B6BEF1BEB8D0}" destId="{026CB306-C579-EA4E-BF72-B41FA5A2CF71}" srcOrd="1" destOrd="0" presId="urn:microsoft.com/office/officeart/2005/8/layout/vList5"/>
    <dgm:cxn modelId="{0D7617F2-9F43-8A4C-B47D-3B91F071F5C8}" type="presParOf" srcId="{96AEB002-8F73-4C40-A082-87E8F3BE2967}" destId="{DCD75964-188D-5B4A-B689-3F5690EC1594}" srcOrd="3" destOrd="0" presId="urn:microsoft.com/office/officeart/2005/8/layout/vList5"/>
    <dgm:cxn modelId="{A8C5DFE6-DE2E-CC4F-854D-EA245F17B04A}" type="presParOf" srcId="{96AEB002-8F73-4C40-A082-87E8F3BE2967}" destId="{4B41AFFD-C217-0041-95BD-0C91AF69A85F}" srcOrd="4" destOrd="0" presId="urn:microsoft.com/office/officeart/2005/8/layout/vList5"/>
    <dgm:cxn modelId="{70C65041-8433-CD46-8A5C-CC70DF00332C}" type="presParOf" srcId="{4B41AFFD-C217-0041-95BD-0C91AF69A85F}" destId="{DC4941AA-7E5D-344D-9638-EDE08E95F1D0}" srcOrd="0" destOrd="0" presId="urn:microsoft.com/office/officeart/2005/8/layout/vList5"/>
    <dgm:cxn modelId="{828B704F-AE92-544A-B06E-51FD2471A423}" type="presParOf" srcId="{4B41AFFD-C217-0041-95BD-0C91AF69A85F}" destId="{1F4ECFB9-B2A9-D44E-8147-C46F91A2ADA6}" srcOrd="1" destOrd="0" presId="urn:microsoft.com/office/officeart/2005/8/layout/vList5"/>
    <dgm:cxn modelId="{B586D460-E25E-F946-A664-632AE4352904}" type="presParOf" srcId="{96AEB002-8F73-4C40-A082-87E8F3BE2967}" destId="{C53D2005-B08B-E543-84BD-6B1F3E6D9B17}" srcOrd="5" destOrd="0" presId="urn:microsoft.com/office/officeart/2005/8/layout/vList5"/>
    <dgm:cxn modelId="{C07E4733-660E-9F4C-8409-FD390A6CDE73}" type="presParOf" srcId="{96AEB002-8F73-4C40-A082-87E8F3BE2967}" destId="{567B3BF3-9EC1-F34A-A93E-ADD18095F127}" srcOrd="6" destOrd="0" presId="urn:microsoft.com/office/officeart/2005/8/layout/vList5"/>
    <dgm:cxn modelId="{48FE540C-0145-634B-A30C-EA88E8F1F64C}" type="presParOf" srcId="{567B3BF3-9EC1-F34A-A93E-ADD18095F127}" destId="{C703577D-BA7E-B34C-A119-0715230B1EBE}" srcOrd="0" destOrd="0" presId="urn:microsoft.com/office/officeart/2005/8/layout/vList5"/>
    <dgm:cxn modelId="{53A5ECE7-D6C9-8C48-AF38-4996E1A49A6B}" type="presParOf" srcId="{567B3BF3-9EC1-F34A-A93E-ADD18095F127}" destId="{BF0F4DAB-326B-AE41-9384-D984A5FDDEE1}" srcOrd="1" destOrd="0" presId="urn:microsoft.com/office/officeart/2005/8/layout/vList5"/>
    <dgm:cxn modelId="{EFB5B0EA-24D1-A04F-9AA6-6798E070CA34}" type="presParOf" srcId="{96AEB002-8F73-4C40-A082-87E8F3BE2967}" destId="{065526FB-6DBC-1647-89DA-F000C2513774}" srcOrd="7" destOrd="0" presId="urn:microsoft.com/office/officeart/2005/8/layout/vList5"/>
    <dgm:cxn modelId="{37CAABA9-32FF-0647-81F1-701C3F096989}" type="presParOf" srcId="{96AEB002-8F73-4C40-A082-87E8F3BE2967}" destId="{2D3138EB-1F93-7E48-9B28-7E1ACDCB9BF2}" srcOrd="8" destOrd="0" presId="urn:microsoft.com/office/officeart/2005/8/layout/vList5"/>
    <dgm:cxn modelId="{AEDC94F5-3B70-1743-8691-D5984718F4F9}" type="presParOf" srcId="{2D3138EB-1F93-7E48-9B28-7E1ACDCB9BF2}" destId="{5CC9003B-50EF-5D4D-AD4C-9B2A5296CEF0}" srcOrd="0" destOrd="0" presId="urn:microsoft.com/office/officeart/2005/8/layout/vList5"/>
    <dgm:cxn modelId="{574CF54F-D58F-C140-A2D9-1E38B5CE3474}" type="presParOf" srcId="{2D3138EB-1F93-7E48-9B28-7E1ACDCB9BF2}" destId="{4A0486E8-F3D5-AE40-9457-6DFEB528E133}" srcOrd="1" destOrd="0" presId="urn:microsoft.com/office/officeart/2005/8/layout/vList5"/>
    <dgm:cxn modelId="{3A53C400-E710-0E44-8341-B558B293F976}" type="presParOf" srcId="{96AEB002-8F73-4C40-A082-87E8F3BE2967}" destId="{0FFC25FD-3494-3C46-9BF1-6A21A40EB3B0}" srcOrd="9" destOrd="0" presId="urn:microsoft.com/office/officeart/2005/8/layout/vList5"/>
    <dgm:cxn modelId="{007D9AB4-6748-6C48-9899-9FC483DA971B}" type="presParOf" srcId="{96AEB002-8F73-4C40-A082-87E8F3BE2967}" destId="{A1837380-5E42-F84A-B382-023104420489}" srcOrd="10" destOrd="0" presId="urn:microsoft.com/office/officeart/2005/8/layout/vList5"/>
    <dgm:cxn modelId="{5FB45370-B353-9541-A135-1F5D59FB794F}" type="presParOf" srcId="{A1837380-5E42-F84A-B382-023104420489}" destId="{3F8CF375-92F0-0048-97F6-08B78BF05364}" srcOrd="0" destOrd="0" presId="urn:microsoft.com/office/officeart/2005/8/layout/vList5"/>
    <dgm:cxn modelId="{65E6DABD-D7B3-9A4F-920F-806B6ED4F177}" type="presParOf" srcId="{A1837380-5E42-F84A-B382-023104420489}" destId="{F94B2E52-FD5A-E144-B323-49E8D7DF8B70}" srcOrd="1" destOrd="0" presId="urn:microsoft.com/office/officeart/2005/8/layout/vList5"/>
    <dgm:cxn modelId="{437BB94F-6619-434A-862A-96D5738EF64B}" type="presParOf" srcId="{96AEB002-8F73-4C40-A082-87E8F3BE2967}" destId="{BB5108B6-E505-4547-B167-636AEC187ABC}" srcOrd="11" destOrd="0" presId="urn:microsoft.com/office/officeart/2005/8/layout/vList5"/>
    <dgm:cxn modelId="{E8EA2058-621F-5B4B-A98F-8A95E1685EE5}" type="presParOf" srcId="{96AEB002-8F73-4C40-A082-87E8F3BE2967}" destId="{621C557B-5696-E948-8244-72B8555E43A9}" srcOrd="12" destOrd="0" presId="urn:microsoft.com/office/officeart/2005/8/layout/vList5"/>
    <dgm:cxn modelId="{FFEA7E68-33F2-D44D-88B3-6D59F739DC29}" type="presParOf" srcId="{621C557B-5696-E948-8244-72B8555E43A9}" destId="{DF2C1803-1158-6844-8C27-48DAC2506334}" srcOrd="0" destOrd="0" presId="urn:microsoft.com/office/officeart/2005/8/layout/vList5"/>
    <dgm:cxn modelId="{1D9ACAB7-5A78-0E40-870C-85FBFB90F947}" type="presParOf" srcId="{621C557B-5696-E948-8244-72B8555E43A9}" destId="{6BD5B7E5-C8BD-4A4A-862B-685A30424F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37F72-E864-FC41-B023-4F285829150A}">
      <dsp:nvSpPr>
        <dsp:cNvPr id="0" name=""/>
        <dsp:cNvSpPr/>
      </dsp:nvSpPr>
      <dsp:spPr>
        <a:xfrm>
          <a:off x="3130768" y="2232307"/>
          <a:ext cx="1696343" cy="169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Digital devices</a:t>
          </a:r>
        </a:p>
      </dsp:txBody>
      <dsp:txXfrm>
        <a:off x="3379192" y="2480731"/>
        <a:ext cx="1199495" cy="1199495"/>
      </dsp:txXfrm>
    </dsp:sp>
    <dsp:sp modelId="{23ABCB8F-F94A-8940-8605-FA0CFDD6ABEB}">
      <dsp:nvSpPr>
        <dsp:cNvPr id="0" name=""/>
        <dsp:cNvSpPr/>
      </dsp:nvSpPr>
      <dsp:spPr>
        <a:xfrm rot="16200000">
          <a:off x="3722732" y="1956915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966129" y="1963289"/>
        <a:ext cx="25620" cy="25620"/>
      </dsp:txXfrm>
    </dsp:sp>
    <dsp:sp modelId="{DBBAC75C-939D-2A46-BBAC-DA08E4461435}">
      <dsp:nvSpPr>
        <dsp:cNvPr id="0" name=""/>
        <dsp:cNvSpPr/>
      </dsp:nvSpPr>
      <dsp:spPr>
        <a:xfrm>
          <a:off x="3130768" y="23549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mobile (phone)/ cell (phone)</a:t>
          </a:r>
        </a:p>
      </dsp:txBody>
      <dsp:txXfrm>
        <a:off x="3379192" y="271973"/>
        <a:ext cx="1199495" cy="1199495"/>
      </dsp:txXfrm>
    </dsp:sp>
    <dsp:sp modelId="{3FAB96E0-C84A-3048-B2D5-F68594CE14B5}">
      <dsp:nvSpPr>
        <dsp:cNvPr id="0" name=""/>
        <dsp:cNvSpPr/>
      </dsp:nvSpPr>
      <dsp:spPr>
        <a:xfrm>
          <a:off x="4827111" y="3061294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070508" y="3067668"/>
        <a:ext cx="25620" cy="25620"/>
      </dsp:txXfrm>
    </dsp:sp>
    <dsp:sp modelId="{8C3BE212-46B1-CC40-A22C-A9E55F8872A4}">
      <dsp:nvSpPr>
        <dsp:cNvPr id="0" name=""/>
        <dsp:cNvSpPr/>
      </dsp:nvSpPr>
      <dsp:spPr>
        <a:xfrm>
          <a:off x="5339526" y="2232307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294232"/>
                <a:satOff val="1406"/>
                <a:lumOff val="1961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294232"/>
                <a:satOff val="1406"/>
                <a:lumOff val="1961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computer</a:t>
          </a:r>
        </a:p>
      </dsp:txBody>
      <dsp:txXfrm>
        <a:off x="5587950" y="2480731"/>
        <a:ext cx="1199495" cy="1199495"/>
      </dsp:txXfrm>
    </dsp:sp>
    <dsp:sp modelId="{2F740F2F-12CA-E149-B077-CB41A76B6DCE}">
      <dsp:nvSpPr>
        <dsp:cNvPr id="0" name=""/>
        <dsp:cNvSpPr/>
      </dsp:nvSpPr>
      <dsp:spPr>
        <a:xfrm rot="5400000">
          <a:off x="3722732" y="4165673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966129" y="4172047"/>
        <a:ext cx="25620" cy="25620"/>
      </dsp:txXfrm>
    </dsp:sp>
    <dsp:sp modelId="{E784D829-EC81-E04B-97D4-DB6F8F715B54}">
      <dsp:nvSpPr>
        <dsp:cNvPr id="0" name=""/>
        <dsp:cNvSpPr/>
      </dsp:nvSpPr>
      <dsp:spPr>
        <a:xfrm>
          <a:off x="3130768" y="4441065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588464"/>
                <a:satOff val="2812"/>
                <a:lumOff val="3922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588464"/>
                <a:satOff val="2812"/>
                <a:lumOff val="3922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television/ TV</a:t>
          </a:r>
        </a:p>
      </dsp:txBody>
      <dsp:txXfrm>
        <a:off x="3379192" y="4689489"/>
        <a:ext cx="1199495" cy="1199495"/>
      </dsp:txXfrm>
    </dsp:sp>
    <dsp:sp modelId="{AC7F69CB-9FCC-AB49-8215-9848608E6356}">
      <dsp:nvSpPr>
        <dsp:cNvPr id="0" name=""/>
        <dsp:cNvSpPr/>
      </dsp:nvSpPr>
      <dsp:spPr>
        <a:xfrm rot="10800000">
          <a:off x="2618353" y="3061294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861750" y="3067668"/>
        <a:ext cx="25620" cy="25620"/>
      </dsp:txXfrm>
    </dsp:sp>
    <dsp:sp modelId="{0E2956D9-F0AB-D84D-96F1-5DCDA285AAF3}">
      <dsp:nvSpPr>
        <dsp:cNvPr id="0" name=""/>
        <dsp:cNvSpPr/>
      </dsp:nvSpPr>
      <dsp:spPr>
        <a:xfrm>
          <a:off x="922010" y="2232307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tablet</a:t>
          </a:r>
        </a:p>
      </dsp:txBody>
      <dsp:txXfrm>
        <a:off x="1170434" y="2480731"/>
        <a:ext cx="1199495" cy="1199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37F72-E864-FC41-B023-4F285829150A}">
      <dsp:nvSpPr>
        <dsp:cNvPr id="0" name=""/>
        <dsp:cNvSpPr/>
      </dsp:nvSpPr>
      <dsp:spPr>
        <a:xfrm>
          <a:off x="3130768" y="2232307"/>
          <a:ext cx="1696343" cy="169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Daily activities</a:t>
          </a:r>
        </a:p>
      </dsp:txBody>
      <dsp:txXfrm>
        <a:off x="3379192" y="2480731"/>
        <a:ext cx="1199495" cy="1199495"/>
      </dsp:txXfrm>
    </dsp:sp>
    <dsp:sp modelId="{23ABCB8F-F94A-8940-8605-FA0CFDD6ABEB}">
      <dsp:nvSpPr>
        <dsp:cNvPr id="0" name=""/>
        <dsp:cNvSpPr/>
      </dsp:nvSpPr>
      <dsp:spPr>
        <a:xfrm rot="16200000">
          <a:off x="3722732" y="1956915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966129" y="1963289"/>
        <a:ext cx="25620" cy="25620"/>
      </dsp:txXfrm>
    </dsp:sp>
    <dsp:sp modelId="{DBBAC75C-939D-2A46-BBAC-DA08E4461435}">
      <dsp:nvSpPr>
        <dsp:cNvPr id="0" name=""/>
        <dsp:cNvSpPr/>
      </dsp:nvSpPr>
      <dsp:spPr>
        <a:xfrm>
          <a:off x="3130768" y="23549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take/have a shower</a:t>
          </a:r>
        </a:p>
      </dsp:txBody>
      <dsp:txXfrm>
        <a:off x="3379192" y="271973"/>
        <a:ext cx="1199495" cy="1199495"/>
      </dsp:txXfrm>
    </dsp:sp>
    <dsp:sp modelId="{DE32A95F-A802-E942-9A03-B6E1EB8968B2}">
      <dsp:nvSpPr>
        <dsp:cNvPr id="0" name=""/>
        <dsp:cNvSpPr/>
      </dsp:nvSpPr>
      <dsp:spPr>
        <a:xfrm rot="19800000">
          <a:off x="4679153" y="2509104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922549" y="2515479"/>
        <a:ext cx="25620" cy="25620"/>
      </dsp:txXfrm>
    </dsp:sp>
    <dsp:sp modelId="{4ED78A43-405D-CB4F-A856-43985BFF5762}">
      <dsp:nvSpPr>
        <dsp:cNvPr id="0" name=""/>
        <dsp:cNvSpPr/>
      </dsp:nvSpPr>
      <dsp:spPr>
        <a:xfrm>
          <a:off x="5043608" y="1127928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176539"/>
                <a:satOff val="844"/>
                <a:lumOff val="1177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176539"/>
                <a:satOff val="844"/>
                <a:lumOff val="1177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walk/ go for a walk</a:t>
          </a:r>
        </a:p>
      </dsp:txBody>
      <dsp:txXfrm>
        <a:off x="5292032" y="1376352"/>
        <a:ext cx="1199495" cy="1199495"/>
      </dsp:txXfrm>
    </dsp:sp>
    <dsp:sp modelId="{C7683012-D64F-7944-BBE2-0D3718E76DB2}">
      <dsp:nvSpPr>
        <dsp:cNvPr id="0" name=""/>
        <dsp:cNvSpPr/>
      </dsp:nvSpPr>
      <dsp:spPr>
        <a:xfrm rot="1800000">
          <a:off x="4679153" y="3613483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922549" y="3619858"/>
        <a:ext cx="25620" cy="25620"/>
      </dsp:txXfrm>
    </dsp:sp>
    <dsp:sp modelId="{70232E88-94A9-7C47-9467-6E76A3635DDC}">
      <dsp:nvSpPr>
        <dsp:cNvPr id="0" name=""/>
        <dsp:cNvSpPr/>
      </dsp:nvSpPr>
      <dsp:spPr>
        <a:xfrm>
          <a:off x="5043608" y="3336686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353078"/>
                <a:satOff val="1687"/>
                <a:lumOff val="2353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353078"/>
                <a:satOff val="1687"/>
                <a:lumOff val="2353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have/eat breakfast</a:t>
          </a:r>
        </a:p>
      </dsp:txBody>
      <dsp:txXfrm>
        <a:off x="5292032" y="3585110"/>
        <a:ext cx="1199495" cy="1199495"/>
      </dsp:txXfrm>
    </dsp:sp>
    <dsp:sp modelId="{139F02D0-482D-384E-92EC-47B0F818A6E1}">
      <dsp:nvSpPr>
        <dsp:cNvPr id="0" name=""/>
        <dsp:cNvSpPr/>
      </dsp:nvSpPr>
      <dsp:spPr>
        <a:xfrm rot="5400000">
          <a:off x="3722732" y="4165673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966129" y="4172047"/>
        <a:ext cx="25620" cy="25620"/>
      </dsp:txXfrm>
    </dsp:sp>
    <dsp:sp modelId="{F46A32B0-50DC-E341-AF8F-9863AD2CEF3E}">
      <dsp:nvSpPr>
        <dsp:cNvPr id="0" name=""/>
        <dsp:cNvSpPr/>
      </dsp:nvSpPr>
      <dsp:spPr>
        <a:xfrm>
          <a:off x="3130768" y="4441065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529618"/>
                <a:satOff val="2531"/>
                <a:lumOff val="353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529618"/>
                <a:satOff val="2531"/>
                <a:lumOff val="353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wash face</a:t>
          </a:r>
        </a:p>
      </dsp:txBody>
      <dsp:txXfrm>
        <a:off x="3379192" y="4689489"/>
        <a:ext cx="1199495" cy="1199495"/>
      </dsp:txXfrm>
    </dsp:sp>
    <dsp:sp modelId="{150C06CD-BC50-024F-8AD1-F6D0132D46CC}">
      <dsp:nvSpPr>
        <dsp:cNvPr id="0" name=""/>
        <dsp:cNvSpPr/>
      </dsp:nvSpPr>
      <dsp:spPr>
        <a:xfrm rot="9000000">
          <a:off x="2766312" y="3613483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3009709" y="3619858"/>
        <a:ext cx="25620" cy="25620"/>
      </dsp:txXfrm>
    </dsp:sp>
    <dsp:sp modelId="{68C3D802-9E20-1449-BF30-637835687ED8}">
      <dsp:nvSpPr>
        <dsp:cNvPr id="0" name=""/>
        <dsp:cNvSpPr/>
      </dsp:nvSpPr>
      <dsp:spPr>
        <a:xfrm>
          <a:off x="1217927" y="3336686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706157"/>
                <a:satOff val="3374"/>
                <a:lumOff val="4706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706157"/>
                <a:satOff val="3374"/>
                <a:lumOff val="4706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read (a book)</a:t>
          </a:r>
        </a:p>
      </dsp:txBody>
      <dsp:txXfrm>
        <a:off x="1466351" y="3585110"/>
        <a:ext cx="1199495" cy="1199495"/>
      </dsp:txXfrm>
    </dsp:sp>
    <dsp:sp modelId="{67ABCCB8-B577-1C4B-A2DD-71C88D6CFBBF}">
      <dsp:nvSpPr>
        <dsp:cNvPr id="0" name=""/>
        <dsp:cNvSpPr/>
      </dsp:nvSpPr>
      <dsp:spPr>
        <a:xfrm rot="12600000">
          <a:off x="2766312" y="2509104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3009709" y="2515479"/>
        <a:ext cx="25620" cy="25620"/>
      </dsp:txXfrm>
    </dsp:sp>
    <dsp:sp modelId="{34FFFB95-38F9-BD4A-926B-FBD47A0E1F5F}">
      <dsp:nvSpPr>
        <dsp:cNvPr id="0" name=""/>
        <dsp:cNvSpPr/>
      </dsp:nvSpPr>
      <dsp:spPr>
        <a:xfrm>
          <a:off x="1217927" y="1127928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stretch</a:t>
          </a:r>
        </a:p>
      </dsp:txBody>
      <dsp:txXfrm>
        <a:off x="1466351" y="1376352"/>
        <a:ext cx="1199495" cy="1199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A7358-22E5-084D-BD08-AA538C3EC4D6}">
      <dsp:nvSpPr>
        <dsp:cNvPr id="0" name=""/>
        <dsp:cNvSpPr/>
      </dsp:nvSpPr>
      <dsp:spPr>
        <a:xfrm rot="5400000">
          <a:off x="2392304" y="-899287"/>
          <a:ext cx="580599" cy="2524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= courageous</a:t>
          </a:r>
        </a:p>
      </dsp:txBody>
      <dsp:txXfrm rot="-5400000">
        <a:off x="1420202" y="101158"/>
        <a:ext cx="2496461" cy="523913"/>
      </dsp:txXfrm>
    </dsp:sp>
    <dsp:sp modelId="{E40366BB-EF2F-3542-8E9D-94A630A6321A}">
      <dsp:nvSpPr>
        <dsp:cNvPr id="0" name=""/>
        <dsp:cNvSpPr/>
      </dsp:nvSpPr>
      <dsp:spPr>
        <a:xfrm>
          <a:off x="0" y="240"/>
          <a:ext cx="1420202" cy="725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brave</a:t>
          </a:r>
        </a:p>
      </dsp:txBody>
      <dsp:txXfrm>
        <a:off x="35428" y="35668"/>
        <a:ext cx="1349346" cy="654893"/>
      </dsp:txXfrm>
    </dsp:sp>
    <dsp:sp modelId="{CB745FED-6E84-9442-A0C2-B1C63E07DCD7}">
      <dsp:nvSpPr>
        <dsp:cNvPr id="0" name=""/>
        <dsp:cNvSpPr/>
      </dsp:nvSpPr>
      <dsp:spPr>
        <a:xfrm rot="5400000">
          <a:off x="2392304" y="-137250"/>
          <a:ext cx="580599" cy="2524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= film</a:t>
          </a:r>
        </a:p>
      </dsp:txBody>
      <dsp:txXfrm rot="-5400000">
        <a:off x="1420202" y="863195"/>
        <a:ext cx="2496461" cy="523913"/>
      </dsp:txXfrm>
    </dsp:sp>
    <dsp:sp modelId="{3133DB4D-A9CA-6C4B-9E47-4B1BAA292BE7}">
      <dsp:nvSpPr>
        <dsp:cNvPr id="0" name=""/>
        <dsp:cNvSpPr/>
      </dsp:nvSpPr>
      <dsp:spPr>
        <a:xfrm>
          <a:off x="0" y="762277"/>
          <a:ext cx="1420202" cy="725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movie</a:t>
          </a:r>
        </a:p>
      </dsp:txBody>
      <dsp:txXfrm>
        <a:off x="35428" y="797705"/>
        <a:ext cx="1349346" cy="654893"/>
      </dsp:txXfrm>
    </dsp:sp>
    <dsp:sp modelId="{2C2BE74A-A5DE-1C45-81D4-EC801E796F02}">
      <dsp:nvSpPr>
        <dsp:cNvPr id="0" name=""/>
        <dsp:cNvSpPr/>
      </dsp:nvSpPr>
      <dsp:spPr>
        <a:xfrm rot="5400000">
          <a:off x="2392304" y="624786"/>
          <a:ext cx="580599" cy="2524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= definitely</a:t>
          </a:r>
        </a:p>
      </dsp:txBody>
      <dsp:txXfrm rot="-5400000">
        <a:off x="1420202" y="1625232"/>
        <a:ext cx="2496461" cy="523913"/>
      </dsp:txXfrm>
    </dsp:sp>
    <dsp:sp modelId="{4C8B5A6B-62F8-064A-83E9-490510E2884C}">
      <dsp:nvSpPr>
        <dsp:cNvPr id="0" name=""/>
        <dsp:cNvSpPr/>
      </dsp:nvSpPr>
      <dsp:spPr>
        <a:xfrm>
          <a:off x="0" y="1524314"/>
          <a:ext cx="1420202" cy="725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of course</a:t>
          </a:r>
        </a:p>
      </dsp:txBody>
      <dsp:txXfrm>
        <a:off x="35428" y="1559742"/>
        <a:ext cx="1349346" cy="654893"/>
      </dsp:txXfrm>
    </dsp:sp>
    <dsp:sp modelId="{607140BC-83C5-D54C-9CB2-8CC5EB5644D1}">
      <dsp:nvSpPr>
        <dsp:cNvPr id="0" name=""/>
        <dsp:cNvSpPr/>
      </dsp:nvSpPr>
      <dsp:spPr>
        <a:xfrm rot="5400000">
          <a:off x="2392304" y="1386823"/>
          <a:ext cx="580599" cy="2524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= sociable</a:t>
          </a:r>
        </a:p>
      </dsp:txBody>
      <dsp:txXfrm rot="-5400000">
        <a:off x="1420202" y="2387269"/>
        <a:ext cx="2496461" cy="523913"/>
      </dsp:txXfrm>
    </dsp:sp>
    <dsp:sp modelId="{F83DAAF9-09AA-5D47-84F5-1C91F1171FD3}">
      <dsp:nvSpPr>
        <dsp:cNvPr id="0" name=""/>
        <dsp:cNvSpPr/>
      </dsp:nvSpPr>
      <dsp:spPr>
        <a:xfrm>
          <a:off x="0" y="2286351"/>
          <a:ext cx="1420202" cy="725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outgoing</a:t>
          </a:r>
        </a:p>
      </dsp:txBody>
      <dsp:txXfrm>
        <a:off x="35428" y="2321779"/>
        <a:ext cx="1349346" cy="654893"/>
      </dsp:txXfrm>
    </dsp:sp>
    <dsp:sp modelId="{D9080FDC-95C7-944F-9977-27906C423E20}">
      <dsp:nvSpPr>
        <dsp:cNvPr id="0" name=""/>
        <dsp:cNvSpPr/>
      </dsp:nvSpPr>
      <dsp:spPr>
        <a:xfrm rot="5400000">
          <a:off x="2392304" y="2148860"/>
          <a:ext cx="580599" cy="2524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= impolite</a:t>
          </a:r>
        </a:p>
      </dsp:txBody>
      <dsp:txXfrm rot="-5400000">
        <a:off x="1420202" y="3149306"/>
        <a:ext cx="2496461" cy="523913"/>
      </dsp:txXfrm>
    </dsp:sp>
    <dsp:sp modelId="{FFECFDB8-07E3-914A-9FF6-9AF450D70286}">
      <dsp:nvSpPr>
        <dsp:cNvPr id="0" name=""/>
        <dsp:cNvSpPr/>
      </dsp:nvSpPr>
      <dsp:spPr>
        <a:xfrm>
          <a:off x="0" y="3048388"/>
          <a:ext cx="1420202" cy="725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rude</a:t>
          </a:r>
        </a:p>
      </dsp:txBody>
      <dsp:txXfrm>
        <a:off x="35428" y="3083816"/>
        <a:ext cx="1349346" cy="654893"/>
      </dsp:txXfrm>
    </dsp:sp>
    <dsp:sp modelId="{98B9FE4C-919F-174B-8FD0-E8BB0C5589B7}">
      <dsp:nvSpPr>
        <dsp:cNvPr id="0" name=""/>
        <dsp:cNvSpPr/>
      </dsp:nvSpPr>
      <dsp:spPr>
        <a:xfrm rot="5400000">
          <a:off x="2392304" y="2910897"/>
          <a:ext cx="580599" cy="2524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= timid</a:t>
          </a:r>
        </a:p>
      </dsp:txBody>
      <dsp:txXfrm rot="-5400000">
        <a:off x="1420202" y="3911343"/>
        <a:ext cx="2496461" cy="523913"/>
      </dsp:txXfrm>
    </dsp:sp>
    <dsp:sp modelId="{0D9FB9E2-93C5-2B4B-ADE1-422946CFFEF7}">
      <dsp:nvSpPr>
        <dsp:cNvPr id="0" name=""/>
        <dsp:cNvSpPr/>
      </dsp:nvSpPr>
      <dsp:spPr>
        <a:xfrm>
          <a:off x="0" y="3810425"/>
          <a:ext cx="1420202" cy="725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shy</a:t>
          </a:r>
        </a:p>
      </dsp:txBody>
      <dsp:txXfrm>
        <a:off x="35428" y="3845853"/>
        <a:ext cx="1349346" cy="654893"/>
      </dsp:txXfrm>
    </dsp:sp>
    <dsp:sp modelId="{C1EE62DD-5CDB-6D4C-83D1-7674F701985A}">
      <dsp:nvSpPr>
        <dsp:cNvPr id="0" name=""/>
        <dsp:cNvSpPr/>
      </dsp:nvSpPr>
      <dsp:spPr>
        <a:xfrm rot="5400000">
          <a:off x="2392304" y="3672934"/>
          <a:ext cx="580599" cy="2524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= to start</a:t>
          </a:r>
        </a:p>
      </dsp:txBody>
      <dsp:txXfrm rot="-5400000">
        <a:off x="1420202" y="4673380"/>
        <a:ext cx="2496461" cy="523913"/>
      </dsp:txXfrm>
    </dsp:sp>
    <dsp:sp modelId="{F21A4B8E-488F-DC47-9E45-3D8F7DB49E41}">
      <dsp:nvSpPr>
        <dsp:cNvPr id="0" name=""/>
        <dsp:cNvSpPr/>
      </dsp:nvSpPr>
      <dsp:spPr>
        <a:xfrm>
          <a:off x="0" y="4572462"/>
          <a:ext cx="1420202" cy="725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to begin</a:t>
          </a:r>
        </a:p>
      </dsp:txBody>
      <dsp:txXfrm>
        <a:off x="35428" y="4607890"/>
        <a:ext cx="1349346" cy="654893"/>
      </dsp:txXfrm>
    </dsp:sp>
    <dsp:sp modelId="{E853EE21-B61E-8D44-8A6A-76FD0E571981}">
      <dsp:nvSpPr>
        <dsp:cNvPr id="0" name=""/>
        <dsp:cNvSpPr/>
      </dsp:nvSpPr>
      <dsp:spPr>
        <a:xfrm rot="5400000">
          <a:off x="2392304" y="4434971"/>
          <a:ext cx="580599" cy="2524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= to deal with</a:t>
          </a:r>
        </a:p>
      </dsp:txBody>
      <dsp:txXfrm rot="-5400000">
        <a:off x="1420202" y="5435417"/>
        <a:ext cx="2496461" cy="523913"/>
      </dsp:txXfrm>
    </dsp:sp>
    <dsp:sp modelId="{6A485011-6379-0049-AFBF-9263069F2567}">
      <dsp:nvSpPr>
        <dsp:cNvPr id="0" name=""/>
        <dsp:cNvSpPr/>
      </dsp:nvSpPr>
      <dsp:spPr>
        <a:xfrm>
          <a:off x="0" y="5334499"/>
          <a:ext cx="1420202" cy="725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to cope with</a:t>
          </a:r>
        </a:p>
      </dsp:txBody>
      <dsp:txXfrm>
        <a:off x="35428" y="5369927"/>
        <a:ext cx="1349346" cy="6548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3EE21-B61E-8D44-8A6A-76FD0E571981}">
      <dsp:nvSpPr>
        <dsp:cNvPr id="0" name=""/>
        <dsp:cNvSpPr/>
      </dsp:nvSpPr>
      <dsp:spPr>
        <a:xfrm rot="5400000">
          <a:off x="2350579" y="-846853"/>
          <a:ext cx="664049" cy="2524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= to deal with</a:t>
          </a:r>
        </a:p>
      </dsp:txBody>
      <dsp:txXfrm rot="-5400000">
        <a:off x="1420202" y="115940"/>
        <a:ext cx="2492388" cy="599217"/>
      </dsp:txXfrm>
    </dsp:sp>
    <dsp:sp modelId="{6A485011-6379-0049-AFBF-9263069F2567}">
      <dsp:nvSpPr>
        <dsp:cNvPr id="0" name=""/>
        <dsp:cNvSpPr/>
      </dsp:nvSpPr>
      <dsp:spPr>
        <a:xfrm>
          <a:off x="0" y="517"/>
          <a:ext cx="1420202" cy="830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to cope with</a:t>
          </a:r>
        </a:p>
      </dsp:txBody>
      <dsp:txXfrm>
        <a:off x="40520" y="41037"/>
        <a:ext cx="1339162" cy="749022"/>
      </dsp:txXfrm>
    </dsp:sp>
    <dsp:sp modelId="{026CB306-C579-EA4E-BF72-B41FA5A2CF71}">
      <dsp:nvSpPr>
        <dsp:cNvPr id="0" name=""/>
        <dsp:cNvSpPr/>
      </dsp:nvSpPr>
      <dsp:spPr>
        <a:xfrm rot="5400000">
          <a:off x="2350579" y="24711"/>
          <a:ext cx="664049" cy="2524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= to replace</a:t>
          </a:r>
        </a:p>
      </dsp:txBody>
      <dsp:txXfrm rot="-5400000">
        <a:off x="1420202" y="987504"/>
        <a:ext cx="2492388" cy="599217"/>
      </dsp:txXfrm>
    </dsp:sp>
    <dsp:sp modelId="{DB4AF952-89A3-5546-A68C-202D28535D6B}">
      <dsp:nvSpPr>
        <dsp:cNvPr id="0" name=""/>
        <dsp:cNvSpPr/>
      </dsp:nvSpPr>
      <dsp:spPr>
        <a:xfrm>
          <a:off x="0" y="872083"/>
          <a:ext cx="1420202" cy="830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to dislodge</a:t>
          </a:r>
        </a:p>
      </dsp:txBody>
      <dsp:txXfrm>
        <a:off x="40520" y="912603"/>
        <a:ext cx="1339162" cy="749022"/>
      </dsp:txXfrm>
    </dsp:sp>
    <dsp:sp modelId="{1F4ECFB9-B2A9-D44E-8147-C46F91A2ADA6}">
      <dsp:nvSpPr>
        <dsp:cNvPr id="0" name=""/>
        <dsp:cNvSpPr/>
      </dsp:nvSpPr>
      <dsp:spPr>
        <a:xfrm rot="5400000">
          <a:off x="2350579" y="896277"/>
          <a:ext cx="664049" cy="2524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= to finish</a:t>
          </a:r>
        </a:p>
      </dsp:txBody>
      <dsp:txXfrm rot="-5400000">
        <a:off x="1420202" y="1859070"/>
        <a:ext cx="2492388" cy="599217"/>
      </dsp:txXfrm>
    </dsp:sp>
    <dsp:sp modelId="{DC4941AA-7E5D-344D-9638-EDE08E95F1D0}">
      <dsp:nvSpPr>
        <dsp:cNvPr id="0" name=""/>
        <dsp:cNvSpPr/>
      </dsp:nvSpPr>
      <dsp:spPr>
        <a:xfrm>
          <a:off x="0" y="1743648"/>
          <a:ext cx="1420202" cy="830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to </a:t>
          </a:r>
          <a:r>
            <a:rPr lang="pt-BR" sz="2100" kern="1200" dirty="0" err="1"/>
            <a:t>end</a:t>
          </a:r>
          <a:endParaRPr lang="pt-BR" sz="2100" kern="1200" dirty="0"/>
        </a:p>
      </dsp:txBody>
      <dsp:txXfrm>
        <a:off x="40520" y="1784168"/>
        <a:ext cx="1339162" cy="749022"/>
      </dsp:txXfrm>
    </dsp:sp>
    <dsp:sp modelId="{BF0F4DAB-326B-AE41-9384-D984A5FDDEE1}">
      <dsp:nvSpPr>
        <dsp:cNvPr id="0" name=""/>
        <dsp:cNvSpPr/>
      </dsp:nvSpPr>
      <dsp:spPr>
        <a:xfrm rot="5400000">
          <a:off x="2350579" y="1767842"/>
          <a:ext cx="664049" cy="2524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= to establish</a:t>
          </a:r>
        </a:p>
      </dsp:txBody>
      <dsp:txXfrm rot="-5400000">
        <a:off x="1420202" y="2730635"/>
        <a:ext cx="2492388" cy="599217"/>
      </dsp:txXfrm>
    </dsp:sp>
    <dsp:sp modelId="{C703577D-BA7E-B34C-A119-0715230B1EBE}">
      <dsp:nvSpPr>
        <dsp:cNvPr id="0" name=""/>
        <dsp:cNvSpPr/>
      </dsp:nvSpPr>
      <dsp:spPr>
        <a:xfrm>
          <a:off x="0" y="2615213"/>
          <a:ext cx="1420202" cy="830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to set</a:t>
          </a:r>
        </a:p>
      </dsp:txBody>
      <dsp:txXfrm>
        <a:off x="40520" y="2655733"/>
        <a:ext cx="1339162" cy="749022"/>
      </dsp:txXfrm>
    </dsp:sp>
    <dsp:sp modelId="{4A0486E8-F3D5-AE40-9457-6DFEB528E133}">
      <dsp:nvSpPr>
        <dsp:cNvPr id="0" name=""/>
        <dsp:cNvSpPr/>
      </dsp:nvSpPr>
      <dsp:spPr>
        <a:xfrm rot="5400000">
          <a:off x="2350579" y="2639407"/>
          <a:ext cx="664049" cy="2524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= helpful</a:t>
          </a:r>
        </a:p>
      </dsp:txBody>
      <dsp:txXfrm rot="-5400000">
        <a:off x="1420202" y="3602200"/>
        <a:ext cx="2492388" cy="599217"/>
      </dsp:txXfrm>
    </dsp:sp>
    <dsp:sp modelId="{5CC9003B-50EF-5D4D-AD4C-9B2A5296CEF0}">
      <dsp:nvSpPr>
        <dsp:cNvPr id="0" name=""/>
        <dsp:cNvSpPr/>
      </dsp:nvSpPr>
      <dsp:spPr>
        <a:xfrm>
          <a:off x="0" y="3486778"/>
          <a:ext cx="1420202" cy="830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useful</a:t>
          </a:r>
        </a:p>
      </dsp:txBody>
      <dsp:txXfrm>
        <a:off x="40520" y="3527298"/>
        <a:ext cx="1339162" cy="749022"/>
      </dsp:txXfrm>
    </dsp:sp>
    <dsp:sp modelId="{F94B2E52-FD5A-E144-B323-49E8D7DF8B70}">
      <dsp:nvSpPr>
        <dsp:cNvPr id="0" name=""/>
        <dsp:cNvSpPr/>
      </dsp:nvSpPr>
      <dsp:spPr>
        <a:xfrm rot="5400000">
          <a:off x="2350579" y="3510972"/>
          <a:ext cx="664049" cy="2524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= essential</a:t>
          </a:r>
        </a:p>
      </dsp:txBody>
      <dsp:txXfrm rot="-5400000">
        <a:off x="1420202" y="4473765"/>
        <a:ext cx="2492388" cy="599217"/>
      </dsp:txXfrm>
    </dsp:sp>
    <dsp:sp modelId="{3F8CF375-92F0-0048-97F6-08B78BF05364}">
      <dsp:nvSpPr>
        <dsp:cNvPr id="0" name=""/>
        <dsp:cNvSpPr/>
      </dsp:nvSpPr>
      <dsp:spPr>
        <a:xfrm>
          <a:off x="0" y="4358343"/>
          <a:ext cx="1420202" cy="830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vital</a:t>
          </a:r>
        </a:p>
      </dsp:txBody>
      <dsp:txXfrm>
        <a:off x="40520" y="4398863"/>
        <a:ext cx="1339162" cy="749022"/>
      </dsp:txXfrm>
    </dsp:sp>
    <dsp:sp modelId="{6BD5B7E5-C8BD-4A4A-862B-685A30424FA3}">
      <dsp:nvSpPr>
        <dsp:cNvPr id="0" name=""/>
        <dsp:cNvSpPr/>
      </dsp:nvSpPr>
      <dsp:spPr>
        <a:xfrm rot="5400000">
          <a:off x="2350579" y="4382537"/>
          <a:ext cx="664049" cy="2524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= marvelous</a:t>
          </a:r>
        </a:p>
      </dsp:txBody>
      <dsp:txXfrm rot="-5400000">
        <a:off x="1420202" y="5345330"/>
        <a:ext cx="2492388" cy="599217"/>
      </dsp:txXfrm>
    </dsp:sp>
    <dsp:sp modelId="{DF2C1803-1158-6844-8C27-48DAC2506334}">
      <dsp:nvSpPr>
        <dsp:cNvPr id="0" name=""/>
        <dsp:cNvSpPr/>
      </dsp:nvSpPr>
      <dsp:spPr>
        <a:xfrm>
          <a:off x="0" y="5229909"/>
          <a:ext cx="1420202" cy="830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wonderful</a:t>
          </a:r>
        </a:p>
      </dsp:txBody>
      <dsp:txXfrm>
        <a:off x="40520" y="5270429"/>
        <a:ext cx="1339162" cy="749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Vocabulary corner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Diagrama, Texto, Quadro de comunicações&#10;&#10;Descrição gerada automaticamente com confiança média">
            <a:extLst>
              <a:ext uri="{FF2B5EF4-FFF2-40B4-BE49-F238E27FC236}">
                <a16:creationId xmlns:a16="http://schemas.microsoft.com/office/drawing/2014/main" id="{F3CF404C-885A-3BE0-44FC-8CFDB39561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8054"/>
            <a:ext cx="3044952" cy="40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 book genres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03C148-E5F6-DF8A-F91E-8837A8FCB4F4}"/>
              </a:ext>
            </a:extLst>
          </p:cNvPr>
          <p:cNvSpPr txBox="1"/>
          <p:nvPr/>
        </p:nvSpPr>
        <p:spPr>
          <a:xfrm>
            <a:off x="4958393" y="263298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fanfiction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BBE67F-CBD4-5767-9621-86D3A9F94CF9}"/>
              </a:ext>
            </a:extLst>
          </p:cNvPr>
          <p:cNvSpPr txBox="1"/>
          <p:nvPr/>
        </p:nvSpPr>
        <p:spPr>
          <a:xfrm>
            <a:off x="4958393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fantasy novel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1B3B45-33B1-229A-6AA5-F4E6D46DB623}"/>
              </a:ext>
            </a:extLst>
          </p:cNvPr>
          <p:cNvSpPr txBox="1"/>
          <p:nvPr/>
        </p:nvSpPr>
        <p:spPr>
          <a:xfrm>
            <a:off x="7387033" y="263298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memoir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F27947-6BEF-853A-D827-0761BD7EB792}"/>
              </a:ext>
            </a:extLst>
          </p:cNvPr>
          <p:cNvSpPr txBox="1"/>
          <p:nvPr/>
        </p:nvSpPr>
        <p:spPr>
          <a:xfrm>
            <a:off x="7387033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mystery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863B0E0-F05C-4A9B-EA9D-F11645A5C5B5}"/>
              </a:ext>
            </a:extLst>
          </p:cNvPr>
          <p:cNvSpPr txBox="1"/>
          <p:nvPr/>
        </p:nvSpPr>
        <p:spPr>
          <a:xfrm>
            <a:off x="9768865" y="263298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play script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4602D8-359F-C1AE-D47A-7C413E346EA0}"/>
              </a:ext>
            </a:extLst>
          </p:cNvPr>
          <p:cNvSpPr txBox="1"/>
          <p:nvPr/>
        </p:nvSpPr>
        <p:spPr>
          <a:xfrm>
            <a:off x="9768865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poetry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8894609-DEC8-B3E3-F41A-BD56781F6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112" y="438289"/>
            <a:ext cx="1344013" cy="213663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823FF6F-E7EA-72D9-B43B-3D63FFFF1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189" y="3496933"/>
            <a:ext cx="1481861" cy="213663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4A3289B-0174-3F99-354F-A61D80C5B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776" y="438289"/>
            <a:ext cx="1412937" cy="213663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40DF5DB-C921-A401-4A99-8D402FE75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827" y="3448315"/>
            <a:ext cx="1309552" cy="213663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C3BED0E-827F-9764-7ACA-5D1D4308A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0258" y="438288"/>
            <a:ext cx="1447399" cy="213663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CDE7AFA-574C-BBA0-3916-8BC9BBD97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4858" y="3496933"/>
            <a:ext cx="1585247" cy="2136637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F3C3AE17-4C80-47E4-0CB9-2A67E8DE441D}"/>
              </a:ext>
            </a:extLst>
          </p:cNvPr>
          <p:cNvSpPr txBox="1"/>
          <p:nvPr/>
        </p:nvSpPr>
        <p:spPr>
          <a:xfrm rot="16200000">
            <a:off x="5506598" y="1313151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INDEPENDENTLY PUBLISHED</a:t>
            </a:r>
            <a:endParaRPr lang="pt-BR" sz="10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54D78DF-8495-046A-7E79-069214301C2C}"/>
              </a:ext>
            </a:extLst>
          </p:cNvPr>
          <p:cNvSpPr txBox="1"/>
          <p:nvPr/>
        </p:nvSpPr>
        <p:spPr>
          <a:xfrm rot="16200000">
            <a:off x="7975962" y="1268758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HARPERONE</a:t>
            </a:r>
            <a:endParaRPr lang="pt-BR" sz="10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68B466C-AF43-ADB4-DE7F-22B1165E6450}"/>
              </a:ext>
            </a:extLst>
          </p:cNvPr>
          <p:cNvSpPr txBox="1"/>
          <p:nvPr/>
        </p:nvSpPr>
        <p:spPr>
          <a:xfrm rot="16200000">
            <a:off x="5629709" y="4318510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SCHOLASTIC</a:t>
            </a:r>
            <a:endParaRPr lang="pt-BR" sz="10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577F57E-B188-0091-3D20-DA8CA224A58B}"/>
              </a:ext>
            </a:extLst>
          </p:cNvPr>
          <p:cNvSpPr txBox="1"/>
          <p:nvPr/>
        </p:nvSpPr>
        <p:spPr>
          <a:xfrm rot="16200000">
            <a:off x="7866914" y="4318510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WEST MARGIN PRESS</a:t>
            </a:r>
            <a:endParaRPr lang="pt-BR" sz="10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3180F76-0270-A34D-97FC-F5DF9B6302BF}"/>
              </a:ext>
            </a:extLst>
          </p:cNvPr>
          <p:cNvSpPr txBox="1"/>
          <p:nvPr/>
        </p:nvSpPr>
        <p:spPr>
          <a:xfrm rot="16200000">
            <a:off x="10499986" y="4338280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GLOBAL EDITORA</a:t>
            </a:r>
            <a:endParaRPr lang="pt-BR" sz="10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FE0A001-4B6D-C43B-0576-0B51A509047A}"/>
              </a:ext>
            </a:extLst>
          </p:cNvPr>
          <p:cNvSpPr txBox="1"/>
          <p:nvPr/>
        </p:nvSpPr>
        <p:spPr>
          <a:xfrm rot="16200000">
            <a:off x="10377809" y="128778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SCHOLASTIC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62598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 book genres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03C148-E5F6-DF8A-F91E-8837A8FCB4F4}"/>
              </a:ext>
            </a:extLst>
          </p:cNvPr>
          <p:cNvSpPr txBox="1"/>
          <p:nvPr/>
        </p:nvSpPr>
        <p:spPr>
          <a:xfrm>
            <a:off x="4958393" y="2632980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romance novel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BBE67F-CBD4-5767-9621-86D3A9F94CF9}"/>
              </a:ext>
            </a:extLst>
          </p:cNvPr>
          <p:cNvSpPr txBox="1"/>
          <p:nvPr/>
        </p:nvSpPr>
        <p:spPr>
          <a:xfrm>
            <a:off x="4958393" y="5682189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science fiction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1B3B45-33B1-229A-6AA5-F4E6D46DB623}"/>
              </a:ext>
            </a:extLst>
          </p:cNvPr>
          <p:cNvSpPr txBox="1"/>
          <p:nvPr/>
        </p:nvSpPr>
        <p:spPr>
          <a:xfrm>
            <a:off x="7387033" y="263298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self-help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F27947-6BEF-853A-D827-0761BD7EB792}"/>
              </a:ext>
            </a:extLst>
          </p:cNvPr>
          <p:cNvSpPr txBox="1"/>
          <p:nvPr/>
        </p:nvSpPr>
        <p:spPr>
          <a:xfrm>
            <a:off x="7387033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short stories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863B0E0-F05C-4A9B-EA9D-F11645A5C5B5}"/>
              </a:ext>
            </a:extLst>
          </p:cNvPr>
          <p:cNvSpPr txBox="1"/>
          <p:nvPr/>
        </p:nvSpPr>
        <p:spPr>
          <a:xfrm>
            <a:off x="9768865" y="2632980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suspense/ thriller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4602D8-359F-C1AE-D47A-7C413E346EA0}"/>
              </a:ext>
            </a:extLst>
          </p:cNvPr>
          <p:cNvSpPr txBox="1"/>
          <p:nvPr/>
        </p:nvSpPr>
        <p:spPr>
          <a:xfrm>
            <a:off x="9768865" y="5682189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young adult novel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56B1091-7DB0-3A62-39AB-5D55E2C69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485" y="424319"/>
            <a:ext cx="1429103" cy="216108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60776AD-F7D6-0443-54EC-543114A68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85" y="3492541"/>
            <a:ext cx="1429103" cy="216108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8B13922-50B4-3E90-FF9D-AE7F4A6CB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54" y="424319"/>
            <a:ext cx="1394247" cy="216108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F3BD7A5-A923-3009-0B8B-9ADE57DF5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037" y="3492541"/>
            <a:ext cx="1429103" cy="216108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EC14614-35CA-6B55-C706-3CB1B08CD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4286" y="424319"/>
            <a:ext cx="1394247" cy="216108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5C47C44-3D98-2F5F-D1AE-D5525354D5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8951" y="3492541"/>
            <a:ext cx="1394247" cy="216108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8DA2E4B0-3596-795E-88D8-544F2A02FC6F}"/>
              </a:ext>
            </a:extLst>
          </p:cNvPr>
          <p:cNvSpPr txBox="1"/>
          <p:nvPr/>
        </p:nvSpPr>
        <p:spPr>
          <a:xfrm rot="16200000">
            <a:off x="5627419" y="1300609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GRAND CENTRAL PUBLISHING</a:t>
            </a:r>
            <a:endParaRPr lang="pt-BR" sz="10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C57283E-26FB-40BD-0A1F-6294399B6F7E}"/>
              </a:ext>
            </a:extLst>
          </p:cNvPr>
          <p:cNvSpPr txBox="1"/>
          <p:nvPr/>
        </p:nvSpPr>
        <p:spPr>
          <a:xfrm rot="16200000">
            <a:off x="8069014" y="1300609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RANDOM HOUSE TRADE</a:t>
            </a:r>
            <a:endParaRPr lang="pt-BR" sz="10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1DEC787-EFF9-A59C-F06D-68FA344788D9}"/>
              </a:ext>
            </a:extLst>
          </p:cNvPr>
          <p:cNvSpPr txBox="1"/>
          <p:nvPr/>
        </p:nvSpPr>
        <p:spPr>
          <a:xfrm rot="16200000">
            <a:off x="10415219" y="1300609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STORM HOUSE BOOKS</a:t>
            </a:r>
            <a:endParaRPr lang="pt-BR" sz="10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54311E8-1343-48A6-B2A0-B2979BBB3AE1}"/>
              </a:ext>
            </a:extLst>
          </p:cNvPr>
          <p:cNvSpPr txBox="1"/>
          <p:nvPr/>
        </p:nvSpPr>
        <p:spPr>
          <a:xfrm rot="16200000">
            <a:off x="5675099" y="4339424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SIMON &amp; SCHUSTER</a:t>
            </a:r>
            <a:endParaRPr lang="pt-BR" sz="10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ABE8144-A2F7-4FE8-92F0-EE6B53340ECB}"/>
              </a:ext>
            </a:extLst>
          </p:cNvPr>
          <p:cNvSpPr txBox="1"/>
          <p:nvPr/>
        </p:nvSpPr>
        <p:spPr>
          <a:xfrm rot="16200000">
            <a:off x="8009173" y="438371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MARINER BOOKS</a:t>
            </a:r>
            <a:endParaRPr lang="pt-BR" sz="10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4D729A4-C92A-B34E-5BDC-9B5DCC53767C}"/>
              </a:ext>
            </a:extLst>
          </p:cNvPr>
          <p:cNvSpPr txBox="1"/>
          <p:nvPr/>
        </p:nvSpPr>
        <p:spPr>
          <a:xfrm rot="16200000">
            <a:off x="10392086" y="4383715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PUFFIN BOOKS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86184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adjectives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0B6D47-E65D-719F-2555-344D5E363C50}"/>
              </a:ext>
            </a:extLst>
          </p:cNvPr>
          <p:cNvSpPr txBox="1"/>
          <p:nvPr/>
        </p:nvSpPr>
        <p:spPr>
          <a:xfrm>
            <a:off x="5129322" y="1781515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quiet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5797AB8-D4B3-7FB8-4EE8-4EA9B8A2BEB3}"/>
              </a:ext>
            </a:extLst>
          </p:cNvPr>
          <p:cNvSpPr txBox="1"/>
          <p:nvPr/>
        </p:nvSpPr>
        <p:spPr>
          <a:xfrm>
            <a:off x="5146266" y="4081495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hard-</a:t>
            </a:r>
            <a:r>
              <a:rPr lang="pt-BR" sz="2400" b="1" dirty="0" err="1"/>
              <a:t>working</a:t>
            </a:r>
            <a:endParaRPr lang="pt-BR" sz="2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70D56DB-AF2B-F31C-4397-0616C5CC3B32}"/>
              </a:ext>
            </a:extLst>
          </p:cNvPr>
          <p:cNvSpPr txBox="1"/>
          <p:nvPr/>
        </p:nvSpPr>
        <p:spPr>
          <a:xfrm>
            <a:off x="5146266" y="6043434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funny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4377FB3-0342-60AB-F86C-C951FC29BA82}"/>
              </a:ext>
            </a:extLst>
          </p:cNvPr>
          <p:cNvSpPr txBox="1"/>
          <p:nvPr/>
        </p:nvSpPr>
        <p:spPr>
          <a:xfrm>
            <a:off x="8819138" y="1756203"/>
            <a:ext cx="2897834" cy="430887"/>
          </a:xfrm>
          <a:custGeom>
            <a:avLst/>
            <a:gdLst>
              <a:gd name="connsiteX0" fmla="*/ 0 w 2897834"/>
              <a:gd name="connsiteY0" fmla="*/ 0 h 430887"/>
              <a:gd name="connsiteX1" fmla="*/ 2897834 w 2897834"/>
              <a:gd name="connsiteY1" fmla="*/ 0 h 430887"/>
              <a:gd name="connsiteX2" fmla="*/ 2897834 w 2897834"/>
              <a:gd name="connsiteY2" fmla="*/ 430887 h 430887"/>
              <a:gd name="connsiteX3" fmla="*/ 0 w 2897834"/>
              <a:gd name="connsiteY3" fmla="*/ 430887 h 430887"/>
              <a:gd name="connsiteX4" fmla="*/ 0 w 289783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30887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1686" y="73646"/>
                  <a:pt x="2896026" y="310895"/>
                  <a:pt x="2897834" y="430887"/>
                </a:cubicBezTo>
                <a:cubicBezTo>
                  <a:pt x="2316579" y="382656"/>
                  <a:pt x="782793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97834" h="430887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867492" y="55302"/>
                  <a:pt x="2876906" y="259425"/>
                  <a:pt x="2897834" y="430887"/>
                </a:cubicBezTo>
                <a:cubicBezTo>
                  <a:pt x="2555081" y="565487"/>
                  <a:pt x="434605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talkative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BCBA8D9-512A-425B-950E-BDF485A52513}"/>
              </a:ext>
            </a:extLst>
          </p:cNvPr>
          <p:cNvSpPr txBox="1"/>
          <p:nvPr/>
        </p:nvSpPr>
        <p:spPr>
          <a:xfrm>
            <a:off x="8898568" y="4112273"/>
            <a:ext cx="2818404" cy="430887"/>
          </a:xfrm>
          <a:custGeom>
            <a:avLst/>
            <a:gdLst>
              <a:gd name="connsiteX0" fmla="*/ 0 w 2818404"/>
              <a:gd name="connsiteY0" fmla="*/ 0 h 430887"/>
              <a:gd name="connsiteX1" fmla="*/ 2818404 w 2818404"/>
              <a:gd name="connsiteY1" fmla="*/ 0 h 430887"/>
              <a:gd name="connsiteX2" fmla="*/ 2818404 w 2818404"/>
              <a:gd name="connsiteY2" fmla="*/ 430887 h 430887"/>
              <a:gd name="connsiteX3" fmla="*/ 0 w 2818404"/>
              <a:gd name="connsiteY3" fmla="*/ 430887 h 430887"/>
              <a:gd name="connsiteX4" fmla="*/ 0 w 281840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4" h="430887" fill="none" extrusionOk="0">
                <a:moveTo>
                  <a:pt x="0" y="0"/>
                </a:moveTo>
                <a:cubicBezTo>
                  <a:pt x="1196723" y="-49533"/>
                  <a:pt x="2312696" y="-14809"/>
                  <a:pt x="2818404" y="0"/>
                </a:cubicBezTo>
                <a:cubicBezTo>
                  <a:pt x="2812256" y="73646"/>
                  <a:pt x="2816596" y="310895"/>
                  <a:pt x="2818404" y="430887"/>
                </a:cubicBezTo>
                <a:cubicBezTo>
                  <a:pt x="2350571" y="382656"/>
                  <a:pt x="1221959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18404" h="430887" stroke="0" extrusionOk="0">
                <a:moveTo>
                  <a:pt x="0" y="0"/>
                </a:moveTo>
                <a:cubicBezTo>
                  <a:pt x="870361" y="118645"/>
                  <a:pt x="2306020" y="116012"/>
                  <a:pt x="2818404" y="0"/>
                </a:cubicBezTo>
                <a:cubicBezTo>
                  <a:pt x="2788062" y="55302"/>
                  <a:pt x="2797476" y="259425"/>
                  <a:pt x="2818404" y="430887"/>
                </a:cubicBezTo>
                <a:cubicBezTo>
                  <a:pt x="1963415" y="565487"/>
                  <a:pt x="937570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lazy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5F2121-1153-6674-663A-08BAFC5EEAEB}"/>
              </a:ext>
            </a:extLst>
          </p:cNvPr>
          <p:cNvSpPr txBox="1"/>
          <p:nvPr/>
        </p:nvSpPr>
        <p:spPr>
          <a:xfrm>
            <a:off x="8898569" y="6043433"/>
            <a:ext cx="2818403" cy="461665"/>
          </a:xfrm>
          <a:custGeom>
            <a:avLst/>
            <a:gdLst>
              <a:gd name="connsiteX0" fmla="*/ 0 w 2818403"/>
              <a:gd name="connsiteY0" fmla="*/ 0 h 461665"/>
              <a:gd name="connsiteX1" fmla="*/ 2818403 w 2818403"/>
              <a:gd name="connsiteY1" fmla="*/ 0 h 461665"/>
              <a:gd name="connsiteX2" fmla="*/ 2818403 w 2818403"/>
              <a:gd name="connsiteY2" fmla="*/ 461665 h 461665"/>
              <a:gd name="connsiteX3" fmla="*/ 0 w 2818403"/>
              <a:gd name="connsiteY3" fmla="*/ 461665 h 461665"/>
              <a:gd name="connsiteX4" fmla="*/ 0 w 28184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3" h="461665" fill="none" extrusionOk="0">
                <a:moveTo>
                  <a:pt x="0" y="0"/>
                </a:moveTo>
                <a:cubicBezTo>
                  <a:pt x="1197663" y="-49533"/>
                  <a:pt x="2313870" y="-14809"/>
                  <a:pt x="2818403" y="0"/>
                </a:cubicBezTo>
                <a:cubicBezTo>
                  <a:pt x="2816255" y="186521"/>
                  <a:pt x="2816110" y="313513"/>
                  <a:pt x="2818403" y="461665"/>
                </a:cubicBezTo>
                <a:cubicBezTo>
                  <a:pt x="2349564" y="413434"/>
                  <a:pt x="122160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18403" h="461665" stroke="0" extrusionOk="0">
                <a:moveTo>
                  <a:pt x="0" y="0"/>
                </a:moveTo>
                <a:cubicBezTo>
                  <a:pt x="870531" y="118645"/>
                  <a:pt x="2306544" y="116012"/>
                  <a:pt x="2818403" y="0"/>
                </a:cubicBezTo>
                <a:cubicBezTo>
                  <a:pt x="2837149" y="143527"/>
                  <a:pt x="2791413" y="261265"/>
                  <a:pt x="2818403" y="461665"/>
                </a:cubicBezTo>
                <a:cubicBezTo>
                  <a:pt x="1962663" y="596265"/>
                  <a:pt x="93636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serious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76E05F6-816A-7C94-D853-1CD04663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89" y="323772"/>
            <a:ext cx="927100" cy="14097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17F2028-A25E-78CF-FE46-C8BD6F223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905" y="415865"/>
            <a:ext cx="2146300" cy="13208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87D995B-183B-84CB-1BEB-383081922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133" y="2740738"/>
            <a:ext cx="1308100" cy="13081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C2058F5-110D-61A7-53E8-348255181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219" y="2774738"/>
            <a:ext cx="2451100" cy="15113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079CAE3-E507-917B-8807-4422DE42C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283" y="4804277"/>
            <a:ext cx="1955800" cy="12065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7772ED3-65C2-C489-4E83-7F07C6EF7A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820" y="4798834"/>
            <a:ext cx="977900" cy="1244600"/>
          </a:xfrm>
          <a:prstGeom prst="rect">
            <a:avLst/>
          </a:prstGeom>
        </p:spPr>
      </p:pic>
      <p:pic>
        <p:nvPicPr>
          <p:cNvPr id="19" name="Gráfico 18" descr="Fechar com preenchimento sólido">
            <a:extLst>
              <a:ext uri="{FF2B5EF4-FFF2-40B4-BE49-F238E27FC236}">
                <a16:creationId xmlns:a16="http://schemas.microsoft.com/office/drawing/2014/main" id="{B9344556-22CF-5CCA-7A1D-744AFC5448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27156" y="643467"/>
            <a:ext cx="785147" cy="785147"/>
          </a:xfrm>
          <a:prstGeom prst="rect">
            <a:avLst/>
          </a:prstGeom>
        </p:spPr>
      </p:pic>
      <p:pic>
        <p:nvPicPr>
          <p:cNvPr id="20" name="Gráfico 19" descr="Fechar com preenchimento sólido">
            <a:extLst>
              <a:ext uri="{FF2B5EF4-FFF2-40B4-BE49-F238E27FC236}">
                <a16:creationId xmlns:a16="http://schemas.microsoft.com/office/drawing/2014/main" id="{304AC854-506B-0F8B-E537-DE5BAB1827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27156" y="3002214"/>
            <a:ext cx="785147" cy="785147"/>
          </a:xfrm>
          <a:prstGeom prst="rect">
            <a:avLst/>
          </a:prstGeom>
        </p:spPr>
      </p:pic>
      <p:pic>
        <p:nvPicPr>
          <p:cNvPr id="21" name="Gráfico 20" descr="Fechar com preenchimento sólido">
            <a:extLst>
              <a:ext uri="{FF2B5EF4-FFF2-40B4-BE49-F238E27FC236}">
                <a16:creationId xmlns:a16="http://schemas.microsoft.com/office/drawing/2014/main" id="{CA7EB16C-3C01-D66E-3F5E-A15BA3E3F6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44100" y="4968387"/>
            <a:ext cx="785147" cy="785147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488CB687-ACEA-31F7-0BCF-51FCA7C51B11}"/>
              </a:ext>
            </a:extLst>
          </p:cNvPr>
          <p:cNvSpPr txBox="1"/>
          <p:nvPr/>
        </p:nvSpPr>
        <p:spPr>
          <a:xfrm rot="16200000">
            <a:off x="10666647" y="5243107"/>
            <a:ext cx="2352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06590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adjectives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45A06FE-E213-9B00-731C-B9F5E60EEA7D}"/>
              </a:ext>
            </a:extLst>
          </p:cNvPr>
          <p:cNvSpPr txBox="1"/>
          <p:nvPr/>
        </p:nvSpPr>
        <p:spPr>
          <a:xfrm>
            <a:off x="5129322" y="2859201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outgoing/sociable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1372E67-F4CA-929B-E660-24BDBC647A83}"/>
              </a:ext>
            </a:extLst>
          </p:cNvPr>
          <p:cNvSpPr txBox="1"/>
          <p:nvPr/>
        </p:nvSpPr>
        <p:spPr>
          <a:xfrm>
            <a:off x="5146266" y="5159181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generous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C6C3837-8734-71EE-9D78-2A4A4EA82796}"/>
              </a:ext>
            </a:extLst>
          </p:cNvPr>
          <p:cNvSpPr txBox="1"/>
          <p:nvPr/>
        </p:nvSpPr>
        <p:spPr>
          <a:xfrm>
            <a:off x="8819138" y="2833889"/>
            <a:ext cx="2897834" cy="430887"/>
          </a:xfrm>
          <a:custGeom>
            <a:avLst/>
            <a:gdLst>
              <a:gd name="connsiteX0" fmla="*/ 0 w 2897834"/>
              <a:gd name="connsiteY0" fmla="*/ 0 h 430887"/>
              <a:gd name="connsiteX1" fmla="*/ 2897834 w 2897834"/>
              <a:gd name="connsiteY1" fmla="*/ 0 h 430887"/>
              <a:gd name="connsiteX2" fmla="*/ 2897834 w 2897834"/>
              <a:gd name="connsiteY2" fmla="*/ 430887 h 430887"/>
              <a:gd name="connsiteX3" fmla="*/ 0 w 2897834"/>
              <a:gd name="connsiteY3" fmla="*/ 430887 h 430887"/>
              <a:gd name="connsiteX4" fmla="*/ 0 w 289783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30887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1686" y="73646"/>
                  <a:pt x="2896026" y="310895"/>
                  <a:pt x="2897834" y="430887"/>
                </a:cubicBezTo>
                <a:cubicBezTo>
                  <a:pt x="2316579" y="382656"/>
                  <a:pt x="782793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97834" h="430887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867492" y="55302"/>
                  <a:pt x="2876906" y="259425"/>
                  <a:pt x="2897834" y="430887"/>
                </a:cubicBezTo>
                <a:cubicBezTo>
                  <a:pt x="2555081" y="565487"/>
                  <a:pt x="434605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shy/timid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A813188-BF85-EA7B-5428-368C061F08DA}"/>
              </a:ext>
            </a:extLst>
          </p:cNvPr>
          <p:cNvSpPr txBox="1"/>
          <p:nvPr/>
        </p:nvSpPr>
        <p:spPr>
          <a:xfrm>
            <a:off x="8898568" y="5189959"/>
            <a:ext cx="2818404" cy="430887"/>
          </a:xfrm>
          <a:custGeom>
            <a:avLst/>
            <a:gdLst>
              <a:gd name="connsiteX0" fmla="*/ 0 w 2818404"/>
              <a:gd name="connsiteY0" fmla="*/ 0 h 430887"/>
              <a:gd name="connsiteX1" fmla="*/ 2818404 w 2818404"/>
              <a:gd name="connsiteY1" fmla="*/ 0 h 430887"/>
              <a:gd name="connsiteX2" fmla="*/ 2818404 w 2818404"/>
              <a:gd name="connsiteY2" fmla="*/ 430887 h 430887"/>
              <a:gd name="connsiteX3" fmla="*/ 0 w 2818404"/>
              <a:gd name="connsiteY3" fmla="*/ 430887 h 430887"/>
              <a:gd name="connsiteX4" fmla="*/ 0 w 281840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4" h="430887" fill="none" extrusionOk="0">
                <a:moveTo>
                  <a:pt x="0" y="0"/>
                </a:moveTo>
                <a:cubicBezTo>
                  <a:pt x="1196723" y="-49533"/>
                  <a:pt x="2312696" y="-14809"/>
                  <a:pt x="2818404" y="0"/>
                </a:cubicBezTo>
                <a:cubicBezTo>
                  <a:pt x="2812256" y="73646"/>
                  <a:pt x="2816596" y="310895"/>
                  <a:pt x="2818404" y="430887"/>
                </a:cubicBezTo>
                <a:cubicBezTo>
                  <a:pt x="2350571" y="382656"/>
                  <a:pt x="1221959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18404" h="430887" stroke="0" extrusionOk="0">
                <a:moveTo>
                  <a:pt x="0" y="0"/>
                </a:moveTo>
                <a:cubicBezTo>
                  <a:pt x="870361" y="118645"/>
                  <a:pt x="2306020" y="116012"/>
                  <a:pt x="2818404" y="0"/>
                </a:cubicBezTo>
                <a:cubicBezTo>
                  <a:pt x="2788062" y="55302"/>
                  <a:pt x="2797476" y="259425"/>
                  <a:pt x="2818404" y="430887"/>
                </a:cubicBezTo>
                <a:cubicBezTo>
                  <a:pt x="1963415" y="565487"/>
                  <a:pt x="937570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mean</a:t>
            </a:r>
          </a:p>
        </p:txBody>
      </p:sp>
      <p:pic>
        <p:nvPicPr>
          <p:cNvPr id="25" name="Gráfico 24" descr="Fechar com preenchimento sólido">
            <a:extLst>
              <a:ext uri="{FF2B5EF4-FFF2-40B4-BE49-F238E27FC236}">
                <a16:creationId xmlns:a16="http://schemas.microsoft.com/office/drawing/2014/main" id="{478B2AF0-1774-404D-1359-5218D974F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7156" y="1721153"/>
            <a:ext cx="785147" cy="785147"/>
          </a:xfrm>
          <a:prstGeom prst="rect">
            <a:avLst/>
          </a:prstGeom>
        </p:spPr>
      </p:pic>
      <p:pic>
        <p:nvPicPr>
          <p:cNvPr id="26" name="Gráfico 25" descr="Fechar com preenchimento sólido">
            <a:extLst>
              <a:ext uri="{FF2B5EF4-FFF2-40B4-BE49-F238E27FC236}">
                <a16:creationId xmlns:a16="http://schemas.microsoft.com/office/drawing/2014/main" id="{DB8EE6AB-0647-3F85-A753-371B24084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7156" y="4079900"/>
            <a:ext cx="785147" cy="78514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4DCF4E6-AB69-E3E0-B1EE-C427338A0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167" y="1369930"/>
            <a:ext cx="2514418" cy="1429248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ADD783BB-3D06-1603-21A7-A597FBDB1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2466" y="3709955"/>
            <a:ext cx="2593820" cy="1429248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9F92C84B-D019-E1CB-FDB7-6534BCBF6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883" y="3762890"/>
            <a:ext cx="1482183" cy="1376313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F52A7BE1-F6D4-6D9B-626A-FA55EC0CA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650" y="1404641"/>
            <a:ext cx="1508651" cy="142924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D8D6290-6ABF-B7E9-28D0-42D8A7FAD806}"/>
              </a:ext>
            </a:extLst>
          </p:cNvPr>
          <p:cNvSpPr txBox="1"/>
          <p:nvPr/>
        </p:nvSpPr>
        <p:spPr>
          <a:xfrm rot="16200000">
            <a:off x="10682098" y="4374004"/>
            <a:ext cx="2352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884965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dairy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DBE81AB-6EB2-286E-F7B3-058375792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717" y="1605781"/>
            <a:ext cx="1872729" cy="1596425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03E71B95-C1CC-540B-F52A-9C34588048EA}"/>
              </a:ext>
            </a:extLst>
          </p:cNvPr>
          <p:cNvSpPr txBox="1"/>
          <p:nvPr/>
        </p:nvSpPr>
        <p:spPr>
          <a:xfrm>
            <a:off x="5849692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butter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C2C2A0C-242D-FB5C-F502-17892C223558}"/>
              </a:ext>
            </a:extLst>
          </p:cNvPr>
          <p:cNvSpPr txBox="1"/>
          <p:nvPr/>
        </p:nvSpPr>
        <p:spPr>
          <a:xfrm>
            <a:off x="5849693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cheese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F0E7344-2EF6-0E4A-28EC-67F01EDBDFAA}"/>
              </a:ext>
            </a:extLst>
          </p:cNvPr>
          <p:cNvSpPr txBox="1"/>
          <p:nvPr/>
        </p:nvSpPr>
        <p:spPr>
          <a:xfrm>
            <a:off x="9164123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milk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7847514-03F3-3064-E3AD-E38FBBD2D1AD}"/>
              </a:ext>
            </a:extLst>
          </p:cNvPr>
          <p:cNvSpPr txBox="1"/>
          <p:nvPr/>
        </p:nvSpPr>
        <p:spPr>
          <a:xfrm>
            <a:off x="9167315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yogurt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D43A6B-DA8E-8793-EE78-FE894510B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251" y="1710778"/>
            <a:ext cx="1504744" cy="14914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20AD7B1-1084-C82F-C44C-D3ED4D519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477" y="4205825"/>
            <a:ext cx="2493464" cy="15964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2196AB3-24BD-461E-BCBF-CB7938FDE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436" y="4260542"/>
            <a:ext cx="1306407" cy="154635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F1A8191-AF78-0060-4CE0-335D026DB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2477" y="1632481"/>
            <a:ext cx="405871" cy="159642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7866C54B-2885-7E97-AB31-F4824979A46B}"/>
              </a:ext>
            </a:extLst>
          </p:cNvPr>
          <p:cNvSpPr txBox="1">
            <a:spLocks/>
          </p:cNvSpPr>
          <p:nvPr/>
        </p:nvSpPr>
        <p:spPr bwMode="black">
          <a:xfrm>
            <a:off x="643467" y="643467"/>
            <a:ext cx="3363974" cy="1728044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</p:spPr>
        <p:txBody>
          <a:bodyPr vert="horz" wrap="square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solidFill>
                  <a:schemeClr val="bg1"/>
                </a:solidFill>
              </a:rPr>
              <a:t>VOCABULARY CORNER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6418E7F-9724-6C1C-9337-90DD3F4C8A45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FOOD</a:t>
            </a:r>
          </a:p>
        </p:txBody>
      </p:sp>
    </p:spTree>
    <p:extLst>
      <p:ext uri="{BB962C8B-B14F-4D97-AF65-F5344CB8AC3E}">
        <p14:creationId xmlns:p14="http://schemas.microsoft.com/office/powerpoint/2010/main" val="2354225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FRUIT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9CE071D-5991-EBD1-66B0-8D80893FC3E5}"/>
              </a:ext>
            </a:extLst>
          </p:cNvPr>
          <p:cNvSpPr txBox="1"/>
          <p:nvPr/>
        </p:nvSpPr>
        <p:spPr>
          <a:xfrm>
            <a:off x="7543689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blueberries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5ADB05C-9757-D593-838F-520C77B05A08}"/>
              </a:ext>
            </a:extLst>
          </p:cNvPr>
          <p:cNvSpPr txBox="1"/>
          <p:nvPr/>
        </p:nvSpPr>
        <p:spPr>
          <a:xfrm>
            <a:off x="7543689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grapes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16F0BB4-1F13-694B-910A-AF74F0C12653}"/>
              </a:ext>
            </a:extLst>
          </p:cNvPr>
          <p:cNvSpPr txBox="1"/>
          <p:nvPr/>
        </p:nvSpPr>
        <p:spPr>
          <a:xfrm>
            <a:off x="9789615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kiwi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7A7537-B74A-1EB1-76F4-8A303158C145}"/>
              </a:ext>
            </a:extLst>
          </p:cNvPr>
          <p:cNvSpPr txBox="1"/>
          <p:nvPr/>
        </p:nvSpPr>
        <p:spPr>
          <a:xfrm>
            <a:off x="5297763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apple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912AAE-E93F-1BF7-BCA6-1281B0EC6FBB}"/>
              </a:ext>
            </a:extLst>
          </p:cNvPr>
          <p:cNvSpPr txBox="1"/>
          <p:nvPr/>
        </p:nvSpPr>
        <p:spPr>
          <a:xfrm>
            <a:off x="5297763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banana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4AC9AB3D-7801-07F6-EFD5-A71E8FAB0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812" y="2047806"/>
            <a:ext cx="1722716" cy="110140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F526324-EEF1-3085-ADE8-A473D43EF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070" y="1424764"/>
            <a:ext cx="4055271" cy="169414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CAA6FBC4-9AFB-B495-39E4-42DDED768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552" y="4297214"/>
            <a:ext cx="4388789" cy="145419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FB3A4CF-E4BC-307C-362B-468075FF8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725" y="1892504"/>
            <a:ext cx="391405" cy="122640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FB15929C-BD27-5EA9-E702-3CA5E2F3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F62F244F-7392-7D02-C865-0AF279C68A1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FOOD</a:t>
            </a:r>
          </a:p>
        </p:txBody>
      </p:sp>
    </p:spTree>
    <p:extLst>
      <p:ext uri="{BB962C8B-B14F-4D97-AF65-F5344CB8AC3E}">
        <p14:creationId xmlns:p14="http://schemas.microsoft.com/office/powerpoint/2010/main" val="3968771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FRUIT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07135DB-34F0-7A32-7A43-9DD941738D79}"/>
              </a:ext>
            </a:extLst>
          </p:cNvPr>
          <p:cNvSpPr txBox="1"/>
          <p:nvPr/>
        </p:nvSpPr>
        <p:spPr>
          <a:xfrm>
            <a:off x="7543689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mango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B197B44-4619-59A3-9BB0-BA3F4986D755}"/>
              </a:ext>
            </a:extLst>
          </p:cNvPr>
          <p:cNvSpPr txBox="1"/>
          <p:nvPr/>
        </p:nvSpPr>
        <p:spPr>
          <a:xfrm>
            <a:off x="7543689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melon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EE35098-53FE-B53D-7147-29FA194C054E}"/>
              </a:ext>
            </a:extLst>
          </p:cNvPr>
          <p:cNvSpPr txBox="1"/>
          <p:nvPr/>
        </p:nvSpPr>
        <p:spPr>
          <a:xfrm>
            <a:off x="9789615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orange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E0E732B-42E0-C84B-635F-C13BADF7422B}"/>
              </a:ext>
            </a:extLst>
          </p:cNvPr>
          <p:cNvSpPr txBox="1"/>
          <p:nvPr/>
        </p:nvSpPr>
        <p:spPr>
          <a:xfrm>
            <a:off x="5297763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lemon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F8011C1-B192-B8FE-4D3C-A0169CA992F9}"/>
              </a:ext>
            </a:extLst>
          </p:cNvPr>
          <p:cNvSpPr txBox="1"/>
          <p:nvPr/>
        </p:nvSpPr>
        <p:spPr>
          <a:xfrm>
            <a:off x="5297763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lime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5F5CF20-A86C-0915-152E-CD79A49D4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979" y="1863067"/>
            <a:ext cx="1838820" cy="124665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5458842-3433-78B2-46AE-3D6A18935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342" y="4633722"/>
            <a:ext cx="1121991" cy="1059658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107FC63-DDDF-C4EE-021D-19A94ACFB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773" y="4197392"/>
            <a:ext cx="1745320" cy="149598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D8E6394-C316-81F7-4624-113A4AB0A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637" y="1515205"/>
            <a:ext cx="1657876" cy="164611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2EA97CD-68FE-1927-F6BC-B58C9ACE2C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8547" y="1800663"/>
            <a:ext cx="1747564" cy="127806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6EA51A0-73E0-9966-2265-11A2FDF94B79}"/>
              </a:ext>
            </a:extLst>
          </p:cNvPr>
          <p:cNvSpPr txBox="1"/>
          <p:nvPr/>
        </p:nvSpPr>
        <p:spPr>
          <a:xfrm rot="16200000">
            <a:off x="4602447" y="2118528"/>
            <a:ext cx="17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PHIVE/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4D4F3C9-6AFF-272F-F18D-7DE4F3CEDB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7763" y="4505139"/>
            <a:ext cx="369332" cy="129903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6B5E0A13-4575-4D28-2C34-45D0612E89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2613" y="4455077"/>
            <a:ext cx="389337" cy="1297791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B9916EDF-D795-7D2A-9156-B72DF4F3C737}"/>
              </a:ext>
            </a:extLst>
          </p:cNvPr>
          <p:cNvSpPr txBox="1">
            <a:spLocks/>
          </p:cNvSpPr>
          <p:nvPr/>
        </p:nvSpPr>
        <p:spPr bwMode="black">
          <a:xfrm>
            <a:off x="643467" y="643467"/>
            <a:ext cx="3363974" cy="1728044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</p:spPr>
        <p:txBody>
          <a:bodyPr vert="horz" wrap="square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solidFill>
                  <a:schemeClr val="bg1"/>
                </a:solidFill>
              </a:rPr>
              <a:t>VOCABULARY CORNER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6640BEC-888C-C76F-4CB9-1C02249F5541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FOOD</a:t>
            </a:r>
          </a:p>
        </p:txBody>
      </p:sp>
    </p:spTree>
    <p:extLst>
      <p:ext uri="{BB962C8B-B14F-4D97-AF65-F5344CB8AC3E}">
        <p14:creationId xmlns:p14="http://schemas.microsoft.com/office/powerpoint/2010/main" val="2036713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FRUIT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EBDAFF-35CB-5AE2-8B4A-6ADE55BD4FB3}"/>
              </a:ext>
            </a:extLst>
          </p:cNvPr>
          <p:cNvSpPr txBox="1"/>
          <p:nvPr/>
        </p:nvSpPr>
        <p:spPr>
          <a:xfrm>
            <a:off x="7543689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strawberries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C8572C3-FE5A-1050-7B97-04B4C2119585}"/>
              </a:ext>
            </a:extLst>
          </p:cNvPr>
          <p:cNvSpPr txBox="1"/>
          <p:nvPr/>
        </p:nvSpPr>
        <p:spPr>
          <a:xfrm>
            <a:off x="7543689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tomato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D673FEE-8FB1-75B1-098D-078703A83A4D}"/>
              </a:ext>
            </a:extLst>
          </p:cNvPr>
          <p:cNvSpPr txBox="1"/>
          <p:nvPr/>
        </p:nvSpPr>
        <p:spPr>
          <a:xfrm>
            <a:off x="9789615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watermelon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FCB0250-69AC-2AC5-2F3E-4589F5CDB5DA}"/>
              </a:ext>
            </a:extLst>
          </p:cNvPr>
          <p:cNvSpPr txBox="1"/>
          <p:nvPr/>
        </p:nvSpPr>
        <p:spPr>
          <a:xfrm>
            <a:off x="5297763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papaya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2199243-E6F7-CFB9-4F47-92A4B20C761D}"/>
              </a:ext>
            </a:extLst>
          </p:cNvPr>
          <p:cNvSpPr txBox="1"/>
          <p:nvPr/>
        </p:nvSpPr>
        <p:spPr>
          <a:xfrm>
            <a:off x="5297763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pineapple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8806A43E-A86C-4F07-253F-3D5C0FA57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248" y="4593281"/>
            <a:ext cx="1874950" cy="108692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2B6D319F-1852-DDC2-2FE6-74CFF1571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207" y="4575440"/>
            <a:ext cx="1521698" cy="116844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B32DCEE-40FD-FC2D-B58C-B9E8D40A1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155" y="1772979"/>
            <a:ext cx="1939408" cy="132447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DF435EF-4E74-2C67-271D-C7B19028F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689" y="1899564"/>
            <a:ext cx="2047275" cy="127298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67610AC-8984-F673-BB3D-589D70F23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7241" y="1960748"/>
            <a:ext cx="1720281" cy="113670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05EB134-02C1-4E55-E93B-C82BCED29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1345" y="1870974"/>
            <a:ext cx="420711" cy="1301575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6D0439CB-2CBF-2586-CAEA-B99F0C922BCD}"/>
              </a:ext>
            </a:extLst>
          </p:cNvPr>
          <p:cNvSpPr txBox="1"/>
          <p:nvPr/>
        </p:nvSpPr>
        <p:spPr>
          <a:xfrm rot="16200000">
            <a:off x="4619453" y="4714347"/>
            <a:ext cx="17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PIXAHUB/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DBA1A5DE-BF50-CABF-4658-985D0B5176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9751" y="4521215"/>
            <a:ext cx="333456" cy="122267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CF568E2-3782-142B-AFFC-0139F419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3D66FCB-BD23-5C3F-99A8-EBADB784007A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FOOD</a:t>
            </a:r>
          </a:p>
        </p:txBody>
      </p:sp>
    </p:spTree>
    <p:extLst>
      <p:ext uri="{BB962C8B-B14F-4D97-AF65-F5344CB8AC3E}">
        <p14:creationId xmlns:p14="http://schemas.microsoft.com/office/powerpoint/2010/main" val="2725118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VEGETABLES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A2FE00-33E0-8AF8-7B06-E12DF17AB44F}"/>
              </a:ext>
            </a:extLst>
          </p:cNvPr>
          <p:cNvSpPr txBox="1"/>
          <p:nvPr/>
        </p:nvSpPr>
        <p:spPr>
          <a:xfrm>
            <a:off x="7543689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broccoli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DC2B8E-CDDD-7A5E-B294-B89BE0FDDC7C}"/>
              </a:ext>
            </a:extLst>
          </p:cNvPr>
          <p:cNvSpPr txBox="1"/>
          <p:nvPr/>
        </p:nvSpPr>
        <p:spPr>
          <a:xfrm>
            <a:off x="7537706" y="5741922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carrot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9B17364-73F8-FA51-CBAD-39093CD1A9D4}"/>
              </a:ext>
            </a:extLst>
          </p:cNvPr>
          <p:cNvSpPr txBox="1"/>
          <p:nvPr/>
        </p:nvSpPr>
        <p:spPr>
          <a:xfrm>
            <a:off x="5297763" y="3179524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aubergine/ eggplant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5B1AD2F-9FFC-D3F1-2026-F36F44D6A5DC}"/>
              </a:ext>
            </a:extLst>
          </p:cNvPr>
          <p:cNvSpPr txBox="1"/>
          <p:nvPr/>
        </p:nvSpPr>
        <p:spPr>
          <a:xfrm>
            <a:off x="5297763" y="5752868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beetroot/ beet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F986F7D-9FF1-96FE-F988-03FFB421857F}"/>
              </a:ext>
            </a:extLst>
          </p:cNvPr>
          <p:cNvSpPr txBox="1"/>
          <p:nvPr/>
        </p:nvSpPr>
        <p:spPr>
          <a:xfrm>
            <a:off x="9810339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lettuce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20D73A2-47AA-436A-76DE-EA1DB83A0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155" y="2213135"/>
            <a:ext cx="1776577" cy="854556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EFDC343A-8DEC-D29D-7D8B-13EC00EFF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789" y="4688767"/>
            <a:ext cx="1844042" cy="94450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E02F98BA-E9E9-0CAB-24B7-850A43259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667" y="1825783"/>
            <a:ext cx="1889018" cy="125934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875F3A5-9968-99E5-EDE5-0725EC413838}"/>
              </a:ext>
            </a:extLst>
          </p:cNvPr>
          <p:cNvSpPr txBox="1"/>
          <p:nvPr/>
        </p:nvSpPr>
        <p:spPr>
          <a:xfrm>
            <a:off x="9777649" y="5741922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okra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449AA28-8A3C-2090-D2EA-9FBA4F57F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6157" y="4396487"/>
            <a:ext cx="1571625" cy="128953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42484DF-3D58-0073-8605-ADE00278F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8144" y="1945924"/>
            <a:ext cx="428514" cy="12336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9473C4F-DC07-EA21-F779-7DB81EE92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0743" y="1774308"/>
            <a:ext cx="2126168" cy="1349299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E1B3C6C1-8553-2970-013C-14BCE63E37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1430" y="1845818"/>
            <a:ext cx="374043" cy="1221874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749FEC25-E586-F68A-5A22-4BC8EB853C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0834" y="4315807"/>
            <a:ext cx="1918140" cy="1450901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DD113C92-C60B-DDDB-AB8D-CDE63274A9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3569" y="4589669"/>
            <a:ext cx="428514" cy="1142704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34C1403B-829A-FDED-841C-F0FB2EA46A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0339" y="4510498"/>
            <a:ext cx="382607" cy="1221875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32B8F004-16DC-F64B-D512-23786026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7FEAAE1F-0711-98BA-BBBD-7B348512925A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FOOD</a:t>
            </a:r>
          </a:p>
        </p:txBody>
      </p:sp>
    </p:spTree>
    <p:extLst>
      <p:ext uri="{BB962C8B-B14F-4D97-AF65-F5344CB8AC3E}">
        <p14:creationId xmlns:p14="http://schemas.microsoft.com/office/powerpoint/2010/main" val="3943296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VEGETABLES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A2FE00-33E0-8AF8-7B06-E12DF17AB44F}"/>
              </a:ext>
            </a:extLst>
          </p:cNvPr>
          <p:cNvSpPr txBox="1"/>
          <p:nvPr/>
        </p:nvSpPr>
        <p:spPr>
          <a:xfrm>
            <a:off x="5293192" y="574447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red pepper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79E0CB4-2AFC-9692-934C-3FE47700C828}"/>
              </a:ext>
            </a:extLst>
          </p:cNvPr>
          <p:cNvSpPr txBox="1"/>
          <p:nvPr/>
        </p:nvSpPr>
        <p:spPr>
          <a:xfrm>
            <a:off x="7524424" y="3179526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spinach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DC2B8E-CDDD-7A5E-B294-B89BE0FDDC7C}"/>
              </a:ext>
            </a:extLst>
          </p:cNvPr>
          <p:cNvSpPr txBox="1"/>
          <p:nvPr/>
        </p:nvSpPr>
        <p:spPr>
          <a:xfrm>
            <a:off x="7538688" y="5744475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swede/ rutabaga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5B1AD2F-9FFC-D3F1-2026-F36F44D6A5DC}"/>
              </a:ext>
            </a:extLst>
          </p:cNvPr>
          <p:cNvSpPr txBox="1"/>
          <p:nvPr/>
        </p:nvSpPr>
        <p:spPr>
          <a:xfrm>
            <a:off x="5297763" y="318299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pumpkin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F986F7D-9FF1-96FE-F988-03FFB421857F}"/>
              </a:ext>
            </a:extLst>
          </p:cNvPr>
          <p:cNvSpPr txBox="1"/>
          <p:nvPr/>
        </p:nvSpPr>
        <p:spPr>
          <a:xfrm>
            <a:off x="9755773" y="319345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sweetcorn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7D0E970-3A48-9B26-0A7A-8DE8B045E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34" y="1822675"/>
            <a:ext cx="1450731" cy="128953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C7468CB-88EF-D5F2-CAD3-3300C1C01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986" y="4629416"/>
            <a:ext cx="1148495" cy="104774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F086949-B449-6FC9-F964-E443137BD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533" y="1935179"/>
            <a:ext cx="1732817" cy="1168644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FEEF87F-84FC-A424-3FD1-E861C4FE4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635" y="4911501"/>
            <a:ext cx="1712669" cy="76566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ECD44B2-FB3F-B25B-BFF7-13DD59923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0266" y="2614030"/>
            <a:ext cx="1712669" cy="50372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1C9FF6-83BC-F0B2-CAE0-6DAB74C63096}"/>
              </a:ext>
            </a:extLst>
          </p:cNvPr>
          <p:cNvSpPr txBox="1"/>
          <p:nvPr/>
        </p:nvSpPr>
        <p:spPr>
          <a:xfrm>
            <a:off x="9777083" y="5733763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sweet potato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CF79065-8D5B-1A37-D02E-30BD5BD87A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2322" y="4865378"/>
            <a:ext cx="1623824" cy="79258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DB7A6B9-320C-3EC3-B2B9-73CB0B5A26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8121" y="1868069"/>
            <a:ext cx="393290" cy="1376515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CD8525C-B30C-B785-A04F-AFE7CB462D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0963" y="4563475"/>
            <a:ext cx="388528" cy="1326354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0CA3B1B0-5281-DA21-4B6B-DD8C0BA148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8980" y="4629416"/>
            <a:ext cx="412340" cy="121276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EF85AADE-0201-0321-17C1-DFEA57A3C8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3460" y="4499624"/>
            <a:ext cx="388528" cy="1299559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E63DAEE9-2FD4-A054-713D-24367CB9C52B}"/>
              </a:ext>
            </a:extLst>
          </p:cNvPr>
          <p:cNvSpPr txBox="1"/>
          <p:nvPr/>
        </p:nvSpPr>
        <p:spPr>
          <a:xfrm rot="16200000">
            <a:off x="4508026" y="2089844"/>
            <a:ext cx="17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0" i="0" u="none" strike="noStrike" baseline="0" dirty="0">
                <a:solidFill>
                  <a:srgbClr val="2F2F2E"/>
                </a:solidFill>
                <a:latin typeface="HelveticaLTStd-Cond"/>
              </a:rPr>
              <a:t>HAPPY AUTHOR/</a:t>
            </a:r>
          </a:p>
          <a:p>
            <a:r>
              <a:rPr lang="pt-BR" sz="900" b="0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dirty="0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87DC6FBF-07BD-ACC9-0981-25FBA2197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0291" y="1854675"/>
            <a:ext cx="412340" cy="1249148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29ED183E-52D4-6B71-4809-F6FD9EE2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50723F69-B60B-183B-B47B-DBBD713CE937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FOOD</a:t>
            </a:r>
          </a:p>
        </p:txBody>
      </p:sp>
    </p:spTree>
    <p:extLst>
      <p:ext uri="{BB962C8B-B14F-4D97-AF65-F5344CB8AC3E}">
        <p14:creationId xmlns:p14="http://schemas.microsoft.com/office/powerpoint/2010/main" val="311094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WORD GROUPS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C225231-E46E-2DBD-5B36-BEDC02CE1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6384738"/>
              </p:ext>
            </p:extLst>
          </p:nvPr>
        </p:nvGraphicFramePr>
        <p:xfrm>
          <a:off x="4270673" y="342144"/>
          <a:ext cx="7957880" cy="61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059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grains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C084AE1-A4BC-57FC-7F07-105A05F9DE72}"/>
              </a:ext>
            </a:extLst>
          </p:cNvPr>
          <p:cNvSpPr txBox="1"/>
          <p:nvPr/>
        </p:nvSpPr>
        <p:spPr>
          <a:xfrm>
            <a:off x="5849692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bread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EC9404-BFA1-D96C-4880-793B1D7C78CE}"/>
              </a:ext>
            </a:extLst>
          </p:cNvPr>
          <p:cNvSpPr txBox="1"/>
          <p:nvPr/>
        </p:nvSpPr>
        <p:spPr>
          <a:xfrm>
            <a:off x="5849693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cereal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6AAC8D-6211-EC12-0062-F8B37D10D9F7}"/>
              </a:ext>
            </a:extLst>
          </p:cNvPr>
          <p:cNvSpPr txBox="1"/>
          <p:nvPr/>
        </p:nvSpPr>
        <p:spPr>
          <a:xfrm>
            <a:off x="9164123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pasta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2F1826D-2075-045F-0FBF-6B864E5718AF}"/>
              </a:ext>
            </a:extLst>
          </p:cNvPr>
          <p:cNvSpPr txBox="1"/>
          <p:nvPr/>
        </p:nvSpPr>
        <p:spPr>
          <a:xfrm>
            <a:off x="9167315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rice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4A81BBA-40D4-4BD9-3A49-51BED562A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068" y="4502580"/>
            <a:ext cx="1607948" cy="12595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4FC6F72-16F1-9179-2FC9-D020E422B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697" y="1576485"/>
            <a:ext cx="2387325" cy="156956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36E77F5-65B7-A33A-97FD-57E7824DF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977" y="4192573"/>
            <a:ext cx="2231120" cy="156956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1BA9D63-5CE0-63D4-1EC6-176F2AC2E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738" y="1722751"/>
            <a:ext cx="2653420" cy="146604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11877019-3C2C-ED1A-AA9B-07BF0BFFF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2627" y="4346541"/>
            <a:ext cx="398151" cy="1353713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7579EB27-7697-DB52-43C6-6BE44FFC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A91A3E9-E329-5914-2127-9BF0C4C452D2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FOOD</a:t>
            </a:r>
          </a:p>
        </p:txBody>
      </p:sp>
    </p:spTree>
    <p:extLst>
      <p:ext uri="{BB962C8B-B14F-4D97-AF65-F5344CB8AC3E}">
        <p14:creationId xmlns:p14="http://schemas.microsoft.com/office/powerpoint/2010/main" val="3949928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Meat and beans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985C590-9BAB-50B0-2AAC-19EA04CAB54F}"/>
              </a:ext>
            </a:extLst>
          </p:cNvPr>
          <p:cNvSpPr txBox="1"/>
          <p:nvPr/>
        </p:nvSpPr>
        <p:spPr>
          <a:xfrm>
            <a:off x="5849692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black beans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F11D6F1-DA99-A470-FB89-0614FF8500D0}"/>
              </a:ext>
            </a:extLst>
          </p:cNvPr>
          <p:cNvSpPr txBox="1"/>
          <p:nvPr/>
        </p:nvSpPr>
        <p:spPr>
          <a:xfrm>
            <a:off x="5849693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chicken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9033F45-643C-4CE2-B2CA-F490C2C29D11}"/>
              </a:ext>
            </a:extLst>
          </p:cNvPr>
          <p:cNvSpPr txBox="1"/>
          <p:nvPr/>
        </p:nvSpPr>
        <p:spPr>
          <a:xfrm>
            <a:off x="9164123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egg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EF7584F-F8C3-333C-3CB4-14D1B1128EEF}"/>
              </a:ext>
            </a:extLst>
          </p:cNvPr>
          <p:cNvSpPr txBox="1"/>
          <p:nvPr/>
        </p:nvSpPr>
        <p:spPr>
          <a:xfrm>
            <a:off x="9167315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fish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DADD003-6034-50EE-D58D-860E46F97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4835387"/>
            <a:ext cx="1485900" cy="91071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788E4BE-A472-1C91-3C05-9FAB7ADC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38" y="1800885"/>
            <a:ext cx="1270204" cy="136606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1983E14-0D8B-405C-5CB5-3C35F00D5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673" y="4782979"/>
            <a:ext cx="1461934" cy="98261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ED7522C-6566-6041-5024-74235094B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812" y="1680552"/>
            <a:ext cx="2091383" cy="153206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0C56235-FF19-79E9-DFDA-E0E915B31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896" y="4354709"/>
            <a:ext cx="411686" cy="144754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5DACCEB-9CA0-96F5-51E3-01D88441D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3812" y="1908642"/>
            <a:ext cx="411686" cy="1164483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1EE533A6-DA80-8976-897A-4C407623AF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2973" y="4498133"/>
            <a:ext cx="386453" cy="1345924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6FCB75CD-B6ED-8EBD-D599-77D5C561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B70EC854-EB75-5D93-F343-73A4A73EAA7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FOOD</a:t>
            </a:r>
          </a:p>
        </p:txBody>
      </p:sp>
    </p:spTree>
    <p:extLst>
      <p:ext uri="{BB962C8B-B14F-4D97-AF65-F5344CB8AC3E}">
        <p14:creationId xmlns:p14="http://schemas.microsoft.com/office/powerpoint/2010/main" val="1533614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word formation: suffixes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14DC0907-81EC-DEC4-0A3B-E5AB14FA6DAF}"/>
              </a:ext>
            </a:extLst>
          </p:cNvPr>
          <p:cNvGrpSpPr/>
          <p:nvPr/>
        </p:nvGrpSpPr>
        <p:grpSpPr>
          <a:xfrm>
            <a:off x="4746497" y="1898650"/>
            <a:ext cx="7353300" cy="3060700"/>
            <a:chOff x="4746497" y="1898650"/>
            <a:chExt cx="7353300" cy="3060700"/>
          </a:xfrm>
        </p:grpSpPr>
        <p:pic>
          <p:nvPicPr>
            <p:cNvPr id="5" name="Imagem 4" descr="Gráfico, Gráfico de dispersão&#10;&#10;Descrição gerada automaticamente">
              <a:extLst>
                <a:ext uri="{FF2B5EF4-FFF2-40B4-BE49-F238E27FC236}">
                  <a16:creationId xmlns:a16="http://schemas.microsoft.com/office/drawing/2014/main" id="{11D8E6F3-20C9-995B-33BD-3DD4A322B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6497" y="1898650"/>
              <a:ext cx="7353300" cy="3060700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C59F3D62-E579-9FF4-C349-CD135B7AE5EB}"/>
                </a:ext>
              </a:extLst>
            </p:cNvPr>
            <p:cNvSpPr txBox="1"/>
            <p:nvPr/>
          </p:nvSpPr>
          <p:spPr>
            <a:xfrm>
              <a:off x="6732671" y="3371046"/>
              <a:ext cx="1592928" cy="523220"/>
            </a:xfrm>
            <a:custGeom>
              <a:avLst/>
              <a:gdLst>
                <a:gd name="connsiteX0" fmla="*/ 0 w 1592928"/>
                <a:gd name="connsiteY0" fmla="*/ 0 h 523220"/>
                <a:gd name="connsiteX1" fmla="*/ 1592928 w 1592928"/>
                <a:gd name="connsiteY1" fmla="*/ 0 h 523220"/>
                <a:gd name="connsiteX2" fmla="*/ 1592928 w 1592928"/>
                <a:gd name="connsiteY2" fmla="*/ 523220 h 523220"/>
                <a:gd name="connsiteX3" fmla="*/ 0 w 1592928"/>
                <a:gd name="connsiteY3" fmla="*/ 523220 h 523220"/>
                <a:gd name="connsiteX4" fmla="*/ 0 w 1592928"/>
                <a:gd name="connsiteY4" fmla="*/ 0 h 5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523220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84227" y="72870"/>
                    <a:pt x="1572134" y="395050"/>
                    <a:pt x="1592928" y="523220"/>
                  </a:cubicBezTo>
                  <a:cubicBezTo>
                    <a:pt x="1200012" y="662868"/>
                    <a:pt x="557250" y="624698"/>
                    <a:pt x="0" y="523220"/>
                  </a:cubicBezTo>
                  <a:cubicBezTo>
                    <a:pt x="14018" y="286322"/>
                    <a:pt x="26594" y="247663"/>
                    <a:pt x="0" y="0"/>
                  </a:cubicBezTo>
                  <a:close/>
                </a:path>
                <a:path w="1592928" h="523220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93409" y="165391"/>
                    <a:pt x="1580706" y="468476"/>
                    <a:pt x="1592928" y="523220"/>
                  </a:cubicBezTo>
                  <a:cubicBezTo>
                    <a:pt x="849762" y="500123"/>
                    <a:pt x="689525" y="508038"/>
                    <a:pt x="0" y="523220"/>
                  </a:cubicBezTo>
                  <a:cubicBezTo>
                    <a:pt x="428" y="301148"/>
                    <a:pt x="46848" y="10346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700" dirty="0">
                  <a:solidFill>
                    <a:srgbClr val="FF0000"/>
                  </a:solidFill>
                </a:rPr>
                <a:t>gradual</a:t>
              </a:r>
              <a:r>
                <a:rPr lang="pt-BR" sz="1700" b="1" dirty="0">
                  <a:solidFill>
                    <a:srgbClr val="FF0000"/>
                  </a:solidFill>
                </a:rPr>
                <a:t>ly</a:t>
              </a:r>
              <a:r>
                <a:rPr lang="pt-BR" sz="1700" dirty="0">
                  <a:solidFill>
                    <a:srgbClr val="FF0000"/>
                  </a:solidFill>
                </a:rPr>
                <a:t>, quick</a:t>
              </a:r>
              <a:r>
                <a:rPr lang="pt-BR" sz="1700" b="1" dirty="0">
                  <a:solidFill>
                    <a:srgbClr val="FF0000"/>
                  </a:solidFill>
                </a:rPr>
                <a:t>ly</a:t>
              </a:r>
              <a:r>
                <a:rPr lang="pt-BR" sz="1700" dirty="0">
                  <a:solidFill>
                    <a:srgbClr val="FF0000"/>
                  </a:solidFill>
                </a:rPr>
                <a:t>,</a:t>
              </a:r>
            </a:p>
            <a:p>
              <a:pPr algn="ctr"/>
              <a:r>
                <a:rPr lang="pt-BR" sz="1700" dirty="0">
                  <a:solidFill>
                    <a:srgbClr val="FF0000"/>
                  </a:solidFill>
                </a:rPr>
                <a:t>surprising</a:t>
              </a:r>
              <a:r>
                <a:rPr lang="pt-BR" sz="1700" b="1" dirty="0">
                  <a:solidFill>
                    <a:srgbClr val="FF0000"/>
                  </a:solidFill>
                </a:rPr>
                <a:t>ly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6294A2AF-128F-6C2B-848E-3E9BE8127141}"/>
                </a:ext>
              </a:extLst>
            </p:cNvPr>
            <p:cNvSpPr txBox="1"/>
            <p:nvPr/>
          </p:nvSpPr>
          <p:spPr>
            <a:xfrm>
              <a:off x="6695697" y="4097893"/>
              <a:ext cx="1666875" cy="784830"/>
            </a:xfrm>
            <a:custGeom>
              <a:avLst/>
              <a:gdLst>
                <a:gd name="connsiteX0" fmla="*/ 0 w 1666875"/>
                <a:gd name="connsiteY0" fmla="*/ 0 h 784830"/>
                <a:gd name="connsiteX1" fmla="*/ 1666875 w 1666875"/>
                <a:gd name="connsiteY1" fmla="*/ 0 h 784830"/>
                <a:gd name="connsiteX2" fmla="*/ 1666875 w 1666875"/>
                <a:gd name="connsiteY2" fmla="*/ 784830 h 784830"/>
                <a:gd name="connsiteX3" fmla="*/ 0 w 1666875"/>
                <a:gd name="connsiteY3" fmla="*/ 784830 h 784830"/>
                <a:gd name="connsiteX4" fmla="*/ 0 w 1666875"/>
                <a:gd name="connsiteY4" fmla="*/ 0 h 78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875" h="784830" fill="none" extrusionOk="0">
                  <a:moveTo>
                    <a:pt x="0" y="0"/>
                  </a:moveTo>
                  <a:cubicBezTo>
                    <a:pt x="715207" y="133423"/>
                    <a:pt x="1254811" y="-60715"/>
                    <a:pt x="1666875" y="0"/>
                  </a:cubicBezTo>
                  <a:cubicBezTo>
                    <a:pt x="1634629" y="207807"/>
                    <a:pt x="1716715" y="423105"/>
                    <a:pt x="1666875" y="784830"/>
                  </a:cubicBezTo>
                  <a:cubicBezTo>
                    <a:pt x="1483120" y="861268"/>
                    <a:pt x="196459" y="753704"/>
                    <a:pt x="0" y="784830"/>
                  </a:cubicBezTo>
                  <a:cubicBezTo>
                    <a:pt x="-56616" y="520460"/>
                    <a:pt x="50139" y="165187"/>
                    <a:pt x="0" y="0"/>
                  </a:cubicBezTo>
                  <a:close/>
                </a:path>
                <a:path w="1666875" h="784830" stroke="0" extrusionOk="0">
                  <a:moveTo>
                    <a:pt x="0" y="0"/>
                  </a:moveTo>
                  <a:cubicBezTo>
                    <a:pt x="284205" y="42701"/>
                    <a:pt x="848907" y="93756"/>
                    <a:pt x="1666875" y="0"/>
                  </a:cubicBezTo>
                  <a:cubicBezTo>
                    <a:pt x="1596721" y="91155"/>
                    <a:pt x="1725288" y="395090"/>
                    <a:pt x="1666875" y="784830"/>
                  </a:cubicBezTo>
                  <a:cubicBezTo>
                    <a:pt x="1135113" y="710736"/>
                    <a:pt x="302358" y="871515"/>
                    <a:pt x="0" y="784830"/>
                  </a:cubicBezTo>
                  <a:cubicBezTo>
                    <a:pt x="23973" y="638955"/>
                    <a:pt x="70393" y="12626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700" dirty="0">
                  <a:solidFill>
                    <a:srgbClr val="FF0000"/>
                  </a:solidFill>
                </a:rPr>
                <a:t>friend</a:t>
              </a:r>
              <a:r>
                <a:rPr lang="pt-BR" sz="1700" b="1" dirty="0">
                  <a:solidFill>
                    <a:srgbClr val="FF0000"/>
                  </a:solidFill>
                </a:rPr>
                <a:t>ship</a:t>
              </a:r>
              <a:r>
                <a:rPr lang="pt-BR" sz="1700" dirty="0">
                  <a:solidFill>
                    <a:srgbClr val="FF0000"/>
                  </a:solidFill>
                </a:rPr>
                <a:t>,</a:t>
              </a:r>
            </a:p>
            <a:p>
              <a:pPr algn="ctr"/>
              <a:r>
                <a:rPr lang="pt-BR" sz="1700" dirty="0">
                  <a:solidFill>
                    <a:srgbClr val="FF0000"/>
                  </a:solidFill>
                </a:rPr>
                <a:t>member</a:t>
              </a:r>
              <a:r>
                <a:rPr lang="pt-BR" sz="1700" b="1" dirty="0">
                  <a:solidFill>
                    <a:srgbClr val="FF0000"/>
                  </a:solidFill>
                </a:rPr>
                <a:t>ship</a:t>
              </a:r>
              <a:r>
                <a:rPr lang="pt-BR" sz="1700" dirty="0">
                  <a:solidFill>
                    <a:srgbClr val="FF0000"/>
                  </a:solidFill>
                </a:rPr>
                <a:t>,</a:t>
              </a:r>
            </a:p>
            <a:p>
              <a:pPr algn="ctr"/>
              <a:r>
                <a:rPr lang="pt-BR" sz="1700" dirty="0">
                  <a:solidFill>
                    <a:srgbClr val="FF0000"/>
                  </a:solidFill>
                </a:rPr>
                <a:t>relation</a:t>
              </a:r>
              <a:r>
                <a:rPr lang="pt-BR" sz="1700" b="1" dirty="0">
                  <a:solidFill>
                    <a:srgbClr val="FF0000"/>
                  </a:solidFill>
                </a:rPr>
                <a:t>ship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94A80DCE-F384-560E-B76D-11A78F23D7BF}"/>
                </a:ext>
              </a:extLst>
            </p:cNvPr>
            <p:cNvSpPr txBox="1"/>
            <p:nvPr/>
          </p:nvSpPr>
          <p:spPr>
            <a:xfrm>
              <a:off x="8549407" y="3447990"/>
              <a:ext cx="1592928" cy="369332"/>
            </a:xfrm>
            <a:custGeom>
              <a:avLst/>
              <a:gdLst>
                <a:gd name="connsiteX0" fmla="*/ 0 w 1592928"/>
                <a:gd name="connsiteY0" fmla="*/ 0 h 369332"/>
                <a:gd name="connsiteX1" fmla="*/ 1592928 w 1592928"/>
                <a:gd name="connsiteY1" fmla="*/ 0 h 369332"/>
                <a:gd name="connsiteX2" fmla="*/ 1592928 w 1592928"/>
                <a:gd name="connsiteY2" fmla="*/ 369332 h 369332"/>
                <a:gd name="connsiteX3" fmla="*/ 0 w 1592928"/>
                <a:gd name="connsiteY3" fmla="*/ 369332 h 369332"/>
                <a:gd name="connsiteX4" fmla="*/ 0 w 1592928"/>
                <a:gd name="connsiteY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369332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82470" y="136842"/>
                    <a:pt x="1565705" y="302669"/>
                    <a:pt x="1592928" y="369332"/>
                  </a:cubicBezTo>
                  <a:cubicBezTo>
                    <a:pt x="1200012" y="508980"/>
                    <a:pt x="557250" y="470810"/>
                    <a:pt x="0" y="369332"/>
                  </a:cubicBezTo>
                  <a:cubicBezTo>
                    <a:pt x="-11636" y="186919"/>
                    <a:pt x="-6040" y="115751"/>
                    <a:pt x="0" y="0"/>
                  </a:cubicBezTo>
                  <a:close/>
                </a:path>
                <a:path w="1592928" h="369332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70124" y="167616"/>
                    <a:pt x="1590868" y="247698"/>
                    <a:pt x="1592928" y="369332"/>
                  </a:cubicBezTo>
                  <a:cubicBezTo>
                    <a:pt x="849762" y="346235"/>
                    <a:pt x="689525" y="354150"/>
                    <a:pt x="0" y="369332"/>
                  </a:cubicBezTo>
                  <a:cubicBezTo>
                    <a:pt x="19812" y="326466"/>
                    <a:pt x="15727" y="9363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FF0000"/>
                  </a:solidFill>
                </a:rPr>
                <a:t>adverb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574E4560-BB75-C4F8-D8ED-0CFB8CA66780}"/>
                </a:ext>
              </a:extLst>
            </p:cNvPr>
            <p:cNvSpPr txBox="1"/>
            <p:nvPr/>
          </p:nvSpPr>
          <p:spPr>
            <a:xfrm>
              <a:off x="8549407" y="4237075"/>
              <a:ext cx="1592928" cy="369332"/>
            </a:xfrm>
            <a:custGeom>
              <a:avLst/>
              <a:gdLst>
                <a:gd name="connsiteX0" fmla="*/ 0 w 1592928"/>
                <a:gd name="connsiteY0" fmla="*/ 0 h 369332"/>
                <a:gd name="connsiteX1" fmla="*/ 1592928 w 1592928"/>
                <a:gd name="connsiteY1" fmla="*/ 0 h 369332"/>
                <a:gd name="connsiteX2" fmla="*/ 1592928 w 1592928"/>
                <a:gd name="connsiteY2" fmla="*/ 369332 h 369332"/>
                <a:gd name="connsiteX3" fmla="*/ 0 w 1592928"/>
                <a:gd name="connsiteY3" fmla="*/ 369332 h 369332"/>
                <a:gd name="connsiteX4" fmla="*/ 0 w 1592928"/>
                <a:gd name="connsiteY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369332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82470" y="136842"/>
                    <a:pt x="1565705" y="302669"/>
                    <a:pt x="1592928" y="369332"/>
                  </a:cubicBezTo>
                  <a:cubicBezTo>
                    <a:pt x="1200012" y="508980"/>
                    <a:pt x="557250" y="470810"/>
                    <a:pt x="0" y="369332"/>
                  </a:cubicBezTo>
                  <a:cubicBezTo>
                    <a:pt x="-11636" y="186919"/>
                    <a:pt x="-6040" y="115751"/>
                    <a:pt x="0" y="0"/>
                  </a:cubicBezTo>
                  <a:close/>
                </a:path>
                <a:path w="1592928" h="369332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70124" y="167616"/>
                    <a:pt x="1590868" y="247698"/>
                    <a:pt x="1592928" y="369332"/>
                  </a:cubicBezTo>
                  <a:cubicBezTo>
                    <a:pt x="849762" y="346235"/>
                    <a:pt x="689525" y="354150"/>
                    <a:pt x="0" y="369332"/>
                  </a:cubicBezTo>
                  <a:cubicBezTo>
                    <a:pt x="19812" y="326466"/>
                    <a:pt x="15727" y="9363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FF0000"/>
                  </a:solidFill>
                </a:rPr>
                <a:t>noun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C2AFF472-70AA-0400-118C-9B279613A9C3}"/>
                </a:ext>
              </a:extLst>
            </p:cNvPr>
            <p:cNvSpPr txBox="1"/>
            <p:nvPr/>
          </p:nvSpPr>
          <p:spPr>
            <a:xfrm>
              <a:off x="10324602" y="4136518"/>
              <a:ext cx="1592928" cy="646331"/>
            </a:xfrm>
            <a:custGeom>
              <a:avLst/>
              <a:gdLst>
                <a:gd name="connsiteX0" fmla="*/ 0 w 1592928"/>
                <a:gd name="connsiteY0" fmla="*/ 0 h 646331"/>
                <a:gd name="connsiteX1" fmla="*/ 1592928 w 1592928"/>
                <a:gd name="connsiteY1" fmla="*/ 0 h 646331"/>
                <a:gd name="connsiteX2" fmla="*/ 1592928 w 1592928"/>
                <a:gd name="connsiteY2" fmla="*/ 646331 h 646331"/>
                <a:gd name="connsiteX3" fmla="*/ 0 w 1592928"/>
                <a:gd name="connsiteY3" fmla="*/ 646331 h 646331"/>
                <a:gd name="connsiteX4" fmla="*/ 0 w 1592928"/>
                <a:gd name="connsiteY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646331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607400" y="98201"/>
                    <a:pt x="1574015" y="333819"/>
                    <a:pt x="1592928" y="646331"/>
                  </a:cubicBezTo>
                  <a:cubicBezTo>
                    <a:pt x="1200012" y="785979"/>
                    <a:pt x="557250" y="747809"/>
                    <a:pt x="0" y="646331"/>
                  </a:cubicBezTo>
                  <a:cubicBezTo>
                    <a:pt x="46534" y="433830"/>
                    <a:pt x="35510" y="136178"/>
                    <a:pt x="0" y="0"/>
                  </a:cubicBezTo>
                  <a:close/>
                </a:path>
                <a:path w="1592928" h="646331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5194" y="166119"/>
                    <a:pt x="1632418" y="543217"/>
                    <a:pt x="1592928" y="646331"/>
                  </a:cubicBezTo>
                  <a:cubicBezTo>
                    <a:pt x="849762" y="623234"/>
                    <a:pt x="689525" y="631149"/>
                    <a:pt x="0" y="646331"/>
                  </a:cubicBezTo>
                  <a:cubicBezTo>
                    <a:pt x="44741" y="534667"/>
                    <a:pt x="-25823" y="18907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FF0000"/>
                  </a:solidFill>
                </a:rPr>
                <a:t>Personal answers.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F4016760-B88C-2C87-4CA9-403705ECC78F}"/>
                </a:ext>
              </a:extLst>
            </p:cNvPr>
            <p:cNvSpPr txBox="1"/>
            <p:nvPr/>
          </p:nvSpPr>
          <p:spPr>
            <a:xfrm>
              <a:off x="10348811" y="3313687"/>
              <a:ext cx="1592928" cy="646331"/>
            </a:xfrm>
            <a:custGeom>
              <a:avLst/>
              <a:gdLst>
                <a:gd name="connsiteX0" fmla="*/ 0 w 1592928"/>
                <a:gd name="connsiteY0" fmla="*/ 0 h 646331"/>
                <a:gd name="connsiteX1" fmla="*/ 1592928 w 1592928"/>
                <a:gd name="connsiteY1" fmla="*/ 0 h 646331"/>
                <a:gd name="connsiteX2" fmla="*/ 1592928 w 1592928"/>
                <a:gd name="connsiteY2" fmla="*/ 646331 h 646331"/>
                <a:gd name="connsiteX3" fmla="*/ 0 w 1592928"/>
                <a:gd name="connsiteY3" fmla="*/ 646331 h 646331"/>
                <a:gd name="connsiteX4" fmla="*/ 0 w 1592928"/>
                <a:gd name="connsiteY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646331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607400" y="98201"/>
                    <a:pt x="1574015" y="333819"/>
                    <a:pt x="1592928" y="646331"/>
                  </a:cubicBezTo>
                  <a:cubicBezTo>
                    <a:pt x="1200012" y="785979"/>
                    <a:pt x="557250" y="747809"/>
                    <a:pt x="0" y="646331"/>
                  </a:cubicBezTo>
                  <a:cubicBezTo>
                    <a:pt x="46534" y="433830"/>
                    <a:pt x="35510" y="136178"/>
                    <a:pt x="0" y="0"/>
                  </a:cubicBezTo>
                  <a:close/>
                </a:path>
                <a:path w="1592928" h="646331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5194" y="166119"/>
                    <a:pt x="1632418" y="543217"/>
                    <a:pt x="1592928" y="646331"/>
                  </a:cubicBezTo>
                  <a:cubicBezTo>
                    <a:pt x="849762" y="623234"/>
                    <a:pt x="689525" y="631149"/>
                    <a:pt x="0" y="646331"/>
                  </a:cubicBezTo>
                  <a:cubicBezTo>
                    <a:pt x="44741" y="534667"/>
                    <a:pt x="-25823" y="18907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FF0000"/>
                  </a:solidFill>
                </a:rPr>
                <a:t>Personal answers.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2CDA21BB-C7F3-F22B-F3AE-B42B9670F9B1}"/>
                </a:ext>
              </a:extLst>
            </p:cNvPr>
            <p:cNvSpPr txBox="1"/>
            <p:nvPr/>
          </p:nvSpPr>
          <p:spPr>
            <a:xfrm>
              <a:off x="6641883" y="2566514"/>
              <a:ext cx="1720689" cy="523220"/>
            </a:xfrm>
            <a:custGeom>
              <a:avLst/>
              <a:gdLst>
                <a:gd name="connsiteX0" fmla="*/ 0 w 1720689"/>
                <a:gd name="connsiteY0" fmla="*/ 0 h 523220"/>
                <a:gd name="connsiteX1" fmla="*/ 1720689 w 1720689"/>
                <a:gd name="connsiteY1" fmla="*/ 0 h 523220"/>
                <a:gd name="connsiteX2" fmla="*/ 1720689 w 1720689"/>
                <a:gd name="connsiteY2" fmla="*/ 523220 h 523220"/>
                <a:gd name="connsiteX3" fmla="*/ 0 w 1720689"/>
                <a:gd name="connsiteY3" fmla="*/ 523220 h 523220"/>
                <a:gd name="connsiteX4" fmla="*/ 0 w 1720689"/>
                <a:gd name="connsiteY4" fmla="*/ 0 h 5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689" h="523220" fill="none" extrusionOk="0">
                  <a:moveTo>
                    <a:pt x="0" y="0"/>
                  </a:moveTo>
                  <a:cubicBezTo>
                    <a:pt x="524152" y="42574"/>
                    <a:pt x="1089987" y="-111108"/>
                    <a:pt x="1720689" y="0"/>
                  </a:cubicBezTo>
                  <a:cubicBezTo>
                    <a:pt x="1711988" y="72870"/>
                    <a:pt x="1699895" y="395050"/>
                    <a:pt x="1720689" y="523220"/>
                  </a:cubicBezTo>
                  <a:cubicBezTo>
                    <a:pt x="1496090" y="566733"/>
                    <a:pt x="507175" y="530450"/>
                    <a:pt x="0" y="523220"/>
                  </a:cubicBezTo>
                  <a:cubicBezTo>
                    <a:pt x="14018" y="286322"/>
                    <a:pt x="26594" y="247663"/>
                    <a:pt x="0" y="0"/>
                  </a:cubicBezTo>
                  <a:close/>
                </a:path>
                <a:path w="1720689" h="523220" stroke="0" extrusionOk="0">
                  <a:moveTo>
                    <a:pt x="0" y="0"/>
                  </a:moveTo>
                  <a:cubicBezTo>
                    <a:pt x="599990" y="25430"/>
                    <a:pt x="1311395" y="-116855"/>
                    <a:pt x="1720689" y="0"/>
                  </a:cubicBezTo>
                  <a:cubicBezTo>
                    <a:pt x="1721170" y="165391"/>
                    <a:pt x="1708467" y="468476"/>
                    <a:pt x="1720689" y="523220"/>
                  </a:cubicBezTo>
                  <a:cubicBezTo>
                    <a:pt x="1366416" y="618789"/>
                    <a:pt x="480115" y="398026"/>
                    <a:pt x="0" y="523220"/>
                  </a:cubicBezTo>
                  <a:cubicBezTo>
                    <a:pt x="428" y="301148"/>
                    <a:pt x="46848" y="10346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700" dirty="0">
                  <a:solidFill>
                    <a:srgbClr val="FF0000"/>
                  </a:solidFill>
                </a:rPr>
                <a:t>research</a:t>
              </a:r>
              <a:r>
                <a:rPr lang="pt-BR" sz="1700" b="1" dirty="0">
                  <a:solidFill>
                    <a:srgbClr val="FF0000"/>
                  </a:solidFill>
                </a:rPr>
                <a:t>er</a:t>
              </a:r>
              <a:r>
                <a:rPr lang="pt-BR" sz="1700" dirty="0">
                  <a:solidFill>
                    <a:srgbClr val="FF0000"/>
                  </a:solidFill>
                </a:rPr>
                <a:t>, work</a:t>
              </a:r>
              <a:r>
                <a:rPr lang="pt-BR" sz="1700" b="1" dirty="0">
                  <a:solidFill>
                    <a:srgbClr val="FF0000"/>
                  </a:solidFill>
                </a:rPr>
                <a:t>er</a:t>
              </a:r>
              <a:r>
                <a:rPr lang="pt-BR" sz="1700" dirty="0">
                  <a:solidFill>
                    <a:srgbClr val="FF0000"/>
                  </a:solidFill>
                </a:rPr>
                <a:t>, observ</a:t>
              </a:r>
              <a:r>
                <a:rPr lang="pt-BR" sz="1700" b="1" dirty="0">
                  <a:solidFill>
                    <a:srgbClr val="FF0000"/>
                  </a:solidFill>
                </a:rPr>
                <a:t>er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0DDFD8B0-C1C2-BADF-3B7A-C143EE612B2B}"/>
                </a:ext>
              </a:extLst>
            </p:cNvPr>
            <p:cNvSpPr txBox="1"/>
            <p:nvPr/>
          </p:nvSpPr>
          <p:spPr>
            <a:xfrm>
              <a:off x="8549407" y="2643458"/>
              <a:ext cx="1592928" cy="369332"/>
            </a:xfrm>
            <a:custGeom>
              <a:avLst/>
              <a:gdLst>
                <a:gd name="connsiteX0" fmla="*/ 0 w 1592928"/>
                <a:gd name="connsiteY0" fmla="*/ 0 h 369332"/>
                <a:gd name="connsiteX1" fmla="*/ 1592928 w 1592928"/>
                <a:gd name="connsiteY1" fmla="*/ 0 h 369332"/>
                <a:gd name="connsiteX2" fmla="*/ 1592928 w 1592928"/>
                <a:gd name="connsiteY2" fmla="*/ 369332 h 369332"/>
                <a:gd name="connsiteX3" fmla="*/ 0 w 1592928"/>
                <a:gd name="connsiteY3" fmla="*/ 369332 h 369332"/>
                <a:gd name="connsiteX4" fmla="*/ 0 w 1592928"/>
                <a:gd name="connsiteY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369332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82470" y="136842"/>
                    <a:pt x="1565705" y="302669"/>
                    <a:pt x="1592928" y="369332"/>
                  </a:cubicBezTo>
                  <a:cubicBezTo>
                    <a:pt x="1200012" y="508980"/>
                    <a:pt x="557250" y="470810"/>
                    <a:pt x="0" y="369332"/>
                  </a:cubicBezTo>
                  <a:cubicBezTo>
                    <a:pt x="-11636" y="186919"/>
                    <a:pt x="-6040" y="115751"/>
                    <a:pt x="0" y="0"/>
                  </a:cubicBezTo>
                  <a:close/>
                </a:path>
                <a:path w="1592928" h="369332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70124" y="167616"/>
                    <a:pt x="1590868" y="247698"/>
                    <a:pt x="1592928" y="369332"/>
                  </a:cubicBezTo>
                  <a:cubicBezTo>
                    <a:pt x="849762" y="346235"/>
                    <a:pt x="689525" y="354150"/>
                    <a:pt x="0" y="369332"/>
                  </a:cubicBezTo>
                  <a:cubicBezTo>
                    <a:pt x="19812" y="326466"/>
                    <a:pt x="15727" y="9363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FF0000"/>
                  </a:solidFill>
                </a:rPr>
                <a:t>noun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9C7DB140-4CA9-E0AC-7C61-4DC818ECBD2D}"/>
                </a:ext>
              </a:extLst>
            </p:cNvPr>
            <p:cNvSpPr txBox="1"/>
            <p:nvPr/>
          </p:nvSpPr>
          <p:spPr>
            <a:xfrm>
              <a:off x="10355659" y="2454538"/>
              <a:ext cx="1592928" cy="646331"/>
            </a:xfrm>
            <a:custGeom>
              <a:avLst/>
              <a:gdLst>
                <a:gd name="connsiteX0" fmla="*/ 0 w 1592928"/>
                <a:gd name="connsiteY0" fmla="*/ 0 h 646331"/>
                <a:gd name="connsiteX1" fmla="*/ 1592928 w 1592928"/>
                <a:gd name="connsiteY1" fmla="*/ 0 h 646331"/>
                <a:gd name="connsiteX2" fmla="*/ 1592928 w 1592928"/>
                <a:gd name="connsiteY2" fmla="*/ 646331 h 646331"/>
                <a:gd name="connsiteX3" fmla="*/ 0 w 1592928"/>
                <a:gd name="connsiteY3" fmla="*/ 646331 h 646331"/>
                <a:gd name="connsiteX4" fmla="*/ 0 w 1592928"/>
                <a:gd name="connsiteY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646331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607400" y="98201"/>
                    <a:pt x="1574015" y="333819"/>
                    <a:pt x="1592928" y="646331"/>
                  </a:cubicBezTo>
                  <a:cubicBezTo>
                    <a:pt x="1200012" y="785979"/>
                    <a:pt x="557250" y="747809"/>
                    <a:pt x="0" y="646331"/>
                  </a:cubicBezTo>
                  <a:cubicBezTo>
                    <a:pt x="46534" y="433830"/>
                    <a:pt x="35510" y="136178"/>
                    <a:pt x="0" y="0"/>
                  </a:cubicBezTo>
                  <a:close/>
                </a:path>
                <a:path w="1592928" h="646331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5194" y="166119"/>
                    <a:pt x="1632418" y="543217"/>
                    <a:pt x="1592928" y="646331"/>
                  </a:cubicBezTo>
                  <a:cubicBezTo>
                    <a:pt x="849762" y="623234"/>
                    <a:pt x="689525" y="631149"/>
                    <a:pt x="0" y="646331"/>
                  </a:cubicBezTo>
                  <a:cubicBezTo>
                    <a:pt x="44741" y="534667"/>
                    <a:pt x="-25823" y="18907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FF0000"/>
                  </a:solidFill>
                </a:rPr>
                <a:t>Personal answers.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64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WORD GROUPS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44E3FA3-A378-2309-4820-EDBEFFCC0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260179"/>
              </p:ext>
            </p:extLst>
          </p:nvPr>
        </p:nvGraphicFramePr>
        <p:xfrm>
          <a:off x="4423073" y="494544"/>
          <a:ext cx="7957880" cy="61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04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WORD FORMATION: PREFIXES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03EDE6B5-0B5D-FE8C-9689-59A7023D7571}"/>
              </a:ext>
            </a:extLst>
          </p:cNvPr>
          <p:cNvGrpSpPr/>
          <p:nvPr/>
        </p:nvGrpSpPr>
        <p:grpSpPr>
          <a:xfrm>
            <a:off x="4829047" y="2273300"/>
            <a:ext cx="7188200" cy="2311400"/>
            <a:chOff x="4829047" y="2273300"/>
            <a:chExt cx="7188200" cy="2311400"/>
          </a:xfrm>
        </p:grpSpPr>
        <p:pic>
          <p:nvPicPr>
            <p:cNvPr id="14" name="Imagem 13" descr="Gráfico de dispersão&#10;&#10;Descrição gerada automaticamente">
              <a:extLst>
                <a:ext uri="{FF2B5EF4-FFF2-40B4-BE49-F238E27FC236}">
                  <a16:creationId xmlns:a16="http://schemas.microsoft.com/office/drawing/2014/main" id="{BCB339D3-E7A2-E8F2-3527-BE776D1CD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9047" y="2273300"/>
              <a:ext cx="7188200" cy="2311400"/>
            </a:xfrm>
            <a:prstGeom prst="rect">
              <a:avLst/>
            </a:prstGeom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4DC01E90-BB4C-CAD0-F984-421A8C6FDF61}"/>
                </a:ext>
              </a:extLst>
            </p:cNvPr>
            <p:cNvSpPr txBox="1"/>
            <p:nvPr/>
          </p:nvSpPr>
          <p:spPr>
            <a:xfrm>
              <a:off x="6560472" y="2894587"/>
              <a:ext cx="1592928" cy="707886"/>
            </a:xfrm>
            <a:custGeom>
              <a:avLst/>
              <a:gdLst>
                <a:gd name="connsiteX0" fmla="*/ 0 w 1592928"/>
                <a:gd name="connsiteY0" fmla="*/ 0 h 707886"/>
                <a:gd name="connsiteX1" fmla="*/ 1592928 w 1592928"/>
                <a:gd name="connsiteY1" fmla="*/ 0 h 707886"/>
                <a:gd name="connsiteX2" fmla="*/ 1592928 w 1592928"/>
                <a:gd name="connsiteY2" fmla="*/ 707886 h 707886"/>
                <a:gd name="connsiteX3" fmla="*/ 0 w 1592928"/>
                <a:gd name="connsiteY3" fmla="*/ 707886 h 707886"/>
                <a:gd name="connsiteX4" fmla="*/ 0 w 1592928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707886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0031" y="241872"/>
                    <a:pt x="1544925" y="624090"/>
                    <a:pt x="1592928" y="707886"/>
                  </a:cubicBezTo>
                  <a:cubicBezTo>
                    <a:pt x="1200012" y="847534"/>
                    <a:pt x="557250" y="80936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592928" h="707886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9518" y="186738"/>
                    <a:pt x="1647669" y="428844"/>
                    <a:pt x="1592928" y="707886"/>
                  </a:cubicBezTo>
                  <a:cubicBezTo>
                    <a:pt x="849762" y="684789"/>
                    <a:pt x="689525" y="69270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FF0000"/>
                  </a:solidFill>
                </a:rPr>
                <a:t>re</a:t>
              </a:r>
              <a:r>
                <a:rPr lang="pt-BR" sz="2000" dirty="0">
                  <a:solidFill>
                    <a:srgbClr val="FF0000"/>
                  </a:solidFill>
                </a:rPr>
                <a:t>focus</a:t>
              </a:r>
            </a:p>
            <a:p>
              <a:pPr algn="ctr"/>
              <a:r>
                <a:rPr lang="pt-BR" sz="2000" b="1" dirty="0">
                  <a:solidFill>
                    <a:srgbClr val="FF0000"/>
                  </a:solidFill>
                </a:rPr>
                <a:t>re</a:t>
              </a:r>
              <a:r>
                <a:rPr lang="pt-BR" sz="2000" dirty="0">
                  <a:solidFill>
                    <a:srgbClr val="FF0000"/>
                  </a:solidFill>
                </a:rPr>
                <a:t>view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85EAC6B-53CF-A9B0-D15E-78D8BE780EE5}"/>
                </a:ext>
              </a:extLst>
            </p:cNvPr>
            <p:cNvSpPr txBox="1"/>
            <p:nvPr/>
          </p:nvSpPr>
          <p:spPr>
            <a:xfrm>
              <a:off x="6529912" y="3817975"/>
              <a:ext cx="1666875" cy="400110"/>
            </a:xfrm>
            <a:custGeom>
              <a:avLst/>
              <a:gdLst>
                <a:gd name="connsiteX0" fmla="*/ 0 w 1666875"/>
                <a:gd name="connsiteY0" fmla="*/ 0 h 400110"/>
                <a:gd name="connsiteX1" fmla="*/ 1666875 w 1666875"/>
                <a:gd name="connsiteY1" fmla="*/ 0 h 400110"/>
                <a:gd name="connsiteX2" fmla="*/ 1666875 w 1666875"/>
                <a:gd name="connsiteY2" fmla="*/ 400110 h 400110"/>
                <a:gd name="connsiteX3" fmla="*/ 0 w 1666875"/>
                <a:gd name="connsiteY3" fmla="*/ 400110 h 400110"/>
                <a:gd name="connsiteX4" fmla="*/ 0 w 1666875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875" h="400110" fill="none" extrusionOk="0">
                  <a:moveTo>
                    <a:pt x="0" y="0"/>
                  </a:moveTo>
                  <a:cubicBezTo>
                    <a:pt x="715207" y="133423"/>
                    <a:pt x="1254811" y="-60715"/>
                    <a:pt x="1666875" y="0"/>
                  </a:cubicBezTo>
                  <a:cubicBezTo>
                    <a:pt x="1649431" y="188354"/>
                    <a:pt x="1700283" y="268442"/>
                    <a:pt x="1666875" y="400110"/>
                  </a:cubicBezTo>
                  <a:cubicBezTo>
                    <a:pt x="1483120" y="476548"/>
                    <a:pt x="196459" y="368984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666875" h="400110" stroke="0" extrusionOk="0">
                  <a:moveTo>
                    <a:pt x="0" y="0"/>
                  </a:moveTo>
                  <a:cubicBezTo>
                    <a:pt x="284205" y="42701"/>
                    <a:pt x="848907" y="93756"/>
                    <a:pt x="1666875" y="0"/>
                  </a:cubicBezTo>
                  <a:cubicBezTo>
                    <a:pt x="1637912" y="83683"/>
                    <a:pt x="1636766" y="323643"/>
                    <a:pt x="1666875" y="400110"/>
                  </a:cubicBezTo>
                  <a:cubicBezTo>
                    <a:pt x="1135113" y="326016"/>
                    <a:pt x="302358" y="486795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FF0000"/>
                  </a:solidFill>
                </a:rPr>
                <a:t>dis</a:t>
              </a:r>
              <a:r>
                <a:rPr lang="pt-BR" sz="2000" dirty="0">
                  <a:solidFill>
                    <a:srgbClr val="FF0000"/>
                  </a:solidFill>
                </a:rPr>
                <a:t>connection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0E30E84-3240-CDCC-C265-7C2FC7BAB6D6}"/>
                </a:ext>
              </a:extLst>
            </p:cNvPr>
            <p:cNvSpPr txBox="1"/>
            <p:nvPr/>
          </p:nvSpPr>
          <p:spPr>
            <a:xfrm>
              <a:off x="8406532" y="3028890"/>
              <a:ext cx="1592928" cy="400110"/>
            </a:xfrm>
            <a:custGeom>
              <a:avLst/>
              <a:gdLst>
                <a:gd name="connsiteX0" fmla="*/ 0 w 1592928"/>
                <a:gd name="connsiteY0" fmla="*/ 0 h 400110"/>
                <a:gd name="connsiteX1" fmla="*/ 1592928 w 1592928"/>
                <a:gd name="connsiteY1" fmla="*/ 0 h 400110"/>
                <a:gd name="connsiteX2" fmla="*/ 1592928 w 1592928"/>
                <a:gd name="connsiteY2" fmla="*/ 400110 h 400110"/>
                <a:gd name="connsiteX3" fmla="*/ 0 w 1592928"/>
                <a:gd name="connsiteY3" fmla="*/ 400110 h 400110"/>
                <a:gd name="connsiteX4" fmla="*/ 0 w 1592928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400110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75484" y="188354"/>
                    <a:pt x="1626336" y="268442"/>
                    <a:pt x="1592928" y="400110"/>
                  </a:cubicBezTo>
                  <a:cubicBezTo>
                    <a:pt x="1200012" y="539758"/>
                    <a:pt x="557250" y="501588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592928" h="400110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63965" y="83683"/>
                    <a:pt x="1562819" y="323643"/>
                    <a:pt x="1592928" y="400110"/>
                  </a:cubicBezTo>
                  <a:cubicBezTo>
                    <a:pt x="849762" y="377013"/>
                    <a:pt x="689525" y="384928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verb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41FBDBF-66C2-D835-AC93-98000213C03A}"/>
                </a:ext>
              </a:extLst>
            </p:cNvPr>
            <p:cNvSpPr txBox="1"/>
            <p:nvPr/>
          </p:nvSpPr>
          <p:spPr>
            <a:xfrm>
              <a:off x="8406532" y="3817975"/>
              <a:ext cx="1592928" cy="400110"/>
            </a:xfrm>
            <a:custGeom>
              <a:avLst/>
              <a:gdLst>
                <a:gd name="connsiteX0" fmla="*/ 0 w 1592928"/>
                <a:gd name="connsiteY0" fmla="*/ 0 h 400110"/>
                <a:gd name="connsiteX1" fmla="*/ 1592928 w 1592928"/>
                <a:gd name="connsiteY1" fmla="*/ 0 h 400110"/>
                <a:gd name="connsiteX2" fmla="*/ 1592928 w 1592928"/>
                <a:gd name="connsiteY2" fmla="*/ 400110 h 400110"/>
                <a:gd name="connsiteX3" fmla="*/ 0 w 1592928"/>
                <a:gd name="connsiteY3" fmla="*/ 400110 h 400110"/>
                <a:gd name="connsiteX4" fmla="*/ 0 w 1592928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400110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75484" y="188354"/>
                    <a:pt x="1626336" y="268442"/>
                    <a:pt x="1592928" y="400110"/>
                  </a:cubicBezTo>
                  <a:cubicBezTo>
                    <a:pt x="1200012" y="539758"/>
                    <a:pt x="557250" y="501588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592928" h="400110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63965" y="83683"/>
                    <a:pt x="1562819" y="323643"/>
                    <a:pt x="1592928" y="400110"/>
                  </a:cubicBezTo>
                  <a:cubicBezTo>
                    <a:pt x="849762" y="377013"/>
                    <a:pt x="689525" y="384928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noun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96182E4E-1256-EB48-EEC8-1E7C01BC121E}"/>
                </a:ext>
              </a:extLst>
            </p:cNvPr>
            <p:cNvSpPr txBox="1"/>
            <p:nvPr/>
          </p:nvSpPr>
          <p:spPr>
            <a:xfrm>
              <a:off x="10212784" y="3664087"/>
              <a:ext cx="1592928" cy="707886"/>
            </a:xfrm>
            <a:custGeom>
              <a:avLst/>
              <a:gdLst>
                <a:gd name="connsiteX0" fmla="*/ 0 w 1592928"/>
                <a:gd name="connsiteY0" fmla="*/ 0 h 707886"/>
                <a:gd name="connsiteX1" fmla="*/ 1592928 w 1592928"/>
                <a:gd name="connsiteY1" fmla="*/ 0 h 707886"/>
                <a:gd name="connsiteX2" fmla="*/ 1592928 w 1592928"/>
                <a:gd name="connsiteY2" fmla="*/ 707886 h 707886"/>
                <a:gd name="connsiteX3" fmla="*/ 0 w 1592928"/>
                <a:gd name="connsiteY3" fmla="*/ 707886 h 707886"/>
                <a:gd name="connsiteX4" fmla="*/ 0 w 1592928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707886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0031" y="241872"/>
                    <a:pt x="1544925" y="624090"/>
                    <a:pt x="1592928" y="707886"/>
                  </a:cubicBezTo>
                  <a:cubicBezTo>
                    <a:pt x="1200012" y="847534"/>
                    <a:pt x="557250" y="80936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592928" h="707886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9518" y="186738"/>
                    <a:pt x="1647669" y="428844"/>
                    <a:pt x="1592928" y="707886"/>
                  </a:cubicBezTo>
                  <a:cubicBezTo>
                    <a:pt x="849762" y="684789"/>
                    <a:pt x="689525" y="69270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Personal answers.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63768C48-8CE6-001D-4C11-D969D226F01F}"/>
                </a:ext>
              </a:extLst>
            </p:cNvPr>
            <p:cNvSpPr txBox="1"/>
            <p:nvPr/>
          </p:nvSpPr>
          <p:spPr>
            <a:xfrm>
              <a:off x="10212784" y="2839970"/>
              <a:ext cx="1592928" cy="707886"/>
            </a:xfrm>
            <a:custGeom>
              <a:avLst/>
              <a:gdLst>
                <a:gd name="connsiteX0" fmla="*/ 0 w 1592928"/>
                <a:gd name="connsiteY0" fmla="*/ 0 h 707886"/>
                <a:gd name="connsiteX1" fmla="*/ 1592928 w 1592928"/>
                <a:gd name="connsiteY1" fmla="*/ 0 h 707886"/>
                <a:gd name="connsiteX2" fmla="*/ 1592928 w 1592928"/>
                <a:gd name="connsiteY2" fmla="*/ 707886 h 707886"/>
                <a:gd name="connsiteX3" fmla="*/ 0 w 1592928"/>
                <a:gd name="connsiteY3" fmla="*/ 707886 h 707886"/>
                <a:gd name="connsiteX4" fmla="*/ 0 w 1592928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707886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0031" y="241872"/>
                    <a:pt x="1544925" y="624090"/>
                    <a:pt x="1592928" y="707886"/>
                  </a:cubicBezTo>
                  <a:cubicBezTo>
                    <a:pt x="1200012" y="847534"/>
                    <a:pt x="557250" y="80936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592928" h="707886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9518" y="186738"/>
                    <a:pt x="1647669" y="428844"/>
                    <a:pt x="1592928" y="707886"/>
                  </a:cubicBezTo>
                  <a:cubicBezTo>
                    <a:pt x="849762" y="684789"/>
                    <a:pt x="689525" y="69270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Personal answers.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702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9AD4E92-2DBD-8CD4-18DD-B7AD16B5CE84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 word formation: suffixes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F07CE52D-4EA5-021B-8DD6-F4A7AF352A94}"/>
              </a:ext>
            </a:extLst>
          </p:cNvPr>
          <p:cNvGrpSpPr/>
          <p:nvPr/>
        </p:nvGrpSpPr>
        <p:grpSpPr>
          <a:xfrm>
            <a:off x="4854447" y="1473200"/>
            <a:ext cx="7137400" cy="3911600"/>
            <a:chOff x="4854447" y="1473200"/>
            <a:chExt cx="7137400" cy="3911600"/>
          </a:xfrm>
        </p:grpSpPr>
        <p:pic>
          <p:nvPicPr>
            <p:cNvPr id="21" name="Imagem 20" descr="Tela de computador com texto preto sobre fundo branco&#10;&#10;Descrição gerada automaticamente com confiança média">
              <a:extLst>
                <a:ext uri="{FF2B5EF4-FFF2-40B4-BE49-F238E27FC236}">
                  <a16:creationId xmlns:a16="http://schemas.microsoft.com/office/drawing/2014/main" id="{C3FED955-2D9A-D580-8DDD-B6BC50EE7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4447" y="1473200"/>
              <a:ext cx="7137400" cy="3911600"/>
            </a:xfrm>
            <a:prstGeom prst="rect">
              <a:avLst/>
            </a:prstGeom>
          </p:spPr>
        </p:pic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2072B58C-AB08-9DC9-6E96-78CFE66399A3}"/>
                </a:ext>
              </a:extLst>
            </p:cNvPr>
            <p:cNvSpPr txBox="1"/>
            <p:nvPr/>
          </p:nvSpPr>
          <p:spPr>
            <a:xfrm>
              <a:off x="6560472" y="2894587"/>
              <a:ext cx="1592928" cy="707886"/>
            </a:xfrm>
            <a:custGeom>
              <a:avLst/>
              <a:gdLst>
                <a:gd name="connsiteX0" fmla="*/ 0 w 1592928"/>
                <a:gd name="connsiteY0" fmla="*/ 0 h 707886"/>
                <a:gd name="connsiteX1" fmla="*/ 1592928 w 1592928"/>
                <a:gd name="connsiteY1" fmla="*/ 0 h 707886"/>
                <a:gd name="connsiteX2" fmla="*/ 1592928 w 1592928"/>
                <a:gd name="connsiteY2" fmla="*/ 707886 h 707886"/>
                <a:gd name="connsiteX3" fmla="*/ 0 w 1592928"/>
                <a:gd name="connsiteY3" fmla="*/ 707886 h 707886"/>
                <a:gd name="connsiteX4" fmla="*/ 0 w 1592928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707886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0031" y="241872"/>
                    <a:pt x="1544925" y="624090"/>
                    <a:pt x="1592928" y="707886"/>
                  </a:cubicBezTo>
                  <a:cubicBezTo>
                    <a:pt x="1200012" y="847534"/>
                    <a:pt x="557250" y="80936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592928" h="707886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9518" y="186738"/>
                    <a:pt x="1647669" y="428844"/>
                    <a:pt x="1592928" y="707886"/>
                  </a:cubicBezTo>
                  <a:cubicBezTo>
                    <a:pt x="849762" y="684789"/>
                    <a:pt x="689525" y="69270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oppress</a:t>
              </a:r>
              <a:r>
                <a:rPr lang="pt-BR" sz="2000" b="1" dirty="0">
                  <a:solidFill>
                    <a:srgbClr val="FF0000"/>
                  </a:solidFill>
                </a:rPr>
                <a:t>ion</a:t>
              </a:r>
              <a:r>
                <a:rPr lang="pt-BR" sz="2000" dirty="0">
                  <a:solidFill>
                    <a:srgbClr val="FF0000"/>
                  </a:solidFill>
                </a:rPr>
                <a:t>, separat</a:t>
              </a:r>
              <a:r>
                <a:rPr lang="pt-BR" sz="2000" b="1" dirty="0">
                  <a:solidFill>
                    <a:srgbClr val="FF0000"/>
                  </a:solidFill>
                </a:rPr>
                <a:t>ion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8AFB6A9E-0DAC-AAED-3C2D-291348EE9013}"/>
                </a:ext>
              </a:extLst>
            </p:cNvPr>
            <p:cNvSpPr txBox="1"/>
            <p:nvPr/>
          </p:nvSpPr>
          <p:spPr>
            <a:xfrm>
              <a:off x="6529912" y="3817975"/>
              <a:ext cx="1666875" cy="646331"/>
            </a:xfrm>
            <a:custGeom>
              <a:avLst/>
              <a:gdLst>
                <a:gd name="connsiteX0" fmla="*/ 0 w 1666875"/>
                <a:gd name="connsiteY0" fmla="*/ 0 h 646331"/>
                <a:gd name="connsiteX1" fmla="*/ 1666875 w 1666875"/>
                <a:gd name="connsiteY1" fmla="*/ 0 h 646331"/>
                <a:gd name="connsiteX2" fmla="*/ 1666875 w 1666875"/>
                <a:gd name="connsiteY2" fmla="*/ 646331 h 646331"/>
                <a:gd name="connsiteX3" fmla="*/ 0 w 1666875"/>
                <a:gd name="connsiteY3" fmla="*/ 646331 h 646331"/>
                <a:gd name="connsiteX4" fmla="*/ 0 w 1666875"/>
                <a:gd name="connsiteY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875" h="646331" fill="none" extrusionOk="0">
                  <a:moveTo>
                    <a:pt x="0" y="0"/>
                  </a:moveTo>
                  <a:cubicBezTo>
                    <a:pt x="715207" y="133423"/>
                    <a:pt x="1254811" y="-60715"/>
                    <a:pt x="1666875" y="0"/>
                  </a:cubicBezTo>
                  <a:cubicBezTo>
                    <a:pt x="1681347" y="98201"/>
                    <a:pt x="1647962" y="333819"/>
                    <a:pt x="1666875" y="646331"/>
                  </a:cubicBezTo>
                  <a:cubicBezTo>
                    <a:pt x="1483120" y="722769"/>
                    <a:pt x="196459" y="615205"/>
                    <a:pt x="0" y="646331"/>
                  </a:cubicBezTo>
                  <a:cubicBezTo>
                    <a:pt x="46534" y="433830"/>
                    <a:pt x="35510" y="136178"/>
                    <a:pt x="0" y="0"/>
                  </a:cubicBezTo>
                  <a:close/>
                </a:path>
                <a:path w="1666875" h="646331" stroke="0" extrusionOk="0">
                  <a:moveTo>
                    <a:pt x="0" y="0"/>
                  </a:moveTo>
                  <a:cubicBezTo>
                    <a:pt x="284205" y="42701"/>
                    <a:pt x="848907" y="93756"/>
                    <a:pt x="1666875" y="0"/>
                  </a:cubicBezTo>
                  <a:cubicBezTo>
                    <a:pt x="1619141" y="166119"/>
                    <a:pt x="1706365" y="543217"/>
                    <a:pt x="1666875" y="646331"/>
                  </a:cubicBezTo>
                  <a:cubicBezTo>
                    <a:pt x="1135113" y="572237"/>
                    <a:pt x="302358" y="733016"/>
                    <a:pt x="0" y="646331"/>
                  </a:cubicBezTo>
                  <a:cubicBezTo>
                    <a:pt x="44741" y="534667"/>
                    <a:pt x="-25823" y="18907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FF0000"/>
                  </a:solidFill>
                </a:rPr>
                <a:t>art</a:t>
              </a:r>
              <a:r>
                <a:rPr lang="pt-BR" b="1" dirty="0">
                  <a:solidFill>
                    <a:srgbClr val="FF0000"/>
                  </a:solidFill>
                </a:rPr>
                <a:t>ist</a:t>
              </a:r>
              <a:r>
                <a:rPr lang="pt-BR" dirty="0">
                  <a:solidFill>
                    <a:srgbClr val="FF0000"/>
                  </a:solidFill>
                </a:rPr>
                <a:t>, scient</a:t>
              </a:r>
              <a:r>
                <a:rPr lang="pt-BR" b="1" dirty="0">
                  <a:solidFill>
                    <a:srgbClr val="FF0000"/>
                  </a:solidFill>
                </a:rPr>
                <a:t>ist</a:t>
              </a:r>
              <a:r>
                <a:rPr lang="pt-BR" dirty="0">
                  <a:solidFill>
                    <a:srgbClr val="FF0000"/>
                  </a:solidFill>
                </a:rPr>
                <a:t>, journal</a:t>
              </a:r>
              <a:r>
                <a:rPr lang="pt-BR" b="1" dirty="0">
                  <a:solidFill>
                    <a:srgbClr val="FF0000"/>
                  </a:solidFill>
                </a:rPr>
                <a:t>ist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0BE1B1AE-94E1-4ED6-7B7F-A5EEA7E311DE}"/>
                </a:ext>
              </a:extLst>
            </p:cNvPr>
            <p:cNvSpPr txBox="1"/>
            <p:nvPr/>
          </p:nvSpPr>
          <p:spPr>
            <a:xfrm>
              <a:off x="8406532" y="3028890"/>
              <a:ext cx="1592928" cy="400110"/>
            </a:xfrm>
            <a:custGeom>
              <a:avLst/>
              <a:gdLst>
                <a:gd name="connsiteX0" fmla="*/ 0 w 1592928"/>
                <a:gd name="connsiteY0" fmla="*/ 0 h 400110"/>
                <a:gd name="connsiteX1" fmla="*/ 1592928 w 1592928"/>
                <a:gd name="connsiteY1" fmla="*/ 0 h 400110"/>
                <a:gd name="connsiteX2" fmla="*/ 1592928 w 1592928"/>
                <a:gd name="connsiteY2" fmla="*/ 400110 h 400110"/>
                <a:gd name="connsiteX3" fmla="*/ 0 w 1592928"/>
                <a:gd name="connsiteY3" fmla="*/ 400110 h 400110"/>
                <a:gd name="connsiteX4" fmla="*/ 0 w 1592928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400110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75484" y="188354"/>
                    <a:pt x="1626336" y="268442"/>
                    <a:pt x="1592928" y="400110"/>
                  </a:cubicBezTo>
                  <a:cubicBezTo>
                    <a:pt x="1200012" y="539758"/>
                    <a:pt x="557250" y="501588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592928" h="400110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63965" y="83683"/>
                    <a:pt x="1562819" y="323643"/>
                    <a:pt x="1592928" y="400110"/>
                  </a:cubicBezTo>
                  <a:cubicBezTo>
                    <a:pt x="849762" y="377013"/>
                    <a:pt x="689525" y="384928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noun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1252A1C5-549E-0537-3216-1443C2F440CF}"/>
                </a:ext>
              </a:extLst>
            </p:cNvPr>
            <p:cNvSpPr txBox="1"/>
            <p:nvPr/>
          </p:nvSpPr>
          <p:spPr>
            <a:xfrm>
              <a:off x="8406532" y="3817975"/>
              <a:ext cx="1592928" cy="400110"/>
            </a:xfrm>
            <a:custGeom>
              <a:avLst/>
              <a:gdLst>
                <a:gd name="connsiteX0" fmla="*/ 0 w 1592928"/>
                <a:gd name="connsiteY0" fmla="*/ 0 h 400110"/>
                <a:gd name="connsiteX1" fmla="*/ 1592928 w 1592928"/>
                <a:gd name="connsiteY1" fmla="*/ 0 h 400110"/>
                <a:gd name="connsiteX2" fmla="*/ 1592928 w 1592928"/>
                <a:gd name="connsiteY2" fmla="*/ 400110 h 400110"/>
                <a:gd name="connsiteX3" fmla="*/ 0 w 1592928"/>
                <a:gd name="connsiteY3" fmla="*/ 400110 h 400110"/>
                <a:gd name="connsiteX4" fmla="*/ 0 w 1592928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400110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75484" y="188354"/>
                    <a:pt x="1626336" y="268442"/>
                    <a:pt x="1592928" y="400110"/>
                  </a:cubicBezTo>
                  <a:cubicBezTo>
                    <a:pt x="1200012" y="539758"/>
                    <a:pt x="557250" y="501588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592928" h="400110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63965" y="83683"/>
                    <a:pt x="1562819" y="323643"/>
                    <a:pt x="1592928" y="400110"/>
                  </a:cubicBezTo>
                  <a:cubicBezTo>
                    <a:pt x="849762" y="377013"/>
                    <a:pt x="689525" y="384928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noun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4077AD75-75F3-8062-A038-3B701CD3D27B}"/>
                </a:ext>
              </a:extLst>
            </p:cNvPr>
            <p:cNvSpPr txBox="1"/>
            <p:nvPr/>
          </p:nvSpPr>
          <p:spPr>
            <a:xfrm>
              <a:off x="10212784" y="3756420"/>
              <a:ext cx="1592928" cy="707886"/>
            </a:xfrm>
            <a:custGeom>
              <a:avLst/>
              <a:gdLst>
                <a:gd name="connsiteX0" fmla="*/ 0 w 1592928"/>
                <a:gd name="connsiteY0" fmla="*/ 0 h 707886"/>
                <a:gd name="connsiteX1" fmla="*/ 1592928 w 1592928"/>
                <a:gd name="connsiteY1" fmla="*/ 0 h 707886"/>
                <a:gd name="connsiteX2" fmla="*/ 1592928 w 1592928"/>
                <a:gd name="connsiteY2" fmla="*/ 707886 h 707886"/>
                <a:gd name="connsiteX3" fmla="*/ 0 w 1592928"/>
                <a:gd name="connsiteY3" fmla="*/ 707886 h 707886"/>
                <a:gd name="connsiteX4" fmla="*/ 0 w 1592928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707886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0031" y="241872"/>
                    <a:pt x="1544925" y="624090"/>
                    <a:pt x="1592928" y="707886"/>
                  </a:cubicBezTo>
                  <a:cubicBezTo>
                    <a:pt x="1200012" y="847534"/>
                    <a:pt x="557250" y="80936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592928" h="707886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9518" y="186738"/>
                    <a:pt x="1647669" y="428844"/>
                    <a:pt x="1592928" y="707886"/>
                  </a:cubicBezTo>
                  <a:cubicBezTo>
                    <a:pt x="849762" y="684789"/>
                    <a:pt x="689525" y="69270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Personal answers.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B756FFBB-B818-7853-E6B3-15C92018CCB7}"/>
                </a:ext>
              </a:extLst>
            </p:cNvPr>
            <p:cNvSpPr txBox="1"/>
            <p:nvPr/>
          </p:nvSpPr>
          <p:spPr>
            <a:xfrm>
              <a:off x="10212784" y="2839970"/>
              <a:ext cx="1592928" cy="707886"/>
            </a:xfrm>
            <a:custGeom>
              <a:avLst/>
              <a:gdLst>
                <a:gd name="connsiteX0" fmla="*/ 0 w 1592928"/>
                <a:gd name="connsiteY0" fmla="*/ 0 h 707886"/>
                <a:gd name="connsiteX1" fmla="*/ 1592928 w 1592928"/>
                <a:gd name="connsiteY1" fmla="*/ 0 h 707886"/>
                <a:gd name="connsiteX2" fmla="*/ 1592928 w 1592928"/>
                <a:gd name="connsiteY2" fmla="*/ 707886 h 707886"/>
                <a:gd name="connsiteX3" fmla="*/ 0 w 1592928"/>
                <a:gd name="connsiteY3" fmla="*/ 707886 h 707886"/>
                <a:gd name="connsiteX4" fmla="*/ 0 w 1592928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707886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0031" y="241872"/>
                    <a:pt x="1544925" y="624090"/>
                    <a:pt x="1592928" y="707886"/>
                  </a:cubicBezTo>
                  <a:cubicBezTo>
                    <a:pt x="1200012" y="847534"/>
                    <a:pt x="557250" y="80936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592928" h="707886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9518" y="186738"/>
                    <a:pt x="1647669" y="428844"/>
                    <a:pt x="1592928" y="707886"/>
                  </a:cubicBezTo>
                  <a:cubicBezTo>
                    <a:pt x="849762" y="684789"/>
                    <a:pt x="689525" y="69270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Personal answers.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B9CCE634-44EF-A742-979E-8BB7737E4F49}"/>
                </a:ext>
              </a:extLst>
            </p:cNvPr>
            <p:cNvSpPr txBox="1"/>
            <p:nvPr/>
          </p:nvSpPr>
          <p:spPr>
            <a:xfrm>
              <a:off x="6560472" y="2090055"/>
              <a:ext cx="1592928" cy="707886"/>
            </a:xfrm>
            <a:custGeom>
              <a:avLst/>
              <a:gdLst>
                <a:gd name="connsiteX0" fmla="*/ 0 w 1592928"/>
                <a:gd name="connsiteY0" fmla="*/ 0 h 707886"/>
                <a:gd name="connsiteX1" fmla="*/ 1592928 w 1592928"/>
                <a:gd name="connsiteY1" fmla="*/ 0 h 707886"/>
                <a:gd name="connsiteX2" fmla="*/ 1592928 w 1592928"/>
                <a:gd name="connsiteY2" fmla="*/ 707886 h 707886"/>
                <a:gd name="connsiteX3" fmla="*/ 0 w 1592928"/>
                <a:gd name="connsiteY3" fmla="*/ 707886 h 707886"/>
                <a:gd name="connsiteX4" fmla="*/ 0 w 1592928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707886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0031" y="241872"/>
                    <a:pt x="1544925" y="624090"/>
                    <a:pt x="1592928" y="707886"/>
                  </a:cubicBezTo>
                  <a:cubicBezTo>
                    <a:pt x="1200012" y="847534"/>
                    <a:pt x="557250" y="80936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592928" h="707886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9518" y="186738"/>
                    <a:pt x="1647669" y="428844"/>
                    <a:pt x="1592928" y="707886"/>
                  </a:cubicBezTo>
                  <a:cubicBezTo>
                    <a:pt x="849762" y="684789"/>
                    <a:pt x="689525" y="69270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beauti</a:t>
              </a:r>
              <a:r>
                <a:rPr lang="pt-BR" sz="2000" b="1" dirty="0">
                  <a:solidFill>
                    <a:srgbClr val="FF0000"/>
                  </a:solidFill>
                </a:rPr>
                <a:t>ful</a:t>
              </a:r>
              <a:r>
                <a:rPr lang="pt-BR" sz="2000" dirty="0">
                  <a:solidFill>
                    <a:srgbClr val="FF0000"/>
                  </a:solidFill>
                </a:rPr>
                <a:t>, pain</a:t>
              </a:r>
              <a:r>
                <a:rPr lang="pt-BR" sz="2000" b="1" dirty="0">
                  <a:solidFill>
                    <a:srgbClr val="FF0000"/>
                  </a:solidFill>
                </a:rPr>
                <a:t>ful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31F06753-258D-B98D-E2DB-A24FDE061DE2}"/>
                </a:ext>
              </a:extLst>
            </p:cNvPr>
            <p:cNvSpPr txBox="1"/>
            <p:nvPr/>
          </p:nvSpPr>
          <p:spPr>
            <a:xfrm>
              <a:off x="8406532" y="2224358"/>
              <a:ext cx="1592928" cy="400110"/>
            </a:xfrm>
            <a:custGeom>
              <a:avLst/>
              <a:gdLst>
                <a:gd name="connsiteX0" fmla="*/ 0 w 1592928"/>
                <a:gd name="connsiteY0" fmla="*/ 0 h 400110"/>
                <a:gd name="connsiteX1" fmla="*/ 1592928 w 1592928"/>
                <a:gd name="connsiteY1" fmla="*/ 0 h 400110"/>
                <a:gd name="connsiteX2" fmla="*/ 1592928 w 1592928"/>
                <a:gd name="connsiteY2" fmla="*/ 400110 h 400110"/>
                <a:gd name="connsiteX3" fmla="*/ 0 w 1592928"/>
                <a:gd name="connsiteY3" fmla="*/ 400110 h 400110"/>
                <a:gd name="connsiteX4" fmla="*/ 0 w 1592928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400110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75484" y="188354"/>
                    <a:pt x="1626336" y="268442"/>
                    <a:pt x="1592928" y="400110"/>
                  </a:cubicBezTo>
                  <a:cubicBezTo>
                    <a:pt x="1200012" y="539758"/>
                    <a:pt x="557250" y="501588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592928" h="400110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63965" y="83683"/>
                    <a:pt x="1562819" y="323643"/>
                    <a:pt x="1592928" y="400110"/>
                  </a:cubicBezTo>
                  <a:cubicBezTo>
                    <a:pt x="849762" y="377013"/>
                    <a:pt x="689525" y="384928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adjective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0E324433-24C6-E806-E8D2-D8B341B53835}"/>
                </a:ext>
              </a:extLst>
            </p:cNvPr>
            <p:cNvSpPr txBox="1"/>
            <p:nvPr/>
          </p:nvSpPr>
          <p:spPr>
            <a:xfrm>
              <a:off x="10212784" y="2035438"/>
              <a:ext cx="1592928" cy="707886"/>
            </a:xfrm>
            <a:custGeom>
              <a:avLst/>
              <a:gdLst>
                <a:gd name="connsiteX0" fmla="*/ 0 w 1592928"/>
                <a:gd name="connsiteY0" fmla="*/ 0 h 707886"/>
                <a:gd name="connsiteX1" fmla="*/ 1592928 w 1592928"/>
                <a:gd name="connsiteY1" fmla="*/ 0 h 707886"/>
                <a:gd name="connsiteX2" fmla="*/ 1592928 w 1592928"/>
                <a:gd name="connsiteY2" fmla="*/ 707886 h 707886"/>
                <a:gd name="connsiteX3" fmla="*/ 0 w 1592928"/>
                <a:gd name="connsiteY3" fmla="*/ 707886 h 707886"/>
                <a:gd name="connsiteX4" fmla="*/ 0 w 1592928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707886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0031" y="241872"/>
                    <a:pt x="1544925" y="624090"/>
                    <a:pt x="1592928" y="707886"/>
                  </a:cubicBezTo>
                  <a:cubicBezTo>
                    <a:pt x="1200012" y="847534"/>
                    <a:pt x="557250" y="80936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592928" h="707886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9518" y="186738"/>
                    <a:pt x="1647669" y="428844"/>
                    <a:pt x="1592928" y="707886"/>
                  </a:cubicBezTo>
                  <a:cubicBezTo>
                    <a:pt x="849762" y="684789"/>
                    <a:pt x="689525" y="69270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Personal answers.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94BB66A1-8587-62AB-51DE-C68CB0CEB2FE}"/>
                </a:ext>
              </a:extLst>
            </p:cNvPr>
            <p:cNvSpPr txBox="1"/>
            <p:nvPr/>
          </p:nvSpPr>
          <p:spPr>
            <a:xfrm>
              <a:off x="6560472" y="4593018"/>
              <a:ext cx="1592928" cy="707886"/>
            </a:xfrm>
            <a:custGeom>
              <a:avLst/>
              <a:gdLst>
                <a:gd name="connsiteX0" fmla="*/ 0 w 1592928"/>
                <a:gd name="connsiteY0" fmla="*/ 0 h 707886"/>
                <a:gd name="connsiteX1" fmla="*/ 1592928 w 1592928"/>
                <a:gd name="connsiteY1" fmla="*/ 0 h 707886"/>
                <a:gd name="connsiteX2" fmla="*/ 1592928 w 1592928"/>
                <a:gd name="connsiteY2" fmla="*/ 707886 h 707886"/>
                <a:gd name="connsiteX3" fmla="*/ 0 w 1592928"/>
                <a:gd name="connsiteY3" fmla="*/ 707886 h 707886"/>
                <a:gd name="connsiteX4" fmla="*/ 0 w 1592928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707886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0031" y="241872"/>
                    <a:pt x="1544925" y="624090"/>
                    <a:pt x="1592928" y="707886"/>
                  </a:cubicBezTo>
                  <a:cubicBezTo>
                    <a:pt x="1200012" y="847534"/>
                    <a:pt x="557250" y="80936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592928" h="707886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9518" y="186738"/>
                    <a:pt x="1647669" y="428844"/>
                    <a:pt x="1592928" y="707886"/>
                  </a:cubicBezTo>
                  <a:cubicBezTo>
                    <a:pt x="849762" y="684789"/>
                    <a:pt x="689525" y="69270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pacif</a:t>
              </a:r>
              <a:r>
                <a:rPr lang="pt-BR" sz="2000" b="1" dirty="0">
                  <a:solidFill>
                    <a:srgbClr val="FF0000"/>
                  </a:solidFill>
                </a:rPr>
                <a:t>ist</a:t>
              </a:r>
              <a:r>
                <a:rPr lang="pt-BR" sz="2000" dirty="0">
                  <a:solidFill>
                    <a:srgbClr val="FF0000"/>
                  </a:solidFill>
                </a:rPr>
                <a:t>, rac</a:t>
              </a:r>
              <a:r>
                <a:rPr lang="pt-BR" sz="2000" b="1" dirty="0">
                  <a:solidFill>
                    <a:srgbClr val="FF0000"/>
                  </a:solidFill>
                </a:rPr>
                <a:t>ist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F0C6C51B-0D51-2E5F-232B-54C44DE7BC78}"/>
                </a:ext>
              </a:extLst>
            </p:cNvPr>
            <p:cNvSpPr txBox="1"/>
            <p:nvPr/>
          </p:nvSpPr>
          <p:spPr>
            <a:xfrm>
              <a:off x="8406532" y="4727321"/>
              <a:ext cx="1592928" cy="400110"/>
            </a:xfrm>
            <a:custGeom>
              <a:avLst/>
              <a:gdLst>
                <a:gd name="connsiteX0" fmla="*/ 0 w 1592928"/>
                <a:gd name="connsiteY0" fmla="*/ 0 h 400110"/>
                <a:gd name="connsiteX1" fmla="*/ 1592928 w 1592928"/>
                <a:gd name="connsiteY1" fmla="*/ 0 h 400110"/>
                <a:gd name="connsiteX2" fmla="*/ 1592928 w 1592928"/>
                <a:gd name="connsiteY2" fmla="*/ 400110 h 400110"/>
                <a:gd name="connsiteX3" fmla="*/ 0 w 1592928"/>
                <a:gd name="connsiteY3" fmla="*/ 400110 h 400110"/>
                <a:gd name="connsiteX4" fmla="*/ 0 w 1592928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400110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75484" y="188354"/>
                    <a:pt x="1626336" y="268442"/>
                    <a:pt x="1592928" y="400110"/>
                  </a:cubicBezTo>
                  <a:cubicBezTo>
                    <a:pt x="1200012" y="539758"/>
                    <a:pt x="557250" y="501588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592928" h="400110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63965" y="83683"/>
                    <a:pt x="1562819" y="323643"/>
                    <a:pt x="1592928" y="400110"/>
                  </a:cubicBezTo>
                  <a:cubicBezTo>
                    <a:pt x="849762" y="377013"/>
                    <a:pt x="689525" y="384928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adjective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0DF2E6C6-A06D-3B54-716B-E5D7BA9FEC80}"/>
                </a:ext>
              </a:extLst>
            </p:cNvPr>
            <p:cNvSpPr txBox="1"/>
            <p:nvPr/>
          </p:nvSpPr>
          <p:spPr>
            <a:xfrm>
              <a:off x="10212784" y="4538401"/>
              <a:ext cx="1592928" cy="707886"/>
            </a:xfrm>
            <a:custGeom>
              <a:avLst/>
              <a:gdLst>
                <a:gd name="connsiteX0" fmla="*/ 0 w 1592928"/>
                <a:gd name="connsiteY0" fmla="*/ 0 h 707886"/>
                <a:gd name="connsiteX1" fmla="*/ 1592928 w 1592928"/>
                <a:gd name="connsiteY1" fmla="*/ 0 h 707886"/>
                <a:gd name="connsiteX2" fmla="*/ 1592928 w 1592928"/>
                <a:gd name="connsiteY2" fmla="*/ 707886 h 707886"/>
                <a:gd name="connsiteX3" fmla="*/ 0 w 1592928"/>
                <a:gd name="connsiteY3" fmla="*/ 707886 h 707886"/>
                <a:gd name="connsiteX4" fmla="*/ 0 w 1592928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707886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0031" y="241872"/>
                    <a:pt x="1544925" y="624090"/>
                    <a:pt x="1592928" y="707886"/>
                  </a:cubicBezTo>
                  <a:cubicBezTo>
                    <a:pt x="1200012" y="847534"/>
                    <a:pt x="557250" y="80936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592928" h="707886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9518" y="186738"/>
                    <a:pt x="1647669" y="428844"/>
                    <a:pt x="1592928" y="707886"/>
                  </a:cubicBezTo>
                  <a:cubicBezTo>
                    <a:pt x="849762" y="684789"/>
                    <a:pt x="689525" y="69270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Personal answers.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99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synonyms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ACE81324-7F11-DB31-DE01-66CE08E69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027622"/>
              </p:ext>
            </p:extLst>
          </p:nvPr>
        </p:nvGraphicFramePr>
        <p:xfrm>
          <a:off x="6450644" y="398755"/>
          <a:ext cx="3945007" cy="6060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340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synonyms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ACE81324-7F11-DB31-DE01-66CE08E69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372541"/>
              </p:ext>
            </p:extLst>
          </p:nvPr>
        </p:nvGraphicFramePr>
        <p:xfrm>
          <a:off x="6450644" y="398755"/>
          <a:ext cx="3945007" cy="6060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688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 word formation: suffixes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9438F291-CDEA-02A9-D4E6-0352A7ED90B1}"/>
              </a:ext>
            </a:extLst>
          </p:cNvPr>
          <p:cNvGrpSpPr/>
          <p:nvPr/>
        </p:nvGrpSpPr>
        <p:grpSpPr>
          <a:xfrm>
            <a:off x="4822697" y="2813050"/>
            <a:ext cx="7200900" cy="1231900"/>
            <a:chOff x="4822697" y="2813050"/>
            <a:chExt cx="7200900" cy="1231900"/>
          </a:xfrm>
        </p:grpSpPr>
        <p:pic>
          <p:nvPicPr>
            <p:cNvPr id="11" name="Imagem 10" descr="Tabela&#10;&#10;Descrição gerada automaticamente">
              <a:extLst>
                <a:ext uri="{FF2B5EF4-FFF2-40B4-BE49-F238E27FC236}">
                  <a16:creationId xmlns:a16="http://schemas.microsoft.com/office/drawing/2014/main" id="{007A829F-9AA8-5A10-EB91-2C83DB41A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2697" y="2813050"/>
              <a:ext cx="7200900" cy="1231900"/>
            </a:xfrm>
            <a:prstGeom prst="rect">
              <a:avLst/>
            </a:prstGeom>
          </p:spPr>
        </p:pic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02FE1A30-E6AE-6B13-B599-88A896E04DC8}"/>
                </a:ext>
              </a:extLst>
            </p:cNvPr>
            <p:cNvSpPr txBox="1"/>
            <p:nvPr/>
          </p:nvSpPr>
          <p:spPr>
            <a:xfrm>
              <a:off x="8411342" y="3314298"/>
              <a:ext cx="1592928" cy="246221"/>
            </a:xfrm>
            <a:custGeom>
              <a:avLst/>
              <a:gdLst>
                <a:gd name="connsiteX0" fmla="*/ 0 w 1592928"/>
                <a:gd name="connsiteY0" fmla="*/ 0 h 246221"/>
                <a:gd name="connsiteX1" fmla="*/ 1592928 w 1592928"/>
                <a:gd name="connsiteY1" fmla="*/ 0 h 246221"/>
                <a:gd name="connsiteX2" fmla="*/ 1592928 w 1592928"/>
                <a:gd name="connsiteY2" fmla="*/ 246221 h 246221"/>
                <a:gd name="connsiteX3" fmla="*/ 0 w 1592928"/>
                <a:gd name="connsiteY3" fmla="*/ 246221 h 246221"/>
                <a:gd name="connsiteX4" fmla="*/ 0 w 1592928"/>
                <a:gd name="connsiteY4" fmla="*/ 0 h 2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246221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1398" y="70019"/>
                    <a:pt x="1572787" y="189454"/>
                    <a:pt x="1592928" y="246221"/>
                  </a:cubicBezTo>
                  <a:cubicBezTo>
                    <a:pt x="1200012" y="385869"/>
                    <a:pt x="557250" y="347699"/>
                    <a:pt x="0" y="246221"/>
                  </a:cubicBezTo>
                  <a:cubicBezTo>
                    <a:pt x="983" y="176280"/>
                    <a:pt x="9638" y="108530"/>
                    <a:pt x="0" y="0"/>
                  </a:cubicBezTo>
                  <a:close/>
                </a:path>
                <a:path w="1592928" h="246221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99868" y="100645"/>
                    <a:pt x="1598013" y="179643"/>
                    <a:pt x="1592928" y="246221"/>
                  </a:cubicBezTo>
                  <a:cubicBezTo>
                    <a:pt x="849762" y="223124"/>
                    <a:pt x="689525" y="231039"/>
                    <a:pt x="0" y="246221"/>
                  </a:cubicBezTo>
                  <a:cubicBezTo>
                    <a:pt x="-13414" y="218582"/>
                    <a:pt x="6030" y="363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600" dirty="0">
                  <a:solidFill>
                    <a:srgbClr val="FF0000"/>
                  </a:solidFill>
                </a:rPr>
                <a:t>adverb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187C119F-1C86-3BBD-5294-E2F6E89C4FE5}"/>
                </a:ext>
              </a:extLst>
            </p:cNvPr>
            <p:cNvSpPr txBox="1"/>
            <p:nvPr/>
          </p:nvSpPr>
          <p:spPr>
            <a:xfrm>
              <a:off x="8411342" y="3660305"/>
              <a:ext cx="1592928" cy="246221"/>
            </a:xfrm>
            <a:custGeom>
              <a:avLst/>
              <a:gdLst>
                <a:gd name="connsiteX0" fmla="*/ 0 w 1592928"/>
                <a:gd name="connsiteY0" fmla="*/ 0 h 246221"/>
                <a:gd name="connsiteX1" fmla="*/ 1592928 w 1592928"/>
                <a:gd name="connsiteY1" fmla="*/ 0 h 246221"/>
                <a:gd name="connsiteX2" fmla="*/ 1592928 w 1592928"/>
                <a:gd name="connsiteY2" fmla="*/ 246221 h 246221"/>
                <a:gd name="connsiteX3" fmla="*/ 0 w 1592928"/>
                <a:gd name="connsiteY3" fmla="*/ 246221 h 246221"/>
                <a:gd name="connsiteX4" fmla="*/ 0 w 1592928"/>
                <a:gd name="connsiteY4" fmla="*/ 0 h 2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246221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1398" y="70019"/>
                    <a:pt x="1572787" y="189454"/>
                    <a:pt x="1592928" y="246221"/>
                  </a:cubicBezTo>
                  <a:cubicBezTo>
                    <a:pt x="1200012" y="385869"/>
                    <a:pt x="557250" y="347699"/>
                    <a:pt x="0" y="246221"/>
                  </a:cubicBezTo>
                  <a:cubicBezTo>
                    <a:pt x="983" y="176280"/>
                    <a:pt x="9638" y="108530"/>
                    <a:pt x="0" y="0"/>
                  </a:cubicBezTo>
                  <a:close/>
                </a:path>
                <a:path w="1592928" h="246221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99868" y="100645"/>
                    <a:pt x="1598013" y="179643"/>
                    <a:pt x="1592928" y="246221"/>
                  </a:cubicBezTo>
                  <a:cubicBezTo>
                    <a:pt x="849762" y="223124"/>
                    <a:pt x="689525" y="231039"/>
                    <a:pt x="0" y="246221"/>
                  </a:cubicBezTo>
                  <a:cubicBezTo>
                    <a:pt x="-13414" y="218582"/>
                    <a:pt x="6030" y="363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600" dirty="0">
                  <a:solidFill>
                    <a:srgbClr val="FF0000"/>
                  </a:solidFill>
                </a:rPr>
                <a:t>noun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3DC18E71-128B-B9DD-8887-F167A867A160}"/>
                </a:ext>
              </a:extLst>
            </p:cNvPr>
            <p:cNvSpPr txBox="1"/>
            <p:nvPr/>
          </p:nvSpPr>
          <p:spPr>
            <a:xfrm>
              <a:off x="10214951" y="3321992"/>
              <a:ext cx="1592928" cy="246221"/>
            </a:xfrm>
            <a:custGeom>
              <a:avLst/>
              <a:gdLst>
                <a:gd name="connsiteX0" fmla="*/ 0 w 1592928"/>
                <a:gd name="connsiteY0" fmla="*/ 0 h 246221"/>
                <a:gd name="connsiteX1" fmla="*/ 1592928 w 1592928"/>
                <a:gd name="connsiteY1" fmla="*/ 0 h 246221"/>
                <a:gd name="connsiteX2" fmla="*/ 1592928 w 1592928"/>
                <a:gd name="connsiteY2" fmla="*/ 246221 h 246221"/>
                <a:gd name="connsiteX3" fmla="*/ 0 w 1592928"/>
                <a:gd name="connsiteY3" fmla="*/ 246221 h 246221"/>
                <a:gd name="connsiteX4" fmla="*/ 0 w 1592928"/>
                <a:gd name="connsiteY4" fmla="*/ 0 h 2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246221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1398" y="70019"/>
                    <a:pt x="1572787" y="189454"/>
                    <a:pt x="1592928" y="246221"/>
                  </a:cubicBezTo>
                  <a:cubicBezTo>
                    <a:pt x="1200012" y="385869"/>
                    <a:pt x="557250" y="347699"/>
                    <a:pt x="0" y="246221"/>
                  </a:cubicBezTo>
                  <a:cubicBezTo>
                    <a:pt x="983" y="176280"/>
                    <a:pt x="9638" y="108530"/>
                    <a:pt x="0" y="0"/>
                  </a:cubicBezTo>
                  <a:close/>
                </a:path>
                <a:path w="1592928" h="246221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99868" y="100645"/>
                    <a:pt x="1598013" y="179643"/>
                    <a:pt x="1592928" y="246221"/>
                  </a:cubicBezTo>
                  <a:cubicBezTo>
                    <a:pt x="849762" y="223124"/>
                    <a:pt x="689525" y="231039"/>
                    <a:pt x="0" y="246221"/>
                  </a:cubicBezTo>
                  <a:cubicBezTo>
                    <a:pt x="-13414" y="218582"/>
                    <a:pt x="6030" y="363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600" dirty="0">
                  <a:solidFill>
                    <a:srgbClr val="FF0000"/>
                  </a:solidFill>
                </a:rPr>
                <a:t>Personal answers.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0D14C9FD-69B5-FCD4-AB20-2E302D000FFB}"/>
                </a:ext>
              </a:extLst>
            </p:cNvPr>
            <p:cNvSpPr txBox="1"/>
            <p:nvPr/>
          </p:nvSpPr>
          <p:spPr>
            <a:xfrm>
              <a:off x="10237498" y="3660304"/>
              <a:ext cx="1592928" cy="246221"/>
            </a:xfrm>
            <a:custGeom>
              <a:avLst/>
              <a:gdLst>
                <a:gd name="connsiteX0" fmla="*/ 0 w 1592928"/>
                <a:gd name="connsiteY0" fmla="*/ 0 h 246221"/>
                <a:gd name="connsiteX1" fmla="*/ 1592928 w 1592928"/>
                <a:gd name="connsiteY1" fmla="*/ 0 h 246221"/>
                <a:gd name="connsiteX2" fmla="*/ 1592928 w 1592928"/>
                <a:gd name="connsiteY2" fmla="*/ 246221 h 246221"/>
                <a:gd name="connsiteX3" fmla="*/ 0 w 1592928"/>
                <a:gd name="connsiteY3" fmla="*/ 246221 h 246221"/>
                <a:gd name="connsiteX4" fmla="*/ 0 w 1592928"/>
                <a:gd name="connsiteY4" fmla="*/ 0 h 2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246221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1398" y="70019"/>
                    <a:pt x="1572787" y="189454"/>
                    <a:pt x="1592928" y="246221"/>
                  </a:cubicBezTo>
                  <a:cubicBezTo>
                    <a:pt x="1200012" y="385869"/>
                    <a:pt x="557250" y="347699"/>
                    <a:pt x="0" y="246221"/>
                  </a:cubicBezTo>
                  <a:cubicBezTo>
                    <a:pt x="983" y="176280"/>
                    <a:pt x="9638" y="108530"/>
                    <a:pt x="0" y="0"/>
                  </a:cubicBezTo>
                  <a:close/>
                </a:path>
                <a:path w="1592928" h="246221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99868" y="100645"/>
                    <a:pt x="1598013" y="179643"/>
                    <a:pt x="1592928" y="246221"/>
                  </a:cubicBezTo>
                  <a:cubicBezTo>
                    <a:pt x="849762" y="223124"/>
                    <a:pt x="689525" y="231039"/>
                    <a:pt x="0" y="246221"/>
                  </a:cubicBezTo>
                  <a:cubicBezTo>
                    <a:pt x="-13414" y="218582"/>
                    <a:pt x="6030" y="363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600" dirty="0">
                  <a:solidFill>
                    <a:srgbClr val="FF0000"/>
                  </a:solidFill>
                </a:rPr>
                <a:t>Personal answers.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027F2C44-BE5A-400C-6181-B52DC75D8408}"/>
                </a:ext>
              </a:extLst>
            </p:cNvPr>
            <p:cNvSpPr txBox="1"/>
            <p:nvPr/>
          </p:nvSpPr>
          <p:spPr>
            <a:xfrm>
              <a:off x="6446296" y="3321992"/>
              <a:ext cx="1749328" cy="246221"/>
            </a:xfrm>
            <a:custGeom>
              <a:avLst/>
              <a:gdLst>
                <a:gd name="connsiteX0" fmla="*/ 0 w 1749328"/>
                <a:gd name="connsiteY0" fmla="*/ 0 h 246221"/>
                <a:gd name="connsiteX1" fmla="*/ 1749328 w 1749328"/>
                <a:gd name="connsiteY1" fmla="*/ 0 h 246221"/>
                <a:gd name="connsiteX2" fmla="*/ 1749328 w 1749328"/>
                <a:gd name="connsiteY2" fmla="*/ 246221 h 246221"/>
                <a:gd name="connsiteX3" fmla="*/ 0 w 1749328"/>
                <a:gd name="connsiteY3" fmla="*/ 246221 h 246221"/>
                <a:gd name="connsiteX4" fmla="*/ 0 w 1749328"/>
                <a:gd name="connsiteY4" fmla="*/ 0 h 2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328" h="246221" fill="none" extrusionOk="0">
                  <a:moveTo>
                    <a:pt x="0" y="0"/>
                  </a:moveTo>
                  <a:cubicBezTo>
                    <a:pt x="506084" y="54210"/>
                    <a:pt x="1281714" y="-32683"/>
                    <a:pt x="1749328" y="0"/>
                  </a:cubicBezTo>
                  <a:cubicBezTo>
                    <a:pt x="1747798" y="70019"/>
                    <a:pt x="1729187" y="189454"/>
                    <a:pt x="1749328" y="246221"/>
                  </a:cubicBezTo>
                  <a:cubicBezTo>
                    <a:pt x="1114236" y="281156"/>
                    <a:pt x="556198" y="107866"/>
                    <a:pt x="0" y="246221"/>
                  </a:cubicBezTo>
                  <a:cubicBezTo>
                    <a:pt x="983" y="176280"/>
                    <a:pt x="9638" y="108530"/>
                    <a:pt x="0" y="0"/>
                  </a:cubicBezTo>
                  <a:close/>
                </a:path>
                <a:path w="1749328" h="246221" stroke="0" extrusionOk="0">
                  <a:moveTo>
                    <a:pt x="0" y="0"/>
                  </a:moveTo>
                  <a:cubicBezTo>
                    <a:pt x="303899" y="40449"/>
                    <a:pt x="1209712" y="25186"/>
                    <a:pt x="1749328" y="0"/>
                  </a:cubicBezTo>
                  <a:cubicBezTo>
                    <a:pt x="1756268" y="100645"/>
                    <a:pt x="1754413" y="179643"/>
                    <a:pt x="1749328" y="246221"/>
                  </a:cubicBezTo>
                  <a:cubicBezTo>
                    <a:pt x="931819" y="315274"/>
                    <a:pt x="315145" y="240803"/>
                    <a:pt x="0" y="246221"/>
                  </a:cubicBezTo>
                  <a:cubicBezTo>
                    <a:pt x="-13414" y="218582"/>
                    <a:pt x="6030" y="363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600" dirty="0">
                  <a:solidFill>
                    <a:srgbClr val="FF0000"/>
                  </a:solidFill>
                </a:rPr>
                <a:t>consisten</a:t>
              </a:r>
              <a:r>
                <a:rPr lang="pt-BR" sz="1600" b="1" dirty="0">
                  <a:solidFill>
                    <a:srgbClr val="FF0000"/>
                  </a:solidFill>
                </a:rPr>
                <a:t>ly</a:t>
              </a:r>
              <a:r>
                <a:rPr lang="pt-BR" sz="1600" dirty="0">
                  <a:solidFill>
                    <a:srgbClr val="FF0000"/>
                  </a:solidFill>
                </a:rPr>
                <a:t>, deep</a:t>
              </a:r>
              <a:r>
                <a:rPr lang="pt-BR" sz="1600" b="1" dirty="0">
                  <a:solidFill>
                    <a:srgbClr val="FF0000"/>
                  </a:solidFill>
                </a:rPr>
                <a:t>ly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D585C502-7C67-3487-479D-CF8D5881C721}"/>
                </a:ext>
              </a:extLst>
            </p:cNvPr>
            <p:cNvSpPr txBox="1"/>
            <p:nvPr/>
          </p:nvSpPr>
          <p:spPr>
            <a:xfrm>
              <a:off x="6493612" y="3660303"/>
              <a:ext cx="1749328" cy="246221"/>
            </a:xfrm>
            <a:custGeom>
              <a:avLst/>
              <a:gdLst>
                <a:gd name="connsiteX0" fmla="*/ 0 w 1749328"/>
                <a:gd name="connsiteY0" fmla="*/ 0 h 246221"/>
                <a:gd name="connsiteX1" fmla="*/ 1749328 w 1749328"/>
                <a:gd name="connsiteY1" fmla="*/ 0 h 246221"/>
                <a:gd name="connsiteX2" fmla="*/ 1749328 w 1749328"/>
                <a:gd name="connsiteY2" fmla="*/ 246221 h 246221"/>
                <a:gd name="connsiteX3" fmla="*/ 0 w 1749328"/>
                <a:gd name="connsiteY3" fmla="*/ 246221 h 246221"/>
                <a:gd name="connsiteX4" fmla="*/ 0 w 1749328"/>
                <a:gd name="connsiteY4" fmla="*/ 0 h 2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328" h="246221" fill="none" extrusionOk="0">
                  <a:moveTo>
                    <a:pt x="0" y="0"/>
                  </a:moveTo>
                  <a:cubicBezTo>
                    <a:pt x="506084" y="54210"/>
                    <a:pt x="1281714" y="-32683"/>
                    <a:pt x="1749328" y="0"/>
                  </a:cubicBezTo>
                  <a:cubicBezTo>
                    <a:pt x="1747798" y="70019"/>
                    <a:pt x="1729187" y="189454"/>
                    <a:pt x="1749328" y="246221"/>
                  </a:cubicBezTo>
                  <a:cubicBezTo>
                    <a:pt x="1114236" y="281156"/>
                    <a:pt x="556198" y="107866"/>
                    <a:pt x="0" y="246221"/>
                  </a:cubicBezTo>
                  <a:cubicBezTo>
                    <a:pt x="983" y="176280"/>
                    <a:pt x="9638" y="108530"/>
                    <a:pt x="0" y="0"/>
                  </a:cubicBezTo>
                  <a:close/>
                </a:path>
                <a:path w="1749328" h="246221" stroke="0" extrusionOk="0">
                  <a:moveTo>
                    <a:pt x="0" y="0"/>
                  </a:moveTo>
                  <a:cubicBezTo>
                    <a:pt x="303899" y="40449"/>
                    <a:pt x="1209712" y="25186"/>
                    <a:pt x="1749328" y="0"/>
                  </a:cubicBezTo>
                  <a:cubicBezTo>
                    <a:pt x="1756268" y="100645"/>
                    <a:pt x="1754413" y="179643"/>
                    <a:pt x="1749328" y="246221"/>
                  </a:cubicBezTo>
                  <a:cubicBezTo>
                    <a:pt x="931819" y="315274"/>
                    <a:pt x="315145" y="240803"/>
                    <a:pt x="0" y="246221"/>
                  </a:cubicBezTo>
                  <a:cubicBezTo>
                    <a:pt x="-13414" y="218582"/>
                    <a:pt x="6030" y="363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600" dirty="0">
                  <a:solidFill>
                    <a:srgbClr val="FF0000"/>
                  </a:solidFill>
                </a:rPr>
                <a:t>commit</a:t>
              </a:r>
              <a:r>
                <a:rPr lang="pt-BR" sz="1600" b="1" dirty="0">
                  <a:solidFill>
                    <a:srgbClr val="FF0000"/>
                  </a:solidFill>
                </a:rPr>
                <a:t>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276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 book genres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03C148-E5F6-DF8A-F91E-8837A8FCB4F4}"/>
              </a:ext>
            </a:extLst>
          </p:cNvPr>
          <p:cNvSpPr txBox="1"/>
          <p:nvPr/>
        </p:nvSpPr>
        <p:spPr>
          <a:xfrm>
            <a:off x="4958393" y="2632980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adventure novel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BBE67F-CBD4-5767-9621-86D3A9F94CF9}"/>
              </a:ext>
            </a:extLst>
          </p:cNvPr>
          <p:cNvSpPr txBox="1"/>
          <p:nvPr/>
        </p:nvSpPr>
        <p:spPr>
          <a:xfrm>
            <a:off x="4958393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biography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1B3B45-33B1-229A-6AA5-F4E6D46DB623}"/>
              </a:ext>
            </a:extLst>
          </p:cNvPr>
          <p:cNvSpPr txBox="1"/>
          <p:nvPr/>
        </p:nvSpPr>
        <p:spPr>
          <a:xfrm>
            <a:off x="7387033" y="2632980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children’s novel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F27947-6BEF-853A-D827-0761BD7EB792}"/>
              </a:ext>
            </a:extLst>
          </p:cNvPr>
          <p:cNvSpPr txBox="1"/>
          <p:nvPr/>
        </p:nvSpPr>
        <p:spPr>
          <a:xfrm>
            <a:off x="7387033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classic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863B0E0-F05C-4A9B-EA9D-F11645A5C5B5}"/>
              </a:ext>
            </a:extLst>
          </p:cNvPr>
          <p:cNvSpPr txBox="1"/>
          <p:nvPr/>
        </p:nvSpPr>
        <p:spPr>
          <a:xfrm>
            <a:off x="9768865" y="263298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comics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4602D8-359F-C1AE-D47A-7C413E346EA0}"/>
              </a:ext>
            </a:extLst>
          </p:cNvPr>
          <p:cNvSpPr txBox="1"/>
          <p:nvPr/>
        </p:nvSpPr>
        <p:spPr>
          <a:xfrm>
            <a:off x="9768865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fable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0A257801-F30C-1ECD-AA3C-777BBCE99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600434"/>
            <a:ext cx="1591311" cy="2013496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1B342221-B2DC-38F1-3EDD-6EFA592AB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835" y="3611343"/>
            <a:ext cx="1136651" cy="2013496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93C24DE9-D006-6C83-71F0-84938E4C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165" y="579916"/>
            <a:ext cx="1331505" cy="2013495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70C984BE-33E7-3680-88AD-20A4C92B9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4165" y="3611342"/>
            <a:ext cx="1299030" cy="2013497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09084A9A-2105-F44D-D284-580181F756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6649" y="579914"/>
            <a:ext cx="1299030" cy="2013497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E1D34444-5DDA-75A0-8270-CBA9AEDF59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4270" y="3578867"/>
            <a:ext cx="1623787" cy="204597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32CDADB-847A-015C-249B-7E442516B0DF}"/>
              </a:ext>
            </a:extLst>
          </p:cNvPr>
          <p:cNvSpPr txBox="1"/>
          <p:nvPr/>
        </p:nvSpPr>
        <p:spPr>
          <a:xfrm rot="16200000">
            <a:off x="5390013" y="434434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BROADWAY BOOKS</a:t>
            </a:r>
            <a:endParaRPr lang="pt-BR" sz="1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1A508C3-37C5-08D8-732F-E8DEA3AAEA31}"/>
              </a:ext>
            </a:extLst>
          </p:cNvPr>
          <p:cNvSpPr txBox="1"/>
          <p:nvPr/>
        </p:nvSpPr>
        <p:spPr>
          <a:xfrm rot="16200000">
            <a:off x="7907356" y="130469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HARPERCOLLINS</a:t>
            </a:r>
            <a:endParaRPr lang="pt-BR" sz="10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9623E5F-9454-393D-D675-6FED30C79732}"/>
              </a:ext>
            </a:extLst>
          </p:cNvPr>
          <p:cNvSpPr txBox="1"/>
          <p:nvPr/>
        </p:nvSpPr>
        <p:spPr>
          <a:xfrm rot="16200000">
            <a:off x="5796511" y="130469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DISNEY-HYPERION</a:t>
            </a:r>
            <a:endParaRPr lang="pt-BR" sz="10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DB45BCE-1276-E6AF-8550-3FEF3A9AA06C}"/>
              </a:ext>
            </a:extLst>
          </p:cNvPr>
          <p:cNvSpPr txBox="1"/>
          <p:nvPr/>
        </p:nvSpPr>
        <p:spPr>
          <a:xfrm rot="16200000">
            <a:off x="7866386" y="4333817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WORDSWORTH EDITIONS</a:t>
            </a:r>
            <a:endParaRPr lang="pt-BR" sz="10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5FBDC7F-BE3E-D6F1-678A-D56F836C9F50}"/>
              </a:ext>
            </a:extLst>
          </p:cNvPr>
          <p:cNvSpPr txBox="1"/>
          <p:nvPr/>
        </p:nvSpPr>
        <p:spPr>
          <a:xfrm rot="16200000">
            <a:off x="10327735" y="126039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DC</a:t>
            </a:r>
            <a:endParaRPr lang="pt-BR" sz="10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E944448-7598-3141-8E78-238296367CF7}"/>
              </a:ext>
            </a:extLst>
          </p:cNvPr>
          <p:cNvSpPr txBox="1"/>
          <p:nvPr/>
        </p:nvSpPr>
        <p:spPr>
          <a:xfrm rot="16200000">
            <a:off x="10500370" y="4353377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HARVEST BOOKS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951523987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10918</TotalTime>
  <Words>487</Words>
  <Application>Microsoft Macintosh PowerPoint</Application>
  <PresentationFormat>Widescreen</PresentationFormat>
  <Paragraphs>226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Gill Sans MT</vt:lpstr>
      <vt:lpstr>HelveticaLTStd-Cond</vt:lpstr>
      <vt:lpstr>Pacote</vt:lpstr>
      <vt:lpstr>Apresentação do PowerPoint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Apresentação do PowerPoint</vt:lpstr>
      <vt:lpstr>VOCABULARY CORNER</vt:lpstr>
      <vt:lpstr>Apresentação do PowerPoint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73</cp:revision>
  <dcterms:created xsi:type="dcterms:W3CDTF">2023-05-08T13:05:16Z</dcterms:created>
  <dcterms:modified xsi:type="dcterms:W3CDTF">2023-05-22T09:06:21Z</dcterms:modified>
</cp:coreProperties>
</file>