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8" r:id="rId3"/>
    <p:sldId id="279" r:id="rId4"/>
    <p:sldId id="433" r:id="rId5"/>
    <p:sldId id="460" r:id="rId6"/>
    <p:sldId id="461" r:id="rId7"/>
    <p:sldId id="434" r:id="rId8"/>
    <p:sldId id="462" r:id="rId9"/>
    <p:sldId id="435" r:id="rId10"/>
    <p:sldId id="436" r:id="rId11"/>
    <p:sldId id="370" r:id="rId12"/>
    <p:sldId id="43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COUNTABLE NOUNS</a:t>
          </a:r>
        </a:p>
        <a:p>
          <a:r>
            <a:rPr lang="pt-BR" sz="2400" b="0" i="0" dirty="0"/>
            <a:t>(red pepper, banana)</a:t>
          </a:r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UNCOUNTABLE NOUNS</a:t>
          </a:r>
        </a:p>
        <a:p>
          <a:r>
            <a:rPr lang="pt-BR" sz="2400" b="0" i="0" dirty="0"/>
            <a:t>(broccoli, sugar)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000" b="0" i="0" dirty="0"/>
            <a:t>refer to things you can count. They have a singular and a plural form.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000" b="0" i="0" dirty="0"/>
            <a:t>refer to things you can’t count. They only have a singular form.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44672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MANY</a:t>
          </a:r>
          <a:endParaRPr lang="pt-BR" sz="2400" b="0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 custT="1"/>
      <dgm:spPr/>
      <dgm:t>
        <a:bodyPr/>
        <a:lstStyle/>
        <a:p>
          <a:r>
            <a:rPr lang="pt-BR" sz="2400" b="1" i="0" dirty="0"/>
            <a:t>MUCH</a:t>
          </a:r>
          <a:endParaRPr lang="pt-BR" sz="2400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400" b="0" i="0" dirty="0"/>
            <a:t>refers to </a:t>
          </a:r>
          <a:r>
            <a:rPr lang="pt-BR" sz="2400" b="0" i="1" dirty="0"/>
            <a:t>people</a:t>
          </a:r>
          <a:r>
            <a:rPr lang="pt-BR" sz="2400" b="0" i="0" dirty="0"/>
            <a:t> (countable noun).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6E773C63-D728-9C45-9983-BA29316CBD6D}">
      <dgm:prSet custT="1"/>
      <dgm:spPr/>
      <dgm:t>
        <a:bodyPr/>
        <a:lstStyle/>
        <a:p>
          <a:r>
            <a:rPr lang="pt-BR" sz="2400" b="1" i="0" dirty="0"/>
            <a:t>SOME and ANY</a:t>
          </a:r>
        </a:p>
      </dgm:t>
    </dgm:pt>
    <dgm:pt modelId="{EB8449CE-DE59-FF4F-B080-47115D436F56}" type="parTrans" cxnId="{3DF29CF3-CA9A-A546-B776-CF18391FD6BE}">
      <dgm:prSet/>
      <dgm:spPr/>
      <dgm:t>
        <a:bodyPr/>
        <a:lstStyle/>
        <a:p>
          <a:endParaRPr lang="pt-BR"/>
        </a:p>
      </dgm:t>
    </dgm:pt>
    <dgm:pt modelId="{A44E7601-5E5A-894D-A3EF-E84CC28E16BF}" type="sibTrans" cxnId="{3DF29CF3-CA9A-A546-B776-CF18391FD6BE}">
      <dgm:prSet/>
      <dgm:spPr/>
      <dgm:t>
        <a:bodyPr/>
        <a:lstStyle/>
        <a:p>
          <a:endParaRPr lang="pt-BR"/>
        </a:p>
      </dgm:t>
    </dgm:pt>
    <dgm:pt modelId="{5A49BAE0-C90C-134E-9077-0952DBE9B67C}">
      <dgm:prSet custT="1"/>
      <dgm:spPr/>
      <dgm:t>
        <a:bodyPr/>
        <a:lstStyle/>
        <a:p>
          <a:r>
            <a:rPr lang="pt-BR" sz="2400" b="0" i="0" dirty="0"/>
            <a:t>refer to an indefinite quantity.</a:t>
          </a:r>
          <a:endParaRPr lang="pt-BR" sz="2800" b="1" i="0" dirty="0"/>
        </a:p>
      </dgm:t>
    </dgm:pt>
    <dgm:pt modelId="{769CF188-374C-D746-8390-5DBE5D263E2F}" type="parTrans" cxnId="{ED4309DC-AABE-6A47-B457-D3A69466AA0E}">
      <dgm:prSet/>
      <dgm:spPr/>
      <dgm:t>
        <a:bodyPr/>
        <a:lstStyle/>
        <a:p>
          <a:endParaRPr lang="pt-BR"/>
        </a:p>
      </dgm:t>
    </dgm:pt>
    <dgm:pt modelId="{72D72098-9A76-5847-ABC0-1581F5AC30A3}" type="sibTrans" cxnId="{ED4309DC-AABE-6A47-B457-D3A69466AA0E}">
      <dgm:prSet/>
      <dgm:spPr/>
      <dgm:t>
        <a:bodyPr/>
        <a:lstStyle/>
        <a:p>
          <a:endParaRPr lang="pt-BR"/>
        </a:p>
      </dgm:t>
    </dgm:pt>
    <dgm:pt modelId="{A64EED71-CFDF-3E48-80BE-423EAB4F5B02}">
      <dgm:prSet custT="1"/>
      <dgm:spPr/>
      <dgm:t>
        <a:bodyPr/>
        <a:lstStyle/>
        <a:p>
          <a:r>
            <a:rPr lang="pt-BR" sz="2400" b="0" i="0" dirty="0"/>
            <a:t>refers to </a:t>
          </a:r>
          <a:r>
            <a:rPr lang="pt-BR" sz="2400" b="0" i="1" dirty="0"/>
            <a:t>sugar</a:t>
          </a:r>
          <a:r>
            <a:rPr lang="pt-BR" sz="2400" b="0" i="0" dirty="0"/>
            <a:t> (uncountable noun).</a:t>
          </a:r>
        </a:p>
      </dgm:t>
    </dgm:pt>
    <dgm:pt modelId="{1E955BB2-B1C2-3242-B922-53A6B22DBF92}" type="parTrans" cxnId="{F33CA8EE-2B21-FB4B-B3C8-D43D48C763D0}">
      <dgm:prSet/>
      <dgm:spPr/>
      <dgm:t>
        <a:bodyPr/>
        <a:lstStyle/>
        <a:p>
          <a:endParaRPr lang="pt-BR"/>
        </a:p>
      </dgm:t>
    </dgm:pt>
    <dgm:pt modelId="{948BB3D2-630D-724D-9914-32B804CBC70C}" type="sibTrans" cxnId="{F33CA8EE-2B21-FB4B-B3C8-D43D48C763D0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44672" custLinFactNeighborX="-48" custLinFactNeighborY="-33984">
        <dgm:presLayoutVars>
          <dgm:chMax val="1"/>
          <dgm:bulletEnabled val="1"/>
        </dgm:presLayoutVars>
      </dgm:prSet>
      <dgm:spPr/>
    </dgm:pt>
    <dgm:pt modelId="{33A82251-D40F-A84A-9E44-B4B325EC5D6F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44672">
        <dgm:presLayoutVars>
          <dgm:chMax val="1"/>
          <dgm:bulletEnabled val="1"/>
        </dgm:presLayoutVars>
      </dgm:prSet>
      <dgm:spPr/>
    </dgm:pt>
    <dgm:pt modelId="{8737CE23-C6C5-B64A-8A74-A038D090C3DB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AC192C2C-3153-9C47-B9A9-637999D32012}" type="pres">
      <dgm:prSet presAssocID="{FE98B8E5-892D-A149-A097-7B7BF3F7EAA6}" presName="sp" presStyleCnt="0"/>
      <dgm:spPr/>
    </dgm:pt>
    <dgm:pt modelId="{D8A824E3-0138-3948-A02A-54841E2896B2}" type="pres">
      <dgm:prSet presAssocID="{6E773C63-D728-9C45-9983-BA29316CBD6D}" presName="linNode" presStyleCnt="0"/>
      <dgm:spPr/>
    </dgm:pt>
    <dgm:pt modelId="{4E07AF77-0E17-E646-8792-976A832ADC2A}" type="pres">
      <dgm:prSet presAssocID="{6E773C63-D728-9C45-9983-BA29316CBD6D}" presName="parentText" presStyleLbl="node1" presStyleIdx="2" presStyleCnt="3" custScaleX="144672">
        <dgm:presLayoutVars>
          <dgm:chMax val="1"/>
          <dgm:bulletEnabled val="1"/>
        </dgm:presLayoutVars>
      </dgm:prSet>
      <dgm:spPr/>
    </dgm:pt>
    <dgm:pt modelId="{509039DF-353E-DF4A-9BA6-55B371AD2FB1}" type="pres">
      <dgm:prSet presAssocID="{6E773C63-D728-9C45-9983-BA29316CBD6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DD68601-57BC-E54B-A6AD-8EA5365D3CF7}" type="presOf" srcId="{2D4B3A69-BF96-D84E-BCA0-2BC0B57802E9}" destId="{33A82251-D40F-A84A-9E44-B4B325EC5D6F}" srcOrd="0" destOrd="0" presId="urn:microsoft.com/office/officeart/2005/8/layout/vList5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97959F1D-7853-194C-9D16-334F83D65AC3}" type="presOf" srcId="{6E773C63-D728-9C45-9983-BA29316CBD6D}" destId="{4E07AF77-0E17-E646-8792-976A832ADC2A}" srcOrd="0" destOrd="0" presId="urn:microsoft.com/office/officeart/2005/8/layout/vList5"/>
    <dgm:cxn modelId="{6FF4E81E-C838-8E41-8A15-692EAA2753DE}" type="presOf" srcId="{A64EED71-CFDF-3E48-80BE-423EAB4F5B02}" destId="{8737CE23-C6C5-B64A-8A74-A038D090C3DB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0B1285-F0DE-C342-B24B-7EACF4E97F1B}" type="presOf" srcId="{5A49BAE0-C90C-134E-9077-0952DBE9B67C}" destId="{509039DF-353E-DF4A-9BA6-55B371AD2FB1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ED4309DC-AABE-6A47-B457-D3A69466AA0E}" srcId="{6E773C63-D728-9C45-9983-BA29316CBD6D}" destId="{5A49BAE0-C90C-134E-9077-0952DBE9B67C}" srcOrd="0" destOrd="0" parTransId="{769CF188-374C-D746-8390-5DBE5D263E2F}" sibTransId="{72D72098-9A76-5847-ABC0-1581F5AC30A3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F33CA8EE-2B21-FB4B-B3C8-D43D48C763D0}" srcId="{8842BD64-FA85-E940-87E9-91CDDCBF01B5}" destId="{A64EED71-CFDF-3E48-80BE-423EAB4F5B02}" srcOrd="0" destOrd="0" parTransId="{1E955BB2-B1C2-3242-B922-53A6B22DBF92}" sibTransId="{948BB3D2-630D-724D-9914-32B804CBC70C}"/>
    <dgm:cxn modelId="{3DF29CF3-CA9A-A546-B776-CF18391FD6BE}" srcId="{DC73AB19-F39D-1F44-BAF2-6DEBDCB3E114}" destId="{6E773C63-D728-9C45-9983-BA29316CBD6D}" srcOrd="2" destOrd="0" parTransId="{EB8449CE-DE59-FF4F-B080-47115D436F56}" sibTransId="{A44E7601-5E5A-894D-A3EF-E84CC28E16BF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FCEA04C6-987E-1B49-94B4-4504DF5A40DA}" type="presParOf" srcId="{B3CD0606-8117-774B-9A05-6BDC92B7CE7A}" destId="{33A82251-D40F-A84A-9E44-B4B325EC5D6F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A281B9D4-EB67-2E4F-91DD-7ADF57A6A8DA}" type="presParOf" srcId="{2181B56C-E861-0A4C-9A11-3F451AA65BCA}" destId="{8737CE23-C6C5-B64A-8A74-A038D090C3DB}" srcOrd="1" destOrd="0" presId="urn:microsoft.com/office/officeart/2005/8/layout/vList5"/>
    <dgm:cxn modelId="{B242EECC-A65C-5A4F-A64A-49E288ECC88B}" type="presParOf" srcId="{426758A8-6C45-F84E-A023-F42C3CC8ABFC}" destId="{AC192C2C-3153-9C47-B9A9-637999D32012}" srcOrd="3" destOrd="0" presId="urn:microsoft.com/office/officeart/2005/8/layout/vList5"/>
    <dgm:cxn modelId="{ABBCAE39-3C24-6245-B6FA-9C4545DC0811}" type="presParOf" srcId="{426758A8-6C45-F84E-A023-F42C3CC8ABFC}" destId="{D8A824E3-0138-3948-A02A-54841E2896B2}" srcOrd="4" destOrd="0" presId="urn:microsoft.com/office/officeart/2005/8/layout/vList5"/>
    <dgm:cxn modelId="{8186048C-A828-1749-A670-5683233B4195}" type="presParOf" srcId="{D8A824E3-0138-3948-A02A-54841E2896B2}" destId="{4E07AF77-0E17-E646-8792-976A832ADC2A}" srcOrd="0" destOrd="0" presId="urn:microsoft.com/office/officeart/2005/8/layout/vList5"/>
    <dgm:cxn modelId="{D0C185D6-2A04-204E-B441-654BB6B300D8}" type="presParOf" srcId="{D8A824E3-0138-3948-A02A-54841E2896B2}" destId="{509039DF-353E-DF4A-9BA6-55B371AD2F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396095" y="-1148851"/>
          <a:ext cx="1205357" cy="38044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refer to things you can count. They have a singular and a plural form.</a:t>
          </a:r>
        </a:p>
      </dsp:txBody>
      <dsp:txXfrm rot="-5400000">
        <a:off x="3096537" y="209548"/>
        <a:ext cx="3745634" cy="1087675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1506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COUNTABLE NOUNS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(red pepper, banana)</a:t>
          </a:r>
        </a:p>
      </dsp:txBody>
      <dsp:txXfrm>
        <a:off x="73551" y="73551"/>
        <a:ext cx="2948904" cy="1359594"/>
      </dsp:txXfrm>
    </dsp:sp>
    <dsp:sp modelId="{8B22A342-B738-AC46-8FF7-2C63942AD017}">
      <dsp:nvSpPr>
        <dsp:cNvPr id="0" name=""/>
        <dsp:cNvSpPr/>
      </dsp:nvSpPr>
      <dsp:spPr>
        <a:xfrm rot="5400000">
          <a:off x="4396095" y="433180"/>
          <a:ext cx="1205357" cy="3804475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0" i="0" kern="1200" dirty="0"/>
            <a:t>refer to things you can’t count. They only have a singular form.</a:t>
          </a:r>
        </a:p>
      </dsp:txBody>
      <dsp:txXfrm rot="-5400000">
        <a:off x="3096537" y="1791580"/>
        <a:ext cx="3745634" cy="1087675"/>
      </dsp:txXfrm>
    </dsp:sp>
    <dsp:sp modelId="{7E12625C-0170-CC44-A5C2-8E32F902590D}">
      <dsp:nvSpPr>
        <dsp:cNvPr id="0" name=""/>
        <dsp:cNvSpPr/>
      </dsp:nvSpPr>
      <dsp:spPr>
        <a:xfrm>
          <a:off x="530" y="1582069"/>
          <a:ext cx="3096006" cy="1506696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UNCOUNTABLE NOUNS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(broccoli, sugar)</a:t>
          </a:r>
        </a:p>
      </dsp:txBody>
      <dsp:txXfrm>
        <a:off x="74081" y="1655620"/>
        <a:ext cx="2948904" cy="1359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2251-D40F-A84A-9E44-B4B325EC5D6F}">
      <dsp:nvSpPr>
        <dsp:cNvPr id="0" name=""/>
        <dsp:cNvSpPr/>
      </dsp:nvSpPr>
      <dsp:spPr>
        <a:xfrm rot="5400000">
          <a:off x="4600608" y="-1403021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</a:t>
          </a:r>
          <a:r>
            <a:rPr lang="pt-BR" sz="2400" b="0" i="1" kern="1200" dirty="0"/>
            <a:t>people</a:t>
          </a:r>
          <a:r>
            <a:rPr lang="pt-BR" sz="2400" b="0" i="0" kern="1200" dirty="0"/>
            <a:t> (countable noun).</a:t>
          </a:r>
        </a:p>
      </dsp:txBody>
      <dsp:txXfrm rot="-5400000">
        <a:off x="3096537" y="139924"/>
        <a:ext cx="3765601" cy="71858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MANY</a:t>
          </a:r>
          <a:endParaRPr lang="pt-BR" sz="2400" b="0" i="0" kern="1200" dirty="0"/>
        </a:p>
      </dsp:txBody>
      <dsp:txXfrm>
        <a:off x="48592" y="48592"/>
        <a:ext cx="2998822" cy="898231"/>
      </dsp:txXfrm>
    </dsp:sp>
    <dsp:sp modelId="{8737CE23-C6C5-B64A-8A74-A038D090C3DB}">
      <dsp:nvSpPr>
        <dsp:cNvPr id="0" name=""/>
        <dsp:cNvSpPr/>
      </dsp:nvSpPr>
      <dsp:spPr>
        <a:xfrm rot="5400000">
          <a:off x="4600608" y="-357835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refers to </a:t>
          </a:r>
          <a:r>
            <a:rPr lang="pt-BR" sz="2400" b="0" i="1" kern="1200" dirty="0"/>
            <a:t>sugar</a:t>
          </a:r>
          <a:r>
            <a:rPr lang="pt-BR" sz="2400" b="0" i="0" kern="1200" dirty="0"/>
            <a:t> (uncountable noun).</a:t>
          </a:r>
        </a:p>
      </dsp:txBody>
      <dsp:txXfrm rot="-5400000">
        <a:off x="3096537" y="1185110"/>
        <a:ext cx="3765601" cy="718584"/>
      </dsp:txXfrm>
    </dsp:sp>
    <dsp:sp modelId="{7E12625C-0170-CC44-A5C2-8E32F902590D}">
      <dsp:nvSpPr>
        <dsp:cNvPr id="0" name=""/>
        <dsp:cNvSpPr/>
      </dsp:nvSpPr>
      <dsp:spPr>
        <a:xfrm>
          <a:off x="530" y="1046694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MUCH</a:t>
          </a:r>
          <a:endParaRPr lang="pt-BR" sz="2400" b="0" i="0" kern="1200" dirty="0"/>
        </a:p>
      </dsp:txBody>
      <dsp:txXfrm>
        <a:off x="49122" y="1095286"/>
        <a:ext cx="2998822" cy="898231"/>
      </dsp:txXfrm>
    </dsp:sp>
    <dsp:sp modelId="{509039DF-353E-DF4A-9BA6-55B371AD2FB1}">
      <dsp:nvSpPr>
        <dsp:cNvPr id="0" name=""/>
        <dsp:cNvSpPr/>
      </dsp:nvSpPr>
      <dsp:spPr>
        <a:xfrm rot="5400000">
          <a:off x="4600608" y="687350"/>
          <a:ext cx="796332" cy="3804475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/>
            <a:t>refer to an indefinite quantity.</a:t>
          </a:r>
          <a:endParaRPr lang="pt-BR" sz="2800" b="1" i="0" kern="1200" dirty="0"/>
        </a:p>
      </dsp:txBody>
      <dsp:txXfrm rot="-5400000">
        <a:off x="3096537" y="2230295"/>
        <a:ext cx="3765601" cy="718584"/>
      </dsp:txXfrm>
    </dsp:sp>
    <dsp:sp modelId="{4E07AF77-0E17-E646-8792-976A832ADC2A}">
      <dsp:nvSpPr>
        <dsp:cNvPr id="0" name=""/>
        <dsp:cNvSpPr/>
      </dsp:nvSpPr>
      <dsp:spPr>
        <a:xfrm>
          <a:off x="530" y="2091880"/>
          <a:ext cx="3096006" cy="9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SOME and ANY</a:t>
          </a:r>
        </a:p>
      </dsp:txBody>
      <dsp:txXfrm>
        <a:off x="49122" y="2140472"/>
        <a:ext cx="2998822" cy="89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Meat and beans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85C590-9BAB-50B0-2AAC-19EA04CAB54F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black beans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11D6F1-DA99-A470-FB89-0614FF8500D0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chicken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033F45-643C-4CE2-B2CA-F490C2C29D11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egg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F7584F-F8C3-333C-3CB4-14D1B1128EE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fish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DADD003-6034-50EE-D58D-860E46F9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4835387"/>
            <a:ext cx="1485900" cy="9107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788E4BE-A472-1C91-3C05-9FAB7ADC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38" y="1800885"/>
            <a:ext cx="1270204" cy="13660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1983E14-0D8B-405C-5CB5-3C35F00D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673" y="4782979"/>
            <a:ext cx="1461934" cy="9826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ED7522C-6566-6041-5024-74235094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812" y="1680552"/>
            <a:ext cx="2091383" cy="153206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C56235-FF19-79E9-DFDA-E0E915B31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896" y="4354709"/>
            <a:ext cx="411686" cy="144754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DACCEB-9CA0-96F5-51E3-01D88441D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812" y="1908642"/>
            <a:ext cx="411686" cy="116448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EE533A6-DA80-8976-897A-4C407623A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973" y="4498133"/>
            <a:ext cx="386453" cy="13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Countable and uncountable nouns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7F92D9-441E-6D57-0115-F18455D4B8D6}"/>
              </a:ext>
            </a:extLst>
          </p:cNvPr>
          <p:cNvSpPr txBox="1"/>
          <p:nvPr/>
        </p:nvSpPr>
        <p:spPr>
          <a:xfrm>
            <a:off x="4972376" y="679451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pt-BR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5"/>
                </a:solidFill>
                <a:effectLst/>
                <a:latin typeface="+mj-lt"/>
              </a:rPr>
              <a:t>Broccoli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is a superfood, rich in folate (...)”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Red peppers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have three times as much vitamin C as any citrus fruit.”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Bananas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are rich in complex carbs (...)”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IV.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do need some </a:t>
            </a:r>
            <a:r>
              <a:rPr lang="en-US" sz="2400" b="1" dirty="0">
                <a:solidFill>
                  <a:schemeClr val="accent5"/>
                </a:solidFill>
                <a:effectLst/>
                <a:latin typeface="+mj-lt"/>
              </a:rPr>
              <a:t>sugar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, for energy (…)”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B10A619-56A4-D872-55B8-91A54EEC11EC}"/>
              </a:ext>
            </a:extLst>
          </p:cNvPr>
          <p:cNvGraphicFramePr/>
          <p:nvPr/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484852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Expressions of quantity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5AD494-8B52-8FED-2B12-7B07916A0E78}"/>
              </a:ext>
            </a:extLst>
          </p:cNvPr>
          <p:cNvSpPr txBox="1"/>
          <p:nvPr/>
        </p:nvSpPr>
        <p:spPr>
          <a:xfrm>
            <a:off x="4972376" y="679451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Many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people are unaware of how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much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sugar they’re eating”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do need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some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sugar, for energy”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“refined sugar doesn’t contain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any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other nutrients.”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234A90-8B87-E349-6877-B7EFA5BA8B98}"/>
              </a:ext>
            </a:extLst>
          </p:cNvPr>
          <p:cNvGraphicFramePr/>
          <p:nvPr/>
        </p:nvGraphicFramePr>
        <p:xfrm>
          <a:off x="4962068" y="3378485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804699AE-6C4E-1BD5-6EA4-98D9F5603C07}"/>
              </a:ext>
            </a:extLst>
          </p:cNvPr>
          <p:cNvGrpSpPr/>
          <p:nvPr/>
        </p:nvGrpSpPr>
        <p:grpSpPr>
          <a:xfrm>
            <a:off x="140145" y="3505200"/>
            <a:ext cx="4370617" cy="3075318"/>
            <a:chOff x="666816" y="3597911"/>
            <a:chExt cx="3086851" cy="307531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9847572-A7E9-A460-CE2E-83C32CF9EF73}"/>
                </a:ext>
              </a:extLst>
            </p:cNvPr>
            <p:cNvSpPr txBox="1"/>
            <p:nvPr/>
          </p:nvSpPr>
          <p:spPr>
            <a:xfrm>
              <a:off x="666817" y="4087906"/>
              <a:ext cx="3086850" cy="2585323"/>
            </a:xfrm>
            <a:custGeom>
              <a:avLst/>
              <a:gdLst>
                <a:gd name="connsiteX0" fmla="*/ 0 w 3086850"/>
                <a:gd name="connsiteY0" fmla="*/ 0 h 2585323"/>
                <a:gd name="connsiteX1" fmla="*/ 3086850 w 3086850"/>
                <a:gd name="connsiteY1" fmla="*/ 0 h 2585323"/>
                <a:gd name="connsiteX2" fmla="*/ 3086850 w 3086850"/>
                <a:gd name="connsiteY2" fmla="*/ 2585323 h 2585323"/>
                <a:gd name="connsiteX3" fmla="*/ 0 w 3086850"/>
                <a:gd name="connsiteY3" fmla="*/ 2585323 h 2585323"/>
                <a:gd name="connsiteX4" fmla="*/ 0 w 3086850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850" h="2585323" fill="none" extrusionOk="0">
                  <a:moveTo>
                    <a:pt x="0" y="0"/>
                  </a:moveTo>
                  <a:cubicBezTo>
                    <a:pt x="771492" y="-49533"/>
                    <a:pt x="2042892" y="-14809"/>
                    <a:pt x="3086850" y="0"/>
                  </a:cubicBezTo>
                  <a:cubicBezTo>
                    <a:pt x="3174489" y="817694"/>
                    <a:pt x="3014171" y="1565759"/>
                    <a:pt x="3086850" y="2585323"/>
                  </a:cubicBezTo>
                  <a:cubicBezTo>
                    <a:pt x="2133191" y="2537092"/>
                    <a:pt x="1364809" y="2669778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3086850" h="2585323" stroke="0" extrusionOk="0">
                  <a:moveTo>
                    <a:pt x="0" y="0"/>
                  </a:moveTo>
                  <a:cubicBezTo>
                    <a:pt x="839424" y="118645"/>
                    <a:pt x="2427635" y="116012"/>
                    <a:pt x="3086850" y="0"/>
                  </a:cubicBezTo>
                  <a:cubicBezTo>
                    <a:pt x="2953968" y="1144384"/>
                    <a:pt x="3171801" y="1523236"/>
                    <a:pt x="3086850" y="2585323"/>
                  </a:cubicBezTo>
                  <a:cubicBezTo>
                    <a:pt x="2491490" y="2719923"/>
                    <a:pt x="886013" y="2428127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Some</a:t>
              </a:r>
              <a:r>
                <a:rPr lang="en-US" dirty="0"/>
                <a:t> and </a:t>
              </a:r>
              <a:r>
                <a:rPr lang="en-US" b="1" i="1" dirty="0"/>
                <a:t>any</a:t>
              </a:r>
              <a:r>
                <a:rPr lang="en-US" dirty="0"/>
                <a:t> are used when it is not important or easy to say exactly how much/ how many of something we are thinking of.  We usually use </a:t>
              </a:r>
              <a:r>
                <a:rPr lang="en-US" b="1" i="1" dirty="0"/>
                <a:t>some</a:t>
              </a:r>
              <a:r>
                <a:rPr lang="en-US" dirty="0"/>
                <a:t> in affirmative sentences and </a:t>
              </a:r>
              <a:r>
                <a:rPr lang="en-US" b="1" i="1" dirty="0"/>
                <a:t>any</a:t>
              </a:r>
              <a:r>
                <a:rPr lang="en-US" dirty="0"/>
                <a:t> in negative and interrogative sentences. We use </a:t>
              </a:r>
              <a:r>
                <a:rPr lang="en-US" b="1" i="1" dirty="0"/>
                <a:t>some</a:t>
              </a:r>
              <a:r>
                <a:rPr lang="en-US" dirty="0"/>
                <a:t> in interrogative</a:t>
              </a:r>
            </a:p>
            <a:p>
              <a:r>
                <a:rPr lang="en-US" dirty="0"/>
                <a:t>sentences (offers and requests) if we expect people to answer “affirmatively”.</a:t>
              </a:r>
            </a:p>
            <a:p>
              <a:r>
                <a:rPr lang="en-US" i="1" dirty="0"/>
                <a:t>E.g.: Can I have some sugar, please?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F11E3480-C3FA-51BF-1A7D-444E2E8BB62A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19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46169" y="5502276"/>
            <a:ext cx="7061200" cy="48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CLARKE, Jane.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Complete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nutrition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Londres: DK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Publishing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2014. p. 34-35.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9233157-5D86-0ABA-ECBB-020CDB021F3F}"/>
              </a:ext>
            </a:extLst>
          </p:cNvPr>
          <p:cNvGrpSpPr/>
          <p:nvPr/>
        </p:nvGrpSpPr>
        <p:grpSpPr>
          <a:xfrm>
            <a:off x="460852" y="2510927"/>
            <a:ext cx="3546589" cy="1781407"/>
            <a:chOff x="474502" y="2893601"/>
            <a:chExt cx="3546589" cy="178140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34FB02-6D55-5D66-00CF-D5B394ABCB89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323439"/>
            </a:xfrm>
            <a:custGeom>
              <a:avLst/>
              <a:gdLst>
                <a:gd name="connsiteX0" fmla="*/ 0 w 3371351"/>
                <a:gd name="connsiteY0" fmla="*/ 0 h 1323439"/>
                <a:gd name="connsiteX1" fmla="*/ 3371351 w 3371351"/>
                <a:gd name="connsiteY1" fmla="*/ 0 h 1323439"/>
                <a:gd name="connsiteX2" fmla="*/ 3371351 w 3371351"/>
                <a:gd name="connsiteY2" fmla="*/ 1323439 h 1323439"/>
                <a:gd name="connsiteX3" fmla="*/ 0 w 3371351"/>
                <a:gd name="connsiteY3" fmla="*/ 1323439 h 1323439"/>
                <a:gd name="connsiteX4" fmla="*/ 0 w 337135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323439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07182" y="344707"/>
                    <a:pt x="3345410" y="675326"/>
                    <a:pt x="3371351" y="1323439"/>
                  </a:cubicBezTo>
                  <a:cubicBezTo>
                    <a:pt x="1944128" y="1275208"/>
                    <a:pt x="166023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371351" h="1323439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83536" y="535917"/>
                    <a:pt x="3459236" y="914339"/>
                    <a:pt x="3371351" y="1323439"/>
                  </a:cubicBezTo>
                  <a:cubicBezTo>
                    <a:pt x="2262923" y="1458039"/>
                    <a:pt x="1003958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Use o que você já sabe sobre</a:t>
              </a:r>
            </a:p>
            <a:p>
              <a:r>
                <a:rPr lang="pt-BR" sz="2000" dirty="0"/>
                <a:t>o assunto do texto para</a:t>
              </a:r>
            </a:p>
            <a:p>
              <a:r>
                <a:rPr lang="pt-BR" sz="2000" dirty="0"/>
                <a:t>estabelecer hipóteses sobre</a:t>
              </a:r>
            </a:p>
            <a:p>
              <a:r>
                <a:rPr lang="pt-BR" sz="2000" dirty="0"/>
                <a:t>o que você vai ler.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EA74156-B0FB-214B-EBF4-0E0E3A8555CD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0329B1B-839E-DDCE-C51B-17424047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47" y="574675"/>
            <a:ext cx="7061200" cy="49276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FAD37F8-5F74-8D6E-9767-EA1F7FEA69B6}"/>
              </a:ext>
            </a:extLst>
          </p:cNvPr>
          <p:cNvGrpSpPr/>
          <p:nvPr/>
        </p:nvGrpSpPr>
        <p:grpSpPr>
          <a:xfrm>
            <a:off x="378195" y="4735935"/>
            <a:ext cx="3887140" cy="1291382"/>
            <a:chOff x="666816" y="3597911"/>
            <a:chExt cx="2745384" cy="108444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AB07B5F-DEFE-64F4-26FC-48EFCD520F82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594452"/>
            </a:xfrm>
            <a:custGeom>
              <a:avLst/>
              <a:gdLst>
                <a:gd name="connsiteX0" fmla="*/ 0 w 2698843"/>
                <a:gd name="connsiteY0" fmla="*/ 0 h 594452"/>
                <a:gd name="connsiteX1" fmla="*/ 2698843 w 2698843"/>
                <a:gd name="connsiteY1" fmla="*/ 0 h 594452"/>
                <a:gd name="connsiteX2" fmla="*/ 2698843 w 2698843"/>
                <a:gd name="connsiteY2" fmla="*/ 594452 h 594452"/>
                <a:gd name="connsiteX3" fmla="*/ 0 w 2698843"/>
                <a:gd name="connsiteY3" fmla="*/ 594452 h 594452"/>
                <a:gd name="connsiteX4" fmla="*/ 0 w 2698843"/>
                <a:gd name="connsiteY4" fmla="*/ 0 h 5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594452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694181" y="255492"/>
                    <a:pt x="2702207" y="435489"/>
                    <a:pt x="2698843" y="594452"/>
                  </a:cubicBezTo>
                  <a:cubicBezTo>
                    <a:pt x="1841165" y="546221"/>
                    <a:pt x="365682" y="678907"/>
                    <a:pt x="0" y="594452"/>
                  </a:cubicBezTo>
                  <a:cubicBezTo>
                    <a:pt x="41467" y="417385"/>
                    <a:pt x="-35321" y="86880"/>
                    <a:pt x="0" y="0"/>
                  </a:cubicBezTo>
                  <a:close/>
                </a:path>
                <a:path w="2698843" h="594452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646281" y="210065"/>
                    <a:pt x="2737231" y="379959"/>
                    <a:pt x="2698843" y="594452"/>
                  </a:cubicBezTo>
                  <a:cubicBezTo>
                    <a:pt x="1691082" y="729052"/>
                    <a:pt x="457101" y="437256"/>
                    <a:pt x="0" y="594452"/>
                  </a:cubicBezTo>
                  <a:cubicBezTo>
                    <a:pt x="43178" y="340732"/>
                    <a:pt x="-3962" y="18173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colour (BrE) = </a:t>
              </a:r>
              <a:r>
                <a:rPr lang="pt-BR" sz="2000" dirty="0"/>
                <a:t>color (AmE) </a:t>
              </a:r>
            </a:p>
            <a:p>
              <a:r>
                <a:rPr lang="pt-BR" sz="2000" b="1" dirty="0"/>
                <a:t>fibre (BrE) = </a:t>
              </a:r>
              <a:r>
                <a:rPr lang="pt-BR" sz="2000" dirty="0"/>
                <a:t>fiber (AmE)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5FE7F8C9-20E1-35C0-3DAE-AC138EFF418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028047-4209-731F-39FB-D23735538F6F}"/>
              </a:ext>
            </a:extLst>
          </p:cNvPr>
          <p:cNvSpPr txBox="1"/>
          <p:nvPr/>
        </p:nvSpPr>
        <p:spPr>
          <a:xfrm rot="16200000">
            <a:off x="2966849" y="3454406"/>
            <a:ext cx="3713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ELENA SCHWEITZER/SHUTTERSTOCK.COM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dairy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DBE81AB-6EB2-286E-F7B3-05837579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17" y="1605781"/>
            <a:ext cx="1872729" cy="159642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E71B95-C1CC-540B-F52A-9C34588048EA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butter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2C2A0C-242D-FB5C-F502-17892C223558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cheese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0E7344-2EF6-0E4A-28EC-67F01EDBDFAA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milk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7847514-03F3-3064-E3AD-E38FBBD2D1AD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yogurt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D43A6B-DA8E-8793-EE78-FE894510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1" y="1710778"/>
            <a:ext cx="1504744" cy="14914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0AD7B1-1084-C82F-C44C-D3ED4D51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477" y="4205825"/>
            <a:ext cx="2493464" cy="1596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196AB3-24BD-461E-BCBF-CB7938FDE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436" y="4260542"/>
            <a:ext cx="1306407" cy="15463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1A8191-AF78-0060-4CE0-335D026DB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477" y="1632481"/>
            <a:ext cx="405871" cy="15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CE071D-5991-EBD1-66B0-8D80893FC3E5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blueberries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ADB05C-9757-D593-838F-520C77B05A08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grapes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6F0BB4-1F13-694B-910A-AF74F0C12653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kiwi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7A7537-B74A-1EB1-76F4-8A303158C145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apple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912AAE-E93F-1BF7-BCA6-1281B0EC6FBB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banana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AC9AB3D-7801-07F6-EFD5-A71E8FAB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12" y="2047806"/>
            <a:ext cx="1722716" cy="11014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526324-EEF1-3085-ADE8-A473D43E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70" y="1424764"/>
            <a:ext cx="4055271" cy="16941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AA6FBC4-9AFB-B495-39E4-42DDED76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552" y="4297214"/>
            <a:ext cx="4388789" cy="14541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FB3A4CF-E4BC-307C-362B-468075FF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725" y="1892504"/>
            <a:ext cx="391405" cy="12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7135DB-34F0-7A32-7A43-9DD941738D79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mango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197B44-4619-59A3-9BB0-BA3F4986D75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melon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E35098-53FE-B53D-7147-29FA194C054E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orange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0E732B-42E0-C84B-635F-C13BADF7422B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lemon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F8011C1-B192-B8FE-4D3C-A0169CA992F9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lime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5F5CF20-A86C-0915-152E-CD79A49D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79" y="1863067"/>
            <a:ext cx="1838820" cy="12466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5458842-3433-78B2-46AE-3D6A1893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42" y="4633722"/>
            <a:ext cx="1121991" cy="105965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107FC63-DDDF-C4EE-021D-19A94ACFB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73" y="4197392"/>
            <a:ext cx="1745320" cy="14959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8E6394-C316-81F7-4624-113A4AB0A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37" y="1515205"/>
            <a:ext cx="1657876" cy="16461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EA97CD-68FE-1927-F6BC-B58C9ACE2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47" y="1800663"/>
            <a:ext cx="1747564" cy="12780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EA51A0-73E0-9966-2265-11A2FDF94B79}"/>
              </a:ext>
            </a:extLst>
          </p:cNvPr>
          <p:cNvSpPr txBox="1"/>
          <p:nvPr/>
        </p:nvSpPr>
        <p:spPr>
          <a:xfrm rot="16200000">
            <a:off x="4602447" y="2118528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PHIVE/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4D4F3C9-6AFF-272F-F18D-7DE4F3CED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763" y="4505139"/>
            <a:ext cx="369332" cy="129903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B5E0A13-4575-4D28-2C34-45D0612E8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13" y="4455077"/>
            <a:ext cx="389337" cy="12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FRUIT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EBDAFF-35CB-5AE2-8B4A-6ADE55BD4FB3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strawberries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8572C3-FE5A-1050-7B97-04B4C2119585}"/>
              </a:ext>
            </a:extLst>
          </p:cNvPr>
          <p:cNvSpPr txBox="1"/>
          <p:nvPr/>
        </p:nvSpPr>
        <p:spPr>
          <a:xfrm>
            <a:off x="7543689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tomato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673FEE-8FB1-75B1-098D-078703A83A4D}"/>
              </a:ext>
            </a:extLst>
          </p:cNvPr>
          <p:cNvSpPr txBox="1"/>
          <p:nvPr/>
        </p:nvSpPr>
        <p:spPr>
          <a:xfrm>
            <a:off x="9789615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watermelon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CB0250-69AC-2AC5-2F3E-4589F5CDB5DA}"/>
              </a:ext>
            </a:extLst>
          </p:cNvPr>
          <p:cNvSpPr txBox="1"/>
          <p:nvPr/>
        </p:nvSpPr>
        <p:spPr>
          <a:xfrm>
            <a:off x="5297763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papaya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199243-E6F7-CFB9-4F47-92A4B20C761D}"/>
              </a:ext>
            </a:extLst>
          </p:cNvPr>
          <p:cNvSpPr txBox="1"/>
          <p:nvPr/>
        </p:nvSpPr>
        <p:spPr>
          <a:xfrm>
            <a:off x="5297763" y="57528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pineapple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806A43E-A86C-4F07-253F-3D5C0FA5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8" y="4593281"/>
            <a:ext cx="1874950" cy="108692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6D319F-1852-DDC2-2FE6-74CFF1571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207" y="4575440"/>
            <a:ext cx="1521698" cy="1168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32DCEE-40FD-FC2D-B58C-B9E8D40A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155" y="1772979"/>
            <a:ext cx="1939408" cy="13244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F435EF-4E74-2C67-271D-C7B19028F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89" y="1899564"/>
            <a:ext cx="2047275" cy="127298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67610AC-8984-F673-BB3D-589D70F2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241" y="1960748"/>
            <a:ext cx="1720281" cy="113670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5EB134-02C1-4E55-E93B-C82BCED29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345" y="1870974"/>
            <a:ext cx="420711" cy="1301575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0439CB-2CBF-2586-CAEA-B99F0C922BCD}"/>
              </a:ext>
            </a:extLst>
          </p:cNvPr>
          <p:cNvSpPr txBox="1"/>
          <p:nvPr/>
        </p:nvSpPr>
        <p:spPr>
          <a:xfrm rot="16200000">
            <a:off x="4619453" y="4714347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PIXAHUB/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A1A5DE-BF50-CABF-4658-985D0B517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751" y="4521215"/>
            <a:ext cx="333456" cy="12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57E3449-7151-F26E-9D10-888A84FC2A14}"/>
              </a:ext>
            </a:extLst>
          </p:cNvPr>
          <p:cNvGrpSpPr/>
          <p:nvPr/>
        </p:nvGrpSpPr>
        <p:grpSpPr>
          <a:xfrm>
            <a:off x="460852" y="4196852"/>
            <a:ext cx="3546589" cy="2396960"/>
            <a:chOff x="474502" y="2893601"/>
            <a:chExt cx="3546589" cy="23969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D28A6C6-76B8-E623-80A5-13536FD047E4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938992"/>
            </a:xfrm>
            <a:custGeom>
              <a:avLst/>
              <a:gdLst>
                <a:gd name="connsiteX0" fmla="*/ 0 w 3371351"/>
                <a:gd name="connsiteY0" fmla="*/ 0 h 1938992"/>
                <a:gd name="connsiteX1" fmla="*/ 3371351 w 3371351"/>
                <a:gd name="connsiteY1" fmla="*/ 0 h 1938992"/>
                <a:gd name="connsiteX2" fmla="*/ 3371351 w 3371351"/>
                <a:gd name="connsiteY2" fmla="*/ 1938992 h 1938992"/>
                <a:gd name="connsiteX3" fmla="*/ 0 w 3371351"/>
                <a:gd name="connsiteY3" fmla="*/ 1938992 h 1938992"/>
                <a:gd name="connsiteX4" fmla="*/ 0 w 337135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938992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52559"/>
                    <a:pt x="3298672" y="1500896"/>
                    <a:pt x="3371351" y="1938992"/>
                  </a:cubicBezTo>
                  <a:cubicBezTo>
                    <a:pt x="1944128" y="1890761"/>
                    <a:pt x="166023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71351" h="1938992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562170"/>
                    <a:pt x="3456302" y="1716516"/>
                    <a:pt x="3371351" y="1938992"/>
                  </a:cubicBezTo>
                  <a:cubicBezTo>
                    <a:pt x="2262923" y="2073592"/>
                    <a:pt x="1003958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 </a:t>
              </a:r>
              <a:r>
                <a:rPr lang="pt-BR" sz="2000" i="1" dirty="0" err="1"/>
                <a:t>vegetables</a:t>
              </a:r>
              <a:r>
                <a:rPr lang="pt-BR" sz="2000" dirty="0"/>
                <a:t> são plantas ou partes de plantas usadas como comida e</a:t>
              </a:r>
            </a:p>
            <a:p>
              <a:r>
                <a:rPr lang="pt-BR" sz="2000" dirty="0"/>
                <a:t>incluem tanto legumes quanto verduras. Informalmente, são chamados de </a:t>
              </a:r>
              <a:r>
                <a:rPr lang="pt-BR" sz="2000" i="1" dirty="0" err="1"/>
                <a:t>veggies</a:t>
              </a:r>
              <a:r>
                <a:rPr lang="pt-BR" sz="2000" dirty="0"/>
                <a:t>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B4BDDFE2-3866-B3A0-A940-F41993CEDCA5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754368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broccoli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7706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carrot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17364-73F8-FA51-CBAD-39093CD1A9D4}"/>
              </a:ext>
            </a:extLst>
          </p:cNvPr>
          <p:cNvSpPr txBox="1"/>
          <p:nvPr/>
        </p:nvSpPr>
        <p:spPr>
          <a:xfrm>
            <a:off x="5297763" y="3179524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aubergine/ eggplant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57528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beetroot/ beet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810339" y="3179524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lettuce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20D73A2-47AA-436A-76DE-EA1DB83A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55" y="2213135"/>
            <a:ext cx="1776577" cy="8545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FDC343A-8DEC-D29D-7D8B-13EC00EF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89" y="4688767"/>
            <a:ext cx="1844042" cy="9445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02F98BA-E9E9-0CAB-24B7-850A43259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667" y="1825783"/>
            <a:ext cx="1889018" cy="12593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875F3A5-9968-99E5-EDE5-0725EC413838}"/>
              </a:ext>
            </a:extLst>
          </p:cNvPr>
          <p:cNvSpPr txBox="1"/>
          <p:nvPr/>
        </p:nvSpPr>
        <p:spPr>
          <a:xfrm>
            <a:off x="9777649" y="5741922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okra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49AA28-8A3C-2090-D2EA-9FBA4F57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57" y="4396487"/>
            <a:ext cx="1571625" cy="12895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2484DF-3D58-0073-8605-ADE00278F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44" y="1945924"/>
            <a:ext cx="428514" cy="1233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9473C4F-DC07-EA21-F779-7DB81EE92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743" y="1774308"/>
            <a:ext cx="2126168" cy="13492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1B3C6C1-8553-2970-013C-14BCE63E3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430" y="1845818"/>
            <a:ext cx="374043" cy="1221874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49FEC25-E586-F68A-5A22-4BC8EB853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834" y="4315807"/>
            <a:ext cx="1918140" cy="145090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D113C92-C60B-DDDB-AB8D-CDE63274A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3569" y="4589669"/>
            <a:ext cx="428514" cy="1142704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34C1403B-829A-FDED-841C-F0FB2EA46A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0339" y="4510498"/>
            <a:ext cx="382607" cy="12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0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VEGETABLES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A2FE00-33E0-8AF8-7B06-E12DF17AB44F}"/>
              </a:ext>
            </a:extLst>
          </p:cNvPr>
          <p:cNvSpPr txBox="1"/>
          <p:nvPr/>
        </p:nvSpPr>
        <p:spPr>
          <a:xfrm>
            <a:off x="5293192" y="574447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red pepper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E0CB4-2AFC-9692-934C-3FE47700C828}"/>
              </a:ext>
            </a:extLst>
          </p:cNvPr>
          <p:cNvSpPr txBox="1"/>
          <p:nvPr/>
        </p:nvSpPr>
        <p:spPr>
          <a:xfrm>
            <a:off x="7524424" y="3179526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spinach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C2B8E-CDDD-7A5E-B294-B89BE0FDDC7C}"/>
              </a:ext>
            </a:extLst>
          </p:cNvPr>
          <p:cNvSpPr txBox="1"/>
          <p:nvPr/>
        </p:nvSpPr>
        <p:spPr>
          <a:xfrm>
            <a:off x="7538688" y="5744475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swede/ rutabaga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B1AD2F-9FFC-D3F1-2026-F36F44D6A5DC}"/>
              </a:ext>
            </a:extLst>
          </p:cNvPr>
          <p:cNvSpPr txBox="1"/>
          <p:nvPr/>
        </p:nvSpPr>
        <p:spPr>
          <a:xfrm>
            <a:off x="5297763" y="318299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pumpkin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986F7D-9FF1-96FE-F988-03FFB421857F}"/>
              </a:ext>
            </a:extLst>
          </p:cNvPr>
          <p:cNvSpPr txBox="1"/>
          <p:nvPr/>
        </p:nvSpPr>
        <p:spPr>
          <a:xfrm>
            <a:off x="9755773" y="319345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sweetcorn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7D0E970-3A48-9B26-0A7A-8DE8B045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34" y="1822675"/>
            <a:ext cx="1450731" cy="12895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7468CB-88EF-D5F2-CAD3-3300C1C0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986" y="4629416"/>
            <a:ext cx="1148495" cy="10477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F086949-B449-6FC9-F964-E443137B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533" y="1935179"/>
            <a:ext cx="1732817" cy="116864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EEF87F-84FC-A424-3FD1-E861C4FE4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635" y="4911501"/>
            <a:ext cx="1712669" cy="7656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CD44B2-FB3F-B25B-BFF7-13DD5992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66" y="2614030"/>
            <a:ext cx="1712669" cy="5037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1C9FF6-83BC-F0B2-CAE0-6DAB74C63096}"/>
              </a:ext>
            </a:extLst>
          </p:cNvPr>
          <p:cNvSpPr txBox="1"/>
          <p:nvPr/>
        </p:nvSpPr>
        <p:spPr>
          <a:xfrm>
            <a:off x="9777083" y="5733763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sweet potato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F79065-8D5B-1A37-D02E-30BD5BD87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322" y="4865378"/>
            <a:ext cx="1623824" cy="79258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DB7A6B9-320C-3EC3-B2B9-73CB0B5A2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121" y="1868069"/>
            <a:ext cx="393290" cy="137651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CD8525C-B30C-B785-A04F-AFE7CB462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963" y="4563475"/>
            <a:ext cx="388528" cy="132635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CA3B1B0-5281-DA21-4B6B-DD8C0BA148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8980" y="4629416"/>
            <a:ext cx="412340" cy="121276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EF85AADE-0201-0321-17C1-DFEA57A3C8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3460" y="4499624"/>
            <a:ext cx="388528" cy="12995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63DAEE9-2FD4-A054-713D-24367CB9C52B}"/>
              </a:ext>
            </a:extLst>
          </p:cNvPr>
          <p:cNvSpPr txBox="1"/>
          <p:nvPr/>
        </p:nvSpPr>
        <p:spPr>
          <a:xfrm rot="16200000">
            <a:off x="4508026" y="2089844"/>
            <a:ext cx="171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HAPPY AUTHOR/</a:t>
            </a:r>
          </a:p>
          <a:p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7DC6FBF-07BD-ACC9-0981-25FBA2197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291" y="1854675"/>
            <a:ext cx="412340" cy="12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FOOD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1EE900-A69C-5F2B-E27F-CA297B7D8F0B}"/>
              </a:ext>
            </a:extLst>
          </p:cNvPr>
          <p:cNvSpPr txBox="1">
            <a:spLocks/>
          </p:cNvSpPr>
          <p:nvPr/>
        </p:nvSpPr>
        <p:spPr bwMode="black">
          <a:xfrm>
            <a:off x="5366155" y="643467"/>
            <a:ext cx="6182378" cy="5471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grains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084AE1-A4BC-57FC-7F07-105A05F9DE72}"/>
              </a:ext>
            </a:extLst>
          </p:cNvPr>
          <p:cNvSpPr txBox="1"/>
          <p:nvPr/>
        </p:nvSpPr>
        <p:spPr>
          <a:xfrm>
            <a:off x="5849692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bread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EC9404-BFA1-D96C-4880-793B1D7C78CE}"/>
              </a:ext>
            </a:extLst>
          </p:cNvPr>
          <p:cNvSpPr txBox="1"/>
          <p:nvPr/>
        </p:nvSpPr>
        <p:spPr>
          <a:xfrm>
            <a:off x="5849693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cereal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6AAC8D-6211-EC12-0062-F8B37D10D9F7}"/>
              </a:ext>
            </a:extLst>
          </p:cNvPr>
          <p:cNvSpPr txBox="1"/>
          <p:nvPr/>
        </p:nvSpPr>
        <p:spPr>
          <a:xfrm>
            <a:off x="9164123" y="3228906"/>
            <a:ext cx="2119035" cy="461665"/>
          </a:xfrm>
          <a:custGeom>
            <a:avLst/>
            <a:gdLst>
              <a:gd name="connsiteX0" fmla="*/ 0 w 2119035"/>
              <a:gd name="connsiteY0" fmla="*/ 0 h 461665"/>
              <a:gd name="connsiteX1" fmla="*/ 2119035 w 2119035"/>
              <a:gd name="connsiteY1" fmla="*/ 0 h 461665"/>
              <a:gd name="connsiteX2" fmla="*/ 2119035 w 2119035"/>
              <a:gd name="connsiteY2" fmla="*/ 461665 h 461665"/>
              <a:gd name="connsiteX3" fmla="*/ 0 w 2119035"/>
              <a:gd name="connsiteY3" fmla="*/ 461665 h 461665"/>
              <a:gd name="connsiteX4" fmla="*/ 0 w 211903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5" h="461665" fill="none" extrusionOk="0">
                <a:moveTo>
                  <a:pt x="0" y="0"/>
                </a:moveTo>
                <a:cubicBezTo>
                  <a:pt x="784407" y="-49533"/>
                  <a:pt x="1115416" y="-14809"/>
                  <a:pt x="2119035" y="0"/>
                </a:cubicBezTo>
                <a:cubicBezTo>
                  <a:pt x="2116887" y="186521"/>
                  <a:pt x="2116742" y="313513"/>
                  <a:pt x="2119035" y="461665"/>
                </a:cubicBezTo>
                <a:cubicBezTo>
                  <a:pt x="1108508" y="413434"/>
                  <a:pt x="832718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5" h="461665" stroke="0" extrusionOk="0">
                <a:moveTo>
                  <a:pt x="0" y="0"/>
                </a:moveTo>
                <a:cubicBezTo>
                  <a:pt x="459187" y="118645"/>
                  <a:pt x="1688145" y="116012"/>
                  <a:pt x="2119035" y="0"/>
                </a:cubicBezTo>
                <a:cubicBezTo>
                  <a:pt x="2137781" y="143527"/>
                  <a:pt x="2092045" y="261265"/>
                  <a:pt x="2119035" y="461665"/>
                </a:cubicBezTo>
                <a:cubicBezTo>
                  <a:pt x="1769038" y="596265"/>
                  <a:pt x="7971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pasta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1826D-2075-045F-0FBF-6B864E5718AF}"/>
              </a:ext>
            </a:extLst>
          </p:cNvPr>
          <p:cNvSpPr txBox="1"/>
          <p:nvPr/>
        </p:nvSpPr>
        <p:spPr>
          <a:xfrm>
            <a:off x="9167315" y="580225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rice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A81BBA-40D4-4BD9-3A49-51BED562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68" y="4502580"/>
            <a:ext cx="1607948" cy="12595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FC6F72-16F1-9179-2FC9-D020E422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97" y="1576485"/>
            <a:ext cx="2387325" cy="15695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36E77F5-65B7-A33A-97FD-57E7824D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77" y="4192573"/>
            <a:ext cx="2231120" cy="156956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BA9D63-5CE0-63D4-1EC6-176F2AC2E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38" y="1722751"/>
            <a:ext cx="2653420" cy="146604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1877019-3C2C-ED1A-AA9B-07BF0BFFF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627" y="4346541"/>
            <a:ext cx="398151" cy="13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1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444</Words>
  <Application>Microsoft Macintosh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  <vt:lpstr>UNIT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2023-05-22T09:12:05Z</dcterms:modified>
</cp:coreProperties>
</file>