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71" r:id="rId3"/>
    <p:sldId id="277" r:id="rId4"/>
    <p:sldId id="430" r:id="rId5"/>
    <p:sldId id="431" r:id="rId6"/>
    <p:sldId id="43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CEBC-288A-43E9-99FA-3D589085E984}" v="316" dt="2023-05-18T16:28:3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92"/>
    <p:restoredTop sz="96327"/>
  </p:normalViewPr>
  <p:slideViewPr>
    <p:cSldViewPr snapToGrid="0">
      <p:cViewPr varScale="1">
        <p:scale>
          <a:sx n="123" d="100"/>
          <a:sy n="123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A6D3CEBC-288A-43E9-99FA-3D589085E984}"/>
    <pc:docChg chg="undo custSel addSld delSld modSld">
      <pc:chgData name="Leila Scatena Raposo" userId="efd39fea-0d2b-4ae3-883f-65c40e95a1f8" providerId="ADAL" clId="{A6D3CEBC-288A-43E9-99FA-3D589085E984}" dt="2023-05-18T16:34:12.167" v="580" actId="14100"/>
      <pc:docMkLst>
        <pc:docMk/>
      </pc:docMkLst>
      <pc:sldChg chg="addSp delSp modSp mod">
        <pc:chgData name="Leila Scatena Raposo" userId="efd39fea-0d2b-4ae3-883f-65c40e95a1f8" providerId="ADAL" clId="{A6D3CEBC-288A-43E9-99FA-3D589085E984}" dt="2023-05-18T14:04:59.619" v="142" actId="1076"/>
        <pc:sldMkLst>
          <pc:docMk/>
          <pc:sldMk cId="717265017" sldId="258"/>
        </pc:sldMkLst>
        <pc:spChg chg="mod">
          <ac:chgData name="Leila Scatena Raposo" userId="efd39fea-0d2b-4ae3-883f-65c40e95a1f8" providerId="ADAL" clId="{A6D3CEBC-288A-43E9-99FA-3D589085E984}" dt="2023-05-18T12:06:02.939" v="2" actId="20577"/>
          <ac:spMkLst>
            <pc:docMk/>
            <pc:sldMk cId="717265017" sldId="258"/>
            <ac:spMk id="8" creationId="{110A6C7D-F671-26C8-0592-B84197A249D2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6" creationId="{9AAF42FC-4C88-EA8A-0A79-48A2D746868A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7" creationId="{9C30412F-9D12-3341-B251-737C8573A0C7}"/>
          </ac:spMkLst>
        </pc:spChg>
        <pc:spChg chg="mod ord">
          <ac:chgData name="Leila Scatena Raposo" userId="efd39fea-0d2b-4ae3-883f-65c40e95a1f8" providerId="ADAL" clId="{A6D3CEBC-288A-43E9-99FA-3D589085E984}" dt="2023-05-18T14:03:17.406" v="130" actId="166"/>
          <ac:spMkLst>
            <pc:docMk/>
            <pc:sldMk cId="717265017" sldId="258"/>
            <ac:spMk id="18" creationId="{7DBC29F0-4822-22A6-DBDF-C2C1E6606FCE}"/>
          </ac:spMkLst>
        </pc:spChg>
        <pc:spChg chg="mod ord">
          <ac:chgData name="Leila Scatena Raposo" userId="efd39fea-0d2b-4ae3-883f-65c40e95a1f8" providerId="ADAL" clId="{A6D3CEBC-288A-43E9-99FA-3D589085E984}" dt="2023-05-18T14:04:05.035" v="137" actId="1076"/>
          <ac:spMkLst>
            <pc:docMk/>
            <pc:sldMk cId="717265017" sldId="258"/>
            <ac:spMk id="19" creationId="{ACF87756-223E-BABD-5E5E-AB9CE95981BF}"/>
          </ac:spMkLst>
        </pc:sp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3" creationId="{72588F62-08A0-63EE-7E5C-C330EA35CCBD}"/>
          </ac:picMkLst>
        </pc:pic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4" creationId="{3A9C1170-8A73-8251-6B20-C57E6AC8A7D5}"/>
          </ac:picMkLst>
        </pc:picChg>
        <pc:picChg chg="add del mod ord">
          <ac:chgData name="Leila Scatena Raposo" userId="efd39fea-0d2b-4ae3-883f-65c40e95a1f8" providerId="ADAL" clId="{A6D3CEBC-288A-43E9-99FA-3D589085E984}" dt="2023-05-18T14:01:35.549" v="108" actId="478"/>
          <ac:picMkLst>
            <pc:docMk/>
            <pc:sldMk cId="717265017" sldId="258"/>
            <ac:picMk id="6" creationId="{120F22B3-8BB1-D804-110D-93FBCAE63AD2}"/>
          </ac:picMkLst>
        </pc:picChg>
        <pc:picChg chg="del">
          <ac:chgData name="Leila Scatena Raposo" userId="efd39fea-0d2b-4ae3-883f-65c40e95a1f8" providerId="ADAL" clId="{A6D3CEBC-288A-43E9-99FA-3D589085E984}" dt="2023-05-18T14:00:11.707" v="96" actId="478"/>
          <ac:picMkLst>
            <pc:docMk/>
            <pc:sldMk cId="717265017" sldId="258"/>
            <ac:picMk id="7" creationId="{A8AEDE5A-B97D-3AB7-0EBB-457BF89760C5}"/>
          </ac:picMkLst>
        </pc:picChg>
        <pc:picChg chg="add del mod">
          <ac:chgData name="Leila Scatena Raposo" userId="efd39fea-0d2b-4ae3-883f-65c40e95a1f8" providerId="ADAL" clId="{A6D3CEBC-288A-43E9-99FA-3D589085E984}" dt="2023-05-18T14:01:36.665" v="109" actId="478"/>
          <ac:picMkLst>
            <pc:docMk/>
            <pc:sldMk cId="717265017" sldId="258"/>
            <ac:picMk id="13" creationId="{DF46FF78-F45C-786B-0CEF-C658DAFD0FF6}"/>
          </ac:picMkLst>
        </pc:picChg>
        <pc:picChg chg="del">
          <ac:chgData name="Leila Scatena Raposo" userId="efd39fea-0d2b-4ae3-883f-65c40e95a1f8" providerId="ADAL" clId="{A6D3CEBC-288A-43E9-99FA-3D589085E984}" dt="2023-05-18T14:00:11.124" v="95" actId="478"/>
          <ac:picMkLst>
            <pc:docMk/>
            <pc:sldMk cId="717265017" sldId="258"/>
            <ac:picMk id="15" creationId="{7F4425FC-9268-8AC3-B897-D725140511CA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0" creationId="{58DE60F7-03C4-6FED-EB76-BC51E9291B28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2" creationId="{FA7711EF-CB91-9D16-6DA5-B4EE7A11F323}"/>
          </ac:picMkLst>
        </pc:picChg>
        <pc:picChg chg="add mod">
          <ac:chgData name="Leila Scatena Raposo" userId="efd39fea-0d2b-4ae3-883f-65c40e95a1f8" providerId="ADAL" clId="{A6D3CEBC-288A-43E9-99FA-3D589085E984}" dt="2023-05-18T14:04:53.639" v="141" actId="1076"/>
          <ac:picMkLst>
            <pc:docMk/>
            <pc:sldMk cId="717265017" sldId="258"/>
            <ac:picMk id="24" creationId="{2AF1332D-6F0A-73AF-D399-40A218020A0C}"/>
          </ac:picMkLst>
        </pc:picChg>
        <pc:picChg chg="add mod">
          <ac:chgData name="Leila Scatena Raposo" userId="efd39fea-0d2b-4ae3-883f-65c40e95a1f8" providerId="ADAL" clId="{A6D3CEBC-288A-43E9-99FA-3D589085E984}" dt="2023-05-18T14:04:59.619" v="142" actId="1076"/>
          <ac:picMkLst>
            <pc:docMk/>
            <pc:sldMk cId="717265017" sldId="258"/>
            <ac:picMk id="26" creationId="{2967E0F2-924A-4579-32E2-5811292EFC6C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16:46.988" v="155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A6D3CEBC-288A-43E9-99FA-3D589085E984}" dt="2023-05-18T14:16:46.988" v="155" actId="1076"/>
          <ac:spMkLst>
            <pc:docMk/>
            <pc:sldMk cId="1940239827" sldId="264"/>
            <ac:spMk id="4" creationId="{3B3CDB64-1256-0384-319C-B75B3E9AA02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1:47.632" v="172" actId="1076"/>
        <pc:sldMkLst>
          <pc:docMk/>
          <pc:sldMk cId="2559716238" sldId="266"/>
        </pc:sldMkLst>
        <pc:spChg chg="add mod">
          <ac:chgData name="Leila Scatena Raposo" userId="efd39fea-0d2b-4ae3-883f-65c40e95a1f8" providerId="ADAL" clId="{A6D3CEBC-288A-43E9-99FA-3D589085E984}" dt="2023-05-18T14:21:47.632" v="172" actId="1076"/>
          <ac:spMkLst>
            <pc:docMk/>
            <pc:sldMk cId="2559716238" sldId="266"/>
            <ac:spMk id="3" creationId="{2938DB2E-F16D-07DF-5537-3651C8ED234F}"/>
          </ac:spMkLst>
        </pc:spChg>
        <pc:spChg chg="mod">
          <ac:chgData name="Leila Scatena Raposo" userId="efd39fea-0d2b-4ae3-883f-65c40e95a1f8" providerId="ADAL" clId="{A6D3CEBC-288A-43E9-99FA-3D589085E984}" dt="2023-05-18T12:34:31.345" v="12" actId="790"/>
          <ac:spMkLst>
            <pc:docMk/>
            <pc:sldMk cId="2559716238" sldId="266"/>
            <ac:spMk id="4" creationId="{DA48956F-8F9E-8620-E4C0-38A2983E9908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3.746" v="300" actId="1076"/>
        <pc:sldMkLst>
          <pc:docMk/>
          <pc:sldMk cId="1182630997" sldId="277"/>
        </pc:sldMkLst>
        <pc:spChg chg="add mod">
          <ac:chgData name="Leila Scatena Raposo" userId="efd39fea-0d2b-4ae3-883f-65c40e95a1f8" providerId="ADAL" clId="{A6D3CEBC-288A-43E9-99FA-3D589085E984}" dt="2023-05-18T14:44:53.746" v="300" actId="1076"/>
          <ac:spMkLst>
            <pc:docMk/>
            <pc:sldMk cId="1182630997" sldId="277"/>
            <ac:spMk id="7" creationId="{E64318CE-1CA8-4489-77E1-DC41A4A54EE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55:01.384" v="311" actId="1076"/>
        <pc:sldMkLst>
          <pc:docMk/>
          <pc:sldMk cId="4064943310" sldId="278"/>
        </pc:sldMkLst>
        <pc:spChg chg="add mod">
          <ac:chgData name="Leila Scatena Raposo" userId="efd39fea-0d2b-4ae3-883f-65c40e95a1f8" providerId="ADAL" clId="{A6D3CEBC-288A-43E9-99FA-3D589085E984}" dt="2023-05-18T14:55:01.384" v="311" actId="1076"/>
          <ac:spMkLst>
            <pc:docMk/>
            <pc:sldMk cId="4064943310" sldId="278"/>
            <ac:spMk id="3" creationId="{1D028047-4209-731F-39FB-D23735538F6F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3:29.693" v="534" actId="1076"/>
        <pc:sldMkLst>
          <pc:docMk/>
          <pc:sldMk cId="3338008509" sldId="279"/>
        </pc:sldMkLst>
        <pc:spChg chg="add del mod">
          <ac:chgData name="Leila Scatena Raposo" userId="efd39fea-0d2b-4ae3-883f-65c40e95a1f8" providerId="ADAL" clId="{A6D3CEBC-288A-43E9-99FA-3D589085E984}" dt="2023-05-18T16:23:16.763" v="529" actId="478"/>
          <ac:spMkLst>
            <pc:docMk/>
            <pc:sldMk cId="3338008509" sldId="279"/>
            <ac:spMk id="13" creationId="{96D4078F-55ED-8902-325A-CFE0ED469CD2}"/>
          </ac:spMkLst>
        </pc:spChg>
        <pc:picChg chg="add mod">
          <ac:chgData name="Leila Scatena Raposo" userId="efd39fea-0d2b-4ae3-883f-65c40e95a1f8" providerId="ADAL" clId="{A6D3CEBC-288A-43E9-99FA-3D589085E984}" dt="2023-05-18T15:05:03.290" v="316" actId="1076"/>
          <ac:picMkLst>
            <pc:docMk/>
            <pc:sldMk cId="3338008509" sldId="279"/>
            <ac:picMk id="6" creationId="{85D43A6B-DA8E-8793-EE78-FE894510B70D}"/>
          </ac:picMkLst>
        </pc:picChg>
        <pc:picChg chg="add mod">
          <ac:chgData name="Leila Scatena Raposo" userId="efd39fea-0d2b-4ae3-883f-65c40e95a1f8" providerId="ADAL" clId="{A6D3CEBC-288A-43E9-99FA-3D589085E984}" dt="2023-05-18T15:05:22.250" v="320" actId="1076"/>
          <ac:picMkLst>
            <pc:docMk/>
            <pc:sldMk cId="3338008509" sldId="279"/>
            <ac:picMk id="8" creationId="{F20AD7B1-1084-C82F-C44C-D3ED4D519520}"/>
          </ac:picMkLst>
        </pc:picChg>
        <pc:picChg chg="add mod">
          <ac:chgData name="Leila Scatena Raposo" userId="efd39fea-0d2b-4ae3-883f-65c40e95a1f8" providerId="ADAL" clId="{A6D3CEBC-288A-43E9-99FA-3D589085E984}" dt="2023-05-18T15:05:40.074" v="325" actId="1076"/>
          <ac:picMkLst>
            <pc:docMk/>
            <pc:sldMk cId="3338008509" sldId="279"/>
            <ac:picMk id="11" creationId="{02196AB3-24BD-461E-BCBF-CB7938FDE20A}"/>
          </ac:picMkLst>
        </pc:picChg>
        <pc:picChg chg="add mod">
          <ac:chgData name="Leila Scatena Raposo" userId="efd39fea-0d2b-4ae3-883f-65c40e95a1f8" providerId="ADAL" clId="{A6D3CEBC-288A-43E9-99FA-3D589085E984}" dt="2023-05-18T16:23:25.949" v="533" actId="1076"/>
          <ac:picMkLst>
            <pc:docMk/>
            <pc:sldMk cId="3338008509" sldId="279"/>
            <ac:picMk id="15" creationId="{3F1A8191-AF78-0060-4CE0-335D026DB122}"/>
          </ac:picMkLst>
        </pc:picChg>
        <pc:picChg chg="mod">
          <ac:chgData name="Leila Scatena Raposo" userId="efd39fea-0d2b-4ae3-883f-65c40e95a1f8" providerId="ADAL" clId="{A6D3CEBC-288A-43E9-99FA-3D589085E984}" dt="2023-05-18T16:23:29.693" v="534" actId="1076"/>
          <ac:picMkLst>
            <pc:docMk/>
            <pc:sldMk cId="3338008509" sldId="279"/>
            <ac:picMk id="18" creationId="{FDBE81AB-6EB2-286E-F7B3-058375792C31}"/>
          </ac:picMkLst>
        </pc:picChg>
        <pc:picChg chg="del">
          <ac:chgData name="Leila Scatena Raposo" userId="efd39fea-0d2b-4ae3-883f-65c40e95a1f8" providerId="ADAL" clId="{A6D3CEBC-288A-43E9-99FA-3D589085E984}" dt="2023-05-18T15:05:16.683" v="317" actId="478"/>
          <ac:picMkLst>
            <pc:docMk/>
            <pc:sldMk cId="3338008509" sldId="279"/>
            <ac:picMk id="23" creationId="{1857C93E-B4F0-308C-1A4B-78A33A06DC79}"/>
          </ac:picMkLst>
        </pc:picChg>
        <pc:picChg chg="del">
          <ac:chgData name="Leila Scatena Raposo" userId="efd39fea-0d2b-4ae3-883f-65c40e95a1f8" providerId="ADAL" clId="{A6D3CEBC-288A-43E9-99FA-3D589085E984}" dt="2023-05-18T15:04:57.211" v="312" actId="478"/>
          <ac:picMkLst>
            <pc:docMk/>
            <pc:sldMk cId="3338008509" sldId="279"/>
            <ac:picMk id="24" creationId="{55DFC8A7-5AC3-A0E6-398D-191B4075464D}"/>
          </ac:picMkLst>
        </pc:picChg>
        <pc:picChg chg="del">
          <ac:chgData name="Leila Scatena Raposo" userId="efd39fea-0d2b-4ae3-883f-65c40e95a1f8" providerId="ADAL" clId="{A6D3CEBC-288A-43E9-99FA-3D589085E984}" dt="2023-05-18T15:05:32.112" v="321" actId="478"/>
          <ac:picMkLst>
            <pc:docMk/>
            <pc:sldMk cId="3338008509" sldId="279"/>
            <ac:picMk id="25" creationId="{EDCF4075-2970-85AF-B211-49A7C388F73E}"/>
          </ac:picMkLst>
        </pc:picChg>
      </pc:sldChg>
      <pc:sldChg chg="addSp modSp">
        <pc:chgData name="Leila Scatena Raposo" userId="efd39fea-0d2b-4ae3-883f-65c40e95a1f8" providerId="ADAL" clId="{A6D3CEBC-288A-43E9-99FA-3D589085E984}" dt="2023-05-18T16:25:11.222" v="535"/>
        <pc:sldMkLst>
          <pc:docMk/>
          <pc:sldMk cId="3951523987" sldId="307"/>
        </pc:sldMkLst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1" creationId="{932CDADB-847A-015C-249B-7E442516B0DF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3" creationId="{A1A508C3-37C5-08D8-732F-E8DEA3AAEA31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4" creationId="{39623E5F-9454-393D-D675-6FED30C79732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5" creationId="{9DB45BCE-1276-E6AF-8550-3FEF3A9AA06C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6" creationId="{15FBDC7F-BE3E-D6F1-678A-D56F836C9F50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7" creationId="{7E944448-7598-3141-8E78-238296367CF7}"/>
          </ac:spMkLst>
        </pc:spChg>
      </pc:sldChg>
      <pc:sldChg chg="del">
        <pc:chgData name="Leila Scatena Raposo" userId="efd39fea-0d2b-4ae3-883f-65c40e95a1f8" providerId="ADAL" clId="{A6D3CEBC-288A-43E9-99FA-3D589085E984}" dt="2023-05-18T16:28:38.627" v="572" actId="47"/>
        <pc:sldMkLst>
          <pc:docMk/>
          <pc:sldMk cId="2438466586" sldId="310"/>
        </pc:sldMkLst>
      </pc:sldChg>
      <pc:sldChg chg="addSp modSp mod">
        <pc:chgData name="Leila Scatena Raposo" userId="efd39fea-0d2b-4ae3-883f-65c40e95a1f8" providerId="ADAL" clId="{A6D3CEBC-288A-43E9-99FA-3D589085E984}" dt="2023-05-18T14:36:26.776" v="248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A6D3CEBC-288A-43E9-99FA-3D589085E984}" dt="2023-05-18T14:32:07.254" v="192" actId="1076"/>
          <ac:spMkLst>
            <pc:docMk/>
            <pc:sldMk cId="1464893451" sldId="350"/>
            <ac:spMk id="5" creationId="{790F470B-7C3F-0661-DF16-79A84BF803FE}"/>
          </ac:spMkLst>
        </pc:spChg>
        <pc:spChg chg="add mod">
          <ac:chgData name="Leila Scatena Raposo" userId="efd39fea-0d2b-4ae3-883f-65c40e95a1f8" providerId="ADAL" clId="{A6D3CEBC-288A-43E9-99FA-3D589085E984}" dt="2023-05-18T14:32:44.790" v="198" actId="688"/>
          <ac:spMkLst>
            <pc:docMk/>
            <pc:sldMk cId="1464893451" sldId="350"/>
            <ac:spMk id="7" creationId="{8F8B3386-CA31-C610-E6E0-A85E705DB388}"/>
          </ac:spMkLst>
        </pc:spChg>
        <pc:spChg chg="add mod">
          <ac:chgData name="Leila Scatena Raposo" userId="efd39fea-0d2b-4ae3-883f-65c40e95a1f8" providerId="ADAL" clId="{A6D3CEBC-288A-43E9-99FA-3D589085E984}" dt="2023-05-18T14:35:10.304" v="236" actId="1076"/>
          <ac:spMkLst>
            <pc:docMk/>
            <pc:sldMk cId="1464893451" sldId="350"/>
            <ac:spMk id="9" creationId="{6F9EAE65-9597-DA2B-5F5F-B60C17F87CD7}"/>
          </ac:spMkLst>
        </pc:spChg>
        <pc:spChg chg="add mod">
          <ac:chgData name="Leila Scatena Raposo" userId="efd39fea-0d2b-4ae3-883f-65c40e95a1f8" providerId="ADAL" clId="{A6D3CEBC-288A-43E9-99FA-3D589085E984}" dt="2023-05-18T14:35:47.996" v="240" actId="1076"/>
          <ac:spMkLst>
            <pc:docMk/>
            <pc:sldMk cId="1464893451" sldId="350"/>
            <ac:spMk id="11" creationId="{E78300DD-0670-0944-9BEB-B59FA9C07CC3}"/>
          </ac:spMkLst>
        </pc:spChg>
        <pc:spChg chg="add mod">
          <ac:chgData name="Leila Scatena Raposo" userId="efd39fea-0d2b-4ae3-883f-65c40e95a1f8" providerId="ADAL" clId="{A6D3CEBC-288A-43E9-99FA-3D589085E984}" dt="2023-05-18T14:36:07.700" v="244" actId="1076"/>
          <ac:spMkLst>
            <pc:docMk/>
            <pc:sldMk cId="1464893451" sldId="350"/>
            <ac:spMk id="13" creationId="{99C0E516-CC84-1A9B-0F67-BC5D4ECD1A68}"/>
          </ac:spMkLst>
        </pc:spChg>
        <pc:spChg chg="add mod">
          <ac:chgData name="Leila Scatena Raposo" userId="efd39fea-0d2b-4ae3-883f-65c40e95a1f8" providerId="ADAL" clId="{A6D3CEBC-288A-43E9-99FA-3D589085E984}" dt="2023-05-18T14:36:26.776" v="248" actId="1076"/>
          <ac:spMkLst>
            <pc:docMk/>
            <pc:sldMk cId="1464893451" sldId="350"/>
            <ac:spMk id="14" creationId="{E6BD630F-C152-A526-F20D-07693D18CF27}"/>
          </ac:spMkLst>
        </pc:spChg>
        <pc:picChg chg="mod">
          <ac:chgData name="Leila Scatena Raposo" userId="efd39fea-0d2b-4ae3-883f-65c40e95a1f8" providerId="ADAL" clId="{A6D3CEBC-288A-43E9-99FA-3D589085E984}" dt="2023-05-18T14:33:56.074" v="206" actId="1076"/>
          <ac:picMkLst>
            <pc:docMk/>
            <pc:sldMk cId="1464893451" sldId="350"/>
            <ac:picMk id="25" creationId="{DA94BA27-8DAC-90BC-293E-D57E59414F45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08:02.003" v="4" actId="14100"/>
        <pc:sldMkLst>
          <pc:docMk/>
          <pc:sldMk cId="2627971384" sldId="364"/>
        </pc:sldMkLst>
        <pc:spChg chg="mod">
          <ac:chgData name="Leila Scatena Raposo" userId="efd39fea-0d2b-4ae3-883f-65c40e95a1f8" providerId="ADAL" clId="{A6D3CEBC-288A-43E9-99FA-3D589085E984}" dt="2023-05-18T12:08:02.003" v="4" actId="14100"/>
          <ac:spMkLst>
            <pc:docMk/>
            <pc:sldMk cId="2627971384" sldId="364"/>
            <ac:spMk id="5" creationId="{B14F070D-0CA2-B6D1-67A0-031E955172A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19:10.691" v="160" actId="1076"/>
        <pc:sldMkLst>
          <pc:docMk/>
          <pc:sldMk cId="3136314962" sldId="368"/>
        </pc:sldMkLst>
        <pc:spChg chg="add mod">
          <ac:chgData name="Leila Scatena Raposo" userId="efd39fea-0d2b-4ae3-883f-65c40e95a1f8" providerId="ADAL" clId="{A6D3CEBC-288A-43E9-99FA-3D589085E984}" dt="2023-05-18T14:19:10.691" v="160" actId="1076"/>
          <ac:spMkLst>
            <pc:docMk/>
            <pc:sldMk cId="3136314962" sldId="368"/>
            <ac:spMk id="3" creationId="{8D5F1566-6ED9-D142-6B45-C055E1010956}"/>
          </ac:spMkLst>
        </pc:spChg>
        <pc:spChg chg="mod">
          <ac:chgData name="Leila Scatena Raposo" userId="efd39fea-0d2b-4ae3-883f-65c40e95a1f8" providerId="ADAL" clId="{A6D3CEBC-288A-43E9-99FA-3D589085E984}" dt="2023-05-18T12:33:19.638" v="8" actId="790"/>
          <ac:spMkLst>
            <pc:docMk/>
            <pc:sldMk cId="3136314962" sldId="368"/>
            <ac:spMk id="4" creationId="{E6ED87D0-B808-5551-34AC-E5E5B9AE7CEF}"/>
          </ac:spMkLst>
        </pc:spChg>
      </pc:sldChg>
      <pc:sldChg chg="modSp mod">
        <pc:chgData name="Leila Scatena Raposo" userId="efd39fea-0d2b-4ae3-883f-65c40e95a1f8" providerId="ADAL" clId="{A6D3CEBC-288A-43E9-99FA-3D589085E984}" dt="2023-05-18T13:39:04.811" v="61" actId="790"/>
        <pc:sldMkLst>
          <pc:docMk/>
          <pc:sldMk cId="2484461501" sldId="370"/>
        </pc:sldMkLst>
        <pc:spChg chg="mod">
          <ac:chgData name="Leila Scatena Raposo" userId="efd39fea-0d2b-4ae3-883f-65c40e95a1f8" providerId="ADAL" clId="{A6D3CEBC-288A-43E9-99FA-3D589085E984}" dt="2023-05-18T13:39:04.811" v="61" actId="790"/>
          <ac:spMkLst>
            <pc:docMk/>
            <pc:sldMk cId="2484461501" sldId="370"/>
            <ac:spMk id="8" creationId="{E77F92D9-441E-6D57-0115-F18455D4B8D6}"/>
          </ac:spMkLst>
        </pc:spChg>
      </pc:sldChg>
      <pc:sldChg chg="modSp mod">
        <pc:chgData name="Leila Scatena Raposo" userId="efd39fea-0d2b-4ae3-883f-65c40e95a1f8" providerId="ADAL" clId="{A6D3CEBC-288A-43E9-99FA-3D589085E984}" dt="2023-05-18T13:26:55.041" v="41" actId="20577"/>
        <pc:sldMkLst>
          <pc:docMk/>
          <pc:sldMk cId="2550821790" sldId="374"/>
        </pc:sldMkLst>
        <pc:spChg chg="mod">
          <ac:chgData name="Leila Scatena Raposo" userId="efd39fea-0d2b-4ae3-883f-65c40e95a1f8" providerId="ADAL" clId="{A6D3CEBC-288A-43E9-99FA-3D589085E984}" dt="2023-05-18T13:26:55.041" v="41" actId="20577"/>
          <ac:spMkLst>
            <pc:docMk/>
            <pc:sldMk cId="2550821790" sldId="374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4:21.625" v="30" actId="1076"/>
          <ac:spMkLst>
            <pc:docMk/>
            <pc:sldMk cId="2550821790" sldId="374"/>
            <ac:spMk id="11" creationId="{AD8D58F1-42EC-874D-2E2E-808DF3D0B7F4}"/>
          </ac:spMkLst>
        </pc:spChg>
        <pc:spChg chg="mod">
          <ac:chgData name="Leila Scatena Raposo" userId="efd39fea-0d2b-4ae3-883f-65c40e95a1f8" providerId="ADAL" clId="{A6D3CEBC-288A-43E9-99FA-3D589085E984}" dt="2023-05-18T13:24:26.781" v="31" actId="1076"/>
          <ac:spMkLst>
            <pc:docMk/>
            <pc:sldMk cId="2550821790" sldId="374"/>
            <ac:spMk id="17" creationId="{65B0CDC1-E312-BCFF-B103-CCBBA1C90D38}"/>
          </ac:spMkLst>
        </pc:spChg>
        <pc:spChg chg="mod">
          <ac:chgData name="Leila Scatena Raposo" userId="efd39fea-0d2b-4ae3-883f-65c40e95a1f8" providerId="ADAL" clId="{A6D3CEBC-288A-43E9-99FA-3D589085E984}" dt="2023-05-18T13:24:29.681" v="32" actId="1076"/>
          <ac:spMkLst>
            <pc:docMk/>
            <pc:sldMk cId="2550821790" sldId="374"/>
            <ac:spMk id="19" creationId="{F6E2FD32-B91F-0F0F-F06D-1592AA47BC4D}"/>
          </ac:spMkLst>
        </pc:spChg>
        <pc:spChg chg="mod">
          <ac:chgData name="Leila Scatena Raposo" userId="efd39fea-0d2b-4ae3-883f-65c40e95a1f8" providerId="ADAL" clId="{A6D3CEBC-288A-43E9-99FA-3D589085E984}" dt="2023-05-18T13:24:43.433" v="33" actId="1076"/>
          <ac:spMkLst>
            <pc:docMk/>
            <pc:sldMk cId="2550821790" sldId="374"/>
            <ac:spMk id="20" creationId="{7E9AECF4-AD4B-9088-5C36-D0EE5D29B827}"/>
          </ac:spMkLst>
        </pc:spChg>
        <pc:spChg chg="mod">
          <ac:chgData name="Leila Scatena Raposo" userId="efd39fea-0d2b-4ae3-883f-65c40e95a1f8" providerId="ADAL" clId="{A6D3CEBC-288A-43E9-99FA-3D589085E984}" dt="2023-05-18T13:25:15.443" v="39" actId="1076"/>
          <ac:spMkLst>
            <pc:docMk/>
            <pc:sldMk cId="2550821790" sldId="374"/>
            <ac:spMk id="21" creationId="{F65DE2E4-A8A1-7C24-0EE5-6981CE857979}"/>
          </ac:spMkLst>
        </pc:spChg>
        <pc:spChg chg="mod">
          <ac:chgData name="Leila Scatena Raposo" userId="efd39fea-0d2b-4ae3-883f-65c40e95a1f8" providerId="ADAL" clId="{A6D3CEBC-288A-43E9-99FA-3D589085E984}" dt="2023-05-18T13:24:17.284" v="29" actId="1076"/>
          <ac:spMkLst>
            <pc:docMk/>
            <pc:sldMk cId="2550821790" sldId="374"/>
            <ac:spMk id="23" creationId="{75EF832F-4481-E6D8-F7A9-8E1658A0C8C9}"/>
          </ac:spMkLst>
        </pc:spChg>
        <pc:spChg chg="mod">
          <ac:chgData name="Leila Scatena Raposo" userId="efd39fea-0d2b-4ae3-883f-65c40e95a1f8" providerId="ADAL" clId="{A6D3CEBC-288A-43E9-99FA-3D589085E984}" dt="2023-05-18T13:24:11.341" v="28" actId="1076"/>
          <ac:spMkLst>
            <pc:docMk/>
            <pc:sldMk cId="2550821790" sldId="374"/>
            <ac:spMk id="24" creationId="{270EEF3B-A1C1-B150-FD0D-67BFD1606027}"/>
          </ac:spMkLst>
        </pc:spChg>
        <pc:spChg chg="mod">
          <ac:chgData name="Leila Scatena Raposo" userId="efd39fea-0d2b-4ae3-883f-65c40e95a1f8" providerId="ADAL" clId="{A6D3CEBC-288A-43E9-99FA-3D589085E984}" dt="2023-05-18T13:24:03.775" v="27" actId="1076"/>
          <ac:spMkLst>
            <pc:docMk/>
            <pc:sldMk cId="2550821790" sldId="374"/>
            <ac:spMk id="25" creationId="{61C8B122-35DE-EEBF-A343-BF236B22B4E7}"/>
          </ac:spMkLst>
        </pc:spChg>
        <pc:spChg chg="mod">
          <ac:chgData name="Leila Scatena Raposo" userId="efd39fea-0d2b-4ae3-883f-65c40e95a1f8" providerId="ADAL" clId="{A6D3CEBC-288A-43E9-99FA-3D589085E984}" dt="2023-05-18T13:24:56.552" v="36" actId="113"/>
          <ac:spMkLst>
            <pc:docMk/>
            <pc:sldMk cId="2550821790" sldId="374"/>
            <ac:spMk id="26" creationId="{C6E9125B-7830-B238-36DF-CA68E3E0441B}"/>
          </ac:spMkLst>
        </pc:spChg>
        <pc:spChg chg="mod">
          <ac:chgData name="Leila Scatena Raposo" userId="efd39fea-0d2b-4ae3-883f-65c40e95a1f8" providerId="ADAL" clId="{A6D3CEBC-288A-43E9-99FA-3D589085E984}" dt="2023-05-18T13:25:29.966" v="40" actId="1076"/>
          <ac:spMkLst>
            <pc:docMk/>
            <pc:sldMk cId="2550821790" sldId="374"/>
            <ac:spMk id="27" creationId="{9878F663-1ED7-1F1D-C33A-9CF0369A05DE}"/>
          </ac:spMkLst>
        </pc:spChg>
        <pc:picChg chg="mod">
          <ac:chgData name="Leila Scatena Raposo" userId="efd39fea-0d2b-4ae3-883f-65c40e95a1f8" providerId="ADAL" clId="{A6D3CEBC-288A-43E9-99FA-3D589085E984}" dt="2023-05-18T13:25:07.734" v="38" actId="1076"/>
          <ac:picMkLst>
            <pc:docMk/>
            <pc:sldMk cId="2550821790" sldId="374"/>
            <ac:picMk id="7" creationId="{2589D049-7615-89BB-904A-88A5B05344F5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43:59.279" v="70" actId="1076"/>
        <pc:sldMkLst>
          <pc:docMk/>
          <pc:sldMk cId="2644997361" sldId="385"/>
        </pc:sldMkLst>
        <pc:spChg chg="mod">
          <ac:chgData name="Leila Scatena Raposo" userId="efd39fea-0d2b-4ae3-883f-65c40e95a1f8" providerId="ADAL" clId="{A6D3CEBC-288A-43E9-99FA-3D589085E984}" dt="2023-05-18T13:43:59.279" v="70" actId="1076"/>
          <ac:spMkLst>
            <pc:docMk/>
            <pc:sldMk cId="2644997361" sldId="385"/>
            <ac:spMk id="26" creationId="{4077AD75-75F3-8062-A038-3B701CD3D27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6:26:19.056" v="539" actId="1076"/>
        <pc:sldMkLst>
          <pc:docMk/>
          <pc:sldMk cId="4065902603" sldId="390"/>
        </pc:sldMkLst>
        <pc:spChg chg="add mod">
          <ac:chgData name="Leila Scatena Raposo" userId="efd39fea-0d2b-4ae3-883f-65c40e95a1f8" providerId="ADAL" clId="{A6D3CEBC-288A-43E9-99FA-3D589085E984}" dt="2023-05-18T16:26:19.056" v="539" actId="1076"/>
          <ac:spMkLst>
            <pc:docMk/>
            <pc:sldMk cId="4065902603" sldId="390"/>
            <ac:spMk id="18" creationId="{488CB687-ACEA-31F7-0BCF-51FCA7C51B11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5:04.994" v="178" actId="1076"/>
        <pc:sldMkLst>
          <pc:docMk/>
          <pc:sldMk cId="668546698" sldId="412"/>
        </pc:sldMkLst>
        <pc:spChg chg="add mod">
          <ac:chgData name="Leila Scatena Raposo" userId="efd39fea-0d2b-4ae3-883f-65c40e95a1f8" providerId="ADAL" clId="{A6D3CEBC-288A-43E9-99FA-3D589085E984}" dt="2023-05-18T14:25:04.994" v="178" actId="1076"/>
          <ac:spMkLst>
            <pc:docMk/>
            <pc:sldMk cId="668546698" sldId="412"/>
            <ac:spMk id="4" creationId="{C5AA5FD9-652C-6954-6F49-6B40D97D43D8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8" creationId="{19FCE8BC-3ADF-C567-7197-1326C63FADF2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15" creationId="{5A8D3A8B-299B-4838-7CC8-90DE4119E175}"/>
          </ac:spMkLst>
        </pc:spChg>
      </pc:sldChg>
      <pc:sldChg chg="modSp">
        <pc:chgData name="Leila Scatena Raposo" userId="efd39fea-0d2b-4ae3-883f-65c40e95a1f8" providerId="ADAL" clId="{A6D3CEBC-288A-43E9-99FA-3D589085E984}" dt="2023-05-18T12:32:44.230" v="7" actId="20577"/>
        <pc:sldMkLst>
          <pc:docMk/>
          <pc:sldMk cId="3304405171" sldId="416"/>
        </pc:sldMkLst>
        <pc:graphicFrameChg chg="mod">
          <ac:chgData name="Leila Scatena Raposo" userId="efd39fea-0d2b-4ae3-883f-65c40e95a1f8" providerId="ADAL" clId="{A6D3CEBC-288A-43E9-99FA-3D589085E984}" dt="2023-05-18T12:32:44.230" v="7" actId="20577"/>
          <ac:graphicFrameMkLst>
            <pc:docMk/>
            <pc:sldMk cId="3304405171" sldId="416"/>
            <ac:graphicFrameMk id="9" creationId="{2BA394C7-003A-E040-6136-87358A1E03FF}"/>
          </ac:graphicFrameMkLst>
        </pc:graphicFrameChg>
      </pc:sldChg>
      <pc:sldChg chg="addSp modSp mod">
        <pc:chgData name="Leila Scatena Raposo" userId="efd39fea-0d2b-4ae3-883f-65c40e95a1f8" providerId="ADAL" clId="{A6D3CEBC-288A-43E9-99FA-3D589085E984}" dt="2023-05-18T14:19:58.526" v="161"/>
        <pc:sldMkLst>
          <pc:docMk/>
          <pc:sldMk cId="1981319177" sldId="417"/>
        </pc:sldMkLst>
        <pc:spChg chg="mod">
          <ac:chgData name="Leila Scatena Raposo" userId="efd39fea-0d2b-4ae3-883f-65c40e95a1f8" providerId="ADAL" clId="{A6D3CEBC-288A-43E9-99FA-3D589085E984}" dt="2023-05-18T12:33:37.866" v="9" actId="790"/>
          <ac:spMkLst>
            <pc:docMk/>
            <pc:sldMk cId="1981319177" sldId="417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19:58.526" v="161"/>
          <ac:spMkLst>
            <pc:docMk/>
            <pc:sldMk cId="1981319177" sldId="417"/>
            <ac:spMk id="5" creationId="{A833DE9A-F22A-3248-0AFE-87C59AE1E8FD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4.065" v="162"/>
        <pc:sldMkLst>
          <pc:docMk/>
          <pc:sldMk cId="573972205" sldId="418"/>
        </pc:sldMkLst>
        <pc:spChg chg="mod">
          <ac:chgData name="Leila Scatena Raposo" userId="efd39fea-0d2b-4ae3-883f-65c40e95a1f8" providerId="ADAL" clId="{A6D3CEBC-288A-43E9-99FA-3D589085E984}" dt="2023-05-18T12:33:55.492" v="10" actId="790"/>
          <ac:spMkLst>
            <pc:docMk/>
            <pc:sldMk cId="573972205" sldId="418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4.065" v="162"/>
          <ac:spMkLst>
            <pc:docMk/>
            <pc:sldMk cId="573972205" sldId="418"/>
            <ac:spMk id="5" creationId="{BFE24F1C-AEA2-1256-DB4B-32C5CD43C5F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5.904" v="163"/>
        <pc:sldMkLst>
          <pc:docMk/>
          <pc:sldMk cId="3392725574" sldId="419"/>
        </pc:sldMkLst>
        <pc:spChg chg="mod">
          <ac:chgData name="Leila Scatena Raposo" userId="efd39fea-0d2b-4ae3-883f-65c40e95a1f8" providerId="ADAL" clId="{A6D3CEBC-288A-43E9-99FA-3D589085E984}" dt="2023-05-18T12:34:10.226" v="11" actId="790"/>
          <ac:spMkLst>
            <pc:docMk/>
            <pc:sldMk cId="3392725574" sldId="419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5.904" v="163"/>
          <ac:spMkLst>
            <pc:docMk/>
            <pc:sldMk cId="3392725574" sldId="419"/>
            <ac:spMk id="5" creationId="{DC3A8CE2-5175-5D97-831C-7A755066937F}"/>
          </ac:spMkLst>
        </pc:spChg>
      </pc:sldChg>
      <pc:sldChg chg="modSp mod">
        <pc:chgData name="Leila Scatena Raposo" userId="efd39fea-0d2b-4ae3-883f-65c40e95a1f8" providerId="ADAL" clId="{A6D3CEBC-288A-43E9-99FA-3D589085E984}" dt="2023-05-18T12:34:45.974" v="13" actId="790"/>
        <pc:sldMkLst>
          <pc:docMk/>
          <pc:sldMk cId="2085768334" sldId="420"/>
        </pc:sldMkLst>
        <pc:spChg chg="mod">
          <ac:chgData name="Leila Scatena Raposo" userId="efd39fea-0d2b-4ae3-883f-65c40e95a1f8" providerId="ADAL" clId="{A6D3CEBC-288A-43E9-99FA-3D589085E984}" dt="2023-05-18T12:34:45.974" v="13" actId="790"/>
          <ac:spMkLst>
            <pc:docMk/>
            <pc:sldMk cId="2085768334" sldId="420"/>
            <ac:spMk id="4" creationId="{DA48956F-8F9E-8620-E4C0-38A2983E9908}"/>
          </ac:spMkLst>
        </pc:spChg>
      </pc:sldChg>
      <pc:sldChg chg="modSp mod">
        <pc:chgData name="Leila Scatena Raposo" userId="efd39fea-0d2b-4ae3-883f-65c40e95a1f8" providerId="ADAL" clId="{A6D3CEBC-288A-43E9-99FA-3D589085E984}" dt="2023-05-18T16:34:12.167" v="580" actId="14100"/>
        <pc:sldMkLst>
          <pc:docMk/>
          <pc:sldMk cId="183543647" sldId="422"/>
        </pc:sldMkLst>
        <pc:spChg chg="mod">
          <ac:chgData name="Leila Scatena Raposo" userId="efd39fea-0d2b-4ae3-883f-65c40e95a1f8" providerId="ADAL" clId="{A6D3CEBC-288A-43E9-99FA-3D589085E984}" dt="2023-05-18T16:34:12.167" v="580" actId="14100"/>
          <ac:spMkLst>
            <pc:docMk/>
            <pc:sldMk cId="183543647" sldId="422"/>
            <ac:spMk id="8" creationId="{B202E8FD-A63C-39EB-EEA3-43FDBBA3DDF5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1" creationId="{4FC3672D-3FC5-05C1-5454-9DBBCA22EA67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3" creationId="{C3D14B98-DADC-3FE1-14C4-2DC1FA90EC2B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7" creationId="{AF466EC2-40AC-FF38-04A4-DA75516625BF}"/>
          </ac:spMkLst>
        </pc:spChg>
      </pc:sldChg>
      <pc:sldChg chg="modSp mod">
        <pc:chgData name="Leila Scatena Raposo" userId="efd39fea-0d2b-4ae3-883f-65c40e95a1f8" providerId="ADAL" clId="{A6D3CEBC-288A-43E9-99FA-3D589085E984}" dt="2023-05-18T12:45:48.034" v="22" actId="14100"/>
        <pc:sldMkLst>
          <pc:docMk/>
          <pc:sldMk cId="3519053526" sldId="426"/>
        </pc:sldMkLst>
        <pc:spChg chg="mod">
          <ac:chgData name="Leila Scatena Raposo" userId="efd39fea-0d2b-4ae3-883f-65c40e95a1f8" providerId="ADAL" clId="{A6D3CEBC-288A-43E9-99FA-3D589085E984}" dt="2023-05-18T12:45:48.034" v="22" actId="14100"/>
          <ac:spMkLst>
            <pc:docMk/>
            <pc:sldMk cId="3519053526" sldId="426"/>
            <ac:spMk id="18" creationId="{7CCCCBC8-CF04-3544-451D-EF92C1FAA460}"/>
          </ac:spMkLst>
        </pc:spChg>
        <pc:spChg chg="mod">
          <ac:chgData name="Leila Scatena Raposo" userId="efd39fea-0d2b-4ae3-883f-65c40e95a1f8" providerId="ADAL" clId="{A6D3CEBC-288A-43E9-99FA-3D589085E984}" dt="2023-05-18T12:44:03.951" v="15" actId="790"/>
          <ac:spMkLst>
            <pc:docMk/>
            <pc:sldMk cId="3519053526" sldId="426"/>
            <ac:spMk id="22" creationId="{C4CC9DD3-49C8-6EFD-50C9-0F1313ABC16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6:41.988" v="185" actId="1076"/>
        <pc:sldMkLst>
          <pc:docMk/>
          <pc:sldMk cId="3447235212" sldId="428"/>
        </pc:sldMkLst>
        <pc:spChg chg="add mod">
          <ac:chgData name="Leila Scatena Raposo" userId="efd39fea-0d2b-4ae3-883f-65c40e95a1f8" providerId="ADAL" clId="{A6D3CEBC-288A-43E9-99FA-3D589085E984}" dt="2023-05-18T14:26:41.988" v="185" actId="1076"/>
          <ac:spMkLst>
            <pc:docMk/>
            <pc:sldMk cId="3447235212" sldId="428"/>
            <ac:spMk id="3" creationId="{FD50EEBE-18A0-B224-C7B7-4F30CD7B57C2}"/>
          </ac:spMkLst>
        </pc:spChg>
        <pc:picChg chg="mod">
          <ac:chgData name="Leila Scatena Raposo" userId="efd39fea-0d2b-4ae3-883f-65c40e95a1f8" providerId="ADAL" clId="{A6D3CEBC-288A-43E9-99FA-3D589085E984}" dt="2023-05-18T14:26:22.930" v="180" actId="1076"/>
          <ac:picMkLst>
            <pc:docMk/>
            <pc:sldMk cId="3447235212" sldId="428"/>
            <ac:picMk id="4" creationId="{6AFBA2AC-9F51-2918-59E2-706238633530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27:36.495" v="42" actId="790"/>
        <pc:sldMkLst>
          <pc:docMk/>
          <pc:sldMk cId="4007225984" sldId="429"/>
        </pc:sldMkLst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8" creationId="{19FCE8BC-3ADF-C567-7197-1326C63FADF2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9.529" v="302" actId="1076"/>
        <pc:sldMkLst>
          <pc:docMk/>
          <pc:sldMk cId="3646432664" sldId="430"/>
        </pc:sldMkLst>
        <pc:spChg chg="add mod">
          <ac:chgData name="Leila Scatena Raposo" userId="efd39fea-0d2b-4ae3-883f-65c40e95a1f8" providerId="ADAL" clId="{A6D3CEBC-288A-43E9-99FA-3D589085E984}" dt="2023-05-18T14:44:59.529" v="302" actId="1076"/>
          <ac:spMkLst>
            <pc:docMk/>
            <pc:sldMk cId="3646432664" sldId="430"/>
            <ac:spMk id="6" creationId="{AB87C2A3-6BE2-E0B1-734A-7F034DBEF35D}"/>
          </ac:spMkLst>
        </pc:spChg>
      </pc:sldChg>
      <pc:sldChg chg="modSp mod">
        <pc:chgData name="Leila Scatena Raposo" userId="efd39fea-0d2b-4ae3-883f-65c40e95a1f8" providerId="ADAL" clId="{A6D3CEBC-288A-43E9-99FA-3D589085E984}" dt="2023-05-18T13:29:36.755" v="44" actId="20577"/>
        <pc:sldMkLst>
          <pc:docMk/>
          <pc:sldMk cId="3946219819" sldId="431"/>
        </pc:sldMkLst>
        <pc:spChg chg="mod">
          <ac:chgData name="Leila Scatena Raposo" userId="efd39fea-0d2b-4ae3-883f-65c40e95a1f8" providerId="ADAL" clId="{A6D3CEBC-288A-43E9-99FA-3D589085E984}" dt="2023-05-18T13:29:36.755" v="44" actId="20577"/>
          <ac:spMkLst>
            <pc:docMk/>
            <pc:sldMk cId="3946219819" sldId="43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9:03.123" v="43" actId="113"/>
          <ac:spMkLst>
            <pc:docMk/>
            <pc:sldMk cId="3946219819" sldId="431"/>
            <ac:spMk id="26" creationId="{C6E9125B-7830-B238-36DF-CA68E3E0441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8:54.382" v="306" actId="1076"/>
        <pc:sldMkLst>
          <pc:docMk/>
          <pc:sldMk cId="3268223903" sldId="432"/>
        </pc:sldMkLst>
        <pc:spChg chg="mod">
          <ac:chgData name="Leila Scatena Raposo" userId="efd39fea-0d2b-4ae3-883f-65c40e95a1f8" providerId="ADAL" clId="{A6D3CEBC-288A-43E9-99FA-3D589085E984}" dt="2023-05-18T13:30:01.781" v="45" actId="20577"/>
          <ac:spMkLst>
            <pc:docMk/>
            <pc:sldMk cId="3268223903" sldId="432"/>
            <ac:spMk id="3" creationId="{E1BDE829-1155-ECDA-B763-E7107CE06F58}"/>
          </ac:spMkLst>
        </pc:spChg>
        <pc:spChg chg="add mod">
          <ac:chgData name="Leila Scatena Raposo" userId="efd39fea-0d2b-4ae3-883f-65c40e95a1f8" providerId="ADAL" clId="{A6D3CEBC-288A-43E9-99FA-3D589085E984}" dt="2023-05-18T14:48:54.382" v="306" actId="1076"/>
          <ac:spMkLst>
            <pc:docMk/>
            <pc:sldMk cId="3268223903" sldId="432"/>
            <ac:spMk id="4" creationId="{80DDB5C9-79DF-B7D7-488A-6DE7DDF4C5BD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2:39.270" v="528" actId="1076"/>
        <pc:sldMkLst>
          <pc:docMk/>
          <pc:sldMk cId="842710506" sldId="433"/>
        </pc:sldMkLst>
        <pc:spChg chg="add del mod">
          <ac:chgData name="Leila Scatena Raposo" userId="efd39fea-0d2b-4ae3-883f-65c40e95a1f8" providerId="ADAL" clId="{A6D3CEBC-288A-43E9-99FA-3D589085E984}" dt="2023-05-18T16:22:26.425" v="523" actId="478"/>
          <ac:spMkLst>
            <pc:docMk/>
            <pc:sldMk cId="842710506" sldId="433"/>
            <ac:spMk id="21" creationId="{63D62A09-E742-FB4E-CC7A-23AFE2520C3B}"/>
          </ac:spMkLst>
        </pc:spChg>
        <pc:picChg chg="del">
          <ac:chgData name="Leila Scatena Raposo" userId="efd39fea-0d2b-4ae3-883f-65c40e95a1f8" providerId="ADAL" clId="{A6D3CEBC-288A-43E9-99FA-3D589085E984}" dt="2023-05-18T15:06:18.014" v="326" actId="478"/>
          <ac:picMkLst>
            <pc:docMk/>
            <pc:sldMk cId="842710506" sldId="433"/>
            <ac:picMk id="11" creationId="{43A3BAA1-2269-F52B-7651-775C91935182}"/>
          </ac:picMkLst>
        </pc:picChg>
        <pc:picChg chg="del">
          <ac:chgData name="Leila Scatena Raposo" userId="efd39fea-0d2b-4ae3-883f-65c40e95a1f8" providerId="ADAL" clId="{A6D3CEBC-288A-43E9-99FA-3D589085E984}" dt="2023-05-18T15:07:02.078" v="331" actId="478"/>
          <ac:picMkLst>
            <pc:docMk/>
            <pc:sldMk cId="842710506" sldId="433"/>
            <ac:picMk id="13" creationId="{1B86B066-A40D-4EC1-8AE9-573443AADB6F}"/>
          </ac:picMkLst>
        </pc:picChg>
        <pc:picChg chg="del">
          <ac:chgData name="Leila Scatena Raposo" userId="efd39fea-0d2b-4ae3-883f-65c40e95a1f8" providerId="ADAL" clId="{A6D3CEBC-288A-43E9-99FA-3D589085E984}" dt="2023-05-18T15:06:19.607" v="327" actId="478"/>
          <ac:picMkLst>
            <pc:docMk/>
            <pc:sldMk cId="842710506" sldId="433"/>
            <ac:picMk id="14" creationId="{B7821CD8-EA58-2982-5C32-47360F9517F2}"/>
          </ac:picMkLst>
        </pc:picChg>
        <pc:picChg chg="del">
          <ac:chgData name="Leila Scatena Raposo" userId="efd39fea-0d2b-4ae3-883f-65c40e95a1f8" providerId="ADAL" clId="{A6D3CEBC-288A-43E9-99FA-3D589085E984}" dt="2023-05-18T15:07:03.598" v="332" actId="478"/>
          <ac:picMkLst>
            <pc:docMk/>
            <pc:sldMk cId="842710506" sldId="433"/>
            <ac:picMk id="15" creationId="{D2B994C8-71BB-A958-45D8-6A7D02C84673}"/>
          </ac:picMkLst>
        </pc:picChg>
        <pc:picChg chg="mod">
          <ac:chgData name="Leila Scatena Raposo" userId="efd39fea-0d2b-4ae3-883f-65c40e95a1f8" providerId="ADAL" clId="{A6D3CEBC-288A-43E9-99FA-3D589085E984}" dt="2023-05-18T16:22:39.270" v="528" actId="1076"/>
          <ac:picMkLst>
            <pc:docMk/>
            <pc:sldMk cId="842710506" sldId="433"/>
            <ac:picMk id="16" creationId="{4AC9AB3D-7801-07F6-EFD5-A71E8FAB0A02}"/>
          </ac:picMkLst>
        </pc:picChg>
        <pc:picChg chg="add mod">
          <ac:chgData name="Leila Scatena Raposo" userId="efd39fea-0d2b-4ae3-883f-65c40e95a1f8" providerId="ADAL" clId="{A6D3CEBC-288A-43E9-99FA-3D589085E984}" dt="2023-05-18T15:06:26.313" v="330" actId="1076"/>
          <ac:picMkLst>
            <pc:docMk/>
            <pc:sldMk cId="842710506" sldId="433"/>
            <ac:picMk id="18" creationId="{FF526324-EEF1-3085-ADE8-A473D43EF215}"/>
          </ac:picMkLst>
        </pc:picChg>
        <pc:picChg chg="add mod">
          <ac:chgData name="Leila Scatena Raposo" userId="efd39fea-0d2b-4ae3-883f-65c40e95a1f8" providerId="ADAL" clId="{A6D3CEBC-288A-43E9-99FA-3D589085E984}" dt="2023-05-18T15:07:17.279" v="338" actId="1076"/>
          <ac:picMkLst>
            <pc:docMk/>
            <pc:sldMk cId="842710506" sldId="433"/>
            <ac:picMk id="20" creationId="{CAA6FBC4-9AFB-B495-39E4-42DDED768CCF}"/>
          </ac:picMkLst>
        </pc:picChg>
        <pc:picChg chg="add mod">
          <ac:chgData name="Leila Scatena Raposo" userId="efd39fea-0d2b-4ae3-883f-65c40e95a1f8" providerId="ADAL" clId="{A6D3CEBC-288A-43E9-99FA-3D589085E984}" dt="2023-05-18T16:22:36.478" v="527" actId="1076"/>
          <ac:picMkLst>
            <pc:docMk/>
            <pc:sldMk cId="842710506" sldId="433"/>
            <ac:picMk id="23" creationId="{9FB3A4CF-E4BC-307C-362B-468075FF8C2C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5:15:29.314" v="411" actId="1076"/>
        <pc:sldMkLst>
          <pc:docMk/>
          <pc:sldMk cId="843005785" sldId="434"/>
        </pc:sldMkLst>
        <pc:spChg chg="del">
          <ac:chgData name="Leila Scatena Raposo" userId="efd39fea-0d2b-4ae3-883f-65c40e95a1f8" providerId="ADAL" clId="{A6D3CEBC-288A-43E9-99FA-3D589085E984}" dt="2023-05-18T13:34:30.474" v="48" actId="478"/>
          <ac:spMkLst>
            <pc:docMk/>
            <pc:sldMk cId="843005785" sldId="434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4:48.122" v="49" actId="1076"/>
          <ac:spMkLst>
            <pc:docMk/>
            <pc:sldMk cId="843005785" sldId="434"/>
            <ac:spMk id="11" creationId="{78DC2B8E-CDDD-7A5E-B294-B89BE0FDDC7C}"/>
          </ac:spMkLst>
        </pc:spChg>
        <pc:spChg chg="add mod">
          <ac:chgData name="Leila Scatena Raposo" userId="efd39fea-0d2b-4ae3-883f-65c40e95a1f8" providerId="ADAL" clId="{A6D3CEBC-288A-43E9-99FA-3D589085E984}" dt="2023-05-18T13:35:15.140" v="52" actId="1076"/>
          <ac:spMkLst>
            <pc:docMk/>
            <pc:sldMk cId="843005785" sldId="434"/>
            <ac:spMk id="15" creationId="{E875F3A5-9968-99E5-EDE5-0725EC413838}"/>
          </ac:spMkLst>
        </pc:spChg>
        <pc:spChg chg="mod">
          <ac:chgData name="Leila Scatena Raposo" userId="efd39fea-0d2b-4ae3-883f-65c40e95a1f8" providerId="ADAL" clId="{A6D3CEBC-288A-43E9-99FA-3D589085E984}" dt="2023-05-18T13:34:59.155" v="50" actId="1076"/>
          <ac:spMkLst>
            <pc:docMk/>
            <pc:sldMk cId="843005785" sldId="434"/>
            <ac:spMk id="20" creationId="{CF986F7D-9FF1-96FE-F988-03FFB421857F}"/>
          </ac:spMkLst>
        </pc:spChg>
        <pc:picChg chg="add mod">
          <ac:chgData name="Leila Scatena Raposo" userId="efd39fea-0d2b-4ae3-883f-65c40e95a1f8" providerId="ADAL" clId="{A6D3CEBC-288A-43E9-99FA-3D589085E984}" dt="2023-05-18T15:15:18.560" v="406" actId="1076"/>
          <ac:picMkLst>
            <pc:docMk/>
            <pc:sldMk cId="843005785" sldId="434"/>
            <ac:picMk id="16" creationId="{C449AA28-8A3C-2090-D2EA-9FBA4F57F3C7}"/>
          </ac:picMkLst>
        </pc:picChg>
        <pc:picChg chg="add mod">
          <ac:chgData name="Leila Scatena Raposo" userId="efd39fea-0d2b-4ae3-883f-65c40e95a1f8" providerId="ADAL" clId="{A6D3CEBC-288A-43E9-99FA-3D589085E984}" dt="2023-05-18T15:13:15.968" v="384" actId="1076"/>
          <ac:picMkLst>
            <pc:docMk/>
            <pc:sldMk cId="843005785" sldId="434"/>
            <ac:picMk id="18" creationId="{342484DF-3D58-0073-8605-ADE00278FC8B}"/>
          </ac:picMkLst>
        </pc:picChg>
        <pc:picChg chg="add mod">
          <ac:chgData name="Leila Scatena Raposo" userId="efd39fea-0d2b-4ae3-883f-65c40e95a1f8" providerId="ADAL" clId="{A6D3CEBC-288A-43E9-99FA-3D589085E984}" dt="2023-05-18T15:13:36.800" v="388" actId="1076"/>
          <ac:picMkLst>
            <pc:docMk/>
            <pc:sldMk cId="843005785" sldId="434"/>
            <ac:picMk id="21" creationId="{E9473C4F-DC07-EA21-F779-7DB81EE92B5E}"/>
          </ac:picMkLst>
        </pc:picChg>
        <pc:picChg chg="del">
          <ac:chgData name="Leila Scatena Raposo" userId="efd39fea-0d2b-4ae3-883f-65c40e95a1f8" providerId="ADAL" clId="{A6D3CEBC-288A-43E9-99FA-3D589085E984}" dt="2023-05-18T15:14:28.088" v="395" actId="478"/>
          <ac:picMkLst>
            <pc:docMk/>
            <pc:sldMk cId="843005785" sldId="434"/>
            <ac:picMk id="23" creationId="{81F7C13E-C2CC-6DC4-ABE2-4F410D7074F4}"/>
          </ac:picMkLst>
        </pc:picChg>
        <pc:picChg chg="del">
          <ac:chgData name="Leila Scatena Raposo" userId="efd39fea-0d2b-4ae3-883f-65c40e95a1f8" providerId="ADAL" clId="{A6D3CEBC-288A-43E9-99FA-3D589085E984}" dt="2023-05-18T15:13:30.662" v="385" actId="478"/>
          <ac:picMkLst>
            <pc:docMk/>
            <pc:sldMk cId="843005785" sldId="434"/>
            <ac:picMk id="24" creationId="{87CEBFBC-36CB-5069-61BE-5D0BD36B1653}"/>
          </ac:picMkLst>
        </pc:picChg>
        <pc:picChg chg="del">
          <ac:chgData name="Leila Scatena Raposo" userId="efd39fea-0d2b-4ae3-883f-65c40e95a1f8" providerId="ADAL" clId="{A6D3CEBC-288A-43E9-99FA-3D589085E984}" dt="2023-05-18T13:34:30.474" v="48" actId="478"/>
          <ac:picMkLst>
            <pc:docMk/>
            <pc:sldMk cId="843005785" sldId="434"/>
            <ac:picMk id="25" creationId="{24B1A700-A416-039D-A7A7-D527008BB98B}"/>
          </ac:picMkLst>
        </pc:picChg>
        <pc:picChg chg="mod">
          <ac:chgData name="Leila Scatena Raposo" userId="efd39fea-0d2b-4ae3-883f-65c40e95a1f8" providerId="ADAL" clId="{A6D3CEBC-288A-43E9-99FA-3D589085E984}" dt="2023-05-18T15:14:57.464" v="404" actId="1076"/>
          <ac:picMkLst>
            <pc:docMk/>
            <pc:sldMk cId="843005785" sldId="434"/>
            <ac:picMk id="26" creationId="{EFDC343A-8DEC-D29D-7D8B-13EC00EFF924}"/>
          </ac:picMkLst>
        </pc:picChg>
        <pc:picChg chg="mod">
          <ac:chgData name="Leila Scatena Raposo" userId="efd39fea-0d2b-4ae3-883f-65c40e95a1f8" providerId="ADAL" clId="{A6D3CEBC-288A-43E9-99FA-3D589085E984}" dt="2023-05-18T15:14:07.958" v="394" actId="1076"/>
          <ac:picMkLst>
            <pc:docMk/>
            <pc:sldMk cId="843005785" sldId="434"/>
            <ac:picMk id="27" creationId="{E02F98BA-E9E9-0CAB-24B7-850A43259523}"/>
          </ac:picMkLst>
        </pc:picChg>
        <pc:picChg chg="add mod">
          <ac:chgData name="Leila Scatena Raposo" userId="efd39fea-0d2b-4ae3-883f-65c40e95a1f8" providerId="ADAL" clId="{A6D3CEBC-288A-43E9-99FA-3D589085E984}" dt="2023-05-18T15:14:05.808" v="393" actId="14100"/>
          <ac:picMkLst>
            <pc:docMk/>
            <pc:sldMk cId="843005785" sldId="434"/>
            <ac:picMk id="29" creationId="{E1B3C6C1-8553-2970-013C-14BCE63E373C}"/>
          </ac:picMkLst>
        </pc:picChg>
        <pc:picChg chg="add mod">
          <ac:chgData name="Leila Scatena Raposo" userId="efd39fea-0d2b-4ae3-883f-65c40e95a1f8" providerId="ADAL" clId="{A6D3CEBC-288A-43E9-99FA-3D589085E984}" dt="2023-05-18T15:14:38.039" v="400" actId="1076"/>
          <ac:picMkLst>
            <pc:docMk/>
            <pc:sldMk cId="843005785" sldId="434"/>
            <ac:picMk id="31" creationId="{749FEC25-E586-F68A-5A22-4BC8EB853C03}"/>
          </ac:picMkLst>
        </pc:picChg>
        <pc:picChg chg="add mod">
          <ac:chgData name="Leila Scatena Raposo" userId="efd39fea-0d2b-4ae3-883f-65c40e95a1f8" providerId="ADAL" clId="{A6D3CEBC-288A-43E9-99FA-3D589085E984}" dt="2023-05-18T15:15:01.216" v="405" actId="1076"/>
          <ac:picMkLst>
            <pc:docMk/>
            <pc:sldMk cId="843005785" sldId="434"/>
            <ac:picMk id="33" creationId="{DD113C92-C60B-DDDB-AB8D-CDE63274A9C7}"/>
          </ac:picMkLst>
        </pc:picChg>
        <pc:picChg chg="add mod">
          <ac:chgData name="Leila Scatena Raposo" userId="efd39fea-0d2b-4ae3-883f-65c40e95a1f8" providerId="ADAL" clId="{A6D3CEBC-288A-43E9-99FA-3D589085E984}" dt="2023-05-18T15:15:29.314" v="411" actId="1076"/>
          <ac:picMkLst>
            <pc:docMk/>
            <pc:sldMk cId="843005785" sldId="434"/>
            <ac:picMk id="35" creationId="{34C1403B-829A-FDED-841C-F0FB2EA46A01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3:44.693" v="445" actId="1076"/>
        <pc:sldMkLst>
          <pc:docMk/>
          <pc:sldMk cId="2278661596" sldId="435"/>
        </pc:sldMkLst>
        <pc:picChg chg="add mod">
          <ac:chgData name="Leila Scatena Raposo" userId="efd39fea-0d2b-4ae3-883f-65c40e95a1f8" providerId="ADAL" clId="{A6D3CEBC-288A-43E9-99FA-3D589085E984}" dt="2023-05-18T16:12:43.055" v="433" actId="14100"/>
          <ac:picMkLst>
            <pc:docMk/>
            <pc:sldMk cId="2278661596" sldId="435"/>
            <ac:picMk id="6" creationId="{94FC6F72-16F1-9179-2FC9-D020E422BD7B}"/>
          </ac:picMkLst>
        </pc:picChg>
        <pc:picChg chg="del">
          <ac:chgData name="Leila Scatena Raposo" userId="efd39fea-0d2b-4ae3-883f-65c40e95a1f8" providerId="ADAL" clId="{A6D3CEBC-288A-43E9-99FA-3D589085E984}" dt="2023-05-18T16:13:17.622" v="438" actId="478"/>
          <ac:picMkLst>
            <pc:docMk/>
            <pc:sldMk cId="2278661596" sldId="435"/>
            <ac:picMk id="15" creationId="{BBD184FF-3FDF-D7A1-CB8D-F99AD3874518}"/>
          </ac:picMkLst>
        </pc:picChg>
        <pc:picChg chg="del">
          <ac:chgData name="Leila Scatena Raposo" userId="efd39fea-0d2b-4ae3-883f-65c40e95a1f8" providerId="ADAL" clId="{A6D3CEBC-288A-43E9-99FA-3D589085E984}" dt="2023-05-18T16:12:58.375" v="434" actId="478"/>
          <ac:picMkLst>
            <pc:docMk/>
            <pc:sldMk cId="2278661596" sldId="435"/>
            <ac:picMk id="16" creationId="{CD7C099E-6AB0-6EF9-131B-DFCC4343C471}"/>
          </ac:picMkLst>
        </pc:picChg>
        <pc:picChg chg="del">
          <ac:chgData name="Leila Scatena Raposo" userId="efd39fea-0d2b-4ae3-883f-65c40e95a1f8" providerId="ADAL" clId="{A6D3CEBC-288A-43E9-99FA-3D589085E984}" dt="2023-05-18T16:12:36.703" v="429" actId="478"/>
          <ac:picMkLst>
            <pc:docMk/>
            <pc:sldMk cId="2278661596" sldId="435"/>
            <ac:picMk id="17" creationId="{89799507-E7DB-1980-9F90-05C040096D0A}"/>
          </ac:picMkLst>
        </pc:picChg>
        <pc:picChg chg="add mod">
          <ac:chgData name="Leila Scatena Raposo" userId="efd39fea-0d2b-4ae3-883f-65c40e95a1f8" providerId="ADAL" clId="{A6D3CEBC-288A-43E9-99FA-3D589085E984}" dt="2023-05-18T16:13:04.387" v="437" actId="1076"/>
          <ac:picMkLst>
            <pc:docMk/>
            <pc:sldMk cId="2278661596" sldId="435"/>
            <ac:picMk id="18" creationId="{136E77F5-65B7-A33A-97FD-57E7824DF66E}"/>
          </ac:picMkLst>
        </pc:picChg>
        <pc:picChg chg="add mod">
          <ac:chgData name="Leila Scatena Raposo" userId="efd39fea-0d2b-4ae3-883f-65c40e95a1f8" providerId="ADAL" clId="{A6D3CEBC-288A-43E9-99FA-3D589085E984}" dt="2023-05-18T16:13:24.143" v="441" actId="1076"/>
          <ac:picMkLst>
            <pc:docMk/>
            <pc:sldMk cId="2278661596" sldId="435"/>
            <ac:picMk id="20" creationId="{E1BA9D63-5CE0-63D4-1EC6-176F2AC2E750}"/>
          </ac:picMkLst>
        </pc:picChg>
        <pc:picChg chg="add mod">
          <ac:chgData name="Leila Scatena Raposo" userId="efd39fea-0d2b-4ae3-883f-65c40e95a1f8" providerId="ADAL" clId="{A6D3CEBC-288A-43E9-99FA-3D589085E984}" dt="2023-05-18T16:13:44.693" v="445" actId="1076"/>
          <ac:picMkLst>
            <pc:docMk/>
            <pc:sldMk cId="2278661596" sldId="435"/>
            <ac:picMk id="22" creationId="{11877019-3C2C-ED1A-AA9B-07BF0BFFF802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5:33.107" v="461" actId="1076"/>
        <pc:sldMkLst>
          <pc:docMk/>
          <pc:sldMk cId="2999099728" sldId="436"/>
        </pc:sldMkLst>
        <pc:picChg chg="del">
          <ac:chgData name="Leila Scatena Raposo" userId="efd39fea-0d2b-4ae3-883f-65c40e95a1f8" providerId="ADAL" clId="{A6D3CEBC-288A-43E9-99FA-3D589085E984}" dt="2023-05-18T16:14:03.785" v="446" actId="478"/>
          <ac:picMkLst>
            <pc:docMk/>
            <pc:sldMk cId="2999099728" sldId="436"/>
            <ac:picMk id="9" creationId="{BB59B517-7A18-8F4D-9B77-A12B53D4B8BB}"/>
          </ac:picMkLst>
        </pc:picChg>
        <pc:picChg chg="add mod">
          <ac:chgData name="Leila Scatena Raposo" userId="efd39fea-0d2b-4ae3-883f-65c40e95a1f8" providerId="ADAL" clId="{A6D3CEBC-288A-43E9-99FA-3D589085E984}" dt="2023-05-18T16:14:09.131" v="449" actId="1076"/>
          <ac:picMkLst>
            <pc:docMk/>
            <pc:sldMk cId="2999099728" sldId="436"/>
            <ac:picMk id="16" creationId="{9ED7522C-6566-6041-5024-74235094BFE3}"/>
          </ac:picMkLst>
        </pc:picChg>
        <pc:picChg chg="add mod">
          <ac:chgData name="Leila Scatena Raposo" userId="efd39fea-0d2b-4ae3-883f-65c40e95a1f8" providerId="ADAL" clId="{A6D3CEBC-288A-43E9-99FA-3D589085E984}" dt="2023-05-18T16:15:33.107" v="461" actId="1076"/>
          <ac:picMkLst>
            <pc:docMk/>
            <pc:sldMk cId="2999099728" sldId="436"/>
            <ac:picMk id="18" creationId="{D0C56235-FF19-79E9-DFDA-E0E915B3115F}"/>
          </ac:picMkLst>
        </pc:picChg>
        <pc:picChg chg="add mod">
          <ac:chgData name="Leila Scatena Raposo" userId="efd39fea-0d2b-4ae3-883f-65c40e95a1f8" providerId="ADAL" clId="{A6D3CEBC-288A-43E9-99FA-3D589085E984}" dt="2023-05-18T16:15:03.266" v="456" actId="1076"/>
          <ac:picMkLst>
            <pc:docMk/>
            <pc:sldMk cId="2999099728" sldId="436"/>
            <ac:picMk id="20" creationId="{45DACCEB-9CA0-96F5-51E3-01D88441DF18}"/>
          </ac:picMkLst>
        </pc:picChg>
        <pc:picChg chg="add mod">
          <ac:chgData name="Leila Scatena Raposo" userId="efd39fea-0d2b-4ae3-883f-65c40e95a1f8" providerId="ADAL" clId="{A6D3CEBC-288A-43E9-99FA-3D589085E984}" dt="2023-05-18T16:15:23.557" v="460" actId="14100"/>
          <ac:picMkLst>
            <pc:docMk/>
            <pc:sldMk cId="2999099728" sldId="436"/>
            <ac:picMk id="22" creationId="{1EE533A6-DA80-8976-897A-4C407623AF0A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39:36.305" v="62" actId="790"/>
        <pc:sldMkLst>
          <pc:docMk/>
          <pc:sldMk cId="4234196626" sldId="437"/>
        </pc:sldMkLst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3" creationId="{F95AD494-8B52-8FED-2B12-7B07916A0E78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7" creationId="{D9847572-A7E9-A460-CE2E-83C32CF9EF73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8" creationId="{F11E3480-C3FA-51BF-1A7D-444E2E8BB62A}"/>
          </ac:spMkLst>
        </pc:spChg>
      </pc:sldChg>
      <pc:sldChg chg="modSp mod">
        <pc:chgData name="Leila Scatena Raposo" userId="efd39fea-0d2b-4ae3-883f-65c40e95a1f8" providerId="ADAL" clId="{A6D3CEBC-288A-43E9-99FA-3D589085E984}" dt="2023-05-18T13:41:23.692" v="65" actId="790"/>
        <pc:sldMkLst>
          <pc:docMk/>
          <pc:sldMk cId="3013574698" sldId="438"/>
        </pc:sldMkLst>
        <pc:spChg chg="mod">
          <ac:chgData name="Leila Scatena Raposo" userId="efd39fea-0d2b-4ae3-883f-65c40e95a1f8" providerId="ADAL" clId="{A6D3CEBC-288A-43E9-99FA-3D589085E984}" dt="2023-05-18T13:41:23.692" v="65" actId="790"/>
          <ac:spMkLst>
            <pc:docMk/>
            <pc:sldMk cId="3013574698" sldId="438"/>
            <ac:spMk id="6" creationId="{6D7F28B6-4674-BAD1-F7B5-6A5C5461DD3D}"/>
          </ac:spMkLst>
        </pc:spChg>
      </pc:sldChg>
      <pc:sldChg chg="modSp mod">
        <pc:chgData name="Leila Scatena Raposo" userId="efd39fea-0d2b-4ae3-883f-65c40e95a1f8" providerId="ADAL" clId="{A6D3CEBC-288A-43E9-99FA-3D589085E984}" dt="2023-05-18T13:40:08.501" v="63" actId="790"/>
        <pc:sldMkLst>
          <pc:docMk/>
          <pc:sldMk cId="960635429" sldId="439"/>
        </pc:sldMkLst>
        <pc:spChg chg="mod">
          <ac:chgData name="Leila Scatena Raposo" userId="efd39fea-0d2b-4ae3-883f-65c40e95a1f8" providerId="ADAL" clId="{A6D3CEBC-288A-43E9-99FA-3D589085E984}" dt="2023-05-18T13:40:08.501" v="63" actId="790"/>
          <ac:spMkLst>
            <pc:docMk/>
            <pc:sldMk cId="960635429" sldId="439"/>
            <ac:spMk id="22" creationId="{C4CC9DD3-49C8-6EFD-50C9-0F1313ABC169}"/>
          </ac:spMkLst>
        </pc:spChg>
      </pc:sldChg>
      <pc:sldChg chg="modSp mod">
        <pc:chgData name="Leila Scatena Raposo" userId="efd39fea-0d2b-4ae3-883f-65c40e95a1f8" providerId="ADAL" clId="{A6D3CEBC-288A-43E9-99FA-3D589085E984}" dt="2023-05-18T13:42:40.436" v="68" actId="313"/>
        <pc:sldMkLst>
          <pc:docMk/>
          <pc:sldMk cId="670487910" sldId="440"/>
        </pc:sldMkLst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3" creationId="{AFF7BFEC-4454-EF82-8CA1-8161C00266B7}"/>
          </ac:spMkLst>
        </pc:spChg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7" creationId="{C88D35CF-337D-B9EA-9C6E-0B35B6CD6726}"/>
          </ac:spMkLst>
        </pc:spChg>
        <pc:graphicFrameChg chg="mod">
          <ac:chgData name="Leila Scatena Raposo" userId="efd39fea-0d2b-4ae3-883f-65c40e95a1f8" providerId="ADAL" clId="{A6D3CEBC-288A-43E9-99FA-3D589085E984}" dt="2023-05-18T13:42:40.436" v="68" actId="313"/>
          <ac:graphicFrameMkLst>
            <pc:docMk/>
            <pc:sldMk cId="670487910" sldId="440"/>
            <ac:graphicFrameMk id="5" creationId="{97D3640D-583B-C15F-052B-221C228F8AD2}"/>
          </ac:graphicFrameMkLst>
        </pc:graphicFrameChg>
      </pc:sldChg>
      <pc:sldChg chg="modSp mod">
        <pc:chgData name="Leila Scatena Raposo" userId="efd39fea-0d2b-4ae3-883f-65c40e95a1f8" providerId="ADAL" clId="{A6D3CEBC-288A-43E9-99FA-3D589085E984}" dt="2023-05-18T13:43:06.908" v="69" actId="790"/>
        <pc:sldMkLst>
          <pc:docMk/>
          <pc:sldMk cId="3192707182" sldId="441"/>
        </pc:sldMkLst>
        <pc:spChg chg="mod">
          <ac:chgData name="Leila Scatena Raposo" userId="efd39fea-0d2b-4ae3-883f-65c40e95a1f8" providerId="ADAL" clId="{A6D3CEBC-288A-43E9-99FA-3D589085E984}" dt="2023-05-18T13:43:06.908" v="69" actId="790"/>
          <ac:spMkLst>
            <pc:docMk/>
            <pc:sldMk cId="3192707182" sldId="441"/>
            <ac:spMk id="7" creationId="{C88D35CF-337D-B9EA-9C6E-0B35B6CD6726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5:36.248" v="536"/>
        <pc:sldMkLst>
          <pc:docMk/>
          <pc:sldMk cId="2625983084" sldId="443"/>
        </pc:sldMkLst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8" creationId="{F3C3AE17-4C80-47E4-0CB9-2A67E8DE441D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9" creationId="{754D78DF-8495-046A-7E79-069214301C2C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0" creationId="{568B466C-AF43-ADB4-DE7F-22B1165E6450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1" creationId="{B577F57E-B188-0091-3D20-DA8CA224A58B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2" creationId="{63180F76-0270-A34D-97FC-F5DF9B6302BF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3" creationId="{EFE0A001-4B6D-C43B-0576-0B51A509047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00.914" v="537"/>
        <pc:sldMkLst>
          <pc:docMk/>
          <pc:sldMk cId="2861842507" sldId="444"/>
        </pc:sldMkLst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7" creationId="{8DA2E4B0-3596-795E-88D8-544F2A02FC6F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9" creationId="{EC57283E-26FB-40BD-0A1F-6294399B6F7E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0" creationId="{C1DEC787-EFF9-A59C-F06D-68FA344788D9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1" creationId="{A54311E8-1343-48A6-B2A0-B2979BBB3AE1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2" creationId="{2ABE8144-A2F7-4FE8-92F0-EE6B53340ECB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3" creationId="{04D729A4-C92A-B34E-5BDC-9B5DCC53767C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0:06.304" v="274" actId="1076"/>
        <pc:sldMkLst>
          <pc:docMk/>
          <pc:sldMk cId="1093678407" sldId="446"/>
        </pc:sldMkLst>
        <pc:spChg chg="add mod">
          <ac:chgData name="Leila Scatena Raposo" userId="efd39fea-0d2b-4ae3-883f-65c40e95a1f8" providerId="ADAL" clId="{A6D3CEBC-288A-43E9-99FA-3D589085E984}" dt="2023-05-18T14:37:56.494" v="252" actId="1076"/>
          <ac:spMkLst>
            <pc:docMk/>
            <pc:sldMk cId="1093678407" sldId="446"/>
            <ac:spMk id="18" creationId="{A05DEF9B-6F5A-F5DF-F91B-D6C9EFE0630C}"/>
          </ac:spMkLst>
        </pc:spChg>
        <pc:spChg chg="add mod">
          <ac:chgData name="Leila Scatena Raposo" userId="efd39fea-0d2b-4ae3-883f-65c40e95a1f8" providerId="ADAL" clId="{A6D3CEBC-288A-43E9-99FA-3D589085E984}" dt="2023-05-18T14:38:22.384" v="256" actId="1076"/>
          <ac:spMkLst>
            <pc:docMk/>
            <pc:sldMk cId="1093678407" sldId="446"/>
            <ac:spMk id="19" creationId="{E5347537-DF58-AA93-1032-FF0088901F8A}"/>
          </ac:spMkLst>
        </pc:spChg>
        <pc:spChg chg="add mod">
          <ac:chgData name="Leila Scatena Raposo" userId="efd39fea-0d2b-4ae3-883f-65c40e95a1f8" providerId="ADAL" clId="{A6D3CEBC-288A-43E9-99FA-3D589085E984}" dt="2023-05-18T14:39:12.824" v="264" actId="1076"/>
          <ac:spMkLst>
            <pc:docMk/>
            <pc:sldMk cId="1093678407" sldId="446"/>
            <ac:spMk id="20" creationId="{2F41D24A-81E0-22EB-82BF-7984D4D95B29}"/>
          </ac:spMkLst>
        </pc:spChg>
        <pc:spChg chg="add mod">
          <ac:chgData name="Leila Scatena Raposo" userId="efd39fea-0d2b-4ae3-883f-65c40e95a1f8" providerId="ADAL" clId="{A6D3CEBC-288A-43E9-99FA-3D589085E984}" dt="2023-05-18T14:39:41.031" v="270" actId="1076"/>
          <ac:spMkLst>
            <pc:docMk/>
            <pc:sldMk cId="1093678407" sldId="446"/>
            <ac:spMk id="21" creationId="{CF6C0021-2DF6-E677-4CD3-3513B29CB107}"/>
          </ac:spMkLst>
        </pc:spChg>
        <pc:spChg chg="add mod">
          <ac:chgData name="Leila Scatena Raposo" userId="efd39fea-0d2b-4ae3-883f-65c40e95a1f8" providerId="ADAL" clId="{A6D3CEBC-288A-43E9-99FA-3D589085E984}" dt="2023-05-18T14:40:06.304" v="274" actId="1076"/>
          <ac:spMkLst>
            <pc:docMk/>
            <pc:sldMk cId="1093678407" sldId="446"/>
            <ac:spMk id="22" creationId="{9C14540D-E7D7-285C-C7BF-404F9EA374A8}"/>
          </ac:spMkLst>
        </pc:spChg>
        <pc:spChg chg="add mod">
          <ac:chgData name="Leila Scatena Raposo" userId="efd39fea-0d2b-4ae3-883f-65c40e95a1f8" providerId="ADAL" clId="{A6D3CEBC-288A-43E9-99FA-3D589085E984}" dt="2023-05-18T14:38:48.374" v="260" actId="1076"/>
          <ac:spMkLst>
            <pc:docMk/>
            <pc:sldMk cId="1093678407" sldId="446"/>
            <ac:spMk id="23" creationId="{B1156425-005E-A126-AE8C-3C1B757E08AE}"/>
          </ac:spMkLst>
        </pc:spChg>
        <pc:picChg chg="mod">
          <ac:chgData name="Leila Scatena Raposo" userId="efd39fea-0d2b-4ae3-883f-65c40e95a1f8" providerId="ADAL" clId="{A6D3CEBC-288A-43E9-99FA-3D589085E984}" dt="2023-05-18T14:39:35.857" v="269" actId="1076"/>
          <ac:picMkLst>
            <pc:docMk/>
            <pc:sldMk cId="1093678407" sldId="446"/>
            <ac:picMk id="15" creationId="{740DF5DB-C921-A401-4A99-8D402FE7516F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43:03.322" v="298" actId="1076"/>
        <pc:sldMkLst>
          <pc:docMk/>
          <pc:sldMk cId="2742355483" sldId="447"/>
        </pc:sldMkLst>
        <pc:spChg chg="add mod">
          <ac:chgData name="Leila Scatena Raposo" userId="efd39fea-0d2b-4ae3-883f-65c40e95a1f8" providerId="ADAL" clId="{A6D3CEBC-288A-43E9-99FA-3D589085E984}" dt="2023-05-18T14:41:00.710" v="278" actId="1076"/>
          <ac:spMkLst>
            <pc:docMk/>
            <pc:sldMk cId="2742355483" sldId="447"/>
            <ac:spMk id="17" creationId="{9DB8534F-F1E4-A856-DF6B-4AB172162947}"/>
          </ac:spMkLst>
        </pc:spChg>
        <pc:spChg chg="add mod">
          <ac:chgData name="Leila Scatena Raposo" userId="efd39fea-0d2b-4ae3-883f-65c40e95a1f8" providerId="ADAL" clId="{A6D3CEBC-288A-43E9-99FA-3D589085E984}" dt="2023-05-18T14:41:21.670" v="282" actId="1076"/>
          <ac:spMkLst>
            <pc:docMk/>
            <pc:sldMk cId="2742355483" sldId="447"/>
            <ac:spMk id="19" creationId="{51BD5049-FB10-AB64-B15D-152AF67D174D}"/>
          </ac:spMkLst>
        </pc:spChg>
        <pc:spChg chg="add mod">
          <ac:chgData name="Leila Scatena Raposo" userId="efd39fea-0d2b-4ae3-883f-65c40e95a1f8" providerId="ADAL" clId="{A6D3CEBC-288A-43E9-99FA-3D589085E984}" dt="2023-05-18T14:41:45.240" v="286" actId="1076"/>
          <ac:spMkLst>
            <pc:docMk/>
            <pc:sldMk cId="2742355483" sldId="447"/>
            <ac:spMk id="20" creationId="{91ECE22E-FCD6-46BA-AD55-7A84EBB8BFF4}"/>
          </ac:spMkLst>
        </pc:spChg>
        <pc:spChg chg="add mod">
          <ac:chgData name="Leila Scatena Raposo" userId="efd39fea-0d2b-4ae3-883f-65c40e95a1f8" providerId="ADAL" clId="{A6D3CEBC-288A-43E9-99FA-3D589085E984}" dt="2023-05-18T14:42:10.648" v="290" actId="1076"/>
          <ac:spMkLst>
            <pc:docMk/>
            <pc:sldMk cId="2742355483" sldId="447"/>
            <ac:spMk id="21" creationId="{2B73E1F1-C46A-1BEE-09E5-AF0CCE141B9F}"/>
          </ac:spMkLst>
        </pc:spChg>
        <pc:spChg chg="add mod">
          <ac:chgData name="Leila Scatena Raposo" userId="efd39fea-0d2b-4ae3-883f-65c40e95a1f8" providerId="ADAL" clId="{A6D3CEBC-288A-43E9-99FA-3D589085E984}" dt="2023-05-18T14:42:38.786" v="294" actId="1076"/>
          <ac:spMkLst>
            <pc:docMk/>
            <pc:sldMk cId="2742355483" sldId="447"/>
            <ac:spMk id="22" creationId="{66210639-146C-6C22-5786-D96610175013}"/>
          </ac:spMkLst>
        </pc:spChg>
        <pc:spChg chg="add mod">
          <ac:chgData name="Leila Scatena Raposo" userId="efd39fea-0d2b-4ae3-883f-65c40e95a1f8" providerId="ADAL" clId="{A6D3CEBC-288A-43E9-99FA-3D589085E984}" dt="2023-05-18T14:43:03.322" v="298" actId="1076"/>
          <ac:spMkLst>
            <pc:docMk/>
            <pc:sldMk cId="2742355483" sldId="447"/>
            <ac:spMk id="23" creationId="{DCE00BDF-35E4-991B-0720-EE0F7850CA5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21.235" v="540"/>
        <pc:sldMkLst>
          <pc:docMk/>
          <pc:sldMk cId="884965296" sldId="452"/>
        </pc:sldMkLst>
        <pc:spChg chg="add mod">
          <ac:chgData name="Leila Scatena Raposo" userId="efd39fea-0d2b-4ae3-883f-65c40e95a1f8" providerId="ADAL" clId="{A6D3CEBC-288A-43E9-99FA-3D589085E984}" dt="2023-05-18T16:26:21.235" v="540"/>
          <ac:spMkLst>
            <pc:docMk/>
            <pc:sldMk cId="884965296" sldId="452"/>
            <ac:spMk id="4" creationId="{6D8D6290-6ABF-B7E9-28D0-42D8A7FAD806}"/>
          </ac:spMkLst>
        </pc:spChg>
      </pc:sldChg>
      <pc:sldChg chg="del">
        <pc:chgData name="Leila Scatena Raposo" userId="efd39fea-0d2b-4ae3-883f-65c40e95a1f8" providerId="ADAL" clId="{A6D3CEBC-288A-43E9-99FA-3D589085E984}" dt="2023-05-18T16:28:41.543" v="574" actId="47"/>
        <pc:sldMkLst>
          <pc:docMk/>
          <pc:sldMk cId="3468609954" sldId="454"/>
        </pc:sldMkLst>
      </pc:sldChg>
      <pc:sldChg chg="del">
        <pc:chgData name="Leila Scatena Raposo" userId="efd39fea-0d2b-4ae3-883f-65c40e95a1f8" providerId="ADAL" clId="{A6D3CEBC-288A-43E9-99FA-3D589085E984}" dt="2023-05-18T16:28:40.304" v="573" actId="47"/>
        <pc:sldMkLst>
          <pc:docMk/>
          <pc:sldMk cId="2185986610" sldId="455"/>
        </pc:sldMkLst>
      </pc:sldChg>
      <pc:sldChg chg="del">
        <pc:chgData name="Leila Scatena Raposo" userId="efd39fea-0d2b-4ae3-883f-65c40e95a1f8" providerId="ADAL" clId="{A6D3CEBC-288A-43E9-99FA-3D589085E984}" dt="2023-05-18T16:28:42.546" v="575" actId="47"/>
        <pc:sldMkLst>
          <pc:docMk/>
          <pc:sldMk cId="208558366" sldId="456"/>
        </pc:sldMkLst>
      </pc:sldChg>
      <pc:sldChg chg="addSp delSp modSp mod">
        <pc:chgData name="Leila Scatena Raposo" userId="efd39fea-0d2b-4ae3-883f-65c40e95a1f8" providerId="ADAL" clId="{A6D3CEBC-288A-43E9-99FA-3D589085E984}" dt="2023-05-18T16:22:03.233" v="522" actId="1076"/>
        <pc:sldMkLst>
          <pc:docMk/>
          <pc:sldMk cId="20187201" sldId="460"/>
        </pc:sldMkLst>
        <pc:spChg chg="add mod">
          <ac:chgData name="Leila Scatena Raposo" userId="efd39fea-0d2b-4ae3-883f-65c40e95a1f8" providerId="ADAL" clId="{A6D3CEBC-288A-43E9-99FA-3D589085E984}" dt="2023-05-18T16:21:05.914" v="511" actId="1076"/>
          <ac:spMkLst>
            <pc:docMk/>
            <pc:sldMk cId="20187201" sldId="460"/>
            <ac:spMk id="9" creationId="{F6EA51A0-73E0-9966-2265-11A2FDF94B79}"/>
          </ac:spMkLst>
        </pc:spChg>
        <pc:spChg chg="add del mod">
          <ac:chgData name="Leila Scatena Raposo" userId="efd39fea-0d2b-4ae3-883f-65c40e95a1f8" providerId="ADAL" clId="{A6D3CEBC-288A-43E9-99FA-3D589085E984}" dt="2023-05-18T16:21:23.385" v="513" actId="478"/>
          <ac:spMkLst>
            <pc:docMk/>
            <pc:sldMk cId="20187201" sldId="460"/>
            <ac:spMk id="11" creationId="{C57156D9-A024-D5E2-B696-198CC635DCF3}"/>
          </ac:spMkLst>
        </pc:spChg>
        <pc:spChg chg="add del mod">
          <ac:chgData name="Leila Scatena Raposo" userId="efd39fea-0d2b-4ae3-883f-65c40e95a1f8" providerId="ADAL" clId="{A6D3CEBC-288A-43E9-99FA-3D589085E984}" dt="2023-05-18T16:21:50.855" v="517" actId="478"/>
          <ac:spMkLst>
            <pc:docMk/>
            <pc:sldMk cId="20187201" sldId="460"/>
            <ac:spMk id="13" creationId="{ED9294F1-5A72-119F-970E-08B2C09385D0}"/>
          </ac:spMkLst>
        </pc:spChg>
        <pc:picChg chg="add mod">
          <ac:chgData name="Leila Scatena Raposo" userId="efd39fea-0d2b-4ae3-883f-65c40e95a1f8" providerId="ADAL" clId="{A6D3CEBC-288A-43E9-99FA-3D589085E984}" dt="2023-05-18T15:08:04.048" v="343" actId="1076"/>
          <ac:picMkLst>
            <pc:docMk/>
            <pc:sldMk cId="20187201" sldId="460"/>
            <ac:picMk id="6" creationId="{5D8E6394-C316-81F7-4624-113A4AB0AD4B}"/>
          </ac:picMkLst>
        </pc:picChg>
        <pc:picChg chg="add mod">
          <ac:chgData name="Leila Scatena Raposo" userId="efd39fea-0d2b-4ae3-883f-65c40e95a1f8" providerId="ADAL" clId="{A6D3CEBC-288A-43E9-99FA-3D589085E984}" dt="2023-05-18T15:08:30.352" v="350" actId="1076"/>
          <ac:picMkLst>
            <pc:docMk/>
            <pc:sldMk cId="20187201" sldId="460"/>
            <ac:picMk id="8" creationId="{C2EA97CD-68FE-1927-F6BC-B58C9ACE2CDF}"/>
          </ac:picMkLst>
        </pc:picChg>
        <pc:picChg chg="add mod">
          <ac:chgData name="Leila Scatena Raposo" userId="efd39fea-0d2b-4ae3-883f-65c40e95a1f8" providerId="ADAL" clId="{A6D3CEBC-288A-43E9-99FA-3D589085E984}" dt="2023-05-18T16:21:30.235" v="516" actId="1076"/>
          <ac:picMkLst>
            <pc:docMk/>
            <pc:sldMk cId="20187201" sldId="460"/>
            <ac:picMk id="15" creationId="{C4D4F3C9-6AFF-272F-F18D-7DE4F3CEDB92}"/>
          </ac:picMkLst>
        </pc:picChg>
        <pc:picChg chg="mod">
          <ac:chgData name="Leila Scatena Raposo" userId="efd39fea-0d2b-4ae3-883f-65c40e95a1f8" providerId="ADAL" clId="{A6D3CEBC-288A-43E9-99FA-3D589085E984}" dt="2023-05-18T16:21:07.901" v="512" actId="1076"/>
          <ac:picMkLst>
            <pc:docMk/>
            <pc:sldMk cId="20187201" sldId="460"/>
            <ac:picMk id="22" creationId="{55F5CF20-A86C-0915-152E-CD79A49D4850}"/>
          </ac:picMkLst>
        </pc:picChg>
        <pc:picChg chg="del">
          <ac:chgData name="Leila Scatena Raposo" userId="efd39fea-0d2b-4ae3-883f-65c40e95a1f8" providerId="ADAL" clId="{A6D3CEBC-288A-43E9-99FA-3D589085E984}" dt="2023-05-18T15:07:57.351" v="339" actId="478"/>
          <ac:picMkLst>
            <pc:docMk/>
            <pc:sldMk cId="20187201" sldId="460"/>
            <ac:picMk id="24" creationId="{827FB0E2-E5AE-6657-312A-445CDBF48CA1}"/>
          </ac:picMkLst>
        </pc:picChg>
        <pc:picChg chg="mod">
          <ac:chgData name="Leila Scatena Raposo" userId="efd39fea-0d2b-4ae3-883f-65c40e95a1f8" providerId="ADAL" clId="{A6D3CEBC-288A-43E9-99FA-3D589085E984}" dt="2023-05-18T16:22:03.233" v="522" actId="1076"/>
          <ac:picMkLst>
            <pc:docMk/>
            <pc:sldMk cId="20187201" sldId="460"/>
            <ac:picMk id="25" creationId="{D107FC63-DDDF-C4EE-021D-19A94ACFBDE9}"/>
          </ac:picMkLst>
        </pc:picChg>
        <pc:picChg chg="del">
          <ac:chgData name="Leila Scatena Raposo" userId="efd39fea-0d2b-4ae3-883f-65c40e95a1f8" providerId="ADAL" clId="{A6D3CEBC-288A-43E9-99FA-3D589085E984}" dt="2023-05-18T15:08:19.623" v="344" actId="478"/>
          <ac:picMkLst>
            <pc:docMk/>
            <pc:sldMk cId="20187201" sldId="460"/>
            <ac:picMk id="26" creationId="{C2DBB90D-1F27-56CF-7A78-3CD2303EC0FE}"/>
          </ac:picMkLst>
        </pc:picChg>
        <pc:picChg chg="add mod">
          <ac:chgData name="Leila Scatena Raposo" userId="efd39fea-0d2b-4ae3-883f-65c40e95a1f8" providerId="ADAL" clId="{A6D3CEBC-288A-43E9-99FA-3D589085E984}" dt="2023-05-18T16:22:01.960" v="521" actId="1076"/>
          <ac:picMkLst>
            <pc:docMk/>
            <pc:sldMk cId="20187201" sldId="460"/>
            <ac:picMk id="27" creationId="{6B5E0A13-4575-4D28-2C34-45D0612E89B6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20:22.077" v="504" actId="1076"/>
        <pc:sldMkLst>
          <pc:docMk/>
          <pc:sldMk cId="1304481535" sldId="461"/>
        </pc:sldMkLst>
        <pc:spChg chg="add del mod">
          <ac:chgData name="Leila Scatena Raposo" userId="efd39fea-0d2b-4ae3-883f-65c40e95a1f8" providerId="ADAL" clId="{A6D3CEBC-288A-43E9-99FA-3D589085E984}" dt="2023-05-18T16:20:13.666" v="500" actId="478"/>
          <ac:spMkLst>
            <pc:docMk/>
            <pc:sldMk cId="1304481535" sldId="461"/>
            <ac:spMk id="27" creationId="{45D42E6B-53EA-6CA7-75F9-0E9546ECF5E5}"/>
          </ac:spMkLst>
        </pc:spChg>
        <pc:spChg chg="add mod">
          <ac:chgData name="Leila Scatena Raposo" userId="efd39fea-0d2b-4ae3-883f-65c40e95a1f8" providerId="ADAL" clId="{A6D3CEBC-288A-43E9-99FA-3D589085E984}" dt="2023-05-18T16:19:55.733" v="498" actId="1076"/>
          <ac:spMkLst>
            <pc:docMk/>
            <pc:sldMk cId="1304481535" sldId="461"/>
            <ac:spMk id="28" creationId="{6D0439CB-2CBF-2586-CAEA-B99F0C922BCD}"/>
          </ac:spMkLst>
        </pc:spChg>
        <pc:picChg chg="add del mod">
          <ac:chgData name="Leila Scatena Raposo" userId="efd39fea-0d2b-4ae3-883f-65c40e95a1f8" providerId="ADAL" clId="{A6D3CEBC-288A-43E9-99FA-3D589085E984}" dt="2023-05-18T15:10:01.417" v="362" actId="478"/>
          <ac:picMkLst>
            <pc:docMk/>
            <pc:sldMk cId="1304481535" sldId="461"/>
            <ac:picMk id="6" creationId="{07AF37FF-EC8F-B768-3711-5BE91E5969EC}"/>
          </ac:picMkLst>
        </pc:picChg>
        <pc:picChg chg="add mod">
          <ac:chgData name="Leila Scatena Raposo" userId="efd39fea-0d2b-4ae3-883f-65c40e95a1f8" providerId="ADAL" clId="{A6D3CEBC-288A-43E9-99FA-3D589085E984}" dt="2023-05-18T15:09:43.732" v="361" actId="1076"/>
          <ac:picMkLst>
            <pc:docMk/>
            <pc:sldMk cId="1304481535" sldId="461"/>
            <ac:picMk id="8" creationId="{AB32DCEE-40FD-FC2D-B58C-B9E8D40A1F02}"/>
          </ac:picMkLst>
        </pc:picChg>
        <pc:picChg chg="add mod">
          <ac:chgData name="Leila Scatena Raposo" userId="efd39fea-0d2b-4ae3-883f-65c40e95a1f8" providerId="ADAL" clId="{A6D3CEBC-288A-43E9-99FA-3D589085E984}" dt="2023-05-18T15:10:20.712" v="367" actId="1076"/>
          <ac:picMkLst>
            <pc:docMk/>
            <pc:sldMk cId="1304481535" sldId="461"/>
            <ac:picMk id="11" creationId="{DDF435EF-4E74-2C67-271D-C7B19028F467}"/>
          </ac:picMkLst>
        </pc:picChg>
        <pc:picChg chg="add mod">
          <ac:chgData name="Leila Scatena Raposo" userId="efd39fea-0d2b-4ae3-883f-65c40e95a1f8" providerId="ADAL" clId="{A6D3CEBC-288A-43E9-99FA-3D589085E984}" dt="2023-05-18T15:10:36.914" v="373" actId="14100"/>
          <ac:picMkLst>
            <pc:docMk/>
            <pc:sldMk cId="1304481535" sldId="461"/>
            <ac:picMk id="14" creationId="{767610AC-8984-F673-BB3D-589D70F23C75}"/>
          </ac:picMkLst>
        </pc:picChg>
        <pc:picChg chg="add mod">
          <ac:chgData name="Leila Scatena Raposo" userId="efd39fea-0d2b-4ae3-883f-65c40e95a1f8" providerId="ADAL" clId="{A6D3CEBC-288A-43E9-99FA-3D589085E984}" dt="2023-05-18T15:11:01.558" v="377" actId="1076"/>
          <ac:picMkLst>
            <pc:docMk/>
            <pc:sldMk cId="1304481535" sldId="461"/>
            <ac:picMk id="16" creationId="{805EB134-02C1-4E55-E93B-C82BCED29C38}"/>
          </ac:picMkLst>
        </pc:picChg>
        <pc:picChg chg="del">
          <ac:chgData name="Leila Scatena Raposo" userId="efd39fea-0d2b-4ae3-883f-65c40e95a1f8" providerId="ADAL" clId="{A6D3CEBC-288A-43E9-99FA-3D589085E984}" dt="2023-05-18T15:09:37.228" v="358" actId="478"/>
          <ac:picMkLst>
            <pc:docMk/>
            <pc:sldMk cId="1304481535" sldId="461"/>
            <ac:picMk id="22" creationId="{86191004-59B0-A9DC-8CB5-B6438AD757C0}"/>
          </ac:picMkLst>
        </pc:picChg>
        <pc:picChg chg="mod">
          <ac:chgData name="Leila Scatena Raposo" userId="efd39fea-0d2b-4ae3-883f-65c40e95a1f8" providerId="ADAL" clId="{A6D3CEBC-288A-43E9-99FA-3D589085E984}" dt="2023-05-18T16:19:57.934" v="499" actId="1076"/>
          <ac:picMkLst>
            <pc:docMk/>
            <pc:sldMk cId="1304481535" sldId="461"/>
            <ac:picMk id="23" creationId="{8806A43E-A86C-4F07-253F-3D5C0FA57C90}"/>
          </ac:picMkLst>
        </pc:picChg>
        <pc:picChg chg="del">
          <ac:chgData name="Leila Scatena Raposo" userId="efd39fea-0d2b-4ae3-883f-65c40e95a1f8" providerId="ADAL" clId="{A6D3CEBC-288A-43E9-99FA-3D589085E984}" dt="2023-05-18T15:09:09.357" v="351" actId="478"/>
          <ac:picMkLst>
            <pc:docMk/>
            <pc:sldMk cId="1304481535" sldId="461"/>
            <ac:picMk id="24" creationId="{183B4F0D-8D76-E1DC-E354-1F07C195D983}"/>
          </ac:picMkLst>
        </pc:picChg>
        <pc:picChg chg="mod">
          <ac:chgData name="Leila Scatena Raposo" userId="efd39fea-0d2b-4ae3-883f-65c40e95a1f8" providerId="ADAL" clId="{A6D3CEBC-288A-43E9-99FA-3D589085E984}" dt="2023-05-18T16:20:22.077" v="504" actId="1076"/>
          <ac:picMkLst>
            <pc:docMk/>
            <pc:sldMk cId="1304481535" sldId="461"/>
            <ac:picMk id="25" creationId="{2B6D319F-1852-DDC2-2FE6-74CFF1571173}"/>
          </ac:picMkLst>
        </pc:picChg>
        <pc:picChg chg="del">
          <ac:chgData name="Leila Scatena Raposo" userId="efd39fea-0d2b-4ae3-883f-65c40e95a1f8" providerId="ADAL" clId="{A6D3CEBC-288A-43E9-99FA-3D589085E984}" dt="2023-05-18T15:09:10.875" v="352" actId="478"/>
          <ac:picMkLst>
            <pc:docMk/>
            <pc:sldMk cId="1304481535" sldId="461"/>
            <ac:picMk id="26" creationId="{D2E329FF-259B-BDFB-5789-80A1471DF217}"/>
          </ac:picMkLst>
        </pc:picChg>
        <pc:picChg chg="add mod">
          <ac:chgData name="Leila Scatena Raposo" userId="efd39fea-0d2b-4ae3-883f-65c40e95a1f8" providerId="ADAL" clId="{A6D3CEBC-288A-43E9-99FA-3D589085E984}" dt="2023-05-18T16:20:19.813" v="503" actId="1076"/>
          <ac:picMkLst>
            <pc:docMk/>
            <pc:sldMk cId="1304481535" sldId="461"/>
            <ac:picMk id="30" creationId="{DBA1A5DE-BF50-CABF-4658-985D0B5176F5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8:54.253" v="491" actId="1076"/>
        <pc:sldMkLst>
          <pc:docMk/>
          <pc:sldMk cId="3485333896" sldId="462"/>
        </pc:sldMkLst>
        <pc:spChg chg="add mod">
          <ac:chgData name="Leila Scatena Raposo" userId="efd39fea-0d2b-4ae3-883f-65c40e95a1f8" providerId="ADAL" clId="{A6D3CEBC-288A-43E9-99FA-3D589085E984}" dt="2023-05-18T13:36:41.261" v="60" actId="1076"/>
          <ac:spMkLst>
            <pc:docMk/>
            <pc:sldMk cId="3485333896" sldId="462"/>
            <ac:spMk id="3" creationId="{1F1C9FF6-83BC-F0B2-CAE0-6DAB74C63096}"/>
          </ac:spMkLst>
        </pc:spChg>
        <pc:spChg chg="mod">
          <ac:chgData name="Leila Scatena Raposo" userId="efd39fea-0d2b-4ae3-883f-65c40e95a1f8" providerId="ADAL" clId="{A6D3CEBC-288A-43E9-99FA-3D589085E984}" dt="2023-05-18T13:35:38.917" v="55" actId="1076"/>
          <ac:spMkLst>
            <pc:docMk/>
            <pc:sldMk cId="3485333896" sldId="462"/>
            <ac:spMk id="8" creationId="{C1A2FE00-33E0-8AF8-7B06-E12DF17AB44F}"/>
          </ac:spMkLst>
        </pc:spChg>
        <pc:spChg chg="mod">
          <ac:chgData name="Leila Scatena Raposo" userId="efd39fea-0d2b-4ae3-883f-65c40e95a1f8" providerId="ADAL" clId="{A6D3CEBC-288A-43E9-99FA-3D589085E984}" dt="2023-05-18T13:35:49.928" v="56" actId="1076"/>
          <ac:spMkLst>
            <pc:docMk/>
            <pc:sldMk cId="3485333896" sldId="462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6:02.076" v="57" actId="1076"/>
          <ac:spMkLst>
            <pc:docMk/>
            <pc:sldMk cId="3485333896" sldId="462"/>
            <ac:spMk id="11" creationId="{78DC2B8E-CDDD-7A5E-B294-B89BE0FDDC7C}"/>
          </ac:spMkLst>
        </pc:spChg>
        <pc:spChg chg="del">
          <ac:chgData name="Leila Scatena Raposo" userId="efd39fea-0d2b-4ae3-883f-65c40e95a1f8" providerId="ADAL" clId="{A6D3CEBC-288A-43E9-99FA-3D589085E984}" dt="2023-05-18T13:35:21.531" v="53" actId="478"/>
          <ac:spMkLst>
            <pc:docMk/>
            <pc:sldMk cId="3485333896" sldId="462"/>
            <ac:spMk id="13" creationId="{09B17364-73F8-FA51-CBAD-39093CD1A9D4}"/>
          </ac:spMkLst>
        </pc:spChg>
        <pc:spChg chg="mod">
          <ac:chgData name="Leila Scatena Raposo" userId="efd39fea-0d2b-4ae3-883f-65c40e95a1f8" providerId="ADAL" clId="{A6D3CEBC-288A-43E9-99FA-3D589085E984}" dt="2023-05-18T13:35:30.772" v="54" actId="1076"/>
          <ac:spMkLst>
            <pc:docMk/>
            <pc:sldMk cId="3485333896" sldId="462"/>
            <ac:spMk id="14" creationId="{85B1AD2F-9FFC-D3F1-2026-F36F44D6A5DC}"/>
          </ac:spMkLst>
        </pc:spChg>
        <pc:spChg chg="mod">
          <ac:chgData name="Leila Scatena Raposo" userId="efd39fea-0d2b-4ae3-883f-65c40e95a1f8" providerId="ADAL" clId="{A6D3CEBC-288A-43E9-99FA-3D589085E984}" dt="2023-05-18T13:36:27.014" v="59" actId="1076"/>
          <ac:spMkLst>
            <pc:docMk/>
            <pc:sldMk cId="3485333896" sldId="462"/>
            <ac:spMk id="20" creationId="{CF986F7D-9FF1-96FE-F988-03FFB421857F}"/>
          </ac:spMkLst>
        </pc:spChg>
        <pc:spChg chg="add mod">
          <ac:chgData name="Leila Scatena Raposo" userId="efd39fea-0d2b-4ae3-883f-65c40e95a1f8" providerId="ADAL" clId="{A6D3CEBC-288A-43E9-99FA-3D589085E984}" dt="2023-05-18T16:17:13.355" v="468" actId="1076"/>
          <ac:spMkLst>
            <pc:docMk/>
            <pc:sldMk cId="3485333896" sldId="462"/>
            <ac:spMk id="29" creationId="{E63DAEE9-2FD4-A054-713D-24367CB9C52B}"/>
          </ac:spMkLst>
        </pc:spChg>
        <pc:spChg chg="add del mod">
          <ac:chgData name="Leila Scatena Raposo" userId="efd39fea-0d2b-4ae3-883f-65c40e95a1f8" providerId="ADAL" clId="{A6D3CEBC-288A-43E9-99FA-3D589085E984}" dt="2023-05-18T16:18:42.638" v="487" actId="478"/>
          <ac:spMkLst>
            <pc:docMk/>
            <pc:sldMk cId="3485333896" sldId="462"/>
            <ac:spMk id="30" creationId="{605B7BF7-BE06-27AD-A803-9A173EAF920B}"/>
          </ac:spMkLst>
        </pc:spChg>
        <pc:picChg chg="add mod">
          <ac:chgData name="Leila Scatena Raposo" userId="efd39fea-0d2b-4ae3-883f-65c40e95a1f8" providerId="ADAL" clId="{A6D3CEBC-288A-43E9-99FA-3D589085E984}" dt="2023-05-18T16:12:08.674" v="428" actId="1076"/>
          <ac:picMkLst>
            <pc:docMk/>
            <pc:sldMk cId="3485333896" sldId="462"/>
            <ac:picMk id="6" creationId="{CCF79065-8D5B-1A37-D02E-30BD5BD87A03}"/>
          </ac:picMkLst>
        </pc:picChg>
        <pc:picChg chg="del">
          <ac:chgData name="Leila Scatena Raposo" userId="efd39fea-0d2b-4ae3-883f-65c40e95a1f8" providerId="ADAL" clId="{A6D3CEBC-288A-43E9-99FA-3D589085E984}" dt="2023-05-18T13:35:21.531" v="53" actId="478"/>
          <ac:picMkLst>
            <pc:docMk/>
            <pc:sldMk cId="3485333896" sldId="462"/>
            <ac:picMk id="15" creationId="{CAE96414-3CB5-DDDD-DE0D-6289648AFF05}"/>
          </ac:picMkLst>
        </pc:picChg>
        <pc:picChg chg="mod">
          <ac:chgData name="Leila Scatena Raposo" userId="efd39fea-0d2b-4ae3-883f-65c40e95a1f8" providerId="ADAL" clId="{A6D3CEBC-288A-43E9-99FA-3D589085E984}" dt="2023-05-18T13:35:30.772" v="54" actId="1076"/>
          <ac:picMkLst>
            <pc:docMk/>
            <pc:sldMk cId="3485333896" sldId="462"/>
            <ac:picMk id="16" creationId="{67D0E970-3A48-9B26-0A7A-8DE8B045E0A3}"/>
          </ac:picMkLst>
        </pc:picChg>
        <pc:picChg chg="mod">
          <ac:chgData name="Leila Scatena Raposo" userId="efd39fea-0d2b-4ae3-883f-65c40e95a1f8" providerId="ADAL" clId="{A6D3CEBC-288A-43E9-99FA-3D589085E984}" dt="2023-05-18T16:11:14.572" v="419" actId="1076"/>
          <ac:picMkLst>
            <pc:docMk/>
            <pc:sldMk cId="3485333896" sldId="462"/>
            <ac:picMk id="17" creationId="{2C7468CB-88EF-D5F2-CAD3-3300C1C01F61}"/>
          </ac:picMkLst>
        </pc:picChg>
        <pc:picChg chg="mod">
          <ac:chgData name="Leila Scatena Raposo" userId="efd39fea-0d2b-4ae3-883f-65c40e95a1f8" providerId="ADAL" clId="{A6D3CEBC-288A-43E9-99FA-3D589085E984}" dt="2023-05-18T13:35:49.928" v="56" actId="1076"/>
          <ac:picMkLst>
            <pc:docMk/>
            <pc:sldMk cId="3485333896" sldId="462"/>
            <ac:picMk id="18" creationId="{FF086949-B449-6FC9-F964-E443137BD3A6}"/>
          </ac:picMkLst>
        </pc:picChg>
        <pc:picChg chg="mod">
          <ac:chgData name="Leila Scatena Raposo" userId="efd39fea-0d2b-4ae3-883f-65c40e95a1f8" providerId="ADAL" clId="{A6D3CEBC-288A-43E9-99FA-3D589085E984}" dt="2023-05-18T16:11:45.149" v="423" actId="1076"/>
          <ac:picMkLst>
            <pc:docMk/>
            <pc:sldMk cId="3485333896" sldId="462"/>
            <ac:picMk id="19" creationId="{0FEEF87F-84FC-A424-3FD1-E861C4FE4AC7}"/>
          </ac:picMkLst>
        </pc:picChg>
        <pc:picChg chg="mod">
          <ac:chgData name="Leila Scatena Raposo" userId="efd39fea-0d2b-4ae3-883f-65c40e95a1f8" providerId="ADAL" clId="{A6D3CEBC-288A-43E9-99FA-3D589085E984}" dt="2023-05-18T16:10:50.432" v="415" actId="1076"/>
          <ac:picMkLst>
            <pc:docMk/>
            <pc:sldMk cId="3485333896" sldId="462"/>
            <ac:picMk id="21" creationId="{FECD44B2-FB3F-B25B-BFF7-13DD59923A94}"/>
          </ac:picMkLst>
        </pc:picChg>
        <pc:picChg chg="add mod">
          <ac:chgData name="Leila Scatena Raposo" userId="efd39fea-0d2b-4ae3-883f-65c40e95a1f8" providerId="ADAL" clId="{A6D3CEBC-288A-43E9-99FA-3D589085E984}" dt="2023-05-18T16:10:48.913" v="414" actId="1076"/>
          <ac:picMkLst>
            <pc:docMk/>
            <pc:sldMk cId="3485333896" sldId="462"/>
            <ac:picMk id="22" creationId="{FDB7A6B9-320C-3EC3-B2B9-73CB0B5A2611}"/>
          </ac:picMkLst>
        </pc:picChg>
        <pc:picChg chg="add mod">
          <ac:chgData name="Leila Scatena Raposo" userId="efd39fea-0d2b-4ae3-883f-65c40e95a1f8" providerId="ADAL" clId="{A6D3CEBC-288A-43E9-99FA-3D589085E984}" dt="2023-05-18T16:11:13.275" v="418" actId="1076"/>
          <ac:picMkLst>
            <pc:docMk/>
            <pc:sldMk cId="3485333896" sldId="462"/>
            <ac:picMk id="24" creationId="{9CD8525C-B30C-B785-A04F-AFE7CB462D6C}"/>
          </ac:picMkLst>
        </pc:picChg>
        <pc:picChg chg="add mod">
          <ac:chgData name="Leila Scatena Raposo" userId="efd39fea-0d2b-4ae3-883f-65c40e95a1f8" providerId="ADAL" clId="{A6D3CEBC-288A-43E9-99FA-3D589085E984}" dt="2023-05-18T16:11:43.381" v="422" actId="1076"/>
          <ac:picMkLst>
            <pc:docMk/>
            <pc:sldMk cId="3485333896" sldId="462"/>
            <ac:picMk id="26" creationId="{0CA3B1B0-5281-DA21-4B6B-DD8C0BA148C5}"/>
          </ac:picMkLst>
        </pc:picChg>
        <pc:picChg chg="add mod">
          <ac:chgData name="Leila Scatena Raposo" userId="efd39fea-0d2b-4ae3-883f-65c40e95a1f8" providerId="ADAL" clId="{A6D3CEBC-288A-43E9-99FA-3D589085E984}" dt="2023-05-18T16:12:05.547" v="426" actId="1076"/>
          <ac:picMkLst>
            <pc:docMk/>
            <pc:sldMk cId="3485333896" sldId="462"/>
            <ac:picMk id="28" creationId="{EF85AADE-0201-0321-17C1-DFEA57A3C8B8}"/>
          </ac:picMkLst>
        </pc:picChg>
        <pc:picChg chg="add mod">
          <ac:chgData name="Leila Scatena Raposo" userId="efd39fea-0d2b-4ae3-883f-65c40e95a1f8" providerId="ADAL" clId="{A6D3CEBC-288A-43E9-99FA-3D589085E984}" dt="2023-05-18T16:18:54.253" v="491" actId="1076"/>
          <ac:picMkLst>
            <pc:docMk/>
            <pc:sldMk cId="3485333896" sldId="462"/>
            <ac:picMk id="32" creationId="{87DC6FBF-07BD-ACC9-0981-25FBA21973E1}"/>
          </ac:picMkLst>
        </pc:picChg>
      </pc:sldChg>
      <pc:sldChg chg="del">
        <pc:chgData name="Leila Scatena Raposo" userId="efd39fea-0d2b-4ae3-883f-65c40e95a1f8" providerId="ADAL" clId="{A6D3CEBC-288A-43E9-99FA-3D589085E984}" dt="2023-05-18T13:47:02.439" v="72" actId="47"/>
        <pc:sldMkLst>
          <pc:docMk/>
          <pc:sldMk cId="3031618997" sldId="465"/>
        </pc:sldMkLst>
      </pc:sldChg>
      <pc:sldChg chg="del">
        <pc:chgData name="Leila Scatena Raposo" userId="efd39fea-0d2b-4ae3-883f-65c40e95a1f8" providerId="ADAL" clId="{A6D3CEBC-288A-43E9-99FA-3D589085E984}" dt="2023-05-18T13:47:08.835" v="73" actId="47"/>
        <pc:sldMkLst>
          <pc:docMk/>
          <pc:sldMk cId="3004696965" sldId="466"/>
        </pc:sldMkLst>
      </pc:sldChg>
      <pc:sldChg chg="del">
        <pc:chgData name="Leila Scatena Raposo" userId="efd39fea-0d2b-4ae3-883f-65c40e95a1f8" providerId="ADAL" clId="{A6D3CEBC-288A-43E9-99FA-3D589085E984}" dt="2023-05-18T16:28:46.297" v="578" actId="47"/>
        <pc:sldMkLst>
          <pc:docMk/>
          <pc:sldMk cId="466525304" sldId="467"/>
        </pc:sldMkLst>
      </pc:sldChg>
      <pc:sldChg chg="del">
        <pc:chgData name="Leila Scatena Raposo" userId="efd39fea-0d2b-4ae3-883f-65c40e95a1f8" providerId="ADAL" clId="{A6D3CEBC-288A-43E9-99FA-3D589085E984}" dt="2023-05-18T16:28:47.397" v="579" actId="47"/>
        <pc:sldMkLst>
          <pc:docMk/>
          <pc:sldMk cId="3398242629" sldId="468"/>
        </pc:sldMkLst>
      </pc:sldChg>
      <pc:sldChg chg="addSp modSp mod">
        <pc:chgData name="Leila Scatena Raposo" userId="efd39fea-0d2b-4ae3-883f-65c40e95a1f8" providerId="ADAL" clId="{A6D3CEBC-288A-43E9-99FA-3D589085E984}" dt="2023-05-18T14:13:26.993" v="150" actId="1076"/>
        <pc:sldMkLst>
          <pc:docMk/>
          <pc:sldMk cId="53549322" sldId="471"/>
        </pc:sldMkLst>
        <pc:spChg chg="add mod">
          <ac:chgData name="Leila Scatena Raposo" userId="efd39fea-0d2b-4ae3-883f-65c40e95a1f8" providerId="ADAL" clId="{A6D3CEBC-288A-43E9-99FA-3D589085E984}" dt="2023-05-18T14:13:26.993" v="150" actId="1076"/>
          <ac:spMkLst>
            <pc:docMk/>
            <pc:sldMk cId="53549322" sldId="471"/>
            <ac:spMk id="3" creationId="{2C748634-5D09-74E8-A27B-F7D50F702B4F}"/>
          </ac:spMkLst>
        </pc:spChg>
        <pc:spChg chg="mod">
          <ac:chgData name="Leila Scatena Raposo" userId="efd39fea-0d2b-4ae3-883f-65c40e95a1f8" providerId="ADAL" clId="{A6D3CEBC-288A-43E9-99FA-3D589085E984}" dt="2023-05-18T12:18:19.644" v="6" actId="790"/>
          <ac:spMkLst>
            <pc:docMk/>
            <pc:sldMk cId="53549322" sldId="471"/>
            <ac:spMk id="10" creationId="{F0E3FE82-46FB-51D9-8653-BB71BF12DA22}"/>
          </ac:spMkLst>
        </pc:spChg>
        <pc:picChg chg="mod">
          <ac:chgData name="Leila Scatena Raposo" userId="efd39fea-0d2b-4ae3-883f-65c40e95a1f8" providerId="ADAL" clId="{A6D3CEBC-288A-43E9-99FA-3D589085E984}" dt="2023-05-18T14:12:42.545" v="143" actId="1076"/>
          <ac:picMkLst>
            <pc:docMk/>
            <pc:sldMk cId="53549322" sldId="471"/>
            <ac:picMk id="15" creationId="{D3523DBB-1680-B229-AD33-7A67483030E8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18:03.873" v="5" actId="790"/>
        <pc:sldMkLst>
          <pc:docMk/>
          <pc:sldMk cId="4177080444" sldId="472"/>
        </pc:sldMkLst>
        <pc:spChg chg="mod">
          <ac:chgData name="Leila Scatena Raposo" userId="efd39fea-0d2b-4ae3-883f-65c40e95a1f8" providerId="ADAL" clId="{A6D3CEBC-288A-43E9-99FA-3D589085E984}" dt="2023-05-18T12:18:03.873" v="5" actId="790"/>
          <ac:spMkLst>
            <pc:docMk/>
            <pc:sldMk cId="4177080444" sldId="472"/>
            <ac:spMk id="10" creationId="{F0E3FE82-46FB-51D9-8653-BB71BF12DA22}"/>
          </ac:spMkLst>
        </pc:spChg>
      </pc:sldChg>
      <pc:sldChg chg="delSp modSp add del mod">
        <pc:chgData name="Leila Scatena Raposo" userId="efd39fea-0d2b-4ae3-883f-65c40e95a1f8" providerId="ADAL" clId="{A6D3CEBC-288A-43E9-99FA-3D589085E984}" dt="2023-05-18T16:28:43.520" v="576" actId="47"/>
        <pc:sldMkLst>
          <pc:docMk/>
          <pc:sldMk cId="3612996018" sldId="473"/>
        </pc:sldMkLst>
        <pc:spChg chg="mod">
          <ac:chgData name="Leila Scatena Raposo" userId="efd39fea-0d2b-4ae3-883f-65c40e95a1f8" providerId="ADAL" clId="{A6D3CEBC-288A-43E9-99FA-3D589085E984}" dt="2023-05-18T13:47:14.727" v="74"/>
          <ac:spMkLst>
            <pc:docMk/>
            <pc:sldMk cId="3612996018" sldId="47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35.791" v="78" actId="20577"/>
          <ac:spMkLst>
            <pc:docMk/>
            <pc:sldMk cId="3612996018" sldId="473"/>
            <ac:spMk id="4" creationId="{CFEA8750-39AF-D49B-D211-D1F18654B365}"/>
          </ac:spMkLst>
        </pc:spChg>
        <pc:grpChg chg="del">
          <ac:chgData name="Leila Scatena Raposo" userId="efd39fea-0d2b-4ae3-883f-65c40e95a1f8" providerId="ADAL" clId="{A6D3CEBC-288A-43E9-99FA-3D589085E984}" dt="2023-05-18T13:47:17.537" v="75" actId="478"/>
          <ac:grpSpMkLst>
            <pc:docMk/>
            <pc:sldMk cId="3612996018" sldId="473"/>
            <ac:grpSpMk id="3" creationId="{657E3449-7151-F26E-9D10-888A84FC2A14}"/>
          </ac:grpSpMkLst>
        </pc:grpChg>
      </pc:sldChg>
      <pc:sldChg chg="modSp add del mod">
        <pc:chgData name="Leila Scatena Raposo" userId="efd39fea-0d2b-4ae3-883f-65c40e95a1f8" providerId="ADAL" clId="{A6D3CEBC-288A-43E9-99FA-3D589085E984}" dt="2023-05-18T16:28:44.710" v="577" actId="47"/>
        <pc:sldMkLst>
          <pc:docMk/>
          <pc:sldMk cId="1451120354" sldId="474"/>
        </pc:sldMkLst>
        <pc:spChg chg="mod">
          <ac:chgData name="Leila Scatena Raposo" userId="efd39fea-0d2b-4ae3-883f-65c40e95a1f8" providerId="ADAL" clId="{A6D3CEBC-288A-43E9-99FA-3D589085E984}" dt="2023-05-18T13:47:23.804" v="76"/>
          <ac:spMkLst>
            <pc:docMk/>
            <pc:sldMk cId="1451120354" sldId="47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41.910" v="80" actId="20577"/>
          <ac:spMkLst>
            <pc:docMk/>
            <pc:sldMk cId="1451120354" sldId="474"/>
            <ac:spMk id="4" creationId="{CFEA8750-39AF-D49B-D211-D1F18654B36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33.661" v="544" actId="478"/>
        <pc:sldMkLst>
          <pc:docMk/>
          <pc:sldMk cId="2354225144" sldId="475"/>
        </pc:sldMkLst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33.661" v="544" actId="478"/>
          <ac:spMkLst>
            <pc:docMk/>
            <pc:sldMk cId="2354225144" sldId="475"/>
            <ac:spMk id="7" creationId="{C38450DA-0811-10E7-7CCA-4E00EA28A776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9" creationId="{7866C54B-2885-7E97-AB31-F4824979A46B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13" creationId="{C6418E7F-9724-6C1C-9337-90DD3F4C8A4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41.543" v="547"/>
        <pc:sldMkLst>
          <pc:docMk/>
          <pc:sldMk cId="3968771051" sldId="476"/>
        </pc:sldMkLst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40.645" v="546" actId="478"/>
          <ac:spMkLst>
            <pc:docMk/>
            <pc:sldMk cId="3968771051" sldId="476"/>
            <ac:spMk id="13" creationId="{C5FABFDB-235E-6D9D-E08A-33B60F2462AC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4" creationId="{FB15929C-BD27-5EA9-E702-3CA5E2F3169D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5" creationId="{F62F244F-7392-7D02-C865-0AF279C68A18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0.600" v="550" actId="478"/>
        <pc:sldMkLst>
          <pc:docMk/>
          <pc:sldMk cId="2036713534" sldId="477"/>
        </pc:sldMkLst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0.600" v="550" actId="478"/>
          <ac:spMkLst>
            <pc:docMk/>
            <pc:sldMk cId="2036713534" sldId="477"/>
            <ac:spMk id="7" creationId="{F93263C6-D8B6-5322-4FF4-98B9F0FEADC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1" creationId="{B9916EDF-D795-7D2A-9156-B72DF4F3C73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3" creationId="{E6640BEC-888C-C76F-4CB9-1C02249F5541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7.638" v="553"/>
        <pc:sldMkLst>
          <pc:docMk/>
          <pc:sldMk cId="2725118749" sldId="478"/>
        </pc:sldMkLst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7.085" v="552" actId="478"/>
          <ac:spMkLst>
            <pc:docMk/>
            <pc:sldMk cId="2725118749" sldId="478"/>
            <ac:spMk id="6" creationId="{B1FD6F31-38D7-811E-E21D-37DE386AD4AA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7" creationId="{4CF568E2-3782-142B-AFFC-0139F4196820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9" creationId="{E3D66FCB-BD23-5C3F-99A8-EBADB784007A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08.029" v="558"/>
        <pc:sldMkLst>
          <pc:docMk/>
          <pc:sldMk cId="3943296932" sldId="479"/>
        </pc:sldMkLst>
        <pc:spChg chg="del">
          <ac:chgData name="Leila Scatena Raposo" userId="efd39fea-0d2b-4ae3-883f-65c40e95a1f8" providerId="ADAL" clId="{A6D3CEBC-288A-43E9-99FA-3D589085E984}" dt="2023-05-18T16:28:05.363" v="556" actId="478"/>
          <ac:spMkLst>
            <pc:docMk/>
            <pc:sldMk cId="3943296932" sldId="479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03.823" v="555" actId="478"/>
          <ac:spMkLst>
            <pc:docMk/>
            <pc:sldMk cId="3943296932" sldId="479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07.496" v="557" actId="478"/>
          <ac:spMkLst>
            <pc:docMk/>
            <pc:sldMk cId="3943296932" sldId="479"/>
            <ac:spMk id="17" creationId="{560B899C-0121-F597-B413-B7B2753C2F1A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19" creationId="{32B8F004-16DC-F64B-D512-237860260904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23" creationId="{7FEAAE1F-0711-98BA-BBBD-7B348512925A}"/>
          </ac:spMkLst>
        </pc:spChg>
        <pc:grpChg chg="del">
          <ac:chgData name="Leila Scatena Raposo" userId="efd39fea-0d2b-4ae3-883f-65c40e95a1f8" providerId="ADAL" clId="{A6D3CEBC-288A-43E9-99FA-3D589085E984}" dt="2023-05-18T16:28:01.538" v="554" actId="478"/>
          <ac:grpSpMkLst>
            <pc:docMk/>
            <pc:sldMk cId="3943296932" sldId="479"/>
            <ac:grpSpMk id="3" creationId="{657E3449-7151-F26E-9D10-888A84FC2A14}"/>
          </ac:grpSpMkLst>
        </pc:grpChg>
      </pc:sldChg>
      <pc:sldChg chg="addSp delSp modSp add mod">
        <pc:chgData name="Leila Scatena Raposo" userId="efd39fea-0d2b-4ae3-883f-65c40e95a1f8" providerId="ADAL" clId="{A6D3CEBC-288A-43E9-99FA-3D589085E984}" dt="2023-05-18T16:28:16.517" v="563"/>
        <pc:sldMkLst>
          <pc:docMk/>
          <pc:sldMk cId="3110944412" sldId="480"/>
        </pc:sldMkLst>
        <pc:spChg chg="del">
          <ac:chgData name="Leila Scatena Raposo" userId="efd39fea-0d2b-4ae3-883f-65c40e95a1f8" providerId="ADAL" clId="{A6D3CEBC-288A-43E9-99FA-3D589085E984}" dt="2023-05-18T16:28:11.737" v="559" actId="478"/>
          <ac:spMkLst>
            <pc:docMk/>
            <pc:sldMk cId="3110944412" sldId="480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16.054" v="562" actId="478"/>
          <ac:spMkLst>
            <pc:docMk/>
            <pc:sldMk cId="3110944412" sldId="480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13.834" v="561" actId="478"/>
          <ac:spMkLst>
            <pc:docMk/>
            <pc:sldMk cId="3110944412" sldId="480"/>
            <ac:spMk id="13" creationId="{E237D009-5BD1-3DF1-1E82-37D6DAAAEDAA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15" creationId="{29ED183E-52D4-6B71-4809-F6FD9EE2C329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23" creationId="{50723F69-B60B-183B-B47B-DBBD713CE937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25.315" v="567"/>
        <pc:sldMkLst>
          <pc:docMk/>
          <pc:sldMk cId="3949928748" sldId="481"/>
        </pc:sldMkLst>
        <pc:spChg chg="del">
          <ac:chgData name="Leila Scatena Raposo" userId="efd39fea-0d2b-4ae3-883f-65c40e95a1f8" providerId="ADAL" clId="{A6D3CEBC-288A-43E9-99FA-3D589085E984}" dt="2023-05-18T16:28:20.467" v="564" actId="478"/>
          <ac:spMkLst>
            <pc:docMk/>
            <pc:sldMk cId="3949928748" sldId="481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24.822" v="566" actId="478"/>
          <ac:spMkLst>
            <pc:docMk/>
            <pc:sldMk cId="3949928748" sldId="481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22.961" v="565" actId="478"/>
          <ac:spMkLst>
            <pc:docMk/>
            <pc:sldMk cId="3949928748" sldId="481"/>
            <ac:spMk id="7" creationId="{C34D597B-FE73-56B0-D983-AAAA51A6385A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5" creationId="{7579EB27-7697-DB52-43C6-6BE44FFC7550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6" creationId="{FA91A3E9-E329-5914-2127-9BF0C4C452D2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33.232" v="571"/>
        <pc:sldMkLst>
          <pc:docMk/>
          <pc:sldMk cId="1533614874" sldId="482"/>
        </pc:sldMkLst>
        <pc:spChg chg="del">
          <ac:chgData name="Leila Scatena Raposo" userId="efd39fea-0d2b-4ae3-883f-65c40e95a1f8" providerId="ADAL" clId="{A6D3CEBC-288A-43E9-99FA-3D589085E984}" dt="2023-05-18T16:28:28.967" v="568" actId="478"/>
          <ac:spMkLst>
            <pc:docMk/>
            <pc:sldMk cId="1533614874" sldId="482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32.791" v="570" actId="478"/>
          <ac:spMkLst>
            <pc:docMk/>
            <pc:sldMk cId="1533614874" sldId="482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30.740" v="569" actId="478"/>
          <ac:spMkLst>
            <pc:docMk/>
            <pc:sldMk cId="1533614874" sldId="482"/>
            <ac:spMk id="15" creationId="{A6503AC0-7324-76C9-E4E5-155C2FB2CFC6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7" creationId="{6FCB75CD-B6ED-8EBD-D599-77D5C561C7C8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9" creationId="{B70EC854-EB75-5D93-F343-73A4A73EAA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Texto, Quadro de comunicações&#10;&#10;Descrição gerada automaticamente com confiança média">
            <a:extLst>
              <a:ext uri="{FF2B5EF4-FFF2-40B4-BE49-F238E27FC236}">
                <a16:creationId xmlns:a16="http://schemas.microsoft.com/office/drawing/2014/main" id="{F3CF404C-885A-3BE0-44FC-8CFDB395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8054"/>
            <a:ext cx="3044952" cy="4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55029" y="5908223"/>
            <a:ext cx="7130142" cy="145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NATIONAL GEOGRAPHIC KIDS.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5,000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awesome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facts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2 (About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everything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!).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Washington, DC: National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Geographic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2014. p. 74-75.</a:t>
            </a:r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3B9DA2D-5A94-9FE4-195F-E8D37E683B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254" y="307522"/>
            <a:ext cx="7317787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694F45D-3BAD-3E00-B323-D959E334313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adjectives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199334-8A59-2A06-7F16-45518F210294}"/>
              </a:ext>
            </a:extLst>
          </p:cNvPr>
          <p:cNvSpPr txBox="1"/>
          <p:nvPr/>
        </p:nvSpPr>
        <p:spPr>
          <a:xfrm>
            <a:off x="5129322" y="178151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quiet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485063-5B09-D63C-0C62-D0A905815580}"/>
              </a:ext>
            </a:extLst>
          </p:cNvPr>
          <p:cNvSpPr txBox="1"/>
          <p:nvPr/>
        </p:nvSpPr>
        <p:spPr>
          <a:xfrm>
            <a:off x="5146266" y="408149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hard-</a:t>
            </a:r>
            <a:r>
              <a:rPr lang="pt-BR" sz="2400" b="1" dirty="0" err="1"/>
              <a:t>working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17211F-6C6E-D651-CA34-34059C3496A8}"/>
              </a:ext>
            </a:extLst>
          </p:cNvPr>
          <p:cNvSpPr txBox="1"/>
          <p:nvPr/>
        </p:nvSpPr>
        <p:spPr>
          <a:xfrm>
            <a:off x="5146266" y="6043434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funny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F5303D-044F-277F-1C60-BACF4FF1D2DB}"/>
              </a:ext>
            </a:extLst>
          </p:cNvPr>
          <p:cNvSpPr txBox="1"/>
          <p:nvPr/>
        </p:nvSpPr>
        <p:spPr>
          <a:xfrm>
            <a:off x="8819138" y="1756203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talkative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29DD71-C20D-3842-2809-00B116CD8AF2}"/>
              </a:ext>
            </a:extLst>
          </p:cNvPr>
          <p:cNvSpPr txBox="1"/>
          <p:nvPr/>
        </p:nvSpPr>
        <p:spPr>
          <a:xfrm>
            <a:off x="8898568" y="4112273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lazy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CCE7BD-B4D7-2EB1-0C05-2C651DA59047}"/>
              </a:ext>
            </a:extLst>
          </p:cNvPr>
          <p:cNvSpPr txBox="1"/>
          <p:nvPr/>
        </p:nvSpPr>
        <p:spPr>
          <a:xfrm>
            <a:off x="8898569" y="6043433"/>
            <a:ext cx="2818403" cy="461665"/>
          </a:xfrm>
          <a:custGeom>
            <a:avLst/>
            <a:gdLst>
              <a:gd name="connsiteX0" fmla="*/ 0 w 2818403"/>
              <a:gd name="connsiteY0" fmla="*/ 0 h 461665"/>
              <a:gd name="connsiteX1" fmla="*/ 2818403 w 2818403"/>
              <a:gd name="connsiteY1" fmla="*/ 0 h 461665"/>
              <a:gd name="connsiteX2" fmla="*/ 2818403 w 2818403"/>
              <a:gd name="connsiteY2" fmla="*/ 461665 h 461665"/>
              <a:gd name="connsiteX3" fmla="*/ 0 w 2818403"/>
              <a:gd name="connsiteY3" fmla="*/ 461665 h 461665"/>
              <a:gd name="connsiteX4" fmla="*/ 0 w 28184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3" h="461665" fill="none" extrusionOk="0">
                <a:moveTo>
                  <a:pt x="0" y="0"/>
                </a:moveTo>
                <a:cubicBezTo>
                  <a:pt x="1197663" y="-49533"/>
                  <a:pt x="2313870" y="-14809"/>
                  <a:pt x="2818403" y="0"/>
                </a:cubicBezTo>
                <a:cubicBezTo>
                  <a:pt x="2816255" y="186521"/>
                  <a:pt x="2816110" y="313513"/>
                  <a:pt x="2818403" y="461665"/>
                </a:cubicBezTo>
                <a:cubicBezTo>
                  <a:pt x="2349564" y="413434"/>
                  <a:pt x="12216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18403" h="461665" stroke="0" extrusionOk="0">
                <a:moveTo>
                  <a:pt x="0" y="0"/>
                </a:moveTo>
                <a:cubicBezTo>
                  <a:pt x="870531" y="118645"/>
                  <a:pt x="2306544" y="116012"/>
                  <a:pt x="2818403" y="0"/>
                </a:cubicBezTo>
                <a:cubicBezTo>
                  <a:pt x="2837149" y="143527"/>
                  <a:pt x="2791413" y="261265"/>
                  <a:pt x="2818403" y="461665"/>
                </a:cubicBezTo>
                <a:cubicBezTo>
                  <a:pt x="1962663" y="596265"/>
                  <a:pt x="9363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serious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0CCCBE-A349-8667-3D3F-2C9F874C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89" y="323772"/>
            <a:ext cx="927100" cy="14097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EE58C02-8D0E-2077-D7FD-5FC66B4FB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905" y="415865"/>
            <a:ext cx="2146300" cy="13208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D619E48-FF4F-4348-7100-98F1A75D2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133" y="2740738"/>
            <a:ext cx="1308100" cy="13081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B742978-AAD6-E096-88F7-1E3AD2FAB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219" y="2774738"/>
            <a:ext cx="2451100" cy="15113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AC65603-5AE4-F0E9-480D-10438191C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283" y="4804277"/>
            <a:ext cx="1955800" cy="12065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C410408-E5F9-EBC0-19DF-8D8F2D4F8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820" y="4798834"/>
            <a:ext cx="977900" cy="1244600"/>
          </a:xfrm>
          <a:prstGeom prst="rect">
            <a:avLst/>
          </a:prstGeom>
        </p:spPr>
      </p:pic>
      <p:pic>
        <p:nvPicPr>
          <p:cNvPr id="21" name="Gráfico 20" descr="Fechar com preenchimento sólido">
            <a:extLst>
              <a:ext uri="{FF2B5EF4-FFF2-40B4-BE49-F238E27FC236}">
                <a16:creationId xmlns:a16="http://schemas.microsoft.com/office/drawing/2014/main" id="{05B02595-0F37-9A07-3FAB-CA61D5725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7156" y="643467"/>
            <a:ext cx="785147" cy="785147"/>
          </a:xfrm>
          <a:prstGeom prst="rect">
            <a:avLst/>
          </a:prstGeom>
        </p:spPr>
      </p:pic>
      <p:pic>
        <p:nvPicPr>
          <p:cNvPr id="24" name="Gráfico 23" descr="Fechar com preenchimento sólido">
            <a:extLst>
              <a:ext uri="{FF2B5EF4-FFF2-40B4-BE49-F238E27FC236}">
                <a16:creationId xmlns:a16="http://schemas.microsoft.com/office/drawing/2014/main" id="{74952A25-9984-D318-E073-94B7CB2035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7156" y="3002214"/>
            <a:ext cx="785147" cy="785147"/>
          </a:xfrm>
          <a:prstGeom prst="rect">
            <a:avLst/>
          </a:prstGeom>
        </p:spPr>
      </p:pic>
      <p:pic>
        <p:nvPicPr>
          <p:cNvPr id="29" name="Gráfico 28" descr="Fechar com preenchimento sólido">
            <a:extLst>
              <a:ext uri="{FF2B5EF4-FFF2-40B4-BE49-F238E27FC236}">
                <a16:creationId xmlns:a16="http://schemas.microsoft.com/office/drawing/2014/main" id="{AA6C53B7-3BF4-F3D2-71BA-604C623F96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44100" y="4968387"/>
            <a:ext cx="785147" cy="785147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368F181-954B-2AB2-E3CB-1E91A016D22E}"/>
              </a:ext>
            </a:extLst>
          </p:cNvPr>
          <p:cNvGrpSpPr/>
          <p:nvPr/>
        </p:nvGrpSpPr>
        <p:grpSpPr>
          <a:xfrm>
            <a:off x="381884" y="4367330"/>
            <a:ext cx="3887140" cy="1906935"/>
            <a:chOff x="666816" y="3597911"/>
            <a:chExt cx="2745384" cy="1601362"/>
          </a:xfrm>
        </p:grpSpPr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8AAE9093-CE08-5A09-3122-864042CFD376}"/>
                </a:ext>
              </a:extLst>
            </p:cNvPr>
            <p:cNvSpPr txBox="1"/>
            <p:nvPr/>
          </p:nvSpPr>
          <p:spPr>
            <a:xfrm>
              <a:off x="713357" y="4087906"/>
              <a:ext cx="2698843" cy="1111367"/>
            </a:xfrm>
            <a:custGeom>
              <a:avLst/>
              <a:gdLst>
                <a:gd name="connsiteX0" fmla="*/ 0 w 2698843"/>
                <a:gd name="connsiteY0" fmla="*/ 0 h 1111367"/>
                <a:gd name="connsiteX1" fmla="*/ 2698843 w 2698843"/>
                <a:gd name="connsiteY1" fmla="*/ 0 h 1111367"/>
                <a:gd name="connsiteX2" fmla="*/ 2698843 w 2698843"/>
                <a:gd name="connsiteY2" fmla="*/ 1111367 h 1111367"/>
                <a:gd name="connsiteX3" fmla="*/ 0 w 2698843"/>
                <a:gd name="connsiteY3" fmla="*/ 1111367 h 1111367"/>
                <a:gd name="connsiteX4" fmla="*/ 0 w 2698843"/>
                <a:gd name="connsiteY4" fmla="*/ 0 h 111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43" h="1111367" fill="none" extrusionOk="0">
                  <a:moveTo>
                    <a:pt x="0" y="0"/>
                  </a:moveTo>
                  <a:cubicBezTo>
                    <a:pt x="1300135" y="-49533"/>
                    <a:pt x="2325388" y="-14809"/>
                    <a:pt x="2698843" y="0"/>
                  </a:cubicBezTo>
                  <a:cubicBezTo>
                    <a:pt x="2722406" y="332427"/>
                    <a:pt x="2656263" y="913146"/>
                    <a:pt x="2698843" y="1111367"/>
                  </a:cubicBezTo>
                  <a:cubicBezTo>
                    <a:pt x="1841165" y="1063136"/>
                    <a:pt x="365682" y="1195822"/>
                    <a:pt x="0" y="1111367"/>
                  </a:cubicBezTo>
                  <a:cubicBezTo>
                    <a:pt x="-70409" y="984543"/>
                    <a:pt x="-68551" y="247880"/>
                    <a:pt x="0" y="0"/>
                  </a:cubicBezTo>
                  <a:close/>
                </a:path>
                <a:path w="2698843" h="1111367" stroke="0" extrusionOk="0">
                  <a:moveTo>
                    <a:pt x="0" y="0"/>
                  </a:moveTo>
                  <a:cubicBezTo>
                    <a:pt x="720373" y="118645"/>
                    <a:pt x="2330813" y="116012"/>
                    <a:pt x="2698843" y="0"/>
                  </a:cubicBezTo>
                  <a:cubicBezTo>
                    <a:pt x="2730527" y="142392"/>
                    <a:pt x="2602885" y="675067"/>
                    <a:pt x="2698843" y="1111367"/>
                  </a:cubicBezTo>
                  <a:cubicBezTo>
                    <a:pt x="1691082" y="1245967"/>
                    <a:pt x="457101" y="954171"/>
                    <a:pt x="0" y="1111367"/>
                  </a:cubicBezTo>
                  <a:cubicBezTo>
                    <a:pt x="-12651" y="762075"/>
                    <a:pt x="42361" y="508841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My brother is </a:t>
              </a:r>
              <a:r>
                <a:rPr lang="pt-BR" sz="2000" b="1" u="sng" dirty="0"/>
                <a:t>a</a:t>
              </a:r>
              <a:r>
                <a:rPr lang="pt-BR" sz="2000" b="1" dirty="0"/>
                <a:t> lazy </a:t>
              </a:r>
              <a:r>
                <a:rPr lang="pt-BR" sz="2000" b="1" u="sng" dirty="0"/>
                <a:t>person</a:t>
              </a:r>
              <a:r>
                <a:rPr lang="pt-BR" sz="2000" b="1" dirty="0"/>
                <a:t>. </a:t>
              </a:r>
            </a:p>
            <a:p>
              <a:r>
                <a:rPr lang="pt-BR" sz="2000" dirty="0"/>
                <a:t>= My  brother is </a:t>
              </a:r>
              <a:r>
                <a:rPr lang="pt-BR" sz="2000" b="1" dirty="0"/>
                <a:t>lazy.</a:t>
              </a:r>
            </a:p>
            <a:p>
              <a:r>
                <a:rPr lang="pt-BR" sz="2000" dirty="0"/>
                <a:t>I’m </a:t>
              </a:r>
              <a:r>
                <a:rPr lang="pt-BR" sz="2000" b="1" u="sng" dirty="0"/>
                <a:t>a</a:t>
              </a:r>
              <a:r>
                <a:rPr lang="pt-BR" sz="2000" b="1" dirty="0"/>
                <a:t> very shy </a:t>
              </a:r>
              <a:r>
                <a:rPr lang="pt-BR" sz="2000" b="1" u="sng" dirty="0"/>
                <a:t>person</a:t>
              </a:r>
              <a:r>
                <a:rPr lang="pt-BR" sz="2000" b="1" dirty="0"/>
                <a:t>. </a:t>
              </a:r>
            </a:p>
            <a:p>
              <a:r>
                <a:rPr lang="pt-BR" sz="2000" dirty="0"/>
                <a:t>= I’m </a:t>
              </a:r>
              <a:r>
                <a:rPr lang="pt-BR" sz="2000" b="1" dirty="0"/>
                <a:t>very shy.</a:t>
              </a:r>
              <a:endParaRPr lang="pt-BR" sz="2000" dirty="0"/>
            </a:p>
          </p:txBody>
        </p:sp>
        <p:sp>
          <p:nvSpPr>
            <p:cNvPr id="32" name="Pentágono 31">
              <a:extLst>
                <a:ext uri="{FF2B5EF4-FFF2-40B4-BE49-F238E27FC236}">
                  <a16:creationId xmlns:a16="http://schemas.microsoft.com/office/drawing/2014/main" id="{99BFEC31-80BC-2A5F-14EC-69E6FB5CB9BA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4318CE-1CA8-4489-77E1-DC41A4A54EE5}"/>
              </a:ext>
            </a:extLst>
          </p:cNvPr>
          <p:cNvSpPr txBox="1"/>
          <p:nvPr/>
        </p:nvSpPr>
        <p:spPr>
          <a:xfrm rot="16200000">
            <a:off x="10652529" y="5243107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18263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694F45D-3BAD-3E00-B323-D959E334313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adjectives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199334-8A59-2A06-7F16-45518F210294}"/>
              </a:ext>
            </a:extLst>
          </p:cNvPr>
          <p:cNvSpPr txBox="1"/>
          <p:nvPr/>
        </p:nvSpPr>
        <p:spPr>
          <a:xfrm>
            <a:off x="5129322" y="2859201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outgoing/sociable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485063-5B09-D63C-0C62-D0A905815580}"/>
              </a:ext>
            </a:extLst>
          </p:cNvPr>
          <p:cNvSpPr txBox="1"/>
          <p:nvPr/>
        </p:nvSpPr>
        <p:spPr>
          <a:xfrm>
            <a:off x="5146266" y="5159181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generous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F5303D-044F-277F-1C60-BACF4FF1D2DB}"/>
              </a:ext>
            </a:extLst>
          </p:cNvPr>
          <p:cNvSpPr txBox="1"/>
          <p:nvPr/>
        </p:nvSpPr>
        <p:spPr>
          <a:xfrm>
            <a:off x="8819138" y="2833889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shy/timid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29DD71-C20D-3842-2809-00B116CD8AF2}"/>
              </a:ext>
            </a:extLst>
          </p:cNvPr>
          <p:cNvSpPr txBox="1"/>
          <p:nvPr/>
        </p:nvSpPr>
        <p:spPr>
          <a:xfrm>
            <a:off x="8898568" y="5189959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mean</a:t>
            </a:r>
          </a:p>
        </p:txBody>
      </p:sp>
      <p:pic>
        <p:nvPicPr>
          <p:cNvPr id="21" name="Gráfico 20" descr="Fechar com preenchimento sólido">
            <a:extLst>
              <a:ext uri="{FF2B5EF4-FFF2-40B4-BE49-F238E27FC236}">
                <a16:creationId xmlns:a16="http://schemas.microsoft.com/office/drawing/2014/main" id="{05B02595-0F37-9A07-3FAB-CA61D5725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7156" y="1721153"/>
            <a:ext cx="785147" cy="785147"/>
          </a:xfrm>
          <a:prstGeom prst="rect">
            <a:avLst/>
          </a:prstGeom>
        </p:spPr>
      </p:pic>
      <p:pic>
        <p:nvPicPr>
          <p:cNvPr id="24" name="Gráfico 23" descr="Fechar com preenchimento sólido">
            <a:extLst>
              <a:ext uri="{FF2B5EF4-FFF2-40B4-BE49-F238E27FC236}">
                <a16:creationId xmlns:a16="http://schemas.microsoft.com/office/drawing/2014/main" id="{74952A25-9984-D318-E073-94B7CB203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7156" y="4079900"/>
            <a:ext cx="785147" cy="78514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6FB6507-7AC4-D68E-5F00-F96675934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167" y="1369930"/>
            <a:ext cx="2514418" cy="142924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970FAFC-01F8-24A9-3698-FF247F737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466" y="3709955"/>
            <a:ext cx="2593820" cy="142924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0EF66CD-8B58-9960-A029-A0E518451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883" y="3762890"/>
            <a:ext cx="1482183" cy="137631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F3AE1217-5714-6F52-8656-E3BBC4370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650" y="1404641"/>
            <a:ext cx="1508651" cy="142924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87C2A3-6BE2-E0B1-734A-7F034DBEF35D}"/>
              </a:ext>
            </a:extLst>
          </p:cNvPr>
          <p:cNvSpPr txBox="1"/>
          <p:nvPr/>
        </p:nvSpPr>
        <p:spPr>
          <a:xfrm rot="16200000">
            <a:off x="10682098" y="4374004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64643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41769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Making comparisons (superlative adjectives)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5DB47E55-476F-DEF3-FA32-ED0902FB65ED}"/>
              </a:ext>
            </a:extLst>
          </p:cNvPr>
          <p:cNvGrpSpPr/>
          <p:nvPr/>
        </p:nvGrpSpPr>
        <p:grpSpPr>
          <a:xfrm>
            <a:off x="844160" y="4432668"/>
            <a:ext cx="2962588" cy="2092725"/>
            <a:chOff x="667900" y="3626397"/>
            <a:chExt cx="2962588" cy="2092725"/>
          </a:xfrm>
        </p:grpSpPr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E67D0112-DBCA-4AF5-17DA-7B182D416E7A}"/>
                </a:ext>
              </a:extLst>
            </p:cNvPr>
            <p:cNvSpPr txBox="1"/>
            <p:nvPr/>
          </p:nvSpPr>
          <p:spPr>
            <a:xfrm>
              <a:off x="839244" y="4087906"/>
              <a:ext cx="2791244" cy="1631216"/>
            </a:xfrm>
            <a:custGeom>
              <a:avLst/>
              <a:gdLst>
                <a:gd name="connsiteX0" fmla="*/ 0 w 2791244"/>
                <a:gd name="connsiteY0" fmla="*/ 0 h 1631216"/>
                <a:gd name="connsiteX1" fmla="*/ 2791244 w 2791244"/>
                <a:gd name="connsiteY1" fmla="*/ 0 h 1631216"/>
                <a:gd name="connsiteX2" fmla="*/ 2791244 w 2791244"/>
                <a:gd name="connsiteY2" fmla="*/ 1631216 h 1631216"/>
                <a:gd name="connsiteX3" fmla="*/ 0 w 2791244"/>
                <a:gd name="connsiteY3" fmla="*/ 1631216 h 1631216"/>
                <a:gd name="connsiteX4" fmla="*/ 0 w 2791244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244" h="1631216" fill="none" extrusionOk="0">
                  <a:moveTo>
                    <a:pt x="0" y="0"/>
                  </a:moveTo>
                  <a:cubicBezTo>
                    <a:pt x="1044940" y="-49533"/>
                    <a:pt x="1817361" y="-14809"/>
                    <a:pt x="2791244" y="0"/>
                  </a:cubicBezTo>
                  <a:cubicBezTo>
                    <a:pt x="2761071" y="683410"/>
                    <a:pt x="2921307" y="853905"/>
                    <a:pt x="2791244" y="1631216"/>
                  </a:cubicBezTo>
                  <a:cubicBezTo>
                    <a:pt x="1809997" y="1582985"/>
                    <a:pt x="395360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791244" h="1631216" stroke="0" extrusionOk="0">
                  <a:moveTo>
                    <a:pt x="0" y="0"/>
                  </a:moveTo>
                  <a:cubicBezTo>
                    <a:pt x="1029714" y="118645"/>
                    <a:pt x="2020663" y="116012"/>
                    <a:pt x="2791244" y="0"/>
                  </a:cubicBezTo>
                  <a:cubicBezTo>
                    <a:pt x="2759602" y="320625"/>
                    <a:pt x="2819060" y="1228454"/>
                    <a:pt x="2791244" y="1631216"/>
                  </a:cubicBezTo>
                  <a:cubicBezTo>
                    <a:pt x="1644218" y="1765816"/>
                    <a:pt x="590945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 partir da observação dos exemplos, faça</a:t>
              </a:r>
            </a:p>
            <a:p>
              <a:r>
                <a:rPr lang="pt-BR" sz="2000" dirty="0"/>
                <a:t>inferências para</a:t>
              </a:r>
            </a:p>
            <a:p>
              <a:r>
                <a:rPr lang="pt-BR" sz="2000" dirty="0"/>
                <a:t>compreender regras</a:t>
              </a:r>
            </a:p>
            <a:p>
              <a:r>
                <a:rPr lang="pt-BR" sz="2000" dirty="0"/>
                <a:t>de uso da língua inglesa.</a:t>
              </a:r>
            </a:p>
          </p:txBody>
        </p:sp>
        <p:sp>
          <p:nvSpPr>
            <p:cNvPr id="30" name="Pentágono 29">
              <a:extLst>
                <a:ext uri="{FF2B5EF4-FFF2-40B4-BE49-F238E27FC236}">
                  <a16:creationId xmlns:a16="http://schemas.microsoft.com/office/drawing/2014/main" id="{7BF43CBD-B991-BF00-EEA1-C3311709E0C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627EB5C-827E-7290-BE77-C6AF3B12B087}"/>
              </a:ext>
            </a:extLst>
          </p:cNvPr>
          <p:cNvGrpSpPr/>
          <p:nvPr/>
        </p:nvGrpSpPr>
        <p:grpSpPr>
          <a:xfrm>
            <a:off x="4752847" y="819150"/>
            <a:ext cx="7340600" cy="5219700"/>
            <a:chOff x="4752847" y="819150"/>
            <a:chExt cx="7340600" cy="5219700"/>
          </a:xfrm>
        </p:grpSpPr>
        <p:pic>
          <p:nvPicPr>
            <p:cNvPr id="5" name="Imagem 4" descr="Tabela&#10;&#10;Descrição gerada automaticamente">
              <a:extLst>
                <a:ext uri="{FF2B5EF4-FFF2-40B4-BE49-F238E27FC236}">
                  <a16:creationId xmlns:a16="http://schemas.microsoft.com/office/drawing/2014/main" id="{001412C3-1D3D-D150-212D-6F074F45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2847" y="819150"/>
              <a:ext cx="7340600" cy="5219700"/>
            </a:xfrm>
            <a:prstGeom prst="rect">
              <a:avLst/>
            </a:prstGeom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D05A2988-D623-9D08-A874-5230920EA96C}"/>
                </a:ext>
              </a:extLst>
            </p:cNvPr>
            <p:cNvGrpSpPr/>
            <p:nvPr/>
          </p:nvGrpSpPr>
          <p:grpSpPr>
            <a:xfrm>
              <a:off x="6884918" y="1554700"/>
              <a:ext cx="2533945" cy="3418977"/>
              <a:chOff x="6884918" y="1554700"/>
              <a:chExt cx="2533945" cy="3418977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D8D58F1-42EC-874D-2E2E-808DF3D0B7F4}"/>
                  </a:ext>
                </a:extLst>
              </p:cNvPr>
              <p:cNvSpPr txBox="1"/>
              <p:nvPr/>
            </p:nvSpPr>
            <p:spPr>
              <a:xfrm>
                <a:off x="8327572" y="1554700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est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5B0CDC1-E312-BCFF-B103-CCBBA1C90D38}"/>
                  </a:ext>
                </a:extLst>
              </p:cNvPr>
              <p:cNvSpPr txBox="1"/>
              <p:nvPr/>
            </p:nvSpPr>
            <p:spPr>
              <a:xfrm>
                <a:off x="8316686" y="2206736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st</a:t>
                </a: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6E2FD32-B91F-0F0F-F06D-1592AA47BC4D}"/>
                  </a:ext>
                </a:extLst>
              </p:cNvPr>
              <p:cNvSpPr txBox="1"/>
              <p:nvPr/>
            </p:nvSpPr>
            <p:spPr>
              <a:xfrm>
                <a:off x="9037863" y="3350730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est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E9AECF4-AD4B-9088-5C36-D0EE5D29B827}"/>
                  </a:ext>
                </a:extLst>
              </p:cNvPr>
              <p:cNvSpPr txBox="1"/>
              <p:nvPr/>
            </p:nvSpPr>
            <p:spPr>
              <a:xfrm>
                <a:off x="8455805" y="3985233"/>
                <a:ext cx="58205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iest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65DE2E4-A8A1-7C24-0EE5-6981CE857979}"/>
                  </a:ext>
                </a:extLst>
              </p:cNvPr>
              <p:cNvSpPr txBox="1"/>
              <p:nvPr/>
            </p:nvSpPr>
            <p:spPr>
              <a:xfrm>
                <a:off x="6884918" y="4665900"/>
                <a:ext cx="69668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most</a:t>
                </a:r>
              </a:p>
            </p:txBody>
          </p:sp>
        </p:grp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5EF832F-4481-E6D8-F7A9-8E1658A0C8C9}"/>
                </a:ext>
              </a:extLst>
            </p:cNvPr>
            <p:cNvSpPr txBox="1"/>
            <p:nvPr/>
          </p:nvSpPr>
          <p:spPr>
            <a:xfrm>
              <a:off x="10863625" y="1570905"/>
              <a:ext cx="7263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highest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70EEF3B-A1C1-B150-FD0D-67BFD1606027}"/>
                </a:ext>
              </a:extLst>
            </p:cNvPr>
            <p:cNvSpPr txBox="1"/>
            <p:nvPr/>
          </p:nvSpPr>
          <p:spPr>
            <a:xfrm>
              <a:off x="10892373" y="2206736"/>
              <a:ext cx="7263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widest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1C8B122-35DE-EEBF-A343-BF236B22B4E7}"/>
                </a:ext>
              </a:extLst>
            </p:cNvPr>
            <p:cNvSpPr txBox="1"/>
            <p:nvPr/>
          </p:nvSpPr>
          <p:spPr>
            <a:xfrm>
              <a:off x="10818264" y="3093240"/>
              <a:ext cx="9131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hottest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6E9125B-7830-B238-36DF-CA68E3E0441B}"/>
                </a:ext>
              </a:extLst>
            </p:cNvPr>
            <p:cNvSpPr txBox="1"/>
            <p:nvPr/>
          </p:nvSpPr>
          <p:spPr>
            <a:xfrm>
              <a:off x="10881487" y="4000621"/>
              <a:ext cx="9131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easiest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9878F663-1ED7-1F1D-C33A-9CF0369A05DE}"/>
                </a:ext>
              </a:extLst>
            </p:cNvPr>
            <p:cNvSpPr txBox="1"/>
            <p:nvPr/>
          </p:nvSpPr>
          <p:spPr>
            <a:xfrm>
              <a:off x="11028445" y="4665290"/>
              <a:ext cx="967612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most difficult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21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41769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Making comparisons (superlative adjectives)</a:t>
            </a:r>
          </a:p>
        </p:txBody>
      </p:sp>
      <p:pic>
        <p:nvPicPr>
          <p:cNvPr id="9" name="Imagem 8" descr="Uma imagem contendo Diagrama&#10;&#10;Descrição gerada automaticamente">
            <a:extLst>
              <a:ext uri="{FF2B5EF4-FFF2-40B4-BE49-F238E27FC236}">
                <a16:creationId xmlns:a16="http://schemas.microsoft.com/office/drawing/2014/main" id="{AEE40361-9F20-F03A-D40D-EC723558F4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672" y="1591253"/>
            <a:ext cx="7382950" cy="367549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5A753C-075C-FD26-31E9-CA072B181467}"/>
              </a:ext>
            </a:extLst>
          </p:cNvPr>
          <p:cNvSpPr txBox="1"/>
          <p:nvPr/>
        </p:nvSpPr>
        <p:spPr>
          <a:xfrm>
            <a:off x="4731672" y="3230306"/>
            <a:ext cx="2702334" cy="400110"/>
          </a:xfrm>
          <a:custGeom>
            <a:avLst/>
            <a:gdLst>
              <a:gd name="connsiteX0" fmla="*/ 0 w 2702334"/>
              <a:gd name="connsiteY0" fmla="*/ 0 h 400110"/>
              <a:gd name="connsiteX1" fmla="*/ 2702334 w 2702334"/>
              <a:gd name="connsiteY1" fmla="*/ 0 h 400110"/>
              <a:gd name="connsiteX2" fmla="*/ 2702334 w 2702334"/>
              <a:gd name="connsiteY2" fmla="*/ 400110 h 400110"/>
              <a:gd name="connsiteX3" fmla="*/ 0 w 2702334"/>
              <a:gd name="connsiteY3" fmla="*/ 400110 h 400110"/>
              <a:gd name="connsiteX4" fmla="*/ 0 w 270233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2334" h="400110" fill="none" extrusionOk="0">
                <a:moveTo>
                  <a:pt x="0" y="0"/>
                </a:moveTo>
                <a:cubicBezTo>
                  <a:pt x="1116522" y="-49533"/>
                  <a:pt x="2369510" y="-14809"/>
                  <a:pt x="2702334" y="0"/>
                </a:cubicBezTo>
                <a:cubicBezTo>
                  <a:pt x="2684890" y="188354"/>
                  <a:pt x="2735742" y="268442"/>
                  <a:pt x="2702334" y="400110"/>
                </a:cubicBezTo>
                <a:cubicBezTo>
                  <a:pt x="2267053" y="351879"/>
                  <a:pt x="593523" y="484565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2702334" h="400110" stroke="0" extrusionOk="0">
                <a:moveTo>
                  <a:pt x="0" y="0"/>
                </a:moveTo>
                <a:cubicBezTo>
                  <a:pt x="1180259" y="118645"/>
                  <a:pt x="1501821" y="116012"/>
                  <a:pt x="2702334" y="0"/>
                </a:cubicBezTo>
                <a:cubicBezTo>
                  <a:pt x="2673371" y="83683"/>
                  <a:pt x="2672225" y="323643"/>
                  <a:pt x="2702334" y="400110"/>
                </a:cubicBezTo>
                <a:cubicBezTo>
                  <a:pt x="2269298" y="534710"/>
                  <a:pt x="525390" y="242914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the smallest; the loudest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5CB16E0-AB3E-224A-98E9-5C86127CA4E5}"/>
              </a:ext>
            </a:extLst>
          </p:cNvPr>
          <p:cNvSpPr txBox="1"/>
          <p:nvPr/>
        </p:nvSpPr>
        <p:spPr>
          <a:xfrm>
            <a:off x="8998872" y="3303302"/>
            <a:ext cx="1560271" cy="400110"/>
          </a:xfrm>
          <a:custGeom>
            <a:avLst/>
            <a:gdLst>
              <a:gd name="connsiteX0" fmla="*/ 0 w 1560271"/>
              <a:gd name="connsiteY0" fmla="*/ 0 h 400110"/>
              <a:gd name="connsiteX1" fmla="*/ 1560271 w 1560271"/>
              <a:gd name="connsiteY1" fmla="*/ 0 h 400110"/>
              <a:gd name="connsiteX2" fmla="*/ 1560271 w 1560271"/>
              <a:gd name="connsiteY2" fmla="*/ 400110 h 400110"/>
              <a:gd name="connsiteX3" fmla="*/ 0 w 1560271"/>
              <a:gd name="connsiteY3" fmla="*/ 400110 h 400110"/>
              <a:gd name="connsiteX4" fmla="*/ 0 w 1560271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271" h="400110" fill="none" extrusionOk="0">
                <a:moveTo>
                  <a:pt x="0" y="0"/>
                </a:moveTo>
                <a:cubicBezTo>
                  <a:pt x="404508" y="46405"/>
                  <a:pt x="1343966" y="127933"/>
                  <a:pt x="1560271" y="0"/>
                </a:cubicBezTo>
                <a:cubicBezTo>
                  <a:pt x="1542827" y="188354"/>
                  <a:pt x="1593679" y="268442"/>
                  <a:pt x="1560271" y="400110"/>
                </a:cubicBezTo>
                <a:cubicBezTo>
                  <a:pt x="1109460" y="334342"/>
                  <a:pt x="405869" y="490675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560271" h="400110" stroke="0" extrusionOk="0">
                <a:moveTo>
                  <a:pt x="0" y="0"/>
                </a:moveTo>
                <a:cubicBezTo>
                  <a:pt x="436777" y="77940"/>
                  <a:pt x="1134154" y="-45083"/>
                  <a:pt x="1560271" y="0"/>
                </a:cubicBezTo>
                <a:cubicBezTo>
                  <a:pt x="1531308" y="83683"/>
                  <a:pt x="1530162" y="323643"/>
                  <a:pt x="1560271" y="400110"/>
                </a:cubicBezTo>
                <a:cubicBezTo>
                  <a:pt x="1126470" y="450985"/>
                  <a:pt x="350741" y="287834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the largest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4695EF6-D780-0D1B-51B7-2976A49A2BE3}"/>
              </a:ext>
            </a:extLst>
          </p:cNvPr>
          <p:cNvSpPr txBox="1"/>
          <p:nvPr/>
        </p:nvSpPr>
        <p:spPr>
          <a:xfrm>
            <a:off x="4992929" y="4653131"/>
            <a:ext cx="1407872" cy="400110"/>
          </a:xfrm>
          <a:custGeom>
            <a:avLst/>
            <a:gdLst>
              <a:gd name="connsiteX0" fmla="*/ 0 w 1407872"/>
              <a:gd name="connsiteY0" fmla="*/ 0 h 400110"/>
              <a:gd name="connsiteX1" fmla="*/ 1407872 w 1407872"/>
              <a:gd name="connsiteY1" fmla="*/ 0 h 400110"/>
              <a:gd name="connsiteX2" fmla="*/ 1407872 w 1407872"/>
              <a:gd name="connsiteY2" fmla="*/ 400110 h 400110"/>
              <a:gd name="connsiteX3" fmla="*/ 0 w 1407872"/>
              <a:gd name="connsiteY3" fmla="*/ 400110 h 400110"/>
              <a:gd name="connsiteX4" fmla="*/ 0 w 1407872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872" h="400110" fill="none" extrusionOk="0">
                <a:moveTo>
                  <a:pt x="0" y="0"/>
                </a:moveTo>
                <a:cubicBezTo>
                  <a:pt x="174821" y="-41427"/>
                  <a:pt x="786350" y="-44239"/>
                  <a:pt x="1407872" y="0"/>
                </a:cubicBezTo>
                <a:cubicBezTo>
                  <a:pt x="1390428" y="188354"/>
                  <a:pt x="1441280" y="268442"/>
                  <a:pt x="1407872" y="400110"/>
                </a:cubicBezTo>
                <a:cubicBezTo>
                  <a:pt x="1224459" y="500881"/>
                  <a:pt x="689482" y="468713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407872" h="400110" stroke="0" extrusionOk="0">
                <a:moveTo>
                  <a:pt x="0" y="0"/>
                </a:moveTo>
                <a:cubicBezTo>
                  <a:pt x="618996" y="50242"/>
                  <a:pt x="741748" y="-101403"/>
                  <a:pt x="1407872" y="0"/>
                </a:cubicBezTo>
                <a:cubicBezTo>
                  <a:pt x="1378909" y="83683"/>
                  <a:pt x="1377763" y="323643"/>
                  <a:pt x="1407872" y="400110"/>
                </a:cubicBezTo>
                <a:cubicBezTo>
                  <a:pt x="951284" y="449857"/>
                  <a:pt x="410509" y="299936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the driest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CEA53A-71C6-6766-66F1-C7ABF0F07B92}"/>
              </a:ext>
            </a:extLst>
          </p:cNvPr>
          <p:cNvSpPr txBox="1"/>
          <p:nvPr/>
        </p:nvSpPr>
        <p:spPr>
          <a:xfrm>
            <a:off x="7434006" y="4892822"/>
            <a:ext cx="2150580" cy="400110"/>
          </a:xfrm>
          <a:custGeom>
            <a:avLst/>
            <a:gdLst>
              <a:gd name="connsiteX0" fmla="*/ 0 w 2150580"/>
              <a:gd name="connsiteY0" fmla="*/ 0 h 400110"/>
              <a:gd name="connsiteX1" fmla="*/ 2150580 w 2150580"/>
              <a:gd name="connsiteY1" fmla="*/ 0 h 400110"/>
              <a:gd name="connsiteX2" fmla="*/ 2150580 w 2150580"/>
              <a:gd name="connsiteY2" fmla="*/ 400110 h 400110"/>
              <a:gd name="connsiteX3" fmla="*/ 0 w 2150580"/>
              <a:gd name="connsiteY3" fmla="*/ 400110 h 400110"/>
              <a:gd name="connsiteX4" fmla="*/ 0 w 2150580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0580" h="400110" fill="none" extrusionOk="0">
                <a:moveTo>
                  <a:pt x="0" y="0"/>
                </a:moveTo>
                <a:cubicBezTo>
                  <a:pt x="914411" y="-49533"/>
                  <a:pt x="1738794" y="-14809"/>
                  <a:pt x="2150580" y="0"/>
                </a:cubicBezTo>
                <a:cubicBezTo>
                  <a:pt x="2133136" y="188354"/>
                  <a:pt x="2183988" y="268442"/>
                  <a:pt x="2150580" y="400110"/>
                </a:cubicBezTo>
                <a:cubicBezTo>
                  <a:pt x="1167455" y="351879"/>
                  <a:pt x="417570" y="484565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2150580" h="400110" stroke="0" extrusionOk="0">
                <a:moveTo>
                  <a:pt x="0" y="0"/>
                </a:moveTo>
                <a:cubicBezTo>
                  <a:pt x="1050032" y="118645"/>
                  <a:pt x="1203950" y="116012"/>
                  <a:pt x="2150580" y="0"/>
                </a:cubicBezTo>
                <a:cubicBezTo>
                  <a:pt x="2121617" y="83683"/>
                  <a:pt x="2120471" y="323643"/>
                  <a:pt x="2150580" y="400110"/>
                </a:cubicBezTo>
                <a:cubicBezTo>
                  <a:pt x="1475953" y="534710"/>
                  <a:pt x="594287" y="242914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the most populous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DDB5C9-79DF-B7D7-488A-6DE7DDF4C5BD}"/>
              </a:ext>
            </a:extLst>
          </p:cNvPr>
          <p:cNvSpPr txBox="1"/>
          <p:nvPr/>
        </p:nvSpPr>
        <p:spPr>
          <a:xfrm>
            <a:off x="9584586" y="5241918"/>
            <a:ext cx="2902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JUJUBIER/SHUTTERSTOCK.COM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26822390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10918</TotalTime>
  <Words>149</Words>
  <Application>Microsoft Macintosh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6</vt:lpstr>
      <vt:lpstr>UNIT 6</vt:lpstr>
      <vt:lpstr>UNIT 6</vt:lpstr>
      <vt:lpstr>UNIT 6</vt:lpstr>
      <vt:lpstr>UNIT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75</cp:revision>
  <dcterms:created xsi:type="dcterms:W3CDTF">2023-05-08T13:05:16Z</dcterms:created>
  <dcterms:modified xsi:type="dcterms:W3CDTF">2023-05-22T09:11:43Z</dcterms:modified>
</cp:coreProperties>
</file>