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428" r:id="rId3"/>
    <p:sldId id="350" r:id="rId4"/>
    <p:sldId id="446" r:id="rId5"/>
    <p:sldId id="447" r:id="rId6"/>
    <p:sldId id="374" r:id="rId7"/>
    <p:sldId id="42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3CEBC-288A-43E9-99FA-3D589085E984}" v="316" dt="2023-05-18T16:28:33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592"/>
    <p:restoredTop sz="96327"/>
  </p:normalViewPr>
  <p:slideViewPr>
    <p:cSldViewPr snapToGrid="0">
      <p:cViewPr varScale="1">
        <p:scale>
          <a:sx n="123" d="100"/>
          <a:sy n="123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A6D3CEBC-288A-43E9-99FA-3D589085E984}"/>
    <pc:docChg chg="undo custSel addSld delSld modSld">
      <pc:chgData name="Leila Scatena Raposo" userId="efd39fea-0d2b-4ae3-883f-65c40e95a1f8" providerId="ADAL" clId="{A6D3CEBC-288A-43E9-99FA-3D589085E984}" dt="2023-05-18T16:34:12.167" v="580" actId="14100"/>
      <pc:docMkLst>
        <pc:docMk/>
      </pc:docMkLst>
      <pc:sldChg chg="addSp delSp modSp mod">
        <pc:chgData name="Leila Scatena Raposo" userId="efd39fea-0d2b-4ae3-883f-65c40e95a1f8" providerId="ADAL" clId="{A6D3CEBC-288A-43E9-99FA-3D589085E984}" dt="2023-05-18T14:04:59.619" v="142" actId="1076"/>
        <pc:sldMkLst>
          <pc:docMk/>
          <pc:sldMk cId="717265017" sldId="258"/>
        </pc:sldMkLst>
        <pc:spChg chg="mod">
          <ac:chgData name="Leila Scatena Raposo" userId="efd39fea-0d2b-4ae3-883f-65c40e95a1f8" providerId="ADAL" clId="{A6D3CEBC-288A-43E9-99FA-3D589085E984}" dt="2023-05-18T12:06:02.939" v="2" actId="20577"/>
          <ac:spMkLst>
            <pc:docMk/>
            <pc:sldMk cId="717265017" sldId="258"/>
            <ac:spMk id="8" creationId="{110A6C7D-F671-26C8-0592-B84197A249D2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6" creationId="{9AAF42FC-4C88-EA8A-0A79-48A2D746868A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7" creationId="{9C30412F-9D12-3341-B251-737C8573A0C7}"/>
          </ac:spMkLst>
        </pc:spChg>
        <pc:spChg chg="mod ord">
          <ac:chgData name="Leila Scatena Raposo" userId="efd39fea-0d2b-4ae3-883f-65c40e95a1f8" providerId="ADAL" clId="{A6D3CEBC-288A-43E9-99FA-3D589085E984}" dt="2023-05-18T14:03:17.406" v="130" actId="166"/>
          <ac:spMkLst>
            <pc:docMk/>
            <pc:sldMk cId="717265017" sldId="258"/>
            <ac:spMk id="18" creationId="{7DBC29F0-4822-22A6-DBDF-C2C1E6606FCE}"/>
          </ac:spMkLst>
        </pc:spChg>
        <pc:spChg chg="mod ord">
          <ac:chgData name="Leila Scatena Raposo" userId="efd39fea-0d2b-4ae3-883f-65c40e95a1f8" providerId="ADAL" clId="{A6D3CEBC-288A-43E9-99FA-3D589085E984}" dt="2023-05-18T14:04:05.035" v="137" actId="1076"/>
          <ac:spMkLst>
            <pc:docMk/>
            <pc:sldMk cId="717265017" sldId="258"/>
            <ac:spMk id="19" creationId="{ACF87756-223E-BABD-5E5E-AB9CE95981BF}"/>
          </ac:spMkLst>
        </pc:sp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3" creationId="{72588F62-08A0-63EE-7E5C-C330EA35CCBD}"/>
          </ac:picMkLst>
        </pc:pic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4" creationId="{3A9C1170-8A73-8251-6B20-C57E6AC8A7D5}"/>
          </ac:picMkLst>
        </pc:picChg>
        <pc:picChg chg="add del mod ord">
          <ac:chgData name="Leila Scatena Raposo" userId="efd39fea-0d2b-4ae3-883f-65c40e95a1f8" providerId="ADAL" clId="{A6D3CEBC-288A-43E9-99FA-3D589085E984}" dt="2023-05-18T14:01:35.549" v="108" actId="478"/>
          <ac:picMkLst>
            <pc:docMk/>
            <pc:sldMk cId="717265017" sldId="258"/>
            <ac:picMk id="6" creationId="{120F22B3-8BB1-D804-110D-93FBCAE63AD2}"/>
          </ac:picMkLst>
        </pc:picChg>
        <pc:picChg chg="del">
          <ac:chgData name="Leila Scatena Raposo" userId="efd39fea-0d2b-4ae3-883f-65c40e95a1f8" providerId="ADAL" clId="{A6D3CEBC-288A-43E9-99FA-3D589085E984}" dt="2023-05-18T14:00:11.707" v="96" actId="478"/>
          <ac:picMkLst>
            <pc:docMk/>
            <pc:sldMk cId="717265017" sldId="258"/>
            <ac:picMk id="7" creationId="{A8AEDE5A-B97D-3AB7-0EBB-457BF89760C5}"/>
          </ac:picMkLst>
        </pc:picChg>
        <pc:picChg chg="add del mod">
          <ac:chgData name="Leila Scatena Raposo" userId="efd39fea-0d2b-4ae3-883f-65c40e95a1f8" providerId="ADAL" clId="{A6D3CEBC-288A-43E9-99FA-3D589085E984}" dt="2023-05-18T14:01:36.665" v="109" actId="478"/>
          <ac:picMkLst>
            <pc:docMk/>
            <pc:sldMk cId="717265017" sldId="258"/>
            <ac:picMk id="13" creationId="{DF46FF78-F45C-786B-0CEF-C658DAFD0FF6}"/>
          </ac:picMkLst>
        </pc:picChg>
        <pc:picChg chg="del">
          <ac:chgData name="Leila Scatena Raposo" userId="efd39fea-0d2b-4ae3-883f-65c40e95a1f8" providerId="ADAL" clId="{A6D3CEBC-288A-43E9-99FA-3D589085E984}" dt="2023-05-18T14:00:11.124" v="95" actId="478"/>
          <ac:picMkLst>
            <pc:docMk/>
            <pc:sldMk cId="717265017" sldId="258"/>
            <ac:picMk id="15" creationId="{7F4425FC-9268-8AC3-B897-D725140511CA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0" creationId="{58DE60F7-03C4-6FED-EB76-BC51E9291B28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2" creationId="{FA7711EF-CB91-9D16-6DA5-B4EE7A11F323}"/>
          </ac:picMkLst>
        </pc:picChg>
        <pc:picChg chg="add mod">
          <ac:chgData name="Leila Scatena Raposo" userId="efd39fea-0d2b-4ae3-883f-65c40e95a1f8" providerId="ADAL" clId="{A6D3CEBC-288A-43E9-99FA-3D589085E984}" dt="2023-05-18T14:04:53.639" v="141" actId="1076"/>
          <ac:picMkLst>
            <pc:docMk/>
            <pc:sldMk cId="717265017" sldId="258"/>
            <ac:picMk id="24" creationId="{2AF1332D-6F0A-73AF-D399-40A218020A0C}"/>
          </ac:picMkLst>
        </pc:picChg>
        <pc:picChg chg="add mod">
          <ac:chgData name="Leila Scatena Raposo" userId="efd39fea-0d2b-4ae3-883f-65c40e95a1f8" providerId="ADAL" clId="{A6D3CEBC-288A-43E9-99FA-3D589085E984}" dt="2023-05-18T14:04:59.619" v="142" actId="1076"/>
          <ac:picMkLst>
            <pc:docMk/>
            <pc:sldMk cId="717265017" sldId="258"/>
            <ac:picMk id="26" creationId="{2967E0F2-924A-4579-32E2-5811292EFC6C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16:46.988" v="155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A6D3CEBC-288A-43E9-99FA-3D589085E984}" dt="2023-05-18T14:16:46.988" v="155" actId="1076"/>
          <ac:spMkLst>
            <pc:docMk/>
            <pc:sldMk cId="1940239827" sldId="264"/>
            <ac:spMk id="4" creationId="{3B3CDB64-1256-0384-319C-B75B3E9AA02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1:47.632" v="172" actId="1076"/>
        <pc:sldMkLst>
          <pc:docMk/>
          <pc:sldMk cId="2559716238" sldId="266"/>
        </pc:sldMkLst>
        <pc:spChg chg="add mod">
          <ac:chgData name="Leila Scatena Raposo" userId="efd39fea-0d2b-4ae3-883f-65c40e95a1f8" providerId="ADAL" clId="{A6D3CEBC-288A-43E9-99FA-3D589085E984}" dt="2023-05-18T14:21:47.632" v="172" actId="1076"/>
          <ac:spMkLst>
            <pc:docMk/>
            <pc:sldMk cId="2559716238" sldId="266"/>
            <ac:spMk id="3" creationId="{2938DB2E-F16D-07DF-5537-3651C8ED234F}"/>
          </ac:spMkLst>
        </pc:spChg>
        <pc:spChg chg="mod">
          <ac:chgData name="Leila Scatena Raposo" userId="efd39fea-0d2b-4ae3-883f-65c40e95a1f8" providerId="ADAL" clId="{A6D3CEBC-288A-43E9-99FA-3D589085E984}" dt="2023-05-18T12:34:31.345" v="12" actId="790"/>
          <ac:spMkLst>
            <pc:docMk/>
            <pc:sldMk cId="2559716238" sldId="266"/>
            <ac:spMk id="4" creationId="{DA48956F-8F9E-8620-E4C0-38A2983E9908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3.746" v="300" actId="1076"/>
        <pc:sldMkLst>
          <pc:docMk/>
          <pc:sldMk cId="1182630997" sldId="277"/>
        </pc:sldMkLst>
        <pc:spChg chg="add mod">
          <ac:chgData name="Leila Scatena Raposo" userId="efd39fea-0d2b-4ae3-883f-65c40e95a1f8" providerId="ADAL" clId="{A6D3CEBC-288A-43E9-99FA-3D589085E984}" dt="2023-05-18T14:44:53.746" v="300" actId="1076"/>
          <ac:spMkLst>
            <pc:docMk/>
            <pc:sldMk cId="1182630997" sldId="277"/>
            <ac:spMk id="7" creationId="{E64318CE-1CA8-4489-77E1-DC41A4A54EE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55:01.384" v="311" actId="1076"/>
        <pc:sldMkLst>
          <pc:docMk/>
          <pc:sldMk cId="4064943310" sldId="278"/>
        </pc:sldMkLst>
        <pc:spChg chg="add mod">
          <ac:chgData name="Leila Scatena Raposo" userId="efd39fea-0d2b-4ae3-883f-65c40e95a1f8" providerId="ADAL" clId="{A6D3CEBC-288A-43E9-99FA-3D589085E984}" dt="2023-05-18T14:55:01.384" v="311" actId="1076"/>
          <ac:spMkLst>
            <pc:docMk/>
            <pc:sldMk cId="4064943310" sldId="278"/>
            <ac:spMk id="3" creationId="{1D028047-4209-731F-39FB-D23735538F6F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3:29.693" v="534" actId="1076"/>
        <pc:sldMkLst>
          <pc:docMk/>
          <pc:sldMk cId="3338008509" sldId="279"/>
        </pc:sldMkLst>
        <pc:spChg chg="add del mod">
          <ac:chgData name="Leila Scatena Raposo" userId="efd39fea-0d2b-4ae3-883f-65c40e95a1f8" providerId="ADAL" clId="{A6D3CEBC-288A-43E9-99FA-3D589085E984}" dt="2023-05-18T16:23:16.763" v="529" actId="478"/>
          <ac:spMkLst>
            <pc:docMk/>
            <pc:sldMk cId="3338008509" sldId="279"/>
            <ac:spMk id="13" creationId="{96D4078F-55ED-8902-325A-CFE0ED469CD2}"/>
          </ac:spMkLst>
        </pc:spChg>
        <pc:picChg chg="add mod">
          <ac:chgData name="Leila Scatena Raposo" userId="efd39fea-0d2b-4ae3-883f-65c40e95a1f8" providerId="ADAL" clId="{A6D3CEBC-288A-43E9-99FA-3D589085E984}" dt="2023-05-18T15:05:03.290" v="316" actId="1076"/>
          <ac:picMkLst>
            <pc:docMk/>
            <pc:sldMk cId="3338008509" sldId="279"/>
            <ac:picMk id="6" creationId="{85D43A6B-DA8E-8793-EE78-FE894510B70D}"/>
          </ac:picMkLst>
        </pc:picChg>
        <pc:picChg chg="add mod">
          <ac:chgData name="Leila Scatena Raposo" userId="efd39fea-0d2b-4ae3-883f-65c40e95a1f8" providerId="ADAL" clId="{A6D3CEBC-288A-43E9-99FA-3D589085E984}" dt="2023-05-18T15:05:22.250" v="320" actId="1076"/>
          <ac:picMkLst>
            <pc:docMk/>
            <pc:sldMk cId="3338008509" sldId="279"/>
            <ac:picMk id="8" creationId="{F20AD7B1-1084-C82F-C44C-D3ED4D519520}"/>
          </ac:picMkLst>
        </pc:picChg>
        <pc:picChg chg="add mod">
          <ac:chgData name="Leila Scatena Raposo" userId="efd39fea-0d2b-4ae3-883f-65c40e95a1f8" providerId="ADAL" clId="{A6D3CEBC-288A-43E9-99FA-3D589085E984}" dt="2023-05-18T15:05:40.074" v="325" actId="1076"/>
          <ac:picMkLst>
            <pc:docMk/>
            <pc:sldMk cId="3338008509" sldId="279"/>
            <ac:picMk id="11" creationId="{02196AB3-24BD-461E-BCBF-CB7938FDE20A}"/>
          </ac:picMkLst>
        </pc:picChg>
        <pc:picChg chg="add mod">
          <ac:chgData name="Leila Scatena Raposo" userId="efd39fea-0d2b-4ae3-883f-65c40e95a1f8" providerId="ADAL" clId="{A6D3CEBC-288A-43E9-99FA-3D589085E984}" dt="2023-05-18T16:23:25.949" v="533" actId="1076"/>
          <ac:picMkLst>
            <pc:docMk/>
            <pc:sldMk cId="3338008509" sldId="279"/>
            <ac:picMk id="15" creationId="{3F1A8191-AF78-0060-4CE0-335D026DB122}"/>
          </ac:picMkLst>
        </pc:picChg>
        <pc:picChg chg="mod">
          <ac:chgData name="Leila Scatena Raposo" userId="efd39fea-0d2b-4ae3-883f-65c40e95a1f8" providerId="ADAL" clId="{A6D3CEBC-288A-43E9-99FA-3D589085E984}" dt="2023-05-18T16:23:29.693" v="534" actId="1076"/>
          <ac:picMkLst>
            <pc:docMk/>
            <pc:sldMk cId="3338008509" sldId="279"/>
            <ac:picMk id="18" creationId="{FDBE81AB-6EB2-286E-F7B3-058375792C31}"/>
          </ac:picMkLst>
        </pc:picChg>
        <pc:picChg chg="del">
          <ac:chgData name="Leila Scatena Raposo" userId="efd39fea-0d2b-4ae3-883f-65c40e95a1f8" providerId="ADAL" clId="{A6D3CEBC-288A-43E9-99FA-3D589085E984}" dt="2023-05-18T15:05:16.683" v="317" actId="478"/>
          <ac:picMkLst>
            <pc:docMk/>
            <pc:sldMk cId="3338008509" sldId="279"/>
            <ac:picMk id="23" creationId="{1857C93E-B4F0-308C-1A4B-78A33A06DC79}"/>
          </ac:picMkLst>
        </pc:picChg>
        <pc:picChg chg="del">
          <ac:chgData name="Leila Scatena Raposo" userId="efd39fea-0d2b-4ae3-883f-65c40e95a1f8" providerId="ADAL" clId="{A6D3CEBC-288A-43E9-99FA-3D589085E984}" dt="2023-05-18T15:04:57.211" v="312" actId="478"/>
          <ac:picMkLst>
            <pc:docMk/>
            <pc:sldMk cId="3338008509" sldId="279"/>
            <ac:picMk id="24" creationId="{55DFC8A7-5AC3-A0E6-398D-191B4075464D}"/>
          </ac:picMkLst>
        </pc:picChg>
        <pc:picChg chg="del">
          <ac:chgData name="Leila Scatena Raposo" userId="efd39fea-0d2b-4ae3-883f-65c40e95a1f8" providerId="ADAL" clId="{A6D3CEBC-288A-43E9-99FA-3D589085E984}" dt="2023-05-18T15:05:32.112" v="321" actId="478"/>
          <ac:picMkLst>
            <pc:docMk/>
            <pc:sldMk cId="3338008509" sldId="279"/>
            <ac:picMk id="25" creationId="{EDCF4075-2970-85AF-B211-49A7C388F73E}"/>
          </ac:picMkLst>
        </pc:picChg>
      </pc:sldChg>
      <pc:sldChg chg="addSp modSp">
        <pc:chgData name="Leila Scatena Raposo" userId="efd39fea-0d2b-4ae3-883f-65c40e95a1f8" providerId="ADAL" clId="{A6D3CEBC-288A-43E9-99FA-3D589085E984}" dt="2023-05-18T16:25:11.222" v="535"/>
        <pc:sldMkLst>
          <pc:docMk/>
          <pc:sldMk cId="3951523987" sldId="307"/>
        </pc:sldMkLst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1" creationId="{932CDADB-847A-015C-249B-7E442516B0DF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3" creationId="{A1A508C3-37C5-08D8-732F-E8DEA3AAEA31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4" creationId="{39623E5F-9454-393D-D675-6FED30C79732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5" creationId="{9DB45BCE-1276-E6AF-8550-3FEF3A9AA06C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6" creationId="{15FBDC7F-BE3E-D6F1-678A-D56F836C9F50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7" creationId="{7E944448-7598-3141-8E78-238296367CF7}"/>
          </ac:spMkLst>
        </pc:spChg>
      </pc:sldChg>
      <pc:sldChg chg="del">
        <pc:chgData name="Leila Scatena Raposo" userId="efd39fea-0d2b-4ae3-883f-65c40e95a1f8" providerId="ADAL" clId="{A6D3CEBC-288A-43E9-99FA-3D589085E984}" dt="2023-05-18T16:28:38.627" v="572" actId="47"/>
        <pc:sldMkLst>
          <pc:docMk/>
          <pc:sldMk cId="2438466586" sldId="310"/>
        </pc:sldMkLst>
      </pc:sldChg>
      <pc:sldChg chg="addSp modSp mod">
        <pc:chgData name="Leila Scatena Raposo" userId="efd39fea-0d2b-4ae3-883f-65c40e95a1f8" providerId="ADAL" clId="{A6D3CEBC-288A-43E9-99FA-3D589085E984}" dt="2023-05-18T14:36:26.776" v="248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A6D3CEBC-288A-43E9-99FA-3D589085E984}" dt="2023-05-18T14:32:07.254" v="192" actId="1076"/>
          <ac:spMkLst>
            <pc:docMk/>
            <pc:sldMk cId="1464893451" sldId="350"/>
            <ac:spMk id="5" creationId="{790F470B-7C3F-0661-DF16-79A84BF803FE}"/>
          </ac:spMkLst>
        </pc:spChg>
        <pc:spChg chg="add mod">
          <ac:chgData name="Leila Scatena Raposo" userId="efd39fea-0d2b-4ae3-883f-65c40e95a1f8" providerId="ADAL" clId="{A6D3CEBC-288A-43E9-99FA-3D589085E984}" dt="2023-05-18T14:32:44.790" v="198" actId="688"/>
          <ac:spMkLst>
            <pc:docMk/>
            <pc:sldMk cId="1464893451" sldId="350"/>
            <ac:spMk id="7" creationId="{8F8B3386-CA31-C610-E6E0-A85E705DB388}"/>
          </ac:spMkLst>
        </pc:spChg>
        <pc:spChg chg="add mod">
          <ac:chgData name="Leila Scatena Raposo" userId="efd39fea-0d2b-4ae3-883f-65c40e95a1f8" providerId="ADAL" clId="{A6D3CEBC-288A-43E9-99FA-3D589085E984}" dt="2023-05-18T14:35:10.304" v="236" actId="1076"/>
          <ac:spMkLst>
            <pc:docMk/>
            <pc:sldMk cId="1464893451" sldId="350"/>
            <ac:spMk id="9" creationId="{6F9EAE65-9597-DA2B-5F5F-B60C17F87CD7}"/>
          </ac:spMkLst>
        </pc:spChg>
        <pc:spChg chg="add mod">
          <ac:chgData name="Leila Scatena Raposo" userId="efd39fea-0d2b-4ae3-883f-65c40e95a1f8" providerId="ADAL" clId="{A6D3CEBC-288A-43E9-99FA-3D589085E984}" dt="2023-05-18T14:35:47.996" v="240" actId="1076"/>
          <ac:spMkLst>
            <pc:docMk/>
            <pc:sldMk cId="1464893451" sldId="350"/>
            <ac:spMk id="11" creationId="{E78300DD-0670-0944-9BEB-B59FA9C07CC3}"/>
          </ac:spMkLst>
        </pc:spChg>
        <pc:spChg chg="add mod">
          <ac:chgData name="Leila Scatena Raposo" userId="efd39fea-0d2b-4ae3-883f-65c40e95a1f8" providerId="ADAL" clId="{A6D3CEBC-288A-43E9-99FA-3D589085E984}" dt="2023-05-18T14:36:07.700" v="244" actId="1076"/>
          <ac:spMkLst>
            <pc:docMk/>
            <pc:sldMk cId="1464893451" sldId="350"/>
            <ac:spMk id="13" creationId="{99C0E516-CC84-1A9B-0F67-BC5D4ECD1A68}"/>
          </ac:spMkLst>
        </pc:spChg>
        <pc:spChg chg="add mod">
          <ac:chgData name="Leila Scatena Raposo" userId="efd39fea-0d2b-4ae3-883f-65c40e95a1f8" providerId="ADAL" clId="{A6D3CEBC-288A-43E9-99FA-3D589085E984}" dt="2023-05-18T14:36:26.776" v="248" actId="1076"/>
          <ac:spMkLst>
            <pc:docMk/>
            <pc:sldMk cId="1464893451" sldId="350"/>
            <ac:spMk id="14" creationId="{E6BD630F-C152-A526-F20D-07693D18CF27}"/>
          </ac:spMkLst>
        </pc:spChg>
        <pc:picChg chg="mod">
          <ac:chgData name="Leila Scatena Raposo" userId="efd39fea-0d2b-4ae3-883f-65c40e95a1f8" providerId="ADAL" clId="{A6D3CEBC-288A-43E9-99FA-3D589085E984}" dt="2023-05-18T14:33:56.074" v="206" actId="1076"/>
          <ac:picMkLst>
            <pc:docMk/>
            <pc:sldMk cId="1464893451" sldId="350"/>
            <ac:picMk id="25" creationId="{DA94BA27-8DAC-90BC-293E-D57E59414F45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08:02.003" v="4" actId="14100"/>
        <pc:sldMkLst>
          <pc:docMk/>
          <pc:sldMk cId="2627971384" sldId="364"/>
        </pc:sldMkLst>
        <pc:spChg chg="mod">
          <ac:chgData name="Leila Scatena Raposo" userId="efd39fea-0d2b-4ae3-883f-65c40e95a1f8" providerId="ADAL" clId="{A6D3CEBC-288A-43E9-99FA-3D589085E984}" dt="2023-05-18T12:08:02.003" v="4" actId="14100"/>
          <ac:spMkLst>
            <pc:docMk/>
            <pc:sldMk cId="2627971384" sldId="364"/>
            <ac:spMk id="5" creationId="{B14F070D-0CA2-B6D1-67A0-031E955172A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19:10.691" v="160" actId="1076"/>
        <pc:sldMkLst>
          <pc:docMk/>
          <pc:sldMk cId="3136314962" sldId="368"/>
        </pc:sldMkLst>
        <pc:spChg chg="add mod">
          <ac:chgData name="Leila Scatena Raposo" userId="efd39fea-0d2b-4ae3-883f-65c40e95a1f8" providerId="ADAL" clId="{A6D3CEBC-288A-43E9-99FA-3D589085E984}" dt="2023-05-18T14:19:10.691" v="160" actId="1076"/>
          <ac:spMkLst>
            <pc:docMk/>
            <pc:sldMk cId="3136314962" sldId="368"/>
            <ac:spMk id="3" creationId="{8D5F1566-6ED9-D142-6B45-C055E1010956}"/>
          </ac:spMkLst>
        </pc:spChg>
        <pc:spChg chg="mod">
          <ac:chgData name="Leila Scatena Raposo" userId="efd39fea-0d2b-4ae3-883f-65c40e95a1f8" providerId="ADAL" clId="{A6D3CEBC-288A-43E9-99FA-3D589085E984}" dt="2023-05-18T12:33:19.638" v="8" actId="790"/>
          <ac:spMkLst>
            <pc:docMk/>
            <pc:sldMk cId="3136314962" sldId="368"/>
            <ac:spMk id="4" creationId="{E6ED87D0-B808-5551-34AC-E5E5B9AE7CEF}"/>
          </ac:spMkLst>
        </pc:spChg>
      </pc:sldChg>
      <pc:sldChg chg="modSp mod">
        <pc:chgData name="Leila Scatena Raposo" userId="efd39fea-0d2b-4ae3-883f-65c40e95a1f8" providerId="ADAL" clId="{A6D3CEBC-288A-43E9-99FA-3D589085E984}" dt="2023-05-18T13:39:04.811" v="61" actId="790"/>
        <pc:sldMkLst>
          <pc:docMk/>
          <pc:sldMk cId="2484461501" sldId="370"/>
        </pc:sldMkLst>
        <pc:spChg chg="mod">
          <ac:chgData name="Leila Scatena Raposo" userId="efd39fea-0d2b-4ae3-883f-65c40e95a1f8" providerId="ADAL" clId="{A6D3CEBC-288A-43E9-99FA-3D589085E984}" dt="2023-05-18T13:39:04.811" v="61" actId="790"/>
          <ac:spMkLst>
            <pc:docMk/>
            <pc:sldMk cId="2484461501" sldId="370"/>
            <ac:spMk id="8" creationId="{E77F92D9-441E-6D57-0115-F18455D4B8D6}"/>
          </ac:spMkLst>
        </pc:spChg>
      </pc:sldChg>
      <pc:sldChg chg="modSp mod">
        <pc:chgData name="Leila Scatena Raposo" userId="efd39fea-0d2b-4ae3-883f-65c40e95a1f8" providerId="ADAL" clId="{A6D3CEBC-288A-43E9-99FA-3D589085E984}" dt="2023-05-18T13:26:55.041" v="41" actId="20577"/>
        <pc:sldMkLst>
          <pc:docMk/>
          <pc:sldMk cId="2550821790" sldId="374"/>
        </pc:sldMkLst>
        <pc:spChg chg="mod">
          <ac:chgData name="Leila Scatena Raposo" userId="efd39fea-0d2b-4ae3-883f-65c40e95a1f8" providerId="ADAL" clId="{A6D3CEBC-288A-43E9-99FA-3D589085E984}" dt="2023-05-18T13:26:55.041" v="41" actId="20577"/>
          <ac:spMkLst>
            <pc:docMk/>
            <pc:sldMk cId="2550821790" sldId="374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4:21.625" v="30" actId="1076"/>
          <ac:spMkLst>
            <pc:docMk/>
            <pc:sldMk cId="2550821790" sldId="374"/>
            <ac:spMk id="11" creationId="{AD8D58F1-42EC-874D-2E2E-808DF3D0B7F4}"/>
          </ac:spMkLst>
        </pc:spChg>
        <pc:spChg chg="mod">
          <ac:chgData name="Leila Scatena Raposo" userId="efd39fea-0d2b-4ae3-883f-65c40e95a1f8" providerId="ADAL" clId="{A6D3CEBC-288A-43E9-99FA-3D589085E984}" dt="2023-05-18T13:24:26.781" v="31" actId="1076"/>
          <ac:spMkLst>
            <pc:docMk/>
            <pc:sldMk cId="2550821790" sldId="374"/>
            <ac:spMk id="17" creationId="{65B0CDC1-E312-BCFF-B103-CCBBA1C90D38}"/>
          </ac:spMkLst>
        </pc:spChg>
        <pc:spChg chg="mod">
          <ac:chgData name="Leila Scatena Raposo" userId="efd39fea-0d2b-4ae3-883f-65c40e95a1f8" providerId="ADAL" clId="{A6D3CEBC-288A-43E9-99FA-3D589085E984}" dt="2023-05-18T13:24:29.681" v="32" actId="1076"/>
          <ac:spMkLst>
            <pc:docMk/>
            <pc:sldMk cId="2550821790" sldId="374"/>
            <ac:spMk id="19" creationId="{F6E2FD32-B91F-0F0F-F06D-1592AA47BC4D}"/>
          </ac:spMkLst>
        </pc:spChg>
        <pc:spChg chg="mod">
          <ac:chgData name="Leila Scatena Raposo" userId="efd39fea-0d2b-4ae3-883f-65c40e95a1f8" providerId="ADAL" clId="{A6D3CEBC-288A-43E9-99FA-3D589085E984}" dt="2023-05-18T13:24:43.433" v="33" actId="1076"/>
          <ac:spMkLst>
            <pc:docMk/>
            <pc:sldMk cId="2550821790" sldId="374"/>
            <ac:spMk id="20" creationId="{7E9AECF4-AD4B-9088-5C36-D0EE5D29B827}"/>
          </ac:spMkLst>
        </pc:spChg>
        <pc:spChg chg="mod">
          <ac:chgData name="Leila Scatena Raposo" userId="efd39fea-0d2b-4ae3-883f-65c40e95a1f8" providerId="ADAL" clId="{A6D3CEBC-288A-43E9-99FA-3D589085E984}" dt="2023-05-18T13:25:15.443" v="39" actId="1076"/>
          <ac:spMkLst>
            <pc:docMk/>
            <pc:sldMk cId="2550821790" sldId="374"/>
            <ac:spMk id="21" creationId="{F65DE2E4-A8A1-7C24-0EE5-6981CE857979}"/>
          </ac:spMkLst>
        </pc:spChg>
        <pc:spChg chg="mod">
          <ac:chgData name="Leila Scatena Raposo" userId="efd39fea-0d2b-4ae3-883f-65c40e95a1f8" providerId="ADAL" clId="{A6D3CEBC-288A-43E9-99FA-3D589085E984}" dt="2023-05-18T13:24:17.284" v="29" actId="1076"/>
          <ac:spMkLst>
            <pc:docMk/>
            <pc:sldMk cId="2550821790" sldId="374"/>
            <ac:spMk id="23" creationId="{75EF832F-4481-E6D8-F7A9-8E1658A0C8C9}"/>
          </ac:spMkLst>
        </pc:spChg>
        <pc:spChg chg="mod">
          <ac:chgData name="Leila Scatena Raposo" userId="efd39fea-0d2b-4ae3-883f-65c40e95a1f8" providerId="ADAL" clId="{A6D3CEBC-288A-43E9-99FA-3D589085E984}" dt="2023-05-18T13:24:11.341" v="28" actId="1076"/>
          <ac:spMkLst>
            <pc:docMk/>
            <pc:sldMk cId="2550821790" sldId="374"/>
            <ac:spMk id="24" creationId="{270EEF3B-A1C1-B150-FD0D-67BFD1606027}"/>
          </ac:spMkLst>
        </pc:spChg>
        <pc:spChg chg="mod">
          <ac:chgData name="Leila Scatena Raposo" userId="efd39fea-0d2b-4ae3-883f-65c40e95a1f8" providerId="ADAL" clId="{A6D3CEBC-288A-43E9-99FA-3D589085E984}" dt="2023-05-18T13:24:03.775" v="27" actId="1076"/>
          <ac:spMkLst>
            <pc:docMk/>
            <pc:sldMk cId="2550821790" sldId="374"/>
            <ac:spMk id="25" creationId="{61C8B122-35DE-EEBF-A343-BF236B22B4E7}"/>
          </ac:spMkLst>
        </pc:spChg>
        <pc:spChg chg="mod">
          <ac:chgData name="Leila Scatena Raposo" userId="efd39fea-0d2b-4ae3-883f-65c40e95a1f8" providerId="ADAL" clId="{A6D3CEBC-288A-43E9-99FA-3D589085E984}" dt="2023-05-18T13:24:56.552" v="36" actId="113"/>
          <ac:spMkLst>
            <pc:docMk/>
            <pc:sldMk cId="2550821790" sldId="374"/>
            <ac:spMk id="26" creationId="{C6E9125B-7830-B238-36DF-CA68E3E0441B}"/>
          </ac:spMkLst>
        </pc:spChg>
        <pc:spChg chg="mod">
          <ac:chgData name="Leila Scatena Raposo" userId="efd39fea-0d2b-4ae3-883f-65c40e95a1f8" providerId="ADAL" clId="{A6D3CEBC-288A-43E9-99FA-3D589085E984}" dt="2023-05-18T13:25:29.966" v="40" actId="1076"/>
          <ac:spMkLst>
            <pc:docMk/>
            <pc:sldMk cId="2550821790" sldId="374"/>
            <ac:spMk id="27" creationId="{9878F663-1ED7-1F1D-C33A-9CF0369A05DE}"/>
          </ac:spMkLst>
        </pc:spChg>
        <pc:picChg chg="mod">
          <ac:chgData name="Leila Scatena Raposo" userId="efd39fea-0d2b-4ae3-883f-65c40e95a1f8" providerId="ADAL" clId="{A6D3CEBC-288A-43E9-99FA-3D589085E984}" dt="2023-05-18T13:25:07.734" v="38" actId="1076"/>
          <ac:picMkLst>
            <pc:docMk/>
            <pc:sldMk cId="2550821790" sldId="374"/>
            <ac:picMk id="7" creationId="{2589D049-7615-89BB-904A-88A5B05344F5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43:59.279" v="70" actId="1076"/>
        <pc:sldMkLst>
          <pc:docMk/>
          <pc:sldMk cId="2644997361" sldId="385"/>
        </pc:sldMkLst>
        <pc:spChg chg="mod">
          <ac:chgData name="Leila Scatena Raposo" userId="efd39fea-0d2b-4ae3-883f-65c40e95a1f8" providerId="ADAL" clId="{A6D3CEBC-288A-43E9-99FA-3D589085E984}" dt="2023-05-18T13:43:59.279" v="70" actId="1076"/>
          <ac:spMkLst>
            <pc:docMk/>
            <pc:sldMk cId="2644997361" sldId="385"/>
            <ac:spMk id="26" creationId="{4077AD75-75F3-8062-A038-3B701CD3D27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6:26:19.056" v="539" actId="1076"/>
        <pc:sldMkLst>
          <pc:docMk/>
          <pc:sldMk cId="4065902603" sldId="390"/>
        </pc:sldMkLst>
        <pc:spChg chg="add mod">
          <ac:chgData name="Leila Scatena Raposo" userId="efd39fea-0d2b-4ae3-883f-65c40e95a1f8" providerId="ADAL" clId="{A6D3CEBC-288A-43E9-99FA-3D589085E984}" dt="2023-05-18T16:26:19.056" v="539" actId="1076"/>
          <ac:spMkLst>
            <pc:docMk/>
            <pc:sldMk cId="4065902603" sldId="390"/>
            <ac:spMk id="18" creationId="{488CB687-ACEA-31F7-0BCF-51FCA7C51B11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5:04.994" v="178" actId="1076"/>
        <pc:sldMkLst>
          <pc:docMk/>
          <pc:sldMk cId="668546698" sldId="412"/>
        </pc:sldMkLst>
        <pc:spChg chg="add mod">
          <ac:chgData name="Leila Scatena Raposo" userId="efd39fea-0d2b-4ae3-883f-65c40e95a1f8" providerId="ADAL" clId="{A6D3CEBC-288A-43E9-99FA-3D589085E984}" dt="2023-05-18T14:25:04.994" v="178" actId="1076"/>
          <ac:spMkLst>
            <pc:docMk/>
            <pc:sldMk cId="668546698" sldId="412"/>
            <ac:spMk id="4" creationId="{C5AA5FD9-652C-6954-6F49-6B40D97D43D8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8" creationId="{19FCE8BC-3ADF-C567-7197-1326C63FADF2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15" creationId="{5A8D3A8B-299B-4838-7CC8-90DE4119E175}"/>
          </ac:spMkLst>
        </pc:spChg>
      </pc:sldChg>
      <pc:sldChg chg="modSp">
        <pc:chgData name="Leila Scatena Raposo" userId="efd39fea-0d2b-4ae3-883f-65c40e95a1f8" providerId="ADAL" clId="{A6D3CEBC-288A-43E9-99FA-3D589085E984}" dt="2023-05-18T12:32:44.230" v="7" actId="20577"/>
        <pc:sldMkLst>
          <pc:docMk/>
          <pc:sldMk cId="3304405171" sldId="416"/>
        </pc:sldMkLst>
        <pc:graphicFrameChg chg="mod">
          <ac:chgData name="Leila Scatena Raposo" userId="efd39fea-0d2b-4ae3-883f-65c40e95a1f8" providerId="ADAL" clId="{A6D3CEBC-288A-43E9-99FA-3D589085E984}" dt="2023-05-18T12:32:44.230" v="7" actId="20577"/>
          <ac:graphicFrameMkLst>
            <pc:docMk/>
            <pc:sldMk cId="3304405171" sldId="416"/>
            <ac:graphicFrameMk id="9" creationId="{2BA394C7-003A-E040-6136-87358A1E03FF}"/>
          </ac:graphicFrameMkLst>
        </pc:graphicFrameChg>
      </pc:sldChg>
      <pc:sldChg chg="addSp modSp mod">
        <pc:chgData name="Leila Scatena Raposo" userId="efd39fea-0d2b-4ae3-883f-65c40e95a1f8" providerId="ADAL" clId="{A6D3CEBC-288A-43E9-99FA-3D589085E984}" dt="2023-05-18T14:19:58.526" v="161"/>
        <pc:sldMkLst>
          <pc:docMk/>
          <pc:sldMk cId="1981319177" sldId="417"/>
        </pc:sldMkLst>
        <pc:spChg chg="mod">
          <ac:chgData name="Leila Scatena Raposo" userId="efd39fea-0d2b-4ae3-883f-65c40e95a1f8" providerId="ADAL" clId="{A6D3CEBC-288A-43E9-99FA-3D589085E984}" dt="2023-05-18T12:33:37.866" v="9" actId="790"/>
          <ac:spMkLst>
            <pc:docMk/>
            <pc:sldMk cId="1981319177" sldId="417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19:58.526" v="161"/>
          <ac:spMkLst>
            <pc:docMk/>
            <pc:sldMk cId="1981319177" sldId="417"/>
            <ac:spMk id="5" creationId="{A833DE9A-F22A-3248-0AFE-87C59AE1E8FD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4.065" v="162"/>
        <pc:sldMkLst>
          <pc:docMk/>
          <pc:sldMk cId="573972205" sldId="418"/>
        </pc:sldMkLst>
        <pc:spChg chg="mod">
          <ac:chgData name="Leila Scatena Raposo" userId="efd39fea-0d2b-4ae3-883f-65c40e95a1f8" providerId="ADAL" clId="{A6D3CEBC-288A-43E9-99FA-3D589085E984}" dt="2023-05-18T12:33:55.492" v="10" actId="790"/>
          <ac:spMkLst>
            <pc:docMk/>
            <pc:sldMk cId="573972205" sldId="418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4.065" v="162"/>
          <ac:spMkLst>
            <pc:docMk/>
            <pc:sldMk cId="573972205" sldId="418"/>
            <ac:spMk id="5" creationId="{BFE24F1C-AEA2-1256-DB4B-32C5CD43C5F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5.904" v="163"/>
        <pc:sldMkLst>
          <pc:docMk/>
          <pc:sldMk cId="3392725574" sldId="419"/>
        </pc:sldMkLst>
        <pc:spChg chg="mod">
          <ac:chgData name="Leila Scatena Raposo" userId="efd39fea-0d2b-4ae3-883f-65c40e95a1f8" providerId="ADAL" clId="{A6D3CEBC-288A-43E9-99FA-3D589085E984}" dt="2023-05-18T12:34:10.226" v="11" actId="790"/>
          <ac:spMkLst>
            <pc:docMk/>
            <pc:sldMk cId="3392725574" sldId="419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5.904" v="163"/>
          <ac:spMkLst>
            <pc:docMk/>
            <pc:sldMk cId="3392725574" sldId="419"/>
            <ac:spMk id="5" creationId="{DC3A8CE2-5175-5D97-831C-7A755066937F}"/>
          </ac:spMkLst>
        </pc:spChg>
      </pc:sldChg>
      <pc:sldChg chg="modSp mod">
        <pc:chgData name="Leila Scatena Raposo" userId="efd39fea-0d2b-4ae3-883f-65c40e95a1f8" providerId="ADAL" clId="{A6D3CEBC-288A-43E9-99FA-3D589085E984}" dt="2023-05-18T12:34:45.974" v="13" actId="790"/>
        <pc:sldMkLst>
          <pc:docMk/>
          <pc:sldMk cId="2085768334" sldId="420"/>
        </pc:sldMkLst>
        <pc:spChg chg="mod">
          <ac:chgData name="Leila Scatena Raposo" userId="efd39fea-0d2b-4ae3-883f-65c40e95a1f8" providerId="ADAL" clId="{A6D3CEBC-288A-43E9-99FA-3D589085E984}" dt="2023-05-18T12:34:45.974" v="13" actId="790"/>
          <ac:spMkLst>
            <pc:docMk/>
            <pc:sldMk cId="2085768334" sldId="420"/>
            <ac:spMk id="4" creationId="{DA48956F-8F9E-8620-E4C0-38A2983E9908}"/>
          </ac:spMkLst>
        </pc:spChg>
      </pc:sldChg>
      <pc:sldChg chg="modSp mod">
        <pc:chgData name="Leila Scatena Raposo" userId="efd39fea-0d2b-4ae3-883f-65c40e95a1f8" providerId="ADAL" clId="{A6D3CEBC-288A-43E9-99FA-3D589085E984}" dt="2023-05-18T16:34:12.167" v="580" actId="14100"/>
        <pc:sldMkLst>
          <pc:docMk/>
          <pc:sldMk cId="183543647" sldId="422"/>
        </pc:sldMkLst>
        <pc:spChg chg="mod">
          <ac:chgData name="Leila Scatena Raposo" userId="efd39fea-0d2b-4ae3-883f-65c40e95a1f8" providerId="ADAL" clId="{A6D3CEBC-288A-43E9-99FA-3D589085E984}" dt="2023-05-18T16:34:12.167" v="580" actId="14100"/>
          <ac:spMkLst>
            <pc:docMk/>
            <pc:sldMk cId="183543647" sldId="422"/>
            <ac:spMk id="8" creationId="{B202E8FD-A63C-39EB-EEA3-43FDBBA3DDF5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1" creationId="{4FC3672D-3FC5-05C1-5454-9DBBCA22EA67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3" creationId="{C3D14B98-DADC-3FE1-14C4-2DC1FA90EC2B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7" creationId="{AF466EC2-40AC-FF38-04A4-DA75516625BF}"/>
          </ac:spMkLst>
        </pc:spChg>
      </pc:sldChg>
      <pc:sldChg chg="modSp mod">
        <pc:chgData name="Leila Scatena Raposo" userId="efd39fea-0d2b-4ae3-883f-65c40e95a1f8" providerId="ADAL" clId="{A6D3CEBC-288A-43E9-99FA-3D589085E984}" dt="2023-05-18T12:45:48.034" v="22" actId="14100"/>
        <pc:sldMkLst>
          <pc:docMk/>
          <pc:sldMk cId="3519053526" sldId="426"/>
        </pc:sldMkLst>
        <pc:spChg chg="mod">
          <ac:chgData name="Leila Scatena Raposo" userId="efd39fea-0d2b-4ae3-883f-65c40e95a1f8" providerId="ADAL" clId="{A6D3CEBC-288A-43E9-99FA-3D589085E984}" dt="2023-05-18T12:45:48.034" v="22" actId="14100"/>
          <ac:spMkLst>
            <pc:docMk/>
            <pc:sldMk cId="3519053526" sldId="426"/>
            <ac:spMk id="18" creationId="{7CCCCBC8-CF04-3544-451D-EF92C1FAA460}"/>
          </ac:spMkLst>
        </pc:spChg>
        <pc:spChg chg="mod">
          <ac:chgData name="Leila Scatena Raposo" userId="efd39fea-0d2b-4ae3-883f-65c40e95a1f8" providerId="ADAL" clId="{A6D3CEBC-288A-43E9-99FA-3D589085E984}" dt="2023-05-18T12:44:03.951" v="15" actId="790"/>
          <ac:spMkLst>
            <pc:docMk/>
            <pc:sldMk cId="3519053526" sldId="426"/>
            <ac:spMk id="22" creationId="{C4CC9DD3-49C8-6EFD-50C9-0F1313ABC16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6:41.988" v="185" actId="1076"/>
        <pc:sldMkLst>
          <pc:docMk/>
          <pc:sldMk cId="3447235212" sldId="428"/>
        </pc:sldMkLst>
        <pc:spChg chg="add mod">
          <ac:chgData name="Leila Scatena Raposo" userId="efd39fea-0d2b-4ae3-883f-65c40e95a1f8" providerId="ADAL" clId="{A6D3CEBC-288A-43E9-99FA-3D589085E984}" dt="2023-05-18T14:26:41.988" v="185" actId="1076"/>
          <ac:spMkLst>
            <pc:docMk/>
            <pc:sldMk cId="3447235212" sldId="428"/>
            <ac:spMk id="3" creationId="{FD50EEBE-18A0-B224-C7B7-4F30CD7B57C2}"/>
          </ac:spMkLst>
        </pc:spChg>
        <pc:picChg chg="mod">
          <ac:chgData name="Leila Scatena Raposo" userId="efd39fea-0d2b-4ae3-883f-65c40e95a1f8" providerId="ADAL" clId="{A6D3CEBC-288A-43E9-99FA-3D589085E984}" dt="2023-05-18T14:26:22.930" v="180" actId="1076"/>
          <ac:picMkLst>
            <pc:docMk/>
            <pc:sldMk cId="3447235212" sldId="428"/>
            <ac:picMk id="4" creationId="{6AFBA2AC-9F51-2918-59E2-706238633530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27:36.495" v="42" actId="790"/>
        <pc:sldMkLst>
          <pc:docMk/>
          <pc:sldMk cId="4007225984" sldId="429"/>
        </pc:sldMkLst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8" creationId="{19FCE8BC-3ADF-C567-7197-1326C63FADF2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9.529" v="302" actId="1076"/>
        <pc:sldMkLst>
          <pc:docMk/>
          <pc:sldMk cId="3646432664" sldId="430"/>
        </pc:sldMkLst>
        <pc:spChg chg="add mod">
          <ac:chgData name="Leila Scatena Raposo" userId="efd39fea-0d2b-4ae3-883f-65c40e95a1f8" providerId="ADAL" clId="{A6D3CEBC-288A-43E9-99FA-3D589085E984}" dt="2023-05-18T14:44:59.529" v="302" actId="1076"/>
          <ac:spMkLst>
            <pc:docMk/>
            <pc:sldMk cId="3646432664" sldId="430"/>
            <ac:spMk id="6" creationId="{AB87C2A3-6BE2-E0B1-734A-7F034DBEF35D}"/>
          </ac:spMkLst>
        </pc:spChg>
      </pc:sldChg>
      <pc:sldChg chg="modSp mod">
        <pc:chgData name="Leila Scatena Raposo" userId="efd39fea-0d2b-4ae3-883f-65c40e95a1f8" providerId="ADAL" clId="{A6D3CEBC-288A-43E9-99FA-3D589085E984}" dt="2023-05-18T13:29:36.755" v="44" actId="20577"/>
        <pc:sldMkLst>
          <pc:docMk/>
          <pc:sldMk cId="3946219819" sldId="431"/>
        </pc:sldMkLst>
        <pc:spChg chg="mod">
          <ac:chgData name="Leila Scatena Raposo" userId="efd39fea-0d2b-4ae3-883f-65c40e95a1f8" providerId="ADAL" clId="{A6D3CEBC-288A-43E9-99FA-3D589085E984}" dt="2023-05-18T13:29:36.755" v="44" actId="20577"/>
          <ac:spMkLst>
            <pc:docMk/>
            <pc:sldMk cId="3946219819" sldId="43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9:03.123" v="43" actId="113"/>
          <ac:spMkLst>
            <pc:docMk/>
            <pc:sldMk cId="3946219819" sldId="431"/>
            <ac:spMk id="26" creationId="{C6E9125B-7830-B238-36DF-CA68E3E0441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8:54.382" v="306" actId="1076"/>
        <pc:sldMkLst>
          <pc:docMk/>
          <pc:sldMk cId="3268223903" sldId="432"/>
        </pc:sldMkLst>
        <pc:spChg chg="mod">
          <ac:chgData name="Leila Scatena Raposo" userId="efd39fea-0d2b-4ae3-883f-65c40e95a1f8" providerId="ADAL" clId="{A6D3CEBC-288A-43E9-99FA-3D589085E984}" dt="2023-05-18T13:30:01.781" v="45" actId="20577"/>
          <ac:spMkLst>
            <pc:docMk/>
            <pc:sldMk cId="3268223903" sldId="432"/>
            <ac:spMk id="3" creationId="{E1BDE829-1155-ECDA-B763-E7107CE06F58}"/>
          </ac:spMkLst>
        </pc:spChg>
        <pc:spChg chg="add mod">
          <ac:chgData name="Leila Scatena Raposo" userId="efd39fea-0d2b-4ae3-883f-65c40e95a1f8" providerId="ADAL" clId="{A6D3CEBC-288A-43E9-99FA-3D589085E984}" dt="2023-05-18T14:48:54.382" v="306" actId="1076"/>
          <ac:spMkLst>
            <pc:docMk/>
            <pc:sldMk cId="3268223903" sldId="432"/>
            <ac:spMk id="4" creationId="{80DDB5C9-79DF-B7D7-488A-6DE7DDF4C5BD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2:39.270" v="528" actId="1076"/>
        <pc:sldMkLst>
          <pc:docMk/>
          <pc:sldMk cId="842710506" sldId="433"/>
        </pc:sldMkLst>
        <pc:spChg chg="add del mod">
          <ac:chgData name="Leila Scatena Raposo" userId="efd39fea-0d2b-4ae3-883f-65c40e95a1f8" providerId="ADAL" clId="{A6D3CEBC-288A-43E9-99FA-3D589085E984}" dt="2023-05-18T16:22:26.425" v="523" actId="478"/>
          <ac:spMkLst>
            <pc:docMk/>
            <pc:sldMk cId="842710506" sldId="433"/>
            <ac:spMk id="21" creationId="{63D62A09-E742-FB4E-CC7A-23AFE2520C3B}"/>
          </ac:spMkLst>
        </pc:spChg>
        <pc:picChg chg="del">
          <ac:chgData name="Leila Scatena Raposo" userId="efd39fea-0d2b-4ae3-883f-65c40e95a1f8" providerId="ADAL" clId="{A6D3CEBC-288A-43E9-99FA-3D589085E984}" dt="2023-05-18T15:06:18.014" v="326" actId="478"/>
          <ac:picMkLst>
            <pc:docMk/>
            <pc:sldMk cId="842710506" sldId="433"/>
            <ac:picMk id="11" creationId="{43A3BAA1-2269-F52B-7651-775C91935182}"/>
          </ac:picMkLst>
        </pc:picChg>
        <pc:picChg chg="del">
          <ac:chgData name="Leila Scatena Raposo" userId="efd39fea-0d2b-4ae3-883f-65c40e95a1f8" providerId="ADAL" clId="{A6D3CEBC-288A-43E9-99FA-3D589085E984}" dt="2023-05-18T15:07:02.078" v="331" actId="478"/>
          <ac:picMkLst>
            <pc:docMk/>
            <pc:sldMk cId="842710506" sldId="433"/>
            <ac:picMk id="13" creationId="{1B86B066-A40D-4EC1-8AE9-573443AADB6F}"/>
          </ac:picMkLst>
        </pc:picChg>
        <pc:picChg chg="del">
          <ac:chgData name="Leila Scatena Raposo" userId="efd39fea-0d2b-4ae3-883f-65c40e95a1f8" providerId="ADAL" clId="{A6D3CEBC-288A-43E9-99FA-3D589085E984}" dt="2023-05-18T15:06:19.607" v="327" actId="478"/>
          <ac:picMkLst>
            <pc:docMk/>
            <pc:sldMk cId="842710506" sldId="433"/>
            <ac:picMk id="14" creationId="{B7821CD8-EA58-2982-5C32-47360F9517F2}"/>
          </ac:picMkLst>
        </pc:picChg>
        <pc:picChg chg="del">
          <ac:chgData name="Leila Scatena Raposo" userId="efd39fea-0d2b-4ae3-883f-65c40e95a1f8" providerId="ADAL" clId="{A6D3CEBC-288A-43E9-99FA-3D589085E984}" dt="2023-05-18T15:07:03.598" v="332" actId="478"/>
          <ac:picMkLst>
            <pc:docMk/>
            <pc:sldMk cId="842710506" sldId="433"/>
            <ac:picMk id="15" creationId="{D2B994C8-71BB-A958-45D8-6A7D02C84673}"/>
          </ac:picMkLst>
        </pc:picChg>
        <pc:picChg chg="mod">
          <ac:chgData name="Leila Scatena Raposo" userId="efd39fea-0d2b-4ae3-883f-65c40e95a1f8" providerId="ADAL" clId="{A6D3CEBC-288A-43E9-99FA-3D589085E984}" dt="2023-05-18T16:22:39.270" v="528" actId="1076"/>
          <ac:picMkLst>
            <pc:docMk/>
            <pc:sldMk cId="842710506" sldId="433"/>
            <ac:picMk id="16" creationId="{4AC9AB3D-7801-07F6-EFD5-A71E8FAB0A02}"/>
          </ac:picMkLst>
        </pc:picChg>
        <pc:picChg chg="add mod">
          <ac:chgData name="Leila Scatena Raposo" userId="efd39fea-0d2b-4ae3-883f-65c40e95a1f8" providerId="ADAL" clId="{A6D3CEBC-288A-43E9-99FA-3D589085E984}" dt="2023-05-18T15:06:26.313" v="330" actId="1076"/>
          <ac:picMkLst>
            <pc:docMk/>
            <pc:sldMk cId="842710506" sldId="433"/>
            <ac:picMk id="18" creationId="{FF526324-EEF1-3085-ADE8-A473D43EF215}"/>
          </ac:picMkLst>
        </pc:picChg>
        <pc:picChg chg="add mod">
          <ac:chgData name="Leila Scatena Raposo" userId="efd39fea-0d2b-4ae3-883f-65c40e95a1f8" providerId="ADAL" clId="{A6D3CEBC-288A-43E9-99FA-3D589085E984}" dt="2023-05-18T15:07:17.279" v="338" actId="1076"/>
          <ac:picMkLst>
            <pc:docMk/>
            <pc:sldMk cId="842710506" sldId="433"/>
            <ac:picMk id="20" creationId="{CAA6FBC4-9AFB-B495-39E4-42DDED768CCF}"/>
          </ac:picMkLst>
        </pc:picChg>
        <pc:picChg chg="add mod">
          <ac:chgData name="Leila Scatena Raposo" userId="efd39fea-0d2b-4ae3-883f-65c40e95a1f8" providerId="ADAL" clId="{A6D3CEBC-288A-43E9-99FA-3D589085E984}" dt="2023-05-18T16:22:36.478" v="527" actId="1076"/>
          <ac:picMkLst>
            <pc:docMk/>
            <pc:sldMk cId="842710506" sldId="433"/>
            <ac:picMk id="23" creationId="{9FB3A4CF-E4BC-307C-362B-468075FF8C2C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5:15:29.314" v="411" actId="1076"/>
        <pc:sldMkLst>
          <pc:docMk/>
          <pc:sldMk cId="843005785" sldId="434"/>
        </pc:sldMkLst>
        <pc:spChg chg="del">
          <ac:chgData name="Leila Scatena Raposo" userId="efd39fea-0d2b-4ae3-883f-65c40e95a1f8" providerId="ADAL" clId="{A6D3CEBC-288A-43E9-99FA-3D589085E984}" dt="2023-05-18T13:34:30.474" v="48" actId="478"/>
          <ac:spMkLst>
            <pc:docMk/>
            <pc:sldMk cId="843005785" sldId="434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4:48.122" v="49" actId="1076"/>
          <ac:spMkLst>
            <pc:docMk/>
            <pc:sldMk cId="843005785" sldId="434"/>
            <ac:spMk id="11" creationId="{78DC2B8E-CDDD-7A5E-B294-B89BE0FDDC7C}"/>
          </ac:spMkLst>
        </pc:spChg>
        <pc:spChg chg="add mod">
          <ac:chgData name="Leila Scatena Raposo" userId="efd39fea-0d2b-4ae3-883f-65c40e95a1f8" providerId="ADAL" clId="{A6D3CEBC-288A-43E9-99FA-3D589085E984}" dt="2023-05-18T13:35:15.140" v="52" actId="1076"/>
          <ac:spMkLst>
            <pc:docMk/>
            <pc:sldMk cId="843005785" sldId="434"/>
            <ac:spMk id="15" creationId="{E875F3A5-9968-99E5-EDE5-0725EC413838}"/>
          </ac:spMkLst>
        </pc:spChg>
        <pc:spChg chg="mod">
          <ac:chgData name="Leila Scatena Raposo" userId="efd39fea-0d2b-4ae3-883f-65c40e95a1f8" providerId="ADAL" clId="{A6D3CEBC-288A-43E9-99FA-3D589085E984}" dt="2023-05-18T13:34:59.155" v="50" actId="1076"/>
          <ac:spMkLst>
            <pc:docMk/>
            <pc:sldMk cId="843005785" sldId="434"/>
            <ac:spMk id="20" creationId="{CF986F7D-9FF1-96FE-F988-03FFB421857F}"/>
          </ac:spMkLst>
        </pc:spChg>
        <pc:picChg chg="add mod">
          <ac:chgData name="Leila Scatena Raposo" userId="efd39fea-0d2b-4ae3-883f-65c40e95a1f8" providerId="ADAL" clId="{A6D3CEBC-288A-43E9-99FA-3D589085E984}" dt="2023-05-18T15:15:18.560" v="406" actId="1076"/>
          <ac:picMkLst>
            <pc:docMk/>
            <pc:sldMk cId="843005785" sldId="434"/>
            <ac:picMk id="16" creationId="{C449AA28-8A3C-2090-D2EA-9FBA4F57F3C7}"/>
          </ac:picMkLst>
        </pc:picChg>
        <pc:picChg chg="add mod">
          <ac:chgData name="Leila Scatena Raposo" userId="efd39fea-0d2b-4ae3-883f-65c40e95a1f8" providerId="ADAL" clId="{A6D3CEBC-288A-43E9-99FA-3D589085E984}" dt="2023-05-18T15:13:15.968" v="384" actId="1076"/>
          <ac:picMkLst>
            <pc:docMk/>
            <pc:sldMk cId="843005785" sldId="434"/>
            <ac:picMk id="18" creationId="{342484DF-3D58-0073-8605-ADE00278FC8B}"/>
          </ac:picMkLst>
        </pc:picChg>
        <pc:picChg chg="add mod">
          <ac:chgData name="Leila Scatena Raposo" userId="efd39fea-0d2b-4ae3-883f-65c40e95a1f8" providerId="ADAL" clId="{A6D3CEBC-288A-43E9-99FA-3D589085E984}" dt="2023-05-18T15:13:36.800" v="388" actId="1076"/>
          <ac:picMkLst>
            <pc:docMk/>
            <pc:sldMk cId="843005785" sldId="434"/>
            <ac:picMk id="21" creationId="{E9473C4F-DC07-EA21-F779-7DB81EE92B5E}"/>
          </ac:picMkLst>
        </pc:picChg>
        <pc:picChg chg="del">
          <ac:chgData name="Leila Scatena Raposo" userId="efd39fea-0d2b-4ae3-883f-65c40e95a1f8" providerId="ADAL" clId="{A6D3CEBC-288A-43E9-99FA-3D589085E984}" dt="2023-05-18T15:14:28.088" v="395" actId="478"/>
          <ac:picMkLst>
            <pc:docMk/>
            <pc:sldMk cId="843005785" sldId="434"/>
            <ac:picMk id="23" creationId="{81F7C13E-C2CC-6DC4-ABE2-4F410D7074F4}"/>
          </ac:picMkLst>
        </pc:picChg>
        <pc:picChg chg="del">
          <ac:chgData name="Leila Scatena Raposo" userId="efd39fea-0d2b-4ae3-883f-65c40e95a1f8" providerId="ADAL" clId="{A6D3CEBC-288A-43E9-99FA-3D589085E984}" dt="2023-05-18T15:13:30.662" v="385" actId="478"/>
          <ac:picMkLst>
            <pc:docMk/>
            <pc:sldMk cId="843005785" sldId="434"/>
            <ac:picMk id="24" creationId="{87CEBFBC-36CB-5069-61BE-5D0BD36B1653}"/>
          </ac:picMkLst>
        </pc:picChg>
        <pc:picChg chg="del">
          <ac:chgData name="Leila Scatena Raposo" userId="efd39fea-0d2b-4ae3-883f-65c40e95a1f8" providerId="ADAL" clId="{A6D3CEBC-288A-43E9-99FA-3D589085E984}" dt="2023-05-18T13:34:30.474" v="48" actId="478"/>
          <ac:picMkLst>
            <pc:docMk/>
            <pc:sldMk cId="843005785" sldId="434"/>
            <ac:picMk id="25" creationId="{24B1A700-A416-039D-A7A7-D527008BB98B}"/>
          </ac:picMkLst>
        </pc:picChg>
        <pc:picChg chg="mod">
          <ac:chgData name="Leila Scatena Raposo" userId="efd39fea-0d2b-4ae3-883f-65c40e95a1f8" providerId="ADAL" clId="{A6D3CEBC-288A-43E9-99FA-3D589085E984}" dt="2023-05-18T15:14:57.464" v="404" actId="1076"/>
          <ac:picMkLst>
            <pc:docMk/>
            <pc:sldMk cId="843005785" sldId="434"/>
            <ac:picMk id="26" creationId="{EFDC343A-8DEC-D29D-7D8B-13EC00EFF924}"/>
          </ac:picMkLst>
        </pc:picChg>
        <pc:picChg chg="mod">
          <ac:chgData name="Leila Scatena Raposo" userId="efd39fea-0d2b-4ae3-883f-65c40e95a1f8" providerId="ADAL" clId="{A6D3CEBC-288A-43E9-99FA-3D589085E984}" dt="2023-05-18T15:14:07.958" v="394" actId="1076"/>
          <ac:picMkLst>
            <pc:docMk/>
            <pc:sldMk cId="843005785" sldId="434"/>
            <ac:picMk id="27" creationId="{E02F98BA-E9E9-0CAB-24B7-850A43259523}"/>
          </ac:picMkLst>
        </pc:picChg>
        <pc:picChg chg="add mod">
          <ac:chgData name="Leila Scatena Raposo" userId="efd39fea-0d2b-4ae3-883f-65c40e95a1f8" providerId="ADAL" clId="{A6D3CEBC-288A-43E9-99FA-3D589085E984}" dt="2023-05-18T15:14:05.808" v="393" actId="14100"/>
          <ac:picMkLst>
            <pc:docMk/>
            <pc:sldMk cId="843005785" sldId="434"/>
            <ac:picMk id="29" creationId="{E1B3C6C1-8553-2970-013C-14BCE63E373C}"/>
          </ac:picMkLst>
        </pc:picChg>
        <pc:picChg chg="add mod">
          <ac:chgData name="Leila Scatena Raposo" userId="efd39fea-0d2b-4ae3-883f-65c40e95a1f8" providerId="ADAL" clId="{A6D3CEBC-288A-43E9-99FA-3D589085E984}" dt="2023-05-18T15:14:38.039" v="400" actId="1076"/>
          <ac:picMkLst>
            <pc:docMk/>
            <pc:sldMk cId="843005785" sldId="434"/>
            <ac:picMk id="31" creationId="{749FEC25-E586-F68A-5A22-4BC8EB853C03}"/>
          </ac:picMkLst>
        </pc:picChg>
        <pc:picChg chg="add mod">
          <ac:chgData name="Leila Scatena Raposo" userId="efd39fea-0d2b-4ae3-883f-65c40e95a1f8" providerId="ADAL" clId="{A6D3CEBC-288A-43E9-99FA-3D589085E984}" dt="2023-05-18T15:15:01.216" v="405" actId="1076"/>
          <ac:picMkLst>
            <pc:docMk/>
            <pc:sldMk cId="843005785" sldId="434"/>
            <ac:picMk id="33" creationId="{DD113C92-C60B-DDDB-AB8D-CDE63274A9C7}"/>
          </ac:picMkLst>
        </pc:picChg>
        <pc:picChg chg="add mod">
          <ac:chgData name="Leila Scatena Raposo" userId="efd39fea-0d2b-4ae3-883f-65c40e95a1f8" providerId="ADAL" clId="{A6D3CEBC-288A-43E9-99FA-3D589085E984}" dt="2023-05-18T15:15:29.314" v="411" actId="1076"/>
          <ac:picMkLst>
            <pc:docMk/>
            <pc:sldMk cId="843005785" sldId="434"/>
            <ac:picMk id="35" creationId="{34C1403B-829A-FDED-841C-F0FB2EA46A01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3:44.693" v="445" actId="1076"/>
        <pc:sldMkLst>
          <pc:docMk/>
          <pc:sldMk cId="2278661596" sldId="435"/>
        </pc:sldMkLst>
        <pc:picChg chg="add mod">
          <ac:chgData name="Leila Scatena Raposo" userId="efd39fea-0d2b-4ae3-883f-65c40e95a1f8" providerId="ADAL" clId="{A6D3CEBC-288A-43E9-99FA-3D589085E984}" dt="2023-05-18T16:12:43.055" v="433" actId="14100"/>
          <ac:picMkLst>
            <pc:docMk/>
            <pc:sldMk cId="2278661596" sldId="435"/>
            <ac:picMk id="6" creationId="{94FC6F72-16F1-9179-2FC9-D020E422BD7B}"/>
          </ac:picMkLst>
        </pc:picChg>
        <pc:picChg chg="del">
          <ac:chgData name="Leila Scatena Raposo" userId="efd39fea-0d2b-4ae3-883f-65c40e95a1f8" providerId="ADAL" clId="{A6D3CEBC-288A-43E9-99FA-3D589085E984}" dt="2023-05-18T16:13:17.622" v="438" actId="478"/>
          <ac:picMkLst>
            <pc:docMk/>
            <pc:sldMk cId="2278661596" sldId="435"/>
            <ac:picMk id="15" creationId="{BBD184FF-3FDF-D7A1-CB8D-F99AD3874518}"/>
          </ac:picMkLst>
        </pc:picChg>
        <pc:picChg chg="del">
          <ac:chgData name="Leila Scatena Raposo" userId="efd39fea-0d2b-4ae3-883f-65c40e95a1f8" providerId="ADAL" clId="{A6D3CEBC-288A-43E9-99FA-3D589085E984}" dt="2023-05-18T16:12:58.375" v="434" actId="478"/>
          <ac:picMkLst>
            <pc:docMk/>
            <pc:sldMk cId="2278661596" sldId="435"/>
            <ac:picMk id="16" creationId="{CD7C099E-6AB0-6EF9-131B-DFCC4343C471}"/>
          </ac:picMkLst>
        </pc:picChg>
        <pc:picChg chg="del">
          <ac:chgData name="Leila Scatena Raposo" userId="efd39fea-0d2b-4ae3-883f-65c40e95a1f8" providerId="ADAL" clId="{A6D3CEBC-288A-43E9-99FA-3D589085E984}" dt="2023-05-18T16:12:36.703" v="429" actId="478"/>
          <ac:picMkLst>
            <pc:docMk/>
            <pc:sldMk cId="2278661596" sldId="435"/>
            <ac:picMk id="17" creationId="{89799507-E7DB-1980-9F90-05C040096D0A}"/>
          </ac:picMkLst>
        </pc:picChg>
        <pc:picChg chg="add mod">
          <ac:chgData name="Leila Scatena Raposo" userId="efd39fea-0d2b-4ae3-883f-65c40e95a1f8" providerId="ADAL" clId="{A6D3CEBC-288A-43E9-99FA-3D589085E984}" dt="2023-05-18T16:13:04.387" v="437" actId="1076"/>
          <ac:picMkLst>
            <pc:docMk/>
            <pc:sldMk cId="2278661596" sldId="435"/>
            <ac:picMk id="18" creationId="{136E77F5-65B7-A33A-97FD-57E7824DF66E}"/>
          </ac:picMkLst>
        </pc:picChg>
        <pc:picChg chg="add mod">
          <ac:chgData name="Leila Scatena Raposo" userId="efd39fea-0d2b-4ae3-883f-65c40e95a1f8" providerId="ADAL" clId="{A6D3CEBC-288A-43E9-99FA-3D589085E984}" dt="2023-05-18T16:13:24.143" v="441" actId="1076"/>
          <ac:picMkLst>
            <pc:docMk/>
            <pc:sldMk cId="2278661596" sldId="435"/>
            <ac:picMk id="20" creationId="{E1BA9D63-5CE0-63D4-1EC6-176F2AC2E750}"/>
          </ac:picMkLst>
        </pc:picChg>
        <pc:picChg chg="add mod">
          <ac:chgData name="Leila Scatena Raposo" userId="efd39fea-0d2b-4ae3-883f-65c40e95a1f8" providerId="ADAL" clId="{A6D3CEBC-288A-43E9-99FA-3D589085E984}" dt="2023-05-18T16:13:44.693" v="445" actId="1076"/>
          <ac:picMkLst>
            <pc:docMk/>
            <pc:sldMk cId="2278661596" sldId="435"/>
            <ac:picMk id="22" creationId="{11877019-3C2C-ED1A-AA9B-07BF0BFFF802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5:33.107" v="461" actId="1076"/>
        <pc:sldMkLst>
          <pc:docMk/>
          <pc:sldMk cId="2999099728" sldId="436"/>
        </pc:sldMkLst>
        <pc:picChg chg="del">
          <ac:chgData name="Leila Scatena Raposo" userId="efd39fea-0d2b-4ae3-883f-65c40e95a1f8" providerId="ADAL" clId="{A6D3CEBC-288A-43E9-99FA-3D589085E984}" dt="2023-05-18T16:14:03.785" v="446" actId="478"/>
          <ac:picMkLst>
            <pc:docMk/>
            <pc:sldMk cId="2999099728" sldId="436"/>
            <ac:picMk id="9" creationId="{BB59B517-7A18-8F4D-9B77-A12B53D4B8BB}"/>
          </ac:picMkLst>
        </pc:picChg>
        <pc:picChg chg="add mod">
          <ac:chgData name="Leila Scatena Raposo" userId="efd39fea-0d2b-4ae3-883f-65c40e95a1f8" providerId="ADAL" clId="{A6D3CEBC-288A-43E9-99FA-3D589085E984}" dt="2023-05-18T16:14:09.131" v="449" actId="1076"/>
          <ac:picMkLst>
            <pc:docMk/>
            <pc:sldMk cId="2999099728" sldId="436"/>
            <ac:picMk id="16" creationId="{9ED7522C-6566-6041-5024-74235094BFE3}"/>
          </ac:picMkLst>
        </pc:picChg>
        <pc:picChg chg="add mod">
          <ac:chgData name="Leila Scatena Raposo" userId="efd39fea-0d2b-4ae3-883f-65c40e95a1f8" providerId="ADAL" clId="{A6D3CEBC-288A-43E9-99FA-3D589085E984}" dt="2023-05-18T16:15:33.107" v="461" actId="1076"/>
          <ac:picMkLst>
            <pc:docMk/>
            <pc:sldMk cId="2999099728" sldId="436"/>
            <ac:picMk id="18" creationId="{D0C56235-FF19-79E9-DFDA-E0E915B3115F}"/>
          </ac:picMkLst>
        </pc:picChg>
        <pc:picChg chg="add mod">
          <ac:chgData name="Leila Scatena Raposo" userId="efd39fea-0d2b-4ae3-883f-65c40e95a1f8" providerId="ADAL" clId="{A6D3CEBC-288A-43E9-99FA-3D589085E984}" dt="2023-05-18T16:15:03.266" v="456" actId="1076"/>
          <ac:picMkLst>
            <pc:docMk/>
            <pc:sldMk cId="2999099728" sldId="436"/>
            <ac:picMk id="20" creationId="{45DACCEB-9CA0-96F5-51E3-01D88441DF18}"/>
          </ac:picMkLst>
        </pc:picChg>
        <pc:picChg chg="add mod">
          <ac:chgData name="Leila Scatena Raposo" userId="efd39fea-0d2b-4ae3-883f-65c40e95a1f8" providerId="ADAL" clId="{A6D3CEBC-288A-43E9-99FA-3D589085E984}" dt="2023-05-18T16:15:23.557" v="460" actId="14100"/>
          <ac:picMkLst>
            <pc:docMk/>
            <pc:sldMk cId="2999099728" sldId="436"/>
            <ac:picMk id="22" creationId="{1EE533A6-DA80-8976-897A-4C407623AF0A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39:36.305" v="62" actId="790"/>
        <pc:sldMkLst>
          <pc:docMk/>
          <pc:sldMk cId="4234196626" sldId="437"/>
        </pc:sldMkLst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3" creationId="{F95AD494-8B52-8FED-2B12-7B07916A0E78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7" creationId="{D9847572-A7E9-A460-CE2E-83C32CF9EF73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8" creationId="{F11E3480-C3FA-51BF-1A7D-444E2E8BB62A}"/>
          </ac:spMkLst>
        </pc:spChg>
      </pc:sldChg>
      <pc:sldChg chg="modSp mod">
        <pc:chgData name="Leila Scatena Raposo" userId="efd39fea-0d2b-4ae3-883f-65c40e95a1f8" providerId="ADAL" clId="{A6D3CEBC-288A-43E9-99FA-3D589085E984}" dt="2023-05-18T13:41:23.692" v="65" actId="790"/>
        <pc:sldMkLst>
          <pc:docMk/>
          <pc:sldMk cId="3013574698" sldId="438"/>
        </pc:sldMkLst>
        <pc:spChg chg="mod">
          <ac:chgData name="Leila Scatena Raposo" userId="efd39fea-0d2b-4ae3-883f-65c40e95a1f8" providerId="ADAL" clId="{A6D3CEBC-288A-43E9-99FA-3D589085E984}" dt="2023-05-18T13:41:23.692" v="65" actId="790"/>
          <ac:spMkLst>
            <pc:docMk/>
            <pc:sldMk cId="3013574698" sldId="438"/>
            <ac:spMk id="6" creationId="{6D7F28B6-4674-BAD1-F7B5-6A5C5461DD3D}"/>
          </ac:spMkLst>
        </pc:spChg>
      </pc:sldChg>
      <pc:sldChg chg="modSp mod">
        <pc:chgData name="Leila Scatena Raposo" userId="efd39fea-0d2b-4ae3-883f-65c40e95a1f8" providerId="ADAL" clId="{A6D3CEBC-288A-43E9-99FA-3D589085E984}" dt="2023-05-18T13:40:08.501" v="63" actId="790"/>
        <pc:sldMkLst>
          <pc:docMk/>
          <pc:sldMk cId="960635429" sldId="439"/>
        </pc:sldMkLst>
        <pc:spChg chg="mod">
          <ac:chgData name="Leila Scatena Raposo" userId="efd39fea-0d2b-4ae3-883f-65c40e95a1f8" providerId="ADAL" clId="{A6D3CEBC-288A-43E9-99FA-3D589085E984}" dt="2023-05-18T13:40:08.501" v="63" actId="790"/>
          <ac:spMkLst>
            <pc:docMk/>
            <pc:sldMk cId="960635429" sldId="439"/>
            <ac:spMk id="22" creationId="{C4CC9DD3-49C8-6EFD-50C9-0F1313ABC169}"/>
          </ac:spMkLst>
        </pc:spChg>
      </pc:sldChg>
      <pc:sldChg chg="modSp mod">
        <pc:chgData name="Leila Scatena Raposo" userId="efd39fea-0d2b-4ae3-883f-65c40e95a1f8" providerId="ADAL" clId="{A6D3CEBC-288A-43E9-99FA-3D589085E984}" dt="2023-05-18T13:42:40.436" v="68" actId="313"/>
        <pc:sldMkLst>
          <pc:docMk/>
          <pc:sldMk cId="670487910" sldId="440"/>
        </pc:sldMkLst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3" creationId="{AFF7BFEC-4454-EF82-8CA1-8161C00266B7}"/>
          </ac:spMkLst>
        </pc:spChg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7" creationId="{C88D35CF-337D-B9EA-9C6E-0B35B6CD6726}"/>
          </ac:spMkLst>
        </pc:spChg>
        <pc:graphicFrameChg chg="mod">
          <ac:chgData name="Leila Scatena Raposo" userId="efd39fea-0d2b-4ae3-883f-65c40e95a1f8" providerId="ADAL" clId="{A6D3CEBC-288A-43E9-99FA-3D589085E984}" dt="2023-05-18T13:42:40.436" v="68" actId="313"/>
          <ac:graphicFrameMkLst>
            <pc:docMk/>
            <pc:sldMk cId="670487910" sldId="440"/>
            <ac:graphicFrameMk id="5" creationId="{97D3640D-583B-C15F-052B-221C228F8AD2}"/>
          </ac:graphicFrameMkLst>
        </pc:graphicFrameChg>
      </pc:sldChg>
      <pc:sldChg chg="modSp mod">
        <pc:chgData name="Leila Scatena Raposo" userId="efd39fea-0d2b-4ae3-883f-65c40e95a1f8" providerId="ADAL" clId="{A6D3CEBC-288A-43E9-99FA-3D589085E984}" dt="2023-05-18T13:43:06.908" v="69" actId="790"/>
        <pc:sldMkLst>
          <pc:docMk/>
          <pc:sldMk cId="3192707182" sldId="441"/>
        </pc:sldMkLst>
        <pc:spChg chg="mod">
          <ac:chgData name="Leila Scatena Raposo" userId="efd39fea-0d2b-4ae3-883f-65c40e95a1f8" providerId="ADAL" clId="{A6D3CEBC-288A-43E9-99FA-3D589085E984}" dt="2023-05-18T13:43:06.908" v="69" actId="790"/>
          <ac:spMkLst>
            <pc:docMk/>
            <pc:sldMk cId="3192707182" sldId="441"/>
            <ac:spMk id="7" creationId="{C88D35CF-337D-B9EA-9C6E-0B35B6CD6726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5:36.248" v="536"/>
        <pc:sldMkLst>
          <pc:docMk/>
          <pc:sldMk cId="2625983084" sldId="443"/>
        </pc:sldMkLst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8" creationId="{F3C3AE17-4C80-47E4-0CB9-2A67E8DE441D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9" creationId="{754D78DF-8495-046A-7E79-069214301C2C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0" creationId="{568B466C-AF43-ADB4-DE7F-22B1165E6450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1" creationId="{B577F57E-B188-0091-3D20-DA8CA224A58B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2" creationId="{63180F76-0270-A34D-97FC-F5DF9B6302BF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3" creationId="{EFE0A001-4B6D-C43B-0576-0B51A509047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00.914" v="537"/>
        <pc:sldMkLst>
          <pc:docMk/>
          <pc:sldMk cId="2861842507" sldId="444"/>
        </pc:sldMkLst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7" creationId="{8DA2E4B0-3596-795E-88D8-544F2A02FC6F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9" creationId="{EC57283E-26FB-40BD-0A1F-6294399B6F7E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0" creationId="{C1DEC787-EFF9-A59C-F06D-68FA344788D9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1" creationId="{A54311E8-1343-48A6-B2A0-B2979BBB3AE1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2" creationId="{2ABE8144-A2F7-4FE8-92F0-EE6B53340ECB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3" creationId="{04D729A4-C92A-B34E-5BDC-9B5DCC53767C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0:06.304" v="274" actId="1076"/>
        <pc:sldMkLst>
          <pc:docMk/>
          <pc:sldMk cId="1093678407" sldId="446"/>
        </pc:sldMkLst>
        <pc:spChg chg="add mod">
          <ac:chgData name="Leila Scatena Raposo" userId="efd39fea-0d2b-4ae3-883f-65c40e95a1f8" providerId="ADAL" clId="{A6D3CEBC-288A-43E9-99FA-3D589085E984}" dt="2023-05-18T14:37:56.494" v="252" actId="1076"/>
          <ac:spMkLst>
            <pc:docMk/>
            <pc:sldMk cId="1093678407" sldId="446"/>
            <ac:spMk id="18" creationId="{A05DEF9B-6F5A-F5DF-F91B-D6C9EFE0630C}"/>
          </ac:spMkLst>
        </pc:spChg>
        <pc:spChg chg="add mod">
          <ac:chgData name="Leila Scatena Raposo" userId="efd39fea-0d2b-4ae3-883f-65c40e95a1f8" providerId="ADAL" clId="{A6D3CEBC-288A-43E9-99FA-3D589085E984}" dt="2023-05-18T14:38:22.384" v="256" actId="1076"/>
          <ac:spMkLst>
            <pc:docMk/>
            <pc:sldMk cId="1093678407" sldId="446"/>
            <ac:spMk id="19" creationId="{E5347537-DF58-AA93-1032-FF0088901F8A}"/>
          </ac:spMkLst>
        </pc:spChg>
        <pc:spChg chg="add mod">
          <ac:chgData name="Leila Scatena Raposo" userId="efd39fea-0d2b-4ae3-883f-65c40e95a1f8" providerId="ADAL" clId="{A6D3CEBC-288A-43E9-99FA-3D589085E984}" dt="2023-05-18T14:39:12.824" v="264" actId="1076"/>
          <ac:spMkLst>
            <pc:docMk/>
            <pc:sldMk cId="1093678407" sldId="446"/>
            <ac:spMk id="20" creationId="{2F41D24A-81E0-22EB-82BF-7984D4D95B29}"/>
          </ac:spMkLst>
        </pc:spChg>
        <pc:spChg chg="add mod">
          <ac:chgData name="Leila Scatena Raposo" userId="efd39fea-0d2b-4ae3-883f-65c40e95a1f8" providerId="ADAL" clId="{A6D3CEBC-288A-43E9-99FA-3D589085E984}" dt="2023-05-18T14:39:41.031" v="270" actId="1076"/>
          <ac:spMkLst>
            <pc:docMk/>
            <pc:sldMk cId="1093678407" sldId="446"/>
            <ac:spMk id="21" creationId="{CF6C0021-2DF6-E677-4CD3-3513B29CB107}"/>
          </ac:spMkLst>
        </pc:spChg>
        <pc:spChg chg="add mod">
          <ac:chgData name="Leila Scatena Raposo" userId="efd39fea-0d2b-4ae3-883f-65c40e95a1f8" providerId="ADAL" clId="{A6D3CEBC-288A-43E9-99FA-3D589085E984}" dt="2023-05-18T14:40:06.304" v="274" actId="1076"/>
          <ac:spMkLst>
            <pc:docMk/>
            <pc:sldMk cId="1093678407" sldId="446"/>
            <ac:spMk id="22" creationId="{9C14540D-E7D7-285C-C7BF-404F9EA374A8}"/>
          </ac:spMkLst>
        </pc:spChg>
        <pc:spChg chg="add mod">
          <ac:chgData name="Leila Scatena Raposo" userId="efd39fea-0d2b-4ae3-883f-65c40e95a1f8" providerId="ADAL" clId="{A6D3CEBC-288A-43E9-99FA-3D589085E984}" dt="2023-05-18T14:38:48.374" v="260" actId="1076"/>
          <ac:spMkLst>
            <pc:docMk/>
            <pc:sldMk cId="1093678407" sldId="446"/>
            <ac:spMk id="23" creationId="{B1156425-005E-A126-AE8C-3C1B757E08AE}"/>
          </ac:spMkLst>
        </pc:spChg>
        <pc:picChg chg="mod">
          <ac:chgData name="Leila Scatena Raposo" userId="efd39fea-0d2b-4ae3-883f-65c40e95a1f8" providerId="ADAL" clId="{A6D3CEBC-288A-43E9-99FA-3D589085E984}" dt="2023-05-18T14:39:35.857" v="269" actId="1076"/>
          <ac:picMkLst>
            <pc:docMk/>
            <pc:sldMk cId="1093678407" sldId="446"/>
            <ac:picMk id="15" creationId="{740DF5DB-C921-A401-4A99-8D402FE7516F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43:03.322" v="298" actId="1076"/>
        <pc:sldMkLst>
          <pc:docMk/>
          <pc:sldMk cId="2742355483" sldId="447"/>
        </pc:sldMkLst>
        <pc:spChg chg="add mod">
          <ac:chgData name="Leila Scatena Raposo" userId="efd39fea-0d2b-4ae3-883f-65c40e95a1f8" providerId="ADAL" clId="{A6D3CEBC-288A-43E9-99FA-3D589085E984}" dt="2023-05-18T14:41:00.710" v="278" actId="1076"/>
          <ac:spMkLst>
            <pc:docMk/>
            <pc:sldMk cId="2742355483" sldId="447"/>
            <ac:spMk id="17" creationId="{9DB8534F-F1E4-A856-DF6B-4AB172162947}"/>
          </ac:spMkLst>
        </pc:spChg>
        <pc:spChg chg="add mod">
          <ac:chgData name="Leila Scatena Raposo" userId="efd39fea-0d2b-4ae3-883f-65c40e95a1f8" providerId="ADAL" clId="{A6D3CEBC-288A-43E9-99FA-3D589085E984}" dt="2023-05-18T14:41:21.670" v="282" actId="1076"/>
          <ac:spMkLst>
            <pc:docMk/>
            <pc:sldMk cId="2742355483" sldId="447"/>
            <ac:spMk id="19" creationId="{51BD5049-FB10-AB64-B15D-152AF67D174D}"/>
          </ac:spMkLst>
        </pc:spChg>
        <pc:spChg chg="add mod">
          <ac:chgData name="Leila Scatena Raposo" userId="efd39fea-0d2b-4ae3-883f-65c40e95a1f8" providerId="ADAL" clId="{A6D3CEBC-288A-43E9-99FA-3D589085E984}" dt="2023-05-18T14:41:45.240" v="286" actId="1076"/>
          <ac:spMkLst>
            <pc:docMk/>
            <pc:sldMk cId="2742355483" sldId="447"/>
            <ac:spMk id="20" creationId="{91ECE22E-FCD6-46BA-AD55-7A84EBB8BFF4}"/>
          </ac:spMkLst>
        </pc:spChg>
        <pc:spChg chg="add mod">
          <ac:chgData name="Leila Scatena Raposo" userId="efd39fea-0d2b-4ae3-883f-65c40e95a1f8" providerId="ADAL" clId="{A6D3CEBC-288A-43E9-99FA-3D589085E984}" dt="2023-05-18T14:42:10.648" v="290" actId="1076"/>
          <ac:spMkLst>
            <pc:docMk/>
            <pc:sldMk cId="2742355483" sldId="447"/>
            <ac:spMk id="21" creationId="{2B73E1F1-C46A-1BEE-09E5-AF0CCE141B9F}"/>
          </ac:spMkLst>
        </pc:spChg>
        <pc:spChg chg="add mod">
          <ac:chgData name="Leila Scatena Raposo" userId="efd39fea-0d2b-4ae3-883f-65c40e95a1f8" providerId="ADAL" clId="{A6D3CEBC-288A-43E9-99FA-3D589085E984}" dt="2023-05-18T14:42:38.786" v="294" actId="1076"/>
          <ac:spMkLst>
            <pc:docMk/>
            <pc:sldMk cId="2742355483" sldId="447"/>
            <ac:spMk id="22" creationId="{66210639-146C-6C22-5786-D96610175013}"/>
          </ac:spMkLst>
        </pc:spChg>
        <pc:spChg chg="add mod">
          <ac:chgData name="Leila Scatena Raposo" userId="efd39fea-0d2b-4ae3-883f-65c40e95a1f8" providerId="ADAL" clId="{A6D3CEBC-288A-43E9-99FA-3D589085E984}" dt="2023-05-18T14:43:03.322" v="298" actId="1076"/>
          <ac:spMkLst>
            <pc:docMk/>
            <pc:sldMk cId="2742355483" sldId="447"/>
            <ac:spMk id="23" creationId="{DCE00BDF-35E4-991B-0720-EE0F7850CA5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21.235" v="540"/>
        <pc:sldMkLst>
          <pc:docMk/>
          <pc:sldMk cId="884965296" sldId="452"/>
        </pc:sldMkLst>
        <pc:spChg chg="add mod">
          <ac:chgData name="Leila Scatena Raposo" userId="efd39fea-0d2b-4ae3-883f-65c40e95a1f8" providerId="ADAL" clId="{A6D3CEBC-288A-43E9-99FA-3D589085E984}" dt="2023-05-18T16:26:21.235" v="540"/>
          <ac:spMkLst>
            <pc:docMk/>
            <pc:sldMk cId="884965296" sldId="452"/>
            <ac:spMk id="4" creationId="{6D8D6290-6ABF-B7E9-28D0-42D8A7FAD806}"/>
          </ac:spMkLst>
        </pc:spChg>
      </pc:sldChg>
      <pc:sldChg chg="del">
        <pc:chgData name="Leila Scatena Raposo" userId="efd39fea-0d2b-4ae3-883f-65c40e95a1f8" providerId="ADAL" clId="{A6D3CEBC-288A-43E9-99FA-3D589085E984}" dt="2023-05-18T16:28:41.543" v="574" actId="47"/>
        <pc:sldMkLst>
          <pc:docMk/>
          <pc:sldMk cId="3468609954" sldId="454"/>
        </pc:sldMkLst>
      </pc:sldChg>
      <pc:sldChg chg="del">
        <pc:chgData name="Leila Scatena Raposo" userId="efd39fea-0d2b-4ae3-883f-65c40e95a1f8" providerId="ADAL" clId="{A6D3CEBC-288A-43E9-99FA-3D589085E984}" dt="2023-05-18T16:28:40.304" v="573" actId="47"/>
        <pc:sldMkLst>
          <pc:docMk/>
          <pc:sldMk cId="2185986610" sldId="455"/>
        </pc:sldMkLst>
      </pc:sldChg>
      <pc:sldChg chg="del">
        <pc:chgData name="Leila Scatena Raposo" userId="efd39fea-0d2b-4ae3-883f-65c40e95a1f8" providerId="ADAL" clId="{A6D3CEBC-288A-43E9-99FA-3D589085E984}" dt="2023-05-18T16:28:42.546" v="575" actId="47"/>
        <pc:sldMkLst>
          <pc:docMk/>
          <pc:sldMk cId="208558366" sldId="456"/>
        </pc:sldMkLst>
      </pc:sldChg>
      <pc:sldChg chg="addSp delSp modSp mod">
        <pc:chgData name="Leila Scatena Raposo" userId="efd39fea-0d2b-4ae3-883f-65c40e95a1f8" providerId="ADAL" clId="{A6D3CEBC-288A-43E9-99FA-3D589085E984}" dt="2023-05-18T16:22:03.233" v="522" actId="1076"/>
        <pc:sldMkLst>
          <pc:docMk/>
          <pc:sldMk cId="20187201" sldId="460"/>
        </pc:sldMkLst>
        <pc:spChg chg="add mod">
          <ac:chgData name="Leila Scatena Raposo" userId="efd39fea-0d2b-4ae3-883f-65c40e95a1f8" providerId="ADAL" clId="{A6D3CEBC-288A-43E9-99FA-3D589085E984}" dt="2023-05-18T16:21:05.914" v="511" actId="1076"/>
          <ac:spMkLst>
            <pc:docMk/>
            <pc:sldMk cId="20187201" sldId="460"/>
            <ac:spMk id="9" creationId="{F6EA51A0-73E0-9966-2265-11A2FDF94B79}"/>
          </ac:spMkLst>
        </pc:spChg>
        <pc:spChg chg="add del mod">
          <ac:chgData name="Leila Scatena Raposo" userId="efd39fea-0d2b-4ae3-883f-65c40e95a1f8" providerId="ADAL" clId="{A6D3CEBC-288A-43E9-99FA-3D589085E984}" dt="2023-05-18T16:21:23.385" v="513" actId="478"/>
          <ac:spMkLst>
            <pc:docMk/>
            <pc:sldMk cId="20187201" sldId="460"/>
            <ac:spMk id="11" creationId="{C57156D9-A024-D5E2-B696-198CC635DCF3}"/>
          </ac:spMkLst>
        </pc:spChg>
        <pc:spChg chg="add del mod">
          <ac:chgData name="Leila Scatena Raposo" userId="efd39fea-0d2b-4ae3-883f-65c40e95a1f8" providerId="ADAL" clId="{A6D3CEBC-288A-43E9-99FA-3D589085E984}" dt="2023-05-18T16:21:50.855" v="517" actId="478"/>
          <ac:spMkLst>
            <pc:docMk/>
            <pc:sldMk cId="20187201" sldId="460"/>
            <ac:spMk id="13" creationId="{ED9294F1-5A72-119F-970E-08B2C09385D0}"/>
          </ac:spMkLst>
        </pc:spChg>
        <pc:picChg chg="add mod">
          <ac:chgData name="Leila Scatena Raposo" userId="efd39fea-0d2b-4ae3-883f-65c40e95a1f8" providerId="ADAL" clId="{A6D3CEBC-288A-43E9-99FA-3D589085E984}" dt="2023-05-18T15:08:04.048" v="343" actId="1076"/>
          <ac:picMkLst>
            <pc:docMk/>
            <pc:sldMk cId="20187201" sldId="460"/>
            <ac:picMk id="6" creationId="{5D8E6394-C316-81F7-4624-113A4AB0AD4B}"/>
          </ac:picMkLst>
        </pc:picChg>
        <pc:picChg chg="add mod">
          <ac:chgData name="Leila Scatena Raposo" userId="efd39fea-0d2b-4ae3-883f-65c40e95a1f8" providerId="ADAL" clId="{A6D3CEBC-288A-43E9-99FA-3D589085E984}" dt="2023-05-18T15:08:30.352" v="350" actId="1076"/>
          <ac:picMkLst>
            <pc:docMk/>
            <pc:sldMk cId="20187201" sldId="460"/>
            <ac:picMk id="8" creationId="{C2EA97CD-68FE-1927-F6BC-B58C9ACE2CDF}"/>
          </ac:picMkLst>
        </pc:picChg>
        <pc:picChg chg="add mod">
          <ac:chgData name="Leila Scatena Raposo" userId="efd39fea-0d2b-4ae3-883f-65c40e95a1f8" providerId="ADAL" clId="{A6D3CEBC-288A-43E9-99FA-3D589085E984}" dt="2023-05-18T16:21:30.235" v="516" actId="1076"/>
          <ac:picMkLst>
            <pc:docMk/>
            <pc:sldMk cId="20187201" sldId="460"/>
            <ac:picMk id="15" creationId="{C4D4F3C9-6AFF-272F-F18D-7DE4F3CEDB92}"/>
          </ac:picMkLst>
        </pc:picChg>
        <pc:picChg chg="mod">
          <ac:chgData name="Leila Scatena Raposo" userId="efd39fea-0d2b-4ae3-883f-65c40e95a1f8" providerId="ADAL" clId="{A6D3CEBC-288A-43E9-99FA-3D589085E984}" dt="2023-05-18T16:21:07.901" v="512" actId="1076"/>
          <ac:picMkLst>
            <pc:docMk/>
            <pc:sldMk cId="20187201" sldId="460"/>
            <ac:picMk id="22" creationId="{55F5CF20-A86C-0915-152E-CD79A49D4850}"/>
          </ac:picMkLst>
        </pc:picChg>
        <pc:picChg chg="del">
          <ac:chgData name="Leila Scatena Raposo" userId="efd39fea-0d2b-4ae3-883f-65c40e95a1f8" providerId="ADAL" clId="{A6D3CEBC-288A-43E9-99FA-3D589085E984}" dt="2023-05-18T15:07:57.351" v="339" actId="478"/>
          <ac:picMkLst>
            <pc:docMk/>
            <pc:sldMk cId="20187201" sldId="460"/>
            <ac:picMk id="24" creationId="{827FB0E2-E5AE-6657-312A-445CDBF48CA1}"/>
          </ac:picMkLst>
        </pc:picChg>
        <pc:picChg chg="mod">
          <ac:chgData name="Leila Scatena Raposo" userId="efd39fea-0d2b-4ae3-883f-65c40e95a1f8" providerId="ADAL" clId="{A6D3CEBC-288A-43E9-99FA-3D589085E984}" dt="2023-05-18T16:22:03.233" v="522" actId="1076"/>
          <ac:picMkLst>
            <pc:docMk/>
            <pc:sldMk cId="20187201" sldId="460"/>
            <ac:picMk id="25" creationId="{D107FC63-DDDF-C4EE-021D-19A94ACFBDE9}"/>
          </ac:picMkLst>
        </pc:picChg>
        <pc:picChg chg="del">
          <ac:chgData name="Leila Scatena Raposo" userId="efd39fea-0d2b-4ae3-883f-65c40e95a1f8" providerId="ADAL" clId="{A6D3CEBC-288A-43E9-99FA-3D589085E984}" dt="2023-05-18T15:08:19.623" v="344" actId="478"/>
          <ac:picMkLst>
            <pc:docMk/>
            <pc:sldMk cId="20187201" sldId="460"/>
            <ac:picMk id="26" creationId="{C2DBB90D-1F27-56CF-7A78-3CD2303EC0FE}"/>
          </ac:picMkLst>
        </pc:picChg>
        <pc:picChg chg="add mod">
          <ac:chgData name="Leila Scatena Raposo" userId="efd39fea-0d2b-4ae3-883f-65c40e95a1f8" providerId="ADAL" clId="{A6D3CEBC-288A-43E9-99FA-3D589085E984}" dt="2023-05-18T16:22:01.960" v="521" actId="1076"/>
          <ac:picMkLst>
            <pc:docMk/>
            <pc:sldMk cId="20187201" sldId="460"/>
            <ac:picMk id="27" creationId="{6B5E0A13-4575-4D28-2C34-45D0612E89B6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20:22.077" v="504" actId="1076"/>
        <pc:sldMkLst>
          <pc:docMk/>
          <pc:sldMk cId="1304481535" sldId="461"/>
        </pc:sldMkLst>
        <pc:spChg chg="add del mod">
          <ac:chgData name="Leila Scatena Raposo" userId="efd39fea-0d2b-4ae3-883f-65c40e95a1f8" providerId="ADAL" clId="{A6D3CEBC-288A-43E9-99FA-3D589085E984}" dt="2023-05-18T16:20:13.666" v="500" actId="478"/>
          <ac:spMkLst>
            <pc:docMk/>
            <pc:sldMk cId="1304481535" sldId="461"/>
            <ac:spMk id="27" creationId="{45D42E6B-53EA-6CA7-75F9-0E9546ECF5E5}"/>
          </ac:spMkLst>
        </pc:spChg>
        <pc:spChg chg="add mod">
          <ac:chgData name="Leila Scatena Raposo" userId="efd39fea-0d2b-4ae3-883f-65c40e95a1f8" providerId="ADAL" clId="{A6D3CEBC-288A-43E9-99FA-3D589085E984}" dt="2023-05-18T16:19:55.733" v="498" actId="1076"/>
          <ac:spMkLst>
            <pc:docMk/>
            <pc:sldMk cId="1304481535" sldId="461"/>
            <ac:spMk id="28" creationId="{6D0439CB-2CBF-2586-CAEA-B99F0C922BCD}"/>
          </ac:spMkLst>
        </pc:spChg>
        <pc:picChg chg="add del mod">
          <ac:chgData name="Leila Scatena Raposo" userId="efd39fea-0d2b-4ae3-883f-65c40e95a1f8" providerId="ADAL" clId="{A6D3CEBC-288A-43E9-99FA-3D589085E984}" dt="2023-05-18T15:10:01.417" v="362" actId="478"/>
          <ac:picMkLst>
            <pc:docMk/>
            <pc:sldMk cId="1304481535" sldId="461"/>
            <ac:picMk id="6" creationId="{07AF37FF-EC8F-B768-3711-5BE91E5969EC}"/>
          </ac:picMkLst>
        </pc:picChg>
        <pc:picChg chg="add mod">
          <ac:chgData name="Leila Scatena Raposo" userId="efd39fea-0d2b-4ae3-883f-65c40e95a1f8" providerId="ADAL" clId="{A6D3CEBC-288A-43E9-99FA-3D589085E984}" dt="2023-05-18T15:09:43.732" v="361" actId="1076"/>
          <ac:picMkLst>
            <pc:docMk/>
            <pc:sldMk cId="1304481535" sldId="461"/>
            <ac:picMk id="8" creationId="{AB32DCEE-40FD-FC2D-B58C-B9E8D40A1F02}"/>
          </ac:picMkLst>
        </pc:picChg>
        <pc:picChg chg="add mod">
          <ac:chgData name="Leila Scatena Raposo" userId="efd39fea-0d2b-4ae3-883f-65c40e95a1f8" providerId="ADAL" clId="{A6D3CEBC-288A-43E9-99FA-3D589085E984}" dt="2023-05-18T15:10:20.712" v="367" actId="1076"/>
          <ac:picMkLst>
            <pc:docMk/>
            <pc:sldMk cId="1304481535" sldId="461"/>
            <ac:picMk id="11" creationId="{DDF435EF-4E74-2C67-271D-C7B19028F467}"/>
          </ac:picMkLst>
        </pc:picChg>
        <pc:picChg chg="add mod">
          <ac:chgData name="Leila Scatena Raposo" userId="efd39fea-0d2b-4ae3-883f-65c40e95a1f8" providerId="ADAL" clId="{A6D3CEBC-288A-43E9-99FA-3D589085E984}" dt="2023-05-18T15:10:36.914" v="373" actId="14100"/>
          <ac:picMkLst>
            <pc:docMk/>
            <pc:sldMk cId="1304481535" sldId="461"/>
            <ac:picMk id="14" creationId="{767610AC-8984-F673-BB3D-589D70F23C75}"/>
          </ac:picMkLst>
        </pc:picChg>
        <pc:picChg chg="add mod">
          <ac:chgData name="Leila Scatena Raposo" userId="efd39fea-0d2b-4ae3-883f-65c40e95a1f8" providerId="ADAL" clId="{A6D3CEBC-288A-43E9-99FA-3D589085E984}" dt="2023-05-18T15:11:01.558" v="377" actId="1076"/>
          <ac:picMkLst>
            <pc:docMk/>
            <pc:sldMk cId="1304481535" sldId="461"/>
            <ac:picMk id="16" creationId="{805EB134-02C1-4E55-E93B-C82BCED29C38}"/>
          </ac:picMkLst>
        </pc:picChg>
        <pc:picChg chg="del">
          <ac:chgData name="Leila Scatena Raposo" userId="efd39fea-0d2b-4ae3-883f-65c40e95a1f8" providerId="ADAL" clId="{A6D3CEBC-288A-43E9-99FA-3D589085E984}" dt="2023-05-18T15:09:37.228" v="358" actId="478"/>
          <ac:picMkLst>
            <pc:docMk/>
            <pc:sldMk cId="1304481535" sldId="461"/>
            <ac:picMk id="22" creationId="{86191004-59B0-A9DC-8CB5-B6438AD757C0}"/>
          </ac:picMkLst>
        </pc:picChg>
        <pc:picChg chg="mod">
          <ac:chgData name="Leila Scatena Raposo" userId="efd39fea-0d2b-4ae3-883f-65c40e95a1f8" providerId="ADAL" clId="{A6D3CEBC-288A-43E9-99FA-3D589085E984}" dt="2023-05-18T16:19:57.934" v="499" actId="1076"/>
          <ac:picMkLst>
            <pc:docMk/>
            <pc:sldMk cId="1304481535" sldId="461"/>
            <ac:picMk id="23" creationId="{8806A43E-A86C-4F07-253F-3D5C0FA57C90}"/>
          </ac:picMkLst>
        </pc:picChg>
        <pc:picChg chg="del">
          <ac:chgData name="Leila Scatena Raposo" userId="efd39fea-0d2b-4ae3-883f-65c40e95a1f8" providerId="ADAL" clId="{A6D3CEBC-288A-43E9-99FA-3D589085E984}" dt="2023-05-18T15:09:09.357" v="351" actId="478"/>
          <ac:picMkLst>
            <pc:docMk/>
            <pc:sldMk cId="1304481535" sldId="461"/>
            <ac:picMk id="24" creationId="{183B4F0D-8D76-E1DC-E354-1F07C195D983}"/>
          </ac:picMkLst>
        </pc:picChg>
        <pc:picChg chg="mod">
          <ac:chgData name="Leila Scatena Raposo" userId="efd39fea-0d2b-4ae3-883f-65c40e95a1f8" providerId="ADAL" clId="{A6D3CEBC-288A-43E9-99FA-3D589085E984}" dt="2023-05-18T16:20:22.077" v="504" actId="1076"/>
          <ac:picMkLst>
            <pc:docMk/>
            <pc:sldMk cId="1304481535" sldId="461"/>
            <ac:picMk id="25" creationId="{2B6D319F-1852-DDC2-2FE6-74CFF1571173}"/>
          </ac:picMkLst>
        </pc:picChg>
        <pc:picChg chg="del">
          <ac:chgData name="Leila Scatena Raposo" userId="efd39fea-0d2b-4ae3-883f-65c40e95a1f8" providerId="ADAL" clId="{A6D3CEBC-288A-43E9-99FA-3D589085E984}" dt="2023-05-18T15:09:10.875" v="352" actId="478"/>
          <ac:picMkLst>
            <pc:docMk/>
            <pc:sldMk cId="1304481535" sldId="461"/>
            <ac:picMk id="26" creationId="{D2E329FF-259B-BDFB-5789-80A1471DF217}"/>
          </ac:picMkLst>
        </pc:picChg>
        <pc:picChg chg="add mod">
          <ac:chgData name="Leila Scatena Raposo" userId="efd39fea-0d2b-4ae3-883f-65c40e95a1f8" providerId="ADAL" clId="{A6D3CEBC-288A-43E9-99FA-3D589085E984}" dt="2023-05-18T16:20:19.813" v="503" actId="1076"/>
          <ac:picMkLst>
            <pc:docMk/>
            <pc:sldMk cId="1304481535" sldId="461"/>
            <ac:picMk id="30" creationId="{DBA1A5DE-BF50-CABF-4658-985D0B5176F5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8:54.253" v="491" actId="1076"/>
        <pc:sldMkLst>
          <pc:docMk/>
          <pc:sldMk cId="3485333896" sldId="462"/>
        </pc:sldMkLst>
        <pc:spChg chg="add mod">
          <ac:chgData name="Leila Scatena Raposo" userId="efd39fea-0d2b-4ae3-883f-65c40e95a1f8" providerId="ADAL" clId="{A6D3CEBC-288A-43E9-99FA-3D589085E984}" dt="2023-05-18T13:36:41.261" v="60" actId="1076"/>
          <ac:spMkLst>
            <pc:docMk/>
            <pc:sldMk cId="3485333896" sldId="462"/>
            <ac:spMk id="3" creationId="{1F1C9FF6-83BC-F0B2-CAE0-6DAB74C63096}"/>
          </ac:spMkLst>
        </pc:spChg>
        <pc:spChg chg="mod">
          <ac:chgData name="Leila Scatena Raposo" userId="efd39fea-0d2b-4ae3-883f-65c40e95a1f8" providerId="ADAL" clId="{A6D3CEBC-288A-43E9-99FA-3D589085E984}" dt="2023-05-18T13:35:38.917" v="55" actId="1076"/>
          <ac:spMkLst>
            <pc:docMk/>
            <pc:sldMk cId="3485333896" sldId="462"/>
            <ac:spMk id="8" creationId="{C1A2FE00-33E0-8AF8-7B06-E12DF17AB44F}"/>
          </ac:spMkLst>
        </pc:spChg>
        <pc:spChg chg="mod">
          <ac:chgData name="Leila Scatena Raposo" userId="efd39fea-0d2b-4ae3-883f-65c40e95a1f8" providerId="ADAL" clId="{A6D3CEBC-288A-43E9-99FA-3D589085E984}" dt="2023-05-18T13:35:49.928" v="56" actId="1076"/>
          <ac:spMkLst>
            <pc:docMk/>
            <pc:sldMk cId="3485333896" sldId="462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6:02.076" v="57" actId="1076"/>
          <ac:spMkLst>
            <pc:docMk/>
            <pc:sldMk cId="3485333896" sldId="462"/>
            <ac:spMk id="11" creationId="{78DC2B8E-CDDD-7A5E-B294-B89BE0FDDC7C}"/>
          </ac:spMkLst>
        </pc:spChg>
        <pc:spChg chg="del">
          <ac:chgData name="Leila Scatena Raposo" userId="efd39fea-0d2b-4ae3-883f-65c40e95a1f8" providerId="ADAL" clId="{A6D3CEBC-288A-43E9-99FA-3D589085E984}" dt="2023-05-18T13:35:21.531" v="53" actId="478"/>
          <ac:spMkLst>
            <pc:docMk/>
            <pc:sldMk cId="3485333896" sldId="462"/>
            <ac:spMk id="13" creationId="{09B17364-73F8-FA51-CBAD-39093CD1A9D4}"/>
          </ac:spMkLst>
        </pc:spChg>
        <pc:spChg chg="mod">
          <ac:chgData name="Leila Scatena Raposo" userId="efd39fea-0d2b-4ae3-883f-65c40e95a1f8" providerId="ADAL" clId="{A6D3CEBC-288A-43E9-99FA-3D589085E984}" dt="2023-05-18T13:35:30.772" v="54" actId="1076"/>
          <ac:spMkLst>
            <pc:docMk/>
            <pc:sldMk cId="3485333896" sldId="462"/>
            <ac:spMk id="14" creationId="{85B1AD2F-9FFC-D3F1-2026-F36F44D6A5DC}"/>
          </ac:spMkLst>
        </pc:spChg>
        <pc:spChg chg="mod">
          <ac:chgData name="Leila Scatena Raposo" userId="efd39fea-0d2b-4ae3-883f-65c40e95a1f8" providerId="ADAL" clId="{A6D3CEBC-288A-43E9-99FA-3D589085E984}" dt="2023-05-18T13:36:27.014" v="59" actId="1076"/>
          <ac:spMkLst>
            <pc:docMk/>
            <pc:sldMk cId="3485333896" sldId="462"/>
            <ac:spMk id="20" creationId="{CF986F7D-9FF1-96FE-F988-03FFB421857F}"/>
          </ac:spMkLst>
        </pc:spChg>
        <pc:spChg chg="add mod">
          <ac:chgData name="Leila Scatena Raposo" userId="efd39fea-0d2b-4ae3-883f-65c40e95a1f8" providerId="ADAL" clId="{A6D3CEBC-288A-43E9-99FA-3D589085E984}" dt="2023-05-18T16:17:13.355" v="468" actId="1076"/>
          <ac:spMkLst>
            <pc:docMk/>
            <pc:sldMk cId="3485333896" sldId="462"/>
            <ac:spMk id="29" creationId="{E63DAEE9-2FD4-A054-713D-24367CB9C52B}"/>
          </ac:spMkLst>
        </pc:spChg>
        <pc:spChg chg="add del mod">
          <ac:chgData name="Leila Scatena Raposo" userId="efd39fea-0d2b-4ae3-883f-65c40e95a1f8" providerId="ADAL" clId="{A6D3CEBC-288A-43E9-99FA-3D589085E984}" dt="2023-05-18T16:18:42.638" v="487" actId="478"/>
          <ac:spMkLst>
            <pc:docMk/>
            <pc:sldMk cId="3485333896" sldId="462"/>
            <ac:spMk id="30" creationId="{605B7BF7-BE06-27AD-A803-9A173EAF920B}"/>
          </ac:spMkLst>
        </pc:spChg>
        <pc:picChg chg="add mod">
          <ac:chgData name="Leila Scatena Raposo" userId="efd39fea-0d2b-4ae3-883f-65c40e95a1f8" providerId="ADAL" clId="{A6D3CEBC-288A-43E9-99FA-3D589085E984}" dt="2023-05-18T16:12:08.674" v="428" actId="1076"/>
          <ac:picMkLst>
            <pc:docMk/>
            <pc:sldMk cId="3485333896" sldId="462"/>
            <ac:picMk id="6" creationId="{CCF79065-8D5B-1A37-D02E-30BD5BD87A03}"/>
          </ac:picMkLst>
        </pc:picChg>
        <pc:picChg chg="del">
          <ac:chgData name="Leila Scatena Raposo" userId="efd39fea-0d2b-4ae3-883f-65c40e95a1f8" providerId="ADAL" clId="{A6D3CEBC-288A-43E9-99FA-3D589085E984}" dt="2023-05-18T13:35:21.531" v="53" actId="478"/>
          <ac:picMkLst>
            <pc:docMk/>
            <pc:sldMk cId="3485333896" sldId="462"/>
            <ac:picMk id="15" creationId="{CAE96414-3CB5-DDDD-DE0D-6289648AFF05}"/>
          </ac:picMkLst>
        </pc:picChg>
        <pc:picChg chg="mod">
          <ac:chgData name="Leila Scatena Raposo" userId="efd39fea-0d2b-4ae3-883f-65c40e95a1f8" providerId="ADAL" clId="{A6D3CEBC-288A-43E9-99FA-3D589085E984}" dt="2023-05-18T13:35:30.772" v="54" actId="1076"/>
          <ac:picMkLst>
            <pc:docMk/>
            <pc:sldMk cId="3485333896" sldId="462"/>
            <ac:picMk id="16" creationId="{67D0E970-3A48-9B26-0A7A-8DE8B045E0A3}"/>
          </ac:picMkLst>
        </pc:picChg>
        <pc:picChg chg="mod">
          <ac:chgData name="Leila Scatena Raposo" userId="efd39fea-0d2b-4ae3-883f-65c40e95a1f8" providerId="ADAL" clId="{A6D3CEBC-288A-43E9-99FA-3D589085E984}" dt="2023-05-18T16:11:14.572" v="419" actId="1076"/>
          <ac:picMkLst>
            <pc:docMk/>
            <pc:sldMk cId="3485333896" sldId="462"/>
            <ac:picMk id="17" creationId="{2C7468CB-88EF-D5F2-CAD3-3300C1C01F61}"/>
          </ac:picMkLst>
        </pc:picChg>
        <pc:picChg chg="mod">
          <ac:chgData name="Leila Scatena Raposo" userId="efd39fea-0d2b-4ae3-883f-65c40e95a1f8" providerId="ADAL" clId="{A6D3CEBC-288A-43E9-99FA-3D589085E984}" dt="2023-05-18T13:35:49.928" v="56" actId="1076"/>
          <ac:picMkLst>
            <pc:docMk/>
            <pc:sldMk cId="3485333896" sldId="462"/>
            <ac:picMk id="18" creationId="{FF086949-B449-6FC9-F964-E443137BD3A6}"/>
          </ac:picMkLst>
        </pc:picChg>
        <pc:picChg chg="mod">
          <ac:chgData name="Leila Scatena Raposo" userId="efd39fea-0d2b-4ae3-883f-65c40e95a1f8" providerId="ADAL" clId="{A6D3CEBC-288A-43E9-99FA-3D589085E984}" dt="2023-05-18T16:11:45.149" v="423" actId="1076"/>
          <ac:picMkLst>
            <pc:docMk/>
            <pc:sldMk cId="3485333896" sldId="462"/>
            <ac:picMk id="19" creationId="{0FEEF87F-84FC-A424-3FD1-E861C4FE4AC7}"/>
          </ac:picMkLst>
        </pc:picChg>
        <pc:picChg chg="mod">
          <ac:chgData name="Leila Scatena Raposo" userId="efd39fea-0d2b-4ae3-883f-65c40e95a1f8" providerId="ADAL" clId="{A6D3CEBC-288A-43E9-99FA-3D589085E984}" dt="2023-05-18T16:10:50.432" v="415" actId="1076"/>
          <ac:picMkLst>
            <pc:docMk/>
            <pc:sldMk cId="3485333896" sldId="462"/>
            <ac:picMk id="21" creationId="{FECD44B2-FB3F-B25B-BFF7-13DD59923A94}"/>
          </ac:picMkLst>
        </pc:picChg>
        <pc:picChg chg="add mod">
          <ac:chgData name="Leila Scatena Raposo" userId="efd39fea-0d2b-4ae3-883f-65c40e95a1f8" providerId="ADAL" clId="{A6D3CEBC-288A-43E9-99FA-3D589085E984}" dt="2023-05-18T16:10:48.913" v="414" actId="1076"/>
          <ac:picMkLst>
            <pc:docMk/>
            <pc:sldMk cId="3485333896" sldId="462"/>
            <ac:picMk id="22" creationId="{FDB7A6B9-320C-3EC3-B2B9-73CB0B5A2611}"/>
          </ac:picMkLst>
        </pc:picChg>
        <pc:picChg chg="add mod">
          <ac:chgData name="Leila Scatena Raposo" userId="efd39fea-0d2b-4ae3-883f-65c40e95a1f8" providerId="ADAL" clId="{A6D3CEBC-288A-43E9-99FA-3D589085E984}" dt="2023-05-18T16:11:13.275" v="418" actId="1076"/>
          <ac:picMkLst>
            <pc:docMk/>
            <pc:sldMk cId="3485333896" sldId="462"/>
            <ac:picMk id="24" creationId="{9CD8525C-B30C-B785-A04F-AFE7CB462D6C}"/>
          </ac:picMkLst>
        </pc:picChg>
        <pc:picChg chg="add mod">
          <ac:chgData name="Leila Scatena Raposo" userId="efd39fea-0d2b-4ae3-883f-65c40e95a1f8" providerId="ADAL" clId="{A6D3CEBC-288A-43E9-99FA-3D589085E984}" dt="2023-05-18T16:11:43.381" v="422" actId="1076"/>
          <ac:picMkLst>
            <pc:docMk/>
            <pc:sldMk cId="3485333896" sldId="462"/>
            <ac:picMk id="26" creationId="{0CA3B1B0-5281-DA21-4B6B-DD8C0BA148C5}"/>
          </ac:picMkLst>
        </pc:picChg>
        <pc:picChg chg="add mod">
          <ac:chgData name="Leila Scatena Raposo" userId="efd39fea-0d2b-4ae3-883f-65c40e95a1f8" providerId="ADAL" clId="{A6D3CEBC-288A-43E9-99FA-3D589085E984}" dt="2023-05-18T16:12:05.547" v="426" actId="1076"/>
          <ac:picMkLst>
            <pc:docMk/>
            <pc:sldMk cId="3485333896" sldId="462"/>
            <ac:picMk id="28" creationId="{EF85AADE-0201-0321-17C1-DFEA57A3C8B8}"/>
          </ac:picMkLst>
        </pc:picChg>
        <pc:picChg chg="add mod">
          <ac:chgData name="Leila Scatena Raposo" userId="efd39fea-0d2b-4ae3-883f-65c40e95a1f8" providerId="ADAL" clId="{A6D3CEBC-288A-43E9-99FA-3D589085E984}" dt="2023-05-18T16:18:54.253" v="491" actId="1076"/>
          <ac:picMkLst>
            <pc:docMk/>
            <pc:sldMk cId="3485333896" sldId="462"/>
            <ac:picMk id="32" creationId="{87DC6FBF-07BD-ACC9-0981-25FBA21973E1}"/>
          </ac:picMkLst>
        </pc:picChg>
      </pc:sldChg>
      <pc:sldChg chg="del">
        <pc:chgData name="Leila Scatena Raposo" userId="efd39fea-0d2b-4ae3-883f-65c40e95a1f8" providerId="ADAL" clId="{A6D3CEBC-288A-43E9-99FA-3D589085E984}" dt="2023-05-18T13:47:02.439" v="72" actId="47"/>
        <pc:sldMkLst>
          <pc:docMk/>
          <pc:sldMk cId="3031618997" sldId="465"/>
        </pc:sldMkLst>
      </pc:sldChg>
      <pc:sldChg chg="del">
        <pc:chgData name="Leila Scatena Raposo" userId="efd39fea-0d2b-4ae3-883f-65c40e95a1f8" providerId="ADAL" clId="{A6D3CEBC-288A-43E9-99FA-3D589085E984}" dt="2023-05-18T13:47:08.835" v="73" actId="47"/>
        <pc:sldMkLst>
          <pc:docMk/>
          <pc:sldMk cId="3004696965" sldId="466"/>
        </pc:sldMkLst>
      </pc:sldChg>
      <pc:sldChg chg="del">
        <pc:chgData name="Leila Scatena Raposo" userId="efd39fea-0d2b-4ae3-883f-65c40e95a1f8" providerId="ADAL" clId="{A6D3CEBC-288A-43E9-99FA-3D589085E984}" dt="2023-05-18T16:28:46.297" v="578" actId="47"/>
        <pc:sldMkLst>
          <pc:docMk/>
          <pc:sldMk cId="466525304" sldId="467"/>
        </pc:sldMkLst>
      </pc:sldChg>
      <pc:sldChg chg="del">
        <pc:chgData name="Leila Scatena Raposo" userId="efd39fea-0d2b-4ae3-883f-65c40e95a1f8" providerId="ADAL" clId="{A6D3CEBC-288A-43E9-99FA-3D589085E984}" dt="2023-05-18T16:28:47.397" v="579" actId="47"/>
        <pc:sldMkLst>
          <pc:docMk/>
          <pc:sldMk cId="3398242629" sldId="468"/>
        </pc:sldMkLst>
      </pc:sldChg>
      <pc:sldChg chg="addSp modSp mod">
        <pc:chgData name="Leila Scatena Raposo" userId="efd39fea-0d2b-4ae3-883f-65c40e95a1f8" providerId="ADAL" clId="{A6D3CEBC-288A-43E9-99FA-3D589085E984}" dt="2023-05-18T14:13:26.993" v="150" actId="1076"/>
        <pc:sldMkLst>
          <pc:docMk/>
          <pc:sldMk cId="53549322" sldId="471"/>
        </pc:sldMkLst>
        <pc:spChg chg="add mod">
          <ac:chgData name="Leila Scatena Raposo" userId="efd39fea-0d2b-4ae3-883f-65c40e95a1f8" providerId="ADAL" clId="{A6D3CEBC-288A-43E9-99FA-3D589085E984}" dt="2023-05-18T14:13:26.993" v="150" actId="1076"/>
          <ac:spMkLst>
            <pc:docMk/>
            <pc:sldMk cId="53549322" sldId="471"/>
            <ac:spMk id="3" creationId="{2C748634-5D09-74E8-A27B-F7D50F702B4F}"/>
          </ac:spMkLst>
        </pc:spChg>
        <pc:spChg chg="mod">
          <ac:chgData name="Leila Scatena Raposo" userId="efd39fea-0d2b-4ae3-883f-65c40e95a1f8" providerId="ADAL" clId="{A6D3CEBC-288A-43E9-99FA-3D589085E984}" dt="2023-05-18T12:18:19.644" v="6" actId="790"/>
          <ac:spMkLst>
            <pc:docMk/>
            <pc:sldMk cId="53549322" sldId="471"/>
            <ac:spMk id="10" creationId="{F0E3FE82-46FB-51D9-8653-BB71BF12DA22}"/>
          </ac:spMkLst>
        </pc:spChg>
        <pc:picChg chg="mod">
          <ac:chgData name="Leila Scatena Raposo" userId="efd39fea-0d2b-4ae3-883f-65c40e95a1f8" providerId="ADAL" clId="{A6D3CEBC-288A-43E9-99FA-3D589085E984}" dt="2023-05-18T14:12:42.545" v="143" actId="1076"/>
          <ac:picMkLst>
            <pc:docMk/>
            <pc:sldMk cId="53549322" sldId="471"/>
            <ac:picMk id="15" creationId="{D3523DBB-1680-B229-AD33-7A67483030E8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18:03.873" v="5" actId="790"/>
        <pc:sldMkLst>
          <pc:docMk/>
          <pc:sldMk cId="4177080444" sldId="472"/>
        </pc:sldMkLst>
        <pc:spChg chg="mod">
          <ac:chgData name="Leila Scatena Raposo" userId="efd39fea-0d2b-4ae3-883f-65c40e95a1f8" providerId="ADAL" clId="{A6D3CEBC-288A-43E9-99FA-3D589085E984}" dt="2023-05-18T12:18:03.873" v="5" actId="790"/>
          <ac:spMkLst>
            <pc:docMk/>
            <pc:sldMk cId="4177080444" sldId="472"/>
            <ac:spMk id="10" creationId="{F0E3FE82-46FB-51D9-8653-BB71BF12DA22}"/>
          </ac:spMkLst>
        </pc:spChg>
      </pc:sldChg>
      <pc:sldChg chg="delSp modSp add del mod">
        <pc:chgData name="Leila Scatena Raposo" userId="efd39fea-0d2b-4ae3-883f-65c40e95a1f8" providerId="ADAL" clId="{A6D3CEBC-288A-43E9-99FA-3D589085E984}" dt="2023-05-18T16:28:43.520" v="576" actId="47"/>
        <pc:sldMkLst>
          <pc:docMk/>
          <pc:sldMk cId="3612996018" sldId="473"/>
        </pc:sldMkLst>
        <pc:spChg chg="mod">
          <ac:chgData name="Leila Scatena Raposo" userId="efd39fea-0d2b-4ae3-883f-65c40e95a1f8" providerId="ADAL" clId="{A6D3CEBC-288A-43E9-99FA-3D589085E984}" dt="2023-05-18T13:47:14.727" v="74"/>
          <ac:spMkLst>
            <pc:docMk/>
            <pc:sldMk cId="3612996018" sldId="47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35.791" v="78" actId="20577"/>
          <ac:spMkLst>
            <pc:docMk/>
            <pc:sldMk cId="3612996018" sldId="473"/>
            <ac:spMk id="4" creationId="{CFEA8750-39AF-D49B-D211-D1F18654B365}"/>
          </ac:spMkLst>
        </pc:spChg>
        <pc:grpChg chg="del">
          <ac:chgData name="Leila Scatena Raposo" userId="efd39fea-0d2b-4ae3-883f-65c40e95a1f8" providerId="ADAL" clId="{A6D3CEBC-288A-43E9-99FA-3D589085E984}" dt="2023-05-18T13:47:17.537" v="75" actId="478"/>
          <ac:grpSpMkLst>
            <pc:docMk/>
            <pc:sldMk cId="3612996018" sldId="473"/>
            <ac:grpSpMk id="3" creationId="{657E3449-7151-F26E-9D10-888A84FC2A14}"/>
          </ac:grpSpMkLst>
        </pc:grpChg>
      </pc:sldChg>
      <pc:sldChg chg="modSp add del mod">
        <pc:chgData name="Leila Scatena Raposo" userId="efd39fea-0d2b-4ae3-883f-65c40e95a1f8" providerId="ADAL" clId="{A6D3CEBC-288A-43E9-99FA-3D589085E984}" dt="2023-05-18T16:28:44.710" v="577" actId="47"/>
        <pc:sldMkLst>
          <pc:docMk/>
          <pc:sldMk cId="1451120354" sldId="474"/>
        </pc:sldMkLst>
        <pc:spChg chg="mod">
          <ac:chgData name="Leila Scatena Raposo" userId="efd39fea-0d2b-4ae3-883f-65c40e95a1f8" providerId="ADAL" clId="{A6D3CEBC-288A-43E9-99FA-3D589085E984}" dt="2023-05-18T13:47:23.804" v="76"/>
          <ac:spMkLst>
            <pc:docMk/>
            <pc:sldMk cId="1451120354" sldId="47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41.910" v="80" actId="20577"/>
          <ac:spMkLst>
            <pc:docMk/>
            <pc:sldMk cId="1451120354" sldId="474"/>
            <ac:spMk id="4" creationId="{CFEA8750-39AF-D49B-D211-D1F18654B36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33.661" v="544" actId="478"/>
        <pc:sldMkLst>
          <pc:docMk/>
          <pc:sldMk cId="2354225144" sldId="475"/>
        </pc:sldMkLst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33.661" v="544" actId="478"/>
          <ac:spMkLst>
            <pc:docMk/>
            <pc:sldMk cId="2354225144" sldId="475"/>
            <ac:spMk id="7" creationId="{C38450DA-0811-10E7-7CCA-4E00EA28A776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9" creationId="{7866C54B-2885-7E97-AB31-F4824979A46B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13" creationId="{C6418E7F-9724-6C1C-9337-90DD3F4C8A4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41.543" v="547"/>
        <pc:sldMkLst>
          <pc:docMk/>
          <pc:sldMk cId="3968771051" sldId="476"/>
        </pc:sldMkLst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40.645" v="546" actId="478"/>
          <ac:spMkLst>
            <pc:docMk/>
            <pc:sldMk cId="3968771051" sldId="476"/>
            <ac:spMk id="13" creationId="{C5FABFDB-235E-6D9D-E08A-33B60F2462AC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4" creationId="{FB15929C-BD27-5EA9-E702-3CA5E2F3169D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5" creationId="{F62F244F-7392-7D02-C865-0AF279C68A18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0.600" v="550" actId="478"/>
        <pc:sldMkLst>
          <pc:docMk/>
          <pc:sldMk cId="2036713534" sldId="477"/>
        </pc:sldMkLst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0.600" v="550" actId="478"/>
          <ac:spMkLst>
            <pc:docMk/>
            <pc:sldMk cId="2036713534" sldId="477"/>
            <ac:spMk id="7" creationId="{F93263C6-D8B6-5322-4FF4-98B9F0FEADC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1" creationId="{B9916EDF-D795-7D2A-9156-B72DF4F3C73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3" creationId="{E6640BEC-888C-C76F-4CB9-1C02249F5541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7.638" v="553"/>
        <pc:sldMkLst>
          <pc:docMk/>
          <pc:sldMk cId="2725118749" sldId="478"/>
        </pc:sldMkLst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7.085" v="552" actId="478"/>
          <ac:spMkLst>
            <pc:docMk/>
            <pc:sldMk cId="2725118749" sldId="478"/>
            <ac:spMk id="6" creationId="{B1FD6F31-38D7-811E-E21D-37DE386AD4AA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7" creationId="{4CF568E2-3782-142B-AFFC-0139F4196820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9" creationId="{E3D66FCB-BD23-5C3F-99A8-EBADB784007A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08.029" v="558"/>
        <pc:sldMkLst>
          <pc:docMk/>
          <pc:sldMk cId="3943296932" sldId="479"/>
        </pc:sldMkLst>
        <pc:spChg chg="del">
          <ac:chgData name="Leila Scatena Raposo" userId="efd39fea-0d2b-4ae3-883f-65c40e95a1f8" providerId="ADAL" clId="{A6D3CEBC-288A-43E9-99FA-3D589085E984}" dt="2023-05-18T16:28:05.363" v="556" actId="478"/>
          <ac:spMkLst>
            <pc:docMk/>
            <pc:sldMk cId="3943296932" sldId="479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03.823" v="555" actId="478"/>
          <ac:spMkLst>
            <pc:docMk/>
            <pc:sldMk cId="3943296932" sldId="479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07.496" v="557" actId="478"/>
          <ac:spMkLst>
            <pc:docMk/>
            <pc:sldMk cId="3943296932" sldId="479"/>
            <ac:spMk id="17" creationId="{560B899C-0121-F597-B413-B7B2753C2F1A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19" creationId="{32B8F004-16DC-F64B-D512-237860260904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23" creationId="{7FEAAE1F-0711-98BA-BBBD-7B348512925A}"/>
          </ac:spMkLst>
        </pc:spChg>
        <pc:grpChg chg="del">
          <ac:chgData name="Leila Scatena Raposo" userId="efd39fea-0d2b-4ae3-883f-65c40e95a1f8" providerId="ADAL" clId="{A6D3CEBC-288A-43E9-99FA-3D589085E984}" dt="2023-05-18T16:28:01.538" v="554" actId="478"/>
          <ac:grpSpMkLst>
            <pc:docMk/>
            <pc:sldMk cId="3943296932" sldId="479"/>
            <ac:grpSpMk id="3" creationId="{657E3449-7151-F26E-9D10-888A84FC2A14}"/>
          </ac:grpSpMkLst>
        </pc:grpChg>
      </pc:sldChg>
      <pc:sldChg chg="addSp delSp modSp add mod">
        <pc:chgData name="Leila Scatena Raposo" userId="efd39fea-0d2b-4ae3-883f-65c40e95a1f8" providerId="ADAL" clId="{A6D3CEBC-288A-43E9-99FA-3D589085E984}" dt="2023-05-18T16:28:16.517" v="563"/>
        <pc:sldMkLst>
          <pc:docMk/>
          <pc:sldMk cId="3110944412" sldId="480"/>
        </pc:sldMkLst>
        <pc:spChg chg="del">
          <ac:chgData name="Leila Scatena Raposo" userId="efd39fea-0d2b-4ae3-883f-65c40e95a1f8" providerId="ADAL" clId="{A6D3CEBC-288A-43E9-99FA-3D589085E984}" dt="2023-05-18T16:28:11.737" v="559" actId="478"/>
          <ac:spMkLst>
            <pc:docMk/>
            <pc:sldMk cId="3110944412" sldId="480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16.054" v="562" actId="478"/>
          <ac:spMkLst>
            <pc:docMk/>
            <pc:sldMk cId="3110944412" sldId="480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13.834" v="561" actId="478"/>
          <ac:spMkLst>
            <pc:docMk/>
            <pc:sldMk cId="3110944412" sldId="480"/>
            <ac:spMk id="13" creationId="{E237D009-5BD1-3DF1-1E82-37D6DAAAEDAA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15" creationId="{29ED183E-52D4-6B71-4809-F6FD9EE2C329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23" creationId="{50723F69-B60B-183B-B47B-DBBD713CE937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25.315" v="567"/>
        <pc:sldMkLst>
          <pc:docMk/>
          <pc:sldMk cId="3949928748" sldId="481"/>
        </pc:sldMkLst>
        <pc:spChg chg="del">
          <ac:chgData name="Leila Scatena Raposo" userId="efd39fea-0d2b-4ae3-883f-65c40e95a1f8" providerId="ADAL" clId="{A6D3CEBC-288A-43E9-99FA-3D589085E984}" dt="2023-05-18T16:28:20.467" v="564" actId="478"/>
          <ac:spMkLst>
            <pc:docMk/>
            <pc:sldMk cId="3949928748" sldId="481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24.822" v="566" actId="478"/>
          <ac:spMkLst>
            <pc:docMk/>
            <pc:sldMk cId="3949928748" sldId="481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22.961" v="565" actId="478"/>
          <ac:spMkLst>
            <pc:docMk/>
            <pc:sldMk cId="3949928748" sldId="481"/>
            <ac:spMk id="7" creationId="{C34D597B-FE73-56B0-D983-AAAA51A6385A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5" creationId="{7579EB27-7697-DB52-43C6-6BE44FFC7550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6" creationId="{FA91A3E9-E329-5914-2127-9BF0C4C452D2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33.232" v="571"/>
        <pc:sldMkLst>
          <pc:docMk/>
          <pc:sldMk cId="1533614874" sldId="482"/>
        </pc:sldMkLst>
        <pc:spChg chg="del">
          <ac:chgData name="Leila Scatena Raposo" userId="efd39fea-0d2b-4ae3-883f-65c40e95a1f8" providerId="ADAL" clId="{A6D3CEBC-288A-43E9-99FA-3D589085E984}" dt="2023-05-18T16:28:28.967" v="568" actId="478"/>
          <ac:spMkLst>
            <pc:docMk/>
            <pc:sldMk cId="1533614874" sldId="482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32.791" v="570" actId="478"/>
          <ac:spMkLst>
            <pc:docMk/>
            <pc:sldMk cId="1533614874" sldId="482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30.740" v="569" actId="478"/>
          <ac:spMkLst>
            <pc:docMk/>
            <pc:sldMk cId="1533614874" sldId="482"/>
            <ac:spMk id="15" creationId="{A6503AC0-7324-76C9-E4E5-155C2FB2CFC6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7" creationId="{6FCB75CD-B6ED-8EBD-D599-77D5C561C7C8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9" creationId="{B70EC854-EB75-5D93-F343-73A4A73EAA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Diagrama, Texto, Quadro de comunicações&#10;&#10;Descrição gerada automaticamente com confiança média">
            <a:extLst>
              <a:ext uri="{FF2B5EF4-FFF2-40B4-BE49-F238E27FC236}">
                <a16:creationId xmlns:a16="http://schemas.microsoft.com/office/drawing/2014/main" id="{F3CF404C-885A-3BE0-44FC-8CFDB39561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28054"/>
            <a:ext cx="3044952" cy="40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DE8B4EFE-7E66-CA73-F8BC-F964DA67C62F}"/>
              </a:ext>
            </a:extLst>
          </p:cNvPr>
          <p:cNvSpPr txBox="1">
            <a:spLocks/>
          </p:cNvSpPr>
          <p:nvPr/>
        </p:nvSpPr>
        <p:spPr>
          <a:xfrm>
            <a:off x="4953000" y="5785192"/>
            <a:ext cx="7021285" cy="847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LAURA. 7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Reasons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why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the book is better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than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the movie.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What’s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Hot?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29 jun. 2020.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whatshotblog.com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/book-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always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better-movie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/. Acesso em: 5 jun. 2022.</a:t>
            </a:r>
            <a:endParaRPr lang="pt-BR" sz="1200" dirty="0"/>
          </a:p>
        </p:txBody>
      </p:sp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6AFBA2AC-9F51-2918-59E2-7062386335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113" y="643467"/>
            <a:ext cx="7098137" cy="5141725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F79A3859-E591-2FF0-625D-6FE51D0D91FE}"/>
              </a:ext>
            </a:extLst>
          </p:cNvPr>
          <p:cNvGrpSpPr/>
          <p:nvPr/>
        </p:nvGrpSpPr>
        <p:grpSpPr>
          <a:xfrm>
            <a:off x="520664" y="2784708"/>
            <a:ext cx="3619888" cy="1505658"/>
            <a:chOff x="666816" y="3597911"/>
            <a:chExt cx="2556631" cy="1505658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4DAE0E49-A99C-E8E9-A580-5F0380B85BD6}"/>
                </a:ext>
              </a:extLst>
            </p:cNvPr>
            <p:cNvSpPr txBox="1"/>
            <p:nvPr/>
          </p:nvSpPr>
          <p:spPr>
            <a:xfrm>
              <a:off x="713357" y="4087906"/>
              <a:ext cx="2510090" cy="1015663"/>
            </a:xfrm>
            <a:custGeom>
              <a:avLst/>
              <a:gdLst>
                <a:gd name="connsiteX0" fmla="*/ 0 w 2510090"/>
                <a:gd name="connsiteY0" fmla="*/ 0 h 1015663"/>
                <a:gd name="connsiteX1" fmla="*/ 2510090 w 2510090"/>
                <a:gd name="connsiteY1" fmla="*/ 0 h 1015663"/>
                <a:gd name="connsiteX2" fmla="*/ 2510090 w 2510090"/>
                <a:gd name="connsiteY2" fmla="*/ 1015663 h 1015663"/>
                <a:gd name="connsiteX3" fmla="*/ 0 w 2510090"/>
                <a:gd name="connsiteY3" fmla="*/ 1015663 h 1015663"/>
                <a:gd name="connsiteX4" fmla="*/ 0 w 2510090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0090" h="1015663" fill="none" extrusionOk="0">
                  <a:moveTo>
                    <a:pt x="0" y="0"/>
                  </a:moveTo>
                  <a:cubicBezTo>
                    <a:pt x="814359" y="-49533"/>
                    <a:pt x="1785144" y="-14809"/>
                    <a:pt x="2510090" y="0"/>
                  </a:cubicBezTo>
                  <a:cubicBezTo>
                    <a:pt x="2424842" y="249582"/>
                    <a:pt x="2590897" y="889491"/>
                    <a:pt x="2510090" y="1015663"/>
                  </a:cubicBezTo>
                  <a:cubicBezTo>
                    <a:pt x="1275926" y="967432"/>
                    <a:pt x="888809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2510090" h="1015663" stroke="0" extrusionOk="0">
                  <a:moveTo>
                    <a:pt x="0" y="0"/>
                  </a:moveTo>
                  <a:cubicBezTo>
                    <a:pt x="1166311" y="118645"/>
                    <a:pt x="2181768" y="116012"/>
                    <a:pt x="2510090" y="0"/>
                  </a:cubicBezTo>
                  <a:cubicBezTo>
                    <a:pt x="2478976" y="243736"/>
                    <a:pt x="2449860" y="806251"/>
                    <a:pt x="2510090" y="1015663"/>
                  </a:cubicBezTo>
                  <a:cubicBezTo>
                    <a:pt x="2136328" y="1150263"/>
                    <a:pt x="943721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better</a:t>
              </a:r>
              <a:r>
                <a:rPr lang="pt-BR" sz="2000" dirty="0"/>
                <a:t> ➡️ comparative of </a:t>
              </a:r>
              <a:r>
                <a:rPr lang="pt-BR" sz="2000" dirty="0">
                  <a:solidFill>
                    <a:schemeClr val="accent4"/>
                  </a:solidFill>
                </a:rPr>
                <a:t>good</a:t>
              </a:r>
            </a:p>
            <a:p>
              <a:r>
                <a:rPr lang="pt-BR" sz="2000" i="1" dirty="0"/>
                <a:t>E.g.: The movie is </a:t>
              </a:r>
              <a:r>
                <a:rPr lang="pt-BR" sz="2000" b="1" i="1" dirty="0"/>
                <a:t>good</a:t>
              </a:r>
              <a:r>
                <a:rPr lang="pt-BR" sz="2000" i="1" dirty="0"/>
                <a:t>, but the book is </a:t>
              </a:r>
              <a:r>
                <a:rPr lang="pt-BR" sz="2000" b="1" i="1" dirty="0"/>
                <a:t>better</a:t>
              </a:r>
              <a:r>
                <a:rPr lang="pt-BR" sz="2000" i="1" dirty="0"/>
                <a:t>.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B362914A-3CB6-5A5D-AE80-B2E0210CA397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FD50EEBE-18A0-B224-C7B7-4F30CD7B57C2}"/>
              </a:ext>
            </a:extLst>
          </p:cNvPr>
          <p:cNvSpPr txBox="1"/>
          <p:nvPr/>
        </p:nvSpPr>
        <p:spPr>
          <a:xfrm rot="16200000">
            <a:off x="10525313" y="1862038"/>
            <a:ext cx="2658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CLICK98/SHUTTERSTOCK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44723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BOOK GENRES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EA17F29-623E-D8F8-6D97-F72E512B8A1C}"/>
              </a:ext>
            </a:extLst>
          </p:cNvPr>
          <p:cNvGrpSpPr/>
          <p:nvPr/>
        </p:nvGrpSpPr>
        <p:grpSpPr>
          <a:xfrm>
            <a:off x="844160" y="4429585"/>
            <a:ext cx="2962588" cy="1784948"/>
            <a:chOff x="667900" y="3626397"/>
            <a:chExt cx="2962588" cy="1784948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19CDF24A-39D4-CD9C-88D7-31A17516C992}"/>
                </a:ext>
              </a:extLst>
            </p:cNvPr>
            <p:cNvSpPr txBox="1"/>
            <p:nvPr/>
          </p:nvSpPr>
          <p:spPr>
            <a:xfrm>
              <a:off x="839244" y="4087906"/>
              <a:ext cx="2791244" cy="1323439"/>
            </a:xfrm>
            <a:custGeom>
              <a:avLst/>
              <a:gdLst>
                <a:gd name="connsiteX0" fmla="*/ 0 w 2791244"/>
                <a:gd name="connsiteY0" fmla="*/ 0 h 1323439"/>
                <a:gd name="connsiteX1" fmla="*/ 2791244 w 2791244"/>
                <a:gd name="connsiteY1" fmla="*/ 0 h 1323439"/>
                <a:gd name="connsiteX2" fmla="*/ 2791244 w 2791244"/>
                <a:gd name="connsiteY2" fmla="*/ 1323439 h 1323439"/>
                <a:gd name="connsiteX3" fmla="*/ 0 w 2791244"/>
                <a:gd name="connsiteY3" fmla="*/ 1323439 h 1323439"/>
                <a:gd name="connsiteX4" fmla="*/ 0 w 2791244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244" h="1323439" fill="none" extrusionOk="0">
                  <a:moveTo>
                    <a:pt x="0" y="0"/>
                  </a:moveTo>
                  <a:cubicBezTo>
                    <a:pt x="1044940" y="-49533"/>
                    <a:pt x="1817361" y="-14809"/>
                    <a:pt x="2791244" y="0"/>
                  </a:cubicBezTo>
                  <a:cubicBezTo>
                    <a:pt x="2827075" y="344707"/>
                    <a:pt x="2765303" y="675326"/>
                    <a:pt x="2791244" y="1323439"/>
                  </a:cubicBezTo>
                  <a:cubicBezTo>
                    <a:pt x="1809997" y="1275208"/>
                    <a:pt x="395360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2791244" h="1323439" stroke="0" extrusionOk="0">
                  <a:moveTo>
                    <a:pt x="0" y="0"/>
                  </a:moveTo>
                  <a:cubicBezTo>
                    <a:pt x="1029714" y="118645"/>
                    <a:pt x="2020663" y="116012"/>
                    <a:pt x="2791244" y="0"/>
                  </a:cubicBezTo>
                  <a:cubicBezTo>
                    <a:pt x="2703429" y="535917"/>
                    <a:pt x="2879129" y="914339"/>
                    <a:pt x="2791244" y="1323439"/>
                  </a:cubicBezTo>
                  <a:cubicBezTo>
                    <a:pt x="1644218" y="1458039"/>
                    <a:pt x="590945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Agrupar as palavras por</a:t>
              </a:r>
            </a:p>
            <a:p>
              <a:r>
                <a:rPr lang="pt-BR" sz="2000" dirty="0"/>
                <a:t>assunto é uma boa forma</a:t>
              </a:r>
            </a:p>
            <a:p>
              <a:r>
                <a:rPr lang="pt-BR" sz="2000" dirty="0"/>
                <a:t>de aprender e fixar</a:t>
              </a:r>
            </a:p>
            <a:p>
              <a:r>
                <a:rPr lang="pt-BR" sz="2000" dirty="0"/>
                <a:t>vocabulário novo.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FCE5D0E9-A603-9A19-058E-DAB489CB615C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03D7BE4-4651-6CAA-49BE-CAD07072C50A}"/>
              </a:ext>
            </a:extLst>
          </p:cNvPr>
          <p:cNvSpPr txBox="1"/>
          <p:nvPr/>
        </p:nvSpPr>
        <p:spPr>
          <a:xfrm>
            <a:off x="4958393" y="2632980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adventure novel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05B8BFD-11CD-CC02-EDC3-B0F44E61FFBE}"/>
              </a:ext>
            </a:extLst>
          </p:cNvPr>
          <p:cNvSpPr txBox="1"/>
          <p:nvPr/>
        </p:nvSpPr>
        <p:spPr>
          <a:xfrm>
            <a:off x="4958393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biography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3EB33ED-9E1F-8091-0751-3BA9FC81C167}"/>
              </a:ext>
            </a:extLst>
          </p:cNvPr>
          <p:cNvSpPr txBox="1"/>
          <p:nvPr/>
        </p:nvSpPr>
        <p:spPr>
          <a:xfrm>
            <a:off x="7387033" y="2632980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children’s novel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4A5758B-0374-5C9A-EA13-167E9A56FC96}"/>
              </a:ext>
            </a:extLst>
          </p:cNvPr>
          <p:cNvSpPr txBox="1"/>
          <p:nvPr/>
        </p:nvSpPr>
        <p:spPr>
          <a:xfrm>
            <a:off x="7387033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classic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32DF805-1E88-F472-731F-7CD85D5FFB3D}"/>
              </a:ext>
            </a:extLst>
          </p:cNvPr>
          <p:cNvSpPr txBox="1"/>
          <p:nvPr/>
        </p:nvSpPr>
        <p:spPr>
          <a:xfrm>
            <a:off x="9768865" y="263298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comics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76971FD-C07A-5A57-E495-806B78F838EB}"/>
              </a:ext>
            </a:extLst>
          </p:cNvPr>
          <p:cNvSpPr txBox="1"/>
          <p:nvPr/>
        </p:nvSpPr>
        <p:spPr>
          <a:xfrm>
            <a:off x="9768865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fable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783FFB4C-34F0-5681-AC13-BFE3F4D91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600434"/>
            <a:ext cx="1591311" cy="201349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E63E0D33-2B33-6CED-3617-04F5B3B79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835" y="3611343"/>
            <a:ext cx="1136651" cy="2013496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DA94BA27-8DAC-90BC-293E-D57E59414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165" y="579916"/>
            <a:ext cx="1331505" cy="2013495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87AE6603-EFFC-3EE8-6E6D-3A22910AC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4165" y="3611342"/>
            <a:ext cx="1299030" cy="2013497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AB7FCAE7-AF37-EB63-DA26-6037E167E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6649" y="579914"/>
            <a:ext cx="1299030" cy="2013497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1F74FD8D-3095-83C9-4510-3C6DDF7378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4270" y="3578867"/>
            <a:ext cx="1623787" cy="204597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90F470B-7C3F-0661-DF16-79A84BF803FE}"/>
              </a:ext>
            </a:extLst>
          </p:cNvPr>
          <p:cNvSpPr txBox="1"/>
          <p:nvPr/>
        </p:nvSpPr>
        <p:spPr>
          <a:xfrm rot="16200000">
            <a:off x="5390013" y="434434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BROADWAY BOOKS</a:t>
            </a:r>
            <a:endParaRPr lang="pt-BR" sz="1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F8B3386-CA31-C610-E6E0-A85E705DB388}"/>
              </a:ext>
            </a:extLst>
          </p:cNvPr>
          <p:cNvSpPr txBox="1"/>
          <p:nvPr/>
        </p:nvSpPr>
        <p:spPr>
          <a:xfrm rot="16200000">
            <a:off x="7907356" y="130469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HARPERCOLLINS</a:t>
            </a:r>
            <a:endParaRPr lang="pt-BR" sz="1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F9EAE65-9597-DA2B-5F5F-B60C17F87CD7}"/>
              </a:ext>
            </a:extLst>
          </p:cNvPr>
          <p:cNvSpPr txBox="1"/>
          <p:nvPr/>
        </p:nvSpPr>
        <p:spPr>
          <a:xfrm rot="16200000">
            <a:off x="5796511" y="130469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DISNEY-HYPERION</a:t>
            </a:r>
            <a:endParaRPr lang="pt-BR" sz="10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78300DD-0670-0944-9BEB-B59FA9C07CC3}"/>
              </a:ext>
            </a:extLst>
          </p:cNvPr>
          <p:cNvSpPr txBox="1"/>
          <p:nvPr/>
        </p:nvSpPr>
        <p:spPr>
          <a:xfrm rot="16200000">
            <a:off x="7866386" y="4333817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WORDSWORTH EDITIONS</a:t>
            </a:r>
            <a:endParaRPr lang="pt-BR" sz="1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9C0E516-CC84-1A9B-0F67-BC5D4ECD1A68}"/>
              </a:ext>
            </a:extLst>
          </p:cNvPr>
          <p:cNvSpPr txBox="1"/>
          <p:nvPr/>
        </p:nvSpPr>
        <p:spPr>
          <a:xfrm rot="16200000">
            <a:off x="10327735" y="126039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DC</a:t>
            </a:r>
            <a:endParaRPr lang="pt-BR" sz="10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6BD630F-C152-A526-F20D-07693D18CF27}"/>
              </a:ext>
            </a:extLst>
          </p:cNvPr>
          <p:cNvSpPr txBox="1"/>
          <p:nvPr/>
        </p:nvSpPr>
        <p:spPr>
          <a:xfrm rot="16200000">
            <a:off x="10500370" y="4353377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HARVEST BOOKS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46489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book genres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03C148-E5F6-DF8A-F91E-8837A8FCB4F4}"/>
              </a:ext>
            </a:extLst>
          </p:cNvPr>
          <p:cNvSpPr txBox="1"/>
          <p:nvPr/>
        </p:nvSpPr>
        <p:spPr>
          <a:xfrm>
            <a:off x="4958393" y="263298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fanfiction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BBE67F-CBD4-5767-9621-86D3A9F94CF9}"/>
              </a:ext>
            </a:extLst>
          </p:cNvPr>
          <p:cNvSpPr txBox="1"/>
          <p:nvPr/>
        </p:nvSpPr>
        <p:spPr>
          <a:xfrm>
            <a:off x="4958393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fantasy novel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1B3B45-33B1-229A-6AA5-F4E6D46DB623}"/>
              </a:ext>
            </a:extLst>
          </p:cNvPr>
          <p:cNvSpPr txBox="1"/>
          <p:nvPr/>
        </p:nvSpPr>
        <p:spPr>
          <a:xfrm>
            <a:off x="7387033" y="263298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memoir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F27947-6BEF-853A-D827-0761BD7EB792}"/>
              </a:ext>
            </a:extLst>
          </p:cNvPr>
          <p:cNvSpPr txBox="1"/>
          <p:nvPr/>
        </p:nvSpPr>
        <p:spPr>
          <a:xfrm>
            <a:off x="7387033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mystery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863B0E0-F05C-4A9B-EA9D-F11645A5C5B5}"/>
              </a:ext>
            </a:extLst>
          </p:cNvPr>
          <p:cNvSpPr txBox="1"/>
          <p:nvPr/>
        </p:nvSpPr>
        <p:spPr>
          <a:xfrm>
            <a:off x="9768865" y="263298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play script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4602D8-359F-C1AE-D47A-7C413E346EA0}"/>
              </a:ext>
            </a:extLst>
          </p:cNvPr>
          <p:cNvSpPr txBox="1"/>
          <p:nvPr/>
        </p:nvSpPr>
        <p:spPr>
          <a:xfrm>
            <a:off x="9768865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poetry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8894609-DEC8-B3E3-F41A-BD56781F6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112" y="438289"/>
            <a:ext cx="1344013" cy="213663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823FF6F-E7EA-72D9-B43B-3D63FFFF1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189" y="3496933"/>
            <a:ext cx="1481861" cy="213663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4A3289B-0174-3F99-354F-A61D80C5B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776" y="438289"/>
            <a:ext cx="1412937" cy="213663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40DF5DB-C921-A401-4A99-8D402FE75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827" y="3448315"/>
            <a:ext cx="1309552" cy="213663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C3BED0E-827F-9764-7ACA-5D1D4308A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0258" y="438288"/>
            <a:ext cx="1447399" cy="213663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CDE7AFA-574C-BBA0-3916-8BC9BBD97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4858" y="3496933"/>
            <a:ext cx="1585247" cy="2136637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05DEF9B-6F5A-F5DF-F91B-D6C9EFE0630C}"/>
              </a:ext>
            </a:extLst>
          </p:cNvPr>
          <p:cNvSpPr txBox="1"/>
          <p:nvPr/>
        </p:nvSpPr>
        <p:spPr>
          <a:xfrm rot="16200000">
            <a:off x="5506598" y="1313151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INDEPENDENTLY PUBLISHED</a:t>
            </a:r>
            <a:endParaRPr lang="pt-BR" sz="10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5347537-DF58-AA93-1032-FF0088901F8A}"/>
              </a:ext>
            </a:extLst>
          </p:cNvPr>
          <p:cNvSpPr txBox="1"/>
          <p:nvPr/>
        </p:nvSpPr>
        <p:spPr>
          <a:xfrm rot="16200000">
            <a:off x="7975962" y="1268758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HARPERONE</a:t>
            </a:r>
            <a:endParaRPr lang="pt-BR" sz="10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F41D24A-81E0-22EB-82BF-7984D4D95B29}"/>
              </a:ext>
            </a:extLst>
          </p:cNvPr>
          <p:cNvSpPr txBox="1"/>
          <p:nvPr/>
        </p:nvSpPr>
        <p:spPr>
          <a:xfrm rot="16200000">
            <a:off x="5629709" y="4318510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SCHOLASTIC</a:t>
            </a:r>
            <a:endParaRPr lang="pt-BR" sz="10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F6C0021-2DF6-E677-4CD3-3513B29CB107}"/>
              </a:ext>
            </a:extLst>
          </p:cNvPr>
          <p:cNvSpPr txBox="1"/>
          <p:nvPr/>
        </p:nvSpPr>
        <p:spPr>
          <a:xfrm rot="16200000">
            <a:off x="7866914" y="4318510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WEST MARGIN PRESS</a:t>
            </a:r>
            <a:endParaRPr lang="pt-BR" sz="10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C14540D-E7D7-285C-C7BF-404F9EA374A8}"/>
              </a:ext>
            </a:extLst>
          </p:cNvPr>
          <p:cNvSpPr txBox="1"/>
          <p:nvPr/>
        </p:nvSpPr>
        <p:spPr>
          <a:xfrm rot="16200000">
            <a:off x="10499986" y="4338280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GLOBAL EDITORA</a:t>
            </a:r>
            <a:endParaRPr lang="pt-BR" sz="10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1156425-005E-A126-AE8C-3C1B757E08AE}"/>
              </a:ext>
            </a:extLst>
          </p:cNvPr>
          <p:cNvSpPr txBox="1"/>
          <p:nvPr/>
        </p:nvSpPr>
        <p:spPr>
          <a:xfrm rot="16200000">
            <a:off x="10377809" y="128778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SCHOLASTIC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09367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book genres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03C148-E5F6-DF8A-F91E-8837A8FCB4F4}"/>
              </a:ext>
            </a:extLst>
          </p:cNvPr>
          <p:cNvSpPr txBox="1"/>
          <p:nvPr/>
        </p:nvSpPr>
        <p:spPr>
          <a:xfrm>
            <a:off x="4958393" y="2632980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romance novel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BBE67F-CBD4-5767-9621-86D3A9F94CF9}"/>
              </a:ext>
            </a:extLst>
          </p:cNvPr>
          <p:cNvSpPr txBox="1"/>
          <p:nvPr/>
        </p:nvSpPr>
        <p:spPr>
          <a:xfrm>
            <a:off x="4958393" y="5682189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science fiction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1B3B45-33B1-229A-6AA5-F4E6D46DB623}"/>
              </a:ext>
            </a:extLst>
          </p:cNvPr>
          <p:cNvSpPr txBox="1"/>
          <p:nvPr/>
        </p:nvSpPr>
        <p:spPr>
          <a:xfrm>
            <a:off x="7387033" y="263298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self-help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F27947-6BEF-853A-D827-0761BD7EB792}"/>
              </a:ext>
            </a:extLst>
          </p:cNvPr>
          <p:cNvSpPr txBox="1"/>
          <p:nvPr/>
        </p:nvSpPr>
        <p:spPr>
          <a:xfrm>
            <a:off x="7387033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short stories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863B0E0-F05C-4A9B-EA9D-F11645A5C5B5}"/>
              </a:ext>
            </a:extLst>
          </p:cNvPr>
          <p:cNvSpPr txBox="1"/>
          <p:nvPr/>
        </p:nvSpPr>
        <p:spPr>
          <a:xfrm>
            <a:off x="9768865" y="2632980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suspense/ thriller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4602D8-359F-C1AE-D47A-7C413E346EA0}"/>
              </a:ext>
            </a:extLst>
          </p:cNvPr>
          <p:cNvSpPr txBox="1"/>
          <p:nvPr/>
        </p:nvSpPr>
        <p:spPr>
          <a:xfrm>
            <a:off x="9768865" y="5682189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young adult novel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56B1091-7DB0-3A62-39AB-5D55E2C69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485" y="424319"/>
            <a:ext cx="1429103" cy="216108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60776AD-F7D6-0443-54EC-543114A68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85" y="3492541"/>
            <a:ext cx="1429103" cy="216108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8B13922-50B4-3E90-FF9D-AE7F4A6CB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54" y="424319"/>
            <a:ext cx="1394247" cy="216108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F3BD7A5-A923-3009-0B8B-9ADE57DF5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037" y="3492541"/>
            <a:ext cx="1429103" cy="216108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EC14614-35CA-6B55-C706-3CB1B08CD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4286" y="424319"/>
            <a:ext cx="1394247" cy="216108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5C47C44-3D98-2F5F-D1AE-D5525354D5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8951" y="3492541"/>
            <a:ext cx="1394247" cy="216108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DB8534F-F1E4-A856-DF6B-4AB172162947}"/>
              </a:ext>
            </a:extLst>
          </p:cNvPr>
          <p:cNvSpPr txBox="1"/>
          <p:nvPr/>
        </p:nvSpPr>
        <p:spPr>
          <a:xfrm rot="16200000">
            <a:off x="5627419" y="1300609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GRAND CENTRAL PUBLISHING</a:t>
            </a:r>
            <a:endParaRPr lang="pt-BR" sz="10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1BD5049-FB10-AB64-B15D-152AF67D174D}"/>
              </a:ext>
            </a:extLst>
          </p:cNvPr>
          <p:cNvSpPr txBox="1"/>
          <p:nvPr/>
        </p:nvSpPr>
        <p:spPr>
          <a:xfrm rot="16200000">
            <a:off x="8069014" y="1300609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RANDOM HOUSE TRADE</a:t>
            </a:r>
            <a:endParaRPr lang="pt-BR" sz="10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1ECE22E-FCD6-46BA-AD55-7A84EBB8BFF4}"/>
              </a:ext>
            </a:extLst>
          </p:cNvPr>
          <p:cNvSpPr txBox="1"/>
          <p:nvPr/>
        </p:nvSpPr>
        <p:spPr>
          <a:xfrm rot="16200000">
            <a:off x="10415219" y="1300609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STORM HOUSE BOOKS</a:t>
            </a:r>
            <a:endParaRPr lang="pt-BR" sz="10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B73E1F1-C46A-1BEE-09E5-AF0CCE141B9F}"/>
              </a:ext>
            </a:extLst>
          </p:cNvPr>
          <p:cNvSpPr txBox="1"/>
          <p:nvPr/>
        </p:nvSpPr>
        <p:spPr>
          <a:xfrm rot="16200000">
            <a:off x="5675099" y="4339424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SIMON &amp; SCHUSTER</a:t>
            </a:r>
            <a:endParaRPr lang="pt-BR" sz="10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6210639-146C-6C22-5786-D96610175013}"/>
              </a:ext>
            </a:extLst>
          </p:cNvPr>
          <p:cNvSpPr txBox="1"/>
          <p:nvPr/>
        </p:nvSpPr>
        <p:spPr>
          <a:xfrm rot="16200000">
            <a:off x="8009173" y="438371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MARINER BOOKS</a:t>
            </a:r>
            <a:endParaRPr lang="pt-BR" sz="10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CE00BDF-35E4-991B-0720-EE0F7850CA5A}"/>
              </a:ext>
            </a:extLst>
          </p:cNvPr>
          <p:cNvSpPr txBox="1"/>
          <p:nvPr/>
        </p:nvSpPr>
        <p:spPr>
          <a:xfrm rot="16200000">
            <a:off x="10392086" y="4383715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PUFFIN BOOKS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74235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41769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Making comparisons (comparative adjectives)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FCCABEC8-5265-368E-1AFF-B2306428DFD0}"/>
              </a:ext>
            </a:extLst>
          </p:cNvPr>
          <p:cNvGrpSpPr/>
          <p:nvPr/>
        </p:nvGrpSpPr>
        <p:grpSpPr>
          <a:xfrm>
            <a:off x="4981447" y="869950"/>
            <a:ext cx="6990159" cy="4855601"/>
            <a:chOff x="4981447" y="869950"/>
            <a:chExt cx="6990159" cy="4855601"/>
          </a:xfrm>
        </p:grpSpPr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D05A2988-D623-9D08-A874-5230920EA96C}"/>
                </a:ext>
              </a:extLst>
            </p:cNvPr>
            <p:cNvGrpSpPr/>
            <p:nvPr/>
          </p:nvGrpSpPr>
          <p:grpSpPr>
            <a:xfrm>
              <a:off x="4981447" y="869950"/>
              <a:ext cx="6530362" cy="4855601"/>
              <a:chOff x="4981447" y="869950"/>
              <a:chExt cx="6530362" cy="4855601"/>
            </a:xfrm>
          </p:grpSpPr>
          <p:pic>
            <p:nvPicPr>
              <p:cNvPr id="7" name="Imagem 6" descr="Tabela&#10;&#10;Descrição gerada automaticamente">
                <a:extLst>
                  <a:ext uri="{FF2B5EF4-FFF2-40B4-BE49-F238E27FC236}">
                    <a16:creationId xmlns:a16="http://schemas.microsoft.com/office/drawing/2014/main" id="{2589D049-7615-89BB-904A-88A5B0534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81447" y="869950"/>
                <a:ext cx="6530362" cy="4855601"/>
              </a:xfrm>
              <a:prstGeom prst="rect">
                <a:avLst/>
              </a:prstGeom>
            </p:spPr>
          </p:pic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D8D58F1-42EC-874D-2E2E-808DF3D0B7F4}"/>
                  </a:ext>
                </a:extLst>
              </p:cNvPr>
              <p:cNvSpPr txBox="1"/>
              <p:nvPr/>
            </p:nvSpPr>
            <p:spPr>
              <a:xfrm>
                <a:off x="8441871" y="1561497"/>
                <a:ext cx="381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er</a:t>
                </a: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5B0CDC1-E312-BCFF-B103-CCBBA1C90D38}"/>
                  </a:ext>
                </a:extLst>
              </p:cNvPr>
              <p:cNvSpPr txBox="1"/>
              <p:nvPr/>
            </p:nvSpPr>
            <p:spPr>
              <a:xfrm>
                <a:off x="8441871" y="2158575"/>
                <a:ext cx="381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r</a:t>
                </a:r>
              </a:p>
            </p:txBody>
          </p: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6E2FD32-B91F-0F0F-F06D-1592AA47BC4D}"/>
                  </a:ext>
                </a:extLst>
              </p:cNvPr>
              <p:cNvSpPr txBox="1"/>
              <p:nvPr/>
            </p:nvSpPr>
            <p:spPr>
              <a:xfrm>
                <a:off x="9160328" y="2989973"/>
                <a:ext cx="381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er</a:t>
                </a:r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E9AECF4-AD4B-9088-5C36-D0EE5D29B827}"/>
                  </a:ext>
                </a:extLst>
              </p:cNvPr>
              <p:cNvSpPr txBox="1"/>
              <p:nvPr/>
            </p:nvSpPr>
            <p:spPr>
              <a:xfrm>
                <a:off x="8632371" y="3596536"/>
                <a:ext cx="381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ier</a:t>
                </a:r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65DE2E4-A8A1-7C24-0EE5-6981CE857979}"/>
                  </a:ext>
                </a:extLst>
              </p:cNvPr>
              <p:cNvSpPr txBox="1"/>
              <p:nvPr/>
            </p:nvSpPr>
            <p:spPr>
              <a:xfrm>
                <a:off x="7015760" y="4318829"/>
                <a:ext cx="69668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more</a:t>
                </a:r>
              </a:p>
            </p:txBody>
          </p:sp>
        </p:grp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75EF832F-4481-E6D8-F7A9-8E1658A0C8C9}"/>
                </a:ext>
              </a:extLst>
            </p:cNvPr>
            <p:cNvSpPr txBox="1"/>
            <p:nvPr/>
          </p:nvSpPr>
          <p:spPr>
            <a:xfrm>
              <a:off x="10621995" y="1545553"/>
              <a:ext cx="6477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2000" dirty="0">
                  <a:solidFill>
                    <a:srgbClr val="FF0000"/>
                  </a:solidFill>
                </a:rPr>
                <a:t>older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270EEF3B-A1C1-B150-FD0D-67BFD1606027}"/>
                </a:ext>
              </a:extLst>
            </p:cNvPr>
            <p:cNvSpPr txBox="1"/>
            <p:nvPr/>
          </p:nvSpPr>
          <p:spPr>
            <a:xfrm>
              <a:off x="10716493" y="2134416"/>
              <a:ext cx="6477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2000" dirty="0">
                  <a:solidFill>
                    <a:srgbClr val="FF0000"/>
                  </a:solidFill>
                </a:rPr>
                <a:t>wiser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1C8B122-35DE-EEBF-A343-BF236B22B4E7}"/>
                </a:ext>
              </a:extLst>
            </p:cNvPr>
            <p:cNvSpPr txBox="1"/>
            <p:nvPr/>
          </p:nvSpPr>
          <p:spPr>
            <a:xfrm>
              <a:off x="10742279" y="3624364"/>
              <a:ext cx="91319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2000" dirty="0">
                  <a:solidFill>
                    <a:srgbClr val="FF0000"/>
                  </a:solidFill>
                </a:rPr>
                <a:t>happier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C6E9125B-7830-B238-36DF-CA68E3E0441B}"/>
                </a:ext>
              </a:extLst>
            </p:cNvPr>
            <p:cNvSpPr txBox="1"/>
            <p:nvPr/>
          </p:nvSpPr>
          <p:spPr>
            <a:xfrm>
              <a:off x="10885941" y="4432668"/>
              <a:ext cx="1085665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</a:rPr>
                <a:t>more</a:t>
              </a:r>
            </a:p>
            <a:p>
              <a:r>
                <a:rPr lang="pt-BR" b="1" dirty="0">
                  <a:solidFill>
                    <a:srgbClr val="FF0000"/>
                  </a:solidFill>
                </a:rPr>
                <a:t>reflective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9878F663-1ED7-1F1D-C33A-9CF0369A05DE}"/>
                </a:ext>
              </a:extLst>
            </p:cNvPr>
            <p:cNvSpPr txBox="1"/>
            <p:nvPr/>
          </p:nvSpPr>
          <p:spPr>
            <a:xfrm>
              <a:off x="9217478" y="4832777"/>
              <a:ext cx="6477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2000" dirty="0">
                  <a:solidFill>
                    <a:srgbClr val="FF0000"/>
                  </a:solidFill>
                </a:rPr>
                <a:t>better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5DB47E55-476F-DEF3-FA32-ED0902FB65ED}"/>
              </a:ext>
            </a:extLst>
          </p:cNvPr>
          <p:cNvGrpSpPr/>
          <p:nvPr/>
        </p:nvGrpSpPr>
        <p:grpSpPr>
          <a:xfrm>
            <a:off x="844160" y="4432668"/>
            <a:ext cx="2962588" cy="2092725"/>
            <a:chOff x="667900" y="3626397"/>
            <a:chExt cx="2962588" cy="2092725"/>
          </a:xfrm>
        </p:grpSpPr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E67D0112-DBCA-4AF5-17DA-7B182D416E7A}"/>
                </a:ext>
              </a:extLst>
            </p:cNvPr>
            <p:cNvSpPr txBox="1"/>
            <p:nvPr/>
          </p:nvSpPr>
          <p:spPr>
            <a:xfrm>
              <a:off x="839244" y="4087906"/>
              <a:ext cx="2791244" cy="1631216"/>
            </a:xfrm>
            <a:custGeom>
              <a:avLst/>
              <a:gdLst>
                <a:gd name="connsiteX0" fmla="*/ 0 w 2791244"/>
                <a:gd name="connsiteY0" fmla="*/ 0 h 1631216"/>
                <a:gd name="connsiteX1" fmla="*/ 2791244 w 2791244"/>
                <a:gd name="connsiteY1" fmla="*/ 0 h 1631216"/>
                <a:gd name="connsiteX2" fmla="*/ 2791244 w 2791244"/>
                <a:gd name="connsiteY2" fmla="*/ 1631216 h 1631216"/>
                <a:gd name="connsiteX3" fmla="*/ 0 w 2791244"/>
                <a:gd name="connsiteY3" fmla="*/ 1631216 h 1631216"/>
                <a:gd name="connsiteX4" fmla="*/ 0 w 2791244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244" h="1631216" fill="none" extrusionOk="0">
                  <a:moveTo>
                    <a:pt x="0" y="0"/>
                  </a:moveTo>
                  <a:cubicBezTo>
                    <a:pt x="1044940" y="-49533"/>
                    <a:pt x="1817361" y="-14809"/>
                    <a:pt x="2791244" y="0"/>
                  </a:cubicBezTo>
                  <a:cubicBezTo>
                    <a:pt x="2761071" y="683410"/>
                    <a:pt x="2921307" y="853905"/>
                    <a:pt x="2791244" y="1631216"/>
                  </a:cubicBezTo>
                  <a:cubicBezTo>
                    <a:pt x="1809997" y="1582985"/>
                    <a:pt x="395360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2791244" h="1631216" stroke="0" extrusionOk="0">
                  <a:moveTo>
                    <a:pt x="0" y="0"/>
                  </a:moveTo>
                  <a:cubicBezTo>
                    <a:pt x="1029714" y="118645"/>
                    <a:pt x="2020663" y="116012"/>
                    <a:pt x="2791244" y="0"/>
                  </a:cubicBezTo>
                  <a:cubicBezTo>
                    <a:pt x="2759602" y="320625"/>
                    <a:pt x="2819060" y="1228454"/>
                    <a:pt x="2791244" y="1631216"/>
                  </a:cubicBezTo>
                  <a:cubicBezTo>
                    <a:pt x="1644218" y="1765816"/>
                    <a:pt x="590945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 partir da observação dos exemplos, faça</a:t>
              </a:r>
            </a:p>
            <a:p>
              <a:r>
                <a:rPr lang="pt-BR" sz="2000" dirty="0"/>
                <a:t>inferências para</a:t>
              </a:r>
            </a:p>
            <a:p>
              <a:r>
                <a:rPr lang="pt-BR" sz="2000" dirty="0"/>
                <a:t>compreender regras</a:t>
              </a:r>
            </a:p>
            <a:p>
              <a:r>
                <a:rPr lang="pt-BR" sz="2000" dirty="0"/>
                <a:t>de uso da língua inglesa.</a:t>
              </a:r>
            </a:p>
          </p:txBody>
        </p:sp>
        <p:sp>
          <p:nvSpPr>
            <p:cNvPr id="30" name="Pentágono 29">
              <a:extLst>
                <a:ext uri="{FF2B5EF4-FFF2-40B4-BE49-F238E27FC236}">
                  <a16:creationId xmlns:a16="http://schemas.microsoft.com/office/drawing/2014/main" id="{7BF43CBD-B991-BF00-EEA1-C3311709E0C4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082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6FD88B1-0CF1-39CD-80A0-24402E19305F}"/>
              </a:ext>
            </a:extLst>
          </p:cNvPr>
          <p:cNvGrpSpPr/>
          <p:nvPr/>
        </p:nvGrpSpPr>
        <p:grpSpPr>
          <a:xfrm>
            <a:off x="381884" y="2156891"/>
            <a:ext cx="3887140" cy="4061371"/>
            <a:chOff x="666816" y="3597911"/>
            <a:chExt cx="2745384" cy="3410564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839CB4F0-FC4D-8E73-829A-07C763D04A4A}"/>
                </a:ext>
              </a:extLst>
            </p:cNvPr>
            <p:cNvSpPr txBox="1"/>
            <p:nvPr/>
          </p:nvSpPr>
          <p:spPr>
            <a:xfrm>
              <a:off x="713357" y="4087906"/>
              <a:ext cx="2698843" cy="2920569"/>
            </a:xfrm>
            <a:custGeom>
              <a:avLst/>
              <a:gdLst>
                <a:gd name="connsiteX0" fmla="*/ 0 w 2698843"/>
                <a:gd name="connsiteY0" fmla="*/ 0 h 2920569"/>
                <a:gd name="connsiteX1" fmla="*/ 2698843 w 2698843"/>
                <a:gd name="connsiteY1" fmla="*/ 0 h 2920569"/>
                <a:gd name="connsiteX2" fmla="*/ 2698843 w 2698843"/>
                <a:gd name="connsiteY2" fmla="*/ 2920569 h 2920569"/>
                <a:gd name="connsiteX3" fmla="*/ 0 w 2698843"/>
                <a:gd name="connsiteY3" fmla="*/ 2920569 h 2920569"/>
                <a:gd name="connsiteX4" fmla="*/ 0 w 2698843"/>
                <a:gd name="connsiteY4" fmla="*/ 0 h 2920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8843" h="2920569" fill="none" extrusionOk="0">
                  <a:moveTo>
                    <a:pt x="0" y="0"/>
                  </a:moveTo>
                  <a:cubicBezTo>
                    <a:pt x="1300135" y="-49533"/>
                    <a:pt x="2325388" y="-14809"/>
                    <a:pt x="2698843" y="0"/>
                  </a:cubicBezTo>
                  <a:cubicBezTo>
                    <a:pt x="2786482" y="982268"/>
                    <a:pt x="2626164" y="1726397"/>
                    <a:pt x="2698843" y="2920569"/>
                  </a:cubicBezTo>
                  <a:cubicBezTo>
                    <a:pt x="1841165" y="2872338"/>
                    <a:pt x="365682" y="3005024"/>
                    <a:pt x="0" y="2920569"/>
                  </a:cubicBezTo>
                  <a:cubicBezTo>
                    <a:pt x="-38581" y="1743234"/>
                    <a:pt x="63341" y="642332"/>
                    <a:pt x="0" y="0"/>
                  </a:cubicBezTo>
                  <a:close/>
                </a:path>
                <a:path w="2698843" h="2920569" stroke="0" extrusionOk="0">
                  <a:moveTo>
                    <a:pt x="0" y="0"/>
                  </a:moveTo>
                  <a:cubicBezTo>
                    <a:pt x="720373" y="118645"/>
                    <a:pt x="2330813" y="116012"/>
                    <a:pt x="2698843" y="0"/>
                  </a:cubicBezTo>
                  <a:cubicBezTo>
                    <a:pt x="2565961" y="1267899"/>
                    <a:pt x="2783794" y="2545692"/>
                    <a:pt x="2698843" y="2920569"/>
                  </a:cubicBezTo>
                  <a:cubicBezTo>
                    <a:pt x="1691082" y="3055169"/>
                    <a:pt x="457101" y="2763373"/>
                    <a:pt x="0" y="2920569"/>
                  </a:cubicBezTo>
                  <a:cubicBezTo>
                    <a:pt x="-20187" y="1530232"/>
                    <a:pt x="-152480" y="35592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Having a guess: </a:t>
              </a:r>
              <a:r>
                <a:rPr lang="en-US" sz="2000" dirty="0"/>
                <a:t>Probably…/I’d say (that)…/Chances are (that)…</a:t>
              </a:r>
            </a:p>
            <a:p>
              <a:r>
                <a:rPr lang="en-US" sz="2000" b="1" dirty="0"/>
                <a:t>Remembering things: </a:t>
              </a:r>
              <a:r>
                <a:rPr lang="en-US" sz="2000" dirty="0"/>
                <a:t>As I remember/recall…/If I’m not mistaken…/It’s on the tip of my tongue.</a:t>
              </a:r>
            </a:p>
            <a:p>
              <a:r>
                <a:rPr lang="en-US" sz="2000" b="1" dirty="0"/>
                <a:t>Expressing a preference: </a:t>
              </a:r>
              <a:r>
                <a:rPr lang="en-US" sz="2000" dirty="0"/>
                <a:t>I (much) prefer memoirs to biographies./I’d (much) prefer to/I’d rather read a novel./Reading comic books is more my kind of thing.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65565CB6-77FB-08B4-1DA7-6A09D00A04D7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19FCE8BC-3ADF-C567-7197-1326C63FADF2}"/>
              </a:ext>
            </a:extLst>
          </p:cNvPr>
          <p:cNvSpPr txBox="1"/>
          <p:nvPr/>
        </p:nvSpPr>
        <p:spPr>
          <a:xfrm>
            <a:off x="4783770" y="339730"/>
            <a:ext cx="727875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+mj-lt"/>
              </a:rPr>
              <a:t>What is your favorite book?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What do you think of...?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Is it better/worse/more interesting than...?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Why (not)?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+mj-lt"/>
              </a:rPr>
              <a:t>Who is your favorite character?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Why?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What do you think of...?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Is he/she braver/smarter/more intelligent than...?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+mj-lt"/>
              </a:rPr>
              <a:t>Who is your favorite writer?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Why?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What do you think of...?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Is he/she more successful/more popular/better than...?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+mj-lt"/>
              </a:rPr>
              <a:t>What are you reading right now?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Who is it by?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What is it about?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+mj-lt"/>
              </a:rPr>
              <a:t>What was the last book that you read?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Who was it by?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What was it about?</a:t>
            </a:r>
          </a:p>
        </p:txBody>
      </p:sp>
    </p:spTree>
    <p:extLst>
      <p:ext uri="{BB962C8B-B14F-4D97-AF65-F5344CB8AC3E}">
        <p14:creationId xmlns:p14="http://schemas.microsoft.com/office/powerpoint/2010/main" val="4007225984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10918</TotalTime>
  <Words>393</Words>
  <Application>Microsoft Macintosh PowerPoint</Application>
  <PresentationFormat>Widescreen</PresentationFormat>
  <Paragraphs>95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Gill Sans MT</vt:lpstr>
      <vt:lpstr>Helvetica</vt:lpstr>
      <vt:lpstr>HelveticaLTStd-Cond</vt:lpstr>
      <vt:lpstr>Pacote</vt:lpstr>
      <vt:lpstr>Apresentação do PowerPoint</vt:lpstr>
      <vt:lpstr>UNIT 5</vt:lpstr>
      <vt:lpstr>UNIT 5</vt:lpstr>
      <vt:lpstr>Unit 5</vt:lpstr>
      <vt:lpstr>Unit 5</vt:lpstr>
      <vt:lpstr>UNIT 5</vt:lpstr>
      <vt:lpstr>UNIT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75</cp:revision>
  <dcterms:created xsi:type="dcterms:W3CDTF">2023-05-08T13:05:16Z</dcterms:created>
  <dcterms:modified xsi:type="dcterms:W3CDTF">2023-05-22T09:11:24Z</dcterms:modified>
</cp:coreProperties>
</file>