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64" r:id="rId3"/>
    <p:sldId id="341" r:id="rId4"/>
    <p:sldId id="416" r:id="rId5"/>
    <p:sldId id="368" r:id="rId6"/>
    <p:sldId id="417" r:id="rId7"/>
    <p:sldId id="418" r:id="rId8"/>
    <p:sldId id="41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08"/>
    <p:restoredTop sz="96308"/>
  </p:normalViewPr>
  <p:slideViewPr>
    <p:cSldViewPr snapToGrid="0">
      <p:cViewPr varScale="1">
        <p:scale>
          <a:sx n="102" d="100"/>
          <a:sy n="102" d="100"/>
        </p:scale>
        <p:origin x="208" y="2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86BBC-69EC-9541-84A1-2B61AA8CB9BC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3878386-0FF0-6345-9448-67E23AF453FE}">
      <dgm:prSet phldrT="[Texto]"/>
      <dgm:spPr/>
      <dgm:t>
        <a:bodyPr/>
        <a:lstStyle/>
        <a:p>
          <a:r>
            <a:rPr lang="pt-BR" dirty="0"/>
            <a:t>Digital devices</a:t>
          </a:r>
        </a:p>
      </dgm:t>
    </dgm:pt>
    <dgm:pt modelId="{FEEC1ADE-7B04-7E47-B574-1EF0E90A9C09}" type="parTrans" cxnId="{ACF17D0E-8188-ED4E-A056-77C48518CC9B}">
      <dgm:prSet/>
      <dgm:spPr/>
      <dgm:t>
        <a:bodyPr/>
        <a:lstStyle/>
        <a:p>
          <a:endParaRPr lang="pt-BR"/>
        </a:p>
      </dgm:t>
    </dgm:pt>
    <dgm:pt modelId="{45804492-3231-7246-99DE-3A340976BC19}" type="sibTrans" cxnId="{ACF17D0E-8188-ED4E-A056-77C48518CC9B}">
      <dgm:prSet/>
      <dgm:spPr/>
      <dgm:t>
        <a:bodyPr/>
        <a:lstStyle/>
        <a:p>
          <a:endParaRPr lang="pt-BR"/>
        </a:p>
      </dgm:t>
    </dgm:pt>
    <dgm:pt modelId="{5B5D797C-A4A7-F743-9873-2B2C5613EF28}">
      <dgm:prSet phldrT="[Texto]"/>
      <dgm:spPr/>
      <dgm:t>
        <a:bodyPr/>
        <a:lstStyle/>
        <a:p>
          <a:r>
            <a:rPr lang="pt-BR" dirty="0"/>
            <a:t>timer</a:t>
          </a:r>
        </a:p>
      </dgm:t>
    </dgm:pt>
    <dgm:pt modelId="{7B566141-652B-6240-A88D-D0234C915E2C}" type="parTrans" cxnId="{8FB46B02-8312-CA4F-96F7-85904184946C}">
      <dgm:prSet/>
      <dgm:spPr/>
      <dgm:t>
        <a:bodyPr/>
        <a:lstStyle/>
        <a:p>
          <a:endParaRPr lang="pt-BR"/>
        </a:p>
      </dgm:t>
    </dgm:pt>
    <dgm:pt modelId="{4B5DC2C3-6295-EE4A-BCF0-0BAD640A1032}" type="sibTrans" cxnId="{8FB46B02-8312-CA4F-96F7-85904184946C}">
      <dgm:prSet/>
      <dgm:spPr/>
      <dgm:t>
        <a:bodyPr/>
        <a:lstStyle/>
        <a:p>
          <a:endParaRPr lang="pt-BR"/>
        </a:p>
      </dgm:t>
    </dgm:pt>
    <dgm:pt modelId="{BE113177-352B-A74D-A3ED-572DF5F53CE5}">
      <dgm:prSet phldrT="[Texto]"/>
      <dgm:spPr/>
      <dgm:t>
        <a:bodyPr/>
        <a:lstStyle/>
        <a:p>
          <a:r>
            <a:rPr lang="pt-BR" dirty="0"/>
            <a:t>television/ TV</a:t>
          </a:r>
        </a:p>
      </dgm:t>
    </dgm:pt>
    <dgm:pt modelId="{B9A7CC5A-B197-6540-A79E-870F0BBCCB51}" type="parTrans" cxnId="{798C9155-0735-C84E-AF03-E4E2B623D635}">
      <dgm:prSet/>
      <dgm:spPr/>
      <dgm:t>
        <a:bodyPr/>
        <a:lstStyle/>
        <a:p>
          <a:endParaRPr lang="pt-BR"/>
        </a:p>
      </dgm:t>
    </dgm:pt>
    <dgm:pt modelId="{376181EB-439B-F54E-84A4-2F0A730DB02E}" type="sibTrans" cxnId="{798C9155-0735-C84E-AF03-E4E2B623D635}">
      <dgm:prSet/>
      <dgm:spPr/>
      <dgm:t>
        <a:bodyPr/>
        <a:lstStyle/>
        <a:p>
          <a:endParaRPr lang="pt-BR"/>
        </a:p>
      </dgm:t>
    </dgm:pt>
    <dgm:pt modelId="{5811BCB5-B39A-DA47-AD93-8E4BCF11AFA9}">
      <dgm:prSet phldrT="[Texto]"/>
      <dgm:spPr/>
      <dgm:t>
        <a:bodyPr/>
        <a:lstStyle/>
        <a:p>
          <a:r>
            <a:rPr lang="pt-BR" dirty="0"/>
            <a:t>computer</a:t>
          </a:r>
        </a:p>
      </dgm:t>
    </dgm:pt>
    <dgm:pt modelId="{AAF13967-35E1-CD43-A699-6ECFB73141D0}" type="parTrans" cxnId="{B73B1FDF-F522-9243-9C97-6329F37F873E}">
      <dgm:prSet/>
      <dgm:spPr/>
      <dgm:t>
        <a:bodyPr/>
        <a:lstStyle/>
        <a:p>
          <a:endParaRPr lang="pt-BR"/>
        </a:p>
      </dgm:t>
    </dgm:pt>
    <dgm:pt modelId="{E254DCDA-A988-BC4F-89F2-113D78C2DF81}" type="sibTrans" cxnId="{B73B1FDF-F522-9243-9C97-6329F37F873E}">
      <dgm:prSet/>
      <dgm:spPr/>
      <dgm:t>
        <a:bodyPr/>
        <a:lstStyle/>
        <a:p>
          <a:endParaRPr lang="pt-BR"/>
        </a:p>
      </dgm:t>
    </dgm:pt>
    <dgm:pt modelId="{3627FED2-15BF-314E-A698-B962255C5FC7}">
      <dgm:prSet phldrT="[Texto]"/>
      <dgm:spPr/>
      <dgm:t>
        <a:bodyPr/>
        <a:lstStyle/>
        <a:p>
          <a:r>
            <a:rPr lang="pt-BR" dirty="0"/>
            <a:t>Mobile (phone)/ cell (phone)</a:t>
          </a:r>
        </a:p>
      </dgm:t>
    </dgm:pt>
    <dgm:pt modelId="{87028C61-F15C-6347-97A3-13066C0A315F}" type="parTrans" cxnId="{483253A0-947C-E147-A1B5-4DA0488BBA7B}">
      <dgm:prSet/>
      <dgm:spPr/>
      <dgm:t>
        <a:bodyPr/>
        <a:lstStyle/>
        <a:p>
          <a:endParaRPr lang="pt-BR"/>
        </a:p>
      </dgm:t>
    </dgm:pt>
    <dgm:pt modelId="{E81C995F-C9A9-F747-9623-3A473B165CA1}" type="sibTrans" cxnId="{483253A0-947C-E147-A1B5-4DA0488BBA7B}">
      <dgm:prSet/>
      <dgm:spPr/>
      <dgm:t>
        <a:bodyPr/>
        <a:lstStyle/>
        <a:p>
          <a:endParaRPr lang="pt-BR"/>
        </a:p>
      </dgm:t>
    </dgm:pt>
    <dgm:pt modelId="{B2069032-6864-6641-9581-D803C6E3170F}" type="pres">
      <dgm:prSet presAssocID="{C7886BBC-69EC-9541-84A1-2B61AA8CB9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137F72-E864-FC41-B023-4F285829150A}" type="pres">
      <dgm:prSet presAssocID="{13878386-0FF0-6345-9448-67E23AF453FE}" presName="centerShape" presStyleLbl="node0" presStyleIdx="0" presStyleCnt="1"/>
      <dgm:spPr/>
    </dgm:pt>
    <dgm:pt modelId="{23ABCB8F-F94A-8940-8605-FA0CFDD6ABEB}" type="pres">
      <dgm:prSet presAssocID="{7B566141-652B-6240-A88D-D0234C915E2C}" presName="Name9" presStyleLbl="parChTrans1D2" presStyleIdx="0" presStyleCnt="4"/>
      <dgm:spPr/>
    </dgm:pt>
    <dgm:pt modelId="{159A1C53-852F-6C45-9DAC-650B9E33D9D9}" type="pres">
      <dgm:prSet presAssocID="{7B566141-652B-6240-A88D-D0234C915E2C}" presName="connTx" presStyleLbl="parChTrans1D2" presStyleIdx="0" presStyleCnt="4"/>
      <dgm:spPr/>
    </dgm:pt>
    <dgm:pt modelId="{DBBAC75C-939D-2A46-BBAC-DA08E4461435}" type="pres">
      <dgm:prSet presAssocID="{5B5D797C-A4A7-F743-9873-2B2C5613EF28}" presName="node" presStyleLbl="node1" presStyleIdx="0" presStyleCnt="4">
        <dgm:presLayoutVars>
          <dgm:bulletEnabled val="1"/>
        </dgm:presLayoutVars>
      </dgm:prSet>
      <dgm:spPr/>
    </dgm:pt>
    <dgm:pt modelId="{C7683012-D64F-7944-BBE2-0D3718E76DB2}" type="pres">
      <dgm:prSet presAssocID="{B9A7CC5A-B197-6540-A79E-870F0BBCCB51}" presName="Name9" presStyleLbl="parChTrans1D2" presStyleIdx="1" presStyleCnt="4"/>
      <dgm:spPr/>
    </dgm:pt>
    <dgm:pt modelId="{63CBB36C-8F28-704F-9D09-3B2138FC5013}" type="pres">
      <dgm:prSet presAssocID="{B9A7CC5A-B197-6540-A79E-870F0BBCCB51}" presName="connTx" presStyleLbl="parChTrans1D2" presStyleIdx="1" presStyleCnt="4"/>
      <dgm:spPr/>
    </dgm:pt>
    <dgm:pt modelId="{70232E88-94A9-7C47-9467-6E76A3635DDC}" type="pres">
      <dgm:prSet presAssocID="{BE113177-352B-A74D-A3ED-572DF5F53CE5}" presName="node" presStyleLbl="node1" presStyleIdx="1" presStyleCnt="4">
        <dgm:presLayoutVars>
          <dgm:bulletEnabled val="1"/>
        </dgm:presLayoutVars>
      </dgm:prSet>
      <dgm:spPr/>
    </dgm:pt>
    <dgm:pt modelId="{13DCA8AD-FB4C-6C40-B054-B4565E6353E8}" type="pres">
      <dgm:prSet presAssocID="{AAF13967-35E1-CD43-A699-6ECFB73141D0}" presName="Name9" presStyleLbl="parChTrans1D2" presStyleIdx="2" presStyleCnt="4"/>
      <dgm:spPr/>
    </dgm:pt>
    <dgm:pt modelId="{513FFACB-6DBE-7D4B-A0DC-754D82277E8E}" type="pres">
      <dgm:prSet presAssocID="{AAF13967-35E1-CD43-A699-6ECFB73141D0}" presName="connTx" presStyleLbl="parChTrans1D2" presStyleIdx="2" presStyleCnt="4"/>
      <dgm:spPr/>
    </dgm:pt>
    <dgm:pt modelId="{65CA732D-5316-9942-B267-94A971EAFA1C}" type="pres">
      <dgm:prSet presAssocID="{5811BCB5-B39A-DA47-AD93-8E4BCF11AFA9}" presName="node" presStyleLbl="node1" presStyleIdx="2" presStyleCnt="4">
        <dgm:presLayoutVars>
          <dgm:bulletEnabled val="1"/>
        </dgm:presLayoutVars>
      </dgm:prSet>
      <dgm:spPr/>
    </dgm:pt>
    <dgm:pt modelId="{139F02D0-482D-384E-92EC-47B0F818A6E1}" type="pres">
      <dgm:prSet presAssocID="{87028C61-F15C-6347-97A3-13066C0A315F}" presName="Name9" presStyleLbl="parChTrans1D2" presStyleIdx="3" presStyleCnt="4"/>
      <dgm:spPr/>
    </dgm:pt>
    <dgm:pt modelId="{56EC6A04-5AC4-374E-B46D-615A31438DB5}" type="pres">
      <dgm:prSet presAssocID="{87028C61-F15C-6347-97A3-13066C0A315F}" presName="connTx" presStyleLbl="parChTrans1D2" presStyleIdx="3" presStyleCnt="4"/>
      <dgm:spPr/>
    </dgm:pt>
    <dgm:pt modelId="{F46A32B0-50DC-E341-AF8F-9863AD2CEF3E}" type="pres">
      <dgm:prSet presAssocID="{3627FED2-15BF-314E-A698-B962255C5FC7}" presName="node" presStyleLbl="node1" presStyleIdx="3" presStyleCnt="4">
        <dgm:presLayoutVars>
          <dgm:bulletEnabled val="1"/>
        </dgm:presLayoutVars>
      </dgm:prSet>
      <dgm:spPr/>
    </dgm:pt>
  </dgm:ptLst>
  <dgm:cxnLst>
    <dgm:cxn modelId="{70971700-80DF-B24D-86C5-800A4414897C}" type="presOf" srcId="{3627FED2-15BF-314E-A698-B962255C5FC7}" destId="{F46A32B0-50DC-E341-AF8F-9863AD2CEF3E}" srcOrd="0" destOrd="0" presId="urn:microsoft.com/office/officeart/2005/8/layout/radial1"/>
    <dgm:cxn modelId="{8FB46B02-8312-CA4F-96F7-85904184946C}" srcId="{13878386-0FF0-6345-9448-67E23AF453FE}" destId="{5B5D797C-A4A7-F743-9873-2B2C5613EF28}" srcOrd="0" destOrd="0" parTransId="{7B566141-652B-6240-A88D-D0234C915E2C}" sibTransId="{4B5DC2C3-6295-EE4A-BCF0-0BAD640A1032}"/>
    <dgm:cxn modelId="{3DD2F805-E8C8-8540-ADDC-2F1A55F5DD01}" type="presOf" srcId="{C7886BBC-69EC-9541-84A1-2B61AA8CB9BC}" destId="{B2069032-6864-6641-9581-D803C6E3170F}" srcOrd="0" destOrd="0" presId="urn:microsoft.com/office/officeart/2005/8/layout/radial1"/>
    <dgm:cxn modelId="{ACF17D0E-8188-ED4E-A056-77C48518CC9B}" srcId="{C7886BBC-69EC-9541-84A1-2B61AA8CB9BC}" destId="{13878386-0FF0-6345-9448-67E23AF453FE}" srcOrd="0" destOrd="0" parTransId="{FEEC1ADE-7B04-7E47-B574-1EF0E90A9C09}" sibTransId="{45804492-3231-7246-99DE-3A340976BC19}"/>
    <dgm:cxn modelId="{42F65815-3081-1040-894B-B7CDAB3AF8A7}" type="presOf" srcId="{5811BCB5-B39A-DA47-AD93-8E4BCF11AFA9}" destId="{65CA732D-5316-9942-B267-94A971EAFA1C}" srcOrd="0" destOrd="0" presId="urn:microsoft.com/office/officeart/2005/8/layout/radial1"/>
    <dgm:cxn modelId="{FBFEF745-AD3E-B142-B8A6-53788642A823}" type="presOf" srcId="{BE113177-352B-A74D-A3ED-572DF5F53CE5}" destId="{70232E88-94A9-7C47-9467-6E76A3635DDC}" srcOrd="0" destOrd="0" presId="urn:microsoft.com/office/officeart/2005/8/layout/radial1"/>
    <dgm:cxn modelId="{798C9155-0735-C84E-AF03-E4E2B623D635}" srcId="{13878386-0FF0-6345-9448-67E23AF453FE}" destId="{BE113177-352B-A74D-A3ED-572DF5F53CE5}" srcOrd="1" destOrd="0" parTransId="{B9A7CC5A-B197-6540-A79E-870F0BBCCB51}" sibTransId="{376181EB-439B-F54E-84A4-2F0A730DB02E}"/>
    <dgm:cxn modelId="{8757195D-B63B-AD41-BAF0-0DB5A5C26196}" type="presOf" srcId="{5B5D797C-A4A7-F743-9873-2B2C5613EF28}" destId="{DBBAC75C-939D-2A46-BBAC-DA08E4461435}" srcOrd="0" destOrd="0" presId="urn:microsoft.com/office/officeart/2005/8/layout/radial1"/>
    <dgm:cxn modelId="{F69D8E60-C959-A24D-89A1-A62C3CA08D7C}" type="presOf" srcId="{B9A7CC5A-B197-6540-A79E-870F0BBCCB51}" destId="{C7683012-D64F-7944-BBE2-0D3718E76DB2}" srcOrd="0" destOrd="0" presId="urn:microsoft.com/office/officeart/2005/8/layout/radial1"/>
    <dgm:cxn modelId="{57D7FE78-C868-F843-985F-0AE5E729BEC5}" type="presOf" srcId="{B9A7CC5A-B197-6540-A79E-870F0BBCCB51}" destId="{63CBB36C-8F28-704F-9D09-3B2138FC5013}" srcOrd="1" destOrd="0" presId="urn:microsoft.com/office/officeart/2005/8/layout/radial1"/>
    <dgm:cxn modelId="{CA5E289A-8A1D-3144-AAB6-328724F86624}" type="presOf" srcId="{AAF13967-35E1-CD43-A699-6ECFB73141D0}" destId="{13DCA8AD-FB4C-6C40-B054-B4565E6353E8}" srcOrd="0" destOrd="0" presId="urn:microsoft.com/office/officeart/2005/8/layout/radial1"/>
    <dgm:cxn modelId="{483253A0-947C-E147-A1B5-4DA0488BBA7B}" srcId="{13878386-0FF0-6345-9448-67E23AF453FE}" destId="{3627FED2-15BF-314E-A698-B962255C5FC7}" srcOrd="3" destOrd="0" parTransId="{87028C61-F15C-6347-97A3-13066C0A315F}" sibTransId="{E81C995F-C9A9-F747-9623-3A473B165CA1}"/>
    <dgm:cxn modelId="{EF5B31B9-9B09-4146-8E5C-F54C613D0DAC}" type="presOf" srcId="{13878386-0FF0-6345-9448-67E23AF453FE}" destId="{4A137F72-E864-FC41-B023-4F285829150A}" srcOrd="0" destOrd="0" presId="urn:microsoft.com/office/officeart/2005/8/layout/radial1"/>
    <dgm:cxn modelId="{34E0BDBD-FDBF-6F44-84D2-B2EBC591A7EA}" type="presOf" srcId="{7B566141-652B-6240-A88D-D0234C915E2C}" destId="{23ABCB8F-F94A-8940-8605-FA0CFDD6ABEB}" srcOrd="0" destOrd="0" presId="urn:microsoft.com/office/officeart/2005/8/layout/radial1"/>
    <dgm:cxn modelId="{7D961CC9-E681-E14A-A74D-FCA4F4A6D244}" type="presOf" srcId="{87028C61-F15C-6347-97A3-13066C0A315F}" destId="{139F02D0-482D-384E-92EC-47B0F818A6E1}" srcOrd="0" destOrd="0" presId="urn:microsoft.com/office/officeart/2005/8/layout/radial1"/>
    <dgm:cxn modelId="{857812D7-234E-644D-B5C5-EBCB9202580C}" type="presOf" srcId="{87028C61-F15C-6347-97A3-13066C0A315F}" destId="{56EC6A04-5AC4-374E-B46D-615A31438DB5}" srcOrd="1" destOrd="0" presId="urn:microsoft.com/office/officeart/2005/8/layout/radial1"/>
    <dgm:cxn modelId="{B73B1FDF-F522-9243-9C97-6329F37F873E}" srcId="{13878386-0FF0-6345-9448-67E23AF453FE}" destId="{5811BCB5-B39A-DA47-AD93-8E4BCF11AFA9}" srcOrd="2" destOrd="0" parTransId="{AAF13967-35E1-CD43-A699-6ECFB73141D0}" sibTransId="{E254DCDA-A988-BC4F-89F2-113D78C2DF81}"/>
    <dgm:cxn modelId="{829594E3-EFD3-8642-8DD0-D72E8FE79EEF}" type="presOf" srcId="{AAF13967-35E1-CD43-A699-6ECFB73141D0}" destId="{513FFACB-6DBE-7D4B-A0DC-754D82277E8E}" srcOrd="1" destOrd="0" presId="urn:microsoft.com/office/officeart/2005/8/layout/radial1"/>
    <dgm:cxn modelId="{E708D4FC-27EE-BC48-8F0B-C7CCD3E97A34}" type="presOf" srcId="{7B566141-652B-6240-A88D-D0234C915E2C}" destId="{159A1C53-852F-6C45-9DAC-650B9E33D9D9}" srcOrd="1" destOrd="0" presId="urn:microsoft.com/office/officeart/2005/8/layout/radial1"/>
    <dgm:cxn modelId="{BB3C8747-760A-9D4A-BF36-BB490E563ED6}" type="presParOf" srcId="{B2069032-6864-6641-9581-D803C6E3170F}" destId="{4A137F72-E864-FC41-B023-4F285829150A}" srcOrd="0" destOrd="0" presId="urn:microsoft.com/office/officeart/2005/8/layout/radial1"/>
    <dgm:cxn modelId="{F7FD330D-2529-BA42-BC75-39DD487DFE7C}" type="presParOf" srcId="{B2069032-6864-6641-9581-D803C6E3170F}" destId="{23ABCB8F-F94A-8940-8605-FA0CFDD6ABEB}" srcOrd="1" destOrd="0" presId="urn:microsoft.com/office/officeart/2005/8/layout/radial1"/>
    <dgm:cxn modelId="{B59C4E0E-35C2-5648-A47F-2830D4853A24}" type="presParOf" srcId="{23ABCB8F-F94A-8940-8605-FA0CFDD6ABEB}" destId="{159A1C53-852F-6C45-9DAC-650B9E33D9D9}" srcOrd="0" destOrd="0" presId="urn:microsoft.com/office/officeart/2005/8/layout/radial1"/>
    <dgm:cxn modelId="{E920320D-B3E4-8D45-B2B1-139CCDD0B3FD}" type="presParOf" srcId="{B2069032-6864-6641-9581-D803C6E3170F}" destId="{DBBAC75C-939D-2A46-BBAC-DA08E4461435}" srcOrd="2" destOrd="0" presId="urn:microsoft.com/office/officeart/2005/8/layout/radial1"/>
    <dgm:cxn modelId="{83385CF4-50D3-2242-9E39-7719C49A593A}" type="presParOf" srcId="{B2069032-6864-6641-9581-D803C6E3170F}" destId="{C7683012-D64F-7944-BBE2-0D3718E76DB2}" srcOrd="3" destOrd="0" presId="urn:microsoft.com/office/officeart/2005/8/layout/radial1"/>
    <dgm:cxn modelId="{F62ABB71-97BE-4F48-8352-9841DB18B975}" type="presParOf" srcId="{C7683012-D64F-7944-BBE2-0D3718E76DB2}" destId="{63CBB36C-8F28-704F-9D09-3B2138FC5013}" srcOrd="0" destOrd="0" presId="urn:microsoft.com/office/officeart/2005/8/layout/radial1"/>
    <dgm:cxn modelId="{4D7FC6D0-42FD-EF4E-92BD-42E7E37BB660}" type="presParOf" srcId="{B2069032-6864-6641-9581-D803C6E3170F}" destId="{70232E88-94A9-7C47-9467-6E76A3635DDC}" srcOrd="4" destOrd="0" presId="urn:microsoft.com/office/officeart/2005/8/layout/radial1"/>
    <dgm:cxn modelId="{A2DD94B9-895F-0941-95C6-AF7CAFE9045D}" type="presParOf" srcId="{B2069032-6864-6641-9581-D803C6E3170F}" destId="{13DCA8AD-FB4C-6C40-B054-B4565E6353E8}" srcOrd="5" destOrd="0" presId="urn:microsoft.com/office/officeart/2005/8/layout/radial1"/>
    <dgm:cxn modelId="{2397919B-6649-9445-AE94-2CCA48F00FEB}" type="presParOf" srcId="{13DCA8AD-FB4C-6C40-B054-B4565E6353E8}" destId="{513FFACB-6DBE-7D4B-A0DC-754D82277E8E}" srcOrd="0" destOrd="0" presId="urn:microsoft.com/office/officeart/2005/8/layout/radial1"/>
    <dgm:cxn modelId="{A8DF11C5-6233-8F46-8171-CF55E39928E7}" type="presParOf" srcId="{B2069032-6864-6641-9581-D803C6E3170F}" destId="{65CA732D-5316-9942-B267-94A971EAFA1C}" srcOrd="6" destOrd="0" presId="urn:microsoft.com/office/officeart/2005/8/layout/radial1"/>
    <dgm:cxn modelId="{6414C6E2-D0E7-9249-BD97-CA25F6010270}" type="presParOf" srcId="{B2069032-6864-6641-9581-D803C6E3170F}" destId="{139F02D0-482D-384E-92EC-47B0F818A6E1}" srcOrd="7" destOrd="0" presId="urn:microsoft.com/office/officeart/2005/8/layout/radial1"/>
    <dgm:cxn modelId="{3CF79A83-D59D-694B-887C-B2C6BA46E2FA}" type="presParOf" srcId="{139F02D0-482D-384E-92EC-47B0F818A6E1}" destId="{56EC6A04-5AC4-374E-B46D-615A31438DB5}" srcOrd="0" destOrd="0" presId="urn:microsoft.com/office/officeart/2005/8/layout/radial1"/>
    <dgm:cxn modelId="{E15C1DC2-E868-B540-BCCA-DD902ED18E1C}" type="presParOf" srcId="{B2069032-6864-6641-9581-D803C6E3170F}" destId="{F46A32B0-50DC-E341-AF8F-9863AD2CEF3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86BBC-69EC-9541-84A1-2B61AA8CB9BC}" type="doc">
      <dgm:prSet loTypeId="urn:microsoft.com/office/officeart/2005/8/layout/radial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3878386-0FF0-6345-9448-67E23AF453FE}">
      <dgm:prSet phldrT="[Texto]"/>
      <dgm:spPr/>
      <dgm:t>
        <a:bodyPr/>
        <a:lstStyle/>
        <a:p>
          <a:r>
            <a:rPr lang="pt-BR" dirty="0"/>
            <a:t>Daily activities</a:t>
          </a:r>
        </a:p>
      </dgm:t>
    </dgm:pt>
    <dgm:pt modelId="{FEEC1ADE-7B04-7E47-B574-1EF0E90A9C09}" type="parTrans" cxnId="{ACF17D0E-8188-ED4E-A056-77C48518CC9B}">
      <dgm:prSet/>
      <dgm:spPr/>
      <dgm:t>
        <a:bodyPr/>
        <a:lstStyle/>
        <a:p>
          <a:endParaRPr lang="pt-BR"/>
        </a:p>
      </dgm:t>
    </dgm:pt>
    <dgm:pt modelId="{45804492-3231-7246-99DE-3A340976BC19}" type="sibTrans" cxnId="{ACF17D0E-8188-ED4E-A056-77C48518CC9B}">
      <dgm:prSet/>
      <dgm:spPr/>
      <dgm:t>
        <a:bodyPr/>
        <a:lstStyle/>
        <a:p>
          <a:endParaRPr lang="pt-BR"/>
        </a:p>
      </dgm:t>
    </dgm:pt>
    <dgm:pt modelId="{5B5D797C-A4A7-F743-9873-2B2C5613EF28}">
      <dgm:prSet phldrT="[Texto]"/>
      <dgm:spPr/>
      <dgm:t>
        <a:bodyPr/>
        <a:lstStyle/>
        <a:p>
          <a:r>
            <a:rPr lang="pt-BR" dirty="0"/>
            <a:t>take/have a shower</a:t>
          </a:r>
        </a:p>
      </dgm:t>
    </dgm:pt>
    <dgm:pt modelId="{7B566141-652B-6240-A88D-D0234C915E2C}" type="parTrans" cxnId="{8FB46B02-8312-CA4F-96F7-85904184946C}">
      <dgm:prSet/>
      <dgm:spPr/>
      <dgm:t>
        <a:bodyPr/>
        <a:lstStyle/>
        <a:p>
          <a:endParaRPr lang="pt-BR"/>
        </a:p>
      </dgm:t>
    </dgm:pt>
    <dgm:pt modelId="{4B5DC2C3-6295-EE4A-BCF0-0BAD640A1032}" type="sibTrans" cxnId="{8FB46B02-8312-CA4F-96F7-85904184946C}">
      <dgm:prSet/>
      <dgm:spPr/>
      <dgm:t>
        <a:bodyPr/>
        <a:lstStyle/>
        <a:p>
          <a:endParaRPr lang="pt-BR"/>
        </a:p>
      </dgm:t>
    </dgm:pt>
    <dgm:pt modelId="{BE113177-352B-A74D-A3ED-572DF5F53CE5}">
      <dgm:prSet phldrT="[Texto]"/>
      <dgm:spPr/>
      <dgm:t>
        <a:bodyPr/>
        <a:lstStyle/>
        <a:p>
          <a:r>
            <a:rPr lang="pt-BR" dirty="0"/>
            <a:t>stretch</a:t>
          </a:r>
        </a:p>
      </dgm:t>
    </dgm:pt>
    <dgm:pt modelId="{B9A7CC5A-B197-6540-A79E-870F0BBCCB51}" type="parTrans" cxnId="{798C9155-0735-C84E-AF03-E4E2B623D635}">
      <dgm:prSet/>
      <dgm:spPr/>
      <dgm:t>
        <a:bodyPr/>
        <a:lstStyle/>
        <a:p>
          <a:endParaRPr lang="pt-BR"/>
        </a:p>
      </dgm:t>
    </dgm:pt>
    <dgm:pt modelId="{376181EB-439B-F54E-84A4-2F0A730DB02E}" type="sibTrans" cxnId="{798C9155-0735-C84E-AF03-E4E2B623D635}">
      <dgm:prSet/>
      <dgm:spPr/>
      <dgm:t>
        <a:bodyPr/>
        <a:lstStyle/>
        <a:p>
          <a:endParaRPr lang="pt-BR"/>
        </a:p>
      </dgm:t>
    </dgm:pt>
    <dgm:pt modelId="{5811BCB5-B39A-DA47-AD93-8E4BCF11AFA9}">
      <dgm:prSet phldrT="[Texto]"/>
      <dgm:spPr/>
      <dgm:t>
        <a:bodyPr/>
        <a:lstStyle/>
        <a:p>
          <a:r>
            <a:rPr lang="pt-BR" dirty="0"/>
            <a:t>have/eat breakfast</a:t>
          </a:r>
        </a:p>
      </dgm:t>
    </dgm:pt>
    <dgm:pt modelId="{AAF13967-35E1-CD43-A699-6ECFB73141D0}" type="parTrans" cxnId="{B73B1FDF-F522-9243-9C97-6329F37F873E}">
      <dgm:prSet/>
      <dgm:spPr/>
      <dgm:t>
        <a:bodyPr/>
        <a:lstStyle/>
        <a:p>
          <a:endParaRPr lang="pt-BR"/>
        </a:p>
      </dgm:t>
    </dgm:pt>
    <dgm:pt modelId="{E254DCDA-A988-BC4F-89F2-113D78C2DF81}" type="sibTrans" cxnId="{B73B1FDF-F522-9243-9C97-6329F37F873E}">
      <dgm:prSet/>
      <dgm:spPr/>
      <dgm:t>
        <a:bodyPr/>
        <a:lstStyle/>
        <a:p>
          <a:endParaRPr lang="pt-BR"/>
        </a:p>
      </dgm:t>
    </dgm:pt>
    <dgm:pt modelId="{3627FED2-15BF-314E-A698-B962255C5FC7}">
      <dgm:prSet phldrT="[Texto]"/>
      <dgm:spPr/>
      <dgm:t>
        <a:bodyPr/>
        <a:lstStyle/>
        <a:p>
          <a:r>
            <a:rPr lang="pt-BR" dirty="0"/>
            <a:t>wash face</a:t>
          </a:r>
        </a:p>
      </dgm:t>
    </dgm:pt>
    <dgm:pt modelId="{87028C61-F15C-6347-97A3-13066C0A315F}" type="parTrans" cxnId="{483253A0-947C-E147-A1B5-4DA0488BBA7B}">
      <dgm:prSet/>
      <dgm:spPr/>
      <dgm:t>
        <a:bodyPr/>
        <a:lstStyle/>
        <a:p>
          <a:endParaRPr lang="pt-BR"/>
        </a:p>
      </dgm:t>
    </dgm:pt>
    <dgm:pt modelId="{E81C995F-C9A9-F747-9623-3A473B165CA1}" type="sibTrans" cxnId="{483253A0-947C-E147-A1B5-4DA0488BBA7B}">
      <dgm:prSet/>
      <dgm:spPr/>
      <dgm:t>
        <a:bodyPr/>
        <a:lstStyle/>
        <a:p>
          <a:endParaRPr lang="pt-BR"/>
        </a:p>
      </dgm:t>
    </dgm:pt>
    <dgm:pt modelId="{D2E05909-8C45-A840-AEAA-9AED8A139E2E}">
      <dgm:prSet phldrT="[Texto]"/>
      <dgm:spPr/>
      <dgm:t>
        <a:bodyPr/>
        <a:lstStyle/>
        <a:p>
          <a:r>
            <a:rPr lang="pt-BR" dirty="0"/>
            <a:t>clean all dishes</a:t>
          </a:r>
        </a:p>
      </dgm:t>
    </dgm:pt>
    <dgm:pt modelId="{124F4EBA-8A1E-614D-B8CC-1F8D278B9196}" type="parTrans" cxnId="{997ADB35-D6B3-5040-AE35-03A8C2E9EBEF}">
      <dgm:prSet/>
      <dgm:spPr/>
      <dgm:t>
        <a:bodyPr/>
        <a:lstStyle/>
        <a:p>
          <a:endParaRPr lang="pt-BR"/>
        </a:p>
      </dgm:t>
    </dgm:pt>
    <dgm:pt modelId="{A47E698F-83A6-DF48-80D2-A53D85C76444}" type="sibTrans" cxnId="{997ADB35-D6B3-5040-AE35-03A8C2E9EBEF}">
      <dgm:prSet/>
      <dgm:spPr/>
      <dgm:t>
        <a:bodyPr/>
        <a:lstStyle/>
        <a:p>
          <a:endParaRPr lang="pt-BR"/>
        </a:p>
      </dgm:t>
    </dgm:pt>
    <dgm:pt modelId="{B20D172A-A2D8-384F-9912-6ECB5416D512}">
      <dgm:prSet phldrT="[Texto]"/>
      <dgm:spPr/>
      <dgm:t>
        <a:bodyPr/>
        <a:lstStyle/>
        <a:p>
          <a:r>
            <a:rPr lang="pt-BR" dirty="0"/>
            <a:t>walk/ go for a walk</a:t>
          </a:r>
        </a:p>
      </dgm:t>
    </dgm:pt>
    <dgm:pt modelId="{A05ACA42-4A82-3C4E-8AD5-F0DB61A73F52}" type="parTrans" cxnId="{91F1B2D5-D0D9-0744-99B9-77331B2E8EA1}">
      <dgm:prSet/>
      <dgm:spPr/>
      <dgm:t>
        <a:bodyPr/>
        <a:lstStyle/>
        <a:p>
          <a:endParaRPr lang="pt-BR"/>
        </a:p>
      </dgm:t>
    </dgm:pt>
    <dgm:pt modelId="{F042F74D-1AE2-A44B-B60C-F1AFA1C67547}" type="sibTrans" cxnId="{91F1B2D5-D0D9-0744-99B9-77331B2E8EA1}">
      <dgm:prSet/>
      <dgm:spPr/>
      <dgm:t>
        <a:bodyPr/>
        <a:lstStyle/>
        <a:p>
          <a:endParaRPr lang="pt-BR"/>
        </a:p>
      </dgm:t>
    </dgm:pt>
    <dgm:pt modelId="{D68988B1-A03B-F14F-8E9F-1BBA19BF8C0B}">
      <dgm:prSet phldrT="[Texto]"/>
      <dgm:spPr/>
      <dgm:t>
        <a:bodyPr/>
        <a:lstStyle/>
        <a:p>
          <a:r>
            <a:rPr lang="pt-BR" dirty="0"/>
            <a:t>read (a book)</a:t>
          </a:r>
        </a:p>
      </dgm:t>
    </dgm:pt>
    <dgm:pt modelId="{E84C01BB-31BD-6149-A22C-FE7688C25AF4}" type="parTrans" cxnId="{9C14DB0E-F98A-1447-AD9E-CFA2A52075C1}">
      <dgm:prSet/>
      <dgm:spPr/>
      <dgm:t>
        <a:bodyPr/>
        <a:lstStyle/>
        <a:p>
          <a:endParaRPr lang="pt-BR"/>
        </a:p>
      </dgm:t>
    </dgm:pt>
    <dgm:pt modelId="{78DB9FE6-2C95-4448-B984-5633F5277D9E}" type="sibTrans" cxnId="{9C14DB0E-F98A-1447-AD9E-CFA2A52075C1}">
      <dgm:prSet/>
      <dgm:spPr/>
      <dgm:t>
        <a:bodyPr/>
        <a:lstStyle/>
        <a:p>
          <a:endParaRPr lang="pt-BR"/>
        </a:p>
      </dgm:t>
    </dgm:pt>
    <dgm:pt modelId="{B2069032-6864-6641-9581-D803C6E3170F}" type="pres">
      <dgm:prSet presAssocID="{C7886BBC-69EC-9541-84A1-2B61AA8CB9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137F72-E864-FC41-B023-4F285829150A}" type="pres">
      <dgm:prSet presAssocID="{13878386-0FF0-6345-9448-67E23AF453FE}" presName="centerShape" presStyleLbl="node0" presStyleIdx="0" presStyleCnt="1"/>
      <dgm:spPr/>
    </dgm:pt>
    <dgm:pt modelId="{23ABCB8F-F94A-8940-8605-FA0CFDD6ABEB}" type="pres">
      <dgm:prSet presAssocID="{7B566141-652B-6240-A88D-D0234C915E2C}" presName="Name9" presStyleLbl="parChTrans1D2" presStyleIdx="0" presStyleCnt="7"/>
      <dgm:spPr/>
    </dgm:pt>
    <dgm:pt modelId="{159A1C53-852F-6C45-9DAC-650B9E33D9D9}" type="pres">
      <dgm:prSet presAssocID="{7B566141-652B-6240-A88D-D0234C915E2C}" presName="connTx" presStyleLbl="parChTrans1D2" presStyleIdx="0" presStyleCnt="7"/>
      <dgm:spPr/>
    </dgm:pt>
    <dgm:pt modelId="{DBBAC75C-939D-2A46-BBAC-DA08E4461435}" type="pres">
      <dgm:prSet presAssocID="{5B5D797C-A4A7-F743-9873-2B2C5613EF28}" presName="node" presStyleLbl="node1" presStyleIdx="0" presStyleCnt="7">
        <dgm:presLayoutVars>
          <dgm:bulletEnabled val="1"/>
        </dgm:presLayoutVars>
      </dgm:prSet>
      <dgm:spPr/>
    </dgm:pt>
    <dgm:pt modelId="{C7683012-D64F-7944-BBE2-0D3718E76DB2}" type="pres">
      <dgm:prSet presAssocID="{B9A7CC5A-B197-6540-A79E-870F0BBCCB51}" presName="Name9" presStyleLbl="parChTrans1D2" presStyleIdx="1" presStyleCnt="7"/>
      <dgm:spPr/>
    </dgm:pt>
    <dgm:pt modelId="{63CBB36C-8F28-704F-9D09-3B2138FC5013}" type="pres">
      <dgm:prSet presAssocID="{B9A7CC5A-B197-6540-A79E-870F0BBCCB51}" presName="connTx" presStyleLbl="parChTrans1D2" presStyleIdx="1" presStyleCnt="7"/>
      <dgm:spPr/>
    </dgm:pt>
    <dgm:pt modelId="{70232E88-94A9-7C47-9467-6E76A3635DDC}" type="pres">
      <dgm:prSet presAssocID="{BE113177-352B-A74D-A3ED-572DF5F53CE5}" presName="node" presStyleLbl="node1" presStyleIdx="1" presStyleCnt="7">
        <dgm:presLayoutVars>
          <dgm:bulletEnabled val="1"/>
        </dgm:presLayoutVars>
      </dgm:prSet>
      <dgm:spPr/>
    </dgm:pt>
    <dgm:pt modelId="{13DCA8AD-FB4C-6C40-B054-B4565E6353E8}" type="pres">
      <dgm:prSet presAssocID="{AAF13967-35E1-CD43-A699-6ECFB73141D0}" presName="Name9" presStyleLbl="parChTrans1D2" presStyleIdx="2" presStyleCnt="7"/>
      <dgm:spPr/>
    </dgm:pt>
    <dgm:pt modelId="{513FFACB-6DBE-7D4B-A0DC-754D82277E8E}" type="pres">
      <dgm:prSet presAssocID="{AAF13967-35E1-CD43-A699-6ECFB73141D0}" presName="connTx" presStyleLbl="parChTrans1D2" presStyleIdx="2" presStyleCnt="7"/>
      <dgm:spPr/>
    </dgm:pt>
    <dgm:pt modelId="{65CA732D-5316-9942-B267-94A971EAFA1C}" type="pres">
      <dgm:prSet presAssocID="{5811BCB5-B39A-DA47-AD93-8E4BCF11AFA9}" presName="node" presStyleLbl="node1" presStyleIdx="2" presStyleCnt="7">
        <dgm:presLayoutVars>
          <dgm:bulletEnabled val="1"/>
        </dgm:presLayoutVars>
      </dgm:prSet>
      <dgm:spPr/>
    </dgm:pt>
    <dgm:pt modelId="{139F02D0-482D-384E-92EC-47B0F818A6E1}" type="pres">
      <dgm:prSet presAssocID="{87028C61-F15C-6347-97A3-13066C0A315F}" presName="Name9" presStyleLbl="parChTrans1D2" presStyleIdx="3" presStyleCnt="7"/>
      <dgm:spPr/>
    </dgm:pt>
    <dgm:pt modelId="{56EC6A04-5AC4-374E-B46D-615A31438DB5}" type="pres">
      <dgm:prSet presAssocID="{87028C61-F15C-6347-97A3-13066C0A315F}" presName="connTx" presStyleLbl="parChTrans1D2" presStyleIdx="3" presStyleCnt="7"/>
      <dgm:spPr/>
    </dgm:pt>
    <dgm:pt modelId="{F46A32B0-50DC-E341-AF8F-9863AD2CEF3E}" type="pres">
      <dgm:prSet presAssocID="{3627FED2-15BF-314E-A698-B962255C5FC7}" presName="node" presStyleLbl="node1" presStyleIdx="3" presStyleCnt="7">
        <dgm:presLayoutVars>
          <dgm:bulletEnabled val="1"/>
        </dgm:presLayoutVars>
      </dgm:prSet>
      <dgm:spPr/>
    </dgm:pt>
    <dgm:pt modelId="{3580C4F6-360E-B04D-BEC7-4458E413B12E}" type="pres">
      <dgm:prSet presAssocID="{124F4EBA-8A1E-614D-B8CC-1F8D278B9196}" presName="Name9" presStyleLbl="parChTrans1D2" presStyleIdx="4" presStyleCnt="7"/>
      <dgm:spPr/>
    </dgm:pt>
    <dgm:pt modelId="{FB8FA678-B40C-E74F-94A0-3AF7ABB048EB}" type="pres">
      <dgm:prSet presAssocID="{124F4EBA-8A1E-614D-B8CC-1F8D278B9196}" presName="connTx" presStyleLbl="parChTrans1D2" presStyleIdx="4" presStyleCnt="7"/>
      <dgm:spPr/>
    </dgm:pt>
    <dgm:pt modelId="{24ACD705-96BA-8948-883B-1D26C70B8B4D}" type="pres">
      <dgm:prSet presAssocID="{D2E05909-8C45-A840-AEAA-9AED8A139E2E}" presName="node" presStyleLbl="node1" presStyleIdx="4" presStyleCnt="7">
        <dgm:presLayoutVars>
          <dgm:bulletEnabled val="1"/>
        </dgm:presLayoutVars>
      </dgm:prSet>
      <dgm:spPr/>
    </dgm:pt>
    <dgm:pt modelId="{96EF66A1-AFE0-7A47-A97E-9EC149C33A20}" type="pres">
      <dgm:prSet presAssocID="{A05ACA42-4A82-3C4E-8AD5-F0DB61A73F52}" presName="Name9" presStyleLbl="parChTrans1D2" presStyleIdx="5" presStyleCnt="7"/>
      <dgm:spPr/>
    </dgm:pt>
    <dgm:pt modelId="{C1473F8D-5A1F-3E4F-B672-76D3EE676A72}" type="pres">
      <dgm:prSet presAssocID="{A05ACA42-4A82-3C4E-8AD5-F0DB61A73F52}" presName="connTx" presStyleLbl="parChTrans1D2" presStyleIdx="5" presStyleCnt="7"/>
      <dgm:spPr/>
    </dgm:pt>
    <dgm:pt modelId="{D0D3A985-BB4B-2A48-944C-292B51001407}" type="pres">
      <dgm:prSet presAssocID="{B20D172A-A2D8-384F-9912-6ECB5416D512}" presName="node" presStyleLbl="node1" presStyleIdx="5" presStyleCnt="7">
        <dgm:presLayoutVars>
          <dgm:bulletEnabled val="1"/>
        </dgm:presLayoutVars>
      </dgm:prSet>
      <dgm:spPr/>
    </dgm:pt>
    <dgm:pt modelId="{150C06CD-BC50-024F-8AD1-F6D0132D46CC}" type="pres">
      <dgm:prSet presAssocID="{E84C01BB-31BD-6149-A22C-FE7688C25AF4}" presName="Name9" presStyleLbl="parChTrans1D2" presStyleIdx="6" presStyleCnt="7"/>
      <dgm:spPr/>
    </dgm:pt>
    <dgm:pt modelId="{D7D00439-E22C-4043-A82C-A04A112A958F}" type="pres">
      <dgm:prSet presAssocID="{E84C01BB-31BD-6149-A22C-FE7688C25AF4}" presName="connTx" presStyleLbl="parChTrans1D2" presStyleIdx="6" presStyleCnt="7"/>
      <dgm:spPr/>
    </dgm:pt>
    <dgm:pt modelId="{68C3D802-9E20-1449-BF30-637835687ED8}" type="pres">
      <dgm:prSet presAssocID="{D68988B1-A03B-F14F-8E9F-1BBA19BF8C0B}" presName="node" presStyleLbl="node1" presStyleIdx="6" presStyleCnt="7">
        <dgm:presLayoutVars>
          <dgm:bulletEnabled val="1"/>
        </dgm:presLayoutVars>
      </dgm:prSet>
      <dgm:spPr/>
    </dgm:pt>
  </dgm:ptLst>
  <dgm:cxnLst>
    <dgm:cxn modelId="{70971700-80DF-B24D-86C5-800A4414897C}" type="presOf" srcId="{3627FED2-15BF-314E-A698-B962255C5FC7}" destId="{F46A32B0-50DC-E341-AF8F-9863AD2CEF3E}" srcOrd="0" destOrd="0" presId="urn:microsoft.com/office/officeart/2005/8/layout/radial1"/>
    <dgm:cxn modelId="{8FB46B02-8312-CA4F-96F7-85904184946C}" srcId="{13878386-0FF0-6345-9448-67E23AF453FE}" destId="{5B5D797C-A4A7-F743-9873-2B2C5613EF28}" srcOrd="0" destOrd="0" parTransId="{7B566141-652B-6240-A88D-D0234C915E2C}" sibTransId="{4B5DC2C3-6295-EE4A-BCF0-0BAD640A1032}"/>
    <dgm:cxn modelId="{3DD2F805-E8C8-8540-ADDC-2F1A55F5DD01}" type="presOf" srcId="{C7886BBC-69EC-9541-84A1-2B61AA8CB9BC}" destId="{B2069032-6864-6641-9581-D803C6E3170F}" srcOrd="0" destOrd="0" presId="urn:microsoft.com/office/officeart/2005/8/layout/radial1"/>
    <dgm:cxn modelId="{D7CB780C-2A9E-0A42-A5DD-F113458BC845}" type="presOf" srcId="{A05ACA42-4A82-3C4E-8AD5-F0DB61A73F52}" destId="{96EF66A1-AFE0-7A47-A97E-9EC149C33A20}" srcOrd="0" destOrd="0" presId="urn:microsoft.com/office/officeart/2005/8/layout/radial1"/>
    <dgm:cxn modelId="{BD50BD0D-24CD-4A4C-AA66-B1F88659E2BE}" type="presOf" srcId="{D2E05909-8C45-A840-AEAA-9AED8A139E2E}" destId="{24ACD705-96BA-8948-883B-1D26C70B8B4D}" srcOrd="0" destOrd="0" presId="urn:microsoft.com/office/officeart/2005/8/layout/radial1"/>
    <dgm:cxn modelId="{ACF17D0E-8188-ED4E-A056-77C48518CC9B}" srcId="{C7886BBC-69EC-9541-84A1-2B61AA8CB9BC}" destId="{13878386-0FF0-6345-9448-67E23AF453FE}" srcOrd="0" destOrd="0" parTransId="{FEEC1ADE-7B04-7E47-B574-1EF0E90A9C09}" sibTransId="{45804492-3231-7246-99DE-3A340976BC19}"/>
    <dgm:cxn modelId="{9C14DB0E-F98A-1447-AD9E-CFA2A52075C1}" srcId="{13878386-0FF0-6345-9448-67E23AF453FE}" destId="{D68988B1-A03B-F14F-8E9F-1BBA19BF8C0B}" srcOrd="6" destOrd="0" parTransId="{E84C01BB-31BD-6149-A22C-FE7688C25AF4}" sibTransId="{78DB9FE6-2C95-4448-B984-5633F5277D9E}"/>
    <dgm:cxn modelId="{42F65815-3081-1040-894B-B7CDAB3AF8A7}" type="presOf" srcId="{5811BCB5-B39A-DA47-AD93-8E4BCF11AFA9}" destId="{65CA732D-5316-9942-B267-94A971EAFA1C}" srcOrd="0" destOrd="0" presId="urn:microsoft.com/office/officeart/2005/8/layout/radial1"/>
    <dgm:cxn modelId="{4951B525-5118-BA4E-A97D-AA3FAB5BEB1E}" type="presOf" srcId="{D68988B1-A03B-F14F-8E9F-1BBA19BF8C0B}" destId="{68C3D802-9E20-1449-BF30-637835687ED8}" srcOrd="0" destOrd="0" presId="urn:microsoft.com/office/officeart/2005/8/layout/radial1"/>
    <dgm:cxn modelId="{C510CC29-2CEF-2841-80FC-874DCAFF71AD}" type="presOf" srcId="{B20D172A-A2D8-384F-9912-6ECB5416D512}" destId="{D0D3A985-BB4B-2A48-944C-292B51001407}" srcOrd="0" destOrd="0" presId="urn:microsoft.com/office/officeart/2005/8/layout/radial1"/>
    <dgm:cxn modelId="{E5A0812F-D1BE-6044-90A4-9860B5E450A4}" type="presOf" srcId="{A05ACA42-4A82-3C4E-8AD5-F0DB61A73F52}" destId="{C1473F8D-5A1F-3E4F-B672-76D3EE676A72}" srcOrd="1" destOrd="0" presId="urn:microsoft.com/office/officeart/2005/8/layout/radial1"/>
    <dgm:cxn modelId="{88228632-091F-B742-8C83-8A017F446A5F}" type="presOf" srcId="{E84C01BB-31BD-6149-A22C-FE7688C25AF4}" destId="{D7D00439-E22C-4043-A82C-A04A112A958F}" srcOrd="1" destOrd="0" presId="urn:microsoft.com/office/officeart/2005/8/layout/radial1"/>
    <dgm:cxn modelId="{997ADB35-D6B3-5040-AE35-03A8C2E9EBEF}" srcId="{13878386-0FF0-6345-9448-67E23AF453FE}" destId="{D2E05909-8C45-A840-AEAA-9AED8A139E2E}" srcOrd="4" destOrd="0" parTransId="{124F4EBA-8A1E-614D-B8CC-1F8D278B9196}" sibTransId="{A47E698F-83A6-DF48-80D2-A53D85C76444}"/>
    <dgm:cxn modelId="{8AF2843F-6BA0-8142-A4A9-3D5CDA063FBF}" type="presOf" srcId="{124F4EBA-8A1E-614D-B8CC-1F8D278B9196}" destId="{FB8FA678-B40C-E74F-94A0-3AF7ABB048EB}" srcOrd="1" destOrd="0" presId="urn:microsoft.com/office/officeart/2005/8/layout/radial1"/>
    <dgm:cxn modelId="{FBFEF745-AD3E-B142-B8A6-53788642A823}" type="presOf" srcId="{BE113177-352B-A74D-A3ED-572DF5F53CE5}" destId="{70232E88-94A9-7C47-9467-6E76A3635DDC}" srcOrd="0" destOrd="0" presId="urn:microsoft.com/office/officeart/2005/8/layout/radial1"/>
    <dgm:cxn modelId="{798C9155-0735-C84E-AF03-E4E2B623D635}" srcId="{13878386-0FF0-6345-9448-67E23AF453FE}" destId="{BE113177-352B-A74D-A3ED-572DF5F53CE5}" srcOrd="1" destOrd="0" parTransId="{B9A7CC5A-B197-6540-A79E-870F0BBCCB51}" sibTransId="{376181EB-439B-F54E-84A4-2F0A730DB02E}"/>
    <dgm:cxn modelId="{8916DF55-A648-8E4E-A2EF-ABDC0425F7D3}" type="presOf" srcId="{124F4EBA-8A1E-614D-B8CC-1F8D278B9196}" destId="{3580C4F6-360E-B04D-BEC7-4458E413B12E}" srcOrd="0" destOrd="0" presId="urn:microsoft.com/office/officeart/2005/8/layout/radial1"/>
    <dgm:cxn modelId="{8757195D-B63B-AD41-BAF0-0DB5A5C26196}" type="presOf" srcId="{5B5D797C-A4A7-F743-9873-2B2C5613EF28}" destId="{DBBAC75C-939D-2A46-BBAC-DA08E4461435}" srcOrd="0" destOrd="0" presId="urn:microsoft.com/office/officeart/2005/8/layout/radial1"/>
    <dgm:cxn modelId="{F69D8E60-C959-A24D-89A1-A62C3CA08D7C}" type="presOf" srcId="{B9A7CC5A-B197-6540-A79E-870F0BBCCB51}" destId="{C7683012-D64F-7944-BBE2-0D3718E76DB2}" srcOrd="0" destOrd="0" presId="urn:microsoft.com/office/officeart/2005/8/layout/radial1"/>
    <dgm:cxn modelId="{57D7FE78-C868-F843-985F-0AE5E729BEC5}" type="presOf" srcId="{B9A7CC5A-B197-6540-A79E-870F0BBCCB51}" destId="{63CBB36C-8F28-704F-9D09-3B2138FC5013}" srcOrd="1" destOrd="0" presId="urn:microsoft.com/office/officeart/2005/8/layout/radial1"/>
    <dgm:cxn modelId="{4A82588A-E1C9-7B47-B4E2-8D41F0D67E30}" type="presOf" srcId="{E84C01BB-31BD-6149-A22C-FE7688C25AF4}" destId="{150C06CD-BC50-024F-8AD1-F6D0132D46CC}" srcOrd="0" destOrd="0" presId="urn:microsoft.com/office/officeart/2005/8/layout/radial1"/>
    <dgm:cxn modelId="{CA5E289A-8A1D-3144-AAB6-328724F86624}" type="presOf" srcId="{AAF13967-35E1-CD43-A699-6ECFB73141D0}" destId="{13DCA8AD-FB4C-6C40-B054-B4565E6353E8}" srcOrd="0" destOrd="0" presId="urn:microsoft.com/office/officeart/2005/8/layout/radial1"/>
    <dgm:cxn modelId="{483253A0-947C-E147-A1B5-4DA0488BBA7B}" srcId="{13878386-0FF0-6345-9448-67E23AF453FE}" destId="{3627FED2-15BF-314E-A698-B962255C5FC7}" srcOrd="3" destOrd="0" parTransId="{87028C61-F15C-6347-97A3-13066C0A315F}" sibTransId="{E81C995F-C9A9-F747-9623-3A473B165CA1}"/>
    <dgm:cxn modelId="{EF5B31B9-9B09-4146-8E5C-F54C613D0DAC}" type="presOf" srcId="{13878386-0FF0-6345-9448-67E23AF453FE}" destId="{4A137F72-E864-FC41-B023-4F285829150A}" srcOrd="0" destOrd="0" presId="urn:microsoft.com/office/officeart/2005/8/layout/radial1"/>
    <dgm:cxn modelId="{34E0BDBD-FDBF-6F44-84D2-B2EBC591A7EA}" type="presOf" srcId="{7B566141-652B-6240-A88D-D0234C915E2C}" destId="{23ABCB8F-F94A-8940-8605-FA0CFDD6ABEB}" srcOrd="0" destOrd="0" presId="urn:microsoft.com/office/officeart/2005/8/layout/radial1"/>
    <dgm:cxn modelId="{7D961CC9-E681-E14A-A74D-FCA4F4A6D244}" type="presOf" srcId="{87028C61-F15C-6347-97A3-13066C0A315F}" destId="{139F02D0-482D-384E-92EC-47B0F818A6E1}" srcOrd="0" destOrd="0" presId="urn:microsoft.com/office/officeart/2005/8/layout/radial1"/>
    <dgm:cxn modelId="{91F1B2D5-D0D9-0744-99B9-77331B2E8EA1}" srcId="{13878386-0FF0-6345-9448-67E23AF453FE}" destId="{B20D172A-A2D8-384F-9912-6ECB5416D512}" srcOrd="5" destOrd="0" parTransId="{A05ACA42-4A82-3C4E-8AD5-F0DB61A73F52}" sibTransId="{F042F74D-1AE2-A44B-B60C-F1AFA1C67547}"/>
    <dgm:cxn modelId="{857812D7-234E-644D-B5C5-EBCB9202580C}" type="presOf" srcId="{87028C61-F15C-6347-97A3-13066C0A315F}" destId="{56EC6A04-5AC4-374E-B46D-615A31438DB5}" srcOrd="1" destOrd="0" presId="urn:microsoft.com/office/officeart/2005/8/layout/radial1"/>
    <dgm:cxn modelId="{B73B1FDF-F522-9243-9C97-6329F37F873E}" srcId="{13878386-0FF0-6345-9448-67E23AF453FE}" destId="{5811BCB5-B39A-DA47-AD93-8E4BCF11AFA9}" srcOrd="2" destOrd="0" parTransId="{AAF13967-35E1-CD43-A699-6ECFB73141D0}" sibTransId="{E254DCDA-A988-BC4F-89F2-113D78C2DF81}"/>
    <dgm:cxn modelId="{829594E3-EFD3-8642-8DD0-D72E8FE79EEF}" type="presOf" srcId="{AAF13967-35E1-CD43-A699-6ECFB73141D0}" destId="{513FFACB-6DBE-7D4B-A0DC-754D82277E8E}" srcOrd="1" destOrd="0" presId="urn:microsoft.com/office/officeart/2005/8/layout/radial1"/>
    <dgm:cxn modelId="{E708D4FC-27EE-BC48-8F0B-C7CCD3E97A34}" type="presOf" srcId="{7B566141-652B-6240-A88D-D0234C915E2C}" destId="{159A1C53-852F-6C45-9DAC-650B9E33D9D9}" srcOrd="1" destOrd="0" presId="urn:microsoft.com/office/officeart/2005/8/layout/radial1"/>
    <dgm:cxn modelId="{BB3C8747-760A-9D4A-BF36-BB490E563ED6}" type="presParOf" srcId="{B2069032-6864-6641-9581-D803C6E3170F}" destId="{4A137F72-E864-FC41-B023-4F285829150A}" srcOrd="0" destOrd="0" presId="urn:microsoft.com/office/officeart/2005/8/layout/radial1"/>
    <dgm:cxn modelId="{F7FD330D-2529-BA42-BC75-39DD487DFE7C}" type="presParOf" srcId="{B2069032-6864-6641-9581-D803C6E3170F}" destId="{23ABCB8F-F94A-8940-8605-FA0CFDD6ABEB}" srcOrd="1" destOrd="0" presId="urn:microsoft.com/office/officeart/2005/8/layout/radial1"/>
    <dgm:cxn modelId="{B59C4E0E-35C2-5648-A47F-2830D4853A24}" type="presParOf" srcId="{23ABCB8F-F94A-8940-8605-FA0CFDD6ABEB}" destId="{159A1C53-852F-6C45-9DAC-650B9E33D9D9}" srcOrd="0" destOrd="0" presId="urn:microsoft.com/office/officeart/2005/8/layout/radial1"/>
    <dgm:cxn modelId="{E920320D-B3E4-8D45-B2B1-139CCDD0B3FD}" type="presParOf" srcId="{B2069032-6864-6641-9581-D803C6E3170F}" destId="{DBBAC75C-939D-2A46-BBAC-DA08E4461435}" srcOrd="2" destOrd="0" presId="urn:microsoft.com/office/officeart/2005/8/layout/radial1"/>
    <dgm:cxn modelId="{83385CF4-50D3-2242-9E39-7719C49A593A}" type="presParOf" srcId="{B2069032-6864-6641-9581-D803C6E3170F}" destId="{C7683012-D64F-7944-BBE2-0D3718E76DB2}" srcOrd="3" destOrd="0" presId="urn:microsoft.com/office/officeart/2005/8/layout/radial1"/>
    <dgm:cxn modelId="{F62ABB71-97BE-4F48-8352-9841DB18B975}" type="presParOf" srcId="{C7683012-D64F-7944-BBE2-0D3718E76DB2}" destId="{63CBB36C-8F28-704F-9D09-3B2138FC5013}" srcOrd="0" destOrd="0" presId="urn:microsoft.com/office/officeart/2005/8/layout/radial1"/>
    <dgm:cxn modelId="{4D7FC6D0-42FD-EF4E-92BD-42E7E37BB660}" type="presParOf" srcId="{B2069032-6864-6641-9581-D803C6E3170F}" destId="{70232E88-94A9-7C47-9467-6E76A3635DDC}" srcOrd="4" destOrd="0" presId="urn:microsoft.com/office/officeart/2005/8/layout/radial1"/>
    <dgm:cxn modelId="{A2DD94B9-895F-0941-95C6-AF7CAFE9045D}" type="presParOf" srcId="{B2069032-6864-6641-9581-D803C6E3170F}" destId="{13DCA8AD-FB4C-6C40-B054-B4565E6353E8}" srcOrd="5" destOrd="0" presId="urn:microsoft.com/office/officeart/2005/8/layout/radial1"/>
    <dgm:cxn modelId="{2397919B-6649-9445-AE94-2CCA48F00FEB}" type="presParOf" srcId="{13DCA8AD-FB4C-6C40-B054-B4565E6353E8}" destId="{513FFACB-6DBE-7D4B-A0DC-754D82277E8E}" srcOrd="0" destOrd="0" presId="urn:microsoft.com/office/officeart/2005/8/layout/radial1"/>
    <dgm:cxn modelId="{A8DF11C5-6233-8F46-8171-CF55E39928E7}" type="presParOf" srcId="{B2069032-6864-6641-9581-D803C6E3170F}" destId="{65CA732D-5316-9942-B267-94A971EAFA1C}" srcOrd="6" destOrd="0" presId="urn:microsoft.com/office/officeart/2005/8/layout/radial1"/>
    <dgm:cxn modelId="{6414C6E2-D0E7-9249-BD97-CA25F6010270}" type="presParOf" srcId="{B2069032-6864-6641-9581-D803C6E3170F}" destId="{139F02D0-482D-384E-92EC-47B0F818A6E1}" srcOrd="7" destOrd="0" presId="urn:microsoft.com/office/officeart/2005/8/layout/radial1"/>
    <dgm:cxn modelId="{3CF79A83-D59D-694B-887C-B2C6BA46E2FA}" type="presParOf" srcId="{139F02D0-482D-384E-92EC-47B0F818A6E1}" destId="{56EC6A04-5AC4-374E-B46D-615A31438DB5}" srcOrd="0" destOrd="0" presId="urn:microsoft.com/office/officeart/2005/8/layout/radial1"/>
    <dgm:cxn modelId="{E15C1DC2-E868-B540-BCCA-DD902ED18E1C}" type="presParOf" srcId="{B2069032-6864-6641-9581-D803C6E3170F}" destId="{F46A32B0-50DC-E341-AF8F-9863AD2CEF3E}" srcOrd="8" destOrd="0" presId="urn:microsoft.com/office/officeart/2005/8/layout/radial1"/>
    <dgm:cxn modelId="{0A88F487-7D87-D445-BE69-98CD7245986F}" type="presParOf" srcId="{B2069032-6864-6641-9581-D803C6E3170F}" destId="{3580C4F6-360E-B04D-BEC7-4458E413B12E}" srcOrd="9" destOrd="0" presId="urn:microsoft.com/office/officeart/2005/8/layout/radial1"/>
    <dgm:cxn modelId="{D5302055-3ED5-6244-B74C-6A3841DCC7FB}" type="presParOf" srcId="{3580C4F6-360E-B04D-BEC7-4458E413B12E}" destId="{FB8FA678-B40C-E74F-94A0-3AF7ABB048EB}" srcOrd="0" destOrd="0" presId="urn:microsoft.com/office/officeart/2005/8/layout/radial1"/>
    <dgm:cxn modelId="{646D1960-F1D3-9D4A-AEF4-B75DFB3B0D1B}" type="presParOf" srcId="{B2069032-6864-6641-9581-D803C6E3170F}" destId="{24ACD705-96BA-8948-883B-1D26C70B8B4D}" srcOrd="10" destOrd="0" presId="urn:microsoft.com/office/officeart/2005/8/layout/radial1"/>
    <dgm:cxn modelId="{868AC83B-64E3-D144-81EB-EF1222C39B8A}" type="presParOf" srcId="{B2069032-6864-6641-9581-D803C6E3170F}" destId="{96EF66A1-AFE0-7A47-A97E-9EC149C33A20}" srcOrd="11" destOrd="0" presId="urn:microsoft.com/office/officeart/2005/8/layout/radial1"/>
    <dgm:cxn modelId="{043CDF07-429B-844B-8304-766C5E1FF7F0}" type="presParOf" srcId="{96EF66A1-AFE0-7A47-A97E-9EC149C33A20}" destId="{C1473F8D-5A1F-3E4F-B672-76D3EE676A72}" srcOrd="0" destOrd="0" presId="urn:microsoft.com/office/officeart/2005/8/layout/radial1"/>
    <dgm:cxn modelId="{6371296D-2F9C-BD45-BC59-1CAF1D00439D}" type="presParOf" srcId="{B2069032-6864-6641-9581-D803C6E3170F}" destId="{D0D3A985-BB4B-2A48-944C-292B51001407}" srcOrd="12" destOrd="0" presId="urn:microsoft.com/office/officeart/2005/8/layout/radial1"/>
    <dgm:cxn modelId="{8CBE38FC-F3BC-EF4E-86F2-F805F888F66A}" type="presParOf" srcId="{B2069032-6864-6641-9581-D803C6E3170F}" destId="{150C06CD-BC50-024F-8AD1-F6D0132D46CC}" srcOrd="13" destOrd="0" presId="urn:microsoft.com/office/officeart/2005/8/layout/radial1"/>
    <dgm:cxn modelId="{E96FBFEA-64E7-DA43-A71B-BFC2E52F6380}" type="presParOf" srcId="{150C06CD-BC50-024F-8AD1-F6D0132D46CC}" destId="{D7D00439-E22C-4043-A82C-A04A112A958F}" srcOrd="0" destOrd="0" presId="urn:microsoft.com/office/officeart/2005/8/layout/radial1"/>
    <dgm:cxn modelId="{167C649E-7EA4-AB41-BC25-B1868C174EDD}" type="presParOf" srcId="{B2069032-6864-6641-9581-D803C6E3170F}" destId="{68C3D802-9E20-1449-BF30-637835687ED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7F72-E864-FC41-B023-4F285829150A}">
      <dsp:nvSpPr>
        <dsp:cNvPr id="0" name=""/>
        <dsp:cNvSpPr/>
      </dsp:nvSpPr>
      <dsp:spPr>
        <a:xfrm>
          <a:off x="3130768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Digital devices</a:t>
          </a:r>
        </a:p>
      </dsp:txBody>
      <dsp:txXfrm>
        <a:off x="3379192" y="2480731"/>
        <a:ext cx="1199495" cy="1199495"/>
      </dsp:txXfrm>
    </dsp:sp>
    <dsp:sp modelId="{23ABCB8F-F94A-8940-8605-FA0CFDD6ABEB}">
      <dsp:nvSpPr>
        <dsp:cNvPr id="0" name=""/>
        <dsp:cNvSpPr/>
      </dsp:nvSpPr>
      <dsp:spPr>
        <a:xfrm rot="16200000">
          <a:off x="3722732" y="1956915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1963289"/>
        <a:ext cx="25620" cy="25620"/>
      </dsp:txXfrm>
    </dsp:sp>
    <dsp:sp modelId="{DBBAC75C-939D-2A46-BBAC-DA08E4461435}">
      <dsp:nvSpPr>
        <dsp:cNvPr id="0" name=""/>
        <dsp:cNvSpPr/>
      </dsp:nvSpPr>
      <dsp:spPr>
        <a:xfrm>
          <a:off x="3130768" y="23549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timer</a:t>
          </a:r>
        </a:p>
      </dsp:txBody>
      <dsp:txXfrm>
        <a:off x="3379192" y="271973"/>
        <a:ext cx="1199495" cy="1199495"/>
      </dsp:txXfrm>
    </dsp:sp>
    <dsp:sp modelId="{C7683012-D64F-7944-BBE2-0D3718E76DB2}">
      <dsp:nvSpPr>
        <dsp:cNvPr id="0" name=""/>
        <dsp:cNvSpPr/>
      </dsp:nvSpPr>
      <dsp:spPr>
        <a:xfrm>
          <a:off x="4827111" y="306129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070508" y="3067668"/>
        <a:ext cx="25620" cy="25620"/>
      </dsp:txXfrm>
    </dsp:sp>
    <dsp:sp modelId="{70232E88-94A9-7C47-9467-6E76A3635DDC}">
      <dsp:nvSpPr>
        <dsp:cNvPr id="0" name=""/>
        <dsp:cNvSpPr/>
      </dsp:nvSpPr>
      <dsp:spPr>
        <a:xfrm>
          <a:off x="5339526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television/ TV</a:t>
          </a:r>
        </a:p>
      </dsp:txBody>
      <dsp:txXfrm>
        <a:off x="5587950" y="2480731"/>
        <a:ext cx="1199495" cy="1199495"/>
      </dsp:txXfrm>
    </dsp:sp>
    <dsp:sp modelId="{13DCA8AD-FB4C-6C40-B054-B4565E6353E8}">
      <dsp:nvSpPr>
        <dsp:cNvPr id="0" name=""/>
        <dsp:cNvSpPr/>
      </dsp:nvSpPr>
      <dsp:spPr>
        <a:xfrm rot="5400000">
          <a:off x="3722732" y="4165673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66129" y="4172047"/>
        <a:ext cx="25620" cy="25620"/>
      </dsp:txXfrm>
    </dsp:sp>
    <dsp:sp modelId="{65CA732D-5316-9942-B267-94A971EAFA1C}">
      <dsp:nvSpPr>
        <dsp:cNvPr id="0" name=""/>
        <dsp:cNvSpPr/>
      </dsp:nvSpPr>
      <dsp:spPr>
        <a:xfrm>
          <a:off x="3130768" y="4441065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computer</a:t>
          </a:r>
        </a:p>
      </dsp:txBody>
      <dsp:txXfrm>
        <a:off x="3379192" y="4689489"/>
        <a:ext cx="1199495" cy="1199495"/>
      </dsp:txXfrm>
    </dsp:sp>
    <dsp:sp modelId="{139F02D0-482D-384E-92EC-47B0F818A6E1}">
      <dsp:nvSpPr>
        <dsp:cNvPr id="0" name=""/>
        <dsp:cNvSpPr/>
      </dsp:nvSpPr>
      <dsp:spPr>
        <a:xfrm rot="10800000">
          <a:off x="2618353" y="3061294"/>
          <a:ext cx="51241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12414" y="191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861750" y="3067668"/>
        <a:ext cx="25620" cy="25620"/>
      </dsp:txXfrm>
    </dsp:sp>
    <dsp:sp modelId="{F46A32B0-50DC-E341-AF8F-9863AD2CEF3E}">
      <dsp:nvSpPr>
        <dsp:cNvPr id="0" name=""/>
        <dsp:cNvSpPr/>
      </dsp:nvSpPr>
      <dsp:spPr>
        <a:xfrm>
          <a:off x="922010" y="2232307"/>
          <a:ext cx="1696343" cy="1696343"/>
        </a:xfrm>
        <a:prstGeom prst="ellipse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Mobile (phone)/ cell (phone)</a:t>
          </a:r>
        </a:p>
      </dsp:txBody>
      <dsp:txXfrm>
        <a:off x="1170434" y="2480731"/>
        <a:ext cx="1199495" cy="1199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7F72-E864-FC41-B023-4F285829150A}">
      <dsp:nvSpPr>
        <dsp:cNvPr id="0" name=""/>
        <dsp:cNvSpPr/>
      </dsp:nvSpPr>
      <dsp:spPr>
        <a:xfrm>
          <a:off x="3185706" y="2405112"/>
          <a:ext cx="1586466" cy="15864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Daily activities</a:t>
          </a:r>
        </a:p>
      </dsp:txBody>
      <dsp:txXfrm>
        <a:off x="3418039" y="2637445"/>
        <a:ext cx="1121800" cy="1121800"/>
      </dsp:txXfrm>
    </dsp:sp>
    <dsp:sp modelId="{23ABCB8F-F94A-8940-8605-FA0CFDD6ABEB}">
      <dsp:nvSpPr>
        <dsp:cNvPr id="0" name=""/>
        <dsp:cNvSpPr/>
      </dsp:nvSpPr>
      <dsp:spPr>
        <a:xfrm rot="16200000">
          <a:off x="3581967" y="1990198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59091" y="1988292"/>
        <a:ext cx="39697" cy="39697"/>
      </dsp:txXfrm>
    </dsp:sp>
    <dsp:sp modelId="{DBBAC75C-939D-2A46-BBAC-DA08E4461435}">
      <dsp:nvSpPr>
        <dsp:cNvPr id="0" name=""/>
        <dsp:cNvSpPr/>
      </dsp:nvSpPr>
      <dsp:spPr>
        <a:xfrm>
          <a:off x="3185706" y="24701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take/have a shower</a:t>
          </a:r>
        </a:p>
      </dsp:txBody>
      <dsp:txXfrm>
        <a:off x="3418039" y="257034"/>
        <a:ext cx="1121800" cy="1121800"/>
      </dsp:txXfrm>
    </dsp:sp>
    <dsp:sp modelId="{C7683012-D64F-7944-BBE2-0D3718E76DB2}">
      <dsp:nvSpPr>
        <dsp:cNvPr id="0" name=""/>
        <dsp:cNvSpPr/>
      </dsp:nvSpPr>
      <dsp:spPr>
        <a:xfrm rot="19285714">
          <a:off x="4512508" y="2438323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889631" y="2436416"/>
        <a:ext cx="39697" cy="39697"/>
      </dsp:txXfrm>
    </dsp:sp>
    <dsp:sp modelId="{70232E88-94A9-7C47-9467-6E76A3635DDC}">
      <dsp:nvSpPr>
        <dsp:cNvPr id="0" name=""/>
        <dsp:cNvSpPr/>
      </dsp:nvSpPr>
      <dsp:spPr>
        <a:xfrm>
          <a:off x="5046787" y="920950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147116"/>
                <a:satOff val="703"/>
                <a:lumOff val="98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147116"/>
                <a:satOff val="703"/>
                <a:lumOff val="98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stretch</a:t>
          </a:r>
        </a:p>
      </dsp:txBody>
      <dsp:txXfrm>
        <a:off x="5279120" y="1153283"/>
        <a:ext cx="1121800" cy="1121800"/>
      </dsp:txXfrm>
    </dsp:sp>
    <dsp:sp modelId="{13DCA8AD-FB4C-6C40-B054-B4565E6353E8}">
      <dsp:nvSpPr>
        <dsp:cNvPr id="0" name=""/>
        <dsp:cNvSpPr/>
      </dsp:nvSpPr>
      <dsp:spPr>
        <a:xfrm rot="771429">
          <a:off x="4742332" y="3445249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119456" y="3443343"/>
        <a:ext cx="39697" cy="39697"/>
      </dsp:txXfrm>
    </dsp:sp>
    <dsp:sp modelId="{65CA732D-5316-9942-B267-94A971EAFA1C}">
      <dsp:nvSpPr>
        <dsp:cNvPr id="0" name=""/>
        <dsp:cNvSpPr/>
      </dsp:nvSpPr>
      <dsp:spPr>
        <a:xfrm>
          <a:off x="5506436" y="2934804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have/eat breakfast</a:t>
          </a:r>
        </a:p>
      </dsp:txBody>
      <dsp:txXfrm>
        <a:off x="5738769" y="3167137"/>
        <a:ext cx="1121800" cy="1121800"/>
      </dsp:txXfrm>
    </dsp:sp>
    <dsp:sp modelId="{139F02D0-482D-384E-92EC-47B0F818A6E1}">
      <dsp:nvSpPr>
        <dsp:cNvPr id="0" name=""/>
        <dsp:cNvSpPr/>
      </dsp:nvSpPr>
      <dsp:spPr>
        <a:xfrm rot="3857143">
          <a:off x="4098378" y="4252742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75502" y="4250836"/>
        <a:ext cx="39697" cy="39697"/>
      </dsp:txXfrm>
    </dsp:sp>
    <dsp:sp modelId="{F46A32B0-50DC-E341-AF8F-9863AD2CEF3E}">
      <dsp:nvSpPr>
        <dsp:cNvPr id="0" name=""/>
        <dsp:cNvSpPr/>
      </dsp:nvSpPr>
      <dsp:spPr>
        <a:xfrm>
          <a:off x="4218528" y="4549789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wash face</a:t>
          </a:r>
        </a:p>
      </dsp:txBody>
      <dsp:txXfrm>
        <a:off x="4450861" y="4782122"/>
        <a:ext cx="1121800" cy="1121800"/>
      </dsp:txXfrm>
    </dsp:sp>
    <dsp:sp modelId="{3580C4F6-360E-B04D-BEC7-4458E413B12E}">
      <dsp:nvSpPr>
        <dsp:cNvPr id="0" name=""/>
        <dsp:cNvSpPr/>
      </dsp:nvSpPr>
      <dsp:spPr>
        <a:xfrm rot="6942857">
          <a:off x="3065556" y="4252742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442680" y="4250836"/>
        <a:ext cx="39697" cy="39697"/>
      </dsp:txXfrm>
    </dsp:sp>
    <dsp:sp modelId="{24ACD705-96BA-8948-883B-1D26C70B8B4D}">
      <dsp:nvSpPr>
        <dsp:cNvPr id="0" name=""/>
        <dsp:cNvSpPr/>
      </dsp:nvSpPr>
      <dsp:spPr>
        <a:xfrm>
          <a:off x="2152884" y="4549789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clean all dishes</a:t>
          </a:r>
        </a:p>
      </dsp:txBody>
      <dsp:txXfrm>
        <a:off x="2385217" y="4782122"/>
        <a:ext cx="1121800" cy="1121800"/>
      </dsp:txXfrm>
    </dsp:sp>
    <dsp:sp modelId="{96EF66A1-AFE0-7A47-A97E-9EC149C33A20}">
      <dsp:nvSpPr>
        <dsp:cNvPr id="0" name=""/>
        <dsp:cNvSpPr/>
      </dsp:nvSpPr>
      <dsp:spPr>
        <a:xfrm rot="10028571">
          <a:off x="2421602" y="3445249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798726" y="3443343"/>
        <a:ext cx="39697" cy="39697"/>
      </dsp:txXfrm>
    </dsp:sp>
    <dsp:sp modelId="{D0D3A985-BB4B-2A48-944C-292B51001407}">
      <dsp:nvSpPr>
        <dsp:cNvPr id="0" name=""/>
        <dsp:cNvSpPr/>
      </dsp:nvSpPr>
      <dsp:spPr>
        <a:xfrm>
          <a:off x="864976" y="2934804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735580"/>
                <a:satOff val="3515"/>
                <a:lumOff val="4902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735580"/>
                <a:satOff val="3515"/>
                <a:lumOff val="4902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walk/ go for a walk</a:t>
          </a:r>
        </a:p>
      </dsp:txBody>
      <dsp:txXfrm>
        <a:off x="1097309" y="3167137"/>
        <a:ext cx="1121800" cy="1121800"/>
      </dsp:txXfrm>
    </dsp:sp>
    <dsp:sp modelId="{150C06CD-BC50-024F-8AD1-F6D0132D46CC}">
      <dsp:nvSpPr>
        <dsp:cNvPr id="0" name=""/>
        <dsp:cNvSpPr/>
      </dsp:nvSpPr>
      <dsp:spPr>
        <a:xfrm rot="13114286">
          <a:off x="2651427" y="2438323"/>
          <a:ext cx="793944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3944" y="17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028551" y="2436416"/>
        <a:ext cx="39697" cy="39697"/>
      </dsp:txXfrm>
    </dsp:sp>
    <dsp:sp modelId="{68C3D802-9E20-1449-BF30-637835687ED8}">
      <dsp:nvSpPr>
        <dsp:cNvPr id="0" name=""/>
        <dsp:cNvSpPr/>
      </dsp:nvSpPr>
      <dsp:spPr>
        <a:xfrm>
          <a:off x="1324625" y="920950"/>
          <a:ext cx="1586466" cy="1586466"/>
        </a:xfrm>
        <a:prstGeom prst="ellipse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read (a book)</a:t>
          </a:r>
        </a:p>
      </dsp:txBody>
      <dsp:txXfrm>
        <a:off x="1556958" y="1153283"/>
        <a:ext cx="1121800" cy="112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99023" y="5850979"/>
            <a:ext cx="7048249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HOW to focus in the age of distraction.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David Hopkins /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Education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&amp;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Leadership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9 dez. 2013.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www.dontwasteyourtime.co.uk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/social-network/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how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to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focus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-in-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-age-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distraction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/. Acesso em: 18 maio 2022.</a:t>
            </a:r>
            <a:endParaRPr lang="pt-BR" sz="1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539124-2F9D-7172-FF86-6BFF7C27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023" y="643467"/>
            <a:ext cx="7048249" cy="513739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FBCD0DD4-B615-63CE-22C8-2D9065EBC17B}"/>
              </a:ext>
            </a:extLst>
          </p:cNvPr>
          <p:cNvGrpSpPr/>
          <p:nvPr/>
        </p:nvGrpSpPr>
        <p:grpSpPr>
          <a:xfrm>
            <a:off x="999833" y="3149275"/>
            <a:ext cx="2651242" cy="2215835"/>
            <a:chOff x="667900" y="3626397"/>
            <a:chExt cx="2651242" cy="221583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89D0E1E-72CA-CA0A-29A9-092E588125A3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1754326"/>
            </a:xfrm>
            <a:custGeom>
              <a:avLst/>
              <a:gdLst>
                <a:gd name="connsiteX0" fmla="*/ 0 w 2479897"/>
                <a:gd name="connsiteY0" fmla="*/ 0 h 1754326"/>
                <a:gd name="connsiteX1" fmla="*/ 2479897 w 2479897"/>
                <a:gd name="connsiteY1" fmla="*/ 0 h 1754326"/>
                <a:gd name="connsiteX2" fmla="*/ 2479897 w 2479897"/>
                <a:gd name="connsiteY2" fmla="*/ 1754326 h 1754326"/>
                <a:gd name="connsiteX3" fmla="*/ 0 w 2479897"/>
                <a:gd name="connsiteY3" fmla="*/ 1754326 h 1754326"/>
                <a:gd name="connsiteX4" fmla="*/ 0 w 2479897"/>
                <a:gd name="connsiteY4" fmla="*/ 0 h 17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1754326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393743" y="733881"/>
                    <a:pt x="2608880" y="965267"/>
                    <a:pt x="2479897" y="1754326"/>
                  </a:cubicBezTo>
                  <a:cubicBezTo>
                    <a:pt x="1885487" y="1706095"/>
                    <a:pt x="615490" y="1838781"/>
                    <a:pt x="0" y="1754326"/>
                  </a:cubicBezTo>
                  <a:cubicBezTo>
                    <a:pt x="130282" y="1391613"/>
                    <a:pt x="87306" y="793424"/>
                    <a:pt x="0" y="0"/>
                  </a:cubicBezTo>
                  <a:close/>
                </a:path>
                <a:path w="2479897" h="1754326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497171" y="469620"/>
                    <a:pt x="2368151" y="1143791"/>
                    <a:pt x="2479897" y="1754326"/>
                  </a:cubicBezTo>
                  <a:cubicBezTo>
                    <a:pt x="1449412" y="1888926"/>
                    <a:pt x="765963" y="1597130"/>
                    <a:pt x="0" y="1754326"/>
                  </a:cubicBezTo>
                  <a:cubicBezTo>
                    <a:pt x="111227" y="936605"/>
                    <a:pt x="-8620" y="29350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Note que o uso de cores em um mapa conceitual é importante para uma boa organização visual das</a:t>
              </a:r>
            </a:p>
            <a:p>
              <a:r>
                <a:rPr lang="pt-BR" dirty="0"/>
                <a:t>informações.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DEF3138B-6E0F-40B4-B91A-FAB30257A4D0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3CDB64-1256-0384-319C-B75B3E9AA025}"/>
              </a:ext>
            </a:extLst>
          </p:cNvPr>
          <p:cNvSpPr txBox="1"/>
          <p:nvPr/>
        </p:nvSpPr>
        <p:spPr>
          <a:xfrm rot="16200000">
            <a:off x="9555017" y="3175904"/>
            <a:ext cx="4783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© LEARNING FUNDAMENTALS WWW.LEARNINGFUNDAMENTALS.COM.AU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4023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groups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C30DADB-EA72-7B34-7DAA-C88E7F1CC18C}"/>
              </a:ext>
            </a:extLst>
          </p:cNvPr>
          <p:cNvGrpSpPr/>
          <p:nvPr/>
        </p:nvGrpSpPr>
        <p:grpSpPr>
          <a:xfrm>
            <a:off x="999833" y="4181553"/>
            <a:ext cx="2651242" cy="1938837"/>
            <a:chOff x="667900" y="3626397"/>
            <a:chExt cx="2651242" cy="193883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8D77C99-B749-9587-8944-63B8263952D4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1477328"/>
            </a:xfrm>
            <a:custGeom>
              <a:avLst/>
              <a:gdLst>
                <a:gd name="connsiteX0" fmla="*/ 0 w 2479897"/>
                <a:gd name="connsiteY0" fmla="*/ 0 h 1477328"/>
                <a:gd name="connsiteX1" fmla="*/ 2479897 w 2479897"/>
                <a:gd name="connsiteY1" fmla="*/ 0 h 1477328"/>
                <a:gd name="connsiteX2" fmla="*/ 2479897 w 2479897"/>
                <a:gd name="connsiteY2" fmla="*/ 1477328 h 1477328"/>
                <a:gd name="connsiteX3" fmla="*/ 0 w 2479897"/>
                <a:gd name="connsiteY3" fmla="*/ 1477328 h 1477328"/>
                <a:gd name="connsiteX4" fmla="*/ 0 w 2479897"/>
                <a:gd name="connsiteY4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1477328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502679" y="704010"/>
                    <a:pt x="2352955" y="1305905"/>
                    <a:pt x="2479897" y="1477328"/>
                  </a:cubicBezTo>
                  <a:cubicBezTo>
                    <a:pt x="1885487" y="1429097"/>
                    <a:pt x="615490" y="1561783"/>
                    <a:pt x="0" y="1477328"/>
                  </a:cubicBezTo>
                  <a:cubicBezTo>
                    <a:pt x="-111356" y="1179937"/>
                    <a:pt x="-105759" y="213824"/>
                    <a:pt x="0" y="0"/>
                  </a:cubicBezTo>
                  <a:close/>
                </a:path>
                <a:path w="2479897" h="1477328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423853" y="735153"/>
                    <a:pt x="2511077" y="1113412"/>
                    <a:pt x="2479897" y="1477328"/>
                  </a:cubicBezTo>
                  <a:cubicBezTo>
                    <a:pt x="1449412" y="1611928"/>
                    <a:pt x="765963" y="1320132"/>
                    <a:pt x="0" y="1477328"/>
                  </a:cubicBezTo>
                  <a:cubicBezTo>
                    <a:pt x="-79908" y="1020908"/>
                    <a:pt x="115447" y="63690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Agrupar palavras e</a:t>
              </a:r>
            </a:p>
            <a:p>
              <a:r>
                <a:rPr lang="pt-BR" dirty="0"/>
                <a:t>expressões por campo</a:t>
              </a:r>
            </a:p>
            <a:p>
              <a:r>
                <a:rPr lang="pt-BR" dirty="0"/>
                <a:t>semântico pode ajudar</a:t>
              </a:r>
            </a:p>
            <a:p>
              <a:r>
                <a:rPr lang="pt-BR" dirty="0"/>
                <a:t>você a ampliar e fixar o</a:t>
              </a:r>
            </a:p>
            <a:p>
              <a:r>
                <a:rPr lang="pt-BR" dirty="0"/>
                <a:t>vocabulário aprendido.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157A0E0A-26A1-DE19-46E2-0241289AC23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219BCFA9-DD56-3B6E-0520-913A393DCFB6}"/>
              </a:ext>
            </a:extLst>
          </p:cNvPr>
          <p:cNvGraphicFramePr/>
          <p:nvPr/>
        </p:nvGraphicFramePr>
        <p:xfrm>
          <a:off x="4270673" y="342144"/>
          <a:ext cx="7957880" cy="61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84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groups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C30DADB-EA72-7B34-7DAA-C88E7F1CC18C}"/>
              </a:ext>
            </a:extLst>
          </p:cNvPr>
          <p:cNvGrpSpPr/>
          <p:nvPr/>
        </p:nvGrpSpPr>
        <p:grpSpPr>
          <a:xfrm>
            <a:off x="999833" y="4181553"/>
            <a:ext cx="2651242" cy="1938837"/>
            <a:chOff x="667900" y="3626397"/>
            <a:chExt cx="2651242" cy="193883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8D77C99-B749-9587-8944-63B8263952D4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1477328"/>
            </a:xfrm>
            <a:custGeom>
              <a:avLst/>
              <a:gdLst>
                <a:gd name="connsiteX0" fmla="*/ 0 w 2479897"/>
                <a:gd name="connsiteY0" fmla="*/ 0 h 1477328"/>
                <a:gd name="connsiteX1" fmla="*/ 2479897 w 2479897"/>
                <a:gd name="connsiteY1" fmla="*/ 0 h 1477328"/>
                <a:gd name="connsiteX2" fmla="*/ 2479897 w 2479897"/>
                <a:gd name="connsiteY2" fmla="*/ 1477328 h 1477328"/>
                <a:gd name="connsiteX3" fmla="*/ 0 w 2479897"/>
                <a:gd name="connsiteY3" fmla="*/ 1477328 h 1477328"/>
                <a:gd name="connsiteX4" fmla="*/ 0 w 2479897"/>
                <a:gd name="connsiteY4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1477328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502679" y="704010"/>
                    <a:pt x="2352955" y="1305905"/>
                    <a:pt x="2479897" y="1477328"/>
                  </a:cubicBezTo>
                  <a:cubicBezTo>
                    <a:pt x="1885487" y="1429097"/>
                    <a:pt x="615490" y="1561783"/>
                    <a:pt x="0" y="1477328"/>
                  </a:cubicBezTo>
                  <a:cubicBezTo>
                    <a:pt x="-111356" y="1179937"/>
                    <a:pt x="-105759" y="213824"/>
                    <a:pt x="0" y="0"/>
                  </a:cubicBezTo>
                  <a:close/>
                </a:path>
                <a:path w="2479897" h="1477328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423853" y="735153"/>
                    <a:pt x="2511077" y="1113412"/>
                    <a:pt x="2479897" y="1477328"/>
                  </a:cubicBezTo>
                  <a:cubicBezTo>
                    <a:pt x="1449412" y="1611928"/>
                    <a:pt x="765963" y="1320132"/>
                    <a:pt x="0" y="1477328"/>
                  </a:cubicBezTo>
                  <a:cubicBezTo>
                    <a:pt x="-79908" y="1020908"/>
                    <a:pt x="115447" y="63690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Agrupar palavras e</a:t>
              </a:r>
            </a:p>
            <a:p>
              <a:r>
                <a:rPr lang="pt-BR" dirty="0"/>
                <a:t>expressões por campo</a:t>
              </a:r>
            </a:p>
            <a:p>
              <a:r>
                <a:rPr lang="pt-BR" dirty="0"/>
                <a:t>semântico pode ajudar</a:t>
              </a:r>
            </a:p>
            <a:p>
              <a:r>
                <a:rPr lang="pt-BR" dirty="0"/>
                <a:t>você a ampliar e fixar o</a:t>
              </a:r>
            </a:p>
            <a:p>
              <a:r>
                <a:rPr lang="pt-BR" dirty="0"/>
                <a:t>vocabulário aprendido.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157A0E0A-26A1-DE19-46E2-0241289AC23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BA394C7-003A-E040-6136-87358A1E03FF}"/>
              </a:ext>
            </a:extLst>
          </p:cNvPr>
          <p:cNvGraphicFramePr/>
          <p:nvPr/>
        </p:nvGraphicFramePr>
        <p:xfrm>
          <a:off x="4270673" y="342144"/>
          <a:ext cx="7957880" cy="61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40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3771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 / present continuous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ED87D0-B808-5551-34AC-E5E5B9AE7CEF}"/>
              </a:ext>
            </a:extLst>
          </p:cNvPr>
          <p:cNvSpPr txBox="1"/>
          <p:nvPr/>
        </p:nvSpPr>
        <p:spPr>
          <a:xfrm>
            <a:off x="194642" y="4611788"/>
            <a:ext cx="4261623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In picture A the teacher is using the computer. In picture B she’s reading a book.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23C69B-2250-99A1-9E72-7D120C04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97" y="170106"/>
            <a:ext cx="5676900" cy="670715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D5F1566-6ED9-D142-6B45-C055E1010956}"/>
              </a:ext>
            </a:extLst>
          </p:cNvPr>
          <p:cNvSpPr txBox="1"/>
          <p:nvPr/>
        </p:nvSpPr>
        <p:spPr>
          <a:xfrm rot="16200000">
            <a:off x="10160641" y="5388535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13631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3771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 / present continuous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3DBC94-2F6A-078A-9FB6-ACF3D721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97" y="170106"/>
            <a:ext cx="5676900" cy="67071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6ED87D0-B808-5551-34AC-E5E5B9AE7CEF}"/>
              </a:ext>
            </a:extLst>
          </p:cNvPr>
          <p:cNvSpPr txBox="1"/>
          <p:nvPr/>
        </p:nvSpPr>
        <p:spPr>
          <a:xfrm>
            <a:off x="194642" y="4611788"/>
            <a:ext cx="4261623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In picture A the girl is using her cell/mobile (phone) and writing (on her notebook). In picture B she’s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only writing (on her notebook).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33DE9A-F22A-3248-0AFE-87C59AE1E8FD}"/>
              </a:ext>
            </a:extLst>
          </p:cNvPr>
          <p:cNvSpPr txBox="1"/>
          <p:nvPr/>
        </p:nvSpPr>
        <p:spPr>
          <a:xfrm rot="16200000">
            <a:off x="10160641" y="5388535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8131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3771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 / present continuous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3DBC94-2F6A-078A-9FB6-ACF3D721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97" y="170106"/>
            <a:ext cx="5676900" cy="67071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6ED87D0-B808-5551-34AC-E5E5B9AE7CEF}"/>
              </a:ext>
            </a:extLst>
          </p:cNvPr>
          <p:cNvSpPr txBox="1"/>
          <p:nvPr/>
        </p:nvSpPr>
        <p:spPr>
          <a:xfrm>
            <a:off x="194642" y="4611788"/>
            <a:ext cx="4261623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In picture A the boy is writing (on his notebook). In picture B he’s drinking water.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E24F1C-AEA2-1256-DB4B-32C5CD43C5F9}"/>
              </a:ext>
            </a:extLst>
          </p:cNvPr>
          <p:cNvSpPr txBox="1"/>
          <p:nvPr/>
        </p:nvSpPr>
        <p:spPr>
          <a:xfrm rot="16200000">
            <a:off x="10160641" y="5388535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57397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3771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 / present continuous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3DBC94-2F6A-078A-9FB6-ACF3D721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97" y="170106"/>
            <a:ext cx="5676900" cy="67071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6ED87D0-B808-5551-34AC-E5E5B9AE7CEF}"/>
              </a:ext>
            </a:extLst>
          </p:cNvPr>
          <p:cNvSpPr txBox="1"/>
          <p:nvPr/>
        </p:nvSpPr>
        <p:spPr>
          <a:xfrm>
            <a:off x="194642" y="4611788"/>
            <a:ext cx="426162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In picture A the man is cleaning the window. In picture B he’s listening to music.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3A8CE2-5175-5D97-831C-7A755066937F}"/>
              </a:ext>
            </a:extLst>
          </p:cNvPr>
          <p:cNvSpPr txBox="1"/>
          <p:nvPr/>
        </p:nvSpPr>
        <p:spPr>
          <a:xfrm rot="16200000">
            <a:off x="10160641" y="5388535"/>
            <a:ext cx="2352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39272557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309</Words>
  <Application>Microsoft Macintosh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1</vt:lpstr>
      <vt:lpstr>UNIT 1</vt:lpstr>
      <vt:lpstr>UNIT 1</vt:lpstr>
      <vt:lpstr>UNIT 1</vt:lpstr>
      <vt:lpstr>UNIT 1</vt:lpstr>
      <vt:lpstr>UNIT 1</vt:lpstr>
      <vt:lpstr>UNIT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75</cp:revision>
  <dcterms:created xsi:type="dcterms:W3CDTF">2023-05-08T13:05:16Z</dcterms:created>
  <dcterms:modified xsi:type="dcterms:W3CDTF">2023-05-22T09:09:42Z</dcterms:modified>
</cp:coreProperties>
</file>