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58" r:id="rId3"/>
    <p:sldId id="364" r:id="rId4"/>
    <p:sldId id="360" r:id="rId5"/>
    <p:sldId id="365" r:id="rId6"/>
    <p:sldId id="414" r:id="rId7"/>
    <p:sldId id="471" r:id="rId8"/>
    <p:sldId id="472" r:id="rId9"/>
    <p:sldId id="363" r:id="rId10"/>
    <p:sldId id="41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3CEBC-288A-43E9-99FA-3D589085E984}" v="316" dt="2023-05-18T16:28:33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592"/>
    <p:restoredTop sz="96327"/>
  </p:normalViewPr>
  <p:slideViewPr>
    <p:cSldViewPr snapToGrid="0">
      <p:cViewPr varScale="1">
        <p:scale>
          <a:sx n="123" d="100"/>
          <a:sy n="123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A6D3CEBC-288A-43E9-99FA-3D589085E984}"/>
    <pc:docChg chg="undo custSel addSld delSld modSld">
      <pc:chgData name="Leila Scatena Raposo" userId="efd39fea-0d2b-4ae3-883f-65c40e95a1f8" providerId="ADAL" clId="{A6D3CEBC-288A-43E9-99FA-3D589085E984}" dt="2023-05-18T16:34:12.167" v="580" actId="14100"/>
      <pc:docMkLst>
        <pc:docMk/>
      </pc:docMkLst>
      <pc:sldChg chg="addSp delSp modSp mod">
        <pc:chgData name="Leila Scatena Raposo" userId="efd39fea-0d2b-4ae3-883f-65c40e95a1f8" providerId="ADAL" clId="{A6D3CEBC-288A-43E9-99FA-3D589085E984}" dt="2023-05-18T14:04:59.619" v="142" actId="1076"/>
        <pc:sldMkLst>
          <pc:docMk/>
          <pc:sldMk cId="717265017" sldId="258"/>
        </pc:sldMkLst>
        <pc:spChg chg="mod">
          <ac:chgData name="Leila Scatena Raposo" userId="efd39fea-0d2b-4ae3-883f-65c40e95a1f8" providerId="ADAL" clId="{A6D3CEBC-288A-43E9-99FA-3D589085E984}" dt="2023-05-18T12:06:02.939" v="2" actId="20577"/>
          <ac:spMkLst>
            <pc:docMk/>
            <pc:sldMk cId="717265017" sldId="258"/>
            <ac:spMk id="8" creationId="{110A6C7D-F671-26C8-0592-B84197A249D2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6" creationId="{9AAF42FC-4C88-EA8A-0A79-48A2D746868A}"/>
          </ac:spMkLst>
        </pc:spChg>
        <pc:spChg chg="mod ord">
          <ac:chgData name="Leila Scatena Raposo" userId="efd39fea-0d2b-4ae3-883f-65c40e95a1f8" providerId="ADAL" clId="{A6D3CEBC-288A-43E9-99FA-3D589085E984}" dt="2023-05-18T14:04:42.839" v="140" actId="1076"/>
          <ac:spMkLst>
            <pc:docMk/>
            <pc:sldMk cId="717265017" sldId="258"/>
            <ac:spMk id="17" creationId="{9C30412F-9D12-3341-B251-737C8573A0C7}"/>
          </ac:spMkLst>
        </pc:spChg>
        <pc:spChg chg="mod ord">
          <ac:chgData name="Leila Scatena Raposo" userId="efd39fea-0d2b-4ae3-883f-65c40e95a1f8" providerId="ADAL" clId="{A6D3CEBC-288A-43E9-99FA-3D589085E984}" dt="2023-05-18T14:03:17.406" v="130" actId="166"/>
          <ac:spMkLst>
            <pc:docMk/>
            <pc:sldMk cId="717265017" sldId="258"/>
            <ac:spMk id="18" creationId="{7DBC29F0-4822-22A6-DBDF-C2C1E6606FCE}"/>
          </ac:spMkLst>
        </pc:spChg>
        <pc:spChg chg="mod ord">
          <ac:chgData name="Leila Scatena Raposo" userId="efd39fea-0d2b-4ae3-883f-65c40e95a1f8" providerId="ADAL" clId="{A6D3CEBC-288A-43E9-99FA-3D589085E984}" dt="2023-05-18T14:04:05.035" v="137" actId="1076"/>
          <ac:spMkLst>
            <pc:docMk/>
            <pc:sldMk cId="717265017" sldId="258"/>
            <ac:spMk id="19" creationId="{ACF87756-223E-BABD-5E5E-AB9CE95981BF}"/>
          </ac:spMkLst>
        </pc:sp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3" creationId="{72588F62-08A0-63EE-7E5C-C330EA35CCBD}"/>
          </ac:picMkLst>
        </pc:picChg>
        <pc:picChg chg="del">
          <ac:chgData name="Leila Scatena Raposo" userId="efd39fea-0d2b-4ae3-883f-65c40e95a1f8" providerId="ADAL" clId="{A6D3CEBC-288A-43E9-99FA-3D589085E984}" dt="2023-05-18T13:59:11.011" v="81" actId="478"/>
          <ac:picMkLst>
            <pc:docMk/>
            <pc:sldMk cId="717265017" sldId="258"/>
            <ac:picMk id="4" creationId="{3A9C1170-8A73-8251-6B20-C57E6AC8A7D5}"/>
          </ac:picMkLst>
        </pc:picChg>
        <pc:picChg chg="add del mod ord">
          <ac:chgData name="Leila Scatena Raposo" userId="efd39fea-0d2b-4ae3-883f-65c40e95a1f8" providerId="ADAL" clId="{A6D3CEBC-288A-43E9-99FA-3D589085E984}" dt="2023-05-18T14:01:35.549" v="108" actId="478"/>
          <ac:picMkLst>
            <pc:docMk/>
            <pc:sldMk cId="717265017" sldId="258"/>
            <ac:picMk id="6" creationId="{120F22B3-8BB1-D804-110D-93FBCAE63AD2}"/>
          </ac:picMkLst>
        </pc:picChg>
        <pc:picChg chg="del">
          <ac:chgData name="Leila Scatena Raposo" userId="efd39fea-0d2b-4ae3-883f-65c40e95a1f8" providerId="ADAL" clId="{A6D3CEBC-288A-43E9-99FA-3D589085E984}" dt="2023-05-18T14:00:11.707" v="96" actId="478"/>
          <ac:picMkLst>
            <pc:docMk/>
            <pc:sldMk cId="717265017" sldId="258"/>
            <ac:picMk id="7" creationId="{A8AEDE5A-B97D-3AB7-0EBB-457BF89760C5}"/>
          </ac:picMkLst>
        </pc:picChg>
        <pc:picChg chg="add del mod">
          <ac:chgData name="Leila Scatena Raposo" userId="efd39fea-0d2b-4ae3-883f-65c40e95a1f8" providerId="ADAL" clId="{A6D3CEBC-288A-43E9-99FA-3D589085E984}" dt="2023-05-18T14:01:36.665" v="109" actId="478"/>
          <ac:picMkLst>
            <pc:docMk/>
            <pc:sldMk cId="717265017" sldId="258"/>
            <ac:picMk id="13" creationId="{DF46FF78-F45C-786B-0CEF-C658DAFD0FF6}"/>
          </ac:picMkLst>
        </pc:picChg>
        <pc:picChg chg="del">
          <ac:chgData name="Leila Scatena Raposo" userId="efd39fea-0d2b-4ae3-883f-65c40e95a1f8" providerId="ADAL" clId="{A6D3CEBC-288A-43E9-99FA-3D589085E984}" dt="2023-05-18T14:00:11.124" v="95" actId="478"/>
          <ac:picMkLst>
            <pc:docMk/>
            <pc:sldMk cId="717265017" sldId="258"/>
            <ac:picMk id="15" creationId="{7F4425FC-9268-8AC3-B897-D725140511CA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0" creationId="{58DE60F7-03C4-6FED-EB76-BC51E9291B28}"/>
          </ac:picMkLst>
        </pc:picChg>
        <pc:picChg chg="add mod">
          <ac:chgData name="Leila Scatena Raposo" userId="efd39fea-0d2b-4ae3-883f-65c40e95a1f8" providerId="ADAL" clId="{A6D3CEBC-288A-43E9-99FA-3D589085E984}" dt="2023-05-18T14:04:42.839" v="140" actId="1076"/>
          <ac:picMkLst>
            <pc:docMk/>
            <pc:sldMk cId="717265017" sldId="258"/>
            <ac:picMk id="22" creationId="{FA7711EF-CB91-9D16-6DA5-B4EE7A11F323}"/>
          </ac:picMkLst>
        </pc:picChg>
        <pc:picChg chg="add mod">
          <ac:chgData name="Leila Scatena Raposo" userId="efd39fea-0d2b-4ae3-883f-65c40e95a1f8" providerId="ADAL" clId="{A6D3CEBC-288A-43E9-99FA-3D589085E984}" dt="2023-05-18T14:04:53.639" v="141" actId="1076"/>
          <ac:picMkLst>
            <pc:docMk/>
            <pc:sldMk cId="717265017" sldId="258"/>
            <ac:picMk id="24" creationId="{2AF1332D-6F0A-73AF-D399-40A218020A0C}"/>
          </ac:picMkLst>
        </pc:picChg>
        <pc:picChg chg="add mod">
          <ac:chgData name="Leila Scatena Raposo" userId="efd39fea-0d2b-4ae3-883f-65c40e95a1f8" providerId="ADAL" clId="{A6D3CEBC-288A-43E9-99FA-3D589085E984}" dt="2023-05-18T14:04:59.619" v="142" actId="1076"/>
          <ac:picMkLst>
            <pc:docMk/>
            <pc:sldMk cId="717265017" sldId="258"/>
            <ac:picMk id="26" creationId="{2967E0F2-924A-4579-32E2-5811292EFC6C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16:46.988" v="155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A6D3CEBC-288A-43E9-99FA-3D589085E984}" dt="2023-05-18T14:16:46.988" v="155" actId="1076"/>
          <ac:spMkLst>
            <pc:docMk/>
            <pc:sldMk cId="1940239827" sldId="264"/>
            <ac:spMk id="4" creationId="{3B3CDB64-1256-0384-319C-B75B3E9AA02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1:47.632" v="172" actId="1076"/>
        <pc:sldMkLst>
          <pc:docMk/>
          <pc:sldMk cId="2559716238" sldId="266"/>
        </pc:sldMkLst>
        <pc:spChg chg="add mod">
          <ac:chgData name="Leila Scatena Raposo" userId="efd39fea-0d2b-4ae3-883f-65c40e95a1f8" providerId="ADAL" clId="{A6D3CEBC-288A-43E9-99FA-3D589085E984}" dt="2023-05-18T14:21:47.632" v="172" actId="1076"/>
          <ac:spMkLst>
            <pc:docMk/>
            <pc:sldMk cId="2559716238" sldId="266"/>
            <ac:spMk id="3" creationId="{2938DB2E-F16D-07DF-5537-3651C8ED234F}"/>
          </ac:spMkLst>
        </pc:spChg>
        <pc:spChg chg="mod">
          <ac:chgData name="Leila Scatena Raposo" userId="efd39fea-0d2b-4ae3-883f-65c40e95a1f8" providerId="ADAL" clId="{A6D3CEBC-288A-43E9-99FA-3D589085E984}" dt="2023-05-18T12:34:31.345" v="12" actId="790"/>
          <ac:spMkLst>
            <pc:docMk/>
            <pc:sldMk cId="2559716238" sldId="266"/>
            <ac:spMk id="4" creationId="{DA48956F-8F9E-8620-E4C0-38A2983E9908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3.746" v="300" actId="1076"/>
        <pc:sldMkLst>
          <pc:docMk/>
          <pc:sldMk cId="1182630997" sldId="277"/>
        </pc:sldMkLst>
        <pc:spChg chg="add mod">
          <ac:chgData name="Leila Scatena Raposo" userId="efd39fea-0d2b-4ae3-883f-65c40e95a1f8" providerId="ADAL" clId="{A6D3CEBC-288A-43E9-99FA-3D589085E984}" dt="2023-05-18T14:44:53.746" v="300" actId="1076"/>
          <ac:spMkLst>
            <pc:docMk/>
            <pc:sldMk cId="1182630997" sldId="277"/>
            <ac:spMk id="7" creationId="{E64318CE-1CA8-4489-77E1-DC41A4A54EE5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55:01.384" v="311" actId="1076"/>
        <pc:sldMkLst>
          <pc:docMk/>
          <pc:sldMk cId="4064943310" sldId="278"/>
        </pc:sldMkLst>
        <pc:spChg chg="add mod">
          <ac:chgData name="Leila Scatena Raposo" userId="efd39fea-0d2b-4ae3-883f-65c40e95a1f8" providerId="ADAL" clId="{A6D3CEBC-288A-43E9-99FA-3D589085E984}" dt="2023-05-18T14:55:01.384" v="311" actId="1076"/>
          <ac:spMkLst>
            <pc:docMk/>
            <pc:sldMk cId="4064943310" sldId="278"/>
            <ac:spMk id="3" creationId="{1D028047-4209-731F-39FB-D23735538F6F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3:29.693" v="534" actId="1076"/>
        <pc:sldMkLst>
          <pc:docMk/>
          <pc:sldMk cId="3338008509" sldId="279"/>
        </pc:sldMkLst>
        <pc:spChg chg="add del mod">
          <ac:chgData name="Leila Scatena Raposo" userId="efd39fea-0d2b-4ae3-883f-65c40e95a1f8" providerId="ADAL" clId="{A6D3CEBC-288A-43E9-99FA-3D589085E984}" dt="2023-05-18T16:23:16.763" v="529" actId="478"/>
          <ac:spMkLst>
            <pc:docMk/>
            <pc:sldMk cId="3338008509" sldId="279"/>
            <ac:spMk id="13" creationId="{96D4078F-55ED-8902-325A-CFE0ED469CD2}"/>
          </ac:spMkLst>
        </pc:spChg>
        <pc:picChg chg="add mod">
          <ac:chgData name="Leila Scatena Raposo" userId="efd39fea-0d2b-4ae3-883f-65c40e95a1f8" providerId="ADAL" clId="{A6D3CEBC-288A-43E9-99FA-3D589085E984}" dt="2023-05-18T15:05:03.290" v="316" actId="1076"/>
          <ac:picMkLst>
            <pc:docMk/>
            <pc:sldMk cId="3338008509" sldId="279"/>
            <ac:picMk id="6" creationId="{85D43A6B-DA8E-8793-EE78-FE894510B70D}"/>
          </ac:picMkLst>
        </pc:picChg>
        <pc:picChg chg="add mod">
          <ac:chgData name="Leila Scatena Raposo" userId="efd39fea-0d2b-4ae3-883f-65c40e95a1f8" providerId="ADAL" clId="{A6D3CEBC-288A-43E9-99FA-3D589085E984}" dt="2023-05-18T15:05:22.250" v="320" actId="1076"/>
          <ac:picMkLst>
            <pc:docMk/>
            <pc:sldMk cId="3338008509" sldId="279"/>
            <ac:picMk id="8" creationId="{F20AD7B1-1084-C82F-C44C-D3ED4D519520}"/>
          </ac:picMkLst>
        </pc:picChg>
        <pc:picChg chg="add mod">
          <ac:chgData name="Leila Scatena Raposo" userId="efd39fea-0d2b-4ae3-883f-65c40e95a1f8" providerId="ADAL" clId="{A6D3CEBC-288A-43E9-99FA-3D589085E984}" dt="2023-05-18T15:05:40.074" v="325" actId="1076"/>
          <ac:picMkLst>
            <pc:docMk/>
            <pc:sldMk cId="3338008509" sldId="279"/>
            <ac:picMk id="11" creationId="{02196AB3-24BD-461E-BCBF-CB7938FDE20A}"/>
          </ac:picMkLst>
        </pc:picChg>
        <pc:picChg chg="add mod">
          <ac:chgData name="Leila Scatena Raposo" userId="efd39fea-0d2b-4ae3-883f-65c40e95a1f8" providerId="ADAL" clId="{A6D3CEBC-288A-43E9-99FA-3D589085E984}" dt="2023-05-18T16:23:25.949" v="533" actId="1076"/>
          <ac:picMkLst>
            <pc:docMk/>
            <pc:sldMk cId="3338008509" sldId="279"/>
            <ac:picMk id="15" creationId="{3F1A8191-AF78-0060-4CE0-335D026DB122}"/>
          </ac:picMkLst>
        </pc:picChg>
        <pc:picChg chg="mod">
          <ac:chgData name="Leila Scatena Raposo" userId="efd39fea-0d2b-4ae3-883f-65c40e95a1f8" providerId="ADAL" clId="{A6D3CEBC-288A-43E9-99FA-3D589085E984}" dt="2023-05-18T16:23:29.693" v="534" actId="1076"/>
          <ac:picMkLst>
            <pc:docMk/>
            <pc:sldMk cId="3338008509" sldId="279"/>
            <ac:picMk id="18" creationId="{FDBE81AB-6EB2-286E-F7B3-058375792C31}"/>
          </ac:picMkLst>
        </pc:picChg>
        <pc:picChg chg="del">
          <ac:chgData name="Leila Scatena Raposo" userId="efd39fea-0d2b-4ae3-883f-65c40e95a1f8" providerId="ADAL" clId="{A6D3CEBC-288A-43E9-99FA-3D589085E984}" dt="2023-05-18T15:05:16.683" v="317" actId="478"/>
          <ac:picMkLst>
            <pc:docMk/>
            <pc:sldMk cId="3338008509" sldId="279"/>
            <ac:picMk id="23" creationId="{1857C93E-B4F0-308C-1A4B-78A33A06DC79}"/>
          </ac:picMkLst>
        </pc:picChg>
        <pc:picChg chg="del">
          <ac:chgData name="Leila Scatena Raposo" userId="efd39fea-0d2b-4ae3-883f-65c40e95a1f8" providerId="ADAL" clId="{A6D3CEBC-288A-43E9-99FA-3D589085E984}" dt="2023-05-18T15:04:57.211" v="312" actId="478"/>
          <ac:picMkLst>
            <pc:docMk/>
            <pc:sldMk cId="3338008509" sldId="279"/>
            <ac:picMk id="24" creationId="{55DFC8A7-5AC3-A0E6-398D-191B4075464D}"/>
          </ac:picMkLst>
        </pc:picChg>
        <pc:picChg chg="del">
          <ac:chgData name="Leila Scatena Raposo" userId="efd39fea-0d2b-4ae3-883f-65c40e95a1f8" providerId="ADAL" clId="{A6D3CEBC-288A-43E9-99FA-3D589085E984}" dt="2023-05-18T15:05:32.112" v="321" actId="478"/>
          <ac:picMkLst>
            <pc:docMk/>
            <pc:sldMk cId="3338008509" sldId="279"/>
            <ac:picMk id="25" creationId="{EDCF4075-2970-85AF-B211-49A7C388F73E}"/>
          </ac:picMkLst>
        </pc:picChg>
      </pc:sldChg>
      <pc:sldChg chg="addSp modSp">
        <pc:chgData name="Leila Scatena Raposo" userId="efd39fea-0d2b-4ae3-883f-65c40e95a1f8" providerId="ADAL" clId="{A6D3CEBC-288A-43E9-99FA-3D589085E984}" dt="2023-05-18T16:25:11.222" v="535"/>
        <pc:sldMkLst>
          <pc:docMk/>
          <pc:sldMk cId="3951523987" sldId="307"/>
        </pc:sldMkLst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1" creationId="{932CDADB-847A-015C-249B-7E442516B0DF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3" creationId="{A1A508C3-37C5-08D8-732F-E8DEA3AAEA31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4" creationId="{39623E5F-9454-393D-D675-6FED30C79732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5" creationId="{9DB45BCE-1276-E6AF-8550-3FEF3A9AA06C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6" creationId="{15FBDC7F-BE3E-D6F1-678A-D56F836C9F50}"/>
          </ac:spMkLst>
        </pc:spChg>
        <pc:spChg chg="add mod">
          <ac:chgData name="Leila Scatena Raposo" userId="efd39fea-0d2b-4ae3-883f-65c40e95a1f8" providerId="ADAL" clId="{A6D3CEBC-288A-43E9-99FA-3D589085E984}" dt="2023-05-18T16:25:11.222" v="535"/>
          <ac:spMkLst>
            <pc:docMk/>
            <pc:sldMk cId="3951523987" sldId="307"/>
            <ac:spMk id="17" creationId="{7E944448-7598-3141-8E78-238296367CF7}"/>
          </ac:spMkLst>
        </pc:spChg>
      </pc:sldChg>
      <pc:sldChg chg="del">
        <pc:chgData name="Leila Scatena Raposo" userId="efd39fea-0d2b-4ae3-883f-65c40e95a1f8" providerId="ADAL" clId="{A6D3CEBC-288A-43E9-99FA-3D589085E984}" dt="2023-05-18T16:28:38.627" v="572" actId="47"/>
        <pc:sldMkLst>
          <pc:docMk/>
          <pc:sldMk cId="2438466586" sldId="310"/>
        </pc:sldMkLst>
      </pc:sldChg>
      <pc:sldChg chg="addSp modSp mod">
        <pc:chgData name="Leila Scatena Raposo" userId="efd39fea-0d2b-4ae3-883f-65c40e95a1f8" providerId="ADAL" clId="{A6D3CEBC-288A-43E9-99FA-3D589085E984}" dt="2023-05-18T14:36:26.776" v="248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A6D3CEBC-288A-43E9-99FA-3D589085E984}" dt="2023-05-18T14:32:07.254" v="192" actId="1076"/>
          <ac:spMkLst>
            <pc:docMk/>
            <pc:sldMk cId="1464893451" sldId="350"/>
            <ac:spMk id="5" creationId="{790F470B-7C3F-0661-DF16-79A84BF803FE}"/>
          </ac:spMkLst>
        </pc:spChg>
        <pc:spChg chg="add mod">
          <ac:chgData name="Leila Scatena Raposo" userId="efd39fea-0d2b-4ae3-883f-65c40e95a1f8" providerId="ADAL" clId="{A6D3CEBC-288A-43E9-99FA-3D589085E984}" dt="2023-05-18T14:32:44.790" v="198" actId="688"/>
          <ac:spMkLst>
            <pc:docMk/>
            <pc:sldMk cId="1464893451" sldId="350"/>
            <ac:spMk id="7" creationId="{8F8B3386-CA31-C610-E6E0-A85E705DB388}"/>
          </ac:spMkLst>
        </pc:spChg>
        <pc:spChg chg="add mod">
          <ac:chgData name="Leila Scatena Raposo" userId="efd39fea-0d2b-4ae3-883f-65c40e95a1f8" providerId="ADAL" clId="{A6D3CEBC-288A-43E9-99FA-3D589085E984}" dt="2023-05-18T14:35:10.304" v="236" actId="1076"/>
          <ac:spMkLst>
            <pc:docMk/>
            <pc:sldMk cId="1464893451" sldId="350"/>
            <ac:spMk id="9" creationId="{6F9EAE65-9597-DA2B-5F5F-B60C17F87CD7}"/>
          </ac:spMkLst>
        </pc:spChg>
        <pc:spChg chg="add mod">
          <ac:chgData name="Leila Scatena Raposo" userId="efd39fea-0d2b-4ae3-883f-65c40e95a1f8" providerId="ADAL" clId="{A6D3CEBC-288A-43E9-99FA-3D589085E984}" dt="2023-05-18T14:35:47.996" v="240" actId="1076"/>
          <ac:spMkLst>
            <pc:docMk/>
            <pc:sldMk cId="1464893451" sldId="350"/>
            <ac:spMk id="11" creationId="{E78300DD-0670-0944-9BEB-B59FA9C07CC3}"/>
          </ac:spMkLst>
        </pc:spChg>
        <pc:spChg chg="add mod">
          <ac:chgData name="Leila Scatena Raposo" userId="efd39fea-0d2b-4ae3-883f-65c40e95a1f8" providerId="ADAL" clId="{A6D3CEBC-288A-43E9-99FA-3D589085E984}" dt="2023-05-18T14:36:07.700" v="244" actId="1076"/>
          <ac:spMkLst>
            <pc:docMk/>
            <pc:sldMk cId="1464893451" sldId="350"/>
            <ac:spMk id="13" creationId="{99C0E516-CC84-1A9B-0F67-BC5D4ECD1A68}"/>
          </ac:spMkLst>
        </pc:spChg>
        <pc:spChg chg="add mod">
          <ac:chgData name="Leila Scatena Raposo" userId="efd39fea-0d2b-4ae3-883f-65c40e95a1f8" providerId="ADAL" clId="{A6D3CEBC-288A-43E9-99FA-3D589085E984}" dt="2023-05-18T14:36:26.776" v="248" actId="1076"/>
          <ac:spMkLst>
            <pc:docMk/>
            <pc:sldMk cId="1464893451" sldId="350"/>
            <ac:spMk id="14" creationId="{E6BD630F-C152-A526-F20D-07693D18CF27}"/>
          </ac:spMkLst>
        </pc:spChg>
        <pc:picChg chg="mod">
          <ac:chgData name="Leila Scatena Raposo" userId="efd39fea-0d2b-4ae3-883f-65c40e95a1f8" providerId="ADAL" clId="{A6D3CEBC-288A-43E9-99FA-3D589085E984}" dt="2023-05-18T14:33:56.074" v="206" actId="1076"/>
          <ac:picMkLst>
            <pc:docMk/>
            <pc:sldMk cId="1464893451" sldId="350"/>
            <ac:picMk id="25" creationId="{DA94BA27-8DAC-90BC-293E-D57E59414F45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08:02.003" v="4" actId="14100"/>
        <pc:sldMkLst>
          <pc:docMk/>
          <pc:sldMk cId="2627971384" sldId="364"/>
        </pc:sldMkLst>
        <pc:spChg chg="mod">
          <ac:chgData name="Leila Scatena Raposo" userId="efd39fea-0d2b-4ae3-883f-65c40e95a1f8" providerId="ADAL" clId="{A6D3CEBC-288A-43E9-99FA-3D589085E984}" dt="2023-05-18T12:08:02.003" v="4" actId="14100"/>
          <ac:spMkLst>
            <pc:docMk/>
            <pc:sldMk cId="2627971384" sldId="364"/>
            <ac:spMk id="5" creationId="{B14F070D-0CA2-B6D1-67A0-031E955172A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19:10.691" v="160" actId="1076"/>
        <pc:sldMkLst>
          <pc:docMk/>
          <pc:sldMk cId="3136314962" sldId="368"/>
        </pc:sldMkLst>
        <pc:spChg chg="add mod">
          <ac:chgData name="Leila Scatena Raposo" userId="efd39fea-0d2b-4ae3-883f-65c40e95a1f8" providerId="ADAL" clId="{A6D3CEBC-288A-43E9-99FA-3D589085E984}" dt="2023-05-18T14:19:10.691" v="160" actId="1076"/>
          <ac:spMkLst>
            <pc:docMk/>
            <pc:sldMk cId="3136314962" sldId="368"/>
            <ac:spMk id="3" creationId="{8D5F1566-6ED9-D142-6B45-C055E1010956}"/>
          </ac:spMkLst>
        </pc:spChg>
        <pc:spChg chg="mod">
          <ac:chgData name="Leila Scatena Raposo" userId="efd39fea-0d2b-4ae3-883f-65c40e95a1f8" providerId="ADAL" clId="{A6D3CEBC-288A-43E9-99FA-3D589085E984}" dt="2023-05-18T12:33:19.638" v="8" actId="790"/>
          <ac:spMkLst>
            <pc:docMk/>
            <pc:sldMk cId="3136314962" sldId="368"/>
            <ac:spMk id="4" creationId="{E6ED87D0-B808-5551-34AC-E5E5B9AE7CEF}"/>
          </ac:spMkLst>
        </pc:spChg>
      </pc:sldChg>
      <pc:sldChg chg="modSp mod">
        <pc:chgData name="Leila Scatena Raposo" userId="efd39fea-0d2b-4ae3-883f-65c40e95a1f8" providerId="ADAL" clId="{A6D3CEBC-288A-43E9-99FA-3D589085E984}" dt="2023-05-18T13:39:04.811" v="61" actId="790"/>
        <pc:sldMkLst>
          <pc:docMk/>
          <pc:sldMk cId="2484461501" sldId="370"/>
        </pc:sldMkLst>
        <pc:spChg chg="mod">
          <ac:chgData name="Leila Scatena Raposo" userId="efd39fea-0d2b-4ae3-883f-65c40e95a1f8" providerId="ADAL" clId="{A6D3CEBC-288A-43E9-99FA-3D589085E984}" dt="2023-05-18T13:39:04.811" v="61" actId="790"/>
          <ac:spMkLst>
            <pc:docMk/>
            <pc:sldMk cId="2484461501" sldId="370"/>
            <ac:spMk id="8" creationId="{E77F92D9-441E-6D57-0115-F18455D4B8D6}"/>
          </ac:spMkLst>
        </pc:spChg>
      </pc:sldChg>
      <pc:sldChg chg="modSp mod">
        <pc:chgData name="Leila Scatena Raposo" userId="efd39fea-0d2b-4ae3-883f-65c40e95a1f8" providerId="ADAL" clId="{A6D3CEBC-288A-43E9-99FA-3D589085E984}" dt="2023-05-18T13:26:55.041" v="41" actId="20577"/>
        <pc:sldMkLst>
          <pc:docMk/>
          <pc:sldMk cId="2550821790" sldId="374"/>
        </pc:sldMkLst>
        <pc:spChg chg="mod">
          <ac:chgData name="Leila Scatena Raposo" userId="efd39fea-0d2b-4ae3-883f-65c40e95a1f8" providerId="ADAL" clId="{A6D3CEBC-288A-43E9-99FA-3D589085E984}" dt="2023-05-18T13:26:55.041" v="41" actId="20577"/>
          <ac:spMkLst>
            <pc:docMk/>
            <pc:sldMk cId="2550821790" sldId="374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4:21.625" v="30" actId="1076"/>
          <ac:spMkLst>
            <pc:docMk/>
            <pc:sldMk cId="2550821790" sldId="374"/>
            <ac:spMk id="11" creationId="{AD8D58F1-42EC-874D-2E2E-808DF3D0B7F4}"/>
          </ac:spMkLst>
        </pc:spChg>
        <pc:spChg chg="mod">
          <ac:chgData name="Leila Scatena Raposo" userId="efd39fea-0d2b-4ae3-883f-65c40e95a1f8" providerId="ADAL" clId="{A6D3CEBC-288A-43E9-99FA-3D589085E984}" dt="2023-05-18T13:24:26.781" v="31" actId="1076"/>
          <ac:spMkLst>
            <pc:docMk/>
            <pc:sldMk cId="2550821790" sldId="374"/>
            <ac:spMk id="17" creationId="{65B0CDC1-E312-BCFF-B103-CCBBA1C90D38}"/>
          </ac:spMkLst>
        </pc:spChg>
        <pc:spChg chg="mod">
          <ac:chgData name="Leila Scatena Raposo" userId="efd39fea-0d2b-4ae3-883f-65c40e95a1f8" providerId="ADAL" clId="{A6D3CEBC-288A-43E9-99FA-3D589085E984}" dt="2023-05-18T13:24:29.681" v="32" actId="1076"/>
          <ac:spMkLst>
            <pc:docMk/>
            <pc:sldMk cId="2550821790" sldId="374"/>
            <ac:spMk id="19" creationId="{F6E2FD32-B91F-0F0F-F06D-1592AA47BC4D}"/>
          </ac:spMkLst>
        </pc:spChg>
        <pc:spChg chg="mod">
          <ac:chgData name="Leila Scatena Raposo" userId="efd39fea-0d2b-4ae3-883f-65c40e95a1f8" providerId="ADAL" clId="{A6D3CEBC-288A-43E9-99FA-3D589085E984}" dt="2023-05-18T13:24:43.433" v="33" actId="1076"/>
          <ac:spMkLst>
            <pc:docMk/>
            <pc:sldMk cId="2550821790" sldId="374"/>
            <ac:spMk id="20" creationId="{7E9AECF4-AD4B-9088-5C36-D0EE5D29B827}"/>
          </ac:spMkLst>
        </pc:spChg>
        <pc:spChg chg="mod">
          <ac:chgData name="Leila Scatena Raposo" userId="efd39fea-0d2b-4ae3-883f-65c40e95a1f8" providerId="ADAL" clId="{A6D3CEBC-288A-43E9-99FA-3D589085E984}" dt="2023-05-18T13:25:15.443" v="39" actId="1076"/>
          <ac:spMkLst>
            <pc:docMk/>
            <pc:sldMk cId="2550821790" sldId="374"/>
            <ac:spMk id="21" creationId="{F65DE2E4-A8A1-7C24-0EE5-6981CE857979}"/>
          </ac:spMkLst>
        </pc:spChg>
        <pc:spChg chg="mod">
          <ac:chgData name="Leila Scatena Raposo" userId="efd39fea-0d2b-4ae3-883f-65c40e95a1f8" providerId="ADAL" clId="{A6D3CEBC-288A-43E9-99FA-3D589085E984}" dt="2023-05-18T13:24:17.284" v="29" actId="1076"/>
          <ac:spMkLst>
            <pc:docMk/>
            <pc:sldMk cId="2550821790" sldId="374"/>
            <ac:spMk id="23" creationId="{75EF832F-4481-E6D8-F7A9-8E1658A0C8C9}"/>
          </ac:spMkLst>
        </pc:spChg>
        <pc:spChg chg="mod">
          <ac:chgData name="Leila Scatena Raposo" userId="efd39fea-0d2b-4ae3-883f-65c40e95a1f8" providerId="ADAL" clId="{A6D3CEBC-288A-43E9-99FA-3D589085E984}" dt="2023-05-18T13:24:11.341" v="28" actId="1076"/>
          <ac:spMkLst>
            <pc:docMk/>
            <pc:sldMk cId="2550821790" sldId="374"/>
            <ac:spMk id="24" creationId="{270EEF3B-A1C1-B150-FD0D-67BFD1606027}"/>
          </ac:spMkLst>
        </pc:spChg>
        <pc:spChg chg="mod">
          <ac:chgData name="Leila Scatena Raposo" userId="efd39fea-0d2b-4ae3-883f-65c40e95a1f8" providerId="ADAL" clId="{A6D3CEBC-288A-43E9-99FA-3D589085E984}" dt="2023-05-18T13:24:03.775" v="27" actId="1076"/>
          <ac:spMkLst>
            <pc:docMk/>
            <pc:sldMk cId="2550821790" sldId="374"/>
            <ac:spMk id="25" creationId="{61C8B122-35DE-EEBF-A343-BF236B22B4E7}"/>
          </ac:spMkLst>
        </pc:spChg>
        <pc:spChg chg="mod">
          <ac:chgData name="Leila Scatena Raposo" userId="efd39fea-0d2b-4ae3-883f-65c40e95a1f8" providerId="ADAL" clId="{A6D3CEBC-288A-43E9-99FA-3D589085E984}" dt="2023-05-18T13:24:56.552" v="36" actId="113"/>
          <ac:spMkLst>
            <pc:docMk/>
            <pc:sldMk cId="2550821790" sldId="374"/>
            <ac:spMk id="26" creationId="{C6E9125B-7830-B238-36DF-CA68E3E0441B}"/>
          </ac:spMkLst>
        </pc:spChg>
        <pc:spChg chg="mod">
          <ac:chgData name="Leila Scatena Raposo" userId="efd39fea-0d2b-4ae3-883f-65c40e95a1f8" providerId="ADAL" clId="{A6D3CEBC-288A-43E9-99FA-3D589085E984}" dt="2023-05-18T13:25:29.966" v="40" actId="1076"/>
          <ac:spMkLst>
            <pc:docMk/>
            <pc:sldMk cId="2550821790" sldId="374"/>
            <ac:spMk id="27" creationId="{9878F663-1ED7-1F1D-C33A-9CF0369A05DE}"/>
          </ac:spMkLst>
        </pc:spChg>
        <pc:picChg chg="mod">
          <ac:chgData name="Leila Scatena Raposo" userId="efd39fea-0d2b-4ae3-883f-65c40e95a1f8" providerId="ADAL" clId="{A6D3CEBC-288A-43E9-99FA-3D589085E984}" dt="2023-05-18T13:25:07.734" v="38" actId="1076"/>
          <ac:picMkLst>
            <pc:docMk/>
            <pc:sldMk cId="2550821790" sldId="374"/>
            <ac:picMk id="7" creationId="{2589D049-7615-89BB-904A-88A5B05344F5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43:59.279" v="70" actId="1076"/>
        <pc:sldMkLst>
          <pc:docMk/>
          <pc:sldMk cId="2644997361" sldId="385"/>
        </pc:sldMkLst>
        <pc:spChg chg="mod">
          <ac:chgData name="Leila Scatena Raposo" userId="efd39fea-0d2b-4ae3-883f-65c40e95a1f8" providerId="ADAL" clId="{A6D3CEBC-288A-43E9-99FA-3D589085E984}" dt="2023-05-18T13:43:59.279" v="70" actId="1076"/>
          <ac:spMkLst>
            <pc:docMk/>
            <pc:sldMk cId="2644997361" sldId="385"/>
            <ac:spMk id="26" creationId="{4077AD75-75F3-8062-A038-3B701CD3D27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6:26:19.056" v="539" actId="1076"/>
        <pc:sldMkLst>
          <pc:docMk/>
          <pc:sldMk cId="4065902603" sldId="390"/>
        </pc:sldMkLst>
        <pc:spChg chg="add mod">
          <ac:chgData name="Leila Scatena Raposo" userId="efd39fea-0d2b-4ae3-883f-65c40e95a1f8" providerId="ADAL" clId="{A6D3CEBC-288A-43E9-99FA-3D589085E984}" dt="2023-05-18T16:26:19.056" v="539" actId="1076"/>
          <ac:spMkLst>
            <pc:docMk/>
            <pc:sldMk cId="4065902603" sldId="390"/>
            <ac:spMk id="18" creationId="{488CB687-ACEA-31F7-0BCF-51FCA7C51B11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5:04.994" v="178" actId="1076"/>
        <pc:sldMkLst>
          <pc:docMk/>
          <pc:sldMk cId="668546698" sldId="412"/>
        </pc:sldMkLst>
        <pc:spChg chg="add mod">
          <ac:chgData name="Leila Scatena Raposo" userId="efd39fea-0d2b-4ae3-883f-65c40e95a1f8" providerId="ADAL" clId="{A6D3CEBC-288A-43E9-99FA-3D589085E984}" dt="2023-05-18T14:25:04.994" v="178" actId="1076"/>
          <ac:spMkLst>
            <pc:docMk/>
            <pc:sldMk cId="668546698" sldId="412"/>
            <ac:spMk id="4" creationId="{C5AA5FD9-652C-6954-6F49-6B40D97D43D8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8" creationId="{19FCE8BC-3ADF-C567-7197-1326C63FADF2}"/>
          </ac:spMkLst>
        </pc:spChg>
        <pc:spChg chg="mod">
          <ac:chgData name="Leila Scatena Raposo" userId="efd39fea-0d2b-4ae3-883f-65c40e95a1f8" providerId="ADAL" clId="{A6D3CEBC-288A-43E9-99FA-3D589085E984}" dt="2023-05-18T12:46:58.487" v="23" actId="790"/>
          <ac:spMkLst>
            <pc:docMk/>
            <pc:sldMk cId="668546698" sldId="412"/>
            <ac:spMk id="15" creationId="{5A8D3A8B-299B-4838-7CC8-90DE4119E175}"/>
          </ac:spMkLst>
        </pc:spChg>
      </pc:sldChg>
      <pc:sldChg chg="modSp">
        <pc:chgData name="Leila Scatena Raposo" userId="efd39fea-0d2b-4ae3-883f-65c40e95a1f8" providerId="ADAL" clId="{A6D3CEBC-288A-43E9-99FA-3D589085E984}" dt="2023-05-18T12:32:44.230" v="7" actId="20577"/>
        <pc:sldMkLst>
          <pc:docMk/>
          <pc:sldMk cId="3304405171" sldId="416"/>
        </pc:sldMkLst>
        <pc:graphicFrameChg chg="mod">
          <ac:chgData name="Leila Scatena Raposo" userId="efd39fea-0d2b-4ae3-883f-65c40e95a1f8" providerId="ADAL" clId="{A6D3CEBC-288A-43E9-99FA-3D589085E984}" dt="2023-05-18T12:32:44.230" v="7" actId="20577"/>
          <ac:graphicFrameMkLst>
            <pc:docMk/>
            <pc:sldMk cId="3304405171" sldId="416"/>
            <ac:graphicFrameMk id="9" creationId="{2BA394C7-003A-E040-6136-87358A1E03FF}"/>
          </ac:graphicFrameMkLst>
        </pc:graphicFrameChg>
      </pc:sldChg>
      <pc:sldChg chg="addSp modSp mod">
        <pc:chgData name="Leila Scatena Raposo" userId="efd39fea-0d2b-4ae3-883f-65c40e95a1f8" providerId="ADAL" clId="{A6D3CEBC-288A-43E9-99FA-3D589085E984}" dt="2023-05-18T14:19:58.526" v="161"/>
        <pc:sldMkLst>
          <pc:docMk/>
          <pc:sldMk cId="1981319177" sldId="417"/>
        </pc:sldMkLst>
        <pc:spChg chg="mod">
          <ac:chgData name="Leila Scatena Raposo" userId="efd39fea-0d2b-4ae3-883f-65c40e95a1f8" providerId="ADAL" clId="{A6D3CEBC-288A-43E9-99FA-3D589085E984}" dt="2023-05-18T12:33:37.866" v="9" actId="790"/>
          <ac:spMkLst>
            <pc:docMk/>
            <pc:sldMk cId="1981319177" sldId="417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19:58.526" v="161"/>
          <ac:spMkLst>
            <pc:docMk/>
            <pc:sldMk cId="1981319177" sldId="417"/>
            <ac:spMk id="5" creationId="{A833DE9A-F22A-3248-0AFE-87C59AE1E8FD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4.065" v="162"/>
        <pc:sldMkLst>
          <pc:docMk/>
          <pc:sldMk cId="573972205" sldId="418"/>
        </pc:sldMkLst>
        <pc:spChg chg="mod">
          <ac:chgData name="Leila Scatena Raposo" userId="efd39fea-0d2b-4ae3-883f-65c40e95a1f8" providerId="ADAL" clId="{A6D3CEBC-288A-43E9-99FA-3D589085E984}" dt="2023-05-18T12:33:55.492" v="10" actId="790"/>
          <ac:spMkLst>
            <pc:docMk/>
            <pc:sldMk cId="573972205" sldId="418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4.065" v="162"/>
          <ac:spMkLst>
            <pc:docMk/>
            <pc:sldMk cId="573972205" sldId="418"/>
            <ac:spMk id="5" creationId="{BFE24F1C-AEA2-1256-DB4B-32C5CD43C5F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0:05.904" v="163"/>
        <pc:sldMkLst>
          <pc:docMk/>
          <pc:sldMk cId="3392725574" sldId="419"/>
        </pc:sldMkLst>
        <pc:spChg chg="mod">
          <ac:chgData name="Leila Scatena Raposo" userId="efd39fea-0d2b-4ae3-883f-65c40e95a1f8" providerId="ADAL" clId="{A6D3CEBC-288A-43E9-99FA-3D589085E984}" dt="2023-05-18T12:34:10.226" v="11" actId="790"/>
          <ac:spMkLst>
            <pc:docMk/>
            <pc:sldMk cId="3392725574" sldId="419"/>
            <ac:spMk id="4" creationId="{E6ED87D0-B808-5551-34AC-E5E5B9AE7CEF}"/>
          </ac:spMkLst>
        </pc:spChg>
        <pc:spChg chg="add mod">
          <ac:chgData name="Leila Scatena Raposo" userId="efd39fea-0d2b-4ae3-883f-65c40e95a1f8" providerId="ADAL" clId="{A6D3CEBC-288A-43E9-99FA-3D589085E984}" dt="2023-05-18T14:20:05.904" v="163"/>
          <ac:spMkLst>
            <pc:docMk/>
            <pc:sldMk cId="3392725574" sldId="419"/>
            <ac:spMk id="5" creationId="{DC3A8CE2-5175-5D97-831C-7A755066937F}"/>
          </ac:spMkLst>
        </pc:spChg>
      </pc:sldChg>
      <pc:sldChg chg="modSp mod">
        <pc:chgData name="Leila Scatena Raposo" userId="efd39fea-0d2b-4ae3-883f-65c40e95a1f8" providerId="ADAL" clId="{A6D3CEBC-288A-43E9-99FA-3D589085E984}" dt="2023-05-18T12:34:45.974" v="13" actId="790"/>
        <pc:sldMkLst>
          <pc:docMk/>
          <pc:sldMk cId="2085768334" sldId="420"/>
        </pc:sldMkLst>
        <pc:spChg chg="mod">
          <ac:chgData name="Leila Scatena Raposo" userId="efd39fea-0d2b-4ae3-883f-65c40e95a1f8" providerId="ADAL" clId="{A6D3CEBC-288A-43E9-99FA-3D589085E984}" dt="2023-05-18T12:34:45.974" v="13" actId="790"/>
          <ac:spMkLst>
            <pc:docMk/>
            <pc:sldMk cId="2085768334" sldId="420"/>
            <ac:spMk id="4" creationId="{DA48956F-8F9E-8620-E4C0-38A2983E9908}"/>
          </ac:spMkLst>
        </pc:spChg>
      </pc:sldChg>
      <pc:sldChg chg="modSp mod">
        <pc:chgData name="Leila Scatena Raposo" userId="efd39fea-0d2b-4ae3-883f-65c40e95a1f8" providerId="ADAL" clId="{A6D3CEBC-288A-43E9-99FA-3D589085E984}" dt="2023-05-18T16:34:12.167" v="580" actId="14100"/>
        <pc:sldMkLst>
          <pc:docMk/>
          <pc:sldMk cId="183543647" sldId="422"/>
        </pc:sldMkLst>
        <pc:spChg chg="mod">
          <ac:chgData name="Leila Scatena Raposo" userId="efd39fea-0d2b-4ae3-883f-65c40e95a1f8" providerId="ADAL" clId="{A6D3CEBC-288A-43E9-99FA-3D589085E984}" dt="2023-05-18T16:34:12.167" v="580" actId="14100"/>
          <ac:spMkLst>
            <pc:docMk/>
            <pc:sldMk cId="183543647" sldId="422"/>
            <ac:spMk id="8" creationId="{B202E8FD-A63C-39EB-EEA3-43FDBBA3DDF5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1" creationId="{4FC3672D-3FC5-05C1-5454-9DBBCA22EA67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3" creationId="{C3D14B98-DADC-3FE1-14C4-2DC1FA90EC2B}"/>
          </ac:spMkLst>
        </pc:spChg>
        <pc:spChg chg="mod">
          <ac:chgData name="Leila Scatena Raposo" userId="efd39fea-0d2b-4ae3-883f-65c40e95a1f8" providerId="ADAL" clId="{A6D3CEBC-288A-43E9-99FA-3D589085E984}" dt="2023-05-18T12:38:12.624" v="14" actId="790"/>
          <ac:spMkLst>
            <pc:docMk/>
            <pc:sldMk cId="183543647" sldId="422"/>
            <ac:spMk id="17" creationId="{AF466EC2-40AC-FF38-04A4-DA75516625BF}"/>
          </ac:spMkLst>
        </pc:spChg>
      </pc:sldChg>
      <pc:sldChg chg="modSp mod">
        <pc:chgData name="Leila Scatena Raposo" userId="efd39fea-0d2b-4ae3-883f-65c40e95a1f8" providerId="ADAL" clId="{A6D3CEBC-288A-43E9-99FA-3D589085E984}" dt="2023-05-18T12:45:48.034" v="22" actId="14100"/>
        <pc:sldMkLst>
          <pc:docMk/>
          <pc:sldMk cId="3519053526" sldId="426"/>
        </pc:sldMkLst>
        <pc:spChg chg="mod">
          <ac:chgData name="Leila Scatena Raposo" userId="efd39fea-0d2b-4ae3-883f-65c40e95a1f8" providerId="ADAL" clId="{A6D3CEBC-288A-43E9-99FA-3D589085E984}" dt="2023-05-18T12:45:48.034" v="22" actId="14100"/>
          <ac:spMkLst>
            <pc:docMk/>
            <pc:sldMk cId="3519053526" sldId="426"/>
            <ac:spMk id="18" creationId="{7CCCCBC8-CF04-3544-451D-EF92C1FAA460}"/>
          </ac:spMkLst>
        </pc:spChg>
        <pc:spChg chg="mod">
          <ac:chgData name="Leila Scatena Raposo" userId="efd39fea-0d2b-4ae3-883f-65c40e95a1f8" providerId="ADAL" clId="{A6D3CEBC-288A-43E9-99FA-3D589085E984}" dt="2023-05-18T12:44:03.951" v="15" actId="790"/>
          <ac:spMkLst>
            <pc:docMk/>
            <pc:sldMk cId="3519053526" sldId="426"/>
            <ac:spMk id="22" creationId="{C4CC9DD3-49C8-6EFD-50C9-0F1313ABC169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26:41.988" v="185" actId="1076"/>
        <pc:sldMkLst>
          <pc:docMk/>
          <pc:sldMk cId="3447235212" sldId="428"/>
        </pc:sldMkLst>
        <pc:spChg chg="add mod">
          <ac:chgData name="Leila Scatena Raposo" userId="efd39fea-0d2b-4ae3-883f-65c40e95a1f8" providerId="ADAL" clId="{A6D3CEBC-288A-43E9-99FA-3D589085E984}" dt="2023-05-18T14:26:41.988" v="185" actId="1076"/>
          <ac:spMkLst>
            <pc:docMk/>
            <pc:sldMk cId="3447235212" sldId="428"/>
            <ac:spMk id="3" creationId="{FD50EEBE-18A0-B224-C7B7-4F30CD7B57C2}"/>
          </ac:spMkLst>
        </pc:spChg>
        <pc:picChg chg="mod">
          <ac:chgData name="Leila Scatena Raposo" userId="efd39fea-0d2b-4ae3-883f-65c40e95a1f8" providerId="ADAL" clId="{A6D3CEBC-288A-43E9-99FA-3D589085E984}" dt="2023-05-18T14:26:22.930" v="180" actId="1076"/>
          <ac:picMkLst>
            <pc:docMk/>
            <pc:sldMk cId="3447235212" sldId="428"/>
            <ac:picMk id="4" creationId="{6AFBA2AC-9F51-2918-59E2-706238633530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27:36.495" v="42" actId="790"/>
        <pc:sldMkLst>
          <pc:docMk/>
          <pc:sldMk cId="4007225984" sldId="429"/>
        </pc:sldMkLst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5" creationId="{839CB4F0-FC4D-8E73-829A-07C763D04A4A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7" creationId="{65565CB6-77FB-08B4-1DA7-6A09D00A04D7}"/>
          </ac:spMkLst>
        </pc:spChg>
        <pc:spChg chg="mod">
          <ac:chgData name="Leila Scatena Raposo" userId="efd39fea-0d2b-4ae3-883f-65c40e95a1f8" providerId="ADAL" clId="{A6D3CEBC-288A-43E9-99FA-3D589085E984}" dt="2023-05-18T13:27:36.495" v="42" actId="790"/>
          <ac:spMkLst>
            <pc:docMk/>
            <pc:sldMk cId="4007225984" sldId="429"/>
            <ac:spMk id="8" creationId="{19FCE8BC-3ADF-C567-7197-1326C63FADF2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4:59.529" v="302" actId="1076"/>
        <pc:sldMkLst>
          <pc:docMk/>
          <pc:sldMk cId="3646432664" sldId="430"/>
        </pc:sldMkLst>
        <pc:spChg chg="add mod">
          <ac:chgData name="Leila Scatena Raposo" userId="efd39fea-0d2b-4ae3-883f-65c40e95a1f8" providerId="ADAL" clId="{A6D3CEBC-288A-43E9-99FA-3D589085E984}" dt="2023-05-18T14:44:59.529" v="302" actId="1076"/>
          <ac:spMkLst>
            <pc:docMk/>
            <pc:sldMk cId="3646432664" sldId="430"/>
            <ac:spMk id="6" creationId="{AB87C2A3-6BE2-E0B1-734A-7F034DBEF35D}"/>
          </ac:spMkLst>
        </pc:spChg>
      </pc:sldChg>
      <pc:sldChg chg="modSp mod">
        <pc:chgData name="Leila Scatena Raposo" userId="efd39fea-0d2b-4ae3-883f-65c40e95a1f8" providerId="ADAL" clId="{A6D3CEBC-288A-43E9-99FA-3D589085E984}" dt="2023-05-18T13:29:36.755" v="44" actId="20577"/>
        <pc:sldMkLst>
          <pc:docMk/>
          <pc:sldMk cId="3946219819" sldId="431"/>
        </pc:sldMkLst>
        <pc:spChg chg="mod">
          <ac:chgData name="Leila Scatena Raposo" userId="efd39fea-0d2b-4ae3-883f-65c40e95a1f8" providerId="ADAL" clId="{A6D3CEBC-288A-43E9-99FA-3D589085E984}" dt="2023-05-18T13:29:36.755" v="44" actId="20577"/>
          <ac:spMkLst>
            <pc:docMk/>
            <pc:sldMk cId="3946219819" sldId="43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A6D3CEBC-288A-43E9-99FA-3D589085E984}" dt="2023-05-18T13:29:03.123" v="43" actId="113"/>
          <ac:spMkLst>
            <pc:docMk/>
            <pc:sldMk cId="3946219819" sldId="431"/>
            <ac:spMk id="26" creationId="{C6E9125B-7830-B238-36DF-CA68E3E0441B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8:54.382" v="306" actId="1076"/>
        <pc:sldMkLst>
          <pc:docMk/>
          <pc:sldMk cId="3268223903" sldId="432"/>
        </pc:sldMkLst>
        <pc:spChg chg="mod">
          <ac:chgData name="Leila Scatena Raposo" userId="efd39fea-0d2b-4ae3-883f-65c40e95a1f8" providerId="ADAL" clId="{A6D3CEBC-288A-43E9-99FA-3D589085E984}" dt="2023-05-18T13:30:01.781" v="45" actId="20577"/>
          <ac:spMkLst>
            <pc:docMk/>
            <pc:sldMk cId="3268223903" sldId="432"/>
            <ac:spMk id="3" creationId="{E1BDE829-1155-ECDA-B763-E7107CE06F58}"/>
          </ac:spMkLst>
        </pc:spChg>
        <pc:spChg chg="add mod">
          <ac:chgData name="Leila Scatena Raposo" userId="efd39fea-0d2b-4ae3-883f-65c40e95a1f8" providerId="ADAL" clId="{A6D3CEBC-288A-43E9-99FA-3D589085E984}" dt="2023-05-18T14:48:54.382" v="306" actId="1076"/>
          <ac:spMkLst>
            <pc:docMk/>
            <pc:sldMk cId="3268223903" sldId="432"/>
            <ac:spMk id="4" creationId="{80DDB5C9-79DF-B7D7-488A-6DE7DDF4C5BD}"/>
          </ac:spMkLst>
        </pc:spChg>
      </pc:sldChg>
      <pc:sldChg chg="addSp delSp modSp mod">
        <pc:chgData name="Leila Scatena Raposo" userId="efd39fea-0d2b-4ae3-883f-65c40e95a1f8" providerId="ADAL" clId="{A6D3CEBC-288A-43E9-99FA-3D589085E984}" dt="2023-05-18T16:22:39.270" v="528" actId="1076"/>
        <pc:sldMkLst>
          <pc:docMk/>
          <pc:sldMk cId="842710506" sldId="433"/>
        </pc:sldMkLst>
        <pc:spChg chg="add del mod">
          <ac:chgData name="Leila Scatena Raposo" userId="efd39fea-0d2b-4ae3-883f-65c40e95a1f8" providerId="ADAL" clId="{A6D3CEBC-288A-43E9-99FA-3D589085E984}" dt="2023-05-18T16:22:26.425" v="523" actId="478"/>
          <ac:spMkLst>
            <pc:docMk/>
            <pc:sldMk cId="842710506" sldId="433"/>
            <ac:spMk id="21" creationId="{63D62A09-E742-FB4E-CC7A-23AFE2520C3B}"/>
          </ac:spMkLst>
        </pc:spChg>
        <pc:picChg chg="del">
          <ac:chgData name="Leila Scatena Raposo" userId="efd39fea-0d2b-4ae3-883f-65c40e95a1f8" providerId="ADAL" clId="{A6D3CEBC-288A-43E9-99FA-3D589085E984}" dt="2023-05-18T15:06:18.014" v="326" actId="478"/>
          <ac:picMkLst>
            <pc:docMk/>
            <pc:sldMk cId="842710506" sldId="433"/>
            <ac:picMk id="11" creationId="{43A3BAA1-2269-F52B-7651-775C91935182}"/>
          </ac:picMkLst>
        </pc:picChg>
        <pc:picChg chg="del">
          <ac:chgData name="Leila Scatena Raposo" userId="efd39fea-0d2b-4ae3-883f-65c40e95a1f8" providerId="ADAL" clId="{A6D3CEBC-288A-43E9-99FA-3D589085E984}" dt="2023-05-18T15:07:02.078" v="331" actId="478"/>
          <ac:picMkLst>
            <pc:docMk/>
            <pc:sldMk cId="842710506" sldId="433"/>
            <ac:picMk id="13" creationId="{1B86B066-A40D-4EC1-8AE9-573443AADB6F}"/>
          </ac:picMkLst>
        </pc:picChg>
        <pc:picChg chg="del">
          <ac:chgData name="Leila Scatena Raposo" userId="efd39fea-0d2b-4ae3-883f-65c40e95a1f8" providerId="ADAL" clId="{A6D3CEBC-288A-43E9-99FA-3D589085E984}" dt="2023-05-18T15:06:19.607" v="327" actId="478"/>
          <ac:picMkLst>
            <pc:docMk/>
            <pc:sldMk cId="842710506" sldId="433"/>
            <ac:picMk id="14" creationId="{B7821CD8-EA58-2982-5C32-47360F9517F2}"/>
          </ac:picMkLst>
        </pc:picChg>
        <pc:picChg chg="del">
          <ac:chgData name="Leila Scatena Raposo" userId="efd39fea-0d2b-4ae3-883f-65c40e95a1f8" providerId="ADAL" clId="{A6D3CEBC-288A-43E9-99FA-3D589085E984}" dt="2023-05-18T15:07:03.598" v="332" actId="478"/>
          <ac:picMkLst>
            <pc:docMk/>
            <pc:sldMk cId="842710506" sldId="433"/>
            <ac:picMk id="15" creationId="{D2B994C8-71BB-A958-45D8-6A7D02C84673}"/>
          </ac:picMkLst>
        </pc:picChg>
        <pc:picChg chg="mod">
          <ac:chgData name="Leila Scatena Raposo" userId="efd39fea-0d2b-4ae3-883f-65c40e95a1f8" providerId="ADAL" clId="{A6D3CEBC-288A-43E9-99FA-3D589085E984}" dt="2023-05-18T16:22:39.270" v="528" actId="1076"/>
          <ac:picMkLst>
            <pc:docMk/>
            <pc:sldMk cId="842710506" sldId="433"/>
            <ac:picMk id="16" creationId="{4AC9AB3D-7801-07F6-EFD5-A71E8FAB0A02}"/>
          </ac:picMkLst>
        </pc:picChg>
        <pc:picChg chg="add mod">
          <ac:chgData name="Leila Scatena Raposo" userId="efd39fea-0d2b-4ae3-883f-65c40e95a1f8" providerId="ADAL" clId="{A6D3CEBC-288A-43E9-99FA-3D589085E984}" dt="2023-05-18T15:06:26.313" v="330" actId="1076"/>
          <ac:picMkLst>
            <pc:docMk/>
            <pc:sldMk cId="842710506" sldId="433"/>
            <ac:picMk id="18" creationId="{FF526324-EEF1-3085-ADE8-A473D43EF215}"/>
          </ac:picMkLst>
        </pc:picChg>
        <pc:picChg chg="add mod">
          <ac:chgData name="Leila Scatena Raposo" userId="efd39fea-0d2b-4ae3-883f-65c40e95a1f8" providerId="ADAL" clId="{A6D3CEBC-288A-43E9-99FA-3D589085E984}" dt="2023-05-18T15:07:17.279" v="338" actId="1076"/>
          <ac:picMkLst>
            <pc:docMk/>
            <pc:sldMk cId="842710506" sldId="433"/>
            <ac:picMk id="20" creationId="{CAA6FBC4-9AFB-B495-39E4-42DDED768CCF}"/>
          </ac:picMkLst>
        </pc:picChg>
        <pc:picChg chg="add mod">
          <ac:chgData name="Leila Scatena Raposo" userId="efd39fea-0d2b-4ae3-883f-65c40e95a1f8" providerId="ADAL" clId="{A6D3CEBC-288A-43E9-99FA-3D589085E984}" dt="2023-05-18T16:22:36.478" v="527" actId="1076"/>
          <ac:picMkLst>
            <pc:docMk/>
            <pc:sldMk cId="842710506" sldId="433"/>
            <ac:picMk id="23" creationId="{9FB3A4CF-E4BC-307C-362B-468075FF8C2C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5:15:29.314" v="411" actId="1076"/>
        <pc:sldMkLst>
          <pc:docMk/>
          <pc:sldMk cId="843005785" sldId="434"/>
        </pc:sldMkLst>
        <pc:spChg chg="del">
          <ac:chgData name="Leila Scatena Raposo" userId="efd39fea-0d2b-4ae3-883f-65c40e95a1f8" providerId="ADAL" clId="{A6D3CEBC-288A-43E9-99FA-3D589085E984}" dt="2023-05-18T13:34:30.474" v="48" actId="478"/>
          <ac:spMkLst>
            <pc:docMk/>
            <pc:sldMk cId="843005785" sldId="434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4:48.122" v="49" actId="1076"/>
          <ac:spMkLst>
            <pc:docMk/>
            <pc:sldMk cId="843005785" sldId="434"/>
            <ac:spMk id="11" creationId="{78DC2B8E-CDDD-7A5E-B294-B89BE0FDDC7C}"/>
          </ac:spMkLst>
        </pc:spChg>
        <pc:spChg chg="add mod">
          <ac:chgData name="Leila Scatena Raposo" userId="efd39fea-0d2b-4ae3-883f-65c40e95a1f8" providerId="ADAL" clId="{A6D3CEBC-288A-43E9-99FA-3D589085E984}" dt="2023-05-18T13:35:15.140" v="52" actId="1076"/>
          <ac:spMkLst>
            <pc:docMk/>
            <pc:sldMk cId="843005785" sldId="434"/>
            <ac:spMk id="15" creationId="{E875F3A5-9968-99E5-EDE5-0725EC413838}"/>
          </ac:spMkLst>
        </pc:spChg>
        <pc:spChg chg="mod">
          <ac:chgData name="Leila Scatena Raposo" userId="efd39fea-0d2b-4ae3-883f-65c40e95a1f8" providerId="ADAL" clId="{A6D3CEBC-288A-43E9-99FA-3D589085E984}" dt="2023-05-18T13:34:59.155" v="50" actId="1076"/>
          <ac:spMkLst>
            <pc:docMk/>
            <pc:sldMk cId="843005785" sldId="434"/>
            <ac:spMk id="20" creationId="{CF986F7D-9FF1-96FE-F988-03FFB421857F}"/>
          </ac:spMkLst>
        </pc:spChg>
        <pc:picChg chg="add mod">
          <ac:chgData name="Leila Scatena Raposo" userId="efd39fea-0d2b-4ae3-883f-65c40e95a1f8" providerId="ADAL" clId="{A6D3CEBC-288A-43E9-99FA-3D589085E984}" dt="2023-05-18T15:15:18.560" v="406" actId="1076"/>
          <ac:picMkLst>
            <pc:docMk/>
            <pc:sldMk cId="843005785" sldId="434"/>
            <ac:picMk id="16" creationId="{C449AA28-8A3C-2090-D2EA-9FBA4F57F3C7}"/>
          </ac:picMkLst>
        </pc:picChg>
        <pc:picChg chg="add mod">
          <ac:chgData name="Leila Scatena Raposo" userId="efd39fea-0d2b-4ae3-883f-65c40e95a1f8" providerId="ADAL" clId="{A6D3CEBC-288A-43E9-99FA-3D589085E984}" dt="2023-05-18T15:13:15.968" v="384" actId="1076"/>
          <ac:picMkLst>
            <pc:docMk/>
            <pc:sldMk cId="843005785" sldId="434"/>
            <ac:picMk id="18" creationId="{342484DF-3D58-0073-8605-ADE00278FC8B}"/>
          </ac:picMkLst>
        </pc:picChg>
        <pc:picChg chg="add mod">
          <ac:chgData name="Leila Scatena Raposo" userId="efd39fea-0d2b-4ae3-883f-65c40e95a1f8" providerId="ADAL" clId="{A6D3CEBC-288A-43E9-99FA-3D589085E984}" dt="2023-05-18T15:13:36.800" v="388" actId="1076"/>
          <ac:picMkLst>
            <pc:docMk/>
            <pc:sldMk cId="843005785" sldId="434"/>
            <ac:picMk id="21" creationId="{E9473C4F-DC07-EA21-F779-7DB81EE92B5E}"/>
          </ac:picMkLst>
        </pc:picChg>
        <pc:picChg chg="del">
          <ac:chgData name="Leila Scatena Raposo" userId="efd39fea-0d2b-4ae3-883f-65c40e95a1f8" providerId="ADAL" clId="{A6D3CEBC-288A-43E9-99FA-3D589085E984}" dt="2023-05-18T15:14:28.088" v="395" actId="478"/>
          <ac:picMkLst>
            <pc:docMk/>
            <pc:sldMk cId="843005785" sldId="434"/>
            <ac:picMk id="23" creationId="{81F7C13E-C2CC-6DC4-ABE2-4F410D7074F4}"/>
          </ac:picMkLst>
        </pc:picChg>
        <pc:picChg chg="del">
          <ac:chgData name="Leila Scatena Raposo" userId="efd39fea-0d2b-4ae3-883f-65c40e95a1f8" providerId="ADAL" clId="{A6D3CEBC-288A-43E9-99FA-3D589085E984}" dt="2023-05-18T15:13:30.662" v="385" actId="478"/>
          <ac:picMkLst>
            <pc:docMk/>
            <pc:sldMk cId="843005785" sldId="434"/>
            <ac:picMk id="24" creationId="{87CEBFBC-36CB-5069-61BE-5D0BD36B1653}"/>
          </ac:picMkLst>
        </pc:picChg>
        <pc:picChg chg="del">
          <ac:chgData name="Leila Scatena Raposo" userId="efd39fea-0d2b-4ae3-883f-65c40e95a1f8" providerId="ADAL" clId="{A6D3CEBC-288A-43E9-99FA-3D589085E984}" dt="2023-05-18T13:34:30.474" v="48" actId="478"/>
          <ac:picMkLst>
            <pc:docMk/>
            <pc:sldMk cId="843005785" sldId="434"/>
            <ac:picMk id="25" creationId="{24B1A700-A416-039D-A7A7-D527008BB98B}"/>
          </ac:picMkLst>
        </pc:picChg>
        <pc:picChg chg="mod">
          <ac:chgData name="Leila Scatena Raposo" userId="efd39fea-0d2b-4ae3-883f-65c40e95a1f8" providerId="ADAL" clId="{A6D3CEBC-288A-43E9-99FA-3D589085E984}" dt="2023-05-18T15:14:57.464" v="404" actId="1076"/>
          <ac:picMkLst>
            <pc:docMk/>
            <pc:sldMk cId="843005785" sldId="434"/>
            <ac:picMk id="26" creationId="{EFDC343A-8DEC-D29D-7D8B-13EC00EFF924}"/>
          </ac:picMkLst>
        </pc:picChg>
        <pc:picChg chg="mod">
          <ac:chgData name="Leila Scatena Raposo" userId="efd39fea-0d2b-4ae3-883f-65c40e95a1f8" providerId="ADAL" clId="{A6D3CEBC-288A-43E9-99FA-3D589085E984}" dt="2023-05-18T15:14:07.958" v="394" actId="1076"/>
          <ac:picMkLst>
            <pc:docMk/>
            <pc:sldMk cId="843005785" sldId="434"/>
            <ac:picMk id="27" creationId="{E02F98BA-E9E9-0CAB-24B7-850A43259523}"/>
          </ac:picMkLst>
        </pc:picChg>
        <pc:picChg chg="add mod">
          <ac:chgData name="Leila Scatena Raposo" userId="efd39fea-0d2b-4ae3-883f-65c40e95a1f8" providerId="ADAL" clId="{A6D3CEBC-288A-43E9-99FA-3D589085E984}" dt="2023-05-18T15:14:05.808" v="393" actId="14100"/>
          <ac:picMkLst>
            <pc:docMk/>
            <pc:sldMk cId="843005785" sldId="434"/>
            <ac:picMk id="29" creationId="{E1B3C6C1-8553-2970-013C-14BCE63E373C}"/>
          </ac:picMkLst>
        </pc:picChg>
        <pc:picChg chg="add mod">
          <ac:chgData name="Leila Scatena Raposo" userId="efd39fea-0d2b-4ae3-883f-65c40e95a1f8" providerId="ADAL" clId="{A6D3CEBC-288A-43E9-99FA-3D589085E984}" dt="2023-05-18T15:14:38.039" v="400" actId="1076"/>
          <ac:picMkLst>
            <pc:docMk/>
            <pc:sldMk cId="843005785" sldId="434"/>
            <ac:picMk id="31" creationId="{749FEC25-E586-F68A-5A22-4BC8EB853C03}"/>
          </ac:picMkLst>
        </pc:picChg>
        <pc:picChg chg="add mod">
          <ac:chgData name="Leila Scatena Raposo" userId="efd39fea-0d2b-4ae3-883f-65c40e95a1f8" providerId="ADAL" clId="{A6D3CEBC-288A-43E9-99FA-3D589085E984}" dt="2023-05-18T15:15:01.216" v="405" actId="1076"/>
          <ac:picMkLst>
            <pc:docMk/>
            <pc:sldMk cId="843005785" sldId="434"/>
            <ac:picMk id="33" creationId="{DD113C92-C60B-DDDB-AB8D-CDE63274A9C7}"/>
          </ac:picMkLst>
        </pc:picChg>
        <pc:picChg chg="add mod">
          <ac:chgData name="Leila Scatena Raposo" userId="efd39fea-0d2b-4ae3-883f-65c40e95a1f8" providerId="ADAL" clId="{A6D3CEBC-288A-43E9-99FA-3D589085E984}" dt="2023-05-18T15:15:29.314" v="411" actId="1076"/>
          <ac:picMkLst>
            <pc:docMk/>
            <pc:sldMk cId="843005785" sldId="434"/>
            <ac:picMk id="35" creationId="{34C1403B-829A-FDED-841C-F0FB2EA46A01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3:44.693" v="445" actId="1076"/>
        <pc:sldMkLst>
          <pc:docMk/>
          <pc:sldMk cId="2278661596" sldId="435"/>
        </pc:sldMkLst>
        <pc:picChg chg="add mod">
          <ac:chgData name="Leila Scatena Raposo" userId="efd39fea-0d2b-4ae3-883f-65c40e95a1f8" providerId="ADAL" clId="{A6D3CEBC-288A-43E9-99FA-3D589085E984}" dt="2023-05-18T16:12:43.055" v="433" actId="14100"/>
          <ac:picMkLst>
            <pc:docMk/>
            <pc:sldMk cId="2278661596" sldId="435"/>
            <ac:picMk id="6" creationId="{94FC6F72-16F1-9179-2FC9-D020E422BD7B}"/>
          </ac:picMkLst>
        </pc:picChg>
        <pc:picChg chg="del">
          <ac:chgData name="Leila Scatena Raposo" userId="efd39fea-0d2b-4ae3-883f-65c40e95a1f8" providerId="ADAL" clId="{A6D3CEBC-288A-43E9-99FA-3D589085E984}" dt="2023-05-18T16:13:17.622" v="438" actId="478"/>
          <ac:picMkLst>
            <pc:docMk/>
            <pc:sldMk cId="2278661596" sldId="435"/>
            <ac:picMk id="15" creationId="{BBD184FF-3FDF-D7A1-CB8D-F99AD3874518}"/>
          </ac:picMkLst>
        </pc:picChg>
        <pc:picChg chg="del">
          <ac:chgData name="Leila Scatena Raposo" userId="efd39fea-0d2b-4ae3-883f-65c40e95a1f8" providerId="ADAL" clId="{A6D3CEBC-288A-43E9-99FA-3D589085E984}" dt="2023-05-18T16:12:58.375" v="434" actId="478"/>
          <ac:picMkLst>
            <pc:docMk/>
            <pc:sldMk cId="2278661596" sldId="435"/>
            <ac:picMk id="16" creationId="{CD7C099E-6AB0-6EF9-131B-DFCC4343C471}"/>
          </ac:picMkLst>
        </pc:picChg>
        <pc:picChg chg="del">
          <ac:chgData name="Leila Scatena Raposo" userId="efd39fea-0d2b-4ae3-883f-65c40e95a1f8" providerId="ADAL" clId="{A6D3CEBC-288A-43E9-99FA-3D589085E984}" dt="2023-05-18T16:12:36.703" v="429" actId="478"/>
          <ac:picMkLst>
            <pc:docMk/>
            <pc:sldMk cId="2278661596" sldId="435"/>
            <ac:picMk id="17" creationId="{89799507-E7DB-1980-9F90-05C040096D0A}"/>
          </ac:picMkLst>
        </pc:picChg>
        <pc:picChg chg="add mod">
          <ac:chgData name="Leila Scatena Raposo" userId="efd39fea-0d2b-4ae3-883f-65c40e95a1f8" providerId="ADAL" clId="{A6D3CEBC-288A-43E9-99FA-3D589085E984}" dt="2023-05-18T16:13:04.387" v="437" actId="1076"/>
          <ac:picMkLst>
            <pc:docMk/>
            <pc:sldMk cId="2278661596" sldId="435"/>
            <ac:picMk id="18" creationId="{136E77F5-65B7-A33A-97FD-57E7824DF66E}"/>
          </ac:picMkLst>
        </pc:picChg>
        <pc:picChg chg="add mod">
          <ac:chgData name="Leila Scatena Raposo" userId="efd39fea-0d2b-4ae3-883f-65c40e95a1f8" providerId="ADAL" clId="{A6D3CEBC-288A-43E9-99FA-3D589085E984}" dt="2023-05-18T16:13:24.143" v="441" actId="1076"/>
          <ac:picMkLst>
            <pc:docMk/>
            <pc:sldMk cId="2278661596" sldId="435"/>
            <ac:picMk id="20" creationId="{E1BA9D63-5CE0-63D4-1EC6-176F2AC2E750}"/>
          </ac:picMkLst>
        </pc:picChg>
        <pc:picChg chg="add mod">
          <ac:chgData name="Leila Scatena Raposo" userId="efd39fea-0d2b-4ae3-883f-65c40e95a1f8" providerId="ADAL" clId="{A6D3CEBC-288A-43E9-99FA-3D589085E984}" dt="2023-05-18T16:13:44.693" v="445" actId="1076"/>
          <ac:picMkLst>
            <pc:docMk/>
            <pc:sldMk cId="2278661596" sldId="435"/>
            <ac:picMk id="22" creationId="{11877019-3C2C-ED1A-AA9B-07BF0BFFF802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5:33.107" v="461" actId="1076"/>
        <pc:sldMkLst>
          <pc:docMk/>
          <pc:sldMk cId="2999099728" sldId="436"/>
        </pc:sldMkLst>
        <pc:picChg chg="del">
          <ac:chgData name="Leila Scatena Raposo" userId="efd39fea-0d2b-4ae3-883f-65c40e95a1f8" providerId="ADAL" clId="{A6D3CEBC-288A-43E9-99FA-3D589085E984}" dt="2023-05-18T16:14:03.785" v="446" actId="478"/>
          <ac:picMkLst>
            <pc:docMk/>
            <pc:sldMk cId="2999099728" sldId="436"/>
            <ac:picMk id="9" creationId="{BB59B517-7A18-8F4D-9B77-A12B53D4B8BB}"/>
          </ac:picMkLst>
        </pc:picChg>
        <pc:picChg chg="add mod">
          <ac:chgData name="Leila Scatena Raposo" userId="efd39fea-0d2b-4ae3-883f-65c40e95a1f8" providerId="ADAL" clId="{A6D3CEBC-288A-43E9-99FA-3D589085E984}" dt="2023-05-18T16:14:09.131" v="449" actId="1076"/>
          <ac:picMkLst>
            <pc:docMk/>
            <pc:sldMk cId="2999099728" sldId="436"/>
            <ac:picMk id="16" creationId="{9ED7522C-6566-6041-5024-74235094BFE3}"/>
          </ac:picMkLst>
        </pc:picChg>
        <pc:picChg chg="add mod">
          <ac:chgData name="Leila Scatena Raposo" userId="efd39fea-0d2b-4ae3-883f-65c40e95a1f8" providerId="ADAL" clId="{A6D3CEBC-288A-43E9-99FA-3D589085E984}" dt="2023-05-18T16:15:33.107" v="461" actId="1076"/>
          <ac:picMkLst>
            <pc:docMk/>
            <pc:sldMk cId="2999099728" sldId="436"/>
            <ac:picMk id="18" creationId="{D0C56235-FF19-79E9-DFDA-E0E915B3115F}"/>
          </ac:picMkLst>
        </pc:picChg>
        <pc:picChg chg="add mod">
          <ac:chgData name="Leila Scatena Raposo" userId="efd39fea-0d2b-4ae3-883f-65c40e95a1f8" providerId="ADAL" clId="{A6D3CEBC-288A-43E9-99FA-3D589085E984}" dt="2023-05-18T16:15:03.266" v="456" actId="1076"/>
          <ac:picMkLst>
            <pc:docMk/>
            <pc:sldMk cId="2999099728" sldId="436"/>
            <ac:picMk id="20" creationId="{45DACCEB-9CA0-96F5-51E3-01D88441DF18}"/>
          </ac:picMkLst>
        </pc:picChg>
        <pc:picChg chg="add mod">
          <ac:chgData name="Leila Scatena Raposo" userId="efd39fea-0d2b-4ae3-883f-65c40e95a1f8" providerId="ADAL" clId="{A6D3CEBC-288A-43E9-99FA-3D589085E984}" dt="2023-05-18T16:15:23.557" v="460" actId="14100"/>
          <ac:picMkLst>
            <pc:docMk/>
            <pc:sldMk cId="2999099728" sldId="436"/>
            <ac:picMk id="22" creationId="{1EE533A6-DA80-8976-897A-4C407623AF0A}"/>
          </ac:picMkLst>
        </pc:picChg>
      </pc:sldChg>
      <pc:sldChg chg="modSp mod">
        <pc:chgData name="Leila Scatena Raposo" userId="efd39fea-0d2b-4ae3-883f-65c40e95a1f8" providerId="ADAL" clId="{A6D3CEBC-288A-43E9-99FA-3D589085E984}" dt="2023-05-18T13:39:36.305" v="62" actId="790"/>
        <pc:sldMkLst>
          <pc:docMk/>
          <pc:sldMk cId="4234196626" sldId="437"/>
        </pc:sldMkLst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3" creationId="{F95AD494-8B52-8FED-2B12-7B07916A0E78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7" creationId="{D9847572-A7E9-A460-CE2E-83C32CF9EF73}"/>
          </ac:spMkLst>
        </pc:spChg>
        <pc:spChg chg="mod">
          <ac:chgData name="Leila Scatena Raposo" userId="efd39fea-0d2b-4ae3-883f-65c40e95a1f8" providerId="ADAL" clId="{A6D3CEBC-288A-43E9-99FA-3D589085E984}" dt="2023-05-18T13:39:36.305" v="62" actId="790"/>
          <ac:spMkLst>
            <pc:docMk/>
            <pc:sldMk cId="4234196626" sldId="437"/>
            <ac:spMk id="8" creationId="{F11E3480-C3FA-51BF-1A7D-444E2E8BB62A}"/>
          </ac:spMkLst>
        </pc:spChg>
      </pc:sldChg>
      <pc:sldChg chg="modSp mod">
        <pc:chgData name="Leila Scatena Raposo" userId="efd39fea-0d2b-4ae3-883f-65c40e95a1f8" providerId="ADAL" clId="{A6D3CEBC-288A-43E9-99FA-3D589085E984}" dt="2023-05-18T13:41:23.692" v="65" actId="790"/>
        <pc:sldMkLst>
          <pc:docMk/>
          <pc:sldMk cId="3013574698" sldId="438"/>
        </pc:sldMkLst>
        <pc:spChg chg="mod">
          <ac:chgData name="Leila Scatena Raposo" userId="efd39fea-0d2b-4ae3-883f-65c40e95a1f8" providerId="ADAL" clId="{A6D3CEBC-288A-43E9-99FA-3D589085E984}" dt="2023-05-18T13:41:23.692" v="65" actId="790"/>
          <ac:spMkLst>
            <pc:docMk/>
            <pc:sldMk cId="3013574698" sldId="438"/>
            <ac:spMk id="6" creationId="{6D7F28B6-4674-BAD1-F7B5-6A5C5461DD3D}"/>
          </ac:spMkLst>
        </pc:spChg>
      </pc:sldChg>
      <pc:sldChg chg="modSp mod">
        <pc:chgData name="Leila Scatena Raposo" userId="efd39fea-0d2b-4ae3-883f-65c40e95a1f8" providerId="ADAL" clId="{A6D3CEBC-288A-43E9-99FA-3D589085E984}" dt="2023-05-18T13:40:08.501" v="63" actId="790"/>
        <pc:sldMkLst>
          <pc:docMk/>
          <pc:sldMk cId="960635429" sldId="439"/>
        </pc:sldMkLst>
        <pc:spChg chg="mod">
          <ac:chgData name="Leila Scatena Raposo" userId="efd39fea-0d2b-4ae3-883f-65c40e95a1f8" providerId="ADAL" clId="{A6D3CEBC-288A-43E9-99FA-3D589085E984}" dt="2023-05-18T13:40:08.501" v="63" actId="790"/>
          <ac:spMkLst>
            <pc:docMk/>
            <pc:sldMk cId="960635429" sldId="439"/>
            <ac:spMk id="22" creationId="{C4CC9DD3-49C8-6EFD-50C9-0F1313ABC169}"/>
          </ac:spMkLst>
        </pc:spChg>
      </pc:sldChg>
      <pc:sldChg chg="modSp mod">
        <pc:chgData name="Leila Scatena Raposo" userId="efd39fea-0d2b-4ae3-883f-65c40e95a1f8" providerId="ADAL" clId="{A6D3CEBC-288A-43E9-99FA-3D589085E984}" dt="2023-05-18T13:42:40.436" v="68" actId="313"/>
        <pc:sldMkLst>
          <pc:docMk/>
          <pc:sldMk cId="670487910" sldId="440"/>
        </pc:sldMkLst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3" creationId="{AFF7BFEC-4454-EF82-8CA1-8161C00266B7}"/>
          </ac:spMkLst>
        </pc:spChg>
        <pc:spChg chg="mod">
          <ac:chgData name="Leila Scatena Raposo" userId="efd39fea-0d2b-4ae3-883f-65c40e95a1f8" providerId="ADAL" clId="{A6D3CEBC-288A-43E9-99FA-3D589085E984}" dt="2023-05-18T13:41:42.641" v="66" actId="790"/>
          <ac:spMkLst>
            <pc:docMk/>
            <pc:sldMk cId="670487910" sldId="440"/>
            <ac:spMk id="7" creationId="{C88D35CF-337D-B9EA-9C6E-0B35B6CD6726}"/>
          </ac:spMkLst>
        </pc:spChg>
        <pc:graphicFrameChg chg="mod">
          <ac:chgData name="Leila Scatena Raposo" userId="efd39fea-0d2b-4ae3-883f-65c40e95a1f8" providerId="ADAL" clId="{A6D3CEBC-288A-43E9-99FA-3D589085E984}" dt="2023-05-18T13:42:40.436" v="68" actId="313"/>
          <ac:graphicFrameMkLst>
            <pc:docMk/>
            <pc:sldMk cId="670487910" sldId="440"/>
            <ac:graphicFrameMk id="5" creationId="{97D3640D-583B-C15F-052B-221C228F8AD2}"/>
          </ac:graphicFrameMkLst>
        </pc:graphicFrameChg>
      </pc:sldChg>
      <pc:sldChg chg="modSp mod">
        <pc:chgData name="Leila Scatena Raposo" userId="efd39fea-0d2b-4ae3-883f-65c40e95a1f8" providerId="ADAL" clId="{A6D3CEBC-288A-43E9-99FA-3D589085E984}" dt="2023-05-18T13:43:06.908" v="69" actId="790"/>
        <pc:sldMkLst>
          <pc:docMk/>
          <pc:sldMk cId="3192707182" sldId="441"/>
        </pc:sldMkLst>
        <pc:spChg chg="mod">
          <ac:chgData name="Leila Scatena Raposo" userId="efd39fea-0d2b-4ae3-883f-65c40e95a1f8" providerId="ADAL" clId="{A6D3CEBC-288A-43E9-99FA-3D589085E984}" dt="2023-05-18T13:43:06.908" v="69" actId="790"/>
          <ac:spMkLst>
            <pc:docMk/>
            <pc:sldMk cId="3192707182" sldId="441"/>
            <ac:spMk id="7" creationId="{C88D35CF-337D-B9EA-9C6E-0B35B6CD6726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5:36.248" v="536"/>
        <pc:sldMkLst>
          <pc:docMk/>
          <pc:sldMk cId="2625983084" sldId="443"/>
        </pc:sldMkLst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8" creationId="{F3C3AE17-4C80-47E4-0CB9-2A67E8DE441D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19" creationId="{754D78DF-8495-046A-7E79-069214301C2C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0" creationId="{568B466C-AF43-ADB4-DE7F-22B1165E6450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1" creationId="{B577F57E-B188-0091-3D20-DA8CA224A58B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2" creationId="{63180F76-0270-A34D-97FC-F5DF9B6302BF}"/>
          </ac:spMkLst>
        </pc:spChg>
        <pc:spChg chg="add mod">
          <ac:chgData name="Leila Scatena Raposo" userId="efd39fea-0d2b-4ae3-883f-65c40e95a1f8" providerId="ADAL" clId="{A6D3CEBC-288A-43E9-99FA-3D589085E984}" dt="2023-05-18T16:25:36.248" v="536"/>
          <ac:spMkLst>
            <pc:docMk/>
            <pc:sldMk cId="2625983084" sldId="443"/>
            <ac:spMk id="23" creationId="{EFE0A001-4B6D-C43B-0576-0B51A509047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00.914" v="537"/>
        <pc:sldMkLst>
          <pc:docMk/>
          <pc:sldMk cId="2861842507" sldId="444"/>
        </pc:sldMkLst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7" creationId="{8DA2E4B0-3596-795E-88D8-544F2A02FC6F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19" creationId="{EC57283E-26FB-40BD-0A1F-6294399B6F7E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0" creationId="{C1DEC787-EFF9-A59C-F06D-68FA344788D9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1" creationId="{A54311E8-1343-48A6-B2A0-B2979BBB3AE1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2" creationId="{2ABE8144-A2F7-4FE8-92F0-EE6B53340ECB}"/>
          </ac:spMkLst>
        </pc:spChg>
        <pc:spChg chg="add mod">
          <ac:chgData name="Leila Scatena Raposo" userId="efd39fea-0d2b-4ae3-883f-65c40e95a1f8" providerId="ADAL" clId="{A6D3CEBC-288A-43E9-99FA-3D589085E984}" dt="2023-05-18T16:26:00.914" v="537"/>
          <ac:spMkLst>
            <pc:docMk/>
            <pc:sldMk cId="2861842507" sldId="444"/>
            <ac:spMk id="23" creationId="{04D729A4-C92A-B34E-5BDC-9B5DCC53767C}"/>
          </ac:spMkLst>
        </pc:spChg>
      </pc:sldChg>
      <pc:sldChg chg="addSp modSp mod">
        <pc:chgData name="Leila Scatena Raposo" userId="efd39fea-0d2b-4ae3-883f-65c40e95a1f8" providerId="ADAL" clId="{A6D3CEBC-288A-43E9-99FA-3D589085E984}" dt="2023-05-18T14:40:06.304" v="274" actId="1076"/>
        <pc:sldMkLst>
          <pc:docMk/>
          <pc:sldMk cId="1093678407" sldId="446"/>
        </pc:sldMkLst>
        <pc:spChg chg="add mod">
          <ac:chgData name="Leila Scatena Raposo" userId="efd39fea-0d2b-4ae3-883f-65c40e95a1f8" providerId="ADAL" clId="{A6D3CEBC-288A-43E9-99FA-3D589085E984}" dt="2023-05-18T14:37:56.494" v="252" actId="1076"/>
          <ac:spMkLst>
            <pc:docMk/>
            <pc:sldMk cId="1093678407" sldId="446"/>
            <ac:spMk id="18" creationId="{A05DEF9B-6F5A-F5DF-F91B-D6C9EFE0630C}"/>
          </ac:spMkLst>
        </pc:spChg>
        <pc:spChg chg="add mod">
          <ac:chgData name="Leila Scatena Raposo" userId="efd39fea-0d2b-4ae3-883f-65c40e95a1f8" providerId="ADAL" clId="{A6D3CEBC-288A-43E9-99FA-3D589085E984}" dt="2023-05-18T14:38:22.384" v="256" actId="1076"/>
          <ac:spMkLst>
            <pc:docMk/>
            <pc:sldMk cId="1093678407" sldId="446"/>
            <ac:spMk id="19" creationId="{E5347537-DF58-AA93-1032-FF0088901F8A}"/>
          </ac:spMkLst>
        </pc:spChg>
        <pc:spChg chg="add mod">
          <ac:chgData name="Leila Scatena Raposo" userId="efd39fea-0d2b-4ae3-883f-65c40e95a1f8" providerId="ADAL" clId="{A6D3CEBC-288A-43E9-99FA-3D589085E984}" dt="2023-05-18T14:39:12.824" v="264" actId="1076"/>
          <ac:spMkLst>
            <pc:docMk/>
            <pc:sldMk cId="1093678407" sldId="446"/>
            <ac:spMk id="20" creationId="{2F41D24A-81E0-22EB-82BF-7984D4D95B29}"/>
          </ac:spMkLst>
        </pc:spChg>
        <pc:spChg chg="add mod">
          <ac:chgData name="Leila Scatena Raposo" userId="efd39fea-0d2b-4ae3-883f-65c40e95a1f8" providerId="ADAL" clId="{A6D3CEBC-288A-43E9-99FA-3D589085E984}" dt="2023-05-18T14:39:41.031" v="270" actId="1076"/>
          <ac:spMkLst>
            <pc:docMk/>
            <pc:sldMk cId="1093678407" sldId="446"/>
            <ac:spMk id="21" creationId="{CF6C0021-2DF6-E677-4CD3-3513B29CB107}"/>
          </ac:spMkLst>
        </pc:spChg>
        <pc:spChg chg="add mod">
          <ac:chgData name="Leila Scatena Raposo" userId="efd39fea-0d2b-4ae3-883f-65c40e95a1f8" providerId="ADAL" clId="{A6D3CEBC-288A-43E9-99FA-3D589085E984}" dt="2023-05-18T14:40:06.304" v="274" actId="1076"/>
          <ac:spMkLst>
            <pc:docMk/>
            <pc:sldMk cId="1093678407" sldId="446"/>
            <ac:spMk id="22" creationId="{9C14540D-E7D7-285C-C7BF-404F9EA374A8}"/>
          </ac:spMkLst>
        </pc:spChg>
        <pc:spChg chg="add mod">
          <ac:chgData name="Leila Scatena Raposo" userId="efd39fea-0d2b-4ae3-883f-65c40e95a1f8" providerId="ADAL" clId="{A6D3CEBC-288A-43E9-99FA-3D589085E984}" dt="2023-05-18T14:38:48.374" v="260" actId="1076"/>
          <ac:spMkLst>
            <pc:docMk/>
            <pc:sldMk cId="1093678407" sldId="446"/>
            <ac:spMk id="23" creationId="{B1156425-005E-A126-AE8C-3C1B757E08AE}"/>
          </ac:spMkLst>
        </pc:spChg>
        <pc:picChg chg="mod">
          <ac:chgData name="Leila Scatena Raposo" userId="efd39fea-0d2b-4ae3-883f-65c40e95a1f8" providerId="ADAL" clId="{A6D3CEBC-288A-43E9-99FA-3D589085E984}" dt="2023-05-18T14:39:35.857" v="269" actId="1076"/>
          <ac:picMkLst>
            <pc:docMk/>
            <pc:sldMk cId="1093678407" sldId="446"/>
            <ac:picMk id="15" creationId="{740DF5DB-C921-A401-4A99-8D402FE7516F}"/>
          </ac:picMkLst>
        </pc:picChg>
      </pc:sldChg>
      <pc:sldChg chg="addSp modSp mod">
        <pc:chgData name="Leila Scatena Raposo" userId="efd39fea-0d2b-4ae3-883f-65c40e95a1f8" providerId="ADAL" clId="{A6D3CEBC-288A-43E9-99FA-3D589085E984}" dt="2023-05-18T14:43:03.322" v="298" actId="1076"/>
        <pc:sldMkLst>
          <pc:docMk/>
          <pc:sldMk cId="2742355483" sldId="447"/>
        </pc:sldMkLst>
        <pc:spChg chg="add mod">
          <ac:chgData name="Leila Scatena Raposo" userId="efd39fea-0d2b-4ae3-883f-65c40e95a1f8" providerId="ADAL" clId="{A6D3CEBC-288A-43E9-99FA-3D589085E984}" dt="2023-05-18T14:41:00.710" v="278" actId="1076"/>
          <ac:spMkLst>
            <pc:docMk/>
            <pc:sldMk cId="2742355483" sldId="447"/>
            <ac:spMk id="17" creationId="{9DB8534F-F1E4-A856-DF6B-4AB172162947}"/>
          </ac:spMkLst>
        </pc:spChg>
        <pc:spChg chg="add mod">
          <ac:chgData name="Leila Scatena Raposo" userId="efd39fea-0d2b-4ae3-883f-65c40e95a1f8" providerId="ADAL" clId="{A6D3CEBC-288A-43E9-99FA-3D589085E984}" dt="2023-05-18T14:41:21.670" v="282" actId="1076"/>
          <ac:spMkLst>
            <pc:docMk/>
            <pc:sldMk cId="2742355483" sldId="447"/>
            <ac:spMk id="19" creationId="{51BD5049-FB10-AB64-B15D-152AF67D174D}"/>
          </ac:spMkLst>
        </pc:spChg>
        <pc:spChg chg="add mod">
          <ac:chgData name="Leila Scatena Raposo" userId="efd39fea-0d2b-4ae3-883f-65c40e95a1f8" providerId="ADAL" clId="{A6D3CEBC-288A-43E9-99FA-3D589085E984}" dt="2023-05-18T14:41:45.240" v="286" actId="1076"/>
          <ac:spMkLst>
            <pc:docMk/>
            <pc:sldMk cId="2742355483" sldId="447"/>
            <ac:spMk id="20" creationId="{91ECE22E-FCD6-46BA-AD55-7A84EBB8BFF4}"/>
          </ac:spMkLst>
        </pc:spChg>
        <pc:spChg chg="add mod">
          <ac:chgData name="Leila Scatena Raposo" userId="efd39fea-0d2b-4ae3-883f-65c40e95a1f8" providerId="ADAL" clId="{A6D3CEBC-288A-43E9-99FA-3D589085E984}" dt="2023-05-18T14:42:10.648" v="290" actId="1076"/>
          <ac:spMkLst>
            <pc:docMk/>
            <pc:sldMk cId="2742355483" sldId="447"/>
            <ac:spMk id="21" creationId="{2B73E1F1-C46A-1BEE-09E5-AF0CCE141B9F}"/>
          </ac:spMkLst>
        </pc:spChg>
        <pc:spChg chg="add mod">
          <ac:chgData name="Leila Scatena Raposo" userId="efd39fea-0d2b-4ae3-883f-65c40e95a1f8" providerId="ADAL" clId="{A6D3CEBC-288A-43E9-99FA-3D589085E984}" dt="2023-05-18T14:42:38.786" v="294" actId="1076"/>
          <ac:spMkLst>
            <pc:docMk/>
            <pc:sldMk cId="2742355483" sldId="447"/>
            <ac:spMk id="22" creationId="{66210639-146C-6C22-5786-D96610175013}"/>
          </ac:spMkLst>
        </pc:spChg>
        <pc:spChg chg="add mod">
          <ac:chgData name="Leila Scatena Raposo" userId="efd39fea-0d2b-4ae3-883f-65c40e95a1f8" providerId="ADAL" clId="{A6D3CEBC-288A-43E9-99FA-3D589085E984}" dt="2023-05-18T14:43:03.322" v="298" actId="1076"/>
          <ac:spMkLst>
            <pc:docMk/>
            <pc:sldMk cId="2742355483" sldId="447"/>
            <ac:spMk id="23" creationId="{DCE00BDF-35E4-991B-0720-EE0F7850CA5A}"/>
          </ac:spMkLst>
        </pc:spChg>
      </pc:sldChg>
      <pc:sldChg chg="addSp modSp">
        <pc:chgData name="Leila Scatena Raposo" userId="efd39fea-0d2b-4ae3-883f-65c40e95a1f8" providerId="ADAL" clId="{A6D3CEBC-288A-43E9-99FA-3D589085E984}" dt="2023-05-18T16:26:21.235" v="540"/>
        <pc:sldMkLst>
          <pc:docMk/>
          <pc:sldMk cId="884965296" sldId="452"/>
        </pc:sldMkLst>
        <pc:spChg chg="add mod">
          <ac:chgData name="Leila Scatena Raposo" userId="efd39fea-0d2b-4ae3-883f-65c40e95a1f8" providerId="ADAL" clId="{A6D3CEBC-288A-43E9-99FA-3D589085E984}" dt="2023-05-18T16:26:21.235" v="540"/>
          <ac:spMkLst>
            <pc:docMk/>
            <pc:sldMk cId="884965296" sldId="452"/>
            <ac:spMk id="4" creationId="{6D8D6290-6ABF-B7E9-28D0-42D8A7FAD806}"/>
          </ac:spMkLst>
        </pc:spChg>
      </pc:sldChg>
      <pc:sldChg chg="del">
        <pc:chgData name="Leila Scatena Raposo" userId="efd39fea-0d2b-4ae3-883f-65c40e95a1f8" providerId="ADAL" clId="{A6D3CEBC-288A-43E9-99FA-3D589085E984}" dt="2023-05-18T16:28:41.543" v="574" actId="47"/>
        <pc:sldMkLst>
          <pc:docMk/>
          <pc:sldMk cId="3468609954" sldId="454"/>
        </pc:sldMkLst>
      </pc:sldChg>
      <pc:sldChg chg="del">
        <pc:chgData name="Leila Scatena Raposo" userId="efd39fea-0d2b-4ae3-883f-65c40e95a1f8" providerId="ADAL" clId="{A6D3CEBC-288A-43E9-99FA-3D589085E984}" dt="2023-05-18T16:28:40.304" v="573" actId="47"/>
        <pc:sldMkLst>
          <pc:docMk/>
          <pc:sldMk cId="2185986610" sldId="455"/>
        </pc:sldMkLst>
      </pc:sldChg>
      <pc:sldChg chg="del">
        <pc:chgData name="Leila Scatena Raposo" userId="efd39fea-0d2b-4ae3-883f-65c40e95a1f8" providerId="ADAL" clId="{A6D3CEBC-288A-43E9-99FA-3D589085E984}" dt="2023-05-18T16:28:42.546" v="575" actId="47"/>
        <pc:sldMkLst>
          <pc:docMk/>
          <pc:sldMk cId="208558366" sldId="456"/>
        </pc:sldMkLst>
      </pc:sldChg>
      <pc:sldChg chg="addSp delSp modSp mod">
        <pc:chgData name="Leila Scatena Raposo" userId="efd39fea-0d2b-4ae3-883f-65c40e95a1f8" providerId="ADAL" clId="{A6D3CEBC-288A-43E9-99FA-3D589085E984}" dt="2023-05-18T16:22:03.233" v="522" actId="1076"/>
        <pc:sldMkLst>
          <pc:docMk/>
          <pc:sldMk cId="20187201" sldId="460"/>
        </pc:sldMkLst>
        <pc:spChg chg="add mod">
          <ac:chgData name="Leila Scatena Raposo" userId="efd39fea-0d2b-4ae3-883f-65c40e95a1f8" providerId="ADAL" clId="{A6D3CEBC-288A-43E9-99FA-3D589085E984}" dt="2023-05-18T16:21:05.914" v="511" actId="1076"/>
          <ac:spMkLst>
            <pc:docMk/>
            <pc:sldMk cId="20187201" sldId="460"/>
            <ac:spMk id="9" creationId="{F6EA51A0-73E0-9966-2265-11A2FDF94B79}"/>
          </ac:spMkLst>
        </pc:spChg>
        <pc:spChg chg="add del mod">
          <ac:chgData name="Leila Scatena Raposo" userId="efd39fea-0d2b-4ae3-883f-65c40e95a1f8" providerId="ADAL" clId="{A6D3CEBC-288A-43E9-99FA-3D589085E984}" dt="2023-05-18T16:21:23.385" v="513" actId="478"/>
          <ac:spMkLst>
            <pc:docMk/>
            <pc:sldMk cId="20187201" sldId="460"/>
            <ac:spMk id="11" creationId="{C57156D9-A024-D5E2-B696-198CC635DCF3}"/>
          </ac:spMkLst>
        </pc:spChg>
        <pc:spChg chg="add del mod">
          <ac:chgData name="Leila Scatena Raposo" userId="efd39fea-0d2b-4ae3-883f-65c40e95a1f8" providerId="ADAL" clId="{A6D3CEBC-288A-43E9-99FA-3D589085E984}" dt="2023-05-18T16:21:50.855" v="517" actId="478"/>
          <ac:spMkLst>
            <pc:docMk/>
            <pc:sldMk cId="20187201" sldId="460"/>
            <ac:spMk id="13" creationId="{ED9294F1-5A72-119F-970E-08B2C09385D0}"/>
          </ac:spMkLst>
        </pc:spChg>
        <pc:picChg chg="add mod">
          <ac:chgData name="Leila Scatena Raposo" userId="efd39fea-0d2b-4ae3-883f-65c40e95a1f8" providerId="ADAL" clId="{A6D3CEBC-288A-43E9-99FA-3D589085E984}" dt="2023-05-18T15:08:04.048" v="343" actId="1076"/>
          <ac:picMkLst>
            <pc:docMk/>
            <pc:sldMk cId="20187201" sldId="460"/>
            <ac:picMk id="6" creationId="{5D8E6394-C316-81F7-4624-113A4AB0AD4B}"/>
          </ac:picMkLst>
        </pc:picChg>
        <pc:picChg chg="add mod">
          <ac:chgData name="Leila Scatena Raposo" userId="efd39fea-0d2b-4ae3-883f-65c40e95a1f8" providerId="ADAL" clId="{A6D3CEBC-288A-43E9-99FA-3D589085E984}" dt="2023-05-18T15:08:30.352" v="350" actId="1076"/>
          <ac:picMkLst>
            <pc:docMk/>
            <pc:sldMk cId="20187201" sldId="460"/>
            <ac:picMk id="8" creationId="{C2EA97CD-68FE-1927-F6BC-B58C9ACE2CDF}"/>
          </ac:picMkLst>
        </pc:picChg>
        <pc:picChg chg="add mod">
          <ac:chgData name="Leila Scatena Raposo" userId="efd39fea-0d2b-4ae3-883f-65c40e95a1f8" providerId="ADAL" clId="{A6D3CEBC-288A-43E9-99FA-3D589085E984}" dt="2023-05-18T16:21:30.235" v="516" actId="1076"/>
          <ac:picMkLst>
            <pc:docMk/>
            <pc:sldMk cId="20187201" sldId="460"/>
            <ac:picMk id="15" creationId="{C4D4F3C9-6AFF-272F-F18D-7DE4F3CEDB92}"/>
          </ac:picMkLst>
        </pc:picChg>
        <pc:picChg chg="mod">
          <ac:chgData name="Leila Scatena Raposo" userId="efd39fea-0d2b-4ae3-883f-65c40e95a1f8" providerId="ADAL" clId="{A6D3CEBC-288A-43E9-99FA-3D589085E984}" dt="2023-05-18T16:21:07.901" v="512" actId="1076"/>
          <ac:picMkLst>
            <pc:docMk/>
            <pc:sldMk cId="20187201" sldId="460"/>
            <ac:picMk id="22" creationId="{55F5CF20-A86C-0915-152E-CD79A49D4850}"/>
          </ac:picMkLst>
        </pc:picChg>
        <pc:picChg chg="del">
          <ac:chgData name="Leila Scatena Raposo" userId="efd39fea-0d2b-4ae3-883f-65c40e95a1f8" providerId="ADAL" clId="{A6D3CEBC-288A-43E9-99FA-3D589085E984}" dt="2023-05-18T15:07:57.351" v="339" actId="478"/>
          <ac:picMkLst>
            <pc:docMk/>
            <pc:sldMk cId="20187201" sldId="460"/>
            <ac:picMk id="24" creationId="{827FB0E2-E5AE-6657-312A-445CDBF48CA1}"/>
          </ac:picMkLst>
        </pc:picChg>
        <pc:picChg chg="mod">
          <ac:chgData name="Leila Scatena Raposo" userId="efd39fea-0d2b-4ae3-883f-65c40e95a1f8" providerId="ADAL" clId="{A6D3CEBC-288A-43E9-99FA-3D589085E984}" dt="2023-05-18T16:22:03.233" v="522" actId="1076"/>
          <ac:picMkLst>
            <pc:docMk/>
            <pc:sldMk cId="20187201" sldId="460"/>
            <ac:picMk id="25" creationId="{D107FC63-DDDF-C4EE-021D-19A94ACFBDE9}"/>
          </ac:picMkLst>
        </pc:picChg>
        <pc:picChg chg="del">
          <ac:chgData name="Leila Scatena Raposo" userId="efd39fea-0d2b-4ae3-883f-65c40e95a1f8" providerId="ADAL" clId="{A6D3CEBC-288A-43E9-99FA-3D589085E984}" dt="2023-05-18T15:08:19.623" v="344" actId="478"/>
          <ac:picMkLst>
            <pc:docMk/>
            <pc:sldMk cId="20187201" sldId="460"/>
            <ac:picMk id="26" creationId="{C2DBB90D-1F27-56CF-7A78-3CD2303EC0FE}"/>
          </ac:picMkLst>
        </pc:picChg>
        <pc:picChg chg="add mod">
          <ac:chgData name="Leila Scatena Raposo" userId="efd39fea-0d2b-4ae3-883f-65c40e95a1f8" providerId="ADAL" clId="{A6D3CEBC-288A-43E9-99FA-3D589085E984}" dt="2023-05-18T16:22:01.960" v="521" actId="1076"/>
          <ac:picMkLst>
            <pc:docMk/>
            <pc:sldMk cId="20187201" sldId="460"/>
            <ac:picMk id="27" creationId="{6B5E0A13-4575-4D28-2C34-45D0612E89B6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20:22.077" v="504" actId="1076"/>
        <pc:sldMkLst>
          <pc:docMk/>
          <pc:sldMk cId="1304481535" sldId="461"/>
        </pc:sldMkLst>
        <pc:spChg chg="add del mod">
          <ac:chgData name="Leila Scatena Raposo" userId="efd39fea-0d2b-4ae3-883f-65c40e95a1f8" providerId="ADAL" clId="{A6D3CEBC-288A-43E9-99FA-3D589085E984}" dt="2023-05-18T16:20:13.666" v="500" actId="478"/>
          <ac:spMkLst>
            <pc:docMk/>
            <pc:sldMk cId="1304481535" sldId="461"/>
            <ac:spMk id="27" creationId="{45D42E6B-53EA-6CA7-75F9-0E9546ECF5E5}"/>
          </ac:spMkLst>
        </pc:spChg>
        <pc:spChg chg="add mod">
          <ac:chgData name="Leila Scatena Raposo" userId="efd39fea-0d2b-4ae3-883f-65c40e95a1f8" providerId="ADAL" clId="{A6D3CEBC-288A-43E9-99FA-3D589085E984}" dt="2023-05-18T16:19:55.733" v="498" actId="1076"/>
          <ac:spMkLst>
            <pc:docMk/>
            <pc:sldMk cId="1304481535" sldId="461"/>
            <ac:spMk id="28" creationId="{6D0439CB-2CBF-2586-CAEA-B99F0C922BCD}"/>
          </ac:spMkLst>
        </pc:spChg>
        <pc:picChg chg="add del mod">
          <ac:chgData name="Leila Scatena Raposo" userId="efd39fea-0d2b-4ae3-883f-65c40e95a1f8" providerId="ADAL" clId="{A6D3CEBC-288A-43E9-99FA-3D589085E984}" dt="2023-05-18T15:10:01.417" v="362" actId="478"/>
          <ac:picMkLst>
            <pc:docMk/>
            <pc:sldMk cId="1304481535" sldId="461"/>
            <ac:picMk id="6" creationId="{07AF37FF-EC8F-B768-3711-5BE91E5969EC}"/>
          </ac:picMkLst>
        </pc:picChg>
        <pc:picChg chg="add mod">
          <ac:chgData name="Leila Scatena Raposo" userId="efd39fea-0d2b-4ae3-883f-65c40e95a1f8" providerId="ADAL" clId="{A6D3CEBC-288A-43E9-99FA-3D589085E984}" dt="2023-05-18T15:09:43.732" v="361" actId="1076"/>
          <ac:picMkLst>
            <pc:docMk/>
            <pc:sldMk cId="1304481535" sldId="461"/>
            <ac:picMk id="8" creationId="{AB32DCEE-40FD-FC2D-B58C-B9E8D40A1F02}"/>
          </ac:picMkLst>
        </pc:picChg>
        <pc:picChg chg="add mod">
          <ac:chgData name="Leila Scatena Raposo" userId="efd39fea-0d2b-4ae3-883f-65c40e95a1f8" providerId="ADAL" clId="{A6D3CEBC-288A-43E9-99FA-3D589085E984}" dt="2023-05-18T15:10:20.712" v="367" actId="1076"/>
          <ac:picMkLst>
            <pc:docMk/>
            <pc:sldMk cId="1304481535" sldId="461"/>
            <ac:picMk id="11" creationId="{DDF435EF-4E74-2C67-271D-C7B19028F467}"/>
          </ac:picMkLst>
        </pc:picChg>
        <pc:picChg chg="add mod">
          <ac:chgData name="Leila Scatena Raposo" userId="efd39fea-0d2b-4ae3-883f-65c40e95a1f8" providerId="ADAL" clId="{A6D3CEBC-288A-43E9-99FA-3D589085E984}" dt="2023-05-18T15:10:36.914" v="373" actId="14100"/>
          <ac:picMkLst>
            <pc:docMk/>
            <pc:sldMk cId="1304481535" sldId="461"/>
            <ac:picMk id="14" creationId="{767610AC-8984-F673-BB3D-589D70F23C75}"/>
          </ac:picMkLst>
        </pc:picChg>
        <pc:picChg chg="add mod">
          <ac:chgData name="Leila Scatena Raposo" userId="efd39fea-0d2b-4ae3-883f-65c40e95a1f8" providerId="ADAL" clId="{A6D3CEBC-288A-43E9-99FA-3D589085E984}" dt="2023-05-18T15:11:01.558" v="377" actId="1076"/>
          <ac:picMkLst>
            <pc:docMk/>
            <pc:sldMk cId="1304481535" sldId="461"/>
            <ac:picMk id="16" creationId="{805EB134-02C1-4E55-E93B-C82BCED29C38}"/>
          </ac:picMkLst>
        </pc:picChg>
        <pc:picChg chg="del">
          <ac:chgData name="Leila Scatena Raposo" userId="efd39fea-0d2b-4ae3-883f-65c40e95a1f8" providerId="ADAL" clId="{A6D3CEBC-288A-43E9-99FA-3D589085E984}" dt="2023-05-18T15:09:37.228" v="358" actId="478"/>
          <ac:picMkLst>
            <pc:docMk/>
            <pc:sldMk cId="1304481535" sldId="461"/>
            <ac:picMk id="22" creationId="{86191004-59B0-A9DC-8CB5-B6438AD757C0}"/>
          </ac:picMkLst>
        </pc:picChg>
        <pc:picChg chg="mod">
          <ac:chgData name="Leila Scatena Raposo" userId="efd39fea-0d2b-4ae3-883f-65c40e95a1f8" providerId="ADAL" clId="{A6D3CEBC-288A-43E9-99FA-3D589085E984}" dt="2023-05-18T16:19:57.934" v="499" actId="1076"/>
          <ac:picMkLst>
            <pc:docMk/>
            <pc:sldMk cId="1304481535" sldId="461"/>
            <ac:picMk id="23" creationId="{8806A43E-A86C-4F07-253F-3D5C0FA57C90}"/>
          </ac:picMkLst>
        </pc:picChg>
        <pc:picChg chg="del">
          <ac:chgData name="Leila Scatena Raposo" userId="efd39fea-0d2b-4ae3-883f-65c40e95a1f8" providerId="ADAL" clId="{A6D3CEBC-288A-43E9-99FA-3D589085E984}" dt="2023-05-18T15:09:09.357" v="351" actId="478"/>
          <ac:picMkLst>
            <pc:docMk/>
            <pc:sldMk cId="1304481535" sldId="461"/>
            <ac:picMk id="24" creationId="{183B4F0D-8D76-E1DC-E354-1F07C195D983}"/>
          </ac:picMkLst>
        </pc:picChg>
        <pc:picChg chg="mod">
          <ac:chgData name="Leila Scatena Raposo" userId="efd39fea-0d2b-4ae3-883f-65c40e95a1f8" providerId="ADAL" clId="{A6D3CEBC-288A-43E9-99FA-3D589085E984}" dt="2023-05-18T16:20:22.077" v="504" actId="1076"/>
          <ac:picMkLst>
            <pc:docMk/>
            <pc:sldMk cId="1304481535" sldId="461"/>
            <ac:picMk id="25" creationId="{2B6D319F-1852-DDC2-2FE6-74CFF1571173}"/>
          </ac:picMkLst>
        </pc:picChg>
        <pc:picChg chg="del">
          <ac:chgData name="Leila Scatena Raposo" userId="efd39fea-0d2b-4ae3-883f-65c40e95a1f8" providerId="ADAL" clId="{A6D3CEBC-288A-43E9-99FA-3D589085E984}" dt="2023-05-18T15:09:10.875" v="352" actId="478"/>
          <ac:picMkLst>
            <pc:docMk/>
            <pc:sldMk cId="1304481535" sldId="461"/>
            <ac:picMk id="26" creationId="{D2E329FF-259B-BDFB-5789-80A1471DF217}"/>
          </ac:picMkLst>
        </pc:picChg>
        <pc:picChg chg="add mod">
          <ac:chgData name="Leila Scatena Raposo" userId="efd39fea-0d2b-4ae3-883f-65c40e95a1f8" providerId="ADAL" clId="{A6D3CEBC-288A-43E9-99FA-3D589085E984}" dt="2023-05-18T16:20:19.813" v="503" actId="1076"/>
          <ac:picMkLst>
            <pc:docMk/>
            <pc:sldMk cId="1304481535" sldId="461"/>
            <ac:picMk id="30" creationId="{DBA1A5DE-BF50-CABF-4658-985D0B5176F5}"/>
          </ac:picMkLst>
        </pc:picChg>
      </pc:sldChg>
      <pc:sldChg chg="addSp delSp modSp mod">
        <pc:chgData name="Leila Scatena Raposo" userId="efd39fea-0d2b-4ae3-883f-65c40e95a1f8" providerId="ADAL" clId="{A6D3CEBC-288A-43E9-99FA-3D589085E984}" dt="2023-05-18T16:18:54.253" v="491" actId="1076"/>
        <pc:sldMkLst>
          <pc:docMk/>
          <pc:sldMk cId="3485333896" sldId="462"/>
        </pc:sldMkLst>
        <pc:spChg chg="add mod">
          <ac:chgData name="Leila Scatena Raposo" userId="efd39fea-0d2b-4ae3-883f-65c40e95a1f8" providerId="ADAL" clId="{A6D3CEBC-288A-43E9-99FA-3D589085E984}" dt="2023-05-18T13:36:41.261" v="60" actId="1076"/>
          <ac:spMkLst>
            <pc:docMk/>
            <pc:sldMk cId="3485333896" sldId="462"/>
            <ac:spMk id="3" creationId="{1F1C9FF6-83BC-F0B2-CAE0-6DAB74C63096}"/>
          </ac:spMkLst>
        </pc:spChg>
        <pc:spChg chg="mod">
          <ac:chgData name="Leila Scatena Raposo" userId="efd39fea-0d2b-4ae3-883f-65c40e95a1f8" providerId="ADAL" clId="{A6D3CEBC-288A-43E9-99FA-3D589085E984}" dt="2023-05-18T13:35:38.917" v="55" actId="1076"/>
          <ac:spMkLst>
            <pc:docMk/>
            <pc:sldMk cId="3485333896" sldId="462"/>
            <ac:spMk id="8" creationId="{C1A2FE00-33E0-8AF8-7B06-E12DF17AB44F}"/>
          </ac:spMkLst>
        </pc:spChg>
        <pc:spChg chg="mod">
          <ac:chgData name="Leila Scatena Raposo" userId="efd39fea-0d2b-4ae3-883f-65c40e95a1f8" providerId="ADAL" clId="{A6D3CEBC-288A-43E9-99FA-3D589085E984}" dt="2023-05-18T13:35:49.928" v="56" actId="1076"/>
          <ac:spMkLst>
            <pc:docMk/>
            <pc:sldMk cId="3485333896" sldId="462"/>
            <ac:spMk id="9" creationId="{E79E0CB4-2AFC-9692-934C-3FE47700C828}"/>
          </ac:spMkLst>
        </pc:spChg>
        <pc:spChg chg="mod">
          <ac:chgData name="Leila Scatena Raposo" userId="efd39fea-0d2b-4ae3-883f-65c40e95a1f8" providerId="ADAL" clId="{A6D3CEBC-288A-43E9-99FA-3D589085E984}" dt="2023-05-18T13:36:02.076" v="57" actId="1076"/>
          <ac:spMkLst>
            <pc:docMk/>
            <pc:sldMk cId="3485333896" sldId="462"/>
            <ac:spMk id="11" creationId="{78DC2B8E-CDDD-7A5E-B294-B89BE0FDDC7C}"/>
          </ac:spMkLst>
        </pc:spChg>
        <pc:spChg chg="del">
          <ac:chgData name="Leila Scatena Raposo" userId="efd39fea-0d2b-4ae3-883f-65c40e95a1f8" providerId="ADAL" clId="{A6D3CEBC-288A-43E9-99FA-3D589085E984}" dt="2023-05-18T13:35:21.531" v="53" actId="478"/>
          <ac:spMkLst>
            <pc:docMk/>
            <pc:sldMk cId="3485333896" sldId="462"/>
            <ac:spMk id="13" creationId="{09B17364-73F8-FA51-CBAD-39093CD1A9D4}"/>
          </ac:spMkLst>
        </pc:spChg>
        <pc:spChg chg="mod">
          <ac:chgData name="Leila Scatena Raposo" userId="efd39fea-0d2b-4ae3-883f-65c40e95a1f8" providerId="ADAL" clId="{A6D3CEBC-288A-43E9-99FA-3D589085E984}" dt="2023-05-18T13:35:30.772" v="54" actId="1076"/>
          <ac:spMkLst>
            <pc:docMk/>
            <pc:sldMk cId="3485333896" sldId="462"/>
            <ac:spMk id="14" creationId="{85B1AD2F-9FFC-D3F1-2026-F36F44D6A5DC}"/>
          </ac:spMkLst>
        </pc:spChg>
        <pc:spChg chg="mod">
          <ac:chgData name="Leila Scatena Raposo" userId="efd39fea-0d2b-4ae3-883f-65c40e95a1f8" providerId="ADAL" clId="{A6D3CEBC-288A-43E9-99FA-3D589085E984}" dt="2023-05-18T13:36:27.014" v="59" actId="1076"/>
          <ac:spMkLst>
            <pc:docMk/>
            <pc:sldMk cId="3485333896" sldId="462"/>
            <ac:spMk id="20" creationId="{CF986F7D-9FF1-96FE-F988-03FFB421857F}"/>
          </ac:spMkLst>
        </pc:spChg>
        <pc:spChg chg="add mod">
          <ac:chgData name="Leila Scatena Raposo" userId="efd39fea-0d2b-4ae3-883f-65c40e95a1f8" providerId="ADAL" clId="{A6D3CEBC-288A-43E9-99FA-3D589085E984}" dt="2023-05-18T16:17:13.355" v="468" actId="1076"/>
          <ac:spMkLst>
            <pc:docMk/>
            <pc:sldMk cId="3485333896" sldId="462"/>
            <ac:spMk id="29" creationId="{E63DAEE9-2FD4-A054-713D-24367CB9C52B}"/>
          </ac:spMkLst>
        </pc:spChg>
        <pc:spChg chg="add del mod">
          <ac:chgData name="Leila Scatena Raposo" userId="efd39fea-0d2b-4ae3-883f-65c40e95a1f8" providerId="ADAL" clId="{A6D3CEBC-288A-43E9-99FA-3D589085E984}" dt="2023-05-18T16:18:42.638" v="487" actId="478"/>
          <ac:spMkLst>
            <pc:docMk/>
            <pc:sldMk cId="3485333896" sldId="462"/>
            <ac:spMk id="30" creationId="{605B7BF7-BE06-27AD-A803-9A173EAF920B}"/>
          </ac:spMkLst>
        </pc:spChg>
        <pc:picChg chg="add mod">
          <ac:chgData name="Leila Scatena Raposo" userId="efd39fea-0d2b-4ae3-883f-65c40e95a1f8" providerId="ADAL" clId="{A6D3CEBC-288A-43E9-99FA-3D589085E984}" dt="2023-05-18T16:12:08.674" v="428" actId="1076"/>
          <ac:picMkLst>
            <pc:docMk/>
            <pc:sldMk cId="3485333896" sldId="462"/>
            <ac:picMk id="6" creationId="{CCF79065-8D5B-1A37-D02E-30BD5BD87A03}"/>
          </ac:picMkLst>
        </pc:picChg>
        <pc:picChg chg="del">
          <ac:chgData name="Leila Scatena Raposo" userId="efd39fea-0d2b-4ae3-883f-65c40e95a1f8" providerId="ADAL" clId="{A6D3CEBC-288A-43E9-99FA-3D589085E984}" dt="2023-05-18T13:35:21.531" v="53" actId="478"/>
          <ac:picMkLst>
            <pc:docMk/>
            <pc:sldMk cId="3485333896" sldId="462"/>
            <ac:picMk id="15" creationId="{CAE96414-3CB5-DDDD-DE0D-6289648AFF05}"/>
          </ac:picMkLst>
        </pc:picChg>
        <pc:picChg chg="mod">
          <ac:chgData name="Leila Scatena Raposo" userId="efd39fea-0d2b-4ae3-883f-65c40e95a1f8" providerId="ADAL" clId="{A6D3CEBC-288A-43E9-99FA-3D589085E984}" dt="2023-05-18T13:35:30.772" v="54" actId="1076"/>
          <ac:picMkLst>
            <pc:docMk/>
            <pc:sldMk cId="3485333896" sldId="462"/>
            <ac:picMk id="16" creationId="{67D0E970-3A48-9B26-0A7A-8DE8B045E0A3}"/>
          </ac:picMkLst>
        </pc:picChg>
        <pc:picChg chg="mod">
          <ac:chgData name="Leila Scatena Raposo" userId="efd39fea-0d2b-4ae3-883f-65c40e95a1f8" providerId="ADAL" clId="{A6D3CEBC-288A-43E9-99FA-3D589085E984}" dt="2023-05-18T16:11:14.572" v="419" actId="1076"/>
          <ac:picMkLst>
            <pc:docMk/>
            <pc:sldMk cId="3485333896" sldId="462"/>
            <ac:picMk id="17" creationId="{2C7468CB-88EF-D5F2-CAD3-3300C1C01F61}"/>
          </ac:picMkLst>
        </pc:picChg>
        <pc:picChg chg="mod">
          <ac:chgData name="Leila Scatena Raposo" userId="efd39fea-0d2b-4ae3-883f-65c40e95a1f8" providerId="ADAL" clId="{A6D3CEBC-288A-43E9-99FA-3D589085E984}" dt="2023-05-18T13:35:49.928" v="56" actId="1076"/>
          <ac:picMkLst>
            <pc:docMk/>
            <pc:sldMk cId="3485333896" sldId="462"/>
            <ac:picMk id="18" creationId="{FF086949-B449-6FC9-F964-E443137BD3A6}"/>
          </ac:picMkLst>
        </pc:picChg>
        <pc:picChg chg="mod">
          <ac:chgData name="Leila Scatena Raposo" userId="efd39fea-0d2b-4ae3-883f-65c40e95a1f8" providerId="ADAL" clId="{A6D3CEBC-288A-43E9-99FA-3D589085E984}" dt="2023-05-18T16:11:45.149" v="423" actId="1076"/>
          <ac:picMkLst>
            <pc:docMk/>
            <pc:sldMk cId="3485333896" sldId="462"/>
            <ac:picMk id="19" creationId="{0FEEF87F-84FC-A424-3FD1-E861C4FE4AC7}"/>
          </ac:picMkLst>
        </pc:picChg>
        <pc:picChg chg="mod">
          <ac:chgData name="Leila Scatena Raposo" userId="efd39fea-0d2b-4ae3-883f-65c40e95a1f8" providerId="ADAL" clId="{A6D3CEBC-288A-43E9-99FA-3D589085E984}" dt="2023-05-18T16:10:50.432" v="415" actId="1076"/>
          <ac:picMkLst>
            <pc:docMk/>
            <pc:sldMk cId="3485333896" sldId="462"/>
            <ac:picMk id="21" creationId="{FECD44B2-FB3F-B25B-BFF7-13DD59923A94}"/>
          </ac:picMkLst>
        </pc:picChg>
        <pc:picChg chg="add mod">
          <ac:chgData name="Leila Scatena Raposo" userId="efd39fea-0d2b-4ae3-883f-65c40e95a1f8" providerId="ADAL" clId="{A6D3CEBC-288A-43E9-99FA-3D589085E984}" dt="2023-05-18T16:10:48.913" v="414" actId="1076"/>
          <ac:picMkLst>
            <pc:docMk/>
            <pc:sldMk cId="3485333896" sldId="462"/>
            <ac:picMk id="22" creationId="{FDB7A6B9-320C-3EC3-B2B9-73CB0B5A2611}"/>
          </ac:picMkLst>
        </pc:picChg>
        <pc:picChg chg="add mod">
          <ac:chgData name="Leila Scatena Raposo" userId="efd39fea-0d2b-4ae3-883f-65c40e95a1f8" providerId="ADAL" clId="{A6D3CEBC-288A-43E9-99FA-3D589085E984}" dt="2023-05-18T16:11:13.275" v="418" actId="1076"/>
          <ac:picMkLst>
            <pc:docMk/>
            <pc:sldMk cId="3485333896" sldId="462"/>
            <ac:picMk id="24" creationId="{9CD8525C-B30C-B785-A04F-AFE7CB462D6C}"/>
          </ac:picMkLst>
        </pc:picChg>
        <pc:picChg chg="add mod">
          <ac:chgData name="Leila Scatena Raposo" userId="efd39fea-0d2b-4ae3-883f-65c40e95a1f8" providerId="ADAL" clId="{A6D3CEBC-288A-43E9-99FA-3D589085E984}" dt="2023-05-18T16:11:43.381" v="422" actId="1076"/>
          <ac:picMkLst>
            <pc:docMk/>
            <pc:sldMk cId="3485333896" sldId="462"/>
            <ac:picMk id="26" creationId="{0CA3B1B0-5281-DA21-4B6B-DD8C0BA148C5}"/>
          </ac:picMkLst>
        </pc:picChg>
        <pc:picChg chg="add mod">
          <ac:chgData name="Leila Scatena Raposo" userId="efd39fea-0d2b-4ae3-883f-65c40e95a1f8" providerId="ADAL" clId="{A6D3CEBC-288A-43E9-99FA-3D589085E984}" dt="2023-05-18T16:12:05.547" v="426" actId="1076"/>
          <ac:picMkLst>
            <pc:docMk/>
            <pc:sldMk cId="3485333896" sldId="462"/>
            <ac:picMk id="28" creationId="{EF85AADE-0201-0321-17C1-DFEA57A3C8B8}"/>
          </ac:picMkLst>
        </pc:picChg>
        <pc:picChg chg="add mod">
          <ac:chgData name="Leila Scatena Raposo" userId="efd39fea-0d2b-4ae3-883f-65c40e95a1f8" providerId="ADAL" clId="{A6D3CEBC-288A-43E9-99FA-3D589085E984}" dt="2023-05-18T16:18:54.253" v="491" actId="1076"/>
          <ac:picMkLst>
            <pc:docMk/>
            <pc:sldMk cId="3485333896" sldId="462"/>
            <ac:picMk id="32" creationId="{87DC6FBF-07BD-ACC9-0981-25FBA21973E1}"/>
          </ac:picMkLst>
        </pc:picChg>
      </pc:sldChg>
      <pc:sldChg chg="del">
        <pc:chgData name="Leila Scatena Raposo" userId="efd39fea-0d2b-4ae3-883f-65c40e95a1f8" providerId="ADAL" clId="{A6D3CEBC-288A-43E9-99FA-3D589085E984}" dt="2023-05-18T13:47:02.439" v="72" actId="47"/>
        <pc:sldMkLst>
          <pc:docMk/>
          <pc:sldMk cId="3031618997" sldId="465"/>
        </pc:sldMkLst>
      </pc:sldChg>
      <pc:sldChg chg="del">
        <pc:chgData name="Leila Scatena Raposo" userId="efd39fea-0d2b-4ae3-883f-65c40e95a1f8" providerId="ADAL" clId="{A6D3CEBC-288A-43E9-99FA-3D589085E984}" dt="2023-05-18T13:47:08.835" v="73" actId="47"/>
        <pc:sldMkLst>
          <pc:docMk/>
          <pc:sldMk cId="3004696965" sldId="466"/>
        </pc:sldMkLst>
      </pc:sldChg>
      <pc:sldChg chg="del">
        <pc:chgData name="Leila Scatena Raposo" userId="efd39fea-0d2b-4ae3-883f-65c40e95a1f8" providerId="ADAL" clId="{A6D3CEBC-288A-43E9-99FA-3D589085E984}" dt="2023-05-18T16:28:46.297" v="578" actId="47"/>
        <pc:sldMkLst>
          <pc:docMk/>
          <pc:sldMk cId="466525304" sldId="467"/>
        </pc:sldMkLst>
      </pc:sldChg>
      <pc:sldChg chg="del">
        <pc:chgData name="Leila Scatena Raposo" userId="efd39fea-0d2b-4ae3-883f-65c40e95a1f8" providerId="ADAL" clId="{A6D3CEBC-288A-43E9-99FA-3D589085E984}" dt="2023-05-18T16:28:47.397" v="579" actId="47"/>
        <pc:sldMkLst>
          <pc:docMk/>
          <pc:sldMk cId="3398242629" sldId="468"/>
        </pc:sldMkLst>
      </pc:sldChg>
      <pc:sldChg chg="addSp modSp mod">
        <pc:chgData name="Leila Scatena Raposo" userId="efd39fea-0d2b-4ae3-883f-65c40e95a1f8" providerId="ADAL" clId="{A6D3CEBC-288A-43E9-99FA-3D589085E984}" dt="2023-05-18T14:13:26.993" v="150" actId="1076"/>
        <pc:sldMkLst>
          <pc:docMk/>
          <pc:sldMk cId="53549322" sldId="471"/>
        </pc:sldMkLst>
        <pc:spChg chg="add mod">
          <ac:chgData name="Leila Scatena Raposo" userId="efd39fea-0d2b-4ae3-883f-65c40e95a1f8" providerId="ADAL" clId="{A6D3CEBC-288A-43E9-99FA-3D589085E984}" dt="2023-05-18T14:13:26.993" v="150" actId="1076"/>
          <ac:spMkLst>
            <pc:docMk/>
            <pc:sldMk cId="53549322" sldId="471"/>
            <ac:spMk id="3" creationId="{2C748634-5D09-74E8-A27B-F7D50F702B4F}"/>
          </ac:spMkLst>
        </pc:spChg>
        <pc:spChg chg="mod">
          <ac:chgData name="Leila Scatena Raposo" userId="efd39fea-0d2b-4ae3-883f-65c40e95a1f8" providerId="ADAL" clId="{A6D3CEBC-288A-43E9-99FA-3D589085E984}" dt="2023-05-18T12:18:19.644" v="6" actId="790"/>
          <ac:spMkLst>
            <pc:docMk/>
            <pc:sldMk cId="53549322" sldId="471"/>
            <ac:spMk id="10" creationId="{F0E3FE82-46FB-51D9-8653-BB71BF12DA22}"/>
          </ac:spMkLst>
        </pc:spChg>
        <pc:picChg chg="mod">
          <ac:chgData name="Leila Scatena Raposo" userId="efd39fea-0d2b-4ae3-883f-65c40e95a1f8" providerId="ADAL" clId="{A6D3CEBC-288A-43E9-99FA-3D589085E984}" dt="2023-05-18T14:12:42.545" v="143" actId="1076"/>
          <ac:picMkLst>
            <pc:docMk/>
            <pc:sldMk cId="53549322" sldId="471"/>
            <ac:picMk id="15" creationId="{D3523DBB-1680-B229-AD33-7A67483030E8}"/>
          </ac:picMkLst>
        </pc:picChg>
      </pc:sldChg>
      <pc:sldChg chg="modSp mod">
        <pc:chgData name="Leila Scatena Raposo" userId="efd39fea-0d2b-4ae3-883f-65c40e95a1f8" providerId="ADAL" clId="{A6D3CEBC-288A-43E9-99FA-3D589085E984}" dt="2023-05-18T12:18:03.873" v="5" actId="790"/>
        <pc:sldMkLst>
          <pc:docMk/>
          <pc:sldMk cId="4177080444" sldId="472"/>
        </pc:sldMkLst>
        <pc:spChg chg="mod">
          <ac:chgData name="Leila Scatena Raposo" userId="efd39fea-0d2b-4ae3-883f-65c40e95a1f8" providerId="ADAL" clId="{A6D3CEBC-288A-43E9-99FA-3D589085E984}" dt="2023-05-18T12:18:03.873" v="5" actId="790"/>
          <ac:spMkLst>
            <pc:docMk/>
            <pc:sldMk cId="4177080444" sldId="472"/>
            <ac:spMk id="10" creationId="{F0E3FE82-46FB-51D9-8653-BB71BF12DA22}"/>
          </ac:spMkLst>
        </pc:spChg>
      </pc:sldChg>
      <pc:sldChg chg="delSp modSp add del mod">
        <pc:chgData name="Leila Scatena Raposo" userId="efd39fea-0d2b-4ae3-883f-65c40e95a1f8" providerId="ADAL" clId="{A6D3CEBC-288A-43E9-99FA-3D589085E984}" dt="2023-05-18T16:28:43.520" v="576" actId="47"/>
        <pc:sldMkLst>
          <pc:docMk/>
          <pc:sldMk cId="3612996018" sldId="473"/>
        </pc:sldMkLst>
        <pc:spChg chg="mod">
          <ac:chgData name="Leila Scatena Raposo" userId="efd39fea-0d2b-4ae3-883f-65c40e95a1f8" providerId="ADAL" clId="{A6D3CEBC-288A-43E9-99FA-3D589085E984}" dt="2023-05-18T13:47:14.727" v="74"/>
          <ac:spMkLst>
            <pc:docMk/>
            <pc:sldMk cId="3612996018" sldId="47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35.791" v="78" actId="20577"/>
          <ac:spMkLst>
            <pc:docMk/>
            <pc:sldMk cId="3612996018" sldId="473"/>
            <ac:spMk id="4" creationId="{CFEA8750-39AF-D49B-D211-D1F18654B365}"/>
          </ac:spMkLst>
        </pc:spChg>
        <pc:grpChg chg="del">
          <ac:chgData name="Leila Scatena Raposo" userId="efd39fea-0d2b-4ae3-883f-65c40e95a1f8" providerId="ADAL" clId="{A6D3CEBC-288A-43E9-99FA-3D589085E984}" dt="2023-05-18T13:47:17.537" v="75" actId="478"/>
          <ac:grpSpMkLst>
            <pc:docMk/>
            <pc:sldMk cId="3612996018" sldId="473"/>
            <ac:grpSpMk id="3" creationId="{657E3449-7151-F26E-9D10-888A84FC2A14}"/>
          </ac:grpSpMkLst>
        </pc:grpChg>
      </pc:sldChg>
      <pc:sldChg chg="modSp add del mod">
        <pc:chgData name="Leila Scatena Raposo" userId="efd39fea-0d2b-4ae3-883f-65c40e95a1f8" providerId="ADAL" clId="{A6D3CEBC-288A-43E9-99FA-3D589085E984}" dt="2023-05-18T16:28:44.710" v="577" actId="47"/>
        <pc:sldMkLst>
          <pc:docMk/>
          <pc:sldMk cId="1451120354" sldId="474"/>
        </pc:sldMkLst>
        <pc:spChg chg="mod">
          <ac:chgData name="Leila Scatena Raposo" userId="efd39fea-0d2b-4ae3-883f-65c40e95a1f8" providerId="ADAL" clId="{A6D3CEBC-288A-43E9-99FA-3D589085E984}" dt="2023-05-18T13:47:23.804" v="76"/>
          <ac:spMkLst>
            <pc:docMk/>
            <pc:sldMk cId="1451120354" sldId="47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A6D3CEBC-288A-43E9-99FA-3D589085E984}" dt="2023-05-18T13:47:41.910" v="80" actId="20577"/>
          <ac:spMkLst>
            <pc:docMk/>
            <pc:sldMk cId="1451120354" sldId="474"/>
            <ac:spMk id="4" creationId="{CFEA8750-39AF-D49B-D211-D1F18654B36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33.661" v="544" actId="478"/>
        <pc:sldMkLst>
          <pc:docMk/>
          <pc:sldMk cId="2354225144" sldId="475"/>
        </pc:sldMkLst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27.927" v="542" actId="478"/>
          <ac:spMkLst>
            <pc:docMk/>
            <pc:sldMk cId="2354225144" sldId="475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33.661" v="544" actId="478"/>
          <ac:spMkLst>
            <pc:docMk/>
            <pc:sldMk cId="2354225144" sldId="475"/>
            <ac:spMk id="7" creationId="{C38450DA-0811-10E7-7CCA-4E00EA28A776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9" creationId="{7866C54B-2885-7E97-AB31-F4824979A46B}"/>
          </ac:spMkLst>
        </pc:spChg>
        <pc:spChg chg="add mod">
          <ac:chgData name="Leila Scatena Raposo" userId="efd39fea-0d2b-4ae3-883f-65c40e95a1f8" providerId="ADAL" clId="{A6D3CEBC-288A-43E9-99FA-3D589085E984}" dt="2023-05-18T16:27:29.054" v="543"/>
          <ac:spMkLst>
            <pc:docMk/>
            <pc:sldMk cId="2354225144" sldId="475"/>
            <ac:spMk id="13" creationId="{C6418E7F-9724-6C1C-9337-90DD3F4C8A45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41.543" v="547"/>
        <pc:sldMkLst>
          <pc:docMk/>
          <pc:sldMk cId="3968771051" sldId="476"/>
        </pc:sldMkLst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38.477" v="545" actId="478"/>
          <ac:spMkLst>
            <pc:docMk/>
            <pc:sldMk cId="3968771051" sldId="476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40.645" v="546" actId="478"/>
          <ac:spMkLst>
            <pc:docMk/>
            <pc:sldMk cId="3968771051" sldId="476"/>
            <ac:spMk id="13" creationId="{C5FABFDB-235E-6D9D-E08A-33B60F2462AC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4" creationId="{FB15929C-BD27-5EA9-E702-3CA5E2F3169D}"/>
          </ac:spMkLst>
        </pc:spChg>
        <pc:spChg chg="add mod">
          <ac:chgData name="Leila Scatena Raposo" userId="efd39fea-0d2b-4ae3-883f-65c40e95a1f8" providerId="ADAL" clId="{A6D3CEBC-288A-43E9-99FA-3D589085E984}" dt="2023-05-18T16:27:41.543" v="547"/>
          <ac:spMkLst>
            <pc:docMk/>
            <pc:sldMk cId="3968771051" sldId="476"/>
            <ac:spMk id="15" creationId="{F62F244F-7392-7D02-C865-0AF279C68A18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0.600" v="550" actId="478"/>
        <pc:sldMkLst>
          <pc:docMk/>
          <pc:sldMk cId="2036713534" sldId="477"/>
        </pc:sldMkLst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46.007" v="548" actId="478"/>
          <ac:spMkLst>
            <pc:docMk/>
            <pc:sldMk cId="2036713534" sldId="477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0.600" v="550" actId="478"/>
          <ac:spMkLst>
            <pc:docMk/>
            <pc:sldMk cId="2036713534" sldId="477"/>
            <ac:spMk id="7" creationId="{F93263C6-D8B6-5322-4FF4-98B9F0FEADC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1" creationId="{B9916EDF-D795-7D2A-9156-B72DF4F3C737}"/>
          </ac:spMkLst>
        </pc:spChg>
        <pc:spChg chg="add mod">
          <ac:chgData name="Leila Scatena Raposo" userId="efd39fea-0d2b-4ae3-883f-65c40e95a1f8" providerId="ADAL" clId="{A6D3CEBC-288A-43E9-99FA-3D589085E984}" dt="2023-05-18T16:27:46.551" v="549"/>
          <ac:spMkLst>
            <pc:docMk/>
            <pc:sldMk cId="2036713534" sldId="477"/>
            <ac:spMk id="13" creationId="{E6640BEC-888C-C76F-4CB9-1C02249F5541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7:57.638" v="553"/>
        <pc:sldMkLst>
          <pc:docMk/>
          <pc:sldMk cId="2725118749" sldId="478"/>
        </pc:sldMkLst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7:55.161" v="551" actId="478"/>
          <ac:spMkLst>
            <pc:docMk/>
            <pc:sldMk cId="2725118749" sldId="478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7:57.085" v="552" actId="478"/>
          <ac:spMkLst>
            <pc:docMk/>
            <pc:sldMk cId="2725118749" sldId="478"/>
            <ac:spMk id="6" creationId="{B1FD6F31-38D7-811E-E21D-37DE386AD4AA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7" creationId="{4CF568E2-3782-142B-AFFC-0139F4196820}"/>
          </ac:spMkLst>
        </pc:spChg>
        <pc:spChg chg="add mod">
          <ac:chgData name="Leila Scatena Raposo" userId="efd39fea-0d2b-4ae3-883f-65c40e95a1f8" providerId="ADAL" clId="{A6D3CEBC-288A-43E9-99FA-3D589085E984}" dt="2023-05-18T16:27:57.638" v="553"/>
          <ac:spMkLst>
            <pc:docMk/>
            <pc:sldMk cId="2725118749" sldId="478"/>
            <ac:spMk id="9" creationId="{E3D66FCB-BD23-5C3F-99A8-EBADB784007A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08.029" v="558"/>
        <pc:sldMkLst>
          <pc:docMk/>
          <pc:sldMk cId="3943296932" sldId="479"/>
        </pc:sldMkLst>
        <pc:spChg chg="del">
          <ac:chgData name="Leila Scatena Raposo" userId="efd39fea-0d2b-4ae3-883f-65c40e95a1f8" providerId="ADAL" clId="{A6D3CEBC-288A-43E9-99FA-3D589085E984}" dt="2023-05-18T16:28:05.363" v="556" actId="478"/>
          <ac:spMkLst>
            <pc:docMk/>
            <pc:sldMk cId="3943296932" sldId="479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03.823" v="555" actId="478"/>
          <ac:spMkLst>
            <pc:docMk/>
            <pc:sldMk cId="3943296932" sldId="479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07.496" v="557" actId="478"/>
          <ac:spMkLst>
            <pc:docMk/>
            <pc:sldMk cId="3943296932" sldId="479"/>
            <ac:spMk id="17" creationId="{560B899C-0121-F597-B413-B7B2753C2F1A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19" creationId="{32B8F004-16DC-F64B-D512-237860260904}"/>
          </ac:spMkLst>
        </pc:spChg>
        <pc:spChg chg="add mod">
          <ac:chgData name="Leila Scatena Raposo" userId="efd39fea-0d2b-4ae3-883f-65c40e95a1f8" providerId="ADAL" clId="{A6D3CEBC-288A-43E9-99FA-3D589085E984}" dt="2023-05-18T16:28:08.029" v="558"/>
          <ac:spMkLst>
            <pc:docMk/>
            <pc:sldMk cId="3943296932" sldId="479"/>
            <ac:spMk id="23" creationId="{7FEAAE1F-0711-98BA-BBBD-7B348512925A}"/>
          </ac:spMkLst>
        </pc:spChg>
        <pc:grpChg chg="del">
          <ac:chgData name="Leila Scatena Raposo" userId="efd39fea-0d2b-4ae3-883f-65c40e95a1f8" providerId="ADAL" clId="{A6D3CEBC-288A-43E9-99FA-3D589085E984}" dt="2023-05-18T16:28:01.538" v="554" actId="478"/>
          <ac:grpSpMkLst>
            <pc:docMk/>
            <pc:sldMk cId="3943296932" sldId="479"/>
            <ac:grpSpMk id="3" creationId="{657E3449-7151-F26E-9D10-888A84FC2A14}"/>
          </ac:grpSpMkLst>
        </pc:grpChg>
      </pc:sldChg>
      <pc:sldChg chg="addSp delSp modSp add mod">
        <pc:chgData name="Leila Scatena Raposo" userId="efd39fea-0d2b-4ae3-883f-65c40e95a1f8" providerId="ADAL" clId="{A6D3CEBC-288A-43E9-99FA-3D589085E984}" dt="2023-05-18T16:28:16.517" v="563"/>
        <pc:sldMkLst>
          <pc:docMk/>
          <pc:sldMk cId="3110944412" sldId="480"/>
        </pc:sldMkLst>
        <pc:spChg chg="del">
          <ac:chgData name="Leila Scatena Raposo" userId="efd39fea-0d2b-4ae3-883f-65c40e95a1f8" providerId="ADAL" clId="{A6D3CEBC-288A-43E9-99FA-3D589085E984}" dt="2023-05-18T16:28:11.737" v="559" actId="478"/>
          <ac:spMkLst>
            <pc:docMk/>
            <pc:sldMk cId="3110944412" sldId="480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16.054" v="562" actId="478"/>
          <ac:spMkLst>
            <pc:docMk/>
            <pc:sldMk cId="3110944412" sldId="480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13.834" v="561" actId="478"/>
          <ac:spMkLst>
            <pc:docMk/>
            <pc:sldMk cId="3110944412" sldId="480"/>
            <ac:spMk id="13" creationId="{E237D009-5BD1-3DF1-1E82-37D6DAAAEDAA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15" creationId="{29ED183E-52D4-6B71-4809-F6FD9EE2C329}"/>
          </ac:spMkLst>
        </pc:spChg>
        <pc:spChg chg="add mod">
          <ac:chgData name="Leila Scatena Raposo" userId="efd39fea-0d2b-4ae3-883f-65c40e95a1f8" providerId="ADAL" clId="{A6D3CEBC-288A-43E9-99FA-3D589085E984}" dt="2023-05-18T16:28:16.517" v="563"/>
          <ac:spMkLst>
            <pc:docMk/>
            <pc:sldMk cId="3110944412" sldId="480"/>
            <ac:spMk id="23" creationId="{50723F69-B60B-183B-B47B-DBBD713CE937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25.315" v="567"/>
        <pc:sldMkLst>
          <pc:docMk/>
          <pc:sldMk cId="3949928748" sldId="481"/>
        </pc:sldMkLst>
        <pc:spChg chg="del">
          <ac:chgData name="Leila Scatena Raposo" userId="efd39fea-0d2b-4ae3-883f-65c40e95a1f8" providerId="ADAL" clId="{A6D3CEBC-288A-43E9-99FA-3D589085E984}" dt="2023-05-18T16:28:20.467" v="564" actId="478"/>
          <ac:spMkLst>
            <pc:docMk/>
            <pc:sldMk cId="3949928748" sldId="481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24.822" v="566" actId="478"/>
          <ac:spMkLst>
            <pc:docMk/>
            <pc:sldMk cId="3949928748" sldId="481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22.961" v="565" actId="478"/>
          <ac:spMkLst>
            <pc:docMk/>
            <pc:sldMk cId="3949928748" sldId="481"/>
            <ac:spMk id="7" creationId="{C34D597B-FE73-56B0-D983-AAAA51A6385A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5" creationId="{7579EB27-7697-DB52-43C6-6BE44FFC7550}"/>
          </ac:spMkLst>
        </pc:spChg>
        <pc:spChg chg="add mod">
          <ac:chgData name="Leila Scatena Raposo" userId="efd39fea-0d2b-4ae3-883f-65c40e95a1f8" providerId="ADAL" clId="{A6D3CEBC-288A-43E9-99FA-3D589085E984}" dt="2023-05-18T16:28:25.315" v="567"/>
          <ac:spMkLst>
            <pc:docMk/>
            <pc:sldMk cId="3949928748" sldId="481"/>
            <ac:spMk id="16" creationId="{FA91A3E9-E329-5914-2127-9BF0C4C452D2}"/>
          </ac:spMkLst>
        </pc:spChg>
      </pc:sldChg>
      <pc:sldChg chg="addSp delSp modSp add mod">
        <pc:chgData name="Leila Scatena Raposo" userId="efd39fea-0d2b-4ae3-883f-65c40e95a1f8" providerId="ADAL" clId="{A6D3CEBC-288A-43E9-99FA-3D589085E984}" dt="2023-05-18T16:28:33.232" v="571"/>
        <pc:sldMkLst>
          <pc:docMk/>
          <pc:sldMk cId="1533614874" sldId="482"/>
        </pc:sldMkLst>
        <pc:spChg chg="del">
          <ac:chgData name="Leila Scatena Raposo" userId="efd39fea-0d2b-4ae3-883f-65c40e95a1f8" providerId="ADAL" clId="{A6D3CEBC-288A-43E9-99FA-3D589085E984}" dt="2023-05-18T16:28:28.967" v="568" actId="478"/>
          <ac:spMkLst>
            <pc:docMk/>
            <pc:sldMk cId="1533614874" sldId="482"/>
            <ac:spMk id="2" creationId="{4BEB3A73-3786-A3B1-2EC5-9EAEFD59015D}"/>
          </ac:spMkLst>
        </pc:spChg>
        <pc:spChg chg="del">
          <ac:chgData name="Leila Scatena Raposo" userId="efd39fea-0d2b-4ae3-883f-65c40e95a1f8" providerId="ADAL" clId="{A6D3CEBC-288A-43E9-99FA-3D589085E984}" dt="2023-05-18T16:28:32.791" v="570" actId="478"/>
          <ac:spMkLst>
            <pc:docMk/>
            <pc:sldMk cId="1533614874" sldId="482"/>
            <ac:spMk id="4" creationId="{CFEA8750-39AF-D49B-D211-D1F18654B365}"/>
          </ac:spMkLst>
        </pc:spChg>
        <pc:spChg chg="add del mod">
          <ac:chgData name="Leila Scatena Raposo" userId="efd39fea-0d2b-4ae3-883f-65c40e95a1f8" providerId="ADAL" clId="{A6D3CEBC-288A-43E9-99FA-3D589085E984}" dt="2023-05-18T16:28:30.740" v="569" actId="478"/>
          <ac:spMkLst>
            <pc:docMk/>
            <pc:sldMk cId="1533614874" sldId="482"/>
            <ac:spMk id="15" creationId="{A6503AC0-7324-76C9-E4E5-155C2FB2CFC6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7" creationId="{6FCB75CD-B6ED-8EBD-D599-77D5C561C7C8}"/>
          </ac:spMkLst>
        </pc:spChg>
        <pc:spChg chg="add mod">
          <ac:chgData name="Leila Scatena Raposo" userId="efd39fea-0d2b-4ae3-883f-65c40e95a1f8" providerId="ADAL" clId="{A6D3CEBC-288A-43E9-99FA-3D589085E984}" dt="2023-05-18T16:28:33.232" v="571"/>
          <ac:spMkLst>
            <pc:docMk/>
            <pc:sldMk cId="1533614874" sldId="482"/>
            <ac:spMk id="19" creationId="{B70EC854-EB75-5D93-F343-73A4A73EAA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Unit 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Diagrama, Texto, Quadro de comunicações&#10;&#10;Descrição gerada automaticamente com confiança média">
            <a:extLst>
              <a:ext uri="{FF2B5EF4-FFF2-40B4-BE49-F238E27FC236}">
                <a16:creationId xmlns:a16="http://schemas.microsoft.com/office/drawing/2014/main" id="{F3CF404C-885A-3BE0-44FC-8CFDB39561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8054"/>
            <a:ext cx="3044952" cy="408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4887685" y="5642109"/>
            <a:ext cx="6719019" cy="117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BIOGRAPHY.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Maya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Angelou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28 fev. 2018. Disponível em: www.biography.com/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writer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maya-angelou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16 jun. 2022.</a:t>
            </a:r>
            <a:endParaRPr lang="pt-BR" sz="1200" dirty="0"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E734B70-A26B-8BBF-CF2D-68D62494FD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980" y="1253420"/>
            <a:ext cx="7148334" cy="435116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B273918-9453-0B84-D118-28F171CE4EFB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Using an online translator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9AF07659-9C31-72D2-F735-82FB8527C7FB}"/>
              </a:ext>
            </a:extLst>
          </p:cNvPr>
          <p:cNvGrpSpPr/>
          <p:nvPr/>
        </p:nvGrpSpPr>
        <p:grpSpPr>
          <a:xfrm>
            <a:off x="1000861" y="3933047"/>
            <a:ext cx="2651242" cy="2492834"/>
            <a:chOff x="667900" y="3626397"/>
            <a:chExt cx="2651242" cy="249283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81F1DCD-3297-1DC5-0032-C68B2FA0825F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2031325"/>
            </a:xfrm>
            <a:custGeom>
              <a:avLst/>
              <a:gdLst>
                <a:gd name="connsiteX0" fmla="*/ 0 w 2479897"/>
                <a:gd name="connsiteY0" fmla="*/ 0 h 2031325"/>
                <a:gd name="connsiteX1" fmla="*/ 2479897 w 2479897"/>
                <a:gd name="connsiteY1" fmla="*/ 0 h 2031325"/>
                <a:gd name="connsiteX2" fmla="*/ 2479897 w 2479897"/>
                <a:gd name="connsiteY2" fmla="*/ 2031325 h 2031325"/>
                <a:gd name="connsiteX3" fmla="*/ 0 w 2479897"/>
                <a:gd name="connsiteY3" fmla="*/ 2031325 h 2031325"/>
                <a:gd name="connsiteX4" fmla="*/ 0 w 2479897"/>
                <a:gd name="connsiteY4" fmla="*/ 0 h 203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2031325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567536" y="761884"/>
                    <a:pt x="2407218" y="1805637"/>
                    <a:pt x="2479897" y="2031325"/>
                  </a:cubicBezTo>
                  <a:cubicBezTo>
                    <a:pt x="1885487" y="1983094"/>
                    <a:pt x="615490" y="2115780"/>
                    <a:pt x="0" y="2031325"/>
                  </a:cubicBezTo>
                  <a:cubicBezTo>
                    <a:pt x="-38581" y="1603883"/>
                    <a:pt x="63341" y="1005498"/>
                    <a:pt x="0" y="0"/>
                  </a:cubicBezTo>
                  <a:close/>
                </a:path>
                <a:path w="2479897" h="2031325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347015" y="349898"/>
                    <a:pt x="2564848" y="1319597"/>
                    <a:pt x="2479897" y="2031325"/>
                  </a:cubicBezTo>
                  <a:cubicBezTo>
                    <a:pt x="1449412" y="2165925"/>
                    <a:pt x="765963" y="1874129"/>
                    <a:pt x="0" y="2031325"/>
                  </a:cubicBezTo>
                  <a:cubicBezTo>
                    <a:pt x="-20187" y="1074938"/>
                    <a:pt x="-152480" y="69029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Observe se uma mesma</a:t>
              </a:r>
            </a:p>
            <a:p>
              <a:r>
                <a:rPr lang="pt-BR" dirty="0"/>
                <a:t>palavra ou expressão tem mais de um significado possível e escolha a melhor tradução a partir do seu contexto de uso.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531A4BE7-4BF8-DE5A-2157-0A8CEB95E0A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912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0A6C7D-F671-26C8-0592-B84197A249D2}"/>
              </a:ext>
            </a:extLst>
          </p:cNvPr>
          <p:cNvSpPr txBox="1"/>
          <p:nvPr/>
        </p:nvSpPr>
        <p:spPr>
          <a:xfrm>
            <a:off x="477366" y="3045095"/>
            <a:ext cx="3696175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Ella Fitzgerald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was an American singer.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F2F2E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William Shakespeare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was an English playwright.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F2F2E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Martin Luther King, Jr.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was an American activist.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2F2F2E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F2F2E"/>
                </a:solidFill>
                <a:effectLst/>
                <a:latin typeface="+mj-lt"/>
              </a:rPr>
              <a:t>Emmeline Pankhurst </a:t>
            </a:r>
            <a:r>
              <a:rPr lang="en-US" dirty="0">
                <a:solidFill>
                  <a:srgbClr val="2F2F2E"/>
                </a:solidFill>
                <a:effectLst/>
                <a:latin typeface="+mj-lt"/>
              </a:rPr>
              <a:t>was an English activist.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4764744" y="273334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8DE60F7-03C4-6FED-EB76-BC51E929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31" y="114821"/>
            <a:ext cx="1969250" cy="244496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A7711EF-CB91-9D16-6DA5-B4EE7A11F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383" y="114821"/>
            <a:ext cx="1969250" cy="242030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AF1332D-6F0A-73AF-D399-40A218020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017" y="3308183"/>
            <a:ext cx="2030170" cy="253201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AAF42FC-4C88-EA8A-0A79-48A2D746868A}"/>
              </a:ext>
            </a:extLst>
          </p:cNvPr>
          <p:cNvSpPr txBox="1"/>
          <p:nvPr/>
        </p:nvSpPr>
        <p:spPr>
          <a:xfrm>
            <a:off x="5452064" y="2566676"/>
            <a:ext cx="2277729" cy="830997"/>
          </a:xfrm>
          <a:custGeom>
            <a:avLst/>
            <a:gdLst>
              <a:gd name="connsiteX0" fmla="*/ 0 w 2277729"/>
              <a:gd name="connsiteY0" fmla="*/ 0 h 830997"/>
              <a:gd name="connsiteX1" fmla="*/ 2277729 w 2277729"/>
              <a:gd name="connsiteY1" fmla="*/ 0 h 830997"/>
              <a:gd name="connsiteX2" fmla="*/ 2277729 w 2277729"/>
              <a:gd name="connsiteY2" fmla="*/ 830997 h 830997"/>
              <a:gd name="connsiteX3" fmla="*/ 0 w 2277729"/>
              <a:gd name="connsiteY3" fmla="*/ 830997 h 830997"/>
              <a:gd name="connsiteX4" fmla="*/ 0 w 2277729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729" h="830997" fill="none" extrusionOk="0">
                <a:moveTo>
                  <a:pt x="0" y="0"/>
                </a:moveTo>
                <a:cubicBezTo>
                  <a:pt x="987485" y="-49533"/>
                  <a:pt x="1979537" y="-14809"/>
                  <a:pt x="2277729" y="0"/>
                </a:cubicBezTo>
                <a:cubicBezTo>
                  <a:pt x="2242341" y="192764"/>
                  <a:pt x="2275436" y="611841"/>
                  <a:pt x="2277729" y="830997"/>
                </a:cubicBezTo>
                <a:cubicBezTo>
                  <a:pt x="1172373" y="782766"/>
                  <a:pt x="1020155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277729" h="830997" stroke="0" extrusionOk="0">
                <a:moveTo>
                  <a:pt x="0" y="0"/>
                </a:moveTo>
                <a:cubicBezTo>
                  <a:pt x="926961" y="118645"/>
                  <a:pt x="1304762" y="116012"/>
                  <a:pt x="2277729" y="0"/>
                </a:cubicBezTo>
                <a:cubicBezTo>
                  <a:pt x="2279855" y="113011"/>
                  <a:pt x="2317219" y="601367"/>
                  <a:pt x="2277729" y="830997"/>
                </a:cubicBezTo>
                <a:cubicBezTo>
                  <a:pt x="1885317" y="965597"/>
                  <a:pt x="90947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Ella Fitzgerald</a:t>
            </a:r>
          </a:p>
          <a:p>
            <a:pPr algn="ctr"/>
            <a:r>
              <a:rPr lang="pt-BR" sz="2400" dirty="0"/>
              <a:t>(1917-1996)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DBC29F0-4822-22A6-DBDF-C2C1E6606FCE}"/>
              </a:ext>
            </a:extLst>
          </p:cNvPr>
          <p:cNvSpPr txBox="1"/>
          <p:nvPr/>
        </p:nvSpPr>
        <p:spPr>
          <a:xfrm>
            <a:off x="5335859" y="5857292"/>
            <a:ext cx="2742921" cy="830997"/>
          </a:xfrm>
          <a:custGeom>
            <a:avLst/>
            <a:gdLst>
              <a:gd name="connsiteX0" fmla="*/ 0 w 2742921"/>
              <a:gd name="connsiteY0" fmla="*/ 0 h 830997"/>
              <a:gd name="connsiteX1" fmla="*/ 2742921 w 2742921"/>
              <a:gd name="connsiteY1" fmla="*/ 0 h 830997"/>
              <a:gd name="connsiteX2" fmla="*/ 2742921 w 2742921"/>
              <a:gd name="connsiteY2" fmla="*/ 830997 h 830997"/>
              <a:gd name="connsiteX3" fmla="*/ 0 w 2742921"/>
              <a:gd name="connsiteY3" fmla="*/ 830997 h 830997"/>
              <a:gd name="connsiteX4" fmla="*/ 0 w 274292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921" h="830997" fill="none" extrusionOk="0">
                <a:moveTo>
                  <a:pt x="0" y="0"/>
                </a:moveTo>
                <a:cubicBezTo>
                  <a:pt x="827184" y="-49533"/>
                  <a:pt x="2051469" y="-14809"/>
                  <a:pt x="2742921" y="0"/>
                </a:cubicBezTo>
                <a:cubicBezTo>
                  <a:pt x="2707533" y="192764"/>
                  <a:pt x="2740628" y="611841"/>
                  <a:pt x="2742921" y="830997"/>
                </a:cubicBezTo>
                <a:cubicBezTo>
                  <a:pt x="2081620" y="782766"/>
                  <a:pt x="43298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742921" h="830997" stroke="0" extrusionOk="0">
                <a:moveTo>
                  <a:pt x="0" y="0"/>
                </a:moveTo>
                <a:cubicBezTo>
                  <a:pt x="559083" y="118645"/>
                  <a:pt x="2353466" y="116012"/>
                  <a:pt x="2742921" y="0"/>
                </a:cubicBezTo>
                <a:cubicBezTo>
                  <a:pt x="2745047" y="113011"/>
                  <a:pt x="2782411" y="601367"/>
                  <a:pt x="2742921" y="830997"/>
                </a:cubicBezTo>
                <a:cubicBezTo>
                  <a:pt x="2275652" y="965597"/>
                  <a:pt x="1053163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Martin Luther</a:t>
            </a:r>
          </a:p>
          <a:p>
            <a:pPr algn="ctr"/>
            <a:r>
              <a:rPr lang="pt-BR" sz="2400" dirty="0"/>
              <a:t>King, Jr. (1929-1968)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2967E0F2-924A-4579-32E2-5811292EF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163" y="3429000"/>
            <a:ext cx="1917687" cy="237017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C30412F-9D12-3341-B251-737C8573A0C7}"/>
              </a:ext>
            </a:extLst>
          </p:cNvPr>
          <p:cNvSpPr txBox="1"/>
          <p:nvPr/>
        </p:nvSpPr>
        <p:spPr>
          <a:xfrm>
            <a:off x="8261547" y="2559789"/>
            <a:ext cx="2742921" cy="830997"/>
          </a:xfrm>
          <a:custGeom>
            <a:avLst/>
            <a:gdLst>
              <a:gd name="connsiteX0" fmla="*/ 0 w 2742921"/>
              <a:gd name="connsiteY0" fmla="*/ 0 h 830997"/>
              <a:gd name="connsiteX1" fmla="*/ 2742921 w 2742921"/>
              <a:gd name="connsiteY1" fmla="*/ 0 h 830997"/>
              <a:gd name="connsiteX2" fmla="*/ 2742921 w 2742921"/>
              <a:gd name="connsiteY2" fmla="*/ 830997 h 830997"/>
              <a:gd name="connsiteX3" fmla="*/ 0 w 2742921"/>
              <a:gd name="connsiteY3" fmla="*/ 830997 h 830997"/>
              <a:gd name="connsiteX4" fmla="*/ 0 w 274292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921" h="830997" fill="none" extrusionOk="0">
                <a:moveTo>
                  <a:pt x="0" y="0"/>
                </a:moveTo>
                <a:cubicBezTo>
                  <a:pt x="827184" y="-49533"/>
                  <a:pt x="2051469" y="-14809"/>
                  <a:pt x="2742921" y="0"/>
                </a:cubicBezTo>
                <a:cubicBezTo>
                  <a:pt x="2707533" y="192764"/>
                  <a:pt x="2740628" y="611841"/>
                  <a:pt x="2742921" y="830997"/>
                </a:cubicBezTo>
                <a:cubicBezTo>
                  <a:pt x="2081620" y="782766"/>
                  <a:pt x="43298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742921" h="830997" stroke="0" extrusionOk="0">
                <a:moveTo>
                  <a:pt x="0" y="0"/>
                </a:moveTo>
                <a:cubicBezTo>
                  <a:pt x="559083" y="118645"/>
                  <a:pt x="2353466" y="116012"/>
                  <a:pt x="2742921" y="0"/>
                </a:cubicBezTo>
                <a:cubicBezTo>
                  <a:pt x="2745047" y="113011"/>
                  <a:pt x="2782411" y="601367"/>
                  <a:pt x="2742921" y="830997"/>
                </a:cubicBezTo>
                <a:cubicBezTo>
                  <a:pt x="2275652" y="965597"/>
                  <a:pt x="1053163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William Shakespeare</a:t>
            </a:r>
          </a:p>
          <a:p>
            <a:pPr algn="ctr"/>
            <a:r>
              <a:rPr lang="pt-BR" sz="2400" dirty="0"/>
              <a:t>(1564-1616)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CF87756-223E-BABD-5E5E-AB9CE95981BF}"/>
              </a:ext>
            </a:extLst>
          </p:cNvPr>
          <p:cNvSpPr txBox="1"/>
          <p:nvPr/>
        </p:nvSpPr>
        <p:spPr>
          <a:xfrm>
            <a:off x="8317995" y="5857292"/>
            <a:ext cx="2742921" cy="830997"/>
          </a:xfrm>
          <a:custGeom>
            <a:avLst/>
            <a:gdLst>
              <a:gd name="connsiteX0" fmla="*/ 0 w 2742921"/>
              <a:gd name="connsiteY0" fmla="*/ 0 h 830997"/>
              <a:gd name="connsiteX1" fmla="*/ 2742921 w 2742921"/>
              <a:gd name="connsiteY1" fmla="*/ 0 h 830997"/>
              <a:gd name="connsiteX2" fmla="*/ 2742921 w 2742921"/>
              <a:gd name="connsiteY2" fmla="*/ 830997 h 830997"/>
              <a:gd name="connsiteX3" fmla="*/ 0 w 2742921"/>
              <a:gd name="connsiteY3" fmla="*/ 830997 h 830997"/>
              <a:gd name="connsiteX4" fmla="*/ 0 w 2742921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2921" h="830997" fill="none" extrusionOk="0">
                <a:moveTo>
                  <a:pt x="0" y="0"/>
                </a:moveTo>
                <a:cubicBezTo>
                  <a:pt x="827184" y="-49533"/>
                  <a:pt x="2051469" y="-14809"/>
                  <a:pt x="2742921" y="0"/>
                </a:cubicBezTo>
                <a:cubicBezTo>
                  <a:pt x="2707533" y="192764"/>
                  <a:pt x="2740628" y="611841"/>
                  <a:pt x="2742921" y="830997"/>
                </a:cubicBezTo>
                <a:cubicBezTo>
                  <a:pt x="2081620" y="782766"/>
                  <a:pt x="432983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742921" h="830997" stroke="0" extrusionOk="0">
                <a:moveTo>
                  <a:pt x="0" y="0"/>
                </a:moveTo>
                <a:cubicBezTo>
                  <a:pt x="559083" y="118645"/>
                  <a:pt x="2353466" y="116012"/>
                  <a:pt x="2742921" y="0"/>
                </a:cubicBezTo>
                <a:cubicBezTo>
                  <a:pt x="2745047" y="113011"/>
                  <a:pt x="2782411" y="601367"/>
                  <a:pt x="2742921" y="830997"/>
                </a:cubicBezTo>
                <a:cubicBezTo>
                  <a:pt x="2275652" y="965597"/>
                  <a:pt x="1053163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Emmeline Pankhurst</a:t>
            </a:r>
          </a:p>
          <a:p>
            <a:pPr algn="ctr"/>
            <a:r>
              <a:rPr lang="pt-BR" sz="2400" dirty="0"/>
              <a:t>(1858-1928)</a:t>
            </a:r>
          </a:p>
        </p:txBody>
      </p:sp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B14F070D-0CA2-B6D1-67A0-031E955172A9}"/>
              </a:ext>
            </a:extLst>
          </p:cNvPr>
          <p:cNvSpPr txBox="1">
            <a:spLocks/>
          </p:cNvSpPr>
          <p:nvPr/>
        </p:nvSpPr>
        <p:spPr>
          <a:xfrm>
            <a:off x="5261317" y="6204857"/>
            <a:ext cx="5725551" cy="508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RSC.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 midsummer night’s dream is a play about love and magic.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www.rsc.org.uk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shakespeare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learning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-zone/a-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midsummer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nights-dream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15 jun. 2022.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F9591A1-880B-ADCA-4B74-65CCAEF1245F}"/>
              </a:ext>
            </a:extLst>
          </p:cNvPr>
          <p:cNvSpPr/>
          <p:nvPr/>
        </p:nvSpPr>
        <p:spPr>
          <a:xfrm>
            <a:off x="5771418" y="429212"/>
            <a:ext cx="620110" cy="95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4F6153F-37CB-A601-ADAD-824EC9F487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107" y="101313"/>
            <a:ext cx="5043901" cy="610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7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3363974" cy="2092725"/>
            <a:chOff x="667900" y="3626397"/>
            <a:chExt cx="3363974" cy="2092725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3192630" cy="1631216"/>
            </a:xfrm>
            <a:custGeom>
              <a:avLst/>
              <a:gdLst>
                <a:gd name="connsiteX0" fmla="*/ 0 w 3192630"/>
                <a:gd name="connsiteY0" fmla="*/ 0 h 1631216"/>
                <a:gd name="connsiteX1" fmla="*/ 3192630 w 3192630"/>
                <a:gd name="connsiteY1" fmla="*/ 0 h 1631216"/>
                <a:gd name="connsiteX2" fmla="*/ 3192630 w 3192630"/>
                <a:gd name="connsiteY2" fmla="*/ 1631216 h 1631216"/>
                <a:gd name="connsiteX3" fmla="*/ 0 w 3192630"/>
                <a:gd name="connsiteY3" fmla="*/ 1631216 h 1631216"/>
                <a:gd name="connsiteX4" fmla="*/ 0 w 3192630"/>
                <a:gd name="connsiteY4" fmla="*/ 0 h 163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2630" h="1631216" fill="none" extrusionOk="0">
                  <a:moveTo>
                    <a:pt x="0" y="0"/>
                  </a:moveTo>
                  <a:cubicBezTo>
                    <a:pt x="651281" y="-49533"/>
                    <a:pt x="2315027" y="-14809"/>
                    <a:pt x="3192630" y="0"/>
                  </a:cubicBezTo>
                  <a:cubicBezTo>
                    <a:pt x="3162457" y="683410"/>
                    <a:pt x="3322693" y="853905"/>
                    <a:pt x="3192630" y="1631216"/>
                  </a:cubicBezTo>
                  <a:cubicBezTo>
                    <a:pt x="2278405" y="1582985"/>
                    <a:pt x="1590796" y="1715671"/>
                    <a:pt x="0" y="1631216"/>
                  </a:cubicBezTo>
                  <a:cubicBezTo>
                    <a:pt x="52306" y="936493"/>
                    <a:pt x="-35816" y="351411"/>
                    <a:pt x="0" y="0"/>
                  </a:cubicBezTo>
                  <a:close/>
                </a:path>
                <a:path w="3192630" h="1631216" stroke="0" extrusionOk="0">
                  <a:moveTo>
                    <a:pt x="0" y="0"/>
                  </a:moveTo>
                  <a:cubicBezTo>
                    <a:pt x="992323" y="118645"/>
                    <a:pt x="1638128" y="116012"/>
                    <a:pt x="3192630" y="0"/>
                  </a:cubicBezTo>
                  <a:cubicBezTo>
                    <a:pt x="3160988" y="320625"/>
                    <a:pt x="3220446" y="1228454"/>
                    <a:pt x="3192630" y="1631216"/>
                  </a:cubicBezTo>
                  <a:cubicBezTo>
                    <a:pt x="2317439" y="1765816"/>
                    <a:pt x="1042768" y="1474020"/>
                    <a:pt x="0" y="1631216"/>
                  </a:cubicBezTo>
                  <a:cubicBezTo>
                    <a:pt x="-27276" y="1257373"/>
                    <a:pt x="24246" y="17139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Busque antecipar o</a:t>
              </a:r>
            </a:p>
            <a:p>
              <a:r>
                <a:rPr lang="pt-BR" sz="2000" dirty="0"/>
                <a:t>sentido global de textos em língua inglesa com base na observação de títulos e imagens.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0B3632A-3D4D-3FAA-89DE-F70D5A2FF9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850" y="1"/>
            <a:ext cx="5487864" cy="5917258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5138058" y="5823458"/>
            <a:ext cx="5645726" cy="89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NEWZ HOOK.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Amanda Gorman, first U.S. National Youth Poet Laureate, does not see her disability as a weakness.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22 jan. 2021. Disponível em: https://newzhook.com/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story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/amanda-gorman-first-u-s-national-youth-poet-laureate-does-not-see-her-disability-as-a-weakness/. Acesso em: 16 jun. 2022.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5813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643467" y="3348566"/>
            <a:ext cx="2651242" cy="2215835"/>
            <a:chOff x="667900" y="3626397"/>
            <a:chExt cx="2651242" cy="2215835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1754326"/>
            </a:xfrm>
            <a:custGeom>
              <a:avLst/>
              <a:gdLst>
                <a:gd name="connsiteX0" fmla="*/ 0 w 2479897"/>
                <a:gd name="connsiteY0" fmla="*/ 0 h 1754326"/>
                <a:gd name="connsiteX1" fmla="*/ 2479897 w 2479897"/>
                <a:gd name="connsiteY1" fmla="*/ 0 h 1754326"/>
                <a:gd name="connsiteX2" fmla="*/ 2479897 w 2479897"/>
                <a:gd name="connsiteY2" fmla="*/ 1754326 h 1754326"/>
                <a:gd name="connsiteX3" fmla="*/ 0 w 2479897"/>
                <a:gd name="connsiteY3" fmla="*/ 1754326 h 1754326"/>
                <a:gd name="connsiteX4" fmla="*/ 0 w 2479897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1754326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393743" y="733881"/>
                    <a:pt x="2608880" y="965267"/>
                    <a:pt x="2479897" y="1754326"/>
                  </a:cubicBezTo>
                  <a:cubicBezTo>
                    <a:pt x="1885487" y="1706095"/>
                    <a:pt x="615490" y="1838781"/>
                    <a:pt x="0" y="1754326"/>
                  </a:cubicBezTo>
                  <a:cubicBezTo>
                    <a:pt x="130282" y="1391613"/>
                    <a:pt x="87306" y="793424"/>
                    <a:pt x="0" y="0"/>
                  </a:cubicBezTo>
                  <a:close/>
                </a:path>
                <a:path w="2479897" h="1754326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497171" y="469620"/>
                    <a:pt x="2368151" y="1143791"/>
                    <a:pt x="2479897" y="1754326"/>
                  </a:cubicBezTo>
                  <a:cubicBezTo>
                    <a:pt x="1449412" y="1888926"/>
                    <a:pt x="765963" y="1597130"/>
                    <a:pt x="0" y="1754326"/>
                  </a:cubicBezTo>
                  <a:cubicBezTo>
                    <a:pt x="111227" y="936605"/>
                    <a:pt x="-8620" y="29350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Ative seu conhecimento prévio sobre o tema do texto para favorecer o estabelecimento de hipóteses sobre o que será lido.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85E22AF-04F2-9EDF-E22A-28651BB58B81}"/>
              </a:ext>
            </a:extLst>
          </p:cNvPr>
          <p:cNvGrpSpPr/>
          <p:nvPr/>
        </p:nvGrpSpPr>
        <p:grpSpPr>
          <a:xfrm>
            <a:off x="4128342" y="1017372"/>
            <a:ext cx="1728172" cy="2492834"/>
            <a:chOff x="667900" y="3626397"/>
            <a:chExt cx="1728172" cy="2492834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07300944-E92A-BACB-9C6C-4D27781DC56C}"/>
                </a:ext>
              </a:extLst>
            </p:cNvPr>
            <p:cNvSpPr txBox="1"/>
            <p:nvPr/>
          </p:nvSpPr>
          <p:spPr>
            <a:xfrm>
              <a:off x="690355" y="4087906"/>
              <a:ext cx="1705717" cy="2031325"/>
            </a:xfrm>
            <a:custGeom>
              <a:avLst/>
              <a:gdLst>
                <a:gd name="connsiteX0" fmla="*/ 0 w 1705717"/>
                <a:gd name="connsiteY0" fmla="*/ 0 h 2031325"/>
                <a:gd name="connsiteX1" fmla="*/ 1705717 w 1705717"/>
                <a:gd name="connsiteY1" fmla="*/ 0 h 2031325"/>
                <a:gd name="connsiteX2" fmla="*/ 1705717 w 1705717"/>
                <a:gd name="connsiteY2" fmla="*/ 2031325 h 2031325"/>
                <a:gd name="connsiteX3" fmla="*/ 0 w 1705717"/>
                <a:gd name="connsiteY3" fmla="*/ 2031325 h 2031325"/>
                <a:gd name="connsiteX4" fmla="*/ 0 w 1705717"/>
                <a:gd name="connsiteY4" fmla="*/ 0 h 203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717" h="2031325" fill="none" extrusionOk="0">
                  <a:moveTo>
                    <a:pt x="0" y="0"/>
                  </a:moveTo>
                  <a:cubicBezTo>
                    <a:pt x="381749" y="66179"/>
                    <a:pt x="1232541" y="-120411"/>
                    <a:pt x="1705717" y="0"/>
                  </a:cubicBezTo>
                  <a:cubicBezTo>
                    <a:pt x="1793356" y="761884"/>
                    <a:pt x="1633038" y="1805637"/>
                    <a:pt x="1705717" y="2031325"/>
                  </a:cubicBezTo>
                  <a:cubicBezTo>
                    <a:pt x="1383098" y="2057125"/>
                    <a:pt x="571883" y="1951788"/>
                    <a:pt x="0" y="2031325"/>
                  </a:cubicBezTo>
                  <a:cubicBezTo>
                    <a:pt x="-38581" y="1603883"/>
                    <a:pt x="63341" y="1005498"/>
                    <a:pt x="0" y="0"/>
                  </a:cubicBezTo>
                  <a:close/>
                </a:path>
                <a:path w="1705717" h="2031325" stroke="0" extrusionOk="0">
                  <a:moveTo>
                    <a:pt x="0" y="0"/>
                  </a:moveTo>
                  <a:cubicBezTo>
                    <a:pt x="684948" y="136060"/>
                    <a:pt x="1204383" y="149351"/>
                    <a:pt x="1705717" y="0"/>
                  </a:cubicBezTo>
                  <a:cubicBezTo>
                    <a:pt x="1572835" y="349898"/>
                    <a:pt x="1790668" y="1319597"/>
                    <a:pt x="1705717" y="2031325"/>
                  </a:cubicBezTo>
                  <a:cubicBezTo>
                    <a:pt x="1359152" y="2009304"/>
                    <a:pt x="274243" y="1880420"/>
                    <a:pt x="0" y="2031325"/>
                  </a:cubicBezTo>
                  <a:cubicBezTo>
                    <a:pt x="-20187" y="1074938"/>
                    <a:pt x="-152480" y="69029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Preste atenção aos subtítulos para</a:t>
              </a:r>
            </a:p>
            <a:p>
              <a:r>
                <a:rPr lang="pt-BR" dirty="0"/>
                <a:t>compreender</a:t>
              </a:r>
            </a:p>
            <a:p>
              <a:r>
                <a:rPr lang="pt-BR" dirty="0"/>
                <a:t>melhor a</a:t>
              </a:r>
            </a:p>
            <a:p>
              <a:r>
                <a:rPr lang="pt-BR" dirty="0"/>
                <a:t>organização das</a:t>
              </a:r>
            </a:p>
            <a:p>
              <a:r>
                <a:rPr lang="pt-BR" dirty="0"/>
                <a:t>ideias no texto.</a:t>
              </a:r>
            </a:p>
          </p:txBody>
        </p:sp>
        <p:sp>
          <p:nvSpPr>
            <p:cNvPr id="8" name="Pentágono 7">
              <a:extLst>
                <a:ext uri="{FF2B5EF4-FFF2-40B4-BE49-F238E27FC236}">
                  <a16:creationId xmlns:a16="http://schemas.microsoft.com/office/drawing/2014/main" id="{3EE1FC33-F139-F364-974C-827686B00F8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A8E0F01C-0E18-7C1B-D603-8ECDA4A6BC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2282" y="804525"/>
            <a:ext cx="4654297" cy="5248949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218C298A-04CF-1A8D-1990-44AC1D2F20BE}"/>
              </a:ext>
            </a:extLst>
          </p:cNvPr>
          <p:cNvGrpSpPr/>
          <p:nvPr/>
        </p:nvGrpSpPr>
        <p:grpSpPr>
          <a:xfrm>
            <a:off x="10294584" y="120259"/>
            <a:ext cx="1667357" cy="1940534"/>
            <a:chOff x="966358" y="3624700"/>
            <a:chExt cx="1667357" cy="1940534"/>
          </a:xfrm>
        </p:grpSpPr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9AD7A957-4ED9-3A03-054B-7B30A0295DFA}"/>
                </a:ext>
              </a:extLst>
            </p:cNvPr>
            <p:cNvSpPr txBox="1"/>
            <p:nvPr/>
          </p:nvSpPr>
          <p:spPr>
            <a:xfrm>
              <a:off x="966358" y="4087906"/>
              <a:ext cx="1667357" cy="1477328"/>
            </a:xfrm>
            <a:custGeom>
              <a:avLst/>
              <a:gdLst>
                <a:gd name="connsiteX0" fmla="*/ 0 w 1667357"/>
                <a:gd name="connsiteY0" fmla="*/ 0 h 1477328"/>
                <a:gd name="connsiteX1" fmla="*/ 1667357 w 1667357"/>
                <a:gd name="connsiteY1" fmla="*/ 0 h 1477328"/>
                <a:gd name="connsiteX2" fmla="*/ 1667357 w 1667357"/>
                <a:gd name="connsiteY2" fmla="*/ 1477328 h 1477328"/>
                <a:gd name="connsiteX3" fmla="*/ 0 w 1667357"/>
                <a:gd name="connsiteY3" fmla="*/ 1477328 h 1477328"/>
                <a:gd name="connsiteX4" fmla="*/ 0 w 1667357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357" h="1477328" fill="none" extrusionOk="0">
                  <a:moveTo>
                    <a:pt x="0" y="0"/>
                  </a:moveTo>
                  <a:cubicBezTo>
                    <a:pt x="616011" y="116483"/>
                    <a:pt x="964743" y="-6903"/>
                    <a:pt x="1667357" y="0"/>
                  </a:cubicBezTo>
                  <a:cubicBezTo>
                    <a:pt x="1690139" y="704010"/>
                    <a:pt x="1540415" y="1305905"/>
                    <a:pt x="1667357" y="1477328"/>
                  </a:cubicBezTo>
                  <a:cubicBezTo>
                    <a:pt x="969259" y="1564567"/>
                    <a:pt x="488984" y="1526477"/>
                    <a:pt x="0" y="1477328"/>
                  </a:cubicBezTo>
                  <a:cubicBezTo>
                    <a:pt x="-111356" y="1179937"/>
                    <a:pt x="-105759" y="213824"/>
                    <a:pt x="0" y="0"/>
                  </a:cubicBezTo>
                  <a:close/>
                </a:path>
                <a:path w="1667357" h="1477328" stroke="0" extrusionOk="0">
                  <a:moveTo>
                    <a:pt x="0" y="0"/>
                  </a:moveTo>
                  <a:cubicBezTo>
                    <a:pt x="812188" y="-17966"/>
                    <a:pt x="1088461" y="-74060"/>
                    <a:pt x="1667357" y="0"/>
                  </a:cubicBezTo>
                  <a:cubicBezTo>
                    <a:pt x="1611313" y="735153"/>
                    <a:pt x="1698537" y="1113412"/>
                    <a:pt x="1667357" y="1477328"/>
                  </a:cubicBezTo>
                  <a:cubicBezTo>
                    <a:pt x="1080550" y="1545716"/>
                    <a:pt x="617200" y="1550501"/>
                    <a:pt x="0" y="1477328"/>
                  </a:cubicBezTo>
                  <a:cubicBezTo>
                    <a:pt x="-79908" y="1020908"/>
                    <a:pt x="115447" y="63690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Faça previsões</a:t>
              </a:r>
            </a:p>
            <a:p>
              <a:r>
                <a:rPr lang="pt-BR" dirty="0"/>
                <a:t>sobre o texto com base no título e nas</a:t>
              </a:r>
            </a:p>
            <a:p>
              <a:r>
                <a:rPr lang="pt-BR" dirty="0"/>
                <a:t>palavras-chave.</a:t>
              </a:r>
            </a:p>
          </p:txBody>
        </p:sp>
        <p:sp>
          <p:nvSpPr>
            <p:cNvPr id="20" name="Pentágono 19">
              <a:extLst>
                <a:ext uri="{FF2B5EF4-FFF2-40B4-BE49-F238E27FC236}">
                  <a16:creationId xmlns:a16="http://schemas.microsoft.com/office/drawing/2014/main" id="{CC63181D-4869-BFC2-C3D4-4F84B0B4C851}"/>
                </a:ext>
              </a:extLst>
            </p:cNvPr>
            <p:cNvSpPr/>
            <p:nvPr/>
          </p:nvSpPr>
          <p:spPr>
            <a:xfrm rot="21338555">
              <a:off x="1006607" y="3624700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F1E296-B30C-11CE-8821-2628FE6F0D90}"/>
              </a:ext>
            </a:extLst>
          </p:cNvPr>
          <p:cNvGrpSpPr/>
          <p:nvPr/>
        </p:nvGrpSpPr>
        <p:grpSpPr>
          <a:xfrm>
            <a:off x="10334833" y="2156777"/>
            <a:ext cx="1627108" cy="3602527"/>
            <a:chOff x="1006607" y="3624700"/>
            <a:chExt cx="1627108" cy="3602527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67DFF94-6716-E11B-4318-98968780C879}"/>
                </a:ext>
              </a:extLst>
            </p:cNvPr>
            <p:cNvSpPr txBox="1"/>
            <p:nvPr/>
          </p:nvSpPr>
          <p:spPr>
            <a:xfrm>
              <a:off x="1133329" y="4087906"/>
              <a:ext cx="1500386" cy="3139321"/>
            </a:xfrm>
            <a:custGeom>
              <a:avLst/>
              <a:gdLst>
                <a:gd name="connsiteX0" fmla="*/ 0 w 1500386"/>
                <a:gd name="connsiteY0" fmla="*/ 0 h 3139321"/>
                <a:gd name="connsiteX1" fmla="*/ 1500386 w 1500386"/>
                <a:gd name="connsiteY1" fmla="*/ 0 h 3139321"/>
                <a:gd name="connsiteX2" fmla="*/ 1500386 w 1500386"/>
                <a:gd name="connsiteY2" fmla="*/ 3139321 h 3139321"/>
                <a:gd name="connsiteX3" fmla="*/ 0 w 1500386"/>
                <a:gd name="connsiteY3" fmla="*/ 3139321 h 3139321"/>
                <a:gd name="connsiteX4" fmla="*/ 0 w 1500386"/>
                <a:gd name="connsiteY4" fmla="*/ 0 h 313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386" h="3139321" fill="none" extrusionOk="0">
                  <a:moveTo>
                    <a:pt x="0" y="0"/>
                  </a:moveTo>
                  <a:cubicBezTo>
                    <a:pt x="680941" y="3343"/>
                    <a:pt x="1133095" y="-133007"/>
                    <a:pt x="1500386" y="0"/>
                  </a:cubicBezTo>
                  <a:cubicBezTo>
                    <a:pt x="1588025" y="1390424"/>
                    <a:pt x="1427707" y="1916746"/>
                    <a:pt x="1500386" y="3139321"/>
                  </a:cubicBezTo>
                  <a:cubicBezTo>
                    <a:pt x="908577" y="3265713"/>
                    <a:pt x="580547" y="3237248"/>
                    <a:pt x="0" y="3139321"/>
                  </a:cubicBezTo>
                  <a:cubicBezTo>
                    <a:pt x="-38581" y="2009933"/>
                    <a:pt x="63341" y="1337243"/>
                    <a:pt x="0" y="0"/>
                  </a:cubicBezTo>
                  <a:close/>
                </a:path>
                <a:path w="1500386" h="3139321" stroke="0" extrusionOk="0">
                  <a:moveTo>
                    <a:pt x="0" y="0"/>
                  </a:moveTo>
                  <a:cubicBezTo>
                    <a:pt x="270551" y="-107387"/>
                    <a:pt x="836474" y="-45347"/>
                    <a:pt x="1500386" y="0"/>
                  </a:cubicBezTo>
                  <a:cubicBezTo>
                    <a:pt x="1367504" y="1273923"/>
                    <a:pt x="1585337" y="1578963"/>
                    <a:pt x="1500386" y="3139321"/>
                  </a:cubicBezTo>
                  <a:cubicBezTo>
                    <a:pt x="865539" y="3042699"/>
                    <a:pt x="268714" y="3072082"/>
                    <a:pt x="0" y="3139321"/>
                  </a:cubicBezTo>
                  <a:cubicBezTo>
                    <a:pt x="-20187" y="2441092"/>
                    <a:pt x="-152480" y="357342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Busque sempre</a:t>
              </a:r>
            </a:p>
            <a:p>
              <a:r>
                <a:rPr lang="pt-BR" dirty="0"/>
                <a:t>identificar a</a:t>
              </a:r>
            </a:p>
            <a:p>
              <a:r>
                <a:rPr lang="pt-BR" dirty="0"/>
                <a:t>que elemento o pronome se refere para compreender</a:t>
              </a:r>
            </a:p>
            <a:p>
              <a:r>
                <a:rPr lang="pt-BR" dirty="0"/>
                <a:t>como as ideias se</a:t>
              </a:r>
            </a:p>
            <a:p>
              <a:r>
                <a:rPr lang="pt-BR" dirty="0"/>
                <a:t>relacionam em um texto.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8E2935C8-F77C-215D-170E-BB892BEB755C}"/>
                </a:ext>
              </a:extLst>
            </p:cNvPr>
            <p:cNvSpPr/>
            <p:nvPr/>
          </p:nvSpPr>
          <p:spPr>
            <a:xfrm rot="21338555">
              <a:off x="1006607" y="3624700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90ED2D3-9290-DFB6-6070-B802C4162C41}"/>
              </a:ext>
            </a:extLst>
          </p:cNvPr>
          <p:cNvGrpSpPr/>
          <p:nvPr/>
        </p:nvGrpSpPr>
        <p:grpSpPr>
          <a:xfrm>
            <a:off x="4094110" y="3592074"/>
            <a:ext cx="1728172" cy="3046832"/>
            <a:chOff x="667900" y="3626397"/>
            <a:chExt cx="1728172" cy="3046832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B3A9551-494A-0463-4A81-B0E7975F3BCE}"/>
                </a:ext>
              </a:extLst>
            </p:cNvPr>
            <p:cNvSpPr txBox="1"/>
            <p:nvPr/>
          </p:nvSpPr>
          <p:spPr>
            <a:xfrm>
              <a:off x="728715" y="4087906"/>
              <a:ext cx="1667357" cy="2585323"/>
            </a:xfrm>
            <a:custGeom>
              <a:avLst/>
              <a:gdLst>
                <a:gd name="connsiteX0" fmla="*/ 0 w 1667357"/>
                <a:gd name="connsiteY0" fmla="*/ 0 h 2585323"/>
                <a:gd name="connsiteX1" fmla="*/ 1667357 w 1667357"/>
                <a:gd name="connsiteY1" fmla="*/ 0 h 2585323"/>
                <a:gd name="connsiteX2" fmla="*/ 1667357 w 1667357"/>
                <a:gd name="connsiteY2" fmla="*/ 2585323 h 2585323"/>
                <a:gd name="connsiteX3" fmla="*/ 0 w 1667357"/>
                <a:gd name="connsiteY3" fmla="*/ 2585323 h 2585323"/>
                <a:gd name="connsiteX4" fmla="*/ 0 w 1667357"/>
                <a:gd name="connsiteY4" fmla="*/ 0 h 2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357" h="2585323" fill="none" extrusionOk="0">
                  <a:moveTo>
                    <a:pt x="0" y="0"/>
                  </a:moveTo>
                  <a:cubicBezTo>
                    <a:pt x="616011" y="116483"/>
                    <a:pt x="964743" y="-6903"/>
                    <a:pt x="1667357" y="0"/>
                  </a:cubicBezTo>
                  <a:cubicBezTo>
                    <a:pt x="1754996" y="817694"/>
                    <a:pt x="1594678" y="1565759"/>
                    <a:pt x="1667357" y="2585323"/>
                  </a:cubicBezTo>
                  <a:cubicBezTo>
                    <a:pt x="969259" y="2672562"/>
                    <a:pt x="488984" y="2634472"/>
                    <a:pt x="0" y="2585323"/>
                  </a:cubicBezTo>
                  <a:cubicBezTo>
                    <a:pt x="-38581" y="2176217"/>
                    <a:pt x="63341" y="321836"/>
                    <a:pt x="0" y="0"/>
                  </a:cubicBezTo>
                  <a:close/>
                </a:path>
                <a:path w="1667357" h="2585323" stroke="0" extrusionOk="0">
                  <a:moveTo>
                    <a:pt x="0" y="0"/>
                  </a:moveTo>
                  <a:cubicBezTo>
                    <a:pt x="812188" y="-17966"/>
                    <a:pt x="1088461" y="-74060"/>
                    <a:pt x="1667357" y="0"/>
                  </a:cubicBezTo>
                  <a:cubicBezTo>
                    <a:pt x="1534475" y="1144384"/>
                    <a:pt x="1752308" y="1523236"/>
                    <a:pt x="1667357" y="2585323"/>
                  </a:cubicBezTo>
                  <a:cubicBezTo>
                    <a:pt x="1080550" y="2653711"/>
                    <a:pt x="617200" y="2658496"/>
                    <a:pt x="0" y="2585323"/>
                  </a:cubicBezTo>
                  <a:cubicBezTo>
                    <a:pt x="-20187" y="2016507"/>
                    <a:pt x="-152480" y="89309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Observe o que</a:t>
              </a:r>
            </a:p>
            <a:p>
              <a:r>
                <a:rPr lang="pt-BR" dirty="0"/>
                <a:t>palavras em uma</a:t>
              </a:r>
            </a:p>
            <a:p>
              <a:r>
                <a:rPr lang="pt-BR" dirty="0"/>
                <a:t>enumeração ou</a:t>
              </a:r>
            </a:p>
            <a:p>
              <a:r>
                <a:rPr lang="pt-BR" dirty="0"/>
                <a:t>listagem têm em comum para inferir possíveis</a:t>
              </a:r>
            </a:p>
            <a:p>
              <a:r>
                <a:rPr lang="pt-BR" dirty="0"/>
                <a:t>significados.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1B3A3D43-0DE8-9E45-9659-8CDEB70F8067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AEAE89C1-C6FD-2B4F-0A30-B90CAEB4BECB}"/>
              </a:ext>
            </a:extLst>
          </p:cNvPr>
          <p:cNvSpPr/>
          <p:nvPr/>
        </p:nvSpPr>
        <p:spPr>
          <a:xfrm>
            <a:off x="9394371" y="5812173"/>
            <a:ext cx="582836" cy="39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03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090ED2D3-9290-DFB6-6070-B802C4162C41}"/>
              </a:ext>
            </a:extLst>
          </p:cNvPr>
          <p:cNvGrpSpPr/>
          <p:nvPr/>
        </p:nvGrpSpPr>
        <p:grpSpPr>
          <a:xfrm>
            <a:off x="4974611" y="1883017"/>
            <a:ext cx="1728172" cy="3046832"/>
            <a:chOff x="667900" y="3626397"/>
            <a:chExt cx="1728172" cy="3046832"/>
          </a:xfrm>
        </p:grpSpPr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B3A9551-494A-0463-4A81-B0E7975F3BCE}"/>
                </a:ext>
              </a:extLst>
            </p:cNvPr>
            <p:cNvSpPr txBox="1"/>
            <p:nvPr/>
          </p:nvSpPr>
          <p:spPr>
            <a:xfrm>
              <a:off x="728715" y="4087906"/>
              <a:ext cx="1667357" cy="2585323"/>
            </a:xfrm>
            <a:custGeom>
              <a:avLst/>
              <a:gdLst>
                <a:gd name="connsiteX0" fmla="*/ 0 w 1667357"/>
                <a:gd name="connsiteY0" fmla="*/ 0 h 2585323"/>
                <a:gd name="connsiteX1" fmla="*/ 1667357 w 1667357"/>
                <a:gd name="connsiteY1" fmla="*/ 0 h 2585323"/>
                <a:gd name="connsiteX2" fmla="*/ 1667357 w 1667357"/>
                <a:gd name="connsiteY2" fmla="*/ 2585323 h 2585323"/>
                <a:gd name="connsiteX3" fmla="*/ 0 w 1667357"/>
                <a:gd name="connsiteY3" fmla="*/ 2585323 h 2585323"/>
                <a:gd name="connsiteX4" fmla="*/ 0 w 1667357"/>
                <a:gd name="connsiteY4" fmla="*/ 0 h 2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357" h="2585323" fill="none" extrusionOk="0">
                  <a:moveTo>
                    <a:pt x="0" y="0"/>
                  </a:moveTo>
                  <a:cubicBezTo>
                    <a:pt x="616011" y="116483"/>
                    <a:pt x="964743" y="-6903"/>
                    <a:pt x="1667357" y="0"/>
                  </a:cubicBezTo>
                  <a:cubicBezTo>
                    <a:pt x="1754996" y="817694"/>
                    <a:pt x="1594678" y="1565759"/>
                    <a:pt x="1667357" y="2585323"/>
                  </a:cubicBezTo>
                  <a:cubicBezTo>
                    <a:pt x="969259" y="2672562"/>
                    <a:pt x="488984" y="2634472"/>
                    <a:pt x="0" y="2585323"/>
                  </a:cubicBezTo>
                  <a:cubicBezTo>
                    <a:pt x="-38581" y="2176217"/>
                    <a:pt x="63341" y="321836"/>
                    <a:pt x="0" y="0"/>
                  </a:cubicBezTo>
                  <a:close/>
                </a:path>
                <a:path w="1667357" h="2585323" stroke="0" extrusionOk="0">
                  <a:moveTo>
                    <a:pt x="0" y="0"/>
                  </a:moveTo>
                  <a:cubicBezTo>
                    <a:pt x="812188" y="-17966"/>
                    <a:pt x="1088461" y="-74060"/>
                    <a:pt x="1667357" y="0"/>
                  </a:cubicBezTo>
                  <a:cubicBezTo>
                    <a:pt x="1534475" y="1144384"/>
                    <a:pt x="1752308" y="1523236"/>
                    <a:pt x="1667357" y="2585323"/>
                  </a:cubicBezTo>
                  <a:cubicBezTo>
                    <a:pt x="1080550" y="2653711"/>
                    <a:pt x="617200" y="2658496"/>
                    <a:pt x="0" y="2585323"/>
                  </a:cubicBezTo>
                  <a:cubicBezTo>
                    <a:pt x="-20187" y="2016507"/>
                    <a:pt x="-152480" y="89309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Busque inferir</a:t>
              </a:r>
            </a:p>
            <a:p>
              <a:r>
                <a:rPr lang="pt-BR" dirty="0"/>
                <a:t>o significado</a:t>
              </a:r>
            </a:p>
            <a:p>
              <a:r>
                <a:rPr lang="pt-BR" dirty="0"/>
                <a:t>de palavras</a:t>
              </a:r>
            </a:p>
            <a:p>
              <a:r>
                <a:rPr lang="pt-BR" dirty="0"/>
                <a:t>desconhecidas com base na observação</a:t>
              </a:r>
            </a:p>
            <a:p>
              <a:r>
                <a:rPr lang="pt-BR" dirty="0"/>
                <a:t>do contexto em que</a:t>
              </a:r>
            </a:p>
            <a:p>
              <a:r>
                <a:rPr lang="pt-BR" dirty="0"/>
                <a:t>são utilizadas.</a:t>
              </a:r>
            </a:p>
          </p:txBody>
        </p:sp>
        <p:sp>
          <p:nvSpPr>
            <p:cNvPr id="26" name="Pentágono 25">
              <a:extLst>
                <a:ext uri="{FF2B5EF4-FFF2-40B4-BE49-F238E27FC236}">
                  <a16:creationId xmlns:a16="http://schemas.microsoft.com/office/drawing/2014/main" id="{1B3A3D43-0DE8-9E45-9659-8CDEB70F8067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D4B78B46-BB90-E423-D7CE-0626C71DA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783" y="1064986"/>
            <a:ext cx="5168900" cy="4445000"/>
          </a:xfrm>
          <a:prstGeom prst="rect">
            <a:avLst/>
          </a:prstGeom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7FC7B013-BCA4-7254-6A4C-662142D7D884}"/>
              </a:ext>
            </a:extLst>
          </p:cNvPr>
          <p:cNvSpPr txBox="1">
            <a:spLocks/>
          </p:cNvSpPr>
          <p:nvPr/>
        </p:nvSpPr>
        <p:spPr>
          <a:xfrm>
            <a:off x="7195456" y="5661986"/>
            <a:ext cx="4319373" cy="89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3 TRICKS for a better memory.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Reader's Digest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Austrália, v. 187,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1115, p. 19, jan. 2015.</a:t>
            </a:r>
            <a:endParaRPr lang="pt-BR" sz="1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6AB80B5-4324-BD91-1FA0-46BF751A735E}"/>
              </a:ext>
            </a:extLst>
          </p:cNvPr>
          <p:cNvSpPr/>
          <p:nvPr/>
        </p:nvSpPr>
        <p:spPr>
          <a:xfrm>
            <a:off x="7195456" y="1064986"/>
            <a:ext cx="2677887" cy="241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35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556945" y="2149092"/>
            <a:ext cx="2651242" cy="3046832"/>
            <a:chOff x="667900" y="3626397"/>
            <a:chExt cx="2651242" cy="304683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5" y="4087906"/>
              <a:ext cx="2479897" cy="2585323"/>
            </a:xfrm>
            <a:custGeom>
              <a:avLst/>
              <a:gdLst>
                <a:gd name="connsiteX0" fmla="*/ 0 w 2479897"/>
                <a:gd name="connsiteY0" fmla="*/ 0 h 2585323"/>
                <a:gd name="connsiteX1" fmla="*/ 2479897 w 2479897"/>
                <a:gd name="connsiteY1" fmla="*/ 0 h 2585323"/>
                <a:gd name="connsiteX2" fmla="*/ 2479897 w 2479897"/>
                <a:gd name="connsiteY2" fmla="*/ 2585323 h 2585323"/>
                <a:gd name="connsiteX3" fmla="*/ 0 w 2479897"/>
                <a:gd name="connsiteY3" fmla="*/ 2585323 h 2585323"/>
                <a:gd name="connsiteX4" fmla="*/ 0 w 2479897"/>
                <a:gd name="connsiteY4" fmla="*/ 0 h 258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9897" h="2585323" fill="none" extrusionOk="0">
                  <a:moveTo>
                    <a:pt x="0" y="0"/>
                  </a:moveTo>
                  <a:cubicBezTo>
                    <a:pt x="940357" y="-49533"/>
                    <a:pt x="1910184" y="-14809"/>
                    <a:pt x="2479897" y="0"/>
                  </a:cubicBezTo>
                  <a:cubicBezTo>
                    <a:pt x="2567536" y="817694"/>
                    <a:pt x="2407218" y="1565759"/>
                    <a:pt x="2479897" y="2585323"/>
                  </a:cubicBezTo>
                  <a:cubicBezTo>
                    <a:pt x="1885487" y="2537092"/>
                    <a:pt x="615490" y="2669778"/>
                    <a:pt x="0" y="2585323"/>
                  </a:cubicBezTo>
                  <a:cubicBezTo>
                    <a:pt x="-38581" y="2176217"/>
                    <a:pt x="63341" y="321836"/>
                    <a:pt x="0" y="0"/>
                  </a:cubicBezTo>
                  <a:close/>
                </a:path>
                <a:path w="2479897" h="2585323" stroke="0" extrusionOk="0">
                  <a:moveTo>
                    <a:pt x="0" y="0"/>
                  </a:moveTo>
                  <a:cubicBezTo>
                    <a:pt x="984434" y="118645"/>
                    <a:pt x="2089033" y="116012"/>
                    <a:pt x="2479897" y="0"/>
                  </a:cubicBezTo>
                  <a:cubicBezTo>
                    <a:pt x="2347015" y="1144384"/>
                    <a:pt x="2564848" y="1523236"/>
                    <a:pt x="2479897" y="2585323"/>
                  </a:cubicBezTo>
                  <a:cubicBezTo>
                    <a:pt x="1449412" y="2719923"/>
                    <a:pt x="765963" y="2428127"/>
                    <a:pt x="0" y="2585323"/>
                  </a:cubicBezTo>
                  <a:cubicBezTo>
                    <a:pt x="-20187" y="2016507"/>
                    <a:pt x="-152480" y="89309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Identifique se o texto é</a:t>
              </a:r>
            </a:p>
            <a:p>
              <a:r>
                <a:rPr lang="pt-BR" dirty="0"/>
                <a:t>uma carta, um poema,</a:t>
              </a:r>
            </a:p>
            <a:p>
              <a:r>
                <a:rPr lang="pt-BR" dirty="0"/>
                <a:t>um artigo de revista</a:t>
              </a:r>
            </a:p>
            <a:p>
              <a:r>
                <a:rPr lang="pt-BR" dirty="0"/>
                <a:t>etc. para, com base no</a:t>
              </a:r>
            </a:p>
            <a:p>
              <a:r>
                <a:rPr lang="pt-BR" dirty="0"/>
                <a:t>que você já sabe sobre</a:t>
              </a:r>
            </a:p>
            <a:p>
              <a:r>
                <a:rPr lang="pt-BR" dirty="0"/>
                <a:t>esse gênero discursivo,</a:t>
              </a:r>
            </a:p>
            <a:p>
              <a:r>
                <a:rPr lang="pt-BR" dirty="0"/>
                <a:t>compreender melhor o</a:t>
              </a:r>
            </a:p>
            <a:p>
              <a:r>
                <a:rPr lang="pt-BR" dirty="0"/>
                <a:t>texto, seus objetivos e</a:t>
              </a:r>
            </a:p>
            <a:p>
              <a:r>
                <a:rPr lang="pt-BR" dirty="0"/>
                <a:t>sua estrutura.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F1E296-B30C-11CE-8821-2628FE6F0D90}"/>
              </a:ext>
            </a:extLst>
          </p:cNvPr>
          <p:cNvGrpSpPr/>
          <p:nvPr/>
        </p:nvGrpSpPr>
        <p:grpSpPr>
          <a:xfrm>
            <a:off x="3499605" y="4143886"/>
            <a:ext cx="1627108" cy="2217532"/>
            <a:chOff x="1006607" y="3624700"/>
            <a:chExt cx="1627108" cy="2217532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67DFF94-6716-E11B-4318-98968780C879}"/>
                </a:ext>
              </a:extLst>
            </p:cNvPr>
            <p:cNvSpPr txBox="1"/>
            <p:nvPr/>
          </p:nvSpPr>
          <p:spPr>
            <a:xfrm>
              <a:off x="1133329" y="4087906"/>
              <a:ext cx="1500386" cy="1754326"/>
            </a:xfrm>
            <a:custGeom>
              <a:avLst/>
              <a:gdLst>
                <a:gd name="connsiteX0" fmla="*/ 0 w 1500386"/>
                <a:gd name="connsiteY0" fmla="*/ 0 h 1754326"/>
                <a:gd name="connsiteX1" fmla="*/ 1500386 w 1500386"/>
                <a:gd name="connsiteY1" fmla="*/ 0 h 1754326"/>
                <a:gd name="connsiteX2" fmla="*/ 1500386 w 1500386"/>
                <a:gd name="connsiteY2" fmla="*/ 1754326 h 1754326"/>
                <a:gd name="connsiteX3" fmla="*/ 0 w 1500386"/>
                <a:gd name="connsiteY3" fmla="*/ 1754326 h 1754326"/>
                <a:gd name="connsiteX4" fmla="*/ 0 w 1500386"/>
                <a:gd name="connsiteY4" fmla="*/ 0 h 175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386" h="1754326" fill="none" extrusionOk="0">
                  <a:moveTo>
                    <a:pt x="0" y="0"/>
                  </a:moveTo>
                  <a:cubicBezTo>
                    <a:pt x="680941" y="3343"/>
                    <a:pt x="1133095" y="-133007"/>
                    <a:pt x="1500386" y="0"/>
                  </a:cubicBezTo>
                  <a:cubicBezTo>
                    <a:pt x="1414232" y="733881"/>
                    <a:pt x="1629369" y="965267"/>
                    <a:pt x="1500386" y="1754326"/>
                  </a:cubicBezTo>
                  <a:cubicBezTo>
                    <a:pt x="908577" y="1880718"/>
                    <a:pt x="580547" y="1852253"/>
                    <a:pt x="0" y="1754326"/>
                  </a:cubicBezTo>
                  <a:cubicBezTo>
                    <a:pt x="130282" y="1391613"/>
                    <a:pt x="87306" y="793424"/>
                    <a:pt x="0" y="0"/>
                  </a:cubicBezTo>
                  <a:close/>
                </a:path>
                <a:path w="1500386" h="1754326" stroke="0" extrusionOk="0">
                  <a:moveTo>
                    <a:pt x="0" y="0"/>
                  </a:moveTo>
                  <a:cubicBezTo>
                    <a:pt x="270551" y="-107387"/>
                    <a:pt x="836474" y="-45347"/>
                    <a:pt x="1500386" y="0"/>
                  </a:cubicBezTo>
                  <a:cubicBezTo>
                    <a:pt x="1517660" y="469620"/>
                    <a:pt x="1388640" y="1143791"/>
                    <a:pt x="1500386" y="1754326"/>
                  </a:cubicBezTo>
                  <a:cubicBezTo>
                    <a:pt x="865539" y="1657704"/>
                    <a:pt x="268714" y="1687087"/>
                    <a:pt x="0" y="1754326"/>
                  </a:cubicBezTo>
                  <a:cubicBezTo>
                    <a:pt x="111227" y="936605"/>
                    <a:pt x="-8620" y="293506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Observe os recursos</a:t>
              </a:r>
            </a:p>
            <a:p>
              <a:r>
                <a:rPr lang="pt-BR" dirty="0"/>
                <a:t>sonoros utilizados no</a:t>
              </a:r>
            </a:p>
            <a:p>
              <a:r>
                <a:rPr lang="pt-BR" dirty="0"/>
                <a:t>texto, como a rima.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8E2935C8-F77C-215D-170E-BB892BEB755C}"/>
                </a:ext>
              </a:extLst>
            </p:cNvPr>
            <p:cNvSpPr/>
            <p:nvPr/>
          </p:nvSpPr>
          <p:spPr>
            <a:xfrm rot="21338555">
              <a:off x="1006607" y="3624700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AEAE89C1-C6FD-2B4F-0A30-B90CAEB4BECB}"/>
              </a:ext>
            </a:extLst>
          </p:cNvPr>
          <p:cNvSpPr/>
          <p:nvPr/>
        </p:nvSpPr>
        <p:spPr>
          <a:xfrm>
            <a:off x="9394371" y="5812173"/>
            <a:ext cx="582836" cy="39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E3FE82-46FB-51D9-8653-BB71BF12DA22}"/>
              </a:ext>
            </a:extLst>
          </p:cNvPr>
          <p:cNvSpPr txBox="1"/>
          <p:nvPr/>
        </p:nvSpPr>
        <p:spPr>
          <a:xfrm>
            <a:off x="5271280" y="667552"/>
            <a:ext cx="6342582" cy="569386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+mj-lt"/>
              </a:rPr>
              <a:t>Phenomenal Woman</a:t>
            </a:r>
          </a:p>
          <a:p>
            <a:r>
              <a:rPr lang="en-US" sz="2400" dirty="0">
                <a:effectLst/>
                <a:latin typeface="+mj-lt"/>
              </a:rPr>
              <a:t>BY MAYA ANGELOU</a:t>
            </a:r>
          </a:p>
          <a:p>
            <a:endParaRPr lang="en-US" sz="2400" dirty="0">
              <a:effectLst/>
              <a:latin typeface="+mj-lt"/>
            </a:endParaRPr>
          </a:p>
          <a:p>
            <a:r>
              <a:rPr lang="en-US" sz="2400" dirty="0">
                <a:effectLst/>
                <a:latin typeface="+mj-lt"/>
              </a:rPr>
              <a:t>Pretty women wonder where my secret lies.</a:t>
            </a:r>
          </a:p>
          <a:p>
            <a:r>
              <a:rPr lang="en-US" sz="2400" dirty="0">
                <a:effectLst/>
                <a:latin typeface="+mj-lt"/>
              </a:rPr>
              <a:t>I’m not cute or built to suit a fashion model’s size</a:t>
            </a:r>
          </a:p>
          <a:p>
            <a:r>
              <a:rPr lang="en-US" sz="2400" dirty="0">
                <a:effectLst/>
                <a:latin typeface="+mj-lt"/>
              </a:rPr>
              <a:t>But when I start to tell them,</a:t>
            </a:r>
          </a:p>
          <a:p>
            <a:r>
              <a:rPr lang="en-US" sz="2400" dirty="0">
                <a:effectLst/>
                <a:latin typeface="+mj-lt"/>
              </a:rPr>
              <a:t>They think I’m telling lies.</a:t>
            </a:r>
          </a:p>
          <a:p>
            <a:r>
              <a:rPr lang="en-US" sz="2400" dirty="0">
                <a:effectLst/>
                <a:latin typeface="+mj-lt"/>
              </a:rPr>
              <a:t>I say,</a:t>
            </a:r>
          </a:p>
          <a:p>
            <a:r>
              <a:rPr lang="en-US" sz="2400" dirty="0">
                <a:effectLst/>
                <a:latin typeface="+mj-lt"/>
              </a:rPr>
              <a:t>It’s in the reach of my arms,</a:t>
            </a:r>
          </a:p>
          <a:p>
            <a:r>
              <a:rPr lang="en-US" sz="2400" dirty="0">
                <a:effectLst/>
                <a:latin typeface="+mj-lt"/>
              </a:rPr>
              <a:t>The span of my </a:t>
            </a:r>
            <a:r>
              <a:rPr lang="en-US" sz="2400" dirty="0">
                <a:solidFill>
                  <a:schemeClr val="accent4"/>
                </a:solidFill>
                <a:effectLst/>
                <a:latin typeface="+mj-lt"/>
              </a:rPr>
              <a:t>hips</a:t>
            </a:r>
            <a:r>
              <a:rPr lang="en-US" sz="2400" dirty="0">
                <a:effectLst/>
                <a:latin typeface="+mj-lt"/>
              </a:rPr>
              <a:t>,</a:t>
            </a:r>
          </a:p>
          <a:p>
            <a:r>
              <a:rPr lang="en-US" sz="2400" dirty="0">
                <a:effectLst/>
                <a:latin typeface="+mj-lt"/>
              </a:rPr>
              <a:t>The stride of my step,</a:t>
            </a:r>
          </a:p>
          <a:p>
            <a:r>
              <a:rPr lang="en-US" sz="2400" dirty="0">
                <a:effectLst/>
                <a:latin typeface="+mj-lt"/>
              </a:rPr>
              <a:t>The curl of my </a:t>
            </a:r>
            <a:r>
              <a:rPr lang="en-US" sz="2400" dirty="0">
                <a:solidFill>
                  <a:schemeClr val="accent4"/>
                </a:solidFill>
                <a:effectLst/>
                <a:latin typeface="+mj-lt"/>
              </a:rPr>
              <a:t>lips</a:t>
            </a:r>
            <a:r>
              <a:rPr lang="en-US" sz="2400" dirty="0">
                <a:effectLst/>
                <a:latin typeface="+mj-lt"/>
              </a:rPr>
              <a:t>.</a:t>
            </a:r>
          </a:p>
          <a:p>
            <a:endParaRPr lang="pt-BR" sz="2400" dirty="0">
              <a:latin typeface="+mj-lt"/>
            </a:endParaRPr>
          </a:p>
          <a:p>
            <a:endParaRPr lang="pt-BR" sz="2400" dirty="0">
              <a:effectLst/>
              <a:latin typeface="+mj-lt"/>
            </a:endParaRPr>
          </a:p>
          <a:p>
            <a:endParaRPr lang="pt-BR" sz="2400" dirty="0">
              <a:effectLst/>
              <a:latin typeface="+mj-lt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3523DBB-1680-B229-AD33-7A67483030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9569" y="3210033"/>
            <a:ext cx="2104293" cy="315138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C748634-5D09-74E8-A27B-F7D50F702B4F}"/>
              </a:ext>
            </a:extLst>
          </p:cNvPr>
          <p:cNvSpPr txBox="1"/>
          <p:nvPr/>
        </p:nvSpPr>
        <p:spPr>
          <a:xfrm rot="16200000">
            <a:off x="10224388" y="4662614"/>
            <a:ext cx="3009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MICHAEL OCHS ARCHIVES/GETTY IMAGES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5354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7F1E296-B30C-11CE-8821-2628FE6F0D90}"/>
              </a:ext>
            </a:extLst>
          </p:cNvPr>
          <p:cNvGrpSpPr/>
          <p:nvPr/>
        </p:nvGrpSpPr>
        <p:grpSpPr>
          <a:xfrm>
            <a:off x="9581540" y="2215912"/>
            <a:ext cx="1627108" cy="1940534"/>
            <a:chOff x="1006607" y="3624700"/>
            <a:chExt cx="1627108" cy="1940534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167DFF94-6716-E11B-4318-98968780C879}"/>
                </a:ext>
              </a:extLst>
            </p:cNvPr>
            <p:cNvSpPr txBox="1"/>
            <p:nvPr/>
          </p:nvSpPr>
          <p:spPr>
            <a:xfrm>
              <a:off x="1133329" y="4087906"/>
              <a:ext cx="1500386" cy="1477328"/>
            </a:xfrm>
            <a:custGeom>
              <a:avLst/>
              <a:gdLst>
                <a:gd name="connsiteX0" fmla="*/ 0 w 1500386"/>
                <a:gd name="connsiteY0" fmla="*/ 0 h 1477328"/>
                <a:gd name="connsiteX1" fmla="*/ 1500386 w 1500386"/>
                <a:gd name="connsiteY1" fmla="*/ 0 h 1477328"/>
                <a:gd name="connsiteX2" fmla="*/ 1500386 w 1500386"/>
                <a:gd name="connsiteY2" fmla="*/ 1477328 h 1477328"/>
                <a:gd name="connsiteX3" fmla="*/ 0 w 1500386"/>
                <a:gd name="connsiteY3" fmla="*/ 1477328 h 1477328"/>
                <a:gd name="connsiteX4" fmla="*/ 0 w 1500386"/>
                <a:gd name="connsiteY4" fmla="*/ 0 h 147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386" h="1477328" fill="none" extrusionOk="0">
                  <a:moveTo>
                    <a:pt x="0" y="0"/>
                  </a:moveTo>
                  <a:cubicBezTo>
                    <a:pt x="680941" y="3343"/>
                    <a:pt x="1133095" y="-133007"/>
                    <a:pt x="1500386" y="0"/>
                  </a:cubicBezTo>
                  <a:cubicBezTo>
                    <a:pt x="1523168" y="704010"/>
                    <a:pt x="1373444" y="1305905"/>
                    <a:pt x="1500386" y="1477328"/>
                  </a:cubicBezTo>
                  <a:cubicBezTo>
                    <a:pt x="908577" y="1603720"/>
                    <a:pt x="580547" y="1575255"/>
                    <a:pt x="0" y="1477328"/>
                  </a:cubicBezTo>
                  <a:cubicBezTo>
                    <a:pt x="-111356" y="1179937"/>
                    <a:pt x="-105759" y="213824"/>
                    <a:pt x="0" y="0"/>
                  </a:cubicBezTo>
                  <a:close/>
                </a:path>
                <a:path w="1500386" h="1477328" stroke="0" extrusionOk="0">
                  <a:moveTo>
                    <a:pt x="0" y="0"/>
                  </a:moveTo>
                  <a:cubicBezTo>
                    <a:pt x="270551" y="-107387"/>
                    <a:pt x="836474" y="-45347"/>
                    <a:pt x="1500386" y="0"/>
                  </a:cubicBezTo>
                  <a:cubicBezTo>
                    <a:pt x="1444342" y="735153"/>
                    <a:pt x="1531566" y="1113412"/>
                    <a:pt x="1500386" y="1477328"/>
                  </a:cubicBezTo>
                  <a:cubicBezTo>
                    <a:pt x="865539" y="1380706"/>
                    <a:pt x="268714" y="1410089"/>
                    <a:pt x="0" y="1477328"/>
                  </a:cubicBezTo>
                  <a:cubicBezTo>
                    <a:pt x="-79908" y="1020908"/>
                    <a:pt x="115447" y="63690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Observe o efeito das</a:t>
              </a:r>
            </a:p>
            <a:p>
              <a:r>
                <a:rPr lang="pt-BR" dirty="0"/>
                <a:t>repetições de versos</a:t>
              </a:r>
            </a:p>
            <a:p>
              <a:r>
                <a:rPr lang="pt-BR" dirty="0"/>
                <a:t>no texto.</a:t>
              </a:r>
            </a:p>
          </p:txBody>
        </p:sp>
        <p:sp>
          <p:nvSpPr>
            <p:cNvPr id="23" name="Pentágono 22">
              <a:extLst>
                <a:ext uri="{FF2B5EF4-FFF2-40B4-BE49-F238E27FC236}">
                  <a16:creationId xmlns:a16="http://schemas.microsoft.com/office/drawing/2014/main" id="{8E2935C8-F77C-215D-170E-BB892BEB755C}"/>
                </a:ext>
              </a:extLst>
            </p:cNvPr>
            <p:cNvSpPr/>
            <p:nvPr/>
          </p:nvSpPr>
          <p:spPr>
            <a:xfrm rot="21338555">
              <a:off x="1006607" y="3624700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27" name="Retângulo 26">
            <a:extLst>
              <a:ext uri="{FF2B5EF4-FFF2-40B4-BE49-F238E27FC236}">
                <a16:creationId xmlns:a16="http://schemas.microsoft.com/office/drawing/2014/main" id="{AEAE89C1-C6FD-2B4F-0A30-B90CAEB4BECB}"/>
              </a:ext>
            </a:extLst>
          </p:cNvPr>
          <p:cNvSpPr/>
          <p:nvPr/>
        </p:nvSpPr>
        <p:spPr>
          <a:xfrm>
            <a:off x="9394371" y="5812173"/>
            <a:ext cx="582836" cy="390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0E3FE82-46FB-51D9-8653-BB71BF12DA22}"/>
              </a:ext>
            </a:extLst>
          </p:cNvPr>
          <p:cNvSpPr txBox="1"/>
          <p:nvPr/>
        </p:nvSpPr>
        <p:spPr>
          <a:xfrm>
            <a:off x="5328871" y="151179"/>
            <a:ext cx="3747113" cy="65556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I’m a woman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Phenomenally.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Phenomenal woman,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That’s me.</a:t>
            </a:r>
          </a:p>
          <a:p>
            <a:r>
              <a:rPr lang="en-US" sz="2000" dirty="0">
                <a:effectLst/>
                <a:latin typeface="+mj-lt"/>
              </a:rPr>
              <a:t>I walk into a room</a:t>
            </a:r>
          </a:p>
          <a:p>
            <a:r>
              <a:rPr lang="en-US" sz="2000" dirty="0">
                <a:effectLst/>
                <a:latin typeface="+mj-lt"/>
              </a:rPr>
              <a:t>Just as cool as you please,</a:t>
            </a:r>
          </a:p>
          <a:p>
            <a:r>
              <a:rPr lang="en-US" sz="2000" dirty="0">
                <a:effectLst/>
                <a:latin typeface="+mj-lt"/>
              </a:rPr>
              <a:t>And to a man,</a:t>
            </a:r>
          </a:p>
          <a:p>
            <a:r>
              <a:rPr lang="en-US" sz="2000" dirty="0">
                <a:effectLst/>
                <a:latin typeface="+mj-lt"/>
              </a:rPr>
              <a:t>The fellows stand or</a:t>
            </a:r>
          </a:p>
          <a:p>
            <a:r>
              <a:rPr lang="en-US" sz="2000" dirty="0">
                <a:effectLst/>
                <a:latin typeface="+mj-lt"/>
              </a:rPr>
              <a:t>Fall down on their knees.</a:t>
            </a:r>
          </a:p>
          <a:p>
            <a:r>
              <a:rPr lang="en-US" sz="2000" dirty="0">
                <a:effectLst/>
                <a:latin typeface="+mj-lt"/>
              </a:rPr>
              <a:t>Then they swarm around me,</a:t>
            </a:r>
          </a:p>
          <a:p>
            <a:r>
              <a:rPr lang="en-US" sz="2000" dirty="0">
                <a:effectLst/>
                <a:latin typeface="+mj-lt"/>
              </a:rPr>
              <a:t>A hive of honey bees.</a:t>
            </a:r>
          </a:p>
          <a:p>
            <a:r>
              <a:rPr lang="en-US" sz="2000" dirty="0">
                <a:effectLst/>
                <a:latin typeface="+mj-lt"/>
              </a:rPr>
              <a:t>I say,</a:t>
            </a:r>
          </a:p>
          <a:p>
            <a:r>
              <a:rPr lang="en-US" sz="2000" dirty="0">
                <a:effectLst/>
                <a:latin typeface="+mj-lt"/>
              </a:rPr>
              <a:t>It’s the fire in my eyes,</a:t>
            </a:r>
          </a:p>
          <a:p>
            <a:r>
              <a:rPr lang="en-US" sz="2000" dirty="0">
                <a:effectLst/>
                <a:latin typeface="+mj-lt"/>
              </a:rPr>
              <a:t>And the flash of my teeth,</a:t>
            </a:r>
          </a:p>
          <a:p>
            <a:r>
              <a:rPr lang="en-US" sz="2000" dirty="0">
                <a:effectLst/>
                <a:latin typeface="+mj-lt"/>
              </a:rPr>
              <a:t>The swing in my waist,</a:t>
            </a:r>
          </a:p>
          <a:p>
            <a:r>
              <a:rPr lang="en-US" sz="2000" dirty="0">
                <a:effectLst/>
                <a:latin typeface="+mj-lt"/>
              </a:rPr>
              <a:t>And the joy in my feet.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I’m a woman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Phenomenally.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Phenomenal woman,</a:t>
            </a:r>
          </a:p>
          <a:p>
            <a:r>
              <a:rPr lang="en-US" sz="2000" dirty="0">
                <a:solidFill>
                  <a:schemeClr val="accent4"/>
                </a:solidFill>
                <a:effectLst/>
                <a:latin typeface="+mj-lt"/>
              </a:rPr>
              <a:t>That’s me.</a:t>
            </a:r>
          </a:p>
          <a:p>
            <a:r>
              <a:rPr lang="pt-BR" sz="2000" dirty="0">
                <a:effectLst/>
                <a:latin typeface="+mj-lt"/>
              </a:rPr>
              <a:t>(...)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DC9EAF-B00D-79EB-7E14-4CD38B2C3683}"/>
              </a:ext>
            </a:extLst>
          </p:cNvPr>
          <p:cNvSpPr txBox="1">
            <a:spLocks/>
          </p:cNvSpPr>
          <p:nvPr/>
        </p:nvSpPr>
        <p:spPr>
          <a:xfrm>
            <a:off x="9075983" y="5812173"/>
            <a:ext cx="2638221" cy="90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ANGELOU, Maya. Phenomenal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woman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In: ANGELOU, Maya.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And still I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rise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Londres: Hachette Digital, 1986.</a:t>
            </a:r>
            <a:endParaRPr lang="pt-BR" sz="1200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B378FC4-8996-7F6A-63DA-8AFA9A1092E6}"/>
              </a:ext>
            </a:extLst>
          </p:cNvPr>
          <p:cNvGrpSpPr/>
          <p:nvPr/>
        </p:nvGrpSpPr>
        <p:grpSpPr>
          <a:xfrm>
            <a:off x="320040" y="2042556"/>
            <a:ext cx="4010827" cy="4460313"/>
            <a:chOff x="666816" y="3597911"/>
            <a:chExt cx="2832741" cy="4460313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9CE9F5BE-42EC-3F71-C996-1E78AD2B0F69}"/>
                </a:ext>
              </a:extLst>
            </p:cNvPr>
            <p:cNvSpPr txBox="1"/>
            <p:nvPr/>
          </p:nvSpPr>
          <p:spPr>
            <a:xfrm>
              <a:off x="713357" y="4087906"/>
              <a:ext cx="2786200" cy="3970318"/>
            </a:xfrm>
            <a:custGeom>
              <a:avLst/>
              <a:gdLst>
                <a:gd name="connsiteX0" fmla="*/ 0 w 2786200"/>
                <a:gd name="connsiteY0" fmla="*/ 0 h 3970318"/>
                <a:gd name="connsiteX1" fmla="*/ 2786200 w 2786200"/>
                <a:gd name="connsiteY1" fmla="*/ 0 h 3970318"/>
                <a:gd name="connsiteX2" fmla="*/ 2786200 w 2786200"/>
                <a:gd name="connsiteY2" fmla="*/ 3970318 h 3970318"/>
                <a:gd name="connsiteX3" fmla="*/ 0 w 2786200"/>
                <a:gd name="connsiteY3" fmla="*/ 3970318 h 3970318"/>
                <a:gd name="connsiteX4" fmla="*/ 0 w 2786200"/>
                <a:gd name="connsiteY4" fmla="*/ 0 h 397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00" h="3970318" fill="none" extrusionOk="0">
                  <a:moveTo>
                    <a:pt x="0" y="0"/>
                  </a:moveTo>
                  <a:cubicBezTo>
                    <a:pt x="1374276" y="-49533"/>
                    <a:pt x="2224618" y="-14809"/>
                    <a:pt x="2786200" y="0"/>
                  </a:cubicBezTo>
                  <a:cubicBezTo>
                    <a:pt x="2873839" y="1141384"/>
                    <a:pt x="2713521" y="1999964"/>
                    <a:pt x="2786200" y="3970318"/>
                  </a:cubicBezTo>
                  <a:cubicBezTo>
                    <a:pt x="2257194" y="3922087"/>
                    <a:pt x="795872" y="4054773"/>
                    <a:pt x="0" y="3970318"/>
                  </a:cubicBezTo>
                  <a:cubicBezTo>
                    <a:pt x="-38581" y="2905481"/>
                    <a:pt x="63341" y="1383159"/>
                    <a:pt x="0" y="0"/>
                  </a:cubicBezTo>
                  <a:close/>
                </a:path>
                <a:path w="2786200" h="3970318" stroke="0" extrusionOk="0">
                  <a:moveTo>
                    <a:pt x="0" y="0"/>
                  </a:moveTo>
                  <a:cubicBezTo>
                    <a:pt x="782297" y="118645"/>
                    <a:pt x="2460481" y="116012"/>
                    <a:pt x="2786200" y="0"/>
                  </a:cubicBezTo>
                  <a:cubicBezTo>
                    <a:pt x="2653318" y="803291"/>
                    <a:pt x="2871151" y="2770379"/>
                    <a:pt x="2786200" y="3970318"/>
                  </a:cubicBezTo>
                  <a:cubicBezTo>
                    <a:pt x="2274250" y="4104918"/>
                    <a:pt x="1141805" y="3813122"/>
                    <a:pt x="0" y="3970318"/>
                  </a:cubicBezTo>
                  <a:cubicBezTo>
                    <a:pt x="-20187" y="3558178"/>
                    <a:pt x="-152480" y="51409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dirty="0"/>
                <a:t>A poetisa e ativista estadunidense Maya </a:t>
              </a:r>
              <a:r>
                <a:rPr lang="pt-BR" dirty="0" err="1"/>
                <a:t>Angelou</a:t>
              </a:r>
              <a:r>
                <a:rPr lang="pt-BR" dirty="0"/>
                <a:t> (1928-2014) publicou dezenas de coletâneas de poemas. </a:t>
              </a:r>
              <a:r>
                <a:rPr lang="pt-BR" i="1" dirty="0"/>
                <a:t>“Phenomenal</a:t>
              </a:r>
            </a:p>
            <a:p>
              <a:r>
                <a:rPr lang="pt-BR" i="1" dirty="0"/>
                <a:t>Woman”</a:t>
              </a:r>
              <a:r>
                <a:rPr lang="pt-BR" dirty="0"/>
                <a:t> é um poema consagrado na literatura afro-americana e, desde a sua publicação, em 1978, já foi adaptado e utilizado em diversos países e manifestações culturais por inúmeras associações envolvidas com questões relacionadas à proteção dos direitos humanos. Você conhece outros poemas, em inglês e/ou português, que tenham se destacado por valorizar alguma questão de relevância social?</a:t>
              </a:r>
            </a:p>
          </p:txBody>
        </p:sp>
        <p:sp>
          <p:nvSpPr>
            <p:cNvPr id="6" name="Pentágono 5">
              <a:extLst>
                <a:ext uri="{FF2B5EF4-FFF2-40B4-BE49-F238E27FC236}">
                  <a16:creationId xmlns:a16="http://schemas.microsoft.com/office/drawing/2014/main" id="{0D404A11-EDA9-824E-72BE-F2B660DD65EC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6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7080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4887685" y="5642109"/>
            <a:ext cx="6719019" cy="117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BIOGRAPHY.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Maya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Angelou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28 fev. 2018. Disponível em: www.biography.com/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writer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maya-angelou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16 jun. 2022.</a:t>
            </a:r>
            <a:endParaRPr lang="pt-BR" sz="1200" dirty="0"/>
          </a:p>
        </p:txBody>
      </p:sp>
      <p:pic>
        <p:nvPicPr>
          <p:cNvPr id="12" name="Imagem 11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299D4B5-19E2-B699-65A4-06F3F8DBEA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3"/>
          <a:stretch/>
        </p:blipFill>
        <p:spPr>
          <a:xfrm>
            <a:off x="4785383" y="1215891"/>
            <a:ext cx="7275529" cy="439025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3DC776B-0648-0018-B56C-3E1F541AB2E9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Using an online translator</a:t>
            </a:r>
          </a:p>
        </p:txBody>
      </p:sp>
    </p:spTree>
    <p:extLst>
      <p:ext uri="{BB962C8B-B14F-4D97-AF65-F5344CB8AC3E}">
        <p14:creationId xmlns:p14="http://schemas.microsoft.com/office/powerpoint/2010/main" val="202708026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10918</TotalTime>
  <Words>768</Words>
  <Application>Microsoft Macintosh PowerPoint</Application>
  <PresentationFormat>Widescreen</PresentationFormat>
  <Paragraphs>126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0</vt:lpstr>
      <vt:lpstr>UNIT 0</vt:lpstr>
      <vt:lpstr>UNIT 0</vt:lpstr>
      <vt:lpstr>UNIT 0</vt:lpstr>
      <vt:lpstr>UNIT 0</vt:lpstr>
      <vt:lpstr>UNIT 0</vt:lpstr>
      <vt:lpstr>UNIT 0</vt:lpstr>
      <vt:lpstr>UNIT 0</vt:lpstr>
      <vt:lpstr>UNIT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75</cp:revision>
  <dcterms:created xsi:type="dcterms:W3CDTF">2023-05-08T13:05:16Z</dcterms:created>
  <dcterms:modified xsi:type="dcterms:W3CDTF">2023-05-22T09:09:17Z</dcterms:modified>
</cp:coreProperties>
</file>