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362" r:id="rId2"/>
    <p:sldId id="278" r:id="rId3"/>
    <p:sldId id="279" r:id="rId4"/>
    <p:sldId id="408" r:id="rId5"/>
    <p:sldId id="407" r:id="rId6"/>
    <p:sldId id="370" r:id="rId7"/>
    <p:sldId id="38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6126"/>
    <a:srgbClr val="FF9300"/>
    <a:srgbClr val="9FC2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9212994-3FF9-4DB5-A00D-931B974274EF}" v="408" dt="2023-05-19T11:06:15.9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Ênfase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392"/>
    <p:restoredTop sz="96341"/>
  </p:normalViewPr>
  <p:slideViewPr>
    <p:cSldViewPr snapToGrid="0">
      <p:cViewPr varScale="1">
        <p:scale>
          <a:sx n="80" d="100"/>
          <a:sy n="80" d="100"/>
        </p:scale>
        <p:origin x="200" y="2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ila Scatena Raposo" userId="efd39fea-0d2b-4ae3-883f-65c40e95a1f8" providerId="ADAL" clId="{B9212994-3FF9-4DB5-A00D-931B974274EF}"/>
    <pc:docChg chg="undo redo custSel modSld">
      <pc:chgData name="Leila Scatena Raposo" userId="efd39fea-0d2b-4ae3-883f-65c40e95a1f8" providerId="ADAL" clId="{B9212994-3FF9-4DB5-A00D-931B974274EF}" dt="2023-05-19T11:09:42.507" v="1337" actId="1076"/>
      <pc:docMkLst>
        <pc:docMk/>
      </pc:docMkLst>
      <pc:sldChg chg="addSp delSp modSp mod">
        <pc:chgData name="Leila Scatena Raposo" userId="efd39fea-0d2b-4ae3-883f-65c40e95a1f8" providerId="ADAL" clId="{B9212994-3FF9-4DB5-A00D-931B974274EF}" dt="2023-05-15T12:40:32.470" v="4" actId="1076"/>
        <pc:sldMkLst>
          <pc:docMk/>
          <pc:sldMk cId="717265017" sldId="258"/>
        </pc:sldMkLst>
        <pc:picChg chg="del mod">
          <ac:chgData name="Leila Scatena Raposo" userId="efd39fea-0d2b-4ae3-883f-65c40e95a1f8" providerId="ADAL" clId="{B9212994-3FF9-4DB5-A00D-931B974274EF}" dt="2023-05-15T12:40:29.492" v="2" actId="478"/>
          <ac:picMkLst>
            <pc:docMk/>
            <pc:sldMk cId="717265017" sldId="258"/>
            <ac:picMk id="4" creationId="{D6556A5F-375E-1621-CB5B-1AD1078FBF17}"/>
          </ac:picMkLst>
        </pc:picChg>
        <pc:picChg chg="add mod">
          <ac:chgData name="Leila Scatena Raposo" userId="efd39fea-0d2b-4ae3-883f-65c40e95a1f8" providerId="ADAL" clId="{B9212994-3FF9-4DB5-A00D-931B974274EF}" dt="2023-05-15T12:40:32.470" v="4" actId="1076"/>
          <ac:picMkLst>
            <pc:docMk/>
            <pc:sldMk cId="717265017" sldId="258"/>
            <ac:picMk id="6" creationId="{4ED8E772-5E20-D0F6-43A4-389C33E3FBA2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2:49:11.922" v="16" actId="1076"/>
        <pc:sldMkLst>
          <pc:docMk/>
          <pc:sldMk cId="1940239827" sldId="264"/>
        </pc:sldMkLst>
        <pc:spChg chg="mod">
          <ac:chgData name="Leila Scatena Raposo" userId="efd39fea-0d2b-4ae3-883f-65c40e95a1f8" providerId="ADAL" clId="{B9212994-3FF9-4DB5-A00D-931B974274EF}" dt="2023-05-15T12:46:41.612" v="8" actId="790"/>
          <ac:spMkLst>
            <pc:docMk/>
            <pc:sldMk cId="1940239827" sldId="264"/>
            <ac:spMk id="17" creationId="{DEA77C23-DBAC-128E-1A58-B3F3F8D985D8}"/>
          </ac:spMkLst>
        </pc:spChg>
        <pc:picChg chg="add del mod">
          <ac:chgData name="Leila Scatena Raposo" userId="efd39fea-0d2b-4ae3-883f-65c40e95a1f8" providerId="ADAL" clId="{B9212994-3FF9-4DB5-A00D-931B974274EF}" dt="2023-05-15T12:48:36.444" v="13" actId="478"/>
          <ac:picMkLst>
            <pc:docMk/>
            <pc:sldMk cId="1940239827" sldId="264"/>
            <ac:picMk id="4" creationId="{C9280C0D-C4FA-B9B1-4D6D-2ABDFD6E5CEE}"/>
          </ac:picMkLst>
        </pc:picChg>
        <pc:picChg chg="add mod">
          <ac:chgData name="Leila Scatena Raposo" userId="efd39fea-0d2b-4ae3-883f-65c40e95a1f8" providerId="ADAL" clId="{B9212994-3FF9-4DB5-A00D-931B974274EF}" dt="2023-05-15T12:49:11.922" v="16" actId="1076"/>
          <ac:picMkLst>
            <pc:docMk/>
            <pc:sldMk cId="1940239827" sldId="264"/>
            <ac:picMk id="7" creationId="{0F4D2C0A-4D34-85D4-AAF6-08FD6D8B3620}"/>
          </ac:picMkLst>
        </pc:picChg>
        <pc:picChg chg="del mod">
          <ac:chgData name="Leila Scatena Raposo" userId="efd39fea-0d2b-4ae3-883f-65c40e95a1f8" providerId="ADAL" clId="{B9212994-3FF9-4DB5-A00D-931B974274EF}" dt="2023-05-15T12:48:21.210" v="10" actId="478"/>
          <ac:picMkLst>
            <pc:docMk/>
            <pc:sldMk cId="1940239827" sldId="264"/>
            <ac:picMk id="13" creationId="{C8265FE4-2BCA-E3A8-EC8A-1851D31980AC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14:03.825" v="705" actId="1076"/>
        <pc:sldMkLst>
          <pc:docMk/>
          <pc:sldMk cId="4207755101" sldId="270"/>
        </pc:sldMkLst>
        <pc:spChg chg="add mod">
          <ac:chgData name="Leila Scatena Raposo" userId="efd39fea-0d2b-4ae3-883f-65c40e95a1f8" providerId="ADAL" clId="{B9212994-3FF9-4DB5-A00D-931B974274EF}" dt="2023-05-19T10:14:03.825" v="705" actId="1076"/>
          <ac:spMkLst>
            <pc:docMk/>
            <pc:sldMk cId="4207755101" sldId="270"/>
            <ac:spMk id="3" creationId="{77999661-0667-DD71-D035-7F4FC9EC63F0}"/>
          </ac:spMkLst>
        </pc:spChg>
        <pc:picChg chg="mod">
          <ac:chgData name="Leila Scatena Raposo" userId="efd39fea-0d2b-4ae3-883f-65c40e95a1f8" providerId="ADAL" clId="{B9212994-3FF9-4DB5-A00D-931B974274EF}" dt="2023-05-15T13:00:21.116" v="37" actId="1076"/>
          <ac:picMkLst>
            <pc:docMk/>
            <pc:sldMk cId="4207755101" sldId="270"/>
            <ac:picMk id="11" creationId="{D89EA484-432A-4C23-1C92-7C68AD055B92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21:32.558" v="149" actId="790"/>
        <pc:sldMkLst>
          <pc:docMk/>
          <pc:sldMk cId="278571072" sldId="271"/>
        </pc:sldMkLst>
        <pc:spChg chg="mod">
          <ac:chgData name="Leila Scatena Raposo" userId="efd39fea-0d2b-4ae3-883f-65c40e95a1f8" providerId="ADAL" clId="{B9212994-3FF9-4DB5-A00D-931B974274EF}" dt="2023-05-15T13:21:32.558" v="149" actId="790"/>
          <ac:spMkLst>
            <pc:docMk/>
            <pc:sldMk cId="278571072" sldId="271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4:41.892" v="711" actId="1076"/>
        <pc:sldMkLst>
          <pc:docMk/>
          <pc:sldMk cId="4279154645" sldId="274"/>
        </pc:sldMkLst>
        <pc:spChg chg="add mod">
          <ac:chgData name="Leila Scatena Raposo" userId="efd39fea-0d2b-4ae3-883f-65c40e95a1f8" providerId="ADAL" clId="{B9212994-3FF9-4DB5-A00D-931B974274EF}" dt="2023-05-19T10:14:41.892" v="711" actId="1076"/>
          <ac:spMkLst>
            <pc:docMk/>
            <pc:sldMk cId="4279154645" sldId="274"/>
            <ac:spMk id="3" creationId="{FC1CA0AD-445B-E3B8-CAD7-B1FA86B89509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5:54.551" v="946" actId="1076"/>
        <pc:sldMkLst>
          <pc:docMk/>
          <pc:sldMk cId="1182630997" sldId="277"/>
        </pc:sldMkLst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3" creationId="{2694F45D-3BAD-3E00-B323-D959E3343135}"/>
          </ac:spMkLst>
        </pc:spChg>
        <pc:spChg chg="mod">
          <ac:chgData name="Leila Scatena Raposo" userId="efd39fea-0d2b-4ae3-883f-65c40e95a1f8" providerId="ADAL" clId="{B9212994-3FF9-4DB5-A00D-931B974274EF}" dt="2023-05-19T10:32:30.843" v="902" actId="1076"/>
          <ac:spMkLst>
            <pc:docMk/>
            <pc:sldMk cId="1182630997" sldId="277"/>
            <ac:spMk id="4" creationId="{70199334-8A59-2A06-7F16-45518F210294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5" creationId="{07485063-5B09-D63C-0C62-D0A905815580}"/>
          </ac:spMkLst>
        </pc:spChg>
        <pc:spChg chg="add mod">
          <ac:chgData name="Leila Scatena Raposo" userId="efd39fea-0d2b-4ae3-883f-65c40e95a1f8" providerId="ADAL" clId="{B9212994-3FF9-4DB5-A00D-931B974274EF}" dt="2023-05-19T10:35:54.551" v="946" actId="1076"/>
          <ac:spMkLst>
            <pc:docMk/>
            <pc:sldMk cId="1182630997" sldId="277"/>
            <ac:spMk id="6" creationId="{03E1A462-CF08-1EF0-C4D4-EC5EFED00A84}"/>
          </ac:spMkLst>
        </pc:spChg>
        <pc:spChg chg="add mod">
          <ac:chgData name="Leila Scatena Raposo" userId="efd39fea-0d2b-4ae3-883f-65c40e95a1f8" providerId="ADAL" clId="{B9212994-3FF9-4DB5-A00D-931B974274EF}" dt="2023-05-19T10:35:28.124" v="940" actId="1076"/>
          <ac:spMkLst>
            <pc:docMk/>
            <pc:sldMk cId="1182630997" sldId="277"/>
            <ac:spMk id="7" creationId="{6951D198-A754-CD9C-3B98-F96B2EC15C8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8" creationId="{7317211F-6C6E-D651-CA34-34059C3496A8}"/>
          </ac:spMkLst>
        </pc:spChg>
        <pc:spChg chg="add mod">
          <ac:chgData name="Leila Scatena Raposo" userId="efd39fea-0d2b-4ae3-883f-65c40e95a1f8" providerId="ADAL" clId="{B9212994-3FF9-4DB5-A00D-931B974274EF}" dt="2023-05-19T10:34:18.471" v="924" actId="1076"/>
          <ac:spMkLst>
            <pc:docMk/>
            <pc:sldMk cId="1182630997" sldId="277"/>
            <ac:spMk id="9" creationId="{C76BC479-0C06-7D8B-913C-C5ECFB05D87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1" creationId="{A0F5303D-044F-277F-1C60-BACF4FF1D2DB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3" creationId="{0129DD71-C20D-3842-2809-00B116CD8AF2}"/>
          </ac:spMkLst>
        </pc:spChg>
        <pc:spChg chg="mod">
          <ac:chgData name="Leila Scatena Raposo" userId="efd39fea-0d2b-4ae3-883f-65c40e95a1f8" providerId="ADAL" clId="{B9212994-3FF9-4DB5-A00D-931B974274EF}" dt="2023-05-15T13:31:37.525" v="153" actId="790"/>
          <ac:spMkLst>
            <pc:docMk/>
            <pc:sldMk cId="1182630997" sldId="277"/>
            <ac:spMk id="14" creationId="{90CCE7BD-B4D7-2EB1-0C05-2C651DA59047}"/>
          </ac:spMkLst>
        </pc:spChg>
        <pc:spChg chg="add mod">
          <ac:chgData name="Leila Scatena Raposo" userId="efd39fea-0d2b-4ae3-883f-65c40e95a1f8" providerId="ADAL" clId="{B9212994-3FF9-4DB5-A00D-931B974274EF}" dt="2023-05-19T10:32:59.610" v="911" actId="1076"/>
          <ac:spMkLst>
            <pc:docMk/>
            <pc:sldMk cId="1182630997" sldId="277"/>
            <ac:spMk id="15" creationId="{718DF201-338D-3042-0579-ADBC8E1AA542}"/>
          </ac:spMkLst>
        </pc:spChg>
        <pc:spChg chg="add mod">
          <ac:chgData name="Leila Scatena Raposo" userId="efd39fea-0d2b-4ae3-883f-65c40e95a1f8" providerId="ADAL" clId="{B9212994-3FF9-4DB5-A00D-931B974274EF}" dt="2023-05-19T10:33:34.034" v="917" actId="1076"/>
          <ac:spMkLst>
            <pc:docMk/>
            <pc:sldMk cId="1182630997" sldId="277"/>
            <ac:spMk id="16" creationId="{E01C980A-85F9-0724-4489-4970D2061EE1}"/>
          </ac:spMkLst>
        </pc:spChg>
        <pc:spChg chg="add mod">
          <ac:chgData name="Leila Scatena Raposo" userId="efd39fea-0d2b-4ae3-883f-65c40e95a1f8" providerId="ADAL" clId="{B9212994-3FF9-4DB5-A00D-931B974274EF}" dt="2023-05-19T10:34:51.131" v="933" actId="1076"/>
          <ac:spMkLst>
            <pc:docMk/>
            <pc:sldMk cId="1182630997" sldId="277"/>
            <ac:spMk id="17" creationId="{6215BBE1-AFCB-459A-D6DC-C3602339906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42:13.089" v="995" actId="1076"/>
        <pc:sldMkLst>
          <pc:docMk/>
          <pc:sldMk cId="3338008509" sldId="279"/>
        </pc:sldMkLst>
        <pc:spChg chg="add mod">
          <ac:chgData name="Leila Scatena Raposo" userId="efd39fea-0d2b-4ae3-883f-65c40e95a1f8" providerId="ADAL" clId="{B9212994-3FF9-4DB5-A00D-931B974274EF}" dt="2023-05-19T10:42:13.089" v="995" actId="1076"/>
          <ac:spMkLst>
            <pc:docMk/>
            <pc:sldMk cId="3338008509" sldId="279"/>
            <ac:spMk id="5" creationId="{C7BC370B-F5F8-5C33-BF44-3E809E8DE188}"/>
          </ac:spMkLst>
        </pc:spChg>
        <pc:spChg chg="add mod">
          <ac:chgData name="Leila Scatena Raposo" userId="efd39fea-0d2b-4ae3-883f-65c40e95a1f8" providerId="ADAL" clId="{B9212994-3FF9-4DB5-A00D-931B974274EF}" dt="2023-05-19T10:41:31.325" v="989" actId="1076"/>
          <ac:spMkLst>
            <pc:docMk/>
            <pc:sldMk cId="3338008509" sldId="279"/>
            <ac:spMk id="6" creationId="{1C04FC92-A8C3-A4F0-0C91-3D960367535E}"/>
          </ac:spMkLst>
        </pc:spChg>
        <pc:spChg chg="add mod">
          <ac:chgData name="Leila Scatena Raposo" userId="efd39fea-0d2b-4ae3-883f-65c40e95a1f8" providerId="ADAL" clId="{B9212994-3FF9-4DB5-A00D-931B974274EF}" dt="2023-05-19T10:41:00.497" v="984" actId="1076"/>
          <ac:spMkLst>
            <pc:docMk/>
            <pc:sldMk cId="3338008509" sldId="279"/>
            <ac:spMk id="7" creationId="{37E4D3E2-137A-8C8B-DDBE-3CC891573703}"/>
          </ac:spMkLst>
        </pc:spChg>
        <pc:spChg chg="add mod">
          <ac:chgData name="Leila Scatena Raposo" userId="efd39fea-0d2b-4ae3-883f-65c40e95a1f8" providerId="ADAL" clId="{B9212994-3FF9-4DB5-A00D-931B974274EF}" dt="2023-05-19T10:40:29.035" v="978" actId="1076"/>
          <ac:spMkLst>
            <pc:docMk/>
            <pc:sldMk cId="3338008509" sldId="279"/>
            <ac:spMk id="8" creationId="{5F48148A-DEC4-85C8-610C-DBC9F4FFCABC}"/>
          </ac:spMkLst>
        </pc:spChg>
        <pc:spChg chg="add mod">
          <ac:chgData name="Leila Scatena Raposo" userId="efd39fea-0d2b-4ae3-883f-65c40e95a1f8" providerId="ADAL" clId="{B9212994-3FF9-4DB5-A00D-931B974274EF}" dt="2023-05-19T10:39:34.809" v="973" actId="1076"/>
          <ac:spMkLst>
            <pc:docMk/>
            <pc:sldMk cId="3338008509" sldId="279"/>
            <ac:spMk id="11" creationId="{F685C5A6-4230-6A6A-BBB0-125731B7FADD}"/>
          </ac:spMkLst>
        </pc:spChg>
        <pc:spChg chg="add mod">
          <ac:chgData name="Leila Scatena Raposo" userId="efd39fea-0d2b-4ae3-883f-65c40e95a1f8" providerId="ADAL" clId="{B9212994-3FF9-4DB5-A00D-931B974274EF}" dt="2023-05-19T10:38:58.380" v="967" actId="1076"/>
          <ac:spMkLst>
            <pc:docMk/>
            <pc:sldMk cId="3338008509" sldId="279"/>
            <ac:spMk id="13" creationId="{63827BF4-A23C-8D46-B9EE-24F2570D291F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0:08.338" v="788" actId="478"/>
        <pc:sldMkLst>
          <pc:docMk/>
          <pc:sldMk cId="556912247" sldId="280"/>
        </pc:sldMkLst>
        <pc:spChg chg="add del mod">
          <ac:chgData name="Leila Scatena Raposo" userId="efd39fea-0d2b-4ae3-883f-65c40e95a1f8" providerId="ADAL" clId="{B9212994-3FF9-4DB5-A00D-931B974274EF}" dt="2023-05-19T10:20:08.338" v="788" actId="478"/>
          <ac:spMkLst>
            <pc:docMk/>
            <pc:sldMk cId="556912247" sldId="280"/>
            <ac:spMk id="3" creationId="{BAADE814-C91E-CC03-2977-82358E6BA45B}"/>
          </ac:spMkLst>
        </pc:spChg>
        <pc:spChg chg="add mod">
          <ac:chgData name="Leila Scatena Raposo" userId="efd39fea-0d2b-4ae3-883f-65c40e95a1f8" providerId="ADAL" clId="{B9212994-3FF9-4DB5-A00D-931B974274EF}" dt="2023-05-19T10:19:10.254" v="774" actId="1076"/>
          <ac:spMkLst>
            <pc:docMk/>
            <pc:sldMk cId="556912247" sldId="280"/>
            <ac:spMk id="4" creationId="{674D180B-6EFF-0FF5-70C0-F2E4D72A924B}"/>
          </ac:spMkLst>
        </pc:spChg>
        <pc:spChg chg="add mod">
          <ac:chgData name="Leila Scatena Raposo" userId="efd39fea-0d2b-4ae3-883f-65c40e95a1f8" providerId="ADAL" clId="{B9212994-3FF9-4DB5-A00D-931B974274EF}" dt="2023-05-19T10:17:02.119" v="746" actId="1076"/>
          <ac:spMkLst>
            <pc:docMk/>
            <pc:sldMk cId="556912247" sldId="280"/>
            <ac:spMk id="5" creationId="{FC222178-4E45-BDEE-DB43-D77A5C69E8C8}"/>
          </ac:spMkLst>
        </pc:spChg>
        <pc:spChg chg="add mod">
          <ac:chgData name="Leila Scatena Raposo" userId="efd39fea-0d2b-4ae3-883f-65c40e95a1f8" providerId="ADAL" clId="{B9212994-3FF9-4DB5-A00D-931B974274EF}" dt="2023-05-19T10:17:24.775" v="751" actId="1076"/>
          <ac:spMkLst>
            <pc:docMk/>
            <pc:sldMk cId="556912247" sldId="280"/>
            <ac:spMk id="14" creationId="{13C33A25-D260-86F3-ACEE-AA2F0003B5EA}"/>
          </ac:spMkLst>
        </pc:spChg>
        <pc:spChg chg="add mod">
          <ac:chgData name="Leila Scatena Raposo" userId="efd39fea-0d2b-4ae3-883f-65c40e95a1f8" providerId="ADAL" clId="{B9212994-3FF9-4DB5-A00D-931B974274EF}" dt="2023-05-19T10:18:38.851" v="768" actId="1076"/>
          <ac:spMkLst>
            <pc:docMk/>
            <pc:sldMk cId="556912247" sldId="280"/>
            <ac:spMk id="15" creationId="{9C614B55-2A26-6DF7-3639-3ABCAF71226D}"/>
          </ac:spMkLst>
        </pc:spChg>
        <pc:spChg chg="mod">
          <ac:chgData name="Leila Scatena Raposo" userId="efd39fea-0d2b-4ae3-883f-65c40e95a1f8" providerId="ADAL" clId="{B9212994-3FF9-4DB5-A00D-931B974274EF}" dt="2023-05-15T13:01:50.382" v="38" actId="20577"/>
          <ac:spMkLst>
            <pc:docMk/>
            <pc:sldMk cId="556912247" sldId="280"/>
            <ac:spMk id="16" creationId="{06A0F003-AFE7-9ABD-B4AA-67D734EE27D3}"/>
          </ac:spMkLst>
        </pc:spChg>
        <pc:spChg chg="mod">
          <ac:chgData name="Leila Scatena Raposo" userId="efd39fea-0d2b-4ae3-883f-65c40e95a1f8" providerId="ADAL" clId="{B9212994-3FF9-4DB5-A00D-931B974274EF}" dt="2023-05-15T13:02:49.894" v="45" actId="20577"/>
          <ac:spMkLst>
            <pc:docMk/>
            <pc:sldMk cId="556912247" sldId="280"/>
            <ac:spMk id="17" creationId="{0C113635-8A10-4D59-06CD-D26715A1DD21}"/>
          </ac:spMkLst>
        </pc:spChg>
        <pc:spChg chg="add mod">
          <ac:chgData name="Leila Scatena Raposo" userId="efd39fea-0d2b-4ae3-883f-65c40e95a1f8" providerId="ADAL" clId="{B9212994-3FF9-4DB5-A00D-931B974274EF}" dt="2023-05-19T10:18:15.923" v="763" actId="1076"/>
          <ac:spMkLst>
            <pc:docMk/>
            <pc:sldMk cId="556912247" sldId="280"/>
            <ac:spMk id="18" creationId="{8C40B3A1-29DE-AB63-5FEA-0F19286666D2}"/>
          </ac:spMkLst>
        </pc:spChg>
        <pc:spChg chg="mod">
          <ac:chgData name="Leila Scatena Raposo" userId="efd39fea-0d2b-4ae3-883f-65c40e95a1f8" providerId="ADAL" clId="{B9212994-3FF9-4DB5-A00D-931B974274EF}" dt="2023-05-15T13:02:53.725" v="51" actId="20577"/>
          <ac:spMkLst>
            <pc:docMk/>
            <pc:sldMk cId="556912247" sldId="280"/>
            <ac:spMk id="19" creationId="{DA243591-1D47-7004-005B-A7219BCBB8AF}"/>
          </ac:spMkLst>
        </pc:spChg>
        <pc:spChg chg="add mod">
          <ac:chgData name="Leila Scatena Raposo" userId="efd39fea-0d2b-4ae3-883f-65c40e95a1f8" providerId="ADAL" clId="{B9212994-3FF9-4DB5-A00D-931B974274EF}" dt="2023-05-19T10:17:50.843" v="757" actId="1076"/>
          <ac:spMkLst>
            <pc:docMk/>
            <pc:sldMk cId="556912247" sldId="280"/>
            <ac:spMk id="21" creationId="{F7978B11-82F2-A508-C2BC-70A1CB39235B}"/>
          </ac:spMkLst>
        </pc:spChg>
        <pc:spChg chg="add mod">
          <ac:chgData name="Leila Scatena Raposo" userId="efd39fea-0d2b-4ae3-883f-65c40e95a1f8" providerId="ADAL" clId="{B9212994-3FF9-4DB5-A00D-931B974274EF}" dt="2023-05-19T10:15:37.337" v="726" actId="1076"/>
          <ac:spMkLst>
            <pc:docMk/>
            <pc:sldMk cId="556912247" sldId="280"/>
            <ac:spMk id="22" creationId="{3016AC52-52D8-817F-2752-D52A4EA81066}"/>
          </ac:spMkLst>
        </pc:spChg>
        <pc:spChg chg="add mod">
          <ac:chgData name="Leila Scatena Raposo" userId="efd39fea-0d2b-4ae3-883f-65c40e95a1f8" providerId="ADAL" clId="{B9212994-3FF9-4DB5-A00D-931B974274EF}" dt="2023-05-19T10:20:04.403" v="787" actId="1076"/>
          <ac:spMkLst>
            <pc:docMk/>
            <pc:sldMk cId="556912247" sldId="280"/>
            <ac:spMk id="23" creationId="{F755D7B1-8C57-CBBA-91F3-D45181F075EC}"/>
          </ac:spMkLst>
        </pc:spChg>
        <pc:spChg chg="add mod">
          <ac:chgData name="Leila Scatena Raposo" userId="efd39fea-0d2b-4ae3-883f-65c40e95a1f8" providerId="ADAL" clId="{B9212994-3FF9-4DB5-A00D-931B974274EF}" dt="2023-05-19T10:19:38.611" v="782" actId="1076"/>
          <ac:spMkLst>
            <pc:docMk/>
            <pc:sldMk cId="556912247" sldId="280"/>
            <ac:spMk id="24" creationId="{470CA732-FDC4-1999-8C38-5ABBF5FA7E63}"/>
          </ac:spMkLst>
        </pc:spChg>
        <pc:picChg chg="mod">
          <ac:chgData name="Leila Scatena Raposo" userId="efd39fea-0d2b-4ae3-883f-65c40e95a1f8" providerId="ADAL" clId="{B9212994-3FF9-4DB5-A00D-931B974274EF}" dt="2023-05-15T13:03:02.804" v="53" actId="1076"/>
          <ac:picMkLst>
            <pc:docMk/>
            <pc:sldMk cId="556912247" sldId="280"/>
            <ac:picMk id="36" creationId="{A4B8A151-C1C5-1870-5952-8DE8826BAA88}"/>
          </ac:picMkLst>
        </pc:picChg>
        <pc:picChg chg="mod">
          <ac:chgData name="Leila Scatena Raposo" userId="efd39fea-0d2b-4ae3-883f-65c40e95a1f8" providerId="ADAL" clId="{B9212994-3FF9-4DB5-A00D-931B974274EF}" dt="2023-05-15T13:03:10.233" v="54" actId="1076"/>
          <ac:picMkLst>
            <pc:docMk/>
            <pc:sldMk cId="556912247" sldId="280"/>
            <ac:picMk id="37" creationId="{A0CD2049-68EA-65E1-D6EF-1FB0AAC23E08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5T14:05:35.729" v="361" actId="1076"/>
        <pc:sldMkLst>
          <pc:docMk/>
          <pc:sldMk cId="2337059321" sldId="286"/>
        </pc:sldMkLst>
        <pc:spChg chg="add del mod">
          <ac:chgData name="Leila Scatena Raposo" userId="efd39fea-0d2b-4ae3-883f-65c40e95a1f8" providerId="ADAL" clId="{B9212994-3FF9-4DB5-A00D-931B974274EF}" dt="2023-05-15T14:01:49.025" v="333" actId="1076"/>
          <ac:spMkLst>
            <pc:docMk/>
            <pc:sldMk cId="2337059321" sldId="286"/>
            <ac:spMk id="7" creationId="{EE0A5695-0C89-42F3-3C5A-2AEA259AFF95}"/>
          </ac:spMkLst>
        </pc:spChg>
        <pc:spChg chg="mod ord">
          <ac:chgData name="Leila Scatena Raposo" userId="efd39fea-0d2b-4ae3-883f-65c40e95a1f8" providerId="ADAL" clId="{B9212994-3FF9-4DB5-A00D-931B974274EF}" dt="2023-05-15T14:04:08.359" v="341" actId="166"/>
          <ac:spMkLst>
            <pc:docMk/>
            <pc:sldMk cId="2337059321" sldId="286"/>
            <ac:spMk id="18" creationId="{E6FE7C9E-6BC0-8EFB-1B09-2FAFA89F986B}"/>
          </ac:spMkLst>
        </pc:spChg>
        <pc:spChg chg="mod ord">
          <ac:chgData name="Leila Scatena Raposo" userId="efd39fea-0d2b-4ae3-883f-65c40e95a1f8" providerId="ADAL" clId="{B9212994-3FF9-4DB5-A00D-931B974274EF}" dt="2023-05-15T14:04:23.247" v="346" actId="166"/>
          <ac:spMkLst>
            <pc:docMk/>
            <pc:sldMk cId="2337059321" sldId="286"/>
            <ac:spMk id="19" creationId="{0F26DBAD-4A5B-7C4E-DA96-D7B555765383}"/>
          </ac:spMkLst>
        </pc:spChg>
        <pc:spChg chg="mod ord">
          <ac:chgData name="Leila Scatena Raposo" userId="efd39fea-0d2b-4ae3-883f-65c40e95a1f8" providerId="ADAL" clId="{B9212994-3FF9-4DB5-A00D-931B974274EF}" dt="2023-05-15T14:05:10.725" v="355" actId="1076"/>
          <ac:spMkLst>
            <pc:docMk/>
            <pc:sldMk cId="2337059321" sldId="286"/>
            <ac:spMk id="20" creationId="{120948C3-5C77-A5B2-E940-10DFFB9F78BF}"/>
          </ac:spMkLst>
        </pc:spChg>
        <pc:spChg chg="mod ord">
          <ac:chgData name="Leila Scatena Raposo" userId="efd39fea-0d2b-4ae3-883f-65c40e95a1f8" providerId="ADAL" clId="{B9212994-3FF9-4DB5-A00D-931B974274EF}" dt="2023-05-15T14:05:15.645" v="356" actId="1076"/>
          <ac:spMkLst>
            <pc:docMk/>
            <pc:sldMk cId="2337059321" sldId="286"/>
            <ac:spMk id="21" creationId="{1DF9B024-7973-FD98-85C6-611B0199D68D}"/>
          </ac:spMkLst>
        </pc:spChg>
        <pc:spChg chg="mod ord">
          <ac:chgData name="Leila Scatena Raposo" userId="efd39fea-0d2b-4ae3-883f-65c40e95a1f8" providerId="ADAL" clId="{B9212994-3FF9-4DB5-A00D-931B974274EF}" dt="2023-05-15T14:05:35.729" v="361" actId="1076"/>
          <ac:spMkLst>
            <pc:docMk/>
            <pc:sldMk cId="2337059321" sldId="286"/>
            <ac:spMk id="22" creationId="{587E4BE2-3305-A368-90F9-42DE3DAB203E}"/>
          </ac:spMkLst>
        </pc:spChg>
        <pc:spChg chg="mod ord">
          <ac:chgData name="Leila Scatena Raposo" userId="efd39fea-0d2b-4ae3-883f-65c40e95a1f8" providerId="ADAL" clId="{B9212994-3FF9-4DB5-A00D-931B974274EF}" dt="2023-05-15T14:03:57.608" v="338" actId="166"/>
          <ac:spMkLst>
            <pc:docMk/>
            <pc:sldMk cId="2337059321" sldId="286"/>
            <ac:spMk id="23" creationId="{4DF02359-07E7-FA7D-3718-52B22B9942D8}"/>
          </ac:spMkLst>
        </pc:spChg>
        <pc:spChg chg="mod ord">
          <ac:chgData name="Leila Scatena Raposo" userId="efd39fea-0d2b-4ae3-883f-65c40e95a1f8" providerId="ADAL" clId="{B9212994-3FF9-4DB5-A00D-931B974274EF}" dt="2023-05-15T14:05:20.305" v="357" actId="1076"/>
          <ac:spMkLst>
            <pc:docMk/>
            <pc:sldMk cId="2337059321" sldId="286"/>
            <ac:spMk id="26" creationId="{0C177E8C-4BDD-CF83-CA80-A830C29F94B8}"/>
          </ac:spMkLst>
        </pc:spChg>
        <pc:spChg chg="mod ord">
          <ac:chgData name="Leila Scatena Raposo" userId="efd39fea-0d2b-4ae3-883f-65c40e95a1f8" providerId="ADAL" clId="{B9212994-3FF9-4DB5-A00D-931B974274EF}" dt="2023-05-15T14:04:13.836" v="343" actId="166"/>
          <ac:spMkLst>
            <pc:docMk/>
            <pc:sldMk cId="2337059321" sldId="286"/>
            <ac:spMk id="27" creationId="{ABF98946-5904-3792-54AC-61DEC52ACF78}"/>
          </ac:spMkLst>
        </pc:spChg>
        <pc:spChg chg="mod ord">
          <ac:chgData name="Leila Scatena Raposo" userId="efd39fea-0d2b-4ae3-883f-65c40e95a1f8" providerId="ADAL" clId="{B9212994-3FF9-4DB5-A00D-931B974274EF}" dt="2023-05-15T14:04:11.100" v="342" actId="166"/>
          <ac:spMkLst>
            <pc:docMk/>
            <pc:sldMk cId="2337059321" sldId="286"/>
            <ac:spMk id="28" creationId="{ADC2DB15-4201-C5C0-B1CD-01F739279F4F}"/>
          </ac:spMkLst>
        </pc:spChg>
        <pc:spChg chg="mod ord">
          <ac:chgData name="Leila Scatena Raposo" userId="efd39fea-0d2b-4ae3-883f-65c40e95a1f8" providerId="ADAL" clId="{B9212994-3FF9-4DB5-A00D-931B974274EF}" dt="2023-05-15T14:05:29.109" v="360" actId="1076"/>
          <ac:spMkLst>
            <pc:docMk/>
            <pc:sldMk cId="2337059321" sldId="286"/>
            <ac:spMk id="29" creationId="{D26BC3F2-8557-BBEE-458E-CF60247A46D0}"/>
          </ac:spMkLst>
        </pc:spChg>
        <pc:picChg chg="add del mod ord">
          <ac:chgData name="Leila Scatena Raposo" userId="efd39fea-0d2b-4ae3-883f-65c40e95a1f8" providerId="ADAL" clId="{B9212994-3FF9-4DB5-A00D-931B974274EF}" dt="2023-05-15T14:02:16.586" v="334" actId="478"/>
          <ac:picMkLst>
            <pc:docMk/>
            <pc:sldMk cId="2337059321" sldId="286"/>
            <ac:picMk id="4" creationId="{0DC1BC5F-A4A8-D67A-4E01-4695D6559374}"/>
          </ac:picMkLst>
        </pc:picChg>
        <pc:picChg chg="add mod ord">
          <ac:chgData name="Leila Scatena Raposo" userId="efd39fea-0d2b-4ae3-883f-65c40e95a1f8" providerId="ADAL" clId="{B9212994-3FF9-4DB5-A00D-931B974274EF}" dt="2023-05-15T13:56:24.955" v="286"/>
          <ac:picMkLst>
            <pc:docMk/>
            <pc:sldMk cId="2337059321" sldId="286"/>
            <ac:picMk id="8" creationId="{98AE8544-8C5B-7579-1661-C2BEF21CC285}"/>
          </ac:picMkLst>
        </pc:picChg>
        <pc:picChg chg="add mod">
          <ac:chgData name="Leila Scatena Raposo" userId="efd39fea-0d2b-4ae3-883f-65c40e95a1f8" providerId="ADAL" clId="{B9212994-3FF9-4DB5-A00D-931B974274EF}" dt="2023-05-15T14:05:24.043" v="359" actId="1076"/>
          <ac:picMkLst>
            <pc:docMk/>
            <pc:sldMk cId="2337059321" sldId="286"/>
            <ac:picMk id="11" creationId="{43016129-7359-A101-747E-02D31E42F804}"/>
          </ac:picMkLst>
        </pc:picChg>
        <pc:picChg chg="del">
          <ac:chgData name="Leila Scatena Raposo" userId="efd39fea-0d2b-4ae3-883f-65c40e95a1f8" providerId="ADAL" clId="{B9212994-3FF9-4DB5-A00D-931B974274EF}" dt="2023-05-15T13:49:40.699" v="206" actId="478"/>
          <ac:picMkLst>
            <pc:docMk/>
            <pc:sldMk cId="2337059321" sldId="286"/>
            <ac:picMk id="25" creationId="{D1958C1B-8180-AEC3-0517-3BA9485C73CC}"/>
          </ac:picMkLst>
        </pc:picChg>
        <pc:cxnChg chg="add mod ord">
          <ac:chgData name="Leila Scatena Raposo" userId="efd39fea-0d2b-4ae3-883f-65c40e95a1f8" providerId="ADAL" clId="{B9212994-3FF9-4DB5-A00D-931B974274EF}" dt="2023-05-15T14:05:06.208" v="354" actId="14100"/>
          <ac:cxnSpMkLst>
            <pc:docMk/>
            <pc:sldMk cId="2337059321" sldId="286"/>
            <ac:cxnSpMk id="6" creationId="{F05134AB-AB01-E267-9CA1-0D12924EDD14}"/>
          </ac:cxnSpMkLst>
        </pc:cxnChg>
        <pc:cxnChg chg="add del">
          <ac:chgData name="Leila Scatena Raposo" userId="efd39fea-0d2b-4ae3-883f-65c40e95a1f8" providerId="ADAL" clId="{B9212994-3FF9-4DB5-A00D-931B974274EF}" dt="2023-05-15T14:02:18.368" v="335" actId="478"/>
          <ac:cxnSpMkLst>
            <pc:docMk/>
            <pc:sldMk cId="2337059321" sldId="286"/>
            <ac:cxnSpMk id="31" creationId="{F44CA842-151F-7FCE-CBEA-1F5034DFD953}"/>
          </ac:cxnSpMkLst>
        </pc:cxnChg>
      </pc:sldChg>
      <pc:sldChg chg="modSp mod">
        <pc:chgData name="Leila Scatena Raposo" userId="efd39fea-0d2b-4ae3-883f-65c40e95a1f8" providerId="ADAL" clId="{B9212994-3FF9-4DB5-A00D-931B974274EF}" dt="2023-05-15T14:08:20.015" v="362" actId="20577"/>
        <pc:sldMkLst>
          <pc:docMk/>
          <pc:sldMk cId="4017113926" sldId="293"/>
        </pc:sldMkLst>
        <pc:spChg chg="mod">
          <ac:chgData name="Leila Scatena Raposo" userId="efd39fea-0d2b-4ae3-883f-65c40e95a1f8" providerId="ADAL" clId="{B9212994-3FF9-4DB5-A00D-931B974274EF}" dt="2023-05-15T14:08:20.015" v="362" actId="20577"/>
          <ac:spMkLst>
            <pc:docMk/>
            <pc:sldMk cId="4017113926" sldId="293"/>
            <ac:spMk id="3" creationId="{FDB4BE6D-CD9D-0066-8CA6-DD3BA1B8E13B}"/>
          </ac:spMkLst>
        </pc:spChg>
      </pc:sldChg>
      <pc:sldChg chg="modSp mod">
        <pc:chgData name="Leila Scatena Raposo" userId="efd39fea-0d2b-4ae3-883f-65c40e95a1f8" providerId="ADAL" clId="{B9212994-3FF9-4DB5-A00D-931B974274EF}" dt="2023-05-18T09:56:52.037" v="398" actId="20577"/>
        <pc:sldMkLst>
          <pc:docMk/>
          <pc:sldMk cId="808777930" sldId="298"/>
        </pc:sldMkLst>
        <pc:spChg chg="mod">
          <ac:chgData name="Leila Scatena Raposo" userId="efd39fea-0d2b-4ae3-883f-65c40e95a1f8" providerId="ADAL" clId="{B9212994-3FF9-4DB5-A00D-931B974274EF}" dt="2023-05-18T09:56:52.037" v="398" actId="20577"/>
          <ac:spMkLst>
            <pc:docMk/>
            <pc:sldMk cId="808777930" sldId="298"/>
            <ac:spMk id="3" creationId="{FDB4BE6D-CD9D-0066-8CA6-DD3BA1B8E13B}"/>
          </ac:spMkLst>
        </pc:spChg>
      </pc:sldChg>
      <pc:sldChg chg="addSp modSp">
        <pc:chgData name="Leila Scatena Raposo" userId="efd39fea-0d2b-4ae3-883f-65c40e95a1f8" providerId="ADAL" clId="{B9212994-3FF9-4DB5-A00D-931B974274EF}" dt="2023-05-19T10:51:20.733" v="1089"/>
        <pc:sldMkLst>
          <pc:docMk/>
          <pc:sldMk cId="2803403353" sldId="302"/>
        </pc:sldMkLst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1" creationId="{E06826B3-48AC-C337-3ECC-0D1636575569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3" creationId="{D05C896B-480A-5966-7921-3462BD338682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4" creationId="{109B75E1-FDE7-3598-27BE-2A7304D2CB4B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5" creationId="{924592EB-EA59-EB27-8951-0CF0EA6BB7CF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6" creationId="{F503D1DD-9C1D-5F89-82F5-60F0F062C233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8" creationId="{F283BC33-F029-2CB2-928A-4B6685C7635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19" creationId="{6F999F05-4031-21F7-8F5B-1F26847AF3BE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0" creationId="{C19BFFC3-2F99-588C-5614-0B00BEDB1B91}"/>
          </ac:spMkLst>
        </pc:spChg>
        <pc:spChg chg="add mod">
          <ac:chgData name="Leila Scatena Raposo" userId="efd39fea-0d2b-4ae3-883f-65c40e95a1f8" providerId="ADAL" clId="{B9212994-3FF9-4DB5-A00D-931B974274EF}" dt="2023-05-19T10:51:20.733" v="1089"/>
          <ac:spMkLst>
            <pc:docMk/>
            <pc:sldMk cId="2803403353" sldId="302"/>
            <ac:spMk id="21" creationId="{78A54337-70C1-4823-E281-3F2C8A016EB8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5:45.928" v="1138" actId="478"/>
        <pc:sldMkLst>
          <pc:docMk/>
          <pc:sldMk cId="3951523987" sldId="307"/>
        </pc:sldMkLst>
        <pc:spChg chg="add del mod">
          <ac:chgData name="Leila Scatena Raposo" userId="efd39fea-0d2b-4ae3-883f-65c40e95a1f8" providerId="ADAL" clId="{B9212994-3FF9-4DB5-A00D-931B974274EF}" dt="2023-05-19T10:53:26.283" v="1101"/>
          <ac:spMkLst>
            <pc:docMk/>
            <pc:sldMk cId="3951523987" sldId="307"/>
            <ac:spMk id="4" creationId="{04AE32FC-E5E3-4A40-421E-52CC83443147}"/>
          </ac:spMkLst>
        </pc:spChg>
        <pc:spChg chg="add del mod">
          <ac:chgData name="Leila Scatena Raposo" userId="efd39fea-0d2b-4ae3-883f-65c40e95a1f8" providerId="ADAL" clId="{B9212994-3FF9-4DB5-A00D-931B974274EF}" dt="2023-05-19T10:55:45.928" v="1138" actId="478"/>
          <ac:spMkLst>
            <pc:docMk/>
            <pc:sldMk cId="3951523987" sldId="307"/>
            <ac:spMk id="7" creationId="{CD7D6AD0-6F72-D275-F31E-A65667D855D3}"/>
          </ac:spMkLst>
        </pc:spChg>
        <pc:spChg chg="add mod">
          <ac:chgData name="Leila Scatena Raposo" userId="efd39fea-0d2b-4ae3-883f-65c40e95a1f8" providerId="ADAL" clId="{B9212994-3FF9-4DB5-A00D-931B974274EF}" dt="2023-05-19T10:54:42.481" v="1120" actId="1076"/>
          <ac:spMkLst>
            <pc:docMk/>
            <pc:sldMk cId="3951523987" sldId="307"/>
            <ac:spMk id="8" creationId="{99767583-ABED-B318-E596-F35F8F4D93B0}"/>
          </ac:spMkLst>
        </pc:spChg>
        <pc:spChg chg="add mod">
          <ac:chgData name="Leila Scatena Raposo" userId="efd39fea-0d2b-4ae3-883f-65c40e95a1f8" providerId="ADAL" clId="{B9212994-3FF9-4DB5-A00D-931B974274EF}" dt="2023-05-19T10:54:19.297" v="1115" actId="1076"/>
          <ac:spMkLst>
            <pc:docMk/>
            <pc:sldMk cId="3951523987" sldId="307"/>
            <ac:spMk id="9" creationId="{69DAF272-FA2F-CC47-FFD2-F9058CE0403F}"/>
          </ac:spMkLst>
        </pc:spChg>
        <pc:spChg chg="add del mod">
          <ac:chgData name="Leila Scatena Raposo" userId="efd39fea-0d2b-4ae3-883f-65c40e95a1f8" providerId="ADAL" clId="{B9212994-3FF9-4DB5-A00D-931B974274EF}" dt="2023-05-19T10:55:41.791" v="1136" actId="478"/>
          <ac:spMkLst>
            <pc:docMk/>
            <pc:sldMk cId="3951523987" sldId="307"/>
            <ac:spMk id="11" creationId="{E049F069-AEBD-ED31-791A-27B7BB4841BE}"/>
          </ac:spMkLst>
        </pc:spChg>
        <pc:spChg chg="add mod">
          <ac:chgData name="Leila Scatena Raposo" userId="efd39fea-0d2b-4ae3-883f-65c40e95a1f8" providerId="ADAL" clId="{B9212994-3FF9-4DB5-A00D-931B974274EF}" dt="2023-05-19T10:55:39.418" v="1135" actId="1076"/>
          <ac:spMkLst>
            <pc:docMk/>
            <pc:sldMk cId="3951523987" sldId="307"/>
            <ac:spMk id="16" creationId="{FB63DDD1-1FE3-130F-BAC4-BAD5BC0C5970}"/>
          </ac:spMkLst>
        </pc:spChg>
        <pc:spChg chg="add mod">
          <ac:chgData name="Leila Scatena Raposo" userId="efd39fea-0d2b-4ae3-883f-65c40e95a1f8" providerId="ADAL" clId="{B9212994-3FF9-4DB5-A00D-931B974274EF}" dt="2023-05-19T10:55:14.278" v="1129" actId="1076"/>
          <ac:spMkLst>
            <pc:docMk/>
            <pc:sldMk cId="3951523987" sldId="307"/>
            <ac:spMk id="17" creationId="{C820F1CB-D7D3-695F-78B0-9A1C8213EF0F}"/>
          </ac:spMkLst>
        </pc:spChg>
        <pc:picChg chg="add del mod">
          <ac:chgData name="Leila Scatena Raposo" userId="efd39fea-0d2b-4ae3-883f-65c40e95a1f8" providerId="ADAL" clId="{B9212994-3FF9-4DB5-A00D-931B974274EF}" dt="2023-05-19T10:53:26.279" v="1099" actId="478"/>
          <ac:picMkLst>
            <pc:docMk/>
            <pc:sldMk cId="3951523987" sldId="307"/>
            <ac:picMk id="6" creationId="{9F26E0AE-4110-ADBD-27A4-560A2A4E8164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59:42.260" v="1190" actId="478"/>
        <pc:sldMkLst>
          <pc:docMk/>
          <pc:sldMk cId="2438466586" sldId="310"/>
        </pc:sldMkLst>
        <pc:spChg chg="add del mod">
          <ac:chgData name="Leila Scatena Raposo" userId="efd39fea-0d2b-4ae3-883f-65c40e95a1f8" providerId="ADAL" clId="{B9212994-3FF9-4DB5-A00D-931B974274EF}" dt="2023-05-19T10:59:42.260" v="1190" actId="478"/>
          <ac:spMkLst>
            <pc:docMk/>
            <pc:sldMk cId="2438466586" sldId="310"/>
            <ac:spMk id="4" creationId="{C629D8B6-268E-1D55-3D33-1F0A1A681495}"/>
          </ac:spMkLst>
        </pc:spChg>
        <pc:spChg chg="add mod">
          <ac:chgData name="Leila Scatena Raposo" userId="efd39fea-0d2b-4ae3-883f-65c40e95a1f8" providerId="ADAL" clId="{B9212994-3FF9-4DB5-A00D-931B974274EF}" dt="2023-05-19T10:59:34.242" v="1189" actId="1076"/>
          <ac:spMkLst>
            <pc:docMk/>
            <pc:sldMk cId="2438466586" sldId="310"/>
            <ac:spMk id="5" creationId="{08C61085-26BD-5AEC-038A-4BFCF6C46AF7}"/>
          </ac:spMkLst>
        </pc:spChg>
        <pc:spChg chg="add mod">
          <ac:chgData name="Leila Scatena Raposo" userId="efd39fea-0d2b-4ae3-883f-65c40e95a1f8" providerId="ADAL" clId="{B9212994-3FF9-4DB5-A00D-931B974274EF}" dt="2023-05-19T10:59:08.027" v="1183" actId="1076"/>
          <ac:spMkLst>
            <pc:docMk/>
            <pc:sldMk cId="2438466586" sldId="310"/>
            <ac:spMk id="6" creationId="{045244E5-36EC-FD37-4F32-0B0575DC2B12}"/>
          </ac:spMkLst>
        </pc:spChg>
        <pc:spChg chg="add mod">
          <ac:chgData name="Leila Scatena Raposo" userId="efd39fea-0d2b-4ae3-883f-65c40e95a1f8" providerId="ADAL" clId="{B9212994-3FF9-4DB5-A00D-931B974274EF}" dt="2023-05-19T10:58:43.499" v="1177" actId="1076"/>
          <ac:spMkLst>
            <pc:docMk/>
            <pc:sldMk cId="2438466586" sldId="310"/>
            <ac:spMk id="7" creationId="{49BC055D-6FD8-2F8E-5B06-89B7D63D936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6:10.769" v="1287" actId="478"/>
        <pc:sldMkLst>
          <pc:docMk/>
          <pc:sldMk cId="2518646966" sldId="314"/>
        </pc:sldMkLst>
        <pc:spChg chg="add del mod">
          <ac:chgData name="Leila Scatena Raposo" userId="efd39fea-0d2b-4ae3-883f-65c40e95a1f8" providerId="ADAL" clId="{B9212994-3FF9-4DB5-A00D-931B974274EF}" dt="2023-05-19T11:06:10.769" v="1287" actId="478"/>
          <ac:spMkLst>
            <pc:docMk/>
            <pc:sldMk cId="2518646966" sldId="314"/>
            <ac:spMk id="4" creationId="{ABB94C70-C8A9-134E-DDA0-1464F97C1BD6}"/>
          </ac:spMkLst>
        </pc:spChg>
        <pc:spChg chg="add mod">
          <ac:chgData name="Leila Scatena Raposo" userId="efd39fea-0d2b-4ae3-883f-65c40e95a1f8" providerId="ADAL" clId="{B9212994-3FF9-4DB5-A00D-931B974274EF}" dt="2023-05-19T11:05:35.721" v="1276" actId="1076"/>
          <ac:spMkLst>
            <pc:docMk/>
            <pc:sldMk cId="2518646966" sldId="314"/>
            <ac:spMk id="5" creationId="{BA64F709-EA59-04D5-68CE-FC8D7F4C7552}"/>
          </ac:spMkLst>
        </pc:spChg>
        <pc:spChg chg="add mod">
          <ac:chgData name="Leila Scatena Raposo" userId="efd39fea-0d2b-4ae3-883f-65c40e95a1f8" providerId="ADAL" clId="{B9212994-3FF9-4DB5-A00D-931B974274EF}" dt="2023-05-19T11:05:06.030" v="1270" actId="1076"/>
          <ac:spMkLst>
            <pc:docMk/>
            <pc:sldMk cId="2518646966" sldId="314"/>
            <ac:spMk id="14" creationId="{317A8C6D-90BB-6DDC-2DEF-FC295D98DA09}"/>
          </ac:spMkLst>
        </pc:spChg>
        <pc:spChg chg="add mod">
          <ac:chgData name="Leila Scatena Raposo" userId="efd39fea-0d2b-4ae3-883f-65c40e95a1f8" providerId="ADAL" clId="{B9212994-3FF9-4DB5-A00D-931B974274EF}" dt="2023-05-19T11:04:36.181" v="1262" actId="1076"/>
          <ac:spMkLst>
            <pc:docMk/>
            <pc:sldMk cId="2518646966" sldId="314"/>
            <ac:spMk id="15" creationId="{222701B1-6D7A-8B53-58A6-357715F5AD77}"/>
          </ac:spMkLst>
        </pc:spChg>
        <pc:spChg chg="add mod">
          <ac:chgData name="Leila Scatena Raposo" userId="efd39fea-0d2b-4ae3-883f-65c40e95a1f8" providerId="ADAL" clId="{B9212994-3FF9-4DB5-A00D-931B974274EF}" dt="2023-05-19T11:04:00.417" v="1255" actId="1076"/>
          <ac:spMkLst>
            <pc:docMk/>
            <pc:sldMk cId="2518646966" sldId="314"/>
            <ac:spMk id="16" creationId="{916B3C9D-7E12-7EEF-C0B0-91BC517EC0E0}"/>
          </ac:spMkLst>
        </pc:spChg>
        <pc:spChg chg="add mod">
          <ac:chgData name="Leila Scatena Raposo" userId="efd39fea-0d2b-4ae3-883f-65c40e95a1f8" providerId="ADAL" clId="{B9212994-3FF9-4DB5-A00D-931B974274EF}" dt="2023-05-19T11:03:36.963" v="1249" actId="1076"/>
          <ac:spMkLst>
            <pc:docMk/>
            <pc:sldMk cId="2518646966" sldId="314"/>
            <ac:spMk id="17" creationId="{F0AB35D3-7D89-60F6-534C-62F568A9F83D}"/>
          </ac:spMkLst>
        </pc:spChg>
        <pc:spChg chg="add del mod">
          <ac:chgData name="Leila Scatena Raposo" userId="efd39fea-0d2b-4ae3-883f-65c40e95a1f8" providerId="ADAL" clId="{B9212994-3FF9-4DB5-A00D-931B974274EF}" dt="2023-05-19T11:06:09.937" v="1286" actId="478"/>
          <ac:spMkLst>
            <pc:docMk/>
            <pc:sldMk cId="2518646966" sldId="314"/>
            <ac:spMk id="18" creationId="{AD379E11-202A-69EA-6F93-B92E7B3A7E71}"/>
          </ac:spMkLst>
        </pc:spChg>
        <pc:spChg chg="add del mod">
          <ac:chgData name="Leila Scatena Raposo" userId="efd39fea-0d2b-4ae3-883f-65c40e95a1f8" providerId="ADAL" clId="{B9212994-3FF9-4DB5-A00D-931B974274EF}" dt="2023-05-19T11:06:08.227" v="1285" actId="478"/>
          <ac:spMkLst>
            <pc:docMk/>
            <pc:sldMk cId="2518646966" sldId="314"/>
            <ac:spMk id="19" creationId="{D291FF12-6903-6844-98CA-E7231A006F23}"/>
          </ac:spMkLst>
        </pc:spChg>
        <pc:spChg chg="add mod">
          <ac:chgData name="Leila Scatena Raposo" userId="efd39fea-0d2b-4ae3-883f-65c40e95a1f8" providerId="ADAL" clId="{B9212994-3FF9-4DB5-A00D-931B974274EF}" dt="2023-05-19T11:06:06.269" v="1284" actId="1076"/>
          <ac:spMkLst>
            <pc:docMk/>
            <pc:sldMk cId="2518646966" sldId="314"/>
            <ac:spMk id="26" creationId="{D4348704-A5D6-AB4C-22B8-B8BDFADA4FBD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3:10.402" v="452"/>
        <pc:sldMkLst>
          <pc:docMk/>
          <pc:sldMk cId="2205620328" sldId="321"/>
        </pc:sldMkLst>
        <pc:spChg chg="add mod">
          <ac:chgData name="Leila Scatena Raposo" userId="efd39fea-0d2b-4ae3-883f-65c40e95a1f8" providerId="ADAL" clId="{B9212994-3FF9-4DB5-A00D-931B974274EF}" dt="2023-05-18T19:43:10.402" v="452"/>
          <ac:spMkLst>
            <pc:docMk/>
            <pc:sldMk cId="2205620328" sldId="321"/>
            <ac:spMk id="4" creationId="{5BA179D3-0960-4FBA-DC04-C02502B3E72D}"/>
          </ac:spMkLst>
        </pc:spChg>
        <pc:spChg chg="mod">
          <ac:chgData name="Leila Scatena Raposo" userId="efd39fea-0d2b-4ae3-883f-65c40e95a1f8" providerId="ADAL" clId="{B9212994-3FF9-4DB5-A00D-931B974274EF}" dt="2023-05-15T13:58:43.078" v="297" actId="20577"/>
          <ac:spMkLst>
            <pc:docMk/>
            <pc:sldMk cId="2205620328" sldId="321"/>
            <ac:spMk id="20" creationId="{93E23B8F-85B8-9868-81B4-C54C275FD81F}"/>
          </ac:spMkLst>
        </pc:spChg>
        <pc:spChg chg="mod">
          <ac:chgData name="Leila Scatena Raposo" userId="efd39fea-0d2b-4ae3-883f-65c40e95a1f8" providerId="ADAL" clId="{B9212994-3FF9-4DB5-A00D-931B974274EF}" dt="2023-05-15T13:58:50.739" v="309" actId="20577"/>
          <ac:spMkLst>
            <pc:docMk/>
            <pc:sldMk cId="2205620328" sldId="321"/>
            <ac:spMk id="21" creationId="{68520E28-02AE-FA79-5A49-51561E6CF653}"/>
          </ac:spMkLst>
        </pc:spChg>
        <pc:picChg chg="mod">
          <ac:chgData name="Leila Scatena Raposo" userId="efd39fea-0d2b-4ae3-883f-65c40e95a1f8" providerId="ADAL" clId="{B9212994-3FF9-4DB5-A00D-931B974274EF}" dt="2023-05-15T13:59:27.103" v="313" actId="1076"/>
          <ac:picMkLst>
            <pc:docMk/>
            <pc:sldMk cId="2205620328" sldId="321"/>
            <ac:picMk id="26" creationId="{F718CC94-7940-CB59-9B61-9DF6510A091C}"/>
          </ac:picMkLst>
        </pc:picChg>
        <pc:picChg chg="mod">
          <ac:chgData name="Leila Scatena Raposo" userId="efd39fea-0d2b-4ae3-883f-65c40e95a1f8" providerId="ADAL" clId="{B9212994-3FF9-4DB5-A00D-931B974274EF}" dt="2023-05-15T13:59:16.931" v="312" actId="1076"/>
          <ac:picMkLst>
            <pc:docMk/>
            <pc:sldMk cId="2205620328" sldId="321"/>
            <ac:picMk id="27" creationId="{54DD218D-39F9-9E72-BF7E-C8109EAD093F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1:55.120" v="1090"/>
        <pc:sldMkLst>
          <pc:docMk/>
          <pc:sldMk cId="4142764269" sldId="322"/>
        </pc:sldMkLst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5" creationId="{42778CB2-B40C-FDFA-992B-958AEBE01848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6" creationId="{0443D7CE-4D2C-2903-3189-A6349FEEEF6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7" creationId="{778DD04B-EE92-9FA3-98B0-BEA9E75897F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8" creationId="{BD41DF8F-E0EB-DCA3-2560-98AF828B8D3A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9" creationId="{4756DD3F-852B-8A3E-672D-BFA588772F5D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1" creationId="{0514212E-B600-AFA7-45C1-CBF2AD3D5B4C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3" creationId="{D6A84E26-8D2B-2A76-391A-1865058E1A1B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4" creationId="{5CF03157-02F1-192A-3DBD-DC36E08F2D97}"/>
          </ac:spMkLst>
        </pc:spChg>
        <pc:spChg chg="add mod">
          <ac:chgData name="Leila Scatena Raposo" userId="efd39fea-0d2b-4ae3-883f-65c40e95a1f8" providerId="ADAL" clId="{B9212994-3FF9-4DB5-A00D-931B974274EF}" dt="2023-05-19T10:51:55.120" v="1090"/>
          <ac:spMkLst>
            <pc:docMk/>
            <pc:sldMk cId="4142764269" sldId="322"/>
            <ac:spMk id="15" creationId="{6291D22B-FE9F-06C5-BCE6-516C6AD92F37}"/>
          </ac:spMkLst>
        </pc:spChg>
        <pc:spChg chg="mod">
          <ac:chgData name="Leila Scatena Raposo" userId="efd39fea-0d2b-4ae3-883f-65c40e95a1f8" providerId="ADAL" clId="{B9212994-3FF9-4DB5-A00D-931B974274EF}" dt="2023-05-15T13:59:56.708" v="314" actId="20577"/>
          <ac:spMkLst>
            <pc:docMk/>
            <pc:sldMk cId="4142764269" sldId="322"/>
            <ac:spMk id="21" creationId="{CE591802-6184-76F6-A777-7132183ACDFF}"/>
          </ac:spMkLst>
        </pc:spChg>
        <pc:spChg chg="mod">
          <ac:chgData name="Leila Scatena Raposo" userId="efd39fea-0d2b-4ae3-883f-65c40e95a1f8" providerId="ADAL" clId="{B9212994-3FF9-4DB5-A00D-931B974274EF}" dt="2023-05-15T14:00:02.434" v="327" actId="20577"/>
          <ac:spMkLst>
            <pc:docMk/>
            <pc:sldMk cId="4142764269" sldId="322"/>
            <ac:spMk id="22" creationId="{7BB24169-E6BC-7C3D-AB3A-7229613413FD}"/>
          </ac:spMkLst>
        </pc:spChg>
        <pc:spChg chg="mod">
          <ac:chgData name="Leila Scatena Raposo" userId="efd39fea-0d2b-4ae3-883f-65c40e95a1f8" providerId="ADAL" clId="{B9212994-3FF9-4DB5-A00D-931B974274EF}" dt="2023-05-15T13:59:59.926" v="320" actId="20577"/>
          <ac:spMkLst>
            <pc:docMk/>
            <pc:sldMk cId="4142764269" sldId="322"/>
            <ac:spMk id="23" creationId="{EFC53156-C178-ED13-5547-820B155BA399}"/>
          </ac:spMkLst>
        </pc:spChg>
        <pc:picChg chg="mod">
          <ac:chgData name="Leila Scatena Raposo" userId="efd39fea-0d2b-4ae3-883f-65c40e95a1f8" providerId="ADAL" clId="{B9212994-3FF9-4DB5-A00D-931B974274EF}" dt="2023-05-15T14:00:28.728" v="330" actId="1076"/>
          <ac:picMkLst>
            <pc:docMk/>
            <pc:sldMk cId="4142764269" sldId="322"/>
            <ac:picMk id="31" creationId="{4B58BD35-6863-FEDA-87E7-D09778911998}"/>
          </ac:picMkLst>
        </pc:picChg>
        <pc:picChg chg="mod">
          <ac:chgData name="Leila Scatena Raposo" userId="efd39fea-0d2b-4ae3-883f-65c40e95a1f8" providerId="ADAL" clId="{B9212994-3FF9-4DB5-A00D-931B974274EF}" dt="2023-05-15T14:00:22.655" v="329" actId="1076"/>
          <ac:picMkLst>
            <pc:docMk/>
            <pc:sldMk cId="4142764269" sldId="322"/>
            <ac:picMk id="32" creationId="{0E347213-EE8C-178D-E382-8DCA86AEF715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2:18.507" v="447" actId="1076"/>
        <pc:sldMkLst>
          <pc:docMk/>
          <pc:sldMk cId="4256873800" sldId="327"/>
        </pc:sldMkLst>
        <pc:spChg chg="add mod">
          <ac:chgData name="Leila Scatena Raposo" userId="efd39fea-0d2b-4ae3-883f-65c40e95a1f8" providerId="ADAL" clId="{B9212994-3FF9-4DB5-A00D-931B974274EF}" dt="2023-05-18T19:42:18.507" v="447" actId="1076"/>
          <ac:spMkLst>
            <pc:docMk/>
            <pc:sldMk cId="4256873800" sldId="327"/>
            <ac:spMk id="6" creationId="{932DDAB9-4D1A-2C27-119F-4DFDB77720EA}"/>
          </ac:spMkLst>
        </pc:spChg>
        <pc:spChg chg="mod">
          <ac:chgData name="Leila Scatena Raposo" userId="efd39fea-0d2b-4ae3-883f-65c40e95a1f8" providerId="ADAL" clId="{B9212994-3FF9-4DB5-A00D-931B974274EF}" dt="2023-05-15T12:57:55.114" v="31" actId="20577"/>
          <ac:spMkLst>
            <pc:docMk/>
            <pc:sldMk cId="4256873800" sldId="327"/>
            <ac:spMk id="30" creationId="{89F753CE-8422-488C-9C4F-0006938DC710}"/>
          </ac:spMkLst>
        </pc:spChg>
        <pc:spChg chg="mod">
          <ac:chgData name="Leila Scatena Raposo" userId="efd39fea-0d2b-4ae3-883f-65c40e95a1f8" providerId="ADAL" clId="{B9212994-3FF9-4DB5-A00D-931B974274EF}" dt="2023-05-15T12:57:22.352" v="25" actId="20577"/>
          <ac:spMkLst>
            <pc:docMk/>
            <pc:sldMk cId="4256873800" sldId="327"/>
            <ac:spMk id="31" creationId="{546F95C8-7B55-6C10-F377-C6C22F831730}"/>
          </ac:spMkLst>
        </pc:spChg>
        <pc:picChg chg="add del mod">
          <ac:chgData name="Leila Scatena Raposo" userId="efd39fea-0d2b-4ae3-883f-65c40e95a1f8" providerId="ADAL" clId="{B9212994-3FF9-4DB5-A00D-931B974274EF}" dt="2023-05-18T19:40:53.727" v="441" actId="478"/>
          <ac:picMkLst>
            <pc:docMk/>
            <pc:sldMk cId="4256873800" sldId="327"/>
            <ac:picMk id="5" creationId="{73E259F1-F7F9-1012-F64A-C3FC72C6FAF2}"/>
          </ac:picMkLst>
        </pc:picChg>
        <pc:picChg chg="mod">
          <ac:chgData name="Leila Scatena Raposo" userId="efd39fea-0d2b-4ae3-883f-65c40e95a1f8" providerId="ADAL" clId="{B9212994-3FF9-4DB5-A00D-931B974274EF}" dt="2023-05-15T12:58:10.804" v="34" actId="1076"/>
          <ac:picMkLst>
            <pc:docMk/>
            <pc:sldMk cId="4256873800" sldId="327"/>
            <ac:picMk id="42" creationId="{B82301CD-8481-E80A-29B2-6EB83F7259DF}"/>
          </ac:picMkLst>
        </pc:picChg>
        <pc:picChg chg="mod">
          <ac:chgData name="Leila Scatena Raposo" userId="efd39fea-0d2b-4ae3-883f-65c40e95a1f8" providerId="ADAL" clId="{B9212994-3FF9-4DB5-A00D-931B974274EF}" dt="2023-05-15T12:57:31.802" v="27" actId="1076"/>
          <ac:picMkLst>
            <pc:docMk/>
            <pc:sldMk cId="4256873800" sldId="327"/>
            <ac:picMk id="43" creationId="{2BF88250-C799-DDE2-4558-2772AA4DFB09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8T19:48:09.325" v="500" actId="478"/>
        <pc:sldMkLst>
          <pc:docMk/>
          <pc:sldMk cId="171611832" sldId="342"/>
        </pc:sldMkLst>
        <pc:spChg chg="add mod">
          <ac:chgData name="Leila Scatena Raposo" userId="efd39fea-0d2b-4ae3-883f-65c40e95a1f8" providerId="ADAL" clId="{B9212994-3FF9-4DB5-A00D-931B974274EF}" dt="2023-05-18T19:46:01.564" v="471" actId="1076"/>
          <ac:spMkLst>
            <pc:docMk/>
            <pc:sldMk cId="171611832" sldId="342"/>
            <ac:spMk id="22" creationId="{E1E9986C-B63C-45F6-5AD7-82159630D82B}"/>
          </ac:spMkLst>
        </pc:spChg>
        <pc:spChg chg="add mod">
          <ac:chgData name="Leila Scatena Raposo" userId="efd39fea-0d2b-4ae3-883f-65c40e95a1f8" providerId="ADAL" clId="{B9212994-3FF9-4DB5-A00D-931B974274EF}" dt="2023-05-18T19:47:22.839" v="493" actId="1076"/>
          <ac:spMkLst>
            <pc:docMk/>
            <pc:sldMk cId="171611832" sldId="342"/>
            <ac:spMk id="23" creationId="{75C47FA3-1EB9-A503-1497-820CA5EED4B7}"/>
          </ac:spMkLst>
        </pc:spChg>
        <pc:spChg chg="add mod">
          <ac:chgData name="Leila Scatena Raposo" userId="efd39fea-0d2b-4ae3-883f-65c40e95a1f8" providerId="ADAL" clId="{B9212994-3FF9-4DB5-A00D-931B974274EF}" dt="2023-05-18T19:48:07.117" v="499" actId="1076"/>
          <ac:spMkLst>
            <pc:docMk/>
            <pc:sldMk cId="171611832" sldId="342"/>
            <ac:spMk id="24" creationId="{ACA11AE5-D9D5-4E8F-F8BA-9BFCDB81B6EE}"/>
          </ac:spMkLst>
        </pc:spChg>
        <pc:spChg chg="add del mod">
          <ac:chgData name="Leila Scatena Raposo" userId="efd39fea-0d2b-4ae3-883f-65c40e95a1f8" providerId="ADAL" clId="{B9212994-3FF9-4DB5-A00D-931B974274EF}" dt="2023-05-18T19:48:09.325" v="500" actId="478"/>
          <ac:spMkLst>
            <pc:docMk/>
            <pc:sldMk cId="171611832" sldId="342"/>
            <ac:spMk id="25" creationId="{DAC520D4-FF8B-8DBC-31E7-0AD7D00AD62C}"/>
          </ac:spMkLst>
        </pc:spChg>
        <pc:picChg chg="add mod">
          <ac:chgData name="Leila Scatena Raposo" userId="efd39fea-0d2b-4ae3-883f-65c40e95a1f8" providerId="ADAL" clId="{B9212994-3FF9-4DB5-A00D-931B974274EF}" dt="2023-05-18T19:44:59.706" v="459" actId="1076"/>
          <ac:picMkLst>
            <pc:docMk/>
            <pc:sldMk cId="171611832" sldId="342"/>
            <ac:picMk id="18" creationId="{6957C066-DD78-815E-03C5-A4033A8FC134}"/>
          </ac:picMkLst>
        </pc:picChg>
        <pc:picChg chg="add mod">
          <ac:chgData name="Leila Scatena Raposo" userId="efd39fea-0d2b-4ae3-883f-65c40e95a1f8" providerId="ADAL" clId="{B9212994-3FF9-4DB5-A00D-931B974274EF}" dt="2023-05-18T19:46:15.103" v="476" actId="14100"/>
          <ac:picMkLst>
            <pc:docMk/>
            <pc:sldMk cId="171611832" sldId="342"/>
            <ac:picMk id="21" creationId="{D5507A47-B788-9931-7C93-F2C74A32962B}"/>
          </ac:picMkLst>
        </pc:picChg>
        <pc:picChg chg="add mod">
          <ac:chgData name="Leila Scatena Raposo" userId="efd39fea-0d2b-4ae3-883f-65c40e95a1f8" providerId="ADAL" clId="{B9212994-3FF9-4DB5-A00D-931B974274EF}" dt="2023-05-18T19:46:43.551" v="485" actId="1076"/>
          <ac:picMkLst>
            <pc:docMk/>
            <pc:sldMk cId="171611832" sldId="342"/>
            <ac:picMk id="27" creationId="{5345F744-5321-1639-DDE9-2D96AC6E5156}"/>
          </ac:picMkLst>
        </pc:picChg>
      </pc:sldChg>
      <pc:sldChg chg="modSp mod">
        <pc:chgData name="Leila Scatena Raposo" userId="efd39fea-0d2b-4ae3-883f-65c40e95a1f8" providerId="ADAL" clId="{B9212994-3FF9-4DB5-A00D-931B974274EF}" dt="2023-05-15T12:54:26.922" v="19" actId="1076"/>
        <pc:sldMkLst>
          <pc:docMk/>
          <pc:sldMk cId="212732989" sldId="344"/>
        </pc:sldMkLst>
        <pc:grpChg chg="mod">
          <ac:chgData name="Leila Scatena Raposo" userId="efd39fea-0d2b-4ae3-883f-65c40e95a1f8" providerId="ADAL" clId="{B9212994-3FF9-4DB5-A00D-931B974274EF}" dt="2023-05-15T12:54:26.922" v="19" actId="1076"/>
          <ac:grpSpMkLst>
            <pc:docMk/>
            <pc:sldMk cId="212732989" sldId="344"/>
            <ac:grpSpMk id="13" creationId="{8FB1DC47-8271-6F6D-DF6B-319720E87F23}"/>
          </ac:grpSpMkLst>
        </pc:grpChg>
      </pc:sldChg>
      <pc:sldChg chg="addSp delSp modSp mod">
        <pc:chgData name="Leila Scatena Raposo" userId="efd39fea-0d2b-4ae3-883f-65c40e95a1f8" providerId="ADAL" clId="{B9212994-3FF9-4DB5-A00D-931B974274EF}" dt="2023-05-19T10:07:43.399" v="624" actId="478"/>
        <pc:sldMkLst>
          <pc:docMk/>
          <pc:sldMk cId="3881765018" sldId="346"/>
        </pc:sldMkLst>
        <pc:spChg chg="add del mod">
          <ac:chgData name="Leila Scatena Raposo" userId="efd39fea-0d2b-4ae3-883f-65c40e95a1f8" providerId="ADAL" clId="{B9212994-3FF9-4DB5-A00D-931B974274EF}" dt="2023-05-19T10:07:43.399" v="624" actId="478"/>
          <ac:spMkLst>
            <pc:docMk/>
            <pc:sldMk cId="3881765018" sldId="346"/>
            <ac:spMk id="4" creationId="{C431C8F6-CFBC-5ACF-B866-2F13CCE9A349}"/>
          </ac:spMkLst>
        </pc:spChg>
        <pc:spChg chg="add mod">
          <ac:chgData name="Leila Scatena Raposo" userId="efd39fea-0d2b-4ae3-883f-65c40e95a1f8" providerId="ADAL" clId="{B9212994-3FF9-4DB5-A00D-931B974274EF}" dt="2023-05-19T10:06:44.195" v="608" actId="1076"/>
          <ac:spMkLst>
            <pc:docMk/>
            <pc:sldMk cId="3881765018" sldId="346"/>
            <ac:spMk id="5" creationId="{BC935BD3-C3CB-5978-40F6-BA2A9FF9C5B8}"/>
          </ac:spMkLst>
        </pc:spChg>
        <pc:spChg chg="add mod">
          <ac:chgData name="Leila Scatena Raposo" userId="efd39fea-0d2b-4ae3-883f-65c40e95a1f8" providerId="ADAL" clId="{B9212994-3FF9-4DB5-A00D-931B974274EF}" dt="2023-05-19T10:04:21.702" v="578" actId="1076"/>
          <ac:spMkLst>
            <pc:docMk/>
            <pc:sldMk cId="3881765018" sldId="346"/>
            <ac:spMk id="6" creationId="{846637D3-6992-5EB1-10DA-056121A07CD6}"/>
          </ac:spMkLst>
        </pc:spChg>
        <pc:spChg chg="add mod">
          <ac:chgData name="Leila Scatena Raposo" userId="efd39fea-0d2b-4ae3-883f-65c40e95a1f8" providerId="ADAL" clId="{B9212994-3FF9-4DB5-A00D-931B974274EF}" dt="2023-05-19T10:03:49.718" v="573" actId="1076"/>
          <ac:spMkLst>
            <pc:docMk/>
            <pc:sldMk cId="3881765018" sldId="346"/>
            <ac:spMk id="19" creationId="{F42FCA3F-E9CA-DFA8-0970-6A20294AD1A8}"/>
          </ac:spMkLst>
        </pc:spChg>
        <pc:spChg chg="add mod">
          <ac:chgData name="Leila Scatena Raposo" userId="efd39fea-0d2b-4ae3-883f-65c40e95a1f8" providerId="ADAL" clId="{B9212994-3FF9-4DB5-A00D-931B974274EF}" dt="2023-05-19T10:03:17.203" v="568" actId="1076"/>
          <ac:spMkLst>
            <pc:docMk/>
            <pc:sldMk cId="3881765018" sldId="346"/>
            <ac:spMk id="28" creationId="{500EBC5C-3449-8421-B365-C126A355C47A}"/>
          </ac:spMkLst>
        </pc:spChg>
        <pc:spChg chg="add mod">
          <ac:chgData name="Leila Scatena Raposo" userId="efd39fea-0d2b-4ae3-883f-65c40e95a1f8" providerId="ADAL" clId="{B9212994-3FF9-4DB5-A00D-931B974274EF}" dt="2023-05-19T10:05:48.433" v="598" actId="1076"/>
          <ac:spMkLst>
            <pc:docMk/>
            <pc:sldMk cId="3881765018" sldId="346"/>
            <ac:spMk id="29" creationId="{442954C4-B551-656A-BD0F-5621663D1FE2}"/>
          </ac:spMkLst>
        </pc:spChg>
        <pc:spChg chg="add mod">
          <ac:chgData name="Leila Scatena Raposo" userId="efd39fea-0d2b-4ae3-883f-65c40e95a1f8" providerId="ADAL" clId="{B9212994-3FF9-4DB5-A00D-931B974274EF}" dt="2023-05-19T10:05:21.081" v="592" actId="1076"/>
          <ac:spMkLst>
            <pc:docMk/>
            <pc:sldMk cId="3881765018" sldId="346"/>
            <ac:spMk id="30" creationId="{E7C8064E-A0BD-411C-D500-C50A6BCBC65E}"/>
          </ac:spMkLst>
        </pc:spChg>
        <pc:spChg chg="add mod">
          <ac:chgData name="Leila Scatena Raposo" userId="efd39fea-0d2b-4ae3-883f-65c40e95a1f8" providerId="ADAL" clId="{B9212994-3FF9-4DB5-A00D-931B974274EF}" dt="2023-05-19T10:04:55.081" v="587" actId="1076"/>
          <ac:spMkLst>
            <pc:docMk/>
            <pc:sldMk cId="3881765018" sldId="346"/>
            <ac:spMk id="31" creationId="{D4A7200F-773D-0ED2-F7FD-A11DFE2A364C}"/>
          </ac:spMkLst>
        </pc:spChg>
        <pc:spChg chg="add del mod">
          <ac:chgData name="Leila Scatena Raposo" userId="efd39fea-0d2b-4ae3-883f-65c40e95a1f8" providerId="ADAL" clId="{B9212994-3FF9-4DB5-A00D-931B974274EF}" dt="2023-05-19T10:07:40.926" v="623" actId="478"/>
          <ac:spMkLst>
            <pc:docMk/>
            <pc:sldMk cId="3881765018" sldId="346"/>
            <ac:spMk id="32" creationId="{DC96C758-650B-5DFD-A189-0CAB6C24177C}"/>
          </ac:spMkLst>
        </pc:spChg>
        <pc:spChg chg="add mod">
          <ac:chgData name="Leila Scatena Raposo" userId="efd39fea-0d2b-4ae3-883f-65c40e95a1f8" providerId="ADAL" clId="{B9212994-3FF9-4DB5-A00D-931B974274EF}" dt="2023-05-19T10:07:36.764" v="622" actId="1076"/>
          <ac:spMkLst>
            <pc:docMk/>
            <pc:sldMk cId="3881765018" sldId="346"/>
            <ac:spMk id="33" creationId="{02AD2D40-CCC9-5760-5C5A-A758B6CA1DD6}"/>
          </ac:spMkLst>
        </pc:spChg>
        <pc:spChg chg="add mod">
          <ac:chgData name="Leila Scatena Raposo" userId="efd39fea-0d2b-4ae3-883f-65c40e95a1f8" providerId="ADAL" clId="{B9212994-3FF9-4DB5-A00D-931B974274EF}" dt="2023-05-19T10:07:14.673" v="616" actId="1076"/>
          <ac:spMkLst>
            <pc:docMk/>
            <pc:sldMk cId="3881765018" sldId="346"/>
            <ac:spMk id="34" creationId="{FACDEEED-4C3E-3C8C-1D23-E92BC14CA1F2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3:59.965" v="820" actId="478"/>
        <pc:sldMkLst>
          <pc:docMk/>
          <pc:sldMk cId="1464893451" sldId="350"/>
        </pc:sldMkLst>
        <pc:spChg chg="add del mod">
          <ac:chgData name="Leila Scatena Raposo" userId="efd39fea-0d2b-4ae3-883f-65c40e95a1f8" providerId="ADAL" clId="{B9212994-3FF9-4DB5-A00D-931B974274EF}" dt="2023-05-19T10:23:59.965" v="820" actId="478"/>
          <ac:spMkLst>
            <pc:docMk/>
            <pc:sldMk cId="1464893451" sldId="350"/>
            <ac:spMk id="4" creationId="{C286D763-2803-97CE-B953-D2E6E352B8F6}"/>
          </ac:spMkLst>
        </pc:spChg>
        <pc:spChg chg="add mod">
          <ac:chgData name="Leila Scatena Raposo" userId="efd39fea-0d2b-4ae3-883f-65c40e95a1f8" providerId="ADAL" clId="{B9212994-3FF9-4DB5-A00D-931B974274EF}" dt="2023-05-19T10:23:57.475" v="819" actId="1076"/>
          <ac:spMkLst>
            <pc:docMk/>
            <pc:sldMk cId="1464893451" sldId="350"/>
            <ac:spMk id="6" creationId="{83C87E8F-EB74-4546-9789-CCA9E69AA73F}"/>
          </ac:spMkLst>
        </pc:spChg>
        <pc:spChg chg="add mod">
          <ac:chgData name="Leila Scatena Raposo" userId="efd39fea-0d2b-4ae3-883f-65c40e95a1f8" providerId="ADAL" clId="{B9212994-3FF9-4DB5-A00D-931B974274EF}" dt="2023-05-19T10:23:26.449" v="813" actId="1076"/>
          <ac:spMkLst>
            <pc:docMk/>
            <pc:sldMk cId="1464893451" sldId="350"/>
            <ac:spMk id="8" creationId="{E8C3DDB3-BF73-122D-423E-A1F80C3AC321}"/>
          </ac:spMkLst>
        </pc:spChg>
        <pc:spChg chg="add mod">
          <ac:chgData name="Leila Scatena Raposo" userId="efd39fea-0d2b-4ae3-883f-65c40e95a1f8" providerId="ADAL" clId="{B9212994-3FF9-4DB5-A00D-931B974274EF}" dt="2023-05-19T10:23:00.134" v="808" actId="1076"/>
          <ac:spMkLst>
            <pc:docMk/>
            <pc:sldMk cId="1464893451" sldId="350"/>
            <ac:spMk id="15" creationId="{803292F6-7409-8938-1EAF-1295510CA2F6}"/>
          </ac:spMkLst>
        </pc:spChg>
        <pc:spChg chg="add mod">
          <ac:chgData name="Leila Scatena Raposo" userId="efd39fea-0d2b-4ae3-883f-65c40e95a1f8" providerId="ADAL" clId="{B9212994-3FF9-4DB5-A00D-931B974274EF}" dt="2023-05-19T10:22:15.601" v="798" actId="1076"/>
          <ac:spMkLst>
            <pc:docMk/>
            <pc:sldMk cId="1464893451" sldId="350"/>
            <ac:spMk id="17" creationId="{11B4A5F5-5485-F48A-4602-3884CDCFED9C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36:42.205" v="953" actId="1076"/>
        <pc:sldMkLst>
          <pc:docMk/>
          <pc:sldMk cId="1348669218" sldId="354"/>
        </pc:sldMkLst>
        <pc:spChg chg="add mod">
          <ac:chgData name="Leila Scatena Raposo" userId="efd39fea-0d2b-4ae3-883f-65c40e95a1f8" providerId="ADAL" clId="{B9212994-3FF9-4DB5-A00D-931B974274EF}" dt="2023-05-19T10:36:42.205" v="953" actId="1076"/>
          <ac:spMkLst>
            <pc:docMk/>
            <pc:sldMk cId="1348669218" sldId="354"/>
            <ac:spMk id="3" creationId="{9AC02F3A-F457-02C5-8590-BB2F69E18D81}"/>
          </ac:spMkLst>
        </pc:spChg>
      </pc:sldChg>
      <pc:sldChg chg="modSp mod">
        <pc:chgData name="Leila Scatena Raposo" userId="efd39fea-0d2b-4ae3-883f-65c40e95a1f8" providerId="ADAL" clId="{B9212994-3FF9-4DB5-A00D-931B974274EF}" dt="2023-05-15T12:52:25.690" v="18" actId="14100"/>
        <pc:sldMkLst>
          <pc:docMk/>
          <pc:sldMk cId="2941892848" sldId="355"/>
        </pc:sldMkLst>
        <pc:picChg chg="mod">
          <ac:chgData name="Leila Scatena Raposo" userId="efd39fea-0d2b-4ae3-883f-65c40e95a1f8" providerId="ADAL" clId="{B9212994-3FF9-4DB5-A00D-931B974274EF}" dt="2023-05-15T12:52:25.690" v="18" actId="14100"/>
          <ac:picMkLst>
            <pc:docMk/>
            <pc:sldMk cId="2941892848" sldId="355"/>
            <ac:picMk id="5" creationId="{B89E212C-DFCA-7041-8B87-65661632B985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37:56.673" v="410" actId="1076"/>
        <pc:sldMkLst>
          <pc:docMk/>
          <pc:sldMk cId="1458137248" sldId="360"/>
        </pc:sldMkLst>
        <pc:spChg chg="add mod">
          <ac:chgData name="Leila Scatena Raposo" userId="efd39fea-0d2b-4ae3-883f-65c40e95a1f8" providerId="ADAL" clId="{B9212994-3FF9-4DB5-A00D-931B974274EF}" dt="2023-05-18T19:37:56.673" v="410" actId="1076"/>
          <ac:spMkLst>
            <pc:docMk/>
            <pc:sldMk cId="1458137248" sldId="360"/>
            <ac:spMk id="3" creationId="{8628875B-A61D-82B7-2A7B-B01B51F540E9}"/>
          </ac:spMkLst>
        </pc:spChg>
        <pc:spChg chg="mod">
          <ac:chgData name="Leila Scatena Raposo" userId="efd39fea-0d2b-4ae3-883f-65c40e95a1f8" providerId="ADAL" clId="{B9212994-3FF9-4DB5-A00D-931B974274EF}" dt="2023-05-15T12:43:00.247" v="7" actId="790"/>
          <ac:spMkLst>
            <pc:docMk/>
            <pc:sldMk cId="1458137248" sldId="360"/>
            <ac:spMk id="19" creationId="{3B7AF631-36F0-11C2-FCD9-9492A1D61FC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8:33.040" v="416" actId="1076"/>
        <pc:sldMkLst>
          <pc:docMk/>
          <pc:sldMk cId="895030827" sldId="362"/>
        </pc:sldMkLst>
        <pc:spChg chg="add mod">
          <ac:chgData name="Leila Scatena Raposo" userId="efd39fea-0d2b-4ae3-883f-65c40e95a1f8" providerId="ADAL" clId="{B9212994-3FF9-4DB5-A00D-931B974274EF}" dt="2023-05-18T19:38:33.040" v="416" actId="1076"/>
          <ac:spMkLst>
            <pc:docMk/>
            <pc:sldMk cId="895030827" sldId="362"/>
            <ac:spMk id="4" creationId="{194001DA-A899-728C-CB0A-FEBE129B3BD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9:17.544" v="433" actId="1076"/>
        <pc:sldMkLst>
          <pc:docMk/>
          <pc:sldMk cId="2027080261" sldId="363"/>
        </pc:sldMkLst>
        <pc:spChg chg="add mod">
          <ac:chgData name="Leila Scatena Raposo" userId="efd39fea-0d2b-4ae3-883f-65c40e95a1f8" providerId="ADAL" clId="{B9212994-3FF9-4DB5-A00D-931B974274EF}" dt="2023-05-18T19:39:17.544" v="433" actId="1076"/>
          <ac:spMkLst>
            <pc:docMk/>
            <pc:sldMk cId="2027080261" sldId="363"/>
            <ac:spMk id="3" creationId="{A56AA9D9-9BFE-A4C9-0FC0-860C3E63E7EB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37:07.358" v="404" actId="1076"/>
        <pc:sldMkLst>
          <pc:docMk/>
          <pc:sldMk cId="2627971384" sldId="364"/>
        </pc:sldMkLst>
        <pc:spChg chg="add mod">
          <ac:chgData name="Leila Scatena Raposo" userId="efd39fea-0d2b-4ae3-883f-65c40e95a1f8" providerId="ADAL" clId="{B9212994-3FF9-4DB5-A00D-931B974274EF}" dt="2023-05-18T19:37:07.358" v="404" actId="1076"/>
          <ac:spMkLst>
            <pc:docMk/>
            <pc:sldMk cId="2627971384" sldId="364"/>
            <ac:spMk id="3" creationId="{E97A0035-6CF0-0651-555B-4252F8191900}"/>
          </ac:spMkLst>
        </pc:spChg>
        <pc:spChg chg="mod">
          <ac:chgData name="Leila Scatena Raposo" userId="efd39fea-0d2b-4ae3-883f-65c40e95a1f8" providerId="ADAL" clId="{B9212994-3FF9-4DB5-A00D-931B974274EF}" dt="2023-05-15T12:41:47.569" v="6" actId="20577"/>
          <ac:spMkLst>
            <pc:docMk/>
            <pc:sldMk cId="2627971384" sldId="364"/>
            <ac:spMk id="5" creationId="{B14F070D-0CA2-B6D1-67A0-031E955172A9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8T19:43:49.172" v="456" actId="1076"/>
        <pc:sldMkLst>
          <pc:docMk/>
          <pc:sldMk cId="3372604804" sldId="369"/>
        </pc:sldMkLst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" creationId="{4BEB3A73-3786-A3B1-2EC5-9EAEFD59015D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5" creationId="{A8D2C99A-7078-F0DC-F57C-FA98269EA8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6" creationId="{FAF68E64-487E-ACAD-A2A4-13858FB29910}"/>
          </ac:spMkLst>
        </pc:spChg>
        <pc:spChg chg="add mod">
          <ac:chgData name="Leila Scatena Raposo" userId="efd39fea-0d2b-4ae3-883f-65c40e95a1f8" providerId="ADAL" clId="{B9212994-3FF9-4DB5-A00D-931B974274EF}" dt="2023-05-18T19:43:49.172" v="456" actId="1076"/>
          <ac:spMkLst>
            <pc:docMk/>
            <pc:sldMk cId="3372604804" sldId="369"/>
            <ac:spMk id="9" creationId="{2713A4B2-A5D2-3508-E972-C766F65E7F2E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1" creationId="{A28E54E5-F28D-635D-E034-65F5C12E852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3" creationId="{DD599689-0655-2E75-ECD3-0344BC51BB3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4" creationId="{26CE7094-4244-C96F-90D8-1D9C24B4924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5" creationId="{163A3A5D-4F4B-5670-5BB0-6405C3C11201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6" creationId="{EFAC7CC0-5793-1A81-E116-71054B584B5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7" creationId="{17ADA626-5C58-401D-795E-BF8412B63B4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8" creationId="{1D120227-28DB-F0C5-F6A3-D71AAC28C177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19" creationId="{E09F5B86-3882-B817-E276-33FCA64AAEE4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20" creationId="{FA1353AE-8FC5-E12E-EA5E-86D6DBBF6D58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3" creationId="{5745EA20-0464-E6BF-6809-4329407A15F2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5" creationId="{D2FEA340-FD26-EE44-ECDE-7FF418AC69E6}"/>
          </ac:spMkLst>
        </pc:spChg>
        <pc:spChg chg="mod">
          <ac:chgData name="Leila Scatena Raposo" userId="efd39fea-0d2b-4ae3-883f-65c40e95a1f8" providerId="ADAL" clId="{B9212994-3FF9-4DB5-A00D-931B974274EF}" dt="2023-05-15T12:51:53.392" v="17" actId="790"/>
          <ac:spMkLst>
            <pc:docMk/>
            <pc:sldMk cId="3372604804" sldId="369"/>
            <ac:spMk id="36" creationId="{73224744-3531-ECF9-6668-226ED883579A}"/>
          </ac:spMkLst>
        </pc:spChg>
        <pc:picChg chg="add del mod">
          <ac:chgData name="Leila Scatena Raposo" userId="efd39fea-0d2b-4ae3-883f-65c40e95a1f8" providerId="ADAL" clId="{B9212994-3FF9-4DB5-A00D-931B974274EF}" dt="2023-05-18T19:43:41.472" v="453" actId="478"/>
          <ac:picMkLst>
            <pc:docMk/>
            <pc:sldMk cId="3372604804" sldId="369"/>
            <ac:picMk id="8" creationId="{E6F96EEC-8522-E6A9-2608-750879C2359E}"/>
          </ac:picMkLst>
        </pc:picChg>
      </pc:sldChg>
      <pc:sldChg chg="addSp delSp modSp mod">
        <pc:chgData name="Leila Scatena Raposo" userId="efd39fea-0d2b-4ae3-883f-65c40e95a1f8" providerId="ADAL" clId="{B9212994-3FF9-4DB5-A00D-931B974274EF}" dt="2023-05-19T10:47:43.451" v="1065" actId="478"/>
        <pc:sldMkLst>
          <pc:docMk/>
          <pc:sldMk cId="2484461501" sldId="370"/>
        </pc:sldMkLst>
        <pc:spChg chg="add del mod">
          <ac:chgData name="Leila Scatena Raposo" userId="efd39fea-0d2b-4ae3-883f-65c40e95a1f8" providerId="ADAL" clId="{B9212994-3FF9-4DB5-A00D-931B974274EF}" dt="2023-05-19T10:47:43.451" v="1065" actId="478"/>
          <ac:spMkLst>
            <pc:docMk/>
            <pc:sldMk cId="2484461501" sldId="370"/>
            <ac:spMk id="3" creationId="{8D1FEF2F-BACD-A039-EF0D-D880D019090A}"/>
          </ac:spMkLst>
        </pc:spChg>
        <pc:spChg chg="del">
          <ac:chgData name="Leila Scatena Raposo" userId="efd39fea-0d2b-4ae3-883f-65c40e95a1f8" providerId="ADAL" clId="{B9212994-3FF9-4DB5-A00D-931B974274EF}" dt="2023-05-16T13:26:54.548" v="390" actId="478"/>
          <ac:spMkLst>
            <pc:docMk/>
            <pc:sldMk cId="2484461501" sldId="370"/>
            <ac:spMk id="7" creationId="{05460B79-9FD1-B9B8-3096-F4A2FABF917C}"/>
          </ac:spMkLst>
        </pc:spChg>
        <pc:spChg chg="add mod">
          <ac:chgData name="Leila Scatena Raposo" userId="efd39fea-0d2b-4ae3-883f-65c40e95a1f8" providerId="ADAL" clId="{B9212994-3FF9-4DB5-A00D-931B974274EF}" dt="2023-05-19T10:47:40.269" v="1064" actId="1076"/>
          <ac:spMkLst>
            <pc:docMk/>
            <pc:sldMk cId="2484461501" sldId="370"/>
            <ac:spMk id="7" creationId="{2EF243CD-8CEB-7617-8D1B-3FBF43255BC5}"/>
          </ac:spMkLst>
        </pc:spChg>
        <pc:spChg chg="add mod">
          <ac:chgData name="Leila Scatena Raposo" userId="efd39fea-0d2b-4ae3-883f-65c40e95a1f8" providerId="ADAL" clId="{B9212994-3FF9-4DB5-A00D-931B974274EF}" dt="2023-05-16T13:27:01.411" v="392" actId="1076"/>
          <ac:spMkLst>
            <pc:docMk/>
            <pc:sldMk cId="2484461501" sldId="370"/>
            <ac:spMk id="8" creationId="{16B1B51C-F8DD-5592-847B-09F85B298D06}"/>
          </ac:spMkLst>
        </pc:spChg>
        <pc:spChg chg="add mod">
          <ac:chgData name="Leila Scatena Raposo" userId="efd39fea-0d2b-4ae3-883f-65c40e95a1f8" providerId="ADAL" clId="{B9212994-3FF9-4DB5-A00D-931B974274EF}" dt="2023-05-19T10:47:17.923" v="1059" actId="1076"/>
          <ac:spMkLst>
            <pc:docMk/>
            <pc:sldMk cId="2484461501" sldId="370"/>
            <ac:spMk id="14" creationId="{5BBEFC85-4700-AB83-1618-6A1C71B66EE7}"/>
          </ac:spMkLst>
        </pc:spChg>
        <pc:spChg chg="add mod">
          <ac:chgData name="Leila Scatena Raposo" userId="efd39fea-0d2b-4ae3-883f-65c40e95a1f8" providerId="ADAL" clId="{B9212994-3FF9-4DB5-A00D-931B974274EF}" dt="2023-05-19T10:46:37.459" v="1050" actId="1076"/>
          <ac:spMkLst>
            <pc:docMk/>
            <pc:sldMk cId="2484461501" sldId="370"/>
            <ac:spMk id="15" creationId="{E222BCA6-F1C5-4A05-E007-994F0A226B89}"/>
          </ac:spMkLst>
        </pc:spChg>
        <pc:picChg chg="del">
          <ac:chgData name="Leila Scatena Raposo" userId="efd39fea-0d2b-4ae3-883f-65c40e95a1f8" providerId="ADAL" clId="{B9212994-3FF9-4DB5-A00D-931B974274EF}" dt="2023-05-16T13:26:53.258" v="389" actId="478"/>
          <ac:picMkLst>
            <pc:docMk/>
            <pc:sldMk cId="2484461501" sldId="370"/>
            <ac:picMk id="3" creationId="{5BC683E3-C5C5-3AD4-7AE7-46838F8924E7}"/>
          </ac:picMkLst>
        </pc:picChg>
        <pc:picChg chg="add mod">
          <ac:chgData name="Leila Scatena Raposo" userId="efd39fea-0d2b-4ae3-883f-65c40e95a1f8" providerId="ADAL" clId="{B9212994-3FF9-4DB5-A00D-931B974274EF}" dt="2023-05-16T13:27:01.411" v="392" actId="1076"/>
          <ac:picMkLst>
            <pc:docMk/>
            <pc:sldMk cId="2484461501" sldId="370"/>
            <ac:picMk id="13" creationId="{11D33B3D-5028-34F8-1E05-FB4753F0A753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2:40.450" v="551" actId="1076"/>
        <pc:sldMkLst>
          <pc:docMk/>
          <pc:sldMk cId="3335555180" sldId="372"/>
        </pc:sldMkLst>
        <pc:spChg chg="mod">
          <ac:chgData name="Leila Scatena Raposo" userId="efd39fea-0d2b-4ae3-883f-65c40e95a1f8" providerId="ADAL" clId="{B9212994-3FF9-4DB5-A00D-931B974274EF}" dt="2023-05-18T19:50:36.693" v="519" actId="1076"/>
          <ac:spMkLst>
            <pc:docMk/>
            <pc:sldMk cId="3335555180" sldId="372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51:57.121" v="540" actId="1076"/>
          <ac:spMkLst>
            <pc:docMk/>
            <pc:sldMk cId="3335555180" sldId="372"/>
            <ac:spMk id="18" creationId="{9E822342-3035-FBEE-4E70-6C92CBF7B5B4}"/>
          </ac:spMkLst>
        </pc:spChg>
        <pc:spChg chg="add mod">
          <ac:chgData name="Leila Scatena Raposo" userId="efd39fea-0d2b-4ae3-883f-65c40e95a1f8" providerId="ADAL" clId="{B9212994-3FF9-4DB5-A00D-931B974274EF}" dt="2023-05-18T19:51:34.815" v="535" actId="1076"/>
          <ac:spMkLst>
            <pc:docMk/>
            <pc:sldMk cId="3335555180" sldId="372"/>
            <ac:spMk id="19" creationId="{48A2F6E2-0F9D-1693-580B-FA3359402695}"/>
          </ac:spMkLst>
        </pc:spChg>
        <pc:spChg chg="add mod">
          <ac:chgData name="Leila Scatena Raposo" userId="efd39fea-0d2b-4ae3-883f-65c40e95a1f8" providerId="ADAL" clId="{B9212994-3FF9-4DB5-A00D-931B974274EF}" dt="2023-05-18T19:51:05.806" v="530" actId="1076"/>
          <ac:spMkLst>
            <pc:docMk/>
            <pc:sldMk cId="3335555180" sldId="372"/>
            <ac:spMk id="20" creationId="{9E927597-6030-FA3D-B341-5AEA3C7AB73C}"/>
          </ac:spMkLst>
        </pc:spChg>
        <pc:spChg chg="add mod">
          <ac:chgData name="Leila Scatena Raposo" userId="efd39fea-0d2b-4ae3-883f-65c40e95a1f8" providerId="ADAL" clId="{B9212994-3FF9-4DB5-A00D-931B974274EF}" dt="2023-05-18T19:50:12.917" v="513" actId="1076"/>
          <ac:spMkLst>
            <pc:docMk/>
            <pc:sldMk cId="3335555180" sldId="372"/>
            <ac:spMk id="21" creationId="{CF1F71CE-44A7-A500-5111-69FD1080A6A7}"/>
          </ac:spMkLst>
        </pc:spChg>
        <pc:spChg chg="add mod">
          <ac:chgData name="Leila Scatena Raposo" userId="efd39fea-0d2b-4ae3-883f-65c40e95a1f8" providerId="ADAL" clId="{B9212994-3FF9-4DB5-A00D-931B974274EF}" dt="2023-05-18T19:52:25.952" v="549" actId="1076"/>
          <ac:spMkLst>
            <pc:docMk/>
            <pc:sldMk cId="3335555180" sldId="372"/>
            <ac:spMk id="22" creationId="{0564A949-B231-DDDB-DCA4-2A5A5894C366}"/>
          </ac:spMkLst>
        </pc:spChg>
        <pc:spChg chg="add mod">
          <ac:chgData name="Leila Scatena Raposo" userId="efd39fea-0d2b-4ae3-883f-65c40e95a1f8" providerId="ADAL" clId="{B9212994-3FF9-4DB5-A00D-931B974274EF}" dt="2023-05-18T19:52:40.450" v="551" actId="1076"/>
          <ac:spMkLst>
            <pc:docMk/>
            <pc:sldMk cId="3335555180" sldId="372"/>
            <ac:spMk id="23" creationId="{7E1A19D7-D9FB-90DA-27D3-DA17EC09789A}"/>
          </ac:spMkLst>
        </pc:spChg>
      </pc:sldChg>
      <pc:sldChg chg="modSp mod">
        <pc:chgData name="Leila Scatena Raposo" userId="efd39fea-0d2b-4ae3-883f-65c40e95a1f8" providerId="ADAL" clId="{B9212994-3FF9-4DB5-A00D-931B974274EF}" dt="2023-05-15T12:59:39.437" v="35" actId="790"/>
        <pc:sldMkLst>
          <pc:docMk/>
          <pc:sldMk cId="696127526" sldId="373"/>
        </pc:sldMkLst>
        <pc:spChg chg="mod">
          <ac:chgData name="Leila Scatena Raposo" userId="efd39fea-0d2b-4ae3-883f-65c40e95a1f8" providerId="ADAL" clId="{B9212994-3FF9-4DB5-A00D-931B974274EF}" dt="2023-05-15T12:59:39.437" v="35" actId="790"/>
          <ac:spMkLst>
            <pc:docMk/>
            <pc:sldMk cId="696127526" sldId="373"/>
            <ac:spMk id="5" creationId="{96A4F8B9-13F1-664A-7D26-E040F90B285C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26:22.703" v="852" actId="478"/>
        <pc:sldMkLst>
          <pc:docMk/>
          <pc:sldMk cId="2550821790" sldId="374"/>
        </pc:sldMkLst>
        <pc:spChg chg="add del mod">
          <ac:chgData name="Leila Scatena Raposo" userId="efd39fea-0d2b-4ae3-883f-65c40e95a1f8" providerId="ADAL" clId="{B9212994-3FF9-4DB5-A00D-931B974274EF}" dt="2023-05-19T10:26:22.703" v="852" actId="478"/>
          <ac:spMkLst>
            <pc:docMk/>
            <pc:sldMk cId="2550821790" sldId="374"/>
            <ac:spMk id="5" creationId="{77CBB573-4311-6F3C-339E-4CF1BA6CE78F}"/>
          </ac:spMkLst>
        </pc:spChg>
        <pc:spChg chg="add mod">
          <ac:chgData name="Leila Scatena Raposo" userId="efd39fea-0d2b-4ae3-883f-65c40e95a1f8" providerId="ADAL" clId="{B9212994-3FF9-4DB5-A00D-931B974274EF}" dt="2023-05-19T10:26:18.613" v="851" actId="1076"/>
          <ac:spMkLst>
            <pc:docMk/>
            <pc:sldMk cId="2550821790" sldId="374"/>
            <ac:spMk id="7" creationId="{1B2D1DE4-5BB0-C91D-2263-D7475F1B4C9F}"/>
          </ac:spMkLst>
        </pc:spChg>
        <pc:spChg chg="add mod">
          <ac:chgData name="Leila Scatena Raposo" userId="efd39fea-0d2b-4ae3-883f-65c40e95a1f8" providerId="ADAL" clId="{B9212994-3FF9-4DB5-A00D-931B974274EF}" dt="2023-05-19T10:25:46.329" v="844" actId="1076"/>
          <ac:spMkLst>
            <pc:docMk/>
            <pc:sldMk cId="2550821790" sldId="374"/>
            <ac:spMk id="9" creationId="{8A1978DF-7582-81BA-B69F-5B8B06270FB0}"/>
          </ac:spMkLst>
        </pc:spChg>
        <pc:spChg chg="add mod">
          <ac:chgData name="Leila Scatena Raposo" userId="efd39fea-0d2b-4ae3-883f-65c40e95a1f8" providerId="ADAL" clId="{B9212994-3FF9-4DB5-A00D-931B974274EF}" dt="2023-05-19T10:25:24.697" v="839" actId="1076"/>
          <ac:spMkLst>
            <pc:docMk/>
            <pc:sldMk cId="2550821790" sldId="374"/>
            <ac:spMk id="11" creationId="{0D1CC3F6-592C-286A-8D61-D359B2E6FAB5}"/>
          </ac:spMkLst>
        </pc:spChg>
        <pc:spChg chg="add mod">
          <ac:chgData name="Leila Scatena Raposo" userId="efd39fea-0d2b-4ae3-883f-65c40e95a1f8" providerId="ADAL" clId="{B9212994-3FF9-4DB5-A00D-931B974274EF}" dt="2023-05-19T10:24:49.533" v="834" actId="1076"/>
          <ac:spMkLst>
            <pc:docMk/>
            <pc:sldMk cId="2550821790" sldId="374"/>
            <ac:spMk id="17" creationId="{6B6DCBA8-FD3B-ED3D-95BD-EBBB9CFE930B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5T13:13:11.203" v="148" actId="255"/>
        <pc:sldMkLst>
          <pc:docMk/>
          <pc:sldMk cId="2448760206" sldId="375"/>
        </pc:sldMkLst>
        <pc:spChg chg="add mod">
          <ac:chgData name="Leila Scatena Raposo" userId="efd39fea-0d2b-4ae3-883f-65c40e95a1f8" providerId="ADAL" clId="{B9212994-3FF9-4DB5-A00D-931B974274EF}" dt="2023-05-15T13:13:08.188" v="132" actId="255"/>
          <ac:spMkLst>
            <pc:docMk/>
            <pc:sldMk cId="2448760206" sldId="375"/>
            <ac:spMk id="5" creationId="{2BF70325-D4C4-7B4F-1A79-68B83EB8071B}"/>
          </ac:spMkLst>
        </pc:spChg>
        <pc:spChg chg="add mod">
          <ac:chgData name="Leila Scatena Raposo" userId="efd39fea-0d2b-4ae3-883f-65c40e95a1f8" providerId="ADAL" clId="{B9212994-3FF9-4DB5-A00D-931B974274EF}" dt="2023-05-15T13:13:11.010" v="147" actId="14100"/>
          <ac:spMkLst>
            <pc:docMk/>
            <pc:sldMk cId="2448760206" sldId="375"/>
            <ac:spMk id="8" creationId="{DB53CB7A-4202-922D-C026-5F92A348982F}"/>
          </ac:spMkLst>
        </pc:spChg>
        <pc:spChg chg="mod">
          <ac:chgData name="Leila Scatena Raposo" userId="efd39fea-0d2b-4ae3-883f-65c40e95a1f8" providerId="ADAL" clId="{B9212994-3FF9-4DB5-A00D-931B974274EF}" dt="2023-05-15T13:13:08.043" v="131" actId="255"/>
          <ac:spMkLst>
            <pc:docMk/>
            <pc:sldMk cId="2448760206" sldId="375"/>
            <ac:spMk id="11" creationId="{57A4B780-D138-CBAC-577D-285813D58E3E}"/>
          </ac:spMkLst>
        </pc:spChg>
        <pc:spChg chg="del">
          <ac:chgData name="Leila Scatena Raposo" userId="efd39fea-0d2b-4ae3-883f-65c40e95a1f8" providerId="ADAL" clId="{B9212994-3FF9-4DB5-A00D-931B974274EF}" dt="2023-05-15T13:07:57.954" v="63" actId="478"/>
          <ac:spMkLst>
            <pc:docMk/>
            <pc:sldMk cId="2448760206" sldId="375"/>
            <ac:spMk id="13" creationId="{6D6D7160-2F48-2C85-33C5-9B4AB509E3FE}"/>
          </ac:spMkLst>
        </pc:spChg>
        <pc:spChg chg="del">
          <ac:chgData name="Leila Scatena Raposo" userId="efd39fea-0d2b-4ae3-883f-65c40e95a1f8" providerId="ADAL" clId="{B9212994-3FF9-4DB5-A00D-931B974274EF}" dt="2023-05-15T13:08:09.632" v="67" actId="478"/>
          <ac:spMkLst>
            <pc:docMk/>
            <pc:sldMk cId="2448760206" sldId="375"/>
            <ac:spMk id="14" creationId="{573558FD-178F-D19C-68D3-F7040AA0AC9B}"/>
          </ac:spMkLst>
        </pc:spChg>
        <pc:spChg chg="del">
          <ac:chgData name="Leila Scatena Raposo" userId="efd39fea-0d2b-4ae3-883f-65c40e95a1f8" providerId="ADAL" clId="{B9212994-3FF9-4DB5-A00D-931B974274EF}" dt="2023-05-15T13:08:30.262" v="72" actId="478"/>
          <ac:spMkLst>
            <pc:docMk/>
            <pc:sldMk cId="2448760206" sldId="375"/>
            <ac:spMk id="15" creationId="{B352FDB3-B7ED-9D71-F509-4A7C7DF5DF82}"/>
          </ac:spMkLst>
        </pc:spChg>
        <pc:spChg chg="add mod">
          <ac:chgData name="Leila Scatena Raposo" userId="efd39fea-0d2b-4ae3-883f-65c40e95a1f8" providerId="ADAL" clId="{B9212994-3FF9-4DB5-A00D-931B974274EF}" dt="2023-05-15T13:13:11.203" v="148" actId="255"/>
          <ac:spMkLst>
            <pc:docMk/>
            <pc:sldMk cId="2448760206" sldId="375"/>
            <ac:spMk id="16" creationId="{4ABEE278-AEEE-E3F7-DE79-F9E221D2A5D9}"/>
          </ac:spMkLst>
        </pc:spChg>
        <pc:grpChg chg="mod">
          <ac:chgData name="Leila Scatena Raposo" userId="efd39fea-0d2b-4ae3-883f-65c40e95a1f8" providerId="ADAL" clId="{B9212994-3FF9-4DB5-A00D-931B974274EF}" dt="2023-05-15T13:07:02.670" v="55" actId="1076"/>
          <ac:grpSpMkLst>
            <pc:docMk/>
            <pc:sldMk cId="2448760206" sldId="375"/>
            <ac:grpSpMk id="19" creationId="{E734363E-593E-A182-7A31-FA0F387128EA}"/>
          </ac:grpSpMkLst>
        </pc:grpChg>
      </pc:sldChg>
      <pc:sldChg chg="modSp mod">
        <pc:chgData name="Leila Scatena Raposo" userId="efd39fea-0d2b-4ae3-883f-65c40e95a1f8" providerId="ADAL" clId="{B9212994-3FF9-4DB5-A00D-931B974274EF}" dt="2023-05-15T13:22:53.917" v="151" actId="790"/>
        <pc:sldMkLst>
          <pc:docMk/>
          <pc:sldMk cId="1472552745" sldId="377"/>
        </pc:sldMkLst>
        <pc:spChg chg="mod">
          <ac:chgData name="Leila Scatena Raposo" userId="efd39fea-0d2b-4ae3-883f-65c40e95a1f8" providerId="ADAL" clId="{B9212994-3FF9-4DB5-A00D-931B974274EF}" dt="2023-05-15T13:22:53.917" v="151" actId="790"/>
          <ac:spMkLst>
            <pc:docMk/>
            <pc:sldMk cId="1472552745" sldId="377"/>
            <ac:spMk id="6" creationId="{33BADC9C-6C4E-C448-04B9-32CC221DE980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41.963" v="449" actId="1076"/>
        <pc:sldMkLst>
          <pc:docMk/>
          <pc:sldMk cId="2225096881" sldId="378"/>
        </pc:sldMkLst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41.963" v="449" actId="1076"/>
          <ac:spMkLst>
            <pc:docMk/>
            <pc:sldMk cId="2225096881" sldId="378"/>
            <ac:spMk id="6" creationId="{C6BBF783-02B8-7F1E-7757-AEF73DD0A631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7" creationId="{0FF3B987-E26E-F1ED-58D1-68135B3AAD8C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2:37.140" v="150" actId="790"/>
          <ac:spMkLst>
            <pc:docMk/>
            <pc:sldMk cId="2225096881" sldId="378"/>
            <ac:spMk id="13" creationId="{81B7B867-FEB4-DCC2-7200-D652C571AB9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8T19:42:50.002" v="451" actId="1076"/>
        <pc:sldMkLst>
          <pc:docMk/>
          <pc:sldMk cId="1143447643" sldId="379"/>
        </pc:sldMkLst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8T19:42:50.002" v="451" actId="1076"/>
          <ac:spMkLst>
            <pc:docMk/>
            <pc:sldMk cId="1143447643" sldId="379"/>
            <ac:spMk id="3" creationId="{E94C956E-4F5A-56B2-6289-2B8B1D8134E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6" creationId="{EE7A2931-499F-00F5-94D7-A69E548E91E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8" creationId="{73AFAB52-63A8-CFA4-B4D8-1F8C047E2804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9" creationId="{C17D211B-F0FE-F918-35D3-4FEFD5FA7FF8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1" creationId="{25B054C0-0DB4-C722-88C2-209197E56A79}"/>
          </ac:spMkLst>
        </pc:spChg>
        <pc:spChg chg="mod">
          <ac:chgData name="Leila Scatena Raposo" userId="efd39fea-0d2b-4ae3-883f-65c40e95a1f8" providerId="ADAL" clId="{B9212994-3FF9-4DB5-A00D-931B974274EF}" dt="2023-05-15T13:23:08.612" v="152" actId="790"/>
          <ac:spMkLst>
            <pc:docMk/>
            <pc:sldMk cId="1143447643" sldId="379"/>
            <ac:spMk id="17" creationId="{B3D3C211-4DB1-0B46-2026-F94B4A87EA5C}"/>
          </ac:spMkLst>
        </pc:spChg>
      </pc:sldChg>
      <pc:sldChg chg="modSp mod">
        <pc:chgData name="Leila Scatena Raposo" userId="efd39fea-0d2b-4ae3-883f-65c40e95a1f8" providerId="ADAL" clId="{B9212994-3FF9-4DB5-A00D-931B974274EF}" dt="2023-05-15T13:37:43.693" v="178" actId="1076"/>
        <pc:sldMkLst>
          <pc:docMk/>
          <pc:sldMk cId="790960137" sldId="381"/>
        </pc:sldMkLst>
        <pc:spChg chg="mod">
          <ac:chgData name="Leila Scatena Raposo" userId="efd39fea-0d2b-4ae3-883f-65c40e95a1f8" providerId="ADAL" clId="{B9212994-3FF9-4DB5-A00D-931B974274EF}" dt="2023-05-15T13:37:23.007" v="174" actId="1076"/>
          <ac:spMkLst>
            <pc:docMk/>
            <pc:sldMk cId="790960137" sldId="381"/>
            <ac:spMk id="7" creationId="{50B58B0C-2364-927F-C0E8-428CA951BEDD}"/>
          </ac:spMkLst>
        </pc:spChg>
        <pc:spChg chg="mod">
          <ac:chgData name="Leila Scatena Raposo" userId="efd39fea-0d2b-4ae3-883f-65c40e95a1f8" providerId="ADAL" clId="{B9212994-3FF9-4DB5-A00D-931B974274EF}" dt="2023-05-15T13:37:18.867" v="173" actId="1076"/>
          <ac:spMkLst>
            <pc:docMk/>
            <pc:sldMk cId="790960137" sldId="381"/>
            <ac:spMk id="9" creationId="{3F0B09A0-183B-888B-A307-EC459C04C84E}"/>
          </ac:spMkLst>
        </pc:spChg>
        <pc:spChg chg="mod">
          <ac:chgData name="Leila Scatena Raposo" userId="efd39fea-0d2b-4ae3-883f-65c40e95a1f8" providerId="ADAL" clId="{B9212994-3FF9-4DB5-A00D-931B974274EF}" dt="2023-05-15T13:34:57.129" v="165" actId="207"/>
          <ac:spMkLst>
            <pc:docMk/>
            <pc:sldMk cId="790960137" sldId="381"/>
            <ac:spMk id="15" creationId="{C35614BF-F2E6-7A9E-D3C9-8F3B21DDBC20}"/>
          </ac:spMkLst>
        </pc:spChg>
        <pc:spChg chg="mod">
          <ac:chgData name="Leila Scatena Raposo" userId="efd39fea-0d2b-4ae3-883f-65c40e95a1f8" providerId="ADAL" clId="{B9212994-3FF9-4DB5-A00D-931B974274EF}" dt="2023-05-15T13:37:29.183" v="175" actId="1076"/>
          <ac:spMkLst>
            <pc:docMk/>
            <pc:sldMk cId="790960137" sldId="381"/>
            <ac:spMk id="16" creationId="{EE77F934-AAB5-BF3E-6A28-CC5CA73E0720}"/>
          </ac:spMkLst>
        </pc:spChg>
        <pc:spChg chg="mod">
          <ac:chgData name="Leila Scatena Raposo" userId="efd39fea-0d2b-4ae3-883f-65c40e95a1f8" providerId="ADAL" clId="{B9212994-3FF9-4DB5-A00D-931B974274EF}" dt="2023-05-15T13:37:43.693" v="178" actId="1076"/>
          <ac:spMkLst>
            <pc:docMk/>
            <pc:sldMk cId="790960137" sldId="381"/>
            <ac:spMk id="17" creationId="{EF598AAE-E911-AE08-6E7A-AC5975786193}"/>
          </ac:spMkLst>
        </pc:spChg>
        <pc:spChg chg="mod">
          <ac:chgData name="Leila Scatena Raposo" userId="efd39fea-0d2b-4ae3-883f-65c40e95a1f8" providerId="ADAL" clId="{B9212994-3FF9-4DB5-A00D-931B974274EF}" dt="2023-05-15T13:37:39.433" v="177" actId="1076"/>
          <ac:spMkLst>
            <pc:docMk/>
            <pc:sldMk cId="790960137" sldId="381"/>
            <ac:spMk id="18" creationId="{F751DBF9-08F2-2825-2F67-914D70C86FF1}"/>
          </ac:spMkLst>
        </pc:spChg>
        <pc:spChg chg="mod">
          <ac:chgData name="Leila Scatena Raposo" userId="efd39fea-0d2b-4ae3-883f-65c40e95a1f8" providerId="ADAL" clId="{B9212994-3FF9-4DB5-A00D-931B974274EF}" dt="2023-05-15T13:37:35.827" v="176" actId="1076"/>
          <ac:spMkLst>
            <pc:docMk/>
            <pc:sldMk cId="790960137" sldId="381"/>
            <ac:spMk id="19" creationId="{21303AE9-16AC-B10E-F002-C79E9A1386F6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8:56.985" v="1084" actId="1076"/>
        <pc:sldMkLst>
          <pc:docMk/>
          <pc:sldMk cId="1834971103" sldId="382"/>
        </pc:sldMkLst>
        <pc:spChg chg="add mod">
          <ac:chgData name="Leila Scatena Raposo" userId="efd39fea-0d2b-4ae3-883f-65c40e95a1f8" providerId="ADAL" clId="{B9212994-3FF9-4DB5-A00D-931B974274EF}" dt="2023-05-19T10:48:56.985" v="1084" actId="1076"/>
          <ac:spMkLst>
            <pc:docMk/>
            <pc:sldMk cId="1834971103" sldId="382"/>
            <ac:spMk id="3" creationId="{9AB26443-DB47-9859-3CB3-6C3B9E6D6341}"/>
          </ac:spMkLst>
        </pc:spChg>
        <pc:spChg chg="add mod">
          <ac:chgData name="Leila Scatena Raposo" userId="efd39fea-0d2b-4ae3-883f-65c40e95a1f8" providerId="ADAL" clId="{B9212994-3FF9-4DB5-A00D-931B974274EF}" dt="2023-05-19T10:48:32.766" v="1079" actId="1076"/>
          <ac:spMkLst>
            <pc:docMk/>
            <pc:sldMk cId="1834971103" sldId="382"/>
            <ac:spMk id="5" creationId="{E361FEC4-0A67-C7E2-E630-6F2D7BDE9EA9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7" creationId="{05460B79-9FD1-B9B8-3096-F4A2FABF917C}"/>
          </ac:spMkLst>
        </pc:spChg>
        <pc:spChg chg="mod">
          <ac:chgData name="Leila Scatena Raposo" userId="efd39fea-0d2b-4ae3-883f-65c40e95a1f8" providerId="ADAL" clId="{B9212994-3FF9-4DB5-A00D-931B974274EF}" dt="2023-05-16T13:27:21.163" v="394" actId="1076"/>
          <ac:spMkLst>
            <pc:docMk/>
            <pc:sldMk cId="1834971103" sldId="382"/>
            <ac:spMk id="9" creationId="{07BE50C6-C577-B805-B1C0-B808823D69FF}"/>
          </ac:spMkLst>
        </pc:spChg>
        <pc:spChg chg="del">
          <ac:chgData name="Leila Scatena Raposo" userId="efd39fea-0d2b-4ae3-883f-65c40e95a1f8" providerId="ADAL" clId="{B9212994-3FF9-4DB5-A00D-931B974274EF}" dt="2023-05-16T13:27:09.204" v="393" actId="478"/>
          <ac:spMkLst>
            <pc:docMk/>
            <pc:sldMk cId="1834971103" sldId="382"/>
            <ac:spMk id="11" creationId="{A569F9DF-2D0C-536B-461B-051FE40A2B12}"/>
          </ac:spMkLst>
        </pc:spChg>
        <pc:picChg chg="mod">
          <ac:chgData name="Leila Scatena Raposo" userId="efd39fea-0d2b-4ae3-883f-65c40e95a1f8" providerId="ADAL" clId="{B9212994-3FF9-4DB5-A00D-931B974274EF}" dt="2023-05-16T13:27:21.163" v="394" actId="1076"/>
          <ac:picMkLst>
            <pc:docMk/>
            <pc:sldMk cId="1834971103" sldId="382"/>
            <ac:picMk id="8" creationId="{F61FDCF9-3D88-A435-333D-E581FB6F7A87}"/>
          </ac:picMkLst>
        </pc:picChg>
        <pc:picChg chg="mod">
          <ac:chgData name="Leila Scatena Raposo" userId="efd39fea-0d2b-4ae3-883f-65c40e95a1f8" providerId="ADAL" clId="{B9212994-3FF9-4DB5-A00D-931B974274EF}" dt="2023-05-19T10:48:17.350" v="1074" actId="1076"/>
          <ac:picMkLst>
            <pc:docMk/>
            <pc:sldMk cId="1834971103" sldId="382"/>
            <ac:picMk id="13" creationId="{36D6D46D-D6FE-6FE4-8AF8-7CD053370B4B}"/>
          </ac:picMkLst>
        </pc:picChg>
        <pc:picChg chg="del">
          <ac:chgData name="Leila Scatena Raposo" userId="efd39fea-0d2b-4ae3-883f-65c40e95a1f8" providerId="ADAL" clId="{B9212994-3FF9-4DB5-A00D-931B974274EF}" dt="2023-05-16T13:27:09.204" v="393" actId="478"/>
          <ac:picMkLst>
            <pc:docMk/>
            <pc:sldMk cId="1834971103" sldId="382"/>
            <ac:picMk id="14" creationId="{B5ACB17C-3267-870D-826E-D2943B2B2CE4}"/>
          </ac:picMkLst>
        </pc:picChg>
      </pc:sldChg>
      <pc:sldChg chg="modSp mod">
        <pc:chgData name="Leila Scatena Raposo" userId="efd39fea-0d2b-4ae3-883f-65c40e95a1f8" providerId="ADAL" clId="{B9212994-3FF9-4DB5-A00D-931B974274EF}" dt="2023-05-15T13:57:35.652" v="295" actId="1076"/>
        <pc:sldMkLst>
          <pc:docMk/>
          <pc:sldMk cId="2257022231" sldId="383"/>
        </pc:sldMkLst>
        <pc:spChg chg="mod">
          <ac:chgData name="Leila Scatena Raposo" userId="efd39fea-0d2b-4ae3-883f-65c40e95a1f8" providerId="ADAL" clId="{B9212994-3FF9-4DB5-A00D-931B974274EF}" dt="2023-05-15T13:57:13.816" v="293" actId="20577"/>
          <ac:spMkLst>
            <pc:docMk/>
            <pc:sldMk cId="2257022231" sldId="383"/>
            <ac:spMk id="8" creationId="{07DC7E6D-A618-38DF-AC9F-1520B63C9708}"/>
          </ac:spMkLst>
        </pc:spChg>
        <pc:spChg chg="mod">
          <ac:chgData name="Leila Scatena Raposo" userId="efd39fea-0d2b-4ae3-883f-65c40e95a1f8" providerId="ADAL" clId="{B9212994-3FF9-4DB5-A00D-931B974274EF}" dt="2023-05-15T13:57:35.652" v="295" actId="1076"/>
          <ac:spMkLst>
            <pc:docMk/>
            <pc:sldMk cId="2257022231" sldId="383"/>
            <ac:spMk id="18" creationId="{E6FE7C9E-6BC0-8EFB-1B09-2FAFA89F986B}"/>
          </ac:spMkLst>
        </pc:spChg>
        <pc:spChg chg="mod">
          <ac:chgData name="Leila Scatena Raposo" userId="efd39fea-0d2b-4ae3-883f-65c40e95a1f8" providerId="ADAL" clId="{B9212994-3FF9-4DB5-A00D-931B974274EF}" dt="2023-05-15T13:57:30.040" v="294" actId="1076"/>
          <ac:spMkLst>
            <pc:docMk/>
            <pc:sldMk cId="2257022231" sldId="383"/>
            <ac:spMk id="21" creationId="{1DF9B024-7973-FD98-85C6-611B0199D68D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50:00.598" v="1087"/>
        <pc:sldMkLst>
          <pc:docMk/>
          <pc:sldMk cId="2644997361" sldId="385"/>
        </pc:sldMkLst>
        <pc:spChg chg="mod">
          <ac:chgData name="Leila Scatena Raposo" userId="efd39fea-0d2b-4ae3-883f-65c40e95a1f8" providerId="ADAL" clId="{B9212994-3FF9-4DB5-A00D-931B974274EF}" dt="2023-05-18T09:28:41.211" v="395"/>
          <ac:spMkLst>
            <pc:docMk/>
            <pc:sldMk cId="2644997361" sldId="385"/>
            <ac:spMk id="2" creationId="{4BEB3A73-3786-A3B1-2EC5-9EAEFD59015D}"/>
          </ac:spMkLst>
        </pc:spChg>
        <pc:spChg chg="add del mod">
          <ac:chgData name="Leila Scatena Raposo" userId="efd39fea-0d2b-4ae3-883f-65c40e95a1f8" providerId="ADAL" clId="{B9212994-3FF9-4DB5-A00D-931B974274EF}" dt="2023-05-19T10:49:35.150" v="1086" actId="478"/>
          <ac:spMkLst>
            <pc:docMk/>
            <pc:sldMk cId="2644997361" sldId="385"/>
            <ac:spMk id="3" creationId="{2438D69E-A0E2-4CA1-A9AB-3E69038552A4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1" creationId="{5B6AACEB-40C5-2E3B-7A3B-D5B8F87FFA98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2" creationId="{1D3EBA48-84F8-54CB-FDF5-1AC7A050C3FD}"/>
          </ac:spMkLst>
        </pc:spChg>
        <pc:spChg chg="add mod">
          <ac:chgData name="Leila Scatena Raposo" userId="efd39fea-0d2b-4ae3-883f-65c40e95a1f8" providerId="ADAL" clId="{B9212994-3FF9-4DB5-A00D-931B974274EF}" dt="2023-05-19T10:50:00.598" v="1087"/>
          <ac:spMkLst>
            <pc:docMk/>
            <pc:sldMk cId="2644997361" sldId="385"/>
            <ac:spMk id="23" creationId="{ECC1FBCD-4DC6-DB4D-9364-EB81E5F6DB43}"/>
          </ac:spMkLst>
        </pc:sp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18" creationId="{6FDD1400-4752-ABB4-6A6F-4DD35DC43FF7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0" creationId="{E15C608A-92DA-6F34-50E9-C29EA2A389F1}"/>
          </ac:picMkLst>
        </pc:picChg>
        <pc:picChg chg="add mod">
          <ac:chgData name="Leila Scatena Raposo" userId="efd39fea-0d2b-4ae3-883f-65c40e95a1f8" providerId="ADAL" clId="{B9212994-3FF9-4DB5-A00D-931B974274EF}" dt="2023-05-19T10:50:00.598" v="1087"/>
          <ac:picMkLst>
            <pc:docMk/>
            <pc:sldMk cId="2644997361" sldId="385"/>
            <ac:picMk id="24" creationId="{D895CCA4-6E7E-1B34-EC02-A5428C79205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50:53.286" v="1088"/>
        <pc:sldMkLst>
          <pc:docMk/>
          <pc:sldMk cId="816240956" sldId="386"/>
        </pc:sldMkLst>
        <pc:spChg chg="mod">
          <ac:chgData name="Leila Scatena Raposo" userId="efd39fea-0d2b-4ae3-883f-65c40e95a1f8" providerId="ADAL" clId="{B9212994-3FF9-4DB5-A00D-931B974274EF}" dt="2023-05-18T09:28:44.888" v="396"/>
          <ac:spMkLst>
            <pc:docMk/>
            <pc:sldMk cId="816240956" sldId="386"/>
            <ac:spMk id="2" creationId="{4BEB3A73-3786-A3B1-2EC5-9EAEFD59015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3" creationId="{5F7AC069-95F9-7E25-8A5B-621910404862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19" creationId="{9058CA9C-E943-E8C8-4C2B-A769D0E4C29C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0" creationId="{E60C0684-3C29-CA40-4E03-ADF6849D6839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1" creationId="{EF3F214B-1CDA-321E-D7E6-5423FCAE042D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2" creationId="{B75C6DAD-4E31-B487-08D8-8A6A8256D7DB}"/>
          </ac:spMkLst>
        </pc:spChg>
        <pc:spChg chg="add mod">
          <ac:chgData name="Leila Scatena Raposo" userId="efd39fea-0d2b-4ae3-883f-65c40e95a1f8" providerId="ADAL" clId="{B9212994-3FF9-4DB5-A00D-931B974274EF}" dt="2023-05-19T10:50:53.286" v="1088"/>
          <ac:spMkLst>
            <pc:docMk/>
            <pc:sldMk cId="816240956" sldId="386"/>
            <ac:spMk id="23" creationId="{21C88D47-B80A-0185-17A7-A4162DC5C521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58:05.341" v="1167" actId="1076"/>
        <pc:sldMkLst>
          <pc:docMk/>
          <pc:sldMk cId="1544495606" sldId="389"/>
        </pc:sldMkLst>
        <pc:spChg chg="add mod">
          <ac:chgData name="Leila Scatena Raposo" userId="efd39fea-0d2b-4ae3-883f-65c40e95a1f8" providerId="ADAL" clId="{B9212994-3FF9-4DB5-A00D-931B974274EF}" dt="2023-05-19T10:58:05.341" v="1167" actId="1076"/>
          <ac:spMkLst>
            <pc:docMk/>
            <pc:sldMk cId="1544495606" sldId="389"/>
            <ac:spMk id="8" creationId="{937490ED-AEFA-CD2E-BDAA-4E0063A22DA1}"/>
          </ac:spMkLst>
        </pc:spChg>
        <pc:spChg chg="add mod">
          <ac:chgData name="Leila Scatena Raposo" userId="efd39fea-0d2b-4ae3-883f-65c40e95a1f8" providerId="ADAL" clId="{B9212994-3FF9-4DB5-A00D-931B974274EF}" dt="2023-05-19T10:57:37.916" v="1161" actId="1076"/>
          <ac:spMkLst>
            <pc:docMk/>
            <pc:sldMk cId="1544495606" sldId="389"/>
            <ac:spMk id="9" creationId="{AE2ED76D-BDCE-E886-5DF0-A7F17D2D744D}"/>
          </ac:spMkLst>
        </pc:spChg>
        <pc:spChg chg="add mod">
          <ac:chgData name="Leila Scatena Raposo" userId="efd39fea-0d2b-4ae3-883f-65c40e95a1f8" providerId="ADAL" clId="{B9212994-3FF9-4DB5-A00D-931B974274EF}" dt="2023-05-19T10:57:06.459" v="1155" actId="1076"/>
          <ac:spMkLst>
            <pc:docMk/>
            <pc:sldMk cId="1544495606" sldId="389"/>
            <ac:spMk id="11" creationId="{0F5281E1-150D-3023-2FE7-0FEEDACB57E4}"/>
          </ac:spMkLst>
        </pc:spChg>
        <pc:spChg chg="add mod">
          <ac:chgData name="Leila Scatena Raposo" userId="efd39fea-0d2b-4ae3-883f-65c40e95a1f8" providerId="ADAL" clId="{B9212994-3FF9-4DB5-A00D-931B974274EF}" dt="2023-05-19T10:56:24.914" v="1148" actId="1076"/>
          <ac:spMkLst>
            <pc:docMk/>
            <pc:sldMk cId="1544495606" sldId="389"/>
            <ac:spMk id="16" creationId="{E7AE5CDC-90CF-F642-6F44-84402E8B1C27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1:12.731" v="1213" actId="478"/>
        <pc:sldMkLst>
          <pc:docMk/>
          <pc:sldMk cId="451275469" sldId="393"/>
        </pc:sldMkLst>
        <pc:spChg chg="add del mod">
          <ac:chgData name="Leila Scatena Raposo" userId="efd39fea-0d2b-4ae3-883f-65c40e95a1f8" providerId="ADAL" clId="{B9212994-3FF9-4DB5-A00D-931B974274EF}" dt="2023-05-19T11:01:12.731" v="1213" actId="478"/>
          <ac:spMkLst>
            <pc:docMk/>
            <pc:sldMk cId="451275469" sldId="393"/>
            <ac:spMk id="7" creationId="{BBFDC83A-0963-173D-2E31-5F216EACAC96}"/>
          </ac:spMkLst>
        </pc:spChg>
        <pc:spChg chg="add mod">
          <ac:chgData name="Leila Scatena Raposo" userId="efd39fea-0d2b-4ae3-883f-65c40e95a1f8" providerId="ADAL" clId="{B9212994-3FF9-4DB5-A00D-931B974274EF}" dt="2023-05-19T11:01:10.726" v="1212" actId="1076"/>
          <ac:spMkLst>
            <pc:docMk/>
            <pc:sldMk cId="451275469" sldId="393"/>
            <ac:spMk id="8" creationId="{887973EA-8626-E834-D618-0481B4361619}"/>
          </ac:spMkLst>
        </pc:spChg>
        <pc:spChg chg="add mod">
          <ac:chgData name="Leila Scatena Raposo" userId="efd39fea-0d2b-4ae3-883f-65c40e95a1f8" providerId="ADAL" clId="{B9212994-3FF9-4DB5-A00D-931B974274EF}" dt="2023-05-19T11:00:45.408" v="1206" actId="1076"/>
          <ac:spMkLst>
            <pc:docMk/>
            <pc:sldMk cId="451275469" sldId="393"/>
            <ac:spMk id="9" creationId="{49B2B534-DD44-1836-CD9F-9D585BDE5A89}"/>
          </ac:spMkLst>
        </pc:spChg>
        <pc:spChg chg="add mod">
          <ac:chgData name="Leila Scatena Raposo" userId="efd39fea-0d2b-4ae3-883f-65c40e95a1f8" providerId="ADAL" clId="{B9212994-3FF9-4DB5-A00D-931B974274EF}" dt="2023-05-19T11:00:16.819" v="1200" actId="1076"/>
          <ac:spMkLst>
            <pc:docMk/>
            <pc:sldMk cId="451275469" sldId="393"/>
            <ac:spMk id="11" creationId="{2266FEC6-3857-0A1D-A3D2-EAACA50FD004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1:02:40.321" v="1236" actId="478"/>
        <pc:sldMkLst>
          <pc:docMk/>
          <pc:sldMk cId="2076864260" sldId="394"/>
        </pc:sldMkLst>
        <pc:spChg chg="add del mod">
          <ac:chgData name="Leila Scatena Raposo" userId="efd39fea-0d2b-4ae3-883f-65c40e95a1f8" providerId="ADAL" clId="{B9212994-3FF9-4DB5-A00D-931B974274EF}" dt="2023-05-19T11:02:40.321" v="1236" actId="478"/>
          <ac:spMkLst>
            <pc:docMk/>
            <pc:sldMk cId="2076864260" sldId="394"/>
            <ac:spMk id="7" creationId="{789D9F0B-3E20-40C8-5E1E-3944BDD415B8}"/>
          </ac:spMkLst>
        </pc:spChg>
        <pc:spChg chg="add mod">
          <ac:chgData name="Leila Scatena Raposo" userId="efd39fea-0d2b-4ae3-883f-65c40e95a1f8" providerId="ADAL" clId="{B9212994-3FF9-4DB5-A00D-931B974274EF}" dt="2023-05-19T11:02:38.148" v="1235" actId="1076"/>
          <ac:spMkLst>
            <pc:docMk/>
            <pc:sldMk cId="2076864260" sldId="394"/>
            <ac:spMk id="8" creationId="{106FB71B-8B2E-8715-3FB6-ED993E53DEB0}"/>
          </ac:spMkLst>
        </pc:spChg>
        <pc:spChg chg="add mod">
          <ac:chgData name="Leila Scatena Raposo" userId="efd39fea-0d2b-4ae3-883f-65c40e95a1f8" providerId="ADAL" clId="{B9212994-3FF9-4DB5-A00D-931B974274EF}" dt="2023-05-19T11:02:08.627" v="1229" actId="1076"/>
          <ac:spMkLst>
            <pc:docMk/>
            <pc:sldMk cId="2076864260" sldId="394"/>
            <ac:spMk id="9" creationId="{DF4240E2-9DAF-D384-A82E-2E74A67DBE54}"/>
          </ac:spMkLst>
        </pc:spChg>
        <pc:spChg chg="add mod">
          <ac:chgData name="Leila Scatena Raposo" userId="efd39fea-0d2b-4ae3-883f-65c40e95a1f8" providerId="ADAL" clId="{B9212994-3FF9-4DB5-A00D-931B974274EF}" dt="2023-05-19T11:01:40.917" v="1223" actId="1076"/>
          <ac:spMkLst>
            <pc:docMk/>
            <pc:sldMk cId="2076864260" sldId="394"/>
            <ac:spMk id="14" creationId="{E29A0834-797C-81AE-1F96-1DF6A9FB1495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1:09:42.507" v="1337" actId="1076"/>
        <pc:sldMkLst>
          <pc:docMk/>
          <pc:sldMk cId="2494641865" sldId="395"/>
        </pc:sldMkLst>
        <pc:spChg chg="add mod">
          <ac:chgData name="Leila Scatena Raposo" userId="efd39fea-0d2b-4ae3-883f-65c40e95a1f8" providerId="ADAL" clId="{B9212994-3FF9-4DB5-A00D-931B974274EF}" dt="2023-05-19T11:09:42.507" v="1337" actId="1076"/>
          <ac:spMkLst>
            <pc:docMk/>
            <pc:sldMk cId="2494641865" sldId="395"/>
            <ac:spMk id="18" creationId="{E731B395-0CF4-E72B-84B7-8A8AC2634DAD}"/>
          </ac:spMkLst>
        </pc:spChg>
        <pc:spChg chg="add mod">
          <ac:chgData name="Leila Scatena Raposo" userId="efd39fea-0d2b-4ae3-883f-65c40e95a1f8" providerId="ADAL" clId="{B9212994-3FF9-4DB5-A00D-931B974274EF}" dt="2023-05-19T11:09:18.755" v="1331" actId="1076"/>
          <ac:spMkLst>
            <pc:docMk/>
            <pc:sldMk cId="2494641865" sldId="395"/>
            <ac:spMk id="19" creationId="{6D9382DD-1994-D444-96CC-9064D15EEDDC}"/>
          </ac:spMkLst>
        </pc:spChg>
        <pc:spChg chg="add mod">
          <ac:chgData name="Leila Scatena Raposo" userId="efd39fea-0d2b-4ae3-883f-65c40e95a1f8" providerId="ADAL" clId="{B9212994-3FF9-4DB5-A00D-931B974274EF}" dt="2023-05-19T11:08:54.507" v="1325" actId="1076"/>
          <ac:spMkLst>
            <pc:docMk/>
            <pc:sldMk cId="2494641865" sldId="395"/>
            <ac:spMk id="20" creationId="{F1414F1B-0CEC-52F4-996C-730457AACD77}"/>
          </ac:spMkLst>
        </pc:spChg>
        <pc:spChg chg="add mod">
          <ac:chgData name="Leila Scatena Raposo" userId="efd39fea-0d2b-4ae3-883f-65c40e95a1f8" providerId="ADAL" clId="{B9212994-3FF9-4DB5-A00D-931B974274EF}" dt="2023-05-19T11:08:20.207" v="1317" actId="1076"/>
          <ac:spMkLst>
            <pc:docMk/>
            <pc:sldMk cId="2494641865" sldId="395"/>
            <ac:spMk id="21" creationId="{17BBE766-9229-10D6-A224-42A2E8D579E7}"/>
          </ac:spMkLst>
        </pc:spChg>
        <pc:spChg chg="add mod">
          <ac:chgData name="Leila Scatena Raposo" userId="efd39fea-0d2b-4ae3-883f-65c40e95a1f8" providerId="ADAL" clId="{B9212994-3FF9-4DB5-A00D-931B974274EF}" dt="2023-05-19T11:07:48.361" v="1310" actId="1076"/>
          <ac:spMkLst>
            <pc:docMk/>
            <pc:sldMk cId="2494641865" sldId="395"/>
            <ac:spMk id="22" creationId="{9F63A711-85E6-7345-8AD0-6192D07C8F08}"/>
          </ac:spMkLst>
        </pc:spChg>
        <pc:spChg chg="add mod">
          <ac:chgData name="Leila Scatena Raposo" userId="efd39fea-0d2b-4ae3-883f-65c40e95a1f8" providerId="ADAL" clId="{B9212994-3FF9-4DB5-A00D-931B974274EF}" dt="2023-05-19T11:07:17.823" v="1304" actId="1076"/>
          <ac:spMkLst>
            <pc:docMk/>
            <pc:sldMk cId="2494641865" sldId="395"/>
            <ac:spMk id="23" creationId="{3308CB69-7225-F3EC-F2E4-84E56F5E34C5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40.672" v="388" actId="255"/>
        <pc:sldMkLst>
          <pc:docMk/>
          <pc:sldMk cId="3411853499" sldId="400"/>
        </pc:sldMkLst>
        <pc:spChg chg="mod">
          <ac:chgData name="Leila Scatena Raposo" userId="efd39fea-0d2b-4ae3-883f-65c40e95a1f8" providerId="ADAL" clId="{B9212994-3FF9-4DB5-A00D-931B974274EF}" dt="2023-05-16T09:29:40.672" v="388" actId="255"/>
          <ac:spMkLst>
            <pc:docMk/>
            <pc:sldMk cId="3411853499" sldId="400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30.750" v="387" actId="255"/>
        <pc:sldMkLst>
          <pc:docMk/>
          <pc:sldMk cId="902940933" sldId="401"/>
        </pc:sldMkLst>
        <pc:spChg chg="mod">
          <ac:chgData name="Leila Scatena Raposo" userId="efd39fea-0d2b-4ae3-883f-65c40e95a1f8" providerId="ADAL" clId="{B9212994-3FF9-4DB5-A00D-931B974274EF}" dt="2023-05-16T09:29:30.750" v="387" actId="255"/>
          <ac:spMkLst>
            <pc:docMk/>
            <pc:sldMk cId="902940933" sldId="401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23.648" v="386" actId="255"/>
        <pc:sldMkLst>
          <pc:docMk/>
          <pc:sldMk cId="4142283883" sldId="402"/>
        </pc:sldMkLst>
        <pc:spChg chg="mod">
          <ac:chgData name="Leila Scatena Raposo" userId="efd39fea-0d2b-4ae3-883f-65c40e95a1f8" providerId="ADAL" clId="{B9212994-3FF9-4DB5-A00D-931B974274EF}" dt="2023-05-16T09:29:23.648" v="386" actId="255"/>
          <ac:spMkLst>
            <pc:docMk/>
            <pc:sldMk cId="4142283883" sldId="402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15.575" v="385" actId="255"/>
        <pc:sldMkLst>
          <pc:docMk/>
          <pc:sldMk cId="1020234650" sldId="403"/>
        </pc:sldMkLst>
        <pc:spChg chg="mod">
          <ac:chgData name="Leila Scatena Raposo" userId="efd39fea-0d2b-4ae3-883f-65c40e95a1f8" providerId="ADAL" clId="{B9212994-3FF9-4DB5-A00D-931B974274EF}" dt="2023-05-16T09:29:15.575" v="385" actId="255"/>
          <ac:spMkLst>
            <pc:docMk/>
            <pc:sldMk cId="1020234650" sldId="403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9:08.372" v="384" actId="255"/>
        <pc:sldMkLst>
          <pc:docMk/>
          <pc:sldMk cId="2142749622" sldId="404"/>
        </pc:sldMkLst>
        <pc:spChg chg="mod">
          <ac:chgData name="Leila Scatena Raposo" userId="efd39fea-0d2b-4ae3-883f-65c40e95a1f8" providerId="ADAL" clId="{B9212994-3FF9-4DB5-A00D-931B974274EF}" dt="2023-05-16T09:29:08.372" v="384" actId="255"/>
          <ac:spMkLst>
            <pc:docMk/>
            <pc:sldMk cId="2142749622" sldId="404"/>
            <ac:spMk id="22" creationId="{6D3D3D32-CADC-F936-4DEF-A5C8EC554A78}"/>
          </ac:spMkLst>
        </pc:spChg>
      </pc:sldChg>
      <pc:sldChg chg="modSp mod">
        <pc:chgData name="Leila Scatena Raposo" userId="efd39fea-0d2b-4ae3-883f-65c40e95a1f8" providerId="ADAL" clId="{B9212994-3FF9-4DB5-A00D-931B974274EF}" dt="2023-05-16T09:28:59.286" v="383" actId="255"/>
        <pc:sldMkLst>
          <pc:docMk/>
          <pc:sldMk cId="3585074889" sldId="405"/>
        </pc:sldMkLst>
        <pc:spChg chg="mod">
          <ac:chgData name="Leila Scatena Raposo" userId="efd39fea-0d2b-4ae3-883f-65c40e95a1f8" providerId="ADAL" clId="{B9212994-3FF9-4DB5-A00D-931B974274EF}" dt="2023-05-16T09:28:59.286" v="383" actId="255"/>
          <ac:spMkLst>
            <pc:docMk/>
            <pc:sldMk cId="3585074889" sldId="405"/>
            <ac:spMk id="22" creationId="{6D3D3D32-CADC-F936-4DEF-A5C8EC554A78}"/>
          </ac:spMkLst>
        </pc:spChg>
      </pc:sldChg>
      <pc:sldChg chg="delSp modSp mod">
        <pc:chgData name="Leila Scatena Raposo" userId="efd39fea-0d2b-4ae3-883f-65c40e95a1f8" providerId="ADAL" clId="{B9212994-3FF9-4DB5-A00D-931B974274EF}" dt="2023-05-15T13:44:51.130" v="202" actId="14100"/>
        <pc:sldMkLst>
          <pc:docMk/>
          <pc:sldMk cId="2551661847" sldId="407"/>
        </pc:sldMkLst>
        <pc:spChg chg="mod">
          <ac:chgData name="Leila Scatena Raposo" userId="efd39fea-0d2b-4ae3-883f-65c40e95a1f8" providerId="ADAL" clId="{B9212994-3FF9-4DB5-A00D-931B974274EF}" dt="2023-05-15T13:44:51.130" v="202" actId="14100"/>
          <ac:spMkLst>
            <pc:docMk/>
            <pc:sldMk cId="2551661847" sldId="407"/>
            <ac:spMk id="16" creationId="{9F4EFDA7-133A-D0FE-AF0E-96D578912D86}"/>
          </ac:spMkLst>
        </pc:spChg>
        <pc:spChg chg="del mod">
          <ac:chgData name="Leila Scatena Raposo" userId="efd39fea-0d2b-4ae3-883f-65c40e95a1f8" providerId="ADAL" clId="{B9212994-3FF9-4DB5-A00D-931B974274EF}" dt="2023-05-15T13:43:25.550" v="192" actId="478"/>
          <ac:spMkLst>
            <pc:docMk/>
            <pc:sldMk cId="2551661847" sldId="407"/>
            <ac:spMk id="17" creationId="{EE0D06DC-57D8-A987-EAE1-81F8A136D945}"/>
          </ac:spMkLst>
        </pc:spChg>
      </pc:sldChg>
      <pc:sldChg chg="addSp delSp modSp mod">
        <pc:chgData name="Leila Scatena Raposo" userId="efd39fea-0d2b-4ae3-883f-65c40e95a1f8" providerId="ADAL" clId="{B9212994-3FF9-4DB5-A00D-931B974274EF}" dt="2023-05-19T10:45:50.805" v="1039" actId="478"/>
        <pc:sldMkLst>
          <pc:docMk/>
          <pc:sldMk cId="508706887" sldId="408"/>
        </pc:sldMkLst>
        <pc:spChg chg="add del mod">
          <ac:chgData name="Leila Scatena Raposo" userId="efd39fea-0d2b-4ae3-883f-65c40e95a1f8" providerId="ADAL" clId="{B9212994-3FF9-4DB5-A00D-931B974274EF}" dt="2023-05-19T10:45:50.805" v="1039" actId="478"/>
          <ac:spMkLst>
            <pc:docMk/>
            <pc:sldMk cId="508706887" sldId="408"/>
            <ac:spMk id="18" creationId="{A2260E21-DC9A-03E1-E313-9488180106FC}"/>
          </ac:spMkLst>
        </pc:spChg>
        <pc:spChg chg="add mod">
          <ac:chgData name="Leila Scatena Raposo" userId="efd39fea-0d2b-4ae3-883f-65c40e95a1f8" providerId="ADAL" clId="{B9212994-3FF9-4DB5-A00D-931B974274EF}" dt="2023-05-19T10:45:47.361" v="1038" actId="1076"/>
          <ac:spMkLst>
            <pc:docMk/>
            <pc:sldMk cId="508706887" sldId="408"/>
            <ac:spMk id="19" creationId="{55DD8493-95B7-F542-BA4D-3833A5CA53A2}"/>
          </ac:spMkLst>
        </pc:spChg>
        <pc:spChg chg="add mod">
          <ac:chgData name="Leila Scatena Raposo" userId="efd39fea-0d2b-4ae3-883f-65c40e95a1f8" providerId="ADAL" clId="{B9212994-3FF9-4DB5-A00D-931B974274EF}" dt="2023-05-19T10:44:52.417" v="1027" actId="1076"/>
          <ac:spMkLst>
            <pc:docMk/>
            <pc:sldMk cId="508706887" sldId="408"/>
            <ac:spMk id="20" creationId="{5AC64336-4AA4-5C3C-B94F-92025BB2CF25}"/>
          </ac:spMkLst>
        </pc:spChg>
        <pc:spChg chg="add mod">
          <ac:chgData name="Leila Scatena Raposo" userId="efd39fea-0d2b-4ae3-883f-65c40e95a1f8" providerId="ADAL" clId="{B9212994-3FF9-4DB5-A00D-931B974274EF}" dt="2023-05-19T10:44:21.407" v="1021" actId="1076"/>
          <ac:spMkLst>
            <pc:docMk/>
            <pc:sldMk cId="508706887" sldId="408"/>
            <ac:spMk id="21" creationId="{D8050A99-2D95-C04E-0E83-A132F6A62929}"/>
          </ac:spMkLst>
        </pc:spChg>
        <pc:spChg chg="add mod">
          <ac:chgData name="Leila Scatena Raposo" userId="efd39fea-0d2b-4ae3-883f-65c40e95a1f8" providerId="ADAL" clId="{B9212994-3FF9-4DB5-A00D-931B974274EF}" dt="2023-05-19T10:43:53.133" v="1015" actId="1076"/>
          <ac:spMkLst>
            <pc:docMk/>
            <pc:sldMk cId="508706887" sldId="408"/>
            <ac:spMk id="22" creationId="{4F560270-4BFE-9114-1368-040124BD328A}"/>
          </ac:spMkLst>
        </pc:spChg>
        <pc:spChg chg="add mod">
          <ac:chgData name="Leila Scatena Raposo" userId="efd39fea-0d2b-4ae3-883f-65c40e95a1f8" providerId="ADAL" clId="{B9212994-3FF9-4DB5-A00D-931B974274EF}" dt="2023-05-19T10:43:20.239" v="1009" actId="1076"/>
          <ac:spMkLst>
            <pc:docMk/>
            <pc:sldMk cId="508706887" sldId="408"/>
            <ac:spMk id="23" creationId="{4FD0BF51-32EF-0F9F-8D34-FC2E3500AA9E}"/>
          </ac:spMkLst>
        </pc:spChg>
        <pc:picChg chg="add mod">
          <ac:chgData name="Leila Scatena Raposo" userId="efd39fea-0d2b-4ae3-883f-65c40e95a1f8" providerId="ADAL" clId="{B9212994-3FF9-4DB5-A00D-931B974274EF}" dt="2023-05-19T10:42:53.463" v="1004" actId="1076"/>
          <ac:picMkLst>
            <pc:docMk/>
            <pc:sldMk cId="508706887" sldId="408"/>
            <ac:picMk id="25" creationId="{F7D31CBF-670C-8E4B-C48E-7D77352A87DB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8T19:53:43.912" v="557" actId="1076"/>
        <pc:sldMkLst>
          <pc:docMk/>
          <pc:sldMk cId="1676420097" sldId="409"/>
        </pc:sldMkLst>
        <pc:spChg chg="add mod">
          <ac:chgData name="Leila Scatena Raposo" userId="efd39fea-0d2b-4ae3-883f-65c40e95a1f8" providerId="ADAL" clId="{B9212994-3FF9-4DB5-A00D-931B974274EF}" dt="2023-05-18T19:53:43.912" v="557" actId="1076"/>
          <ac:spMkLst>
            <pc:docMk/>
            <pc:sldMk cId="1676420097" sldId="409"/>
            <ac:spMk id="4" creationId="{C271AB91-2A1D-84A5-68DF-E8F8205921E8}"/>
          </ac:spMkLst>
        </pc:spChg>
      </pc:sldChg>
      <pc:sldChg chg="addSp modSp mod">
        <pc:chgData name="Leila Scatena Raposo" userId="efd39fea-0d2b-4ae3-883f-65c40e95a1f8" providerId="ADAL" clId="{B9212994-3FF9-4DB5-A00D-931B974274EF}" dt="2023-05-19T10:12:29.159" v="690" actId="1076"/>
        <pc:sldMkLst>
          <pc:docMk/>
          <pc:sldMk cId="2547203207" sldId="411"/>
        </pc:sldMkLst>
        <pc:spChg chg="add mod">
          <ac:chgData name="Leila Scatena Raposo" userId="efd39fea-0d2b-4ae3-883f-65c40e95a1f8" providerId="ADAL" clId="{B9212994-3FF9-4DB5-A00D-931B974274EF}" dt="2023-05-19T10:12:25.167" v="689" actId="1076"/>
          <ac:spMkLst>
            <pc:docMk/>
            <pc:sldMk cId="2547203207" sldId="411"/>
            <ac:spMk id="3" creationId="{56E37BEE-4025-FC23-EA7D-1A709B0F4340}"/>
          </ac:spMkLst>
        </pc:spChg>
        <pc:spChg chg="mod">
          <ac:chgData name="Leila Scatena Raposo" userId="efd39fea-0d2b-4ae3-883f-65c40e95a1f8" providerId="ADAL" clId="{B9212994-3FF9-4DB5-A00D-931B974274EF}" dt="2023-05-15T13:00:01.914" v="36" actId="790"/>
          <ac:spMkLst>
            <pc:docMk/>
            <pc:sldMk cId="2547203207" sldId="411"/>
            <ac:spMk id="8" creationId="{02DC5630-5D60-4C16-A27A-FFCBD4D98A4A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5" creationId="{34A27BEA-6B92-EBED-711F-CE13139B71A6}"/>
          </ac:spMkLst>
        </pc:spChg>
        <pc:spChg chg="mod">
          <ac:chgData name="Leila Scatena Raposo" userId="efd39fea-0d2b-4ae3-883f-65c40e95a1f8" providerId="ADAL" clId="{B9212994-3FF9-4DB5-A00D-931B974274EF}" dt="2023-05-19T10:12:11.212" v="687" actId="1076"/>
          <ac:spMkLst>
            <pc:docMk/>
            <pc:sldMk cId="2547203207" sldId="411"/>
            <ac:spMk id="16" creationId="{8329C845-9B7C-4129-1E4A-7481EE89FD85}"/>
          </ac:spMkLst>
        </pc:spChg>
        <pc:spChg chg="mod">
          <ac:chgData name="Leila Scatena Raposo" userId="efd39fea-0d2b-4ae3-883f-65c40e95a1f8" providerId="ADAL" clId="{B9212994-3FF9-4DB5-A00D-931B974274EF}" dt="2023-05-19T10:12:29.159" v="690" actId="1076"/>
          <ac:spMkLst>
            <pc:docMk/>
            <pc:sldMk cId="2547203207" sldId="411"/>
            <ac:spMk id="17" creationId="{5BFC065E-5E0A-929F-BA8A-AFF0F3EB0296}"/>
          </ac:spMkLst>
        </pc:sp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5" creationId="{ED03A412-E5BA-1396-8D3E-23AAE64DCEF1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6" creationId="{B18E8ED4-FAB2-7323-0FDC-DD991BE61170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7" creationId="{C995F971-C379-374F-C907-4EEB00D97EC2}"/>
          </ac:picMkLst>
        </pc:picChg>
        <pc:picChg chg="mod">
          <ac:chgData name="Leila Scatena Raposo" userId="efd39fea-0d2b-4ae3-883f-65c40e95a1f8" providerId="ADAL" clId="{B9212994-3FF9-4DB5-A00D-931B974274EF}" dt="2023-05-19T10:12:11.212" v="687" actId="1076"/>
          <ac:picMkLst>
            <pc:docMk/>
            <pc:sldMk cId="2547203207" sldId="411"/>
            <ac:picMk id="13" creationId="{ABAAB462-922A-01A1-E393-E5C4006A6419}"/>
          </ac:picMkLst>
        </pc:picChg>
      </pc:sldChg>
      <pc:sldChg chg="addSp modSp mod">
        <pc:chgData name="Leila Scatena Raposo" userId="efd39fea-0d2b-4ae3-883f-65c40e95a1f8" providerId="ADAL" clId="{B9212994-3FF9-4DB5-A00D-931B974274EF}" dt="2023-05-19T10:29:02.906" v="875" actId="1076"/>
        <pc:sldMkLst>
          <pc:docMk/>
          <pc:sldMk cId="3387631480" sldId="413"/>
        </pc:sldMkLst>
        <pc:spChg chg="add mod">
          <ac:chgData name="Leila Scatena Raposo" userId="efd39fea-0d2b-4ae3-883f-65c40e95a1f8" providerId="ADAL" clId="{B9212994-3FF9-4DB5-A00D-931B974274EF}" dt="2023-05-19T10:28:51.067" v="873" actId="1076"/>
          <ac:spMkLst>
            <pc:docMk/>
            <pc:sldMk cId="3387631480" sldId="413"/>
            <ac:spMk id="4" creationId="{D8D3C72D-4987-DC65-940B-EF20A7CFDD2F}"/>
          </ac:spMkLst>
        </pc:spChg>
        <pc:spChg chg="mod">
          <ac:chgData name="Leila Scatena Raposo" userId="efd39fea-0d2b-4ae3-883f-65c40e95a1f8" providerId="ADAL" clId="{B9212994-3FF9-4DB5-A00D-931B974274EF}" dt="2023-05-19T10:27:22.320" v="855" actId="1076"/>
          <ac:spMkLst>
            <pc:docMk/>
            <pc:sldMk cId="3387631480" sldId="413"/>
            <ac:spMk id="14" creationId="{F3CB2A60-4CB0-F35C-1309-50477BA9050B}"/>
          </ac:spMkLst>
        </pc:spChg>
        <pc:spChg chg="mod">
          <ac:chgData name="Leila Scatena Raposo" userId="efd39fea-0d2b-4ae3-883f-65c40e95a1f8" providerId="ADAL" clId="{B9212994-3FF9-4DB5-A00D-931B974274EF}" dt="2023-05-19T10:29:02.906" v="875" actId="1076"/>
          <ac:spMkLst>
            <pc:docMk/>
            <pc:sldMk cId="3387631480" sldId="413"/>
            <ac:spMk id="22" creationId="{27D91F8A-BC32-38F8-BB44-FB6822488739}"/>
          </ac:spMkLst>
        </pc:spChg>
        <pc:spChg chg="mod">
          <ac:chgData name="Leila Scatena Raposo" userId="efd39fea-0d2b-4ae3-883f-65c40e95a1f8" providerId="ADAL" clId="{B9212994-3FF9-4DB5-A00D-931B974274EF}" dt="2023-05-19T10:27:31.612" v="856" actId="1076"/>
          <ac:spMkLst>
            <pc:docMk/>
            <pc:sldMk cId="3387631480" sldId="413"/>
            <ac:spMk id="23" creationId="{C4BDB593-8EFB-1B0B-5B69-B337BDFD1876}"/>
          </ac:spMkLst>
        </pc:spChg>
        <pc:spChg chg="mod">
          <ac:chgData name="Leila Scatena Raposo" userId="efd39fea-0d2b-4ae3-883f-65c40e95a1f8" providerId="ADAL" clId="{B9212994-3FF9-4DB5-A00D-931B974274EF}" dt="2023-05-19T10:27:42.944" v="857" actId="1076"/>
          <ac:spMkLst>
            <pc:docMk/>
            <pc:sldMk cId="3387631480" sldId="413"/>
            <ac:spMk id="24" creationId="{5E2EA745-DC91-645E-BA98-DC2AAD1FBDE3}"/>
          </ac:spMkLst>
        </pc:spChg>
        <pc:picChg chg="mod">
          <ac:chgData name="Leila Scatena Raposo" userId="efd39fea-0d2b-4ae3-883f-65c40e95a1f8" providerId="ADAL" clId="{B9212994-3FF9-4DB5-A00D-931B974274EF}" dt="2023-05-19T10:27:22.320" v="855" actId="1076"/>
          <ac:picMkLst>
            <pc:docMk/>
            <pc:sldMk cId="3387631480" sldId="413"/>
            <ac:picMk id="3" creationId="{FA0DC1FE-672B-9165-3822-B57E426CB5C1}"/>
          </ac:picMkLst>
        </pc:picChg>
        <pc:picChg chg="mod">
          <ac:chgData name="Leila Scatena Raposo" userId="efd39fea-0d2b-4ae3-883f-65c40e95a1f8" providerId="ADAL" clId="{B9212994-3FF9-4DB5-A00D-931B974274EF}" dt="2023-05-19T10:27:31.612" v="856" actId="1076"/>
          <ac:picMkLst>
            <pc:docMk/>
            <pc:sldMk cId="3387631480" sldId="413"/>
            <ac:picMk id="11" creationId="{4949FBEA-3DBB-0A1B-C515-AD5F5A1CF0FC}"/>
          </ac:picMkLst>
        </pc:picChg>
        <pc:picChg chg="mod">
          <ac:chgData name="Leila Scatena Raposo" userId="efd39fea-0d2b-4ae3-883f-65c40e95a1f8" providerId="ADAL" clId="{B9212994-3FF9-4DB5-A00D-931B974274EF}" dt="2023-05-19T10:28:58.063" v="874" actId="1076"/>
          <ac:picMkLst>
            <pc:docMk/>
            <pc:sldMk cId="3387631480" sldId="413"/>
            <ac:picMk id="19" creationId="{395A8657-20EB-26A4-F1E5-44656B284317}"/>
          </ac:picMkLst>
        </pc:picChg>
        <pc:picChg chg="mod">
          <ac:chgData name="Leila Scatena Raposo" userId="efd39fea-0d2b-4ae3-883f-65c40e95a1f8" providerId="ADAL" clId="{B9212994-3FF9-4DB5-A00D-931B974274EF}" dt="2023-05-19T10:27:42.944" v="857" actId="1076"/>
          <ac:picMkLst>
            <pc:docMk/>
            <pc:sldMk cId="3387631480" sldId="413"/>
            <ac:picMk id="21" creationId="{81A07C78-0744-D87E-5131-D7415C9BF6F6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2F38BC-D98D-4D85-8CF7-BA70EEDEDD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"/>
            <a:ext cx="12192000" cy="68580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F26A86AE-C57E-40EF-6E39-8767D6434F2E}"/>
              </a:ext>
            </a:extLst>
          </p:cNvPr>
          <p:cNvSpPr txBox="1">
            <a:spLocks/>
          </p:cNvSpPr>
          <p:nvPr/>
        </p:nvSpPr>
        <p:spPr bwMode="blackWhite">
          <a:xfrm>
            <a:off x="804672" y="2386744"/>
            <a:ext cx="5925310" cy="1645920"/>
          </a:xfrm>
          <a:prstGeom prst="rect">
            <a:avLst/>
          </a:prstGeom>
        </p:spPr>
        <p:txBody>
          <a:bodyPr vert="horz" lIns="274320" tIns="182880" rIns="274320" bIns="182880" rtlCol="0" anchor="ctr" anchorCtr="1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dirty="0"/>
              <a:t>Unit 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01A2F0-90BE-4D86-9A8A-4390413F7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640080"/>
            <a:ext cx="4017265" cy="526313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0F5EB4E-25CD-44CC-AF95-30C925342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700771" y="802767"/>
            <a:ext cx="3685032" cy="4937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02F6F7BB-CAAD-05F2-E560-4E69405AEF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20811" y="1221174"/>
            <a:ext cx="3044952" cy="4100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61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5F48CA7A-0F86-D6A3-842C-58122F78C653}"/>
              </a:ext>
            </a:extLst>
          </p:cNvPr>
          <p:cNvSpPr txBox="1">
            <a:spLocks/>
          </p:cNvSpPr>
          <p:nvPr/>
        </p:nvSpPr>
        <p:spPr>
          <a:xfrm>
            <a:off x="4768513" y="5573220"/>
            <a:ext cx="7271067" cy="10448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PRESS TRUST OF INDIA. 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Meet the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artist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who </a:t>
            </a:r>
            <a:r>
              <a:rPr lang="pt-BR" sz="1200" b="1" dirty="0" err="1">
                <a:solidFill>
                  <a:srgbClr val="2F2F2E"/>
                </a:solidFill>
                <a:latin typeface="Helvetica" pitchFamily="2" charset="0"/>
              </a:rPr>
              <a:t>paints</a:t>
            </a:r>
            <a:r>
              <a:rPr lang="pt-BR" sz="1200" b="1" dirty="0">
                <a:solidFill>
                  <a:srgbClr val="2F2F2E"/>
                </a:solidFill>
                <a:latin typeface="Helvetica" pitchFamily="2" charset="0"/>
              </a:rPr>
              <a:t> with her toes and mouth. 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HerStory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, 2 set. 2019. Disponível em: https://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yourstory.com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/2016/08/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sheela-sharma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/</a:t>
            </a:r>
            <a:r>
              <a:rPr lang="pt-BR" sz="1200" dirty="0" err="1">
                <a:solidFill>
                  <a:srgbClr val="2F2F2E"/>
                </a:solidFill>
                <a:latin typeface="Helvetica" pitchFamily="2" charset="0"/>
              </a:rPr>
              <a:t>amp</a:t>
            </a:r>
            <a:r>
              <a:rPr lang="pt-BR" sz="1200" dirty="0">
                <a:solidFill>
                  <a:srgbClr val="2F2F2E"/>
                </a:solidFill>
                <a:latin typeface="Helvetica" pitchFamily="2" charset="0"/>
              </a:rPr>
              <a:t>. Acesso em: 21 jun. 2022.</a:t>
            </a:r>
          </a:p>
        </p:txBody>
      </p:sp>
      <p:pic>
        <p:nvPicPr>
          <p:cNvPr id="6" name="Imagem 5" descr="Interface gráfica do usuário, Texto, Aplicativo, Email&#10;&#10;Descrição gerada automaticamente">
            <a:extLst>
              <a:ext uri="{FF2B5EF4-FFF2-40B4-BE49-F238E27FC236}">
                <a16:creationId xmlns:a16="http://schemas.microsoft.com/office/drawing/2014/main" id="{058354A0-4B87-24F4-9374-BD30C0F015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89704" y="1284780"/>
            <a:ext cx="7349876" cy="4288440"/>
          </a:xfrm>
          <a:prstGeom prst="rect">
            <a:avLst/>
          </a:prstGeom>
        </p:spPr>
      </p:pic>
      <p:grpSp>
        <p:nvGrpSpPr>
          <p:cNvPr id="9" name="Agrupar 8">
            <a:extLst>
              <a:ext uri="{FF2B5EF4-FFF2-40B4-BE49-F238E27FC236}">
                <a16:creationId xmlns:a16="http://schemas.microsoft.com/office/drawing/2014/main" id="{D9233157-5D86-0ABA-ECBB-020CDB021F3F}"/>
              </a:ext>
            </a:extLst>
          </p:cNvPr>
          <p:cNvGrpSpPr/>
          <p:nvPr/>
        </p:nvGrpSpPr>
        <p:grpSpPr>
          <a:xfrm>
            <a:off x="460852" y="3262387"/>
            <a:ext cx="3546589" cy="2396960"/>
            <a:chOff x="474502" y="2893601"/>
            <a:chExt cx="3546589" cy="2396960"/>
          </a:xfrm>
        </p:grpSpPr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3134FB02-6D55-5D66-00CF-D5B394ABCB89}"/>
                </a:ext>
              </a:extLst>
            </p:cNvPr>
            <p:cNvSpPr txBox="1"/>
            <p:nvPr/>
          </p:nvSpPr>
          <p:spPr>
            <a:xfrm>
              <a:off x="649740" y="3351569"/>
              <a:ext cx="3371351" cy="1938992"/>
            </a:xfrm>
            <a:custGeom>
              <a:avLst/>
              <a:gdLst>
                <a:gd name="connsiteX0" fmla="*/ 0 w 3371351"/>
                <a:gd name="connsiteY0" fmla="*/ 0 h 1938992"/>
                <a:gd name="connsiteX1" fmla="*/ 3371351 w 3371351"/>
                <a:gd name="connsiteY1" fmla="*/ 0 h 1938992"/>
                <a:gd name="connsiteX2" fmla="*/ 3371351 w 3371351"/>
                <a:gd name="connsiteY2" fmla="*/ 1938992 h 1938992"/>
                <a:gd name="connsiteX3" fmla="*/ 0 w 3371351"/>
                <a:gd name="connsiteY3" fmla="*/ 1938992 h 1938992"/>
                <a:gd name="connsiteX4" fmla="*/ 0 w 3371351"/>
                <a:gd name="connsiteY4" fmla="*/ 0 h 1938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71351" h="1938992" fill="none" extrusionOk="0">
                  <a:moveTo>
                    <a:pt x="0" y="0"/>
                  </a:moveTo>
                  <a:cubicBezTo>
                    <a:pt x="670277" y="-49533"/>
                    <a:pt x="1856627" y="-14809"/>
                    <a:pt x="3371351" y="0"/>
                  </a:cubicBezTo>
                  <a:cubicBezTo>
                    <a:pt x="3458990" y="752559"/>
                    <a:pt x="3298672" y="1500896"/>
                    <a:pt x="3371351" y="1938992"/>
                  </a:cubicBezTo>
                  <a:cubicBezTo>
                    <a:pt x="1944128" y="1890761"/>
                    <a:pt x="1660230" y="2023447"/>
                    <a:pt x="0" y="1938992"/>
                  </a:cubicBezTo>
                  <a:cubicBezTo>
                    <a:pt x="-38581" y="1336146"/>
                    <a:pt x="63341" y="257688"/>
                    <a:pt x="0" y="0"/>
                  </a:cubicBezTo>
                  <a:close/>
                </a:path>
                <a:path w="3371351" h="1938992" stroke="0" extrusionOk="0">
                  <a:moveTo>
                    <a:pt x="0" y="0"/>
                  </a:moveTo>
                  <a:cubicBezTo>
                    <a:pt x="1101385" y="118645"/>
                    <a:pt x="2553488" y="116012"/>
                    <a:pt x="3371351" y="0"/>
                  </a:cubicBezTo>
                  <a:cubicBezTo>
                    <a:pt x="3238469" y="562170"/>
                    <a:pt x="3456302" y="1716516"/>
                    <a:pt x="3371351" y="1938992"/>
                  </a:cubicBezTo>
                  <a:cubicBezTo>
                    <a:pt x="2262923" y="2073592"/>
                    <a:pt x="1003958" y="1781796"/>
                    <a:pt x="0" y="1938992"/>
                  </a:cubicBezTo>
                  <a:cubicBezTo>
                    <a:pt x="-20187" y="1693620"/>
                    <a:pt x="-152480" y="828865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Procure observar o título, as</a:t>
              </a:r>
            </a:p>
            <a:p>
              <a:r>
                <a:rPr lang="pt-BR" sz="2000" dirty="0"/>
                <a:t>primeiras e as últimas frases</a:t>
              </a:r>
            </a:p>
            <a:p>
              <a:r>
                <a:rPr lang="pt-BR" sz="2000" dirty="0"/>
                <a:t>dos parágrafos e palavras-chave repetidas para ajudar</a:t>
              </a:r>
            </a:p>
            <a:p>
              <a:r>
                <a:rPr lang="pt-BR" sz="2000" dirty="0"/>
                <a:t>você a antecipar o sentido</a:t>
              </a:r>
            </a:p>
            <a:p>
              <a:r>
                <a:rPr lang="pt-BR" sz="2000" dirty="0"/>
                <a:t>global do texto.</a:t>
              </a:r>
            </a:p>
          </p:txBody>
        </p:sp>
        <p:sp>
          <p:nvSpPr>
            <p:cNvPr id="13" name="Pentágono 12">
              <a:extLst>
                <a:ext uri="{FF2B5EF4-FFF2-40B4-BE49-F238E27FC236}">
                  <a16:creationId xmlns:a16="http://schemas.microsoft.com/office/drawing/2014/main" id="{CEA74156-B0FB-214B-EBF4-0E0E3A8555CD}"/>
                </a:ext>
              </a:extLst>
            </p:cNvPr>
            <p:cNvSpPr/>
            <p:nvPr/>
          </p:nvSpPr>
          <p:spPr>
            <a:xfrm rot="21338555">
              <a:off x="474502" y="2893601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94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8CEFF1FB-7D8D-5668-A498-051C84F686CB}"/>
              </a:ext>
            </a:extLst>
          </p:cNvPr>
          <p:cNvSpPr txBox="1"/>
          <p:nvPr/>
        </p:nvSpPr>
        <p:spPr>
          <a:xfrm>
            <a:off x="5739681" y="17710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cook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77E5AA-5003-1A46-8BE5-DB586F1A5069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dance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DD7D459-E6B6-216D-933C-AEE1D839E129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draw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A19E15C9-513F-0A43-D92C-D3A60B0E8E5D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fly a kite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511713F9-475E-71CD-2FB2-A50EB9F87C72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paint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E017474E-46DB-4ED2-B0A7-DE963B6DEDEB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soccer</a:t>
            </a: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3AB699AF-0501-40C7-82B2-33C355E6C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35377" y="2641361"/>
            <a:ext cx="1729450" cy="1180682"/>
          </a:xfrm>
          <a:prstGeom prst="rect">
            <a:avLst/>
          </a:prstGeom>
        </p:spPr>
      </p:pic>
      <p:pic>
        <p:nvPicPr>
          <p:cNvPr id="30" name="Imagem 29">
            <a:extLst>
              <a:ext uri="{FF2B5EF4-FFF2-40B4-BE49-F238E27FC236}">
                <a16:creationId xmlns:a16="http://schemas.microsoft.com/office/drawing/2014/main" id="{E96FFBFE-FF9F-8A11-0D1B-DDA397241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77526" y="4684955"/>
            <a:ext cx="1729450" cy="1164053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90BF7DB9-B510-8AA9-0E98-5B1F93FE85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7526" y="245954"/>
            <a:ext cx="1643346" cy="151246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D4879207-89D5-D708-3886-5534303B454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69934" y="4378757"/>
            <a:ext cx="1879114" cy="1470251"/>
          </a:xfrm>
          <a:prstGeom prst="rect">
            <a:avLst/>
          </a:prstGeom>
        </p:spPr>
      </p:pic>
      <p:pic>
        <p:nvPicPr>
          <p:cNvPr id="33" name="Imagem 32">
            <a:extLst>
              <a:ext uri="{FF2B5EF4-FFF2-40B4-BE49-F238E27FC236}">
                <a16:creationId xmlns:a16="http://schemas.microsoft.com/office/drawing/2014/main" id="{EA0D9199-A29A-A87A-ED18-49C391AD11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7526" y="2309583"/>
            <a:ext cx="1643346" cy="1512460"/>
          </a:xfrm>
          <a:prstGeom prst="rect">
            <a:avLst/>
          </a:prstGeom>
        </p:spPr>
      </p:pic>
      <p:pic>
        <p:nvPicPr>
          <p:cNvPr id="34" name="Imagem 33">
            <a:extLst>
              <a:ext uri="{FF2B5EF4-FFF2-40B4-BE49-F238E27FC236}">
                <a16:creationId xmlns:a16="http://schemas.microsoft.com/office/drawing/2014/main" id="{E3BE24B5-C5E3-D446-ED57-F9B0D17F7F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6697" y="259349"/>
            <a:ext cx="1643346" cy="1512460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C7BC370B-F5F8-5C33-BF44-3E809E8DE188}"/>
              </a:ext>
            </a:extLst>
          </p:cNvPr>
          <p:cNvSpPr txBox="1"/>
          <p:nvPr/>
        </p:nvSpPr>
        <p:spPr>
          <a:xfrm rot="16200000">
            <a:off x="7923023" y="4773103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FOTOKOSTIC/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C04FC92-A8C3-A4F0-0C91-3D960367535E}"/>
              </a:ext>
            </a:extLst>
          </p:cNvPr>
          <p:cNvSpPr txBox="1"/>
          <p:nvPr/>
        </p:nvSpPr>
        <p:spPr>
          <a:xfrm rot="16200000">
            <a:off x="7970687" y="275671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IMAGES PRODUCTS/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37E4D3E2-137A-8C8B-DDBE-3CC891573703}"/>
              </a:ext>
            </a:extLst>
          </p:cNvPr>
          <p:cNvSpPr txBox="1"/>
          <p:nvPr/>
        </p:nvSpPr>
        <p:spPr>
          <a:xfrm rot="16200000">
            <a:off x="7958939" y="65990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HAPPY TOGETHER/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F48148A-DEC4-85C8-610C-DBC9F4FFCABC}"/>
              </a:ext>
            </a:extLst>
          </p:cNvPr>
          <p:cNvSpPr txBox="1"/>
          <p:nvPr/>
        </p:nvSpPr>
        <p:spPr>
          <a:xfrm rot="16200000">
            <a:off x="4812978" y="479917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AFRICA STUDIO/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F685C5A6-4230-6A6A-BBB0-125731B7FADD}"/>
              </a:ext>
            </a:extLst>
          </p:cNvPr>
          <p:cNvSpPr txBox="1"/>
          <p:nvPr/>
        </p:nvSpPr>
        <p:spPr>
          <a:xfrm rot="16200000">
            <a:off x="4801088" y="2643451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ALINA REYNBAKH/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3827BF4-A23C-8D46-B9EE-24F2570D291F}"/>
              </a:ext>
            </a:extLst>
          </p:cNvPr>
          <p:cNvSpPr txBox="1"/>
          <p:nvPr/>
        </p:nvSpPr>
        <p:spPr>
          <a:xfrm rot="16200000">
            <a:off x="4774875" y="65990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ROCKETCLIPS, INC./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3338008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748CF88-8F92-2A4E-8730-3C1613624068}"/>
              </a:ext>
            </a:extLst>
          </p:cNvPr>
          <p:cNvSpPr txBox="1"/>
          <p:nvPr/>
        </p:nvSpPr>
        <p:spPr>
          <a:xfrm>
            <a:off x="5739681" y="1771005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play the guitar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F3C3DA0-98FF-C152-EEB1-B9E0AAAEFCAB}"/>
              </a:ext>
            </a:extLst>
          </p:cNvPr>
          <p:cNvSpPr txBox="1"/>
          <p:nvPr/>
        </p:nvSpPr>
        <p:spPr>
          <a:xfrm>
            <a:off x="5739681" y="384640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ride a bike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F401E1-4DF9-2B30-4303-48423C55DBE5}"/>
              </a:ext>
            </a:extLst>
          </p:cNvPr>
          <p:cNvSpPr txBox="1"/>
          <p:nvPr/>
        </p:nvSpPr>
        <p:spPr>
          <a:xfrm>
            <a:off x="5739681" y="5869255"/>
            <a:ext cx="2119036" cy="461665"/>
          </a:xfrm>
          <a:custGeom>
            <a:avLst/>
            <a:gdLst>
              <a:gd name="connsiteX0" fmla="*/ 0 w 2119036"/>
              <a:gd name="connsiteY0" fmla="*/ 0 h 461665"/>
              <a:gd name="connsiteX1" fmla="*/ 2119036 w 2119036"/>
              <a:gd name="connsiteY1" fmla="*/ 0 h 461665"/>
              <a:gd name="connsiteX2" fmla="*/ 2119036 w 2119036"/>
              <a:gd name="connsiteY2" fmla="*/ 461665 h 461665"/>
              <a:gd name="connsiteX3" fmla="*/ 0 w 2119036"/>
              <a:gd name="connsiteY3" fmla="*/ 461665 h 461665"/>
              <a:gd name="connsiteX4" fmla="*/ 0 w 2119036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19036" h="461665" fill="none" extrusionOk="0">
                <a:moveTo>
                  <a:pt x="0" y="0"/>
                </a:moveTo>
                <a:cubicBezTo>
                  <a:pt x="783156" y="-49533"/>
                  <a:pt x="1113854" y="-14809"/>
                  <a:pt x="2119036" y="0"/>
                </a:cubicBezTo>
                <a:cubicBezTo>
                  <a:pt x="2116888" y="186521"/>
                  <a:pt x="2116743" y="313513"/>
                  <a:pt x="2119036" y="461665"/>
                </a:cubicBezTo>
                <a:cubicBezTo>
                  <a:pt x="1109846" y="413434"/>
                  <a:pt x="83319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119036" h="461665" stroke="0" extrusionOk="0">
                <a:moveTo>
                  <a:pt x="0" y="0"/>
                </a:moveTo>
                <a:cubicBezTo>
                  <a:pt x="458960" y="118645"/>
                  <a:pt x="1687447" y="116012"/>
                  <a:pt x="2119036" y="0"/>
                </a:cubicBezTo>
                <a:cubicBezTo>
                  <a:pt x="2137782" y="143527"/>
                  <a:pt x="2092046" y="261265"/>
                  <a:pt x="2119036" y="461665"/>
                </a:cubicBezTo>
                <a:cubicBezTo>
                  <a:pt x="1770037" y="596265"/>
                  <a:pt x="798774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sing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54C48FF3-6217-4CC3-23B3-D73E32662602}"/>
              </a:ext>
            </a:extLst>
          </p:cNvPr>
          <p:cNvSpPr txBox="1"/>
          <p:nvPr/>
        </p:nvSpPr>
        <p:spPr>
          <a:xfrm>
            <a:off x="8730130" y="1784503"/>
            <a:ext cx="2376482" cy="461665"/>
          </a:xfrm>
          <a:custGeom>
            <a:avLst/>
            <a:gdLst>
              <a:gd name="connsiteX0" fmla="*/ 0 w 2376482"/>
              <a:gd name="connsiteY0" fmla="*/ 0 h 461665"/>
              <a:gd name="connsiteX1" fmla="*/ 2376482 w 2376482"/>
              <a:gd name="connsiteY1" fmla="*/ 0 h 461665"/>
              <a:gd name="connsiteX2" fmla="*/ 2376482 w 2376482"/>
              <a:gd name="connsiteY2" fmla="*/ 461665 h 461665"/>
              <a:gd name="connsiteX3" fmla="*/ 0 w 2376482"/>
              <a:gd name="connsiteY3" fmla="*/ 461665 h 461665"/>
              <a:gd name="connsiteX4" fmla="*/ 0 w 2376482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2" h="461665" fill="none" extrusionOk="0">
                <a:moveTo>
                  <a:pt x="0" y="0"/>
                </a:moveTo>
                <a:cubicBezTo>
                  <a:pt x="1149721" y="-49533"/>
                  <a:pt x="2060717" y="-14809"/>
                  <a:pt x="2376482" y="0"/>
                </a:cubicBezTo>
                <a:cubicBezTo>
                  <a:pt x="2374334" y="186521"/>
                  <a:pt x="2374189" y="313513"/>
                  <a:pt x="2376482" y="461665"/>
                </a:cubicBezTo>
                <a:cubicBezTo>
                  <a:pt x="1483383" y="413434"/>
                  <a:pt x="237955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2" h="461665" stroke="0" extrusionOk="0">
                <a:moveTo>
                  <a:pt x="0" y="0"/>
                </a:moveTo>
                <a:cubicBezTo>
                  <a:pt x="1032767" y="118645"/>
                  <a:pt x="1884069" y="116012"/>
                  <a:pt x="2376482" y="0"/>
                </a:cubicBezTo>
                <a:cubicBezTo>
                  <a:pt x="2395228" y="143527"/>
                  <a:pt x="2349492" y="261265"/>
                  <a:pt x="2376482" y="461665"/>
                </a:cubicBezTo>
                <a:cubicBezTo>
                  <a:pt x="1527884" y="596265"/>
                  <a:pt x="798280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speak English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EA324CF-0E11-3084-080D-0C90462404C8}"/>
              </a:ext>
            </a:extLst>
          </p:cNvPr>
          <p:cNvSpPr txBox="1"/>
          <p:nvPr/>
        </p:nvSpPr>
        <p:spPr>
          <a:xfrm>
            <a:off x="8730129" y="3859903"/>
            <a:ext cx="2376483" cy="461665"/>
          </a:xfrm>
          <a:custGeom>
            <a:avLst/>
            <a:gdLst>
              <a:gd name="connsiteX0" fmla="*/ 0 w 2376483"/>
              <a:gd name="connsiteY0" fmla="*/ 0 h 461665"/>
              <a:gd name="connsiteX1" fmla="*/ 2376483 w 2376483"/>
              <a:gd name="connsiteY1" fmla="*/ 0 h 461665"/>
              <a:gd name="connsiteX2" fmla="*/ 2376483 w 2376483"/>
              <a:gd name="connsiteY2" fmla="*/ 461665 h 461665"/>
              <a:gd name="connsiteX3" fmla="*/ 0 w 2376483"/>
              <a:gd name="connsiteY3" fmla="*/ 461665 h 461665"/>
              <a:gd name="connsiteX4" fmla="*/ 0 w 2376483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3" h="461665" fill="none" extrusionOk="0">
                <a:moveTo>
                  <a:pt x="0" y="0"/>
                </a:moveTo>
                <a:cubicBezTo>
                  <a:pt x="1148606" y="-49533"/>
                  <a:pt x="2059325" y="-14809"/>
                  <a:pt x="2376483" y="0"/>
                </a:cubicBezTo>
                <a:cubicBezTo>
                  <a:pt x="2374335" y="186521"/>
                  <a:pt x="2374190" y="313513"/>
                  <a:pt x="2376483" y="461665"/>
                </a:cubicBezTo>
                <a:cubicBezTo>
                  <a:pt x="1484576" y="413434"/>
                  <a:pt x="238381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3" h="461665" stroke="0" extrusionOk="0">
                <a:moveTo>
                  <a:pt x="0" y="0"/>
                </a:moveTo>
                <a:cubicBezTo>
                  <a:pt x="1032565" y="118645"/>
                  <a:pt x="1883448" y="116012"/>
                  <a:pt x="2376483" y="0"/>
                </a:cubicBezTo>
                <a:cubicBezTo>
                  <a:pt x="2395229" y="143527"/>
                  <a:pt x="2349493" y="261265"/>
                  <a:pt x="2376483" y="461665"/>
                </a:cubicBezTo>
                <a:cubicBezTo>
                  <a:pt x="1528775" y="596265"/>
                  <a:pt x="799709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swim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C5BA1B48-1FEB-3D62-D8DD-615FFF75871A}"/>
              </a:ext>
            </a:extLst>
          </p:cNvPr>
          <p:cNvSpPr txBox="1"/>
          <p:nvPr/>
        </p:nvSpPr>
        <p:spPr>
          <a:xfrm>
            <a:off x="8730130" y="5882753"/>
            <a:ext cx="2376484" cy="461665"/>
          </a:xfrm>
          <a:custGeom>
            <a:avLst/>
            <a:gdLst>
              <a:gd name="connsiteX0" fmla="*/ 0 w 2376484"/>
              <a:gd name="connsiteY0" fmla="*/ 0 h 461665"/>
              <a:gd name="connsiteX1" fmla="*/ 2376484 w 2376484"/>
              <a:gd name="connsiteY1" fmla="*/ 0 h 461665"/>
              <a:gd name="connsiteX2" fmla="*/ 2376484 w 2376484"/>
              <a:gd name="connsiteY2" fmla="*/ 461665 h 461665"/>
              <a:gd name="connsiteX3" fmla="*/ 0 w 2376484"/>
              <a:gd name="connsiteY3" fmla="*/ 461665 h 461665"/>
              <a:gd name="connsiteX4" fmla="*/ 0 w 2376484"/>
              <a:gd name="connsiteY4" fmla="*/ 0 h 46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6484" h="461665" fill="none" extrusionOk="0">
                <a:moveTo>
                  <a:pt x="0" y="0"/>
                </a:moveTo>
                <a:cubicBezTo>
                  <a:pt x="1147491" y="-49533"/>
                  <a:pt x="2057933" y="-14809"/>
                  <a:pt x="2376484" y="0"/>
                </a:cubicBezTo>
                <a:cubicBezTo>
                  <a:pt x="2374336" y="186521"/>
                  <a:pt x="2374191" y="313513"/>
                  <a:pt x="2376484" y="461665"/>
                </a:cubicBezTo>
                <a:cubicBezTo>
                  <a:pt x="1485769" y="413434"/>
                  <a:pt x="238807" y="546120"/>
                  <a:pt x="0" y="461665"/>
                </a:cubicBezTo>
                <a:cubicBezTo>
                  <a:pt x="-3326" y="342772"/>
                  <a:pt x="-14350" y="47724"/>
                  <a:pt x="0" y="0"/>
                </a:cubicBezTo>
                <a:close/>
              </a:path>
              <a:path w="2376484" h="461665" stroke="0" extrusionOk="0">
                <a:moveTo>
                  <a:pt x="0" y="0"/>
                </a:moveTo>
                <a:cubicBezTo>
                  <a:pt x="1032363" y="118645"/>
                  <a:pt x="1882826" y="116012"/>
                  <a:pt x="2376484" y="0"/>
                </a:cubicBezTo>
                <a:cubicBezTo>
                  <a:pt x="2395230" y="143527"/>
                  <a:pt x="2349494" y="261265"/>
                  <a:pt x="2376484" y="461665"/>
                </a:cubicBezTo>
                <a:cubicBezTo>
                  <a:pt x="1529666" y="596265"/>
                  <a:pt x="801138" y="304469"/>
                  <a:pt x="0" y="461665"/>
                </a:cubicBezTo>
                <a:cubicBezTo>
                  <a:pt x="11502" y="333756"/>
                  <a:pt x="40657" y="17387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whistle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55548F8F-EF4F-3D97-0E84-680FB38DF0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24252" y="4683577"/>
            <a:ext cx="1778743" cy="1153779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488EECD5-E1DD-D932-03D8-496808BB4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7915" y="4667552"/>
            <a:ext cx="1762718" cy="11698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E7B65AA4-A0E3-D003-B66D-F3DF7F49106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403" y="2453297"/>
            <a:ext cx="1618496" cy="1363487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C228649C-8690-5A45-A30A-47783CA81E8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252" y="2407669"/>
            <a:ext cx="1810792" cy="1406837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0E35086F-3224-BFFF-3341-4C2563D3AB7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81952" y="68426"/>
            <a:ext cx="1714644" cy="1666570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AA557367-C721-7281-23D7-9CA4A542E50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24252" y="223318"/>
            <a:ext cx="1810792" cy="1532128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55DD8493-95B7-F542-BA4D-3833A5CA53A2}"/>
              </a:ext>
            </a:extLst>
          </p:cNvPr>
          <p:cNvSpPr txBox="1"/>
          <p:nvPr/>
        </p:nvSpPr>
        <p:spPr>
          <a:xfrm rot="16200000">
            <a:off x="7758674" y="4682456"/>
            <a:ext cx="204072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MARLON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LOPEZ MMG1 DESIGN/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AC64336-4AA4-5C3C-B94F-92025BB2CF25}"/>
              </a:ext>
            </a:extLst>
          </p:cNvPr>
          <p:cNvSpPr txBox="1"/>
          <p:nvPr/>
        </p:nvSpPr>
        <p:spPr>
          <a:xfrm rot="16200000">
            <a:off x="7856515" y="2681227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CESAR DINIZ/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PULSAR IMAGENS</a:t>
            </a:r>
            <a:endParaRPr lang="pt-BR" sz="900" b="1" dirty="0"/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D8050A99-2D95-C04E-0E83-A132F6A62929}"/>
              </a:ext>
            </a:extLst>
          </p:cNvPr>
          <p:cNvSpPr txBox="1"/>
          <p:nvPr/>
        </p:nvSpPr>
        <p:spPr>
          <a:xfrm rot="16200000">
            <a:off x="7856515" y="619324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FLAMINGO IMAGES/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4F560270-4BFE-9114-1368-040124BD328A}"/>
              </a:ext>
            </a:extLst>
          </p:cNvPr>
          <p:cNvSpPr txBox="1"/>
          <p:nvPr/>
        </p:nvSpPr>
        <p:spPr>
          <a:xfrm rot="16200000">
            <a:off x="4805514" y="4820068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2P2PLAY/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4FD0BF51-32EF-0F9F-8D34-FC2E3500AA9E}"/>
              </a:ext>
            </a:extLst>
          </p:cNvPr>
          <p:cNvSpPr txBox="1"/>
          <p:nvPr/>
        </p:nvSpPr>
        <p:spPr>
          <a:xfrm rot="16200000">
            <a:off x="4812978" y="2739569"/>
            <a:ext cx="1983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JACEK CHABRASZEWSKI/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SHUTTERSTOCK.COM</a:t>
            </a:r>
            <a:endParaRPr lang="pt-BR" sz="900" b="1" dirty="0"/>
          </a:p>
        </p:txBody>
      </p:sp>
      <p:pic>
        <p:nvPicPr>
          <p:cNvPr id="25" name="Imagem 24">
            <a:extLst>
              <a:ext uri="{FF2B5EF4-FFF2-40B4-BE49-F238E27FC236}">
                <a16:creationId xmlns:a16="http://schemas.microsoft.com/office/drawing/2014/main" id="{F7D31CBF-670C-8E4B-C48E-7D77352A87D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9883" y="394866"/>
            <a:ext cx="368032" cy="1400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706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abilities</a:t>
            </a:r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D06325D5-C5F0-9072-E562-6D15AFE25AEC}"/>
              </a:ext>
            </a:extLst>
          </p:cNvPr>
          <p:cNvGrpSpPr/>
          <p:nvPr/>
        </p:nvGrpSpPr>
        <p:grpSpPr>
          <a:xfrm>
            <a:off x="145812" y="3501769"/>
            <a:ext cx="4266859" cy="3036535"/>
            <a:chOff x="169703" y="2869579"/>
            <a:chExt cx="4266859" cy="3036535"/>
          </a:xfrm>
        </p:grpSpPr>
        <p:sp>
          <p:nvSpPr>
            <p:cNvPr id="6" name="CaixaDeTexto 5">
              <a:extLst>
                <a:ext uri="{FF2B5EF4-FFF2-40B4-BE49-F238E27FC236}">
                  <a16:creationId xmlns:a16="http://schemas.microsoft.com/office/drawing/2014/main" id="{78EBEB11-A5E4-E14B-461A-03C2A7DBCD96}"/>
                </a:ext>
              </a:extLst>
            </p:cNvPr>
            <p:cNvSpPr txBox="1"/>
            <p:nvPr/>
          </p:nvSpPr>
          <p:spPr>
            <a:xfrm>
              <a:off x="262127" y="3351569"/>
              <a:ext cx="4174435" cy="2554545"/>
            </a:xfrm>
            <a:custGeom>
              <a:avLst/>
              <a:gdLst>
                <a:gd name="connsiteX0" fmla="*/ 0 w 4174435"/>
                <a:gd name="connsiteY0" fmla="*/ 0 h 2554545"/>
                <a:gd name="connsiteX1" fmla="*/ 4174435 w 4174435"/>
                <a:gd name="connsiteY1" fmla="*/ 0 h 2554545"/>
                <a:gd name="connsiteX2" fmla="*/ 4174435 w 4174435"/>
                <a:gd name="connsiteY2" fmla="*/ 2554545 h 2554545"/>
                <a:gd name="connsiteX3" fmla="*/ 0 w 4174435"/>
                <a:gd name="connsiteY3" fmla="*/ 2554545 h 2554545"/>
                <a:gd name="connsiteX4" fmla="*/ 0 w 4174435"/>
                <a:gd name="connsiteY4" fmla="*/ 0 h 2554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74435" h="2554545" fill="none" extrusionOk="0">
                  <a:moveTo>
                    <a:pt x="0" y="0"/>
                  </a:moveTo>
                  <a:cubicBezTo>
                    <a:pt x="701512" y="-49533"/>
                    <a:pt x="3433256" y="-14809"/>
                    <a:pt x="4174435" y="0"/>
                  </a:cubicBezTo>
                  <a:cubicBezTo>
                    <a:pt x="4262074" y="1036536"/>
                    <a:pt x="4101756" y="1402784"/>
                    <a:pt x="4174435" y="2554545"/>
                  </a:cubicBezTo>
                  <a:cubicBezTo>
                    <a:pt x="2989598" y="2506314"/>
                    <a:pt x="869598" y="2639000"/>
                    <a:pt x="0" y="2554545"/>
                  </a:cubicBezTo>
                  <a:cubicBezTo>
                    <a:pt x="-38581" y="1545173"/>
                    <a:pt x="63341" y="1130980"/>
                    <a:pt x="0" y="0"/>
                  </a:cubicBezTo>
                  <a:close/>
                </a:path>
                <a:path w="4174435" h="2554545" stroke="0" extrusionOk="0">
                  <a:moveTo>
                    <a:pt x="0" y="0"/>
                  </a:moveTo>
                  <a:cubicBezTo>
                    <a:pt x="2037007" y="118645"/>
                    <a:pt x="3205530" y="116012"/>
                    <a:pt x="4174435" y="0"/>
                  </a:cubicBezTo>
                  <a:cubicBezTo>
                    <a:pt x="4041553" y="1203191"/>
                    <a:pt x="4259386" y="1803708"/>
                    <a:pt x="4174435" y="2554545"/>
                  </a:cubicBezTo>
                  <a:cubicBezTo>
                    <a:pt x="2729168" y="2689145"/>
                    <a:pt x="1779372" y="2397349"/>
                    <a:pt x="0" y="2554545"/>
                  </a:cubicBezTo>
                  <a:cubicBezTo>
                    <a:pt x="-20187" y="2271785"/>
                    <a:pt x="-152480" y="261887"/>
                    <a:pt x="0" y="0"/>
                  </a:cubicBezTo>
                  <a:close/>
                </a:path>
              </a:pathLst>
            </a:custGeom>
            <a:solidFill>
              <a:schemeClr val="bg2"/>
            </a:solidFill>
            <a:ln w="31750">
              <a:noFill/>
              <a:extLst>
                <a:ext uri="{C807C97D-BFC1-408E-A445-0C87EB9F89A2}">
                  <ask:lineSketchStyleProps xmlns:ask="http://schemas.microsoft.com/office/drawing/2018/sketchyshapes" sd="1219033472">
                    <a:prstGeom prst="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txBody>
            <a:bodyPr wrap="square" rtlCol="0">
              <a:spAutoFit/>
            </a:bodyPr>
            <a:lstStyle/>
            <a:p>
              <a:r>
                <a:rPr lang="pt-BR" sz="2000" dirty="0"/>
                <a:t>Estude combinações possíveis de palavras que costumam ser usadas</a:t>
              </a:r>
            </a:p>
            <a:p>
              <a:r>
                <a:rPr lang="pt-BR" sz="2000" dirty="0"/>
                <a:t>em inglês para aumentar seu vocabulário e utilize-as em seus textos. Organizar palavras e</a:t>
              </a:r>
            </a:p>
            <a:p>
              <a:r>
                <a:rPr lang="pt-BR" sz="2000" dirty="0"/>
                <a:t>expressões por campo semântico também pode ajudar você a ampliar</a:t>
              </a:r>
            </a:p>
            <a:p>
              <a:r>
                <a:rPr lang="pt-BR" sz="2000" dirty="0"/>
                <a:t>e fixar o vocabulário aprendido.</a:t>
              </a:r>
            </a:p>
          </p:txBody>
        </p:sp>
        <p:sp>
          <p:nvSpPr>
            <p:cNvPr id="7" name="Pentágono 6">
              <a:extLst>
                <a:ext uri="{FF2B5EF4-FFF2-40B4-BE49-F238E27FC236}">
                  <a16:creationId xmlns:a16="http://schemas.microsoft.com/office/drawing/2014/main" id="{A40ED5F4-9DE6-50BC-807A-E5B203CBBF2E}"/>
                </a:ext>
              </a:extLst>
            </p:cNvPr>
            <p:cNvSpPr/>
            <p:nvPr/>
          </p:nvSpPr>
          <p:spPr>
            <a:xfrm rot="21338555">
              <a:off x="169703" y="2869579"/>
              <a:ext cx="1292087" cy="487017"/>
            </a:xfrm>
            <a:prstGeom prst="homePlate">
              <a:avLst/>
            </a:prstGeom>
            <a:solidFill>
              <a:schemeClr val="accent3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2400" b="1" dirty="0"/>
                <a:t>TIP</a:t>
              </a:r>
            </a:p>
          </p:txBody>
        </p:sp>
      </p:grpSp>
      <p:pic>
        <p:nvPicPr>
          <p:cNvPr id="8" name="Imagem 7" descr="Diagrama&#10;&#10;Descrição gerada automaticamente">
            <a:extLst>
              <a:ext uri="{FF2B5EF4-FFF2-40B4-BE49-F238E27FC236}">
                <a16:creationId xmlns:a16="http://schemas.microsoft.com/office/drawing/2014/main" id="{2D776A0E-C4B3-A37E-B8F9-FC2621F0268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92532" y="1192664"/>
            <a:ext cx="6938870" cy="4472671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2B2BEB87-F028-961B-D1C1-3A5C2C1BE42E}"/>
              </a:ext>
            </a:extLst>
          </p:cNvPr>
          <p:cNvSpPr txBox="1"/>
          <p:nvPr/>
        </p:nvSpPr>
        <p:spPr>
          <a:xfrm>
            <a:off x="6453350" y="2034896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the tango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F29B6231-69E8-4214-233A-323F729571D8}"/>
              </a:ext>
            </a:extLst>
          </p:cNvPr>
          <p:cNvSpPr txBox="1"/>
          <p:nvPr/>
        </p:nvSpPr>
        <p:spPr>
          <a:xfrm>
            <a:off x="6453349" y="3538664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 picture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8801AA00-3C2F-4932-FFB4-B515DF00002B}"/>
              </a:ext>
            </a:extLst>
          </p:cNvPr>
          <p:cNvSpPr txBox="1"/>
          <p:nvPr/>
        </p:nvSpPr>
        <p:spPr>
          <a:xfrm>
            <a:off x="6453348" y="5042432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the piano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DCC7AD-D72F-D55D-6B5A-CB38BCAC5782}"/>
              </a:ext>
            </a:extLst>
          </p:cNvPr>
          <p:cNvSpPr txBox="1"/>
          <p:nvPr/>
        </p:nvSpPr>
        <p:spPr>
          <a:xfrm>
            <a:off x="10103302" y="2034896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a horse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F4EFDA7-133A-D0FE-AF0E-96D578912D86}"/>
              </a:ext>
            </a:extLst>
          </p:cNvPr>
          <p:cNvSpPr txBox="1"/>
          <p:nvPr/>
        </p:nvSpPr>
        <p:spPr>
          <a:xfrm>
            <a:off x="9983733" y="3561747"/>
            <a:ext cx="1727652" cy="338554"/>
          </a:xfrm>
          <a:custGeom>
            <a:avLst/>
            <a:gdLst>
              <a:gd name="connsiteX0" fmla="*/ 0 w 1727652"/>
              <a:gd name="connsiteY0" fmla="*/ 0 h 338554"/>
              <a:gd name="connsiteX1" fmla="*/ 1727652 w 1727652"/>
              <a:gd name="connsiteY1" fmla="*/ 0 h 338554"/>
              <a:gd name="connsiteX2" fmla="*/ 1727652 w 1727652"/>
              <a:gd name="connsiteY2" fmla="*/ 338554 h 338554"/>
              <a:gd name="connsiteX3" fmla="*/ 0 w 1727652"/>
              <a:gd name="connsiteY3" fmla="*/ 338554 h 338554"/>
              <a:gd name="connsiteX4" fmla="*/ 0 w 1727652"/>
              <a:gd name="connsiteY4" fmla="*/ 0 h 338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7652" h="338554" fill="none" extrusionOk="0">
                <a:moveTo>
                  <a:pt x="0" y="0"/>
                </a:moveTo>
                <a:cubicBezTo>
                  <a:pt x="858817" y="-41193"/>
                  <a:pt x="1517892" y="-141165"/>
                  <a:pt x="1727652" y="0"/>
                </a:cubicBezTo>
                <a:cubicBezTo>
                  <a:pt x="1701779" y="36233"/>
                  <a:pt x="1744611" y="275408"/>
                  <a:pt x="1727652" y="338554"/>
                </a:cubicBezTo>
                <a:cubicBezTo>
                  <a:pt x="1223760" y="222118"/>
                  <a:pt x="455744" y="382730"/>
                  <a:pt x="0" y="338554"/>
                </a:cubicBezTo>
                <a:cubicBezTo>
                  <a:pt x="-13286" y="220471"/>
                  <a:pt x="-22086" y="37880"/>
                  <a:pt x="0" y="0"/>
                </a:cubicBezTo>
                <a:close/>
              </a:path>
              <a:path w="1727652" h="338554" stroke="0" extrusionOk="0">
                <a:moveTo>
                  <a:pt x="0" y="0"/>
                </a:moveTo>
                <a:cubicBezTo>
                  <a:pt x="729802" y="-48012"/>
                  <a:pt x="1551823" y="-135658"/>
                  <a:pt x="1727652" y="0"/>
                </a:cubicBezTo>
                <a:cubicBezTo>
                  <a:pt x="1754935" y="165523"/>
                  <a:pt x="1725501" y="184246"/>
                  <a:pt x="1727652" y="338554"/>
                </a:cubicBezTo>
                <a:cubicBezTo>
                  <a:pt x="953369" y="409209"/>
                  <a:pt x="398967" y="491693"/>
                  <a:pt x="0" y="338554"/>
                </a:cubicBezTo>
                <a:cubicBezTo>
                  <a:pt x="-5108" y="236680"/>
                  <a:pt x="-2657" y="126707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600" b="1" dirty="0">
                <a:solidFill>
                  <a:srgbClr val="FF0000"/>
                </a:solidFill>
              </a:rPr>
              <a:t>Happy Birthday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C5F1162F-0C46-4F11-A78A-572FB3F43859}"/>
              </a:ext>
            </a:extLst>
          </p:cNvPr>
          <p:cNvSpPr txBox="1"/>
          <p:nvPr/>
        </p:nvSpPr>
        <p:spPr>
          <a:xfrm>
            <a:off x="10103301" y="5026367"/>
            <a:ext cx="1608083" cy="400110"/>
          </a:xfrm>
          <a:custGeom>
            <a:avLst/>
            <a:gdLst>
              <a:gd name="connsiteX0" fmla="*/ 0 w 1608083"/>
              <a:gd name="connsiteY0" fmla="*/ 0 h 400110"/>
              <a:gd name="connsiteX1" fmla="*/ 1608083 w 1608083"/>
              <a:gd name="connsiteY1" fmla="*/ 0 h 400110"/>
              <a:gd name="connsiteX2" fmla="*/ 1608083 w 1608083"/>
              <a:gd name="connsiteY2" fmla="*/ 400110 h 400110"/>
              <a:gd name="connsiteX3" fmla="*/ 0 w 1608083"/>
              <a:gd name="connsiteY3" fmla="*/ 400110 h 400110"/>
              <a:gd name="connsiteX4" fmla="*/ 0 w 1608083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8083" h="400110" fill="none" extrusionOk="0">
                <a:moveTo>
                  <a:pt x="0" y="0"/>
                </a:moveTo>
                <a:cubicBezTo>
                  <a:pt x="252897" y="20427"/>
                  <a:pt x="917702" y="-136800"/>
                  <a:pt x="1608083" y="0"/>
                </a:cubicBezTo>
                <a:cubicBezTo>
                  <a:pt x="1590639" y="188354"/>
                  <a:pt x="1641491" y="268442"/>
                  <a:pt x="1608083" y="400110"/>
                </a:cubicBezTo>
                <a:cubicBezTo>
                  <a:pt x="1161591" y="316839"/>
                  <a:pt x="536709" y="282540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1608083" h="400110" stroke="0" extrusionOk="0">
                <a:moveTo>
                  <a:pt x="0" y="0"/>
                </a:moveTo>
                <a:cubicBezTo>
                  <a:pt x="509849" y="53126"/>
                  <a:pt x="877803" y="-141285"/>
                  <a:pt x="1608083" y="0"/>
                </a:cubicBezTo>
                <a:cubicBezTo>
                  <a:pt x="1579120" y="83683"/>
                  <a:pt x="1577974" y="323643"/>
                  <a:pt x="1608083" y="400110"/>
                </a:cubicBezTo>
                <a:cubicBezTo>
                  <a:pt x="1055044" y="467160"/>
                  <a:pt x="190494" y="261901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FF0000"/>
                </a:solidFill>
              </a:rPr>
              <a:t>Portuguese</a:t>
            </a:r>
          </a:p>
        </p:txBody>
      </p:sp>
    </p:spTree>
    <p:extLst>
      <p:ext uri="{BB962C8B-B14F-4D97-AF65-F5344CB8AC3E}">
        <p14:creationId xmlns:p14="http://schemas.microsoft.com/office/powerpoint/2010/main" val="25516618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Can/could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73A8EF87-A543-A10E-8348-3946D11548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4" y="2508146"/>
            <a:ext cx="2677172" cy="191556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C83B9D-D3FC-6CB5-2860-B66F0061FE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4" y="4587492"/>
            <a:ext cx="2700251" cy="1915563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07BE50C6-C577-B805-B1C0-B808823D69FF}"/>
              </a:ext>
            </a:extLst>
          </p:cNvPr>
          <p:cNvSpPr txBox="1"/>
          <p:nvPr/>
        </p:nvSpPr>
        <p:spPr>
          <a:xfrm>
            <a:off x="7974936" y="3715823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Stevie Wonder </a:t>
            </a:r>
            <a:r>
              <a:rPr lang="pt-BR" sz="2000" b="1" dirty="0">
                <a:solidFill>
                  <a:schemeClr val="accent1"/>
                </a:solidFill>
              </a:rPr>
              <a:t>can play the piano</a:t>
            </a:r>
            <a:r>
              <a:rPr lang="pt-BR" sz="2000" b="1" dirty="0"/>
              <a:t> and sing very well.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A569F9DF-2D0C-536B-461B-051FE40A2B12}"/>
              </a:ext>
            </a:extLst>
          </p:cNvPr>
          <p:cNvSpPr txBox="1"/>
          <p:nvPr/>
        </p:nvSpPr>
        <p:spPr>
          <a:xfrm>
            <a:off x="7998012" y="5795169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Deborah Colker </a:t>
            </a:r>
            <a:r>
              <a:rPr lang="pt-BR" sz="2000" b="1" dirty="0">
                <a:solidFill>
                  <a:schemeClr val="accent1"/>
                </a:solidFill>
              </a:rPr>
              <a:t>can dance </a:t>
            </a:r>
            <a:r>
              <a:rPr lang="pt-BR" sz="2000" b="1" dirty="0"/>
              <a:t>really well.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16B1B51C-F8DD-5592-847B-09F85B298D06}"/>
              </a:ext>
            </a:extLst>
          </p:cNvPr>
          <p:cNvSpPr txBox="1"/>
          <p:nvPr/>
        </p:nvSpPr>
        <p:spPr>
          <a:xfrm>
            <a:off x="7998012" y="1486798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Sebastião Salgado </a:t>
            </a:r>
            <a:r>
              <a:rPr lang="pt-BR" sz="2000" b="1" dirty="0">
                <a:solidFill>
                  <a:schemeClr val="accent1"/>
                </a:solidFill>
              </a:rPr>
              <a:t>can photograph</a:t>
            </a:r>
            <a:r>
              <a:rPr lang="pt-BR" sz="2000" b="1" dirty="0"/>
              <a:t> pretty well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1D33B3D-5028-34F8-1E05-FB4753F0A7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3527" y="318375"/>
            <a:ext cx="2631409" cy="1876309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2EF243CD-8CEB-7617-8D1B-3FBF43255BC5}"/>
              </a:ext>
            </a:extLst>
          </p:cNvPr>
          <p:cNvSpPr txBox="1"/>
          <p:nvPr/>
        </p:nvSpPr>
        <p:spPr>
          <a:xfrm rot="16200000">
            <a:off x="3649239" y="4948491"/>
            <a:ext cx="295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CAFI ESPETÁCULO: VELOX/CIA. DE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DANÇA DEBORAH COLKER</a:t>
            </a:r>
            <a:endParaRPr lang="pt-BR" sz="900" b="1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BBEFC85-4700-AB83-1618-6A1C71B66EE7}"/>
              </a:ext>
            </a:extLst>
          </p:cNvPr>
          <p:cNvSpPr txBox="1"/>
          <p:nvPr/>
        </p:nvSpPr>
        <p:spPr>
          <a:xfrm rot="16200000">
            <a:off x="3626156" y="2665410"/>
            <a:ext cx="295534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BRENDAN 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SMIALOWSKI /AFP VIA</a:t>
            </a:r>
          </a:p>
          <a:p>
            <a:pPr algn="l"/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GETTY IMAGES</a:t>
            </a:r>
            <a:endParaRPr lang="pt-BR" sz="900" b="1" dirty="0"/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E222BCA6-F1C5-4A05-E007-994F0A226B89}"/>
              </a:ext>
            </a:extLst>
          </p:cNvPr>
          <p:cNvSpPr txBox="1"/>
          <p:nvPr/>
        </p:nvSpPr>
        <p:spPr>
          <a:xfrm rot="16200000">
            <a:off x="3764655" y="726788"/>
            <a:ext cx="2955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CORTESIA SEBASTIÃO SALGADO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24844615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660E788-AFA9-4A1B-9991-6AA74632A1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BEB3A73-3786-A3B1-2EC5-9EAEFD590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643467"/>
            <a:ext cx="3363974" cy="1728044"/>
          </a:xfrm>
          <a:noFill/>
          <a:ln>
            <a:solidFill>
              <a:schemeClr val="bg1"/>
            </a:solidFill>
          </a:ln>
        </p:spPr>
        <p:txBody>
          <a:bodyPr wrap="square">
            <a:norm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UNIT 8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CFEA8750-39AF-D49B-D211-D1F18654B365}"/>
              </a:ext>
            </a:extLst>
          </p:cNvPr>
          <p:cNvSpPr txBox="1">
            <a:spLocks/>
          </p:cNvSpPr>
          <p:nvPr/>
        </p:nvSpPr>
        <p:spPr bwMode="black">
          <a:xfrm>
            <a:off x="643467" y="2865893"/>
            <a:ext cx="3363974" cy="1174991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Can/could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5460B79-9FD1-B9B8-3096-F4A2FABF917C}"/>
              </a:ext>
            </a:extLst>
          </p:cNvPr>
          <p:cNvSpPr txBox="1"/>
          <p:nvPr/>
        </p:nvSpPr>
        <p:spPr>
          <a:xfrm>
            <a:off x="7998011" y="2512406"/>
            <a:ext cx="3550519" cy="707886"/>
          </a:xfrm>
          <a:custGeom>
            <a:avLst/>
            <a:gdLst>
              <a:gd name="connsiteX0" fmla="*/ 0 w 3550519"/>
              <a:gd name="connsiteY0" fmla="*/ 0 h 707886"/>
              <a:gd name="connsiteX1" fmla="*/ 3550519 w 3550519"/>
              <a:gd name="connsiteY1" fmla="*/ 0 h 707886"/>
              <a:gd name="connsiteX2" fmla="*/ 3550519 w 3550519"/>
              <a:gd name="connsiteY2" fmla="*/ 707886 h 707886"/>
              <a:gd name="connsiteX3" fmla="*/ 0 w 3550519"/>
              <a:gd name="connsiteY3" fmla="*/ 707886 h 707886"/>
              <a:gd name="connsiteX4" fmla="*/ 0 w 3550519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707886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47622" y="241872"/>
                  <a:pt x="3502516" y="624090"/>
                  <a:pt x="3550519" y="707886"/>
                </a:cubicBezTo>
                <a:cubicBezTo>
                  <a:pt x="2136055" y="659655"/>
                  <a:pt x="1532288" y="792341"/>
                  <a:pt x="0" y="707886"/>
                </a:cubicBezTo>
                <a:cubicBezTo>
                  <a:pt x="63689" y="451632"/>
                  <a:pt x="20489" y="177244"/>
                  <a:pt x="0" y="0"/>
                </a:cubicBezTo>
                <a:close/>
              </a:path>
              <a:path w="3550519" h="707886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07109" y="186738"/>
                  <a:pt x="3605260" y="428844"/>
                  <a:pt x="3550519" y="707886"/>
                </a:cubicBezTo>
                <a:cubicBezTo>
                  <a:pt x="2673532" y="842486"/>
                  <a:pt x="1113393" y="550690"/>
                  <a:pt x="0" y="707886"/>
                </a:cubicBezTo>
                <a:cubicBezTo>
                  <a:pt x="50286" y="551974"/>
                  <a:pt x="46678" y="316632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Beatriz Milhazes </a:t>
            </a:r>
            <a:r>
              <a:rPr lang="pt-BR" sz="2000" b="1" dirty="0">
                <a:solidFill>
                  <a:schemeClr val="accent1"/>
                </a:solidFill>
              </a:rPr>
              <a:t>can paint </a:t>
            </a:r>
            <a:r>
              <a:rPr lang="pt-BR" sz="2000" b="1" dirty="0"/>
              <a:t>beautifully.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BE50C6-C577-B805-B1C0-B808823D69FF}"/>
              </a:ext>
            </a:extLst>
          </p:cNvPr>
          <p:cNvSpPr txBox="1"/>
          <p:nvPr/>
        </p:nvSpPr>
        <p:spPr>
          <a:xfrm>
            <a:off x="7974936" y="4905199"/>
            <a:ext cx="3550519" cy="400110"/>
          </a:xfrm>
          <a:custGeom>
            <a:avLst/>
            <a:gdLst>
              <a:gd name="connsiteX0" fmla="*/ 0 w 3550519"/>
              <a:gd name="connsiteY0" fmla="*/ 0 h 400110"/>
              <a:gd name="connsiteX1" fmla="*/ 3550519 w 3550519"/>
              <a:gd name="connsiteY1" fmla="*/ 0 h 400110"/>
              <a:gd name="connsiteX2" fmla="*/ 3550519 w 3550519"/>
              <a:gd name="connsiteY2" fmla="*/ 400110 h 400110"/>
              <a:gd name="connsiteX3" fmla="*/ 0 w 3550519"/>
              <a:gd name="connsiteY3" fmla="*/ 400110 h 400110"/>
              <a:gd name="connsiteX4" fmla="*/ 0 w 3550519"/>
              <a:gd name="connsiteY4" fmla="*/ 0 h 40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50519" h="400110" fill="none" extrusionOk="0">
                <a:moveTo>
                  <a:pt x="0" y="0"/>
                </a:moveTo>
                <a:cubicBezTo>
                  <a:pt x="462797" y="-49533"/>
                  <a:pt x="2109101" y="-14809"/>
                  <a:pt x="3550519" y="0"/>
                </a:cubicBezTo>
                <a:cubicBezTo>
                  <a:pt x="3533075" y="188354"/>
                  <a:pt x="3583927" y="268442"/>
                  <a:pt x="3550519" y="400110"/>
                </a:cubicBezTo>
                <a:cubicBezTo>
                  <a:pt x="2136055" y="351879"/>
                  <a:pt x="1532288" y="484565"/>
                  <a:pt x="0" y="400110"/>
                </a:cubicBezTo>
                <a:cubicBezTo>
                  <a:pt x="6807" y="313366"/>
                  <a:pt x="-28259" y="156545"/>
                  <a:pt x="0" y="0"/>
                </a:cubicBezTo>
                <a:close/>
              </a:path>
              <a:path w="3550519" h="400110" stroke="0" extrusionOk="0">
                <a:moveTo>
                  <a:pt x="0" y="0"/>
                </a:moveTo>
                <a:cubicBezTo>
                  <a:pt x="1169533" y="118645"/>
                  <a:pt x="2207294" y="116012"/>
                  <a:pt x="3550519" y="0"/>
                </a:cubicBezTo>
                <a:cubicBezTo>
                  <a:pt x="3521556" y="83683"/>
                  <a:pt x="3520410" y="323643"/>
                  <a:pt x="3550519" y="400110"/>
                </a:cubicBezTo>
                <a:cubicBezTo>
                  <a:pt x="2673532" y="534710"/>
                  <a:pt x="1113393" y="242914"/>
                  <a:pt x="0" y="400110"/>
                </a:cubicBezTo>
                <a:cubicBezTo>
                  <a:pt x="-5127" y="280748"/>
                  <a:pt x="28726" y="60435"/>
                  <a:pt x="0" y="0"/>
                </a:cubicBezTo>
                <a:close/>
              </a:path>
            </a:pathLst>
          </a:custGeom>
          <a:solidFill>
            <a:schemeClr val="bg2"/>
          </a:solidFill>
          <a:ln w="31750">
            <a:noFill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Tessanne Chin </a:t>
            </a:r>
            <a:r>
              <a:rPr lang="pt-BR" sz="2000" b="1" dirty="0">
                <a:solidFill>
                  <a:schemeClr val="accent1"/>
                </a:solidFill>
              </a:rPr>
              <a:t>can sing </a:t>
            </a:r>
            <a:r>
              <a:rPr lang="pt-BR" sz="2000" b="1" dirty="0"/>
              <a:t>well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61FDCF9-3D88-A435-333D-E581FB6F7A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763" y="1321101"/>
            <a:ext cx="2677173" cy="189919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6D6D46D-D6FE-6FE4-8AF8-7CD053370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7763" y="3429000"/>
            <a:ext cx="2677173" cy="187630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AB26443-DB47-9859-3CB3-6C3B9E6D6341}"/>
              </a:ext>
            </a:extLst>
          </p:cNvPr>
          <p:cNvSpPr txBox="1"/>
          <p:nvPr/>
        </p:nvSpPr>
        <p:spPr>
          <a:xfrm rot="16200000">
            <a:off x="3728491" y="3796524"/>
            <a:ext cx="295534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WIREIMAGE</a:t>
            </a:r>
            <a:endParaRPr lang="pt-BR" sz="900" b="1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E361FEC4-0A67-C7E2-E630-6F2D7BDE9EA9}"/>
              </a:ext>
            </a:extLst>
          </p:cNvPr>
          <p:cNvSpPr txBox="1"/>
          <p:nvPr/>
        </p:nvSpPr>
        <p:spPr>
          <a:xfrm rot="16200000">
            <a:off x="3659241" y="1651831"/>
            <a:ext cx="2955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MATT CROSSICK / </a:t>
            </a:r>
          </a:p>
          <a:p>
            <a:r>
              <a:rPr lang="pt-BR" sz="900" b="1" i="0" u="none" strike="noStrike" baseline="0" dirty="0">
                <a:solidFill>
                  <a:srgbClr val="2F2F2E"/>
                </a:solidFill>
                <a:latin typeface="HelveticaLTStd-Cond"/>
              </a:rPr>
              <a:t>ALAMY/FOTOARENA</a:t>
            </a:r>
            <a:endParaRPr lang="pt-BR" sz="900" b="1" dirty="0"/>
          </a:p>
        </p:txBody>
      </p:sp>
    </p:spTree>
    <p:extLst>
      <p:ext uri="{BB962C8B-B14F-4D97-AF65-F5344CB8AC3E}">
        <p14:creationId xmlns:p14="http://schemas.microsoft.com/office/powerpoint/2010/main" val="183497110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Azul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{8D364E9C-1F0B-F846-84E9-637D6A43EDEA}tf10001120</Template>
  <TotalTime>7797</TotalTime>
  <Words>298</Words>
  <Application>Microsoft Macintosh PowerPoint</Application>
  <PresentationFormat>Widescreen</PresentationFormat>
  <Paragraphs>79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Gill Sans MT</vt:lpstr>
      <vt:lpstr>Helvetica</vt:lpstr>
      <vt:lpstr>HelveticaLTStd-Cond</vt:lpstr>
      <vt:lpstr>Pacote</vt:lpstr>
      <vt:lpstr>Apresentação do PowerPoint</vt:lpstr>
      <vt:lpstr>UNIT 8</vt:lpstr>
      <vt:lpstr>UNIT 8</vt:lpstr>
      <vt:lpstr>UNIT 8</vt:lpstr>
      <vt:lpstr>UNIT 8</vt:lpstr>
      <vt:lpstr>UNIT 8</vt:lpstr>
      <vt:lpstr>UNIT 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Língua inglesa</dc:title>
  <dc:creator>Claudio Franco</dc:creator>
  <cp:lastModifiedBy>Claudio Franco</cp:lastModifiedBy>
  <cp:revision>50</cp:revision>
  <dcterms:created xsi:type="dcterms:W3CDTF">2023-05-08T13:05:16Z</dcterms:created>
  <dcterms:modified xsi:type="dcterms:W3CDTF">2023-05-22T08:53:12Z</dcterms:modified>
</cp:coreProperties>
</file>