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362" r:id="rId2"/>
    <p:sldId id="271" r:id="rId3"/>
    <p:sldId id="378" r:id="rId4"/>
    <p:sldId id="377" r:id="rId5"/>
    <p:sldId id="379" r:id="rId6"/>
    <p:sldId id="38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126"/>
    <a:srgbClr val="FF9300"/>
    <a:srgbClr val="9FC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12994-3FF9-4DB5-A00D-931B974274EF}" v="408" dt="2023-05-19T11:06:15.928"/>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92"/>
    <p:restoredTop sz="96341"/>
  </p:normalViewPr>
  <p:slideViewPr>
    <p:cSldViewPr snapToGrid="0">
      <p:cViewPr varScale="1">
        <p:scale>
          <a:sx n="80" d="100"/>
          <a:sy n="80" d="100"/>
        </p:scale>
        <p:origin x="200" y="271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Scatena Raposo" userId="efd39fea-0d2b-4ae3-883f-65c40e95a1f8" providerId="ADAL" clId="{B9212994-3FF9-4DB5-A00D-931B974274EF}"/>
    <pc:docChg chg="undo redo custSel modSld">
      <pc:chgData name="Leila Scatena Raposo" userId="efd39fea-0d2b-4ae3-883f-65c40e95a1f8" providerId="ADAL" clId="{B9212994-3FF9-4DB5-A00D-931B974274EF}" dt="2023-05-19T11:09:42.507" v="1337" actId="1076"/>
      <pc:docMkLst>
        <pc:docMk/>
      </pc:docMkLst>
      <pc:sldChg chg="addSp delSp modSp mod">
        <pc:chgData name="Leila Scatena Raposo" userId="efd39fea-0d2b-4ae3-883f-65c40e95a1f8" providerId="ADAL" clId="{B9212994-3FF9-4DB5-A00D-931B974274EF}" dt="2023-05-15T12:40:32.470" v="4" actId="1076"/>
        <pc:sldMkLst>
          <pc:docMk/>
          <pc:sldMk cId="717265017" sldId="258"/>
        </pc:sldMkLst>
        <pc:picChg chg="del mod">
          <ac:chgData name="Leila Scatena Raposo" userId="efd39fea-0d2b-4ae3-883f-65c40e95a1f8" providerId="ADAL" clId="{B9212994-3FF9-4DB5-A00D-931B974274EF}" dt="2023-05-15T12:40:29.492" v="2" actId="478"/>
          <ac:picMkLst>
            <pc:docMk/>
            <pc:sldMk cId="717265017" sldId="258"/>
            <ac:picMk id="4" creationId="{D6556A5F-375E-1621-CB5B-1AD1078FBF17}"/>
          </ac:picMkLst>
        </pc:picChg>
        <pc:picChg chg="add mod">
          <ac:chgData name="Leila Scatena Raposo" userId="efd39fea-0d2b-4ae3-883f-65c40e95a1f8" providerId="ADAL" clId="{B9212994-3FF9-4DB5-A00D-931B974274EF}" dt="2023-05-15T12:40:32.470" v="4" actId="1076"/>
          <ac:picMkLst>
            <pc:docMk/>
            <pc:sldMk cId="717265017" sldId="258"/>
            <ac:picMk id="6" creationId="{4ED8E772-5E20-D0F6-43A4-389C33E3FBA2}"/>
          </ac:picMkLst>
        </pc:picChg>
      </pc:sldChg>
      <pc:sldChg chg="addSp delSp modSp mod">
        <pc:chgData name="Leila Scatena Raposo" userId="efd39fea-0d2b-4ae3-883f-65c40e95a1f8" providerId="ADAL" clId="{B9212994-3FF9-4DB5-A00D-931B974274EF}" dt="2023-05-15T12:49:11.922" v="16" actId="1076"/>
        <pc:sldMkLst>
          <pc:docMk/>
          <pc:sldMk cId="1940239827" sldId="264"/>
        </pc:sldMkLst>
        <pc:spChg chg="mod">
          <ac:chgData name="Leila Scatena Raposo" userId="efd39fea-0d2b-4ae3-883f-65c40e95a1f8" providerId="ADAL" clId="{B9212994-3FF9-4DB5-A00D-931B974274EF}" dt="2023-05-15T12:46:41.612" v="8" actId="790"/>
          <ac:spMkLst>
            <pc:docMk/>
            <pc:sldMk cId="1940239827" sldId="264"/>
            <ac:spMk id="17" creationId="{DEA77C23-DBAC-128E-1A58-B3F3F8D985D8}"/>
          </ac:spMkLst>
        </pc:spChg>
        <pc:picChg chg="add del mod">
          <ac:chgData name="Leila Scatena Raposo" userId="efd39fea-0d2b-4ae3-883f-65c40e95a1f8" providerId="ADAL" clId="{B9212994-3FF9-4DB5-A00D-931B974274EF}" dt="2023-05-15T12:48:36.444" v="13" actId="478"/>
          <ac:picMkLst>
            <pc:docMk/>
            <pc:sldMk cId="1940239827" sldId="264"/>
            <ac:picMk id="4" creationId="{C9280C0D-C4FA-B9B1-4D6D-2ABDFD6E5CEE}"/>
          </ac:picMkLst>
        </pc:picChg>
        <pc:picChg chg="add mod">
          <ac:chgData name="Leila Scatena Raposo" userId="efd39fea-0d2b-4ae3-883f-65c40e95a1f8" providerId="ADAL" clId="{B9212994-3FF9-4DB5-A00D-931B974274EF}" dt="2023-05-15T12:49:11.922" v="16" actId="1076"/>
          <ac:picMkLst>
            <pc:docMk/>
            <pc:sldMk cId="1940239827" sldId="264"/>
            <ac:picMk id="7" creationId="{0F4D2C0A-4D34-85D4-AAF6-08FD6D8B3620}"/>
          </ac:picMkLst>
        </pc:picChg>
        <pc:picChg chg="del mod">
          <ac:chgData name="Leila Scatena Raposo" userId="efd39fea-0d2b-4ae3-883f-65c40e95a1f8" providerId="ADAL" clId="{B9212994-3FF9-4DB5-A00D-931B974274EF}" dt="2023-05-15T12:48:21.210" v="10" actId="478"/>
          <ac:picMkLst>
            <pc:docMk/>
            <pc:sldMk cId="1940239827" sldId="264"/>
            <ac:picMk id="13" creationId="{C8265FE4-2BCA-E3A8-EC8A-1851D31980AC}"/>
          </ac:picMkLst>
        </pc:picChg>
      </pc:sldChg>
      <pc:sldChg chg="addSp modSp mod">
        <pc:chgData name="Leila Scatena Raposo" userId="efd39fea-0d2b-4ae3-883f-65c40e95a1f8" providerId="ADAL" clId="{B9212994-3FF9-4DB5-A00D-931B974274EF}" dt="2023-05-19T10:14:03.825" v="705" actId="1076"/>
        <pc:sldMkLst>
          <pc:docMk/>
          <pc:sldMk cId="4207755101" sldId="270"/>
        </pc:sldMkLst>
        <pc:spChg chg="add mod">
          <ac:chgData name="Leila Scatena Raposo" userId="efd39fea-0d2b-4ae3-883f-65c40e95a1f8" providerId="ADAL" clId="{B9212994-3FF9-4DB5-A00D-931B974274EF}" dt="2023-05-19T10:14:03.825" v="705" actId="1076"/>
          <ac:spMkLst>
            <pc:docMk/>
            <pc:sldMk cId="4207755101" sldId="270"/>
            <ac:spMk id="3" creationId="{77999661-0667-DD71-D035-7F4FC9EC63F0}"/>
          </ac:spMkLst>
        </pc:spChg>
        <pc:picChg chg="mod">
          <ac:chgData name="Leila Scatena Raposo" userId="efd39fea-0d2b-4ae3-883f-65c40e95a1f8" providerId="ADAL" clId="{B9212994-3FF9-4DB5-A00D-931B974274EF}" dt="2023-05-15T13:00:21.116" v="37" actId="1076"/>
          <ac:picMkLst>
            <pc:docMk/>
            <pc:sldMk cId="4207755101" sldId="270"/>
            <ac:picMk id="11" creationId="{D89EA484-432A-4C23-1C92-7C68AD055B92}"/>
          </ac:picMkLst>
        </pc:picChg>
      </pc:sldChg>
      <pc:sldChg chg="modSp mod">
        <pc:chgData name="Leila Scatena Raposo" userId="efd39fea-0d2b-4ae3-883f-65c40e95a1f8" providerId="ADAL" clId="{B9212994-3FF9-4DB5-A00D-931B974274EF}" dt="2023-05-15T13:21:32.558" v="149" actId="790"/>
        <pc:sldMkLst>
          <pc:docMk/>
          <pc:sldMk cId="278571072" sldId="271"/>
        </pc:sldMkLst>
        <pc:spChg chg="mod">
          <ac:chgData name="Leila Scatena Raposo" userId="efd39fea-0d2b-4ae3-883f-65c40e95a1f8" providerId="ADAL" clId="{B9212994-3FF9-4DB5-A00D-931B974274EF}" dt="2023-05-15T13:21:32.558" v="149" actId="790"/>
          <ac:spMkLst>
            <pc:docMk/>
            <pc:sldMk cId="278571072" sldId="271"/>
            <ac:spMk id="6" creationId="{33BADC9C-6C4E-C448-04B9-32CC221DE980}"/>
          </ac:spMkLst>
        </pc:spChg>
      </pc:sldChg>
      <pc:sldChg chg="addSp modSp mod">
        <pc:chgData name="Leila Scatena Raposo" userId="efd39fea-0d2b-4ae3-883f-65c40e95a1f8" providerId="ADAL" clId="{B9212994-3FF9-4DB5-A00D-931B974274EF}" dt="2023-05-19T10:14:41.892" v="711" actId="1076"/>
        <pc:sldMkLst>
          <pc:docMk/>
          <pc:sldMk cId="4279154645" sldId="274"/>
        </pc:sldMkLst>
        <pc:spChg chg="add mod">
          <ac:chgData name="Leila Scatena Raposo" userId="efd39fea-0d2b-4ae3-883f-65c40e95a1f8" providerId="ADAL" clId="{B9212994-3FF9-4DB5-A00D-931B974274EF}" dt="2023-05-19T10:14:41.892" v="711" actId="1076"/>
          <ac:spMkLst>
            <pc:docMk/>
            <pc:sldMk cId="4279154645" sldId="274"/>
            <ac:spMk id="3" creationId="{FC1CA0AD-445B-E3B8-CAD7-B1FA86B89509}"/>
          </ac:spMkLst>
        </pc:spChg>
      </pc:sldChg>
      <pc:sldChg chg="addSp modSp mod">
        <pc:chgData name="Leila Scatena Raposo" userId="efd39fea-0d2b-4ae3-883f-65c40e95a1f8" providerId="ADAL" clId="{B9212994-3FF9-4DB5-A00D-931B974274EF}" dt="2023-05-19T10:35:54.551" v="946" actId="1076"/>
        <pc:sldMkLst>
          <pc:docMk/>
          <pc:sldMk cId="1182630997" sldId="277"/>
        </pc:sldMkLst>
        <pc:spChg chg="mod">
          <ac:chgData name="Leila Scatena Raposo" userId="efd39fea-0d2b-4ae3-883f-65c40e95a1f8" providerId="ADAL" clId="{B9212994-3FF9-4DB5-A00D-931B974274EF}" dt="2023-05-15T13:31:37.525" v="153" actId="790"/>
          <ac:spMkLst>
            <pc:docMk/>
            <pc:sldMk cId="1182630997" sldId="277"/>
            <ac:spMk id="2" creationId="{4BEB3A73-3786-A3B1-2EC5-9EAEFD59015D}"/>
          </ac:spMkLst>
        </pc:spChg>
        <pc:spChg chg="mod">
          <ac:chgData name="Leila Scatena Raposo" userId="efd39fea-0d2b-4ae3-883f-65c40e95a1f8" providerId="ADAL" clId="{B9212994-3FF9-4DB5-A00D-931B974274EF}" dt="2023-05-15T13:31:37.525" v="153" actId="790"/>
          <ac:spMkLst>
            <pc:docMk/>
            <pc:sldMk cId="1182630997" sldId="277"/>
            <ac:spMk id="3" creationId="{2694F45D-3BAD-3E00-B323-D959E3343135}"/>
          </ac:spMkLst>
        </pc:spChg>
        <pc:spChg chg="mod">
          <ac:chgData name="Leila Scatena Raposo" userId="efd39fea-0d2b-4ae3-883f-65c40e95a1f8" providerId="ADAL" clId="{B9212994-3FF9-4DB5-A00D-931B974274EF}" dt="2023-05-19T10:32:30.843" v="902" actId="1076"/>
          <ac:spMkLst>
            <pc:docMk/>
            <pc:sldMk cId="1182630997" sldId="277"/>
            <ac:spMk id="4" creationId="{70199334-8A59-2A06-7F16-45518F210294}"/>
          </ac:spMkLst>
        </pc:spChg>
        <pc:spChg chg="mod">
          <ac:chgData name="Leila Scatena Raposo" userId="efd39fea-0d2b-4ae3-883f-65c40e95a1f8" providerId="ADAL" clId="{B9212994-3FF9-4DB5-A00D-931B974274EF}" dt="2023-05-15T13:31:37.525" v="153" actId="790"/>
          <ac:spMkLst>
            <pc:docMk/>
            <pc:sldMk cId="1182630997" sldId="277"/>
            <ac:spMk id="5" creationId="{07485063-5B09-D63C-0C62-D0A905815580}"/>
          </ac:spMkLst>
        </pc:spChg>
        <pc:spChg chg="add mod">
          <ac:chgData name="Leila Scatena Raposo" userId="efd39fea-0d2b-4ae3-883f-65c40e95a1f8" providerId="ADAL" clId="{B9212994-3FF9-4DB5-A00D-931B974274EF}" dt="2023-05-19T10:35:54.551" v="946" actId="1076"/>
          <ac:spMkLst>
            <pc:docMk/>
            <pc:sldMk cId="1182630997" sldId="277"/>
            <ac:spMk id="6" creationId="{03E1A462-CF08-1EF0-C4D4-EC5EFED00A84}"/>
          </ac:spMkLst>
        </pc:spChg>
        <pc:spChg chg="add mod">
          <ac:chgData name="Leila Scatena Raposo" userId="efd39fea-0d2b-4ae3-883f-65c40e95a1f8" providerId="ADAL" clId="{B9212994-3FF9-4DB5-A00D-931B974274EF}" dt="2023-05-19T10:35:28.124" v="940" actId="1076"/>
          <ac:spMkLst>
            <pc:docMk/>
            <pc:sldMk cId="1182630997" sldId="277"/>
            <ac:spMk id="7" creationId="{6951D198-A754-CD9C-3B98-F96B2EC15C82}"/>
          </ac:spMkLst>
        </pc:spChg>
        <pc:spChg chg="mod">
          <ac:chgData name="Leila Scatena Raposo" userId="efd39fea-0d2b-4ae3-883f-65c40e95a1f8" providerId="ADAL" clId="{B9212994-3FF9-4DB5-A00D-931B974274EF}" dt="2023-05-15T13:31:37.525" v="153" actId="790"/>
          <ac:spMkLst>
            <pc:docMk/>
            <pc:sldMk cId="1182630997" sldId="277"/>
            <ac:spMk id="8" creationId="{7317211F-6C6E-D651-CA34-34059C3496A8}"/>
          </ac:spMkLst>
        </pc:spChg>
        <pc:spChg chg="add mod">
          <ac:chgData name="Leila Scatena Raposo" userId="efd39fea-0d2b-4ae3-883f-65c40e95a1f8" providerId="ADAL" clId="{B9212994-3FF9-4DB5-A00D-931B974274EF}" dt="2023-05-19T10:34:18.471" v="924" actId="1076"/>
          <ac:spMkLst>
            <pc:docMk/>
            <pc:sldMk cId="1182630997" sldId="277"/>
            <ac:spMk id="9" creationId="{C76BC479-0C06-7D8B-913C-C5ECFB05D872}"/>
          </ac:spMkLst>
        </pc:spChg>
        <pc:spChg chg="mod">
          <ac:chgData name="Leila Scatena Raposo" userId="efd39fea-0d2b-4ae3-883f-65c40e95a1f8" providerId="ADAL" clId="{B9212994-3FF9-4DB5-A00D-931B974274EF}" dt="2023-05-15T13:31:37.525" v="153" actId="790"/>
          <ac:spMkLst>
            <pc:docMk/>
            <pc:sldMk cId="1182630997" sldId="277"/>
            <ac:spMk id="11" creationId="{A0F5303D-044F-277F-1C60-BACF4FF1D2DB}"/>
          </ac:spMkLst>
        </pc:spChg>
        <pc:spChg chg="mod">
          <ac:chgData name="Leila Scatena Raposo" userId="efd39fea-0d2b-4ae3-883f-65c40e95a1f8" providerId="ADAL" clId="{B9212994-3FF9-4DB5-A00D-931B974274EF}" dt="2023-05-15T13:31:37.525" v="153" actId="790"/>
          <ac:spMkLst>
            <pc:docMk/>
            <pc:sldMk cId="1182630997" sldId="277"/>
            <ac:spMk id="13" creationId="{0129DD71-C20D-3842-2809-00B116CD8AF2}"/>
          </ac:spMkLst>
        </pc:spChg>
        <pc:spChg chg="mod">
          <ac:chgData name="Leila Scatena Raposo" userId="efd39fea-0d2b-4ae3-883f-65c40e95a1f8" providerId="ADAL" clId="{B9212994-3FF9-4DB5-A00D-931B974274EF}" dt="2023-05-15T13:31:37.525" v="153" actId="790"/>
          <ac:spMkLst>
            <pc:docMk/>
            <pc:sldMk cId="1182630997" sldId="277"/>
            <ac:spMk id="14" creationId="{90CCE7BD-B4D7-2EB1-0C05-2C651DA59047}"/>
          </ac:spMkLst>
        </pc:spChg>
        <pc:spChg chg="add mod">
          <ac:chgData name="Leila Scatena Raposo" userId="efd39fea-0d2b-4ae3-883f-65c40e95a1f8" providerId="ADAL" clId="{B9212994-3FF9-4DB5-A00D-931B974274EF}" dt="2023-05-19T10:32:59.610" v="911" actId="1076"/>
          <ac:spMkLst>
            <pc:docMk/>
            <pc:sldMk cId="1182630997" sldId="277"/>
            <ac:spMk id="15" creationId="{718DF201-338D-3042-0579-ADBC8E1AA542}"/>
          </ac:spMkLst>
        </pc:spChg>
        <pc:spChg chg="add mod">
          <ac:chgData name="Leila Scatena Raposo" userId="efd39fea-0d2b-4ae3-883f-65c40e95a1f8" providerId="ADAL" clId="{B9212994-3FF9-4DB5-A00D-931B974274EF}" dt="2023-05-19T10:33:34.034" v="917" actId="1076"/>
          <ac:spMkLst>
            <pc:docMk/>
            <pc:sldMk cId="1182630997" sldId="277"/>
            <ac:spMk id="16" creationId="{E01C980A-85F9-0724-4489-4970D2061EE1}"/>
          </ac:spMkLst>
        </pc:spChg>
        <pc:spChg chg="add mod">
          <ac:chgData name="Leila Scatena Raposo" userId="efd39fea-0d2b-4ae3-883f-65c40e95a1f8" providerId="ADAL" clId="{B9212994-3FF9-4DB5-A00D-931B974274EF}" dt="2023-05-19T10:34:51.131" v="933" actId="1076"/>
          <ac:spMkLst>
            <pc:docMk/>
            <pc:sldMk cId="1182630997" sldId="277"/>
            <ac:spMk id="17" creationId="{6215BBE1-AFCB-459A-D6DC-C36023399065}"/>
          </ac:spMkLst>
        </pc:spChg>
      </pc:sldChg>
      <pc:sldChg chg="addSp modSp mod">
        <pc:chgData name="Leila Scatena Raposo" userId="efd39fea-0d2b-4ae3-883f-65c40e95a1f8" providerId="ADAL" clId="{B9212994-3FF9-4DB5-A00D-931B974274EF}" dt="2023-05-19T10:42:13.089" v="995" actId="1076"/>
        <pc:sldMkLst>
          <pc:docMk/>
          <pc:sldMk cId="3338008509" sldId="279"/>
        </pc:sldMkLst>
        <pc:spChg chg="add mod">
          <ac:chgData name="Leila Scatena Raposo" userId="efd39fea-0d2b-4ae3-883f-65c40e95a1f8" providerId="ADAL" clId="{B9212994-3FF9-4DB5-A00D-931B974274EF}" dt="2023-05-19T10:42:13.089" v="995" actId="1076"/>
          <ac:spMkLst>
            <pc:docMk/>
            <pc:sldMk cId="3338008509" sldId="279"/>
            <ac:spMk id="5" creationId="{C7BC370B-F5F8-5C33-BF44-3E809E8DE188}"/>
          </ac:spMkLst>
        </pc:spChg>
        <pc:spChg chg="add mod">
          <ac:chgData name="Leila Scatena Raposo" userId="efd39fea-0d2b-4ae3-883f-65c40e95a1f8" providerId="ADAL" clId="{B9212994-3FF9-4DB5-A00D-931B974274EF}" dt="2023-05-19T10:41:31.325" v="989" actId="1076"/>
          <ac:spMkLst>
            <pc:docMk/>
            <pc:sldMk cId="3338008509" sldId="279"/>
            <ac:spMk id="6" creationId="{1C04FC92-A8C3-A4F0-0C91-3D960367535E}"/>
          </ac:spMkLst>
        </pc:spChg>
        <pc:spChg chg="add mod">
          <ac:chgData name="Leila Scatena Raposo" userId="efd39fea-0d2b-4ae3-883f-65c40e95a1f8" providerId="ADAL" clId="{B9212994-3FF9-4DB5-A00D-931B974274EF}" dt="2023-05-19T10:41:00.497" v="984" actId="1076"/>
          <ac:spMkLst>
            <pc:docMk/>
            <pc:sldMk cId="3338008509" sldId="279"/>
            <ac:spMk id="7" creationId="{37E4D3E2-137A-8C8B-DDBE-3CC891573703}"/>
          </ac:spMkLst>
        </pc:spChg>
        <pc:spChg chg="add mod">
          <ac:chgData name="Leila Scatena Raposo" userId="efd39fea-0d2b-4ae3-883f-65c40e95a1f8" providerId="ADAL" clId="{B9212994-3FF9-4DB5-A00D-931B974274EF}" dt="2023-05-19T10:40:29.035" v="978" actId="1076"/>
          <ac:spMkLst>
            <pc:docMk/>
            <pc:sldMk cId="3338008509" sldId="279"/>
            <ac:spMk id="8" creationId="{5F48148A-DEC4-85C8-610C-DBC9F4FFCABC}"/>
          </ac:spMkLst>
        </pc:spChg>
        <pc:spChg chg="add mod">
          <ac:chgData name="Leila Scatena Raposo" userId="efd39fea-0d2b-4ae3-883f-65c40e95a1f8" providerId="ADAL" clId="{B9212994-3FF9-4DB5-A00D-931B974274EF}" dt="2023-05-19T10:39:34.809" v="973" actId="1076"/>
          <ac:spMkLst>
            <pc:docMk/>
            <pc:sldMk cId="3338008509" sldId="279"/>
            <ac:spMk id="11" creationId="{F685C5A6-4230-6A6A-BBB0-125731B7FADD}"/>
          </ac:spMkLst>
        </pc:spChg>
        <pc:spChg chg="add mod">
          <ac:chgData name="Leila Scatena Raposo" userId="efd39fea-0d2b-4ae3-883f-65c40e95a1f8" providerId="ADAL" clId="{B9212994-3FF9-4DB5-A00D-931B974274EF}" dt="2023-05-19T10:38:58.380" v="967" actId="1076"/>
          <ac:spMkLst>
            <pc:docMk/>
            <pc:sldMk cId="3338008509" sldId="279"/>
            <ac:spMk id="13" creationId="{63827BF4-A23C-8D46-B9EE-24F2570D291F}"/>
          </ac:spMkLst>
        </pc:spChg>
      </pc:sldChg>
      <pc:sldChg chg="addSp delSp modSp mod">
        <pc:chgData name="Leila Scatena Raposo" userId="efd39fea-0d2b-4ae3-883f-65c40e95a1f8" providerId="ADAL" clId="{B9212994-3FF9-4DB5-A00D-931B974274EF}" dt="2023-05-19T10:20:08.338" v="788" actId="478"/>
        <pc:sldMkLst>
          <pc:docMk/>
          <pc:sldMk cId="556912247" sldId="280"/>
        </pc:sldMkLst>
        <pc:spChg chg="add del mod">
          <ac:chgData name="Leila Scatena Raposo" userId="efd39fea-0d2b-4ae3-883f-65c40e95a1f8" providerId="ADAL" clId="{B9212994-3FF9-4DB5-A00D-931B974274EF}" dt="2023-05-19T10:20:08.338" v="788" actId="478"/>
          <ac:spMkLst>
            <pc:docMk/>
            <pc:sldMk cId="556912247" sldId="280"/>
            <ac:spMk id="3" creationId="{BAADE814-C91E-CC03-2977-82358E6BA45B}"/>
          </ac:spMkLst>
        </pc:spChg>
        <pc:spChg chg="add mod">
          <ac:chgData name="Leila Scatena Raposo" userId="efd39fea-0d2b-4ae3-883f-65c40e95a1f8" providerId="ADAL" clId="{B9212994-3FF9-4DB5-A00D-931B974274EF}" dt="2023-05-19T10:19:10.254" v="774" actId="1076"/>
          <ac:spMkLst>
            <pc:docMk/>
            <pc:sldMk cId="556912247" sldId="280"/>
            <ac:spMk id="4" creationId="{674D180B-6EFF-0FF5-70C0-F2E4D72A924B}"/>
          </ac:spMkLst>
        </pc:spChg>
        <pc:spChg chg="add mod">
          <ac:chgData name="Leila Scatena Raposo" userId="efd39fea-0d2b-4ae3-883f-65c40e95a1f8" providerId="ADAL" clId="{B9212994-3FF9-4DB5-A00D-931B974274EF}" dt="2023-05-19T10:17:02.119" v="746" actId="1076"/>
          <ac:spMkLst>
            <pc:docMk/>
            <pc:sldMk cId="556912247" sldId="280"/>
            <ac:spMk id="5" creationId="{FC222178-4E45-BDEE-DB43-D77A5C69E8C8}"/>
          </ac:spMkLst>
        </pc:spChg>
        <pc:spChg chg="add mod">
          <ac:chgData name="Leila Scatena Raposo" userId="efd39fea-0d2b-4ae3-883f-65c40e95a1f8" providerId="ADAL" clId="{B9212994-3FF9-4DB5-A00D-931B974274EF}" dt="2023-05-19T10:17:24.775" v="751" actId="1076"/>
          <ac:spMkLst>
            <pc:docMk/>
            <pc:sldMk cId="556912247" sldId="280"/>
            <ac:spMk id="14" creationId="{13C33A25-D260-86F3-ACEE-AA2F0003B5EA}"/>
          </ac:spMkLst>
        </pc:spChg>
        <pc:spChg chg="add mod">
          <ac:chgData name="Leila Scatena Raposo" userId="efd39fea-0d2b-4ae3-883f-65c40e95a1f8" providerId="ADAL" clId="{B9212994-3FF9-4DB5-A00D-931B974274EF}" dt="2023-05-19T10:18:38.851" v="768" actId="1076"/>
          <ac:spMkLst>
            <pc:docMk/>
            <pc:sldMk cId="556912247" sldId="280"/>
            <ac:spMk id="15" creationId="{9C614B55-2A26-6DF7-3639-3ABCAF71226D}"/>
          </ac:spMkLst>
        </pc:spChg>
        <pc:spChg chg="mod">
          <ac:chgData name="Leila Scatena Raposo" userId="efd39fea-0d2b-4ae3-883f-65c40e95a1f8" providerId="ADAL" clId="{B9212994-3FF9-4DB5-A00D-931B974274EF}" dt="2023-05-15T13:01:50.382" v="38" actId="20577"/>
          <ac:spMkLst>
            <pc:docMk/>
            <pc:sldMk cId="556912247" sldId="280"/>
            <ac:spMk id="16" creationId="{06A0F003-AFE7-9ABD-B4AA-67D734EE27D3}"/>
          </ac:spMkLst>
        </pc:spChg>
        <pc:spChg chg="mod">
          <ac:chgData name="Leila Scatena Raposo" userId="efd39fea-0d2b-4ae3-883f-65c40e95a1f8" providerId="ADAL" clId="{B9212994-3FF9-4DB5-A00D-931B974274EF}" dt="2023-05-15T13:02:49.894" v="45" actId="20577"/>
          <ac:spMkLst>
            <pc:docMk/>
            <pc:sldMk cId="556912247" sldId="280"/>
            <ac:spMk id="17" creationId="{0C113635-8A10-4D59-06CD-D26715A1DD21}"/>
          </ac:spMkLst>
        </pc:spChg>
        <pc:spChg chg="add mod">
          <ac:chgData name="Leila Scatena Raposo" userId="efd39fea-0d2b-4ae3-883f-65c40e95a1f8" providerId="ADAL" clId="{B9212994-3FF9-4DB5-A00D-931B974274EF}" dt="2023-05-19T10:18:15.923" v="763" actId="1076"/>
          <ac:spMkLst>
            <pc:docMk/>
            <pc:sldMk cId="556912247" sldId="280"/>
            <ac:spMk id="18" creationId="{8C40B3A1-29DE-AB63-5FEA-0F19286666D2}"/>
          </ac:spMkLst>
        </pc:spChg>
        <pc:spChg chg="mod">
          <ac:chgData name="Leila Scatena Raposo" userId="efd39fea-0d2b-4ae3-883f-65c40e95a1f8" providerId="ADAL" clId="{B9212994-3FF9-4DB5-A00D-931B974274EF}" dt="2023-05-15T13:02:53.725" v="51" actId="20577"/>
          <ac:spMkLst>
            <pc:docMk/>
            <pc:sldMk cId="556912247" sldId="280"/>
            <ac:spMk id="19" creationId="{DA243591-1D47-7004-005B-A7219BCBB8AF}"/>
          </ac:spMkLst>
        </pc:spChg>
        <pc:spChg chg="add mod">
          <ac:chgData name="Leila Scatena Raposo" userId="efd39fea-0d2b-4ae3-883f-65c40e95a1f8" providerId="ADAL" clId="{B9212994-3FF9-4DB5-A00D-931B974274EF}" dt="2023-05-19T10:17:50.843" v="757" actId="1076"/>
          <ac:spMkLst>
            <pc:docMk/>
            <pc:sldMk cId="556912247" sldId="280"/>
            <ac:spMk id="21" creationId="{F7978B11-82F2-A508-C2BC-70A1CB39235B}"/>
          </ac:spMkLst>
        </pc:spChg>
        <pc:spChg chg="add mod">
          <ac:chgData name="Leila Scatena Raposo" userId="efd39fea-0d2b-4ae3-883f-65c40e95a1f8" providerId="ADAL" clId="{B9212994-3FF9-4DB5-A00D-931B974274EF}" dt="2023-05-19T10:15:37.337" v="726" actId="1076"/>
          <ac:spMkLst>
            <pc:docMk/>
            <pc:sldMk cId="556912247" sldId="280"/>
            <ac:spMk id="22" creationId="{3016AC52-52D8-817F-2752-D52A4EA81066}"/>
          </ac:spMkLst>
        </pc:spChg>
        <pc:spChg chg="add mod">
          <ac:chgData name="Leila Scatena Raposo" userId="efd39fea-0d2b-4ae3-883f-65c40e95a1f8" providerId="ADAL" clId="{B9212994-3FF9-4DB5-A00D-931B974274EF}" dt="2023-05-19T10:20:04.403" v="787" actId="1076"/>
          <ac:spMkLst>
            <pc:docMk/>
            <pc:sldMk cId="556912247" sldId="280"/>
            <ac:spMk id="23" creationId="{F755D7B1-8C57-CBBA-91F3-D45181F075EC}"/>
          </ac:spMkLst>
        </pc:spChg>
        <pc:spChg chg="add mod">
          <ac:chgData name="Leila Scatena Raposo" userId="efd39fea-0d2b-4ae3-883f-65c40e95a1f8" providerId="ADAL" clId="{B9212994-3FF9-4DB5-A00D-931B974274EF}" dt="2023-05-19T10:19:38.611" v="782" actId="1076"/>
          <ac:spMkLst>
            <pc:docMk/>
            <pc:sldMk cId="556912247" sldId="280"/>
            <ac:spMk id="24" creationId="{470CA732-FDC4-1999-8C38-5ABBF5FA7E63}"/>
          </ac:spMkLst>
        </pc:spChg>
        <pc:picChg chg="mod">
          <ac:chgData name="Leila Scatena Raposo" userId="efd39fea-0d2b-4ae3-883f-65c40e95a1f8" providerId="ADAL" clId="{B9212994-3FF9-4DB5-A00D-931B974274EF}" dt="2023-05-15T13:03:02.804" v="53" actId="1076"/>
          <ac:picMkLst>
            <pc:docMk/>
            <pc:sldMk cId="556912247" sldId="280"/>
            <ac:picMk id="36" creationId="{A4B8A151-C1C5-1870-5952-8DE8826BAA88}"/>
          </ac:picMkLst>
        </pc:picChg>
        <pc:picChg chg="mod">
          <ac:chgData name="Leila Scatena Raposo" userId="efd39fea-0d2b-4ae3-883f-65c40e95a1f8" providerId="ADAL" clId="{B9212994-3FF9-4DB5-A00D-931B974274EF}" dt="2023-05-15T13:03:10.233" v="54" actId="1076"/>
          <ac:picMkLst>
            <pc:docMk/>
            <pc:sldMk cId="556912247" sldId="280"/>
            <ac:picMk id="37" creationId="{A0CD2049-68EA-65E1-D6EF-1FB0AAC23E08}"/>
          </ac:picMkLst>
        </pc:picChg>
      </pc:sldChg>
      <pc:sldChg chg="addSp delSp modSp mod">
        <pc:chgData name="Leila Scatena Raposo" userId="efd39fea-0d2b-4ae3-883f-65c40e95a1f8" providerId="ADAL" clId="{B9212994-3FF9-4DB5-A00D-931B974274EF}" dt="2023-05-15T14:05:35.729" v="361" actId="1076"/>
        <pc:sldMkLst>
          <pc:docMk/>
          <pc:sldMk cId="2337059321" sldId="286"/>
        </pc:sldMkLst>
        <pc:spChg chg="add del mod">
          <ac:chgData name="Leila Scatena Raposo" userId="efd39fea-0d2b-4ae3-883f-65c40e95a1f8" providerId="ADAL" clId="{B9212994-3FF9-4DB5-A00D-931B974274EF}" dt="2023-05-15T14:01:49.025" v="333" actId="1076"/>
          <ac:spMkLst>
            <pc:docMk/>
            <pc:sldMk cId="2337059321" sldId="286"/>
            <ac:spMk id="7" creationId="{EE0A5695-0C89-42F3-3C5A-2AEA259AFF95}"/>
          </ac:spMkLst>
        </pc:spChg>
        <pc:spChg chg="mod ord">
          <ac:chgData name="Leila Scatena Raposo" userId="efd39fea-0d2b-4ae3-883f-65c40e95a1f8" providerId="ADAL" clId="{B9212994-3FF9-4DB5-A00D-931B974274EF}" dt="2023-05-15T14:04:08.359" v="341" actId="166"/>
          <ac:spMkLst>
            <pc:docMk/>
            <pc:sldMk cId="2337059321" sldId="286"/>
            <ac:spMk id="18" creationId="{E6FE7C9E-6BC0-8EFB-1B09-2FAFA89F986B}"/>
          </ac:spMkLst>
        </pc:spChg>
        <pc:spChg chg="mod ord">
          <ac:chgData name="Leila Scatena Raposo" userId="efd39fea-0d2b-4ae3-883f-65c40e95a1f8" providerId="ADAL" clId="{B9212994-3FF9-4DB5-A00D-931B974274EF}" dt="2023-05-15T14:04:23.247" v="346" actId="166"/>
          <ac:spMkLst>
            <pc:docMk/>
            <pc:sldMk cId="2337059321" sldId="286"/>
            <ac:spMk id="19" creationId="{0F26DBAD-4A5B-7C4E-DA96-D7B555765383}"/>
          </ac:spMkLst>
        </pc:spChg>
        <pc:spChg chg="mod ord">
          <ac:chgData name="Leila Scatena Raposo" userId="efd39fea-0d2b-4ae3-883f-65c40e95a1f8" providerId="ADAL" clId="{B9212994-3FF9-4DB5-A00D-931B974274EF}" dt="2023-05-15T14:05:10.725" v="355" actId="1076"/>
          <ac:spMkLst>
            <pc:docMk/>
            <pc:sldMk cId="2337059321" sldId="286"/>
            <ac:spMk id="20" creationId="{120948C3-5C77-A5B2-E940-10DFFB9F78BF}"/>
          </ac:spMkLst>
        </pc:spChg>
        <pc:spChg chg="mod ord">
          <ac:chgData name="Leila Scatena Raposo" userId="efd39fea-0d2b-4ae3-883f-65c40e95a1f8" providerId="ADAL" clId="{B9212994-3FF9-4DB5-A00D-931B974274EF}" dt="2023-05-15T14:05:15.645" v="356" actId="1076"/>
          <ac:spMkLst>
            <pc:docMk/>
            <pc:sldMk cId="2337059321" sldId="286"/>
            <ac:spMk id="21" creationId="{1DF9B024-7973-FD98-85C6-611B0199D68D}"/>
          </ac:spMkLst>
        </pc:spChg>
        <pc:spChg chg="mod ord">
          <ac:chgData name="Leila Scatena Raposo" userId="efd39fea-0d2b-4ae3-883f-65c40e95a1f8" providerId="ADAL" clId="{B9212994-3FF9-4DB5-A00D-931B974274EF}" dt="2023-05-15T14:05:35.729" v="361" actId="1076"/>
          <ac:spMkLst>
            <pc:docMk/>
            <pc:sldMk cId="2337059321" sldId="286"/>
            <ac:spMk id="22" creationId="{587E4BE2-3305-A368-90F9-42DE3DAB203E}"/>
          </ac:spMkLst>
        </pc:spChg>
        <pc:spChg chg="mod ord">
          <ac:chgData name="Leila Scatena Raposo" userId="efd39fea-0d2b-4ae3-883f-65c40e95a1f8" providerId="ADAL" clId="{B9212994-3FF9-4DB5-A00D-931B974274EF}" dt="2023-05-15T14:03:57.608" v="338" actId="166"/>
          <ac:spMkLst>
            <pc:docMk/>
            <pc:sldMk cId="2337059321" sldId="286"/>
            <ac:spMk id="23" creationId="{4DF02359-07E7-FA7D-3718-52B22B9942D8}"/>
          </ac:spMkLst>
        </pc:spChg>
        <pc:spChg chg="mod ord">
          <ac:chgData name="Leila Scatena Raposo" userId="efd39fea-0d2b-4ae3-883f-65c40e95a1f8" providerId="ADAL" clId="{B9212994-3FF9-4DB5-A00D-931B974274EF}" dt="2023-05-15T14:05:20.305" v="357" actId="1076"/>
          <ac:spMkLst>
            <pc:docMk/>
            <pc:sldMk cId="2337059321" sldId="286"/>
            <ac:spMk id="26" creationId="{0C177E8C-4BDD-CF83-CA80-A830C29F94B8}"/>
          </ac:spMkLst>
        </pc:spChg>
        <pc:spChg chg="mod ord">
          <ac:chgData name="Leila Scatena Raposo" userId="efd39fea-0d2b-4ae3-883f-65c40e95a1f8" providerId="ADAL" clId="{B9212994-3FF9-4DB5-A00D-931B974274EF}" dt="2023-05-15T14:04:13.836" v="343" actId="166"/>
          <ac:spMkLst>
            <pc:docMk/>
            <pc:sldMk cId="2337059321" sldId="286"/>
            <ac:spMk id="27" creationId="{ABF98946-5904-3792-54AC-61DEC52ACF78}"/>
          </ac:spMkLst>
        </pc:spChg>
        <pc:spChg chg="mod ord">
          <ac:chgData name="Leila Scatena Raposo" userId="efd39fea-0d2b-4ae3-883f-65c40e95a1f8" providerId="ADAL" clId="{B9212994-3FF9-4DB5-A00D-931B974274EF}" dt="2023-05-15T14:04:11.100" v="342" actId="166"/>
          <ac:spMkLst>
            <pc:docMk/>
            <pc:sldMk cId="2337059321" sldId="286"/>
            <ac:spMk id="28" creationId="{ADC2DB15-4201-C5C0-B1CD-01F739279F4F}"/>
          </ac:spMkLst>
        </pc:spChg>
        <pc:spChg chg="mod ord">
          <ac:chgData name="Leila Scatena Raposo" userId="efd39fea-0d2b-4ae3-883f-65c40e95a1f8" providerId="ADAL" clId="{B9212994-3FF9-4DB5-A00D-931B974274EF}" dt="2023-05-15T14:05:29.109" v="360" actId="1076"/>
          <ac:spMkLst>
            <pc:docMk/>
            <pc:sldMk cId="2337059321" sldId="286"/>
            <ac:spMk id="29" creationId="{D26BC3F2-8557-BBEE-458E-CF60247A46D0}"/>
          </ac:spMkLst>
        </pc:spChg>
        <pc:picChg chg="add del mod ord">
          <ac:chgData name="Leila Scatena Raposo" userId="efd39fea-0d2b-4ae3-883f-65c40e95a1f8" providerId="ADAL" clId="{B9212994-3FF9-4DB5-A00D-931B974274EF}" dt="2023-05-15T14:02:16.586" v="334" actId="478"/>
          <ac:picMkLst>
            <pc:docMk/>
            <pc:sldMk cId="2337059321" sldId="286"/>
            <ac:picMk id="4" creationId="{0DC1BC5F-A4A8-D67A-4E01-4695D6559374}"/>
          </ac:picMkLst>
        </pc:picChg>
        <pc:picChg chg="add mod ord">
          <ac:chgData name="Leila Scatena Raposo" userId="efd39fea-0d2b-4ae3-883f-65c40e95a1f8" providerId="ADAL" clId="{B9212994-3FF9-4DB5-A00D-931B974274EF}" dt="2023-05-15T13:56:24.955" v="286"/>
          <ac:picMkLst>
            <pc:docMk/>
            <pc:sldMk cId="2337059321" sldId="286"/>
            <ac:picMk id="8" creationId="{98AE8544-8C5B-7579-1661-C2BEF21CC285}"/>
          </ac:picMkLst>
        </pc:picChg>
        <pc:picChg chg="add mod">
          <ac:chgData name="Leila Scatena Raposo" userId="efd39fea-0d2b-4ae3-883f-65c40e95a1f8" providerId="ADAL" clId="{B9212994-3FF9-4DB5-A00D-931B974274EF}" dt="2023-05-15T14:05:24.043" v="359" actId="1076"/>
          <ac:picMkLst>
            <pc:docMk/>
            <pc:sldMk cId="2337059321" sldId="286"/>
            <ac:picMk id="11" creationId="{43016129-7359-A101-747E-02D31E42F804}"/>
          </ac:picMkLst>
        </pc:picChg>
        <pc:picChg chg="del">
          <ac:chgData name="Leila Scatena Raposo" userId="efd39fea-0d2b-4ae3-883f-65c40e95a1f8" providerId="ADAL" clId="{B9212994-3FF9-4DB5-A00D-931B974274EF}" dt="2023-05-15T13:49:40.699" v="206" actId="478"/>
          <ac:picMkLst>
            <pc:docMk/>
            <pc:sldMk cId="2337059321" sldId="286"/>
            <ac:picMk id="25" creationId="{D1958C1B-8180-AEC3-0517-3BA9485C73CC}"/>
          </ac:picMkLst>
        </pc:picChg>
        <pc:cxnChg chg="add mod ord">
          <ac:chgData name="Leila Scatena Raposo" userId="efd39fea-0d2b-4ae3-883f-65c40e95a1f8" providerId="ADAL" clId="{B9212994-3FF9-4DB5-A00D-931B974274EF}" dt="2023-05-15T14:05:06.208" v="354" actId="14100"/>
          <ac:cxnSpMkLst>
            <pc:docMk/>
            <pc:sldMk cId="2337059321" sldId="286"/>
            <ac:cxnSpMk id="6" creationId="{F05134AB-AB01-E267-9CA1-0D12924EDD14}"/>
          </ac:cxnSpMkLst>
        </pc:cxnChg>
        <pc:cxnChg chg="add del">
          <ac:chgData name="Leila Scatena Raposo" userId="efd39fea-0d2b-4ae3-883f-65c40e95a1f8" providerId="ADAL" clId="{B9212994-3FF9-4DB5-A00D-931B974274EF}" dt="2023-05-15T14:02:18.368" v="335" actId="478"/>
          <ac:cxnSpMkLst>
            <pc:docMk/>
            <pc:sldMk cId="2337059321" sldId="286"/>
            <ac:cxnSpMk id="31" creationId="{F44CA842-151F-7FCE-CBEA-1F5034DFD953}"/>
          </ac:cxnSpMkLst>
        </pc:cxnChg>
      </pc:sldChg>
      <pc:sldChg chg="modSp mod">
        <pc:chgData name="Leila Scatena Raposo" userId="efd39fea-0d2b-4ae3-883f-65c40e95a1f8" providerId="ADAL" clId="{B9212994-3FF9-4DB5-A00D-931B974274EF}" dt="2023-05-15T14:08:20.015" v="362" actId="20577"/>
        <pc:sldMkLst>
          <pc:docMk/>
          <pc:sldMk cId="4017113926" sldId="293"/>
        </pc:sldMkLst>
        <pc:spChg chg="mod">
          <ac:chgData name="Leila Scatena Raposo" userId="efd39fea-0d2b-4ae3-883f-65c40e95a1f8" providerId="ADAL" clId="{B9212994-3FF9-4DB5-A00D-931B974274EF}" dt="2023-05-15T14:08:20.015" v="362" actId="20577"/>
          <ac:spMkLst>
            <pc:docMk/>
            <pc:sldMk cId="4017113926" sldId="293"/>
            <ac:spMk id="3" creationId="{FDB4BE6D-CD9D-0066-8CA6-DD3BA1B8E13B}"/>
          </ac:spMkLst>
        </pc:spChg>
      </pc:sldChg>
      <pc:sldChg chg="modSp mod">
        <pc:chgData name="Leila Scatena Raposo" userId="efd39fea-0d2b-4ae3-883f-65c40e95a1f8" providerId="ADAL" clId="{B9212994-3FF9-4DB5-A00D-931B974274EF}" dt="2023-05-18T09:56:52.037" v="398" actId="20577"/>
        <pc:sldMkLst>
          <pc:docMk/>
          <pc:sldMk cId="808777930" sldId="298"/>
        </pc:sldMkLst>
        <pc:spChg chg="mod">
          <ac:chgData name="Leila Scatena Raposo" userId="efd39fea-0d2b-4ae3-883f-65c40e95a1f8" providerId="ADAL" clId="{B9212994-3FF9-4DB5-A00D-931B974274EF}" dt="2023-05-18T09:56:52.037" v="398" actId="20577"/>
          <ac:spMkLst>
            <pc:docMk/>
            <pc:sldMk cId="808777930" sldId="298"/>
            <ac:spMk id="3" creationId="{FDB4BE6D-CD9D-0066-8CA6-DD3BA1B8E13B}"/>
          </ac:spMkLst>
        </pc:spChg>
      </pc:sldChg>
      <pc:sldChg chg="addSp modSp">
        <pc:chgData name="Leila Scatena Raposo" userId="efd39fea-0d2b-4ae3-883f-65c40e95a1f8" providerId="ADAL" clId="{B9212994-3FF9-4DB5-A00D-931B974274EF}" dt="2023-05-19T10:51:20.733" v="1089"/>
        <pc:sldMkLst>
          <pc:docMk/>
          <pc:sldMk cId="2803403353" sldId="302"/>
        </pc:sldMkLst>
        <pc:spChg chg="add mod">
          <ac:chgData name="Leila Scatena Raposo" userId="efd39fea-0d2b-4ae3-883f-65c40e95a1f8" providerId="ADAL" clId="{B9212994-3FF9-4DB5-A00D-931B974274EF}" dt="2023-05-19T10:51:20.733" v="1089"/>
          <ac:spMkLst>
            <pc:docMk/>
            <pc:sldMk cId="2803403353" sldId="302"/>
            <ac:spMk id="11" creationId="{E06826B3-48AC-C337-3ECC-0D1636575569}"/>
          </ac:spMkLst>
        </pc:spChg>
        <pc:spChg chg="add mod">
          <ac:chgData name="Leila Scatena Raposo" userId="efd39fea-0d2b-4ae3-883f-65c40e95a1f8" providerId="ADAL" clId="{B9212994-3FF9-4DB5-A00D-931B974274EF}" dt="2023-05-19T10:51:20.733" v="1089"/>
          <ac:spMkLst>
            <pc:docMk/>
            <pc:sldMk cId="2803403353" sldId="302"/>
            <ac:spMk id="13" creationId="{D05C896B-480A-5966-7921-3462BD338682}"/>
          </ac:spMkLst>
        </pc:spChg>
        <pc:spChg chg="add mod">
          <ac:chgData name="Leila Scatena Raposo" userId="efd39fea-0d2b-4ae3-883f-65c40e95a1f8" providerId="ADAL" clId="{B9212994-3FF9-4DB5-A00D-931B974274EF}" dt="2023-05-19T10:51:20.733" v="1089"/>
          <ac:spMkLst>
            <pc:docMk/>
            <pc:sldMk cId="2803403353" sldId="302"/>
            <ac:spMk id="14" creationId="{109B75E1-FDE7-3598-27BE-2A7304D2CB4B}"/>
          </ac:spMkLst>
        </pc:spChg>
        <pc:spChg chg="add mod">
          <ac:chgData name="Leila Scatena Raposo" userId="efd39fea-0d2b-4ae3-883f-65c40e95a1f8" providerId="ADAL" clId="{B9212994-3FF9-4DB5-A00D-931B974274EF}" dt="2023-05-19T10:51:20.733" v="1089"/>
          <ac:spMkLst>
            <pc:docMk/>
            <pc:sldMk cId="2803403353" sldId="302"/>
            <ac:spMk id="15" creationId="{924592EB-EA59-EB27-8951-0CF0EA6BB7CF}"/>
          </ac:spMkLst>
        </pc:spChg>
        <pc:spChg chg="add mod">
          <ac:chgData name="Leila Scatena Raposo" userId="efd39fea-0d2b-4ae3-883f-65c40e95a1f8" providerId="ADAL" clId="{B9212994-3FF9-4DB5-A00D-931B974274EF}" dt="2023-05-19T10:51:20.733" v="1089"/>
          <ac:spMkLst>
            <pc:docMk/>
            <pc:sldMk cId="2803403353" sldId="302"/>
            <ac:spMk id="16" creationId="{F503D1DD-9C1D-5F89-82F5-60F0F062C233}"/>
          </ac:spMkLst>
        </pc:spChg>
        <pc:spChg chg="add mod">
          <ac:chgData name="Leila Scatena Raposo" userId="efd39fea-0d2b-4ae3-883f-65c40e95a1f8" providerId="ADAL" clId="{B9212994-3FF9-4DB5-A00D-931B974274EF}" dt="2023-05-19T10:51:20.733" v="1089"/>
          <ac:spMkLst>
            <pc:docMk/>
            <pc:sldMk cId="2803403353" sldId="302"/>
            <ac:spMk id="18" creationId="{F283BC33-F029-2CB2-928A-4B6685C7635E}"/>
          </ac:spMkLst>
        </pc:spChg>
        <pc:spChg chg="add mod">
          <ac:chgData name="Leila Scatena Raposo" userId="efd39fea-0d2b-4ae3-883f-65c40e95a1f8" providerId="ADAL" clId="{B9212994-3FF9-4DB5-A00D-931B974274EF}" dt="2023-05-19T10:51:20.733" v="1089"/>
          <ac:spMkLst>
            <pc:docMk/>
            <pc:sldMk cId="2803403353" sldId="302"/>
            <ac:spMk id="19" creationId="{6F999F05-4031-21F7-8F5B-1F26847AF3BE}"/>
          </ac:spMkLst>
        </pc:spChg>
        <pc:spChg chg="add mod">
          <ac:chgData name="Leila Scatena Raposo" userId="efd39fea-0d2b-4ae3-883f-65c40e95a1f8" providerId="ADAL" clId="{B9212994-3FF9-4DB5-A00D-931B974274EF}" dt="2023-05-19T10:51:20.733" v="1089"/>
          <ac:spMkLst>
            <pc:docMk/>
            <pc:sldMk cId="2803403353" sldId="302"/>
            <ac:spMk id="20" creationId="{C19BFFC3-2F99-588C-5614-0B00BEDB1B91}"/>
          </ac:spMkLst>
        </pc:spChg>
        <pc:spChg chg="add mod">
          <ac:chgData name="Leila Scatena Raposo" userId="efd39fea-0d2b-4ae3-883f-65c40e95a1f8" providerId="ADAL" clId="{B9212994-3FF9-4DB5-A00D-931B974274EF}" dt="2023-05-19T10:51:20.733" v="1089"/>
          <ac:spMkLst>
            <pc:docMk/>
            <pc:sldMk cId="2803403353" sldId="302"/>
            <ac:spMk id="21" creationId="{78A54337-70C1-4823-E281-3F2C8A016EB8}"/>
          </ac:spMkLst>
        </pc:spChg>
      </pc:sldChg>
      <pc:sldChg chg="addSp delSp modSp mod">
        <pc:chgData name="Leila Scatena Raposo" userId="efd39fea-0d2b-4ae3-883f-65c40e95a1f8" providerId="ADAL" clId="{B9212994-3FF9-4DB5-A00D-931B974274EF}" dt="2023-05-19T10:55:45.928" v="1138" actId="478"/>
        <pc:sldMkLst>
          <pc:docMk/>
          <pc:sldMk cId="3951523987" sldId="307"/>
        </pc:sldMkLst>
        <pc:spChg chg="add del mod">
          <ac:chgData name="Leila Scatena Raposo" userId="efd39fea-0d2b-4ae3-883f-65c40e95a1f8" providerId="ADAL" clId="{B9212994-3FF9-4DB5-A00D-931B974274EF}" dt="2023-05-19T10:53:26.283" v="1101"/>
          <ac:spMkLst>
            <pc:docMk/>
            <pc:sldMk cId="3951523987" sldId="307"/>
            <ac:spMk id="4" creationId="{04AE32FC-E5E3-4A40-421E-52CC83443147}"/>
          </ac:spMkLst>
        </pc:spChg>
        <pc:spChg chg="add del mod">
          <ac:chgData name="Leila Scatena Raposo" userId="efd39fea-0d2b-4ae3-883f-65c40e95a1f8" providerId="ADAL" clId="{B9212994-3FF9-4DB5-A00D-931B974274EF}" dt="2023-05-19T10:55:45.928" v="1138" actId="478"/>
          <ac:spMkLst>
            <pc:docMk/>
            <pc:sldMk cId="3951523987" sldId="307"/>
            <ac:spMk id="7" creationId="{CD7D6AD0-6F72-D275-F31E-A65667D855D3}"/>
          </ac:spMkLst>
        </pc:spChg>
        <pc:spChg chg="add mod">
          <ac:chgData name="Leila Scatena Raposo" userId="efd39fea-0d2b-4ae3-883f-65c40e95a1f8" providerId="ADAL" clId="{B9212994-3FF9-4DB5-A00D-931B974274EF}" dt="2023-05-19T10:54:42.481" v="1120" actId="1076"/>
          <ac:spMkLst>
            <pc:docMk/>
            <pc:sldMk cId="3951523987" sldId="307"/>
            <ac:spMk id="8" creationId="{99767583-ABED-B318-E596-F35F8F4D93B0}"/>
          </ac:spMkLst>
        </pc:spChg>
        <pc:spChg chg="add mod">
          <ac:chgData name="Leila Scatena Raposo" userId="efd39fea-0d2b-4ae3-883f-65c40e95a1f8" providerId="ADAL" clId="{B9212994-3FF9-4DB5-A00D-931B974274EF}" dt="2023-05-19T10:54:19.297" v="1115" actId="1076"/>
          <ac:spMkLst>
            <pc:docMk/>
            <pc:sldMk cId="3951523987" sldId="307"/>
            <ac:spMk id="9" creationId="{69DAF272-FA2F-CC47-FFD2-F9058CE0403F}"/>
          </ac:spMkLst>
        </pc:spChg>
        <pc:spChg chg="add del mod">
          <ac:chgData name="Leila Scatena Raposo" userId="efd39fea-0d2b-4ae3-883f-65c40e95a1f8" providerId="ADAL" clId="{B9212994-3FF9-4DB5-A00D-931B974274EF}" dt="2023-05-19T10:55:41.791" v="1136" actId="478"/>
          <ac:spMkLst>
            <pc:docMk/>
            <pc:sldMk cId="3951523987" sldId="307"/>
            <ac:spMk id="11" creationId="{E049F069-AEBD-ED31-791A-27B7BB4841BE}"/>
          </ac:spMkLst>
        </pc:spChg>
        <pc:spChg chg="add mod">
          <ac:chgData name="Leila Scatena Raposo" userId="efd39fea-0d2b-4ae3-883f-65c40e95a1f8" providerId="ADAL" clId="{B9212994-3FF9-4DB5-A00D-931B974274EF}" dt="2023-05-19T10:55:39.418" v="1135" actId="1076"/>
          <ac:spMkLst>
            <pc:docMk/>
            <pc:sldMk cId="3951523987" sldId="307"/>
            <ac:spMk id="16" creationId="{FB63DDD1-1FE3-130F-BAC4-BAD5BC0C5970}"/>
          </ac:spMkLst>
        </pc:spChg>
        <pc:spChg chg="add mod">
          <ac:chgData name="Leila Scatena Raposo" userId="efd39fea-0d2b-4ae3-883f-65c40e95a1f8" providerId="ADAL" clId="{B9212994-3FF9-4DB5-A00D-931B974274EF}" dt="2023-05-19T10:55:14.278" v="1129" actId="1076"/>
          <ac:spMkLst>
            <pc:docMk/>
            <pc:sldMk cId="3951523987" sldId="307"/>
            <ac:spMk id="17" creationId="{C820F1CB-D7D3-695F-78B0-9A1C8213EF0F}"/>
          </ac:spMkLst>
        </pc:spChg>
        <pc:picChg chg="add del mod">
          <ac:chgData name="Leila Scatena Raposo" userId="efd39fea-0d2b-4ae3-883f-65c40e95a1f8" providerId="ADAL" clId="{B9212994-3FF9-4DB5-A00D-931B974274EF}" dt="2023-05-19T10:53:26.279" v="1099" actId="478"/>
          <ac:picMkLst>
            <pc:docMk/>
            <pc:sldMk cId="3951523987" sldId="307"/>
            <ac:picMk id="6" creationId="{9F26E0AE-4110-ADBD-27A4-560A2A4E8164}"/>
          </ac:picMkLst>
        </pc:picChg>
      </pc:sldChg>
      <pc:sldChg chg="addSp delSp modSp mod">
        <pc:chgData name="Leila Scatena Raposo" userId="efd39fea-0d2b-4ae3-883f-65c40e95a1f8" providerId="ADAL" clId="{B9212994-3FF9-4DB5-A00D-931B974274EF}" dt="2023-05-19T10:59:42.260" v="1190" actId="478"/>
        <pc:sldMkLst>
          <pc:docMk/>
          <pc:sldMk cId="2438466586" sldId="310"/>
        </pc:sldMkLst>
        <pc:spChg chg="add del mod">
          <ac:chgData name="Leila Scatena Raposo" userId="efd39fea-0d2b-4ae3-883f-65c40e95a1f8" providerId="ADAL" clId="{B9212994-3FF9-4DB5-A00D-931B974274EF}" dt="2023-05-19T10:59:42.260" v="1190" actId="478"/>
          <ac:spMkLst>
            <pc:docMk/>
            <pc:sldMk cId="2438466586" sldId="310"/>
            <ac:spMk id="4" creationId="{C629D8B6-268E-1D55-3D33-1F0A1A681495}"/>
          </ac:spMkLst>
        </pc:spChg>
        <pc:spChg chg="add mod">
          <ac:chgData name="Leila Scatena Raposo" userId="efd39fea-0d2b-4ae3-883f-65c40e95a1f8" providerId="ADAL" clId="{B9212994-3FF9-4DB5-A00D-931B974274EF}" dt="2023-05-19T10:59:34.242" v="1189" actId="1076"/>
          <ac:spMkLst>
            <pc:docMk/>
            <pc:sldMk cId="2438466586" sldId="310"/>
            <ac:spMk id="5" creationId="{08C61085-26BD-5AEC-038A-4BFCF6C46AF7}"/>
          </ac:spMkLst>
        </pc:spChg>
        <pc:spChg chg="add mod">
          <ac:chgData name="Leila Scatena Raposo" userId="efd39fea-0d2b-4ae3-883f-65c40e95a1f8" providerId="ADAL" clId="{B9212994-3FF9-4DB5-A00D-931B974274EF}" dt="2023-05-19T10:59:08.027" v="1183" actId="1076"/>
          <ac:spMkLst>
            <pc:docMk/>
            <pc:sldMk cId="2438466586" sldId="310"/>
            <ac:spMk id="6" creationId="{045244E5-36EC-FD37-4F32-0B0575DC2B12}"/>
          </ac:spMkLst>
        </pc:spChg>
        <pc:spChg chg="add mod">
          <ac:chgData name="Leila Scatena Raposo" userId="efd39fea-0d2b-4ae3-883f-65c40e95a1f8" providerId="ADAL" clId="{B9212994-3FF9-4DB5-A00D-931B974274EF}" dt="2023-05-19T10:58:43.499" v="1177" actId="1076"/>
          <ac:spMkLst>
            <pc:docMk/>
            <pc:sldMk cId="2438466586" sldId="310"/>
            <ac:spMk id="7" creationId="{49BC055D-6FD8-2F8E-5B06-89B7D63D9362}"/>
          </ac:spMkLst>
        </pc:spChg>
      </pc:sldChg>
      <pc:sldChg chg="addSp delSp modSp mod">
        <pc:chgData name="Leila Scatena Raposo" userId="efd39fea-0d2b-4ae3-883f-65c40e95a1f8" providerId="ADAL" clId="{B9212994-3FF9-4DB5-A00D-931B974274EF}" dt="2023-05-19T11:06:10.769" v="1287" actId="478"/>
        <pc:sldMkLst>
          <pc:docMk/>
          <pc:sldMk cId="2518646966" sldId="314"/>
        </pc:sldMkLst>
        <pc:spChg chg="add del mod">
          <ac:chgData name="Leila Scatena Raposo" userId="efd39fea-0d2b-4ae3-883f-65c40e95a1f8" providerId="ADAL" clId="{B9212994-3FF9-4DB5-A00D-931B974274EF}" dt="2023-05-19T11:06:10.769" v="1287" actId="478"/>
          <ac:spMkLst>
            <pc:docMk/>
            <pc:sldMk cId="2518646966" sldId="314"/>
            <ac:spMk id="4" creationId="{ABB94C70-C8A9-134E-DDA0-1464F97C1BD6}"/>
          </ac:spMkLst>
        </pc:spChg>
        <pc:spChg chg="add mod">
          <ac:chgData name="Leila Scatena Raposo" userId="efd39fea-0d2b-4ae3-883f-65c40e95a1f8" providerId="ADAL" clId="{B9212994-3FF9-4DB5-A00D-931B974274EF}" dt="2023-05-19T11:05:35.721" v="1276" actId="1076"/>
          <ac:spMkLst>
            <pc:docMk/>
            <pc:sldMk cId="2518646966" sldId="314"/>
            <ac:spMk id="5" creationId="{BA64F709-EA59-04D5-68CE-FC8D7F4C7552}"/>
          </ac:spMkLst>
        </pc:spChg>
        <pc:spChg chg="add mod">
          <ac:chgData name="Leila Scatena Raposo" userId="efd39fea-0d2b-4ae3-883f-65c40e95a1f8" providerId="ADAL" clId="{B9212994-3FF9-4DB5-A00D-931B974274EF}" dt="2023-05-19T11:05:06.030" v="1270" actId="1076"/>
          <ac:spMkLst>
            <pc:docMk/>
            <pc:sldMk cId="2518646966" sldId="314"/>
            <ac:spMk id="14" creationId="{317A8C6D-90BB-6DDC-2DEF-FC295D98DA09}"/>
          </ac:spMkLst>
        </pc:spChg>
        <pc:spChg chg="add mod">
          <ac:chgData name="Leila Scatena Raposo" userId="efd39fea-0d2b-4ae3-883f-65c40e95a1f8" providerId="ADAL" clId="{B9212994-3FF9-4DB5-A00D-931B974274EF}" dt="2023-05-19T11:04:36.181" v="1262" actId="1076"/>
          <ac:spMkLst>
            <pc:docMk/>
            <pc:sldMk cId="2518646966" sldId="314"/>
            <ac:spMk id="15" creationId="{222701B1-6D7A-8B53-58A6-357715F5AD77}"/>
          </ac:spMkLst>
        </pc:spChg>
        <pc:spChg chg="add mod">
          <ac:chgData name="Leila Scatena Raposo" userId="efd39fea-0d2b-4ae3-883f-65c40e95a1f8" providerId="ADAL" clId="{B9212994-3FF9-4DB5-A00D-931B974274EF}" dt="2023-05-19T11:04:00.417" v="1255" actId="1076"/>
          <ac:spMkLst>
            <pc:docMk/>
            <pc:sldMk cId="2518646966" sldId="314"/>
            <ac:spMk id="16" creationId="{916B3C9D-7E12-7EEF-C0B0-91BC517EC0E0}"/>
          </ac:spMkLst>
        </pc:spChg>
        <pc:spChg chg="add mod">
          <ac:chgData name="Leila Scatena Raposo" userId="efd39fea-0d2b-4ae3-883f-65c40e95a1f8" providerId="ADAL" clId="{B9212994-3FF9-4DB5-A00D-931B974274EF}" dt="2023-05-19T11:03:36.963" v="1249" actId="1076"/>
          <ac:spMkLst>
            <pc:docMk/>
            <pc:sldMk cId="2518646966" sldId="314"/>
            <ac:spMk id="17" creationId="{F0AB35D3-7D89-60F6-534C-62F568A9F83D}"/>
          </ac:spMkLst>
        </pc:spChg>
        <pc:spChg chg="add del mod">
          <ac:chgData name="Leila Scatena Raposo" userId="efd39fea-0d2b-4ae3-883f-65c40e95a1f8" providerId="ADAL" clId="{B9212994-3FF9-4DB5-A00D-931B974274EF}" dt="2023-05-19T11:06:09.937" v="1286" actId="478"/>
          <ac:spMkLst>
            <pc:docMk/>
            <pc:sldMk cId="2518646966" sldId="314"/>
            <ac:spMk id="18" creationId="{AD379E11-202A-69EA-6F93-B92E7B3A7E71}"/>
          </ac:spMkLst>
        </pc:spChg>
        <pc:spChg chg="add del mod">
          <ac:chgData name="Leila Scatena Raposo" userId="efd39fea-0d2b-4ae3-883f-65c40e95a1f8" providerId="ADAL" clId="{B9212994-3FF9-4DB5-A00D-931B974274EF}" dt="2023-05-19T11:06:08.227" v="1285" actId="478"/>
          <ac:spMkLst>
            <pc:docMk/>
            <pc:sldMk cId="2518646966" sldId="314"/>
            <ac:spMk id="19" creationId="{D291FF12-6903-6844-98CA-E7231A006F23}"/>
          </ac:spMkLst>
        </pc:spChg>
        <pc:spChg chg="add mod">
          <ac:chgData name="Leila Scatena Raposo" userId="efd39fea-0d2b-4ae3-883f-65c40e95a1f8" providerId="ADAL" clId="{B9212994-3FF9-4DB5-A00D-931B974274EF}" dt="2023-05-19T11:06:06.269" v="1284" actId="1076"/>
          <ac:spMkLst>
            <pc:docMk/>
            <pc:sldMk cId="2518646966" sldId="314"/>
            <ac:spMk id="26" creationId="{D4348704-A5D6-AB4C-22B8-B8BDFADA4FBD}"/>
          </ac:spMkLst>
        </pc:spChg>
      </pc:sldChg>
      <pc:sldChg chg="addSp modSp mod">
        <pc:chgData name="Leila Scatena Raposo" userId="efd39fea-0d2b-4ae3-883f-65c40e95a1f8" providerId="ADAL" clId="{B9212994-3FF9-4DB5-A00D-931B974274EF}" dt="2023-05-18T19:43:10.402" v="452"/>
        <pc:sldMkLst>
          <pc:docMk/>
          <pc:sldMk cId="2205620328" sldId="321"/>
        </pc:sldMkLst>
        <pc:spChg chg="add mod">
          <ac:chgData name="Leila Scatena Raposo" userId="efd39fea-0d2b-4ae3-883f-65c40e95a1f8" providerId="ADAL" clId="{B9212994-3FF9-4DB5-A00D-931B974274EF}" dt="2023-05-18T19:43:10.402" v="452"/>
          <ac:spMkLst>
            <pc:docMk/>
            <pc:sldMk cId="2205620328" sldId="321"/>
            <ac:spMk id="4" creationId="{5BA179D3-0960-4FBA-DC04-C02502B3E72D}"/>
          </ac:spMkLst>
        </pc:spChg>
        <pc:spChg chg="mod">
          <ac:chgData name="Leila Scatena Raposo" userId="efd39fea-0d2b-4ae3-883f-65c40e95a1f8" providerId="ADAL" clId="{B9212994-3FF9-4DB5-A00D-931B974274EF}" dt="2023-05-15T13:58:43.078" v="297" actId="20577"/>
          <ac:spMkLst>
            <pc:docMk/>
            <pc:sldMk cId="2205620328" sldId="321"/>
            <ac:spMk id="20" creationId="{93E23B8F-85B8-9868-81B4-C54C275FD81F}"/>
          </ac:spMkLst>
        </pc:spChg>
        <pc:spChg chg="mod">
          <ac:chgData name="Leila Scatena Raposo" userId="efd39fea-0d2b-4ae3-883f-65c40e95a1f8" providerId="ADAL" clId="{B9212994-3FF9-4DB5-A00D-931B974274EF}" dt="2023-05-15T13:58:50.739" v="309" actId="20577"/>
          <ac:spMkLst>
            <pc:docMk/>
            <pc:sldMk cId="2205620328" sldId="321"/>
            <ac:spMk id="21" creationId="{68520E28-02AE-FA79-5A49-51561E6CF653}"/>
          </ac:spMkLst>
        </pc:spChg>
        <pc:picChg chg="mod">
          <ac:chgData name="Leila Scatena Raposo" userId="efd39fea-0d2b-4ae3-883f-65c40e95a1f8" providerId="ADAL" clId="{B9212994-3FF9-4DB5-A00D-931B974274EF}" dt="2023-05-15T13:59:27.103" v="313" actId="1076"/>
          <ac:picMkLst>
            <pc:docMk/>
            <pc:sldMk cId="2205620328" sldId="321"/>
            <ac:picMk id="26" creationId="{F718CC94-7940-CB59-9B61-9DF6510A091C}"/>
          </ac:picMkLst>
        </pc:picChg>
        <pc:picChg chg="mod">
          <ac:chgData name="Leila Scatena Raposo" userId="efd39fea-0d2b-4ae3-883f-65c40e95a1f8" providerId="ADAL" clId="{B9212994-3FF9-4DB5-A00D-931B974274EF}" dt="2023-05-15T13:59:16.931" v="312" actId="1076"/>
          <ac:picMkLst>
            <pc:docMk/>
            <pc:sldMk cId="2205620328" sldId="321"/>
            <ac:picMk id="27" creationId="{54DD218D-39F9-9E72-BF7E-C8109EAD093F}"/>
          </ac:picMkLst>
        </pc:picChg>
      </pc:sldChg>
      <pc:sldChg chg="addSp modSp mod">
        <pc:chgData name="Leila Scatena Raposo" userId="efd39fea-0d2b-4ae3-883f-65c40e95a1f8" providerId="ADAL" clId="{B9212994-3FF9-4DB5-A00D-931B974274EF}" dt="2023-05-19T10:51:55.120" v="1090"/>
        <pc:sldMkLst>
          <pc:docMk/>
          <pc:sldMk cId="4142764269" sldId="322"/>
        </pc:sldMkLst>
        <pc:spChg chg="add mod">
          <ac:chgData name="Leila Scatena Raposo" userId="efd39fea-0d2b-4ae3-883f-65c40e95a1f8" providerId="ADAL" clId="{B9212994-3FF9-4DB5-A00D-931B974274EF}" dt="2023-05-19T10:51:55.120" v="1090"/>
          <ac:spMkLst>
            <pc:docMk/>
            <pc:sldMk cId="4142764269" sldId="322"/>
            <ac:spMk id="5" creationId="{42778CB2-B40C-FDFA-992B-958AEBE01848}"/>
          </ac:spMkLst>
        </pc:spChg>
        <pc:spChg chg="add mod">
          <ac:chgData name="Leila Scatena Raposo" userId="efd39fea-0d2b-4ae3-883f-65c40e95a1f8" providerId="ADAL" clId="{B9212994-3FF9-4DB5-A00D-931B974274EF}" dt="2023-05-19T10:51:55.120" v="1090"/>
          <ac:spMkLst>
            <pc:docMk/>
            <pc:sldMk cId="4142764269" sldId="322"/>
            <ac:spMk id="6" creationId="{0443D7CE-4D2C-2903-3189-A6349FEEEF6B}"/>
          </ac:spMkLst>
        </pc:spChg>
        <pc:spChg chg="add mod">
          <ac:chgData name="Leila Scatena Raposo" userId="efd39fea-0d2b-4ae3-883f-65c40e95a1f8" providerId="ADAL" clId="{B9212994-3FF9-4DB5-A00D-931B974274EF}" dt="2023-05-19T10:51:55.120" v="1090"/>
          <ac:spMkLst>
            <pc:docMk/>
            <pc:sldMk cId="4142764269" sldId="322"/>
            <ac:spMk id="7" creationId="{778DD04B-EE92-9FA3-98B0-BEA9E75897FC}"/>
          </ac:spMkLst>
        </pc:spChg>
        <pc:spChg chg="add mod">
          <ac:chgData name="Leila Scatena Raposo" userId="efd39fea-0d2b-4ae3-883f-65c40e95a1f8" providerId="ADAL" clId="{B9212994-3FF9-4DB5-A00D-931B974274EF}" dt="2023-05-19T10:51:55.120" v="1090"/>
          <ac:spMkLst>
            <pc:docMk/>
            <pc:sldMk cId="4142764269" sldId="322"/>
            <ac:spMk id="8" creationId="{BD41DF8F-E0EB-DCA3-2560-98AF828B8D3A}"/>
          </ac:spMkLst>
        </pc:spChg>
        <pc:spChg chg="add mod">
          <ac:chgData name="Leila Scatena Raposo" userId="efd39fea-0d2b-4ae3-883f-65c40e95a1f8" providerId="ADAL" clId="{B9212994-3FF9-4DB5-A00D-931B974274EF}" dt="2023-05-19T10:51:55.120" v="1090"/>
          <ac:spMkLst>
            <pc:docMk/>
            <pc:sldMk cId="4142764269" sldId="322"/>
            <ac:spMk id="9" creationId="{4756DD3F-852B-8A3E-672D-BFA588772F5D}"/>
          </ac:spMkLst>
        </pc:spChg>
        <pc:spChg chg="add mod">
          <ac:chgData name="Leila Scatena Raposo" userId="efd39fea-0d2b-4ae3-883f-65c40e95a1f8" providerId="ADAL" clId="{B9212994-3FF9-4DB5-A00D-931B974274EF}" dt="2023-05-19T10:51:55.120" v="1090"/>
          <ac:spMkLst>
            <pc:docMk/>
            <pc:sldMk cId="4142764269" sldId="322"/>
            <ac:spMk id="11" creationId="{0514212E-B600-AFA7-45C1-CBF2AD3D5B4C}"/>
          </ac:spMkLst>
        </pc:spChg>
        <pc:spChg chg="add mod">
          <ac:chgData name="Leila Scatena Raposo" userId="efd39fea-0d2b-4ae3-883f-65c40e95a1f8" providerId="ADAL" clId="{B9212994-3FF9-4DB5-A00D-931B974274EF}" dt="2023-05-19T10:51:55.120" v="1090"/>
          <ac:spMkLst>
            <pc:docMk/>
            <pc:sldMk cId="4142764269" sldId="322"/>
            <ac:spMk id="13" creationId="{D6A84E26-8D2B-2A76-391A-1865058E1A1B}"/>
          </ac:spMkLst>
        </pc:spChg>
        <pc:spChg chg="add mod">
          <ac:chgData name="Leila Scatena Raposo" userId="efd39fea-0d2b-4ae3-883f-65c40e95a1f8" providerId="ADAL" clId="{B9212994-3FF9-4DB5-A00D-931B974274EF}" dt="2023-05-19T10:51:55.120" v="1090"/>
          <ac:spMkLst>
            <pc:docMk/>
            <pc:sldMk cId="4142764269" sldId="322"/>
            <ac:spMk id="14" creationId="{5CF03157-02F1-192A-3DBD-DC36E08F2D97}"/>
          </ac:spMkLst>
        </pc:spChg>
        <pc:spChg chg="add mod">
          <ac:chgData name="Leila Scatena Raposo" userId="efd39fea-0d2b-4ae3-883f-65c40e95a1f8" providerId="ADAL" clId="{B9212994-3FF9-4DB5-A00D-931B974274EF}" dt="2023-05-19T10:51:55.120" v="1090"/>
          <ac:spMkLst>
            <pc:docMk/>
            <pc:sldMk cId="4142764269" sldId="322"/>
            <ac:spMk id="15" creationId="{6291D22B-FE9F-06C5-BCE6-516C6AD92F37}"/>
          </ac:spMkLst>
        </pc:spChg>
        <pc:spChg chg="mod">
          <ac:chgData name="Leila Scatena Raposo" userId="efd39fea-0d2b-4ae3-883f-65c40e95a1f8" providerId="ADAL" clId="{B9212994-3FF9-4DB5-A00D-931B974274EF}" dt="2023-05-15T13:59:56.708" v="314" actId="20577"/>
          <ac:spMkLst>
            <pc:docMk/>
            <pc:sldMk cId="4142764269" sldId="322"/>
            <ac:spMk id="21" creationId="{CE591802-6184-76F6-A777-7132183ACDFF}"/>
          </ac:spMkLst>
        </pc:spChg>
        <pc:spChg chg="mod">
          <ac:chgData name="Leila Scatena Raposo" userId="efd39fea-0d2b-4ae3-883f-65c40e95a1f8" providerId="ADAL" clId="{B9212994-3FF9-4DB5-A00D-931B974274EF}" dt="2023-05-15T14:00:02.434" v="327" actId="20577"/>
          <ac:spMkLst>
            <pc:docMk/>
            <pc:sldMk cId="4142764269" sldId="322"/>
            <ac:spMk id="22" creationId="{7BB24169-E6BC-7C3D-AB3A-7229613413FD}"/>
          </ac:spMkLst>
        </pc:spChg>
        <pc:spChg chg="mod">
          <ac:chgData name="Leila Scatena Raposo" userId="efd39fea-0d2b-4ae3-883f-65c40e95a1f8" providerId="ADAL" clId="{B9212994-3FF9-4DB5-A00D-931B974274EF}" dt="2023-05-15T13:59:59.926" v="320" actId="20577"/>
          <ac:spMkLst>
            <pc:docMk/>
            <pc:sldMk cId="4142764269" sldId="322"/>
            <ac:spMk id="23" creationId="{EFC53156-C178-ED13-5547-820B155BA399}"/>
          </ac:spMkLst>
        </pc:spChg>
        <pc:picChg chg="mod">
          <ac:chgData name="Leila Scatena Raposo" userId="efd39fea-0d2b-4ae3-883f-65c40e95a1f8" providerId="ADAL" clId="{B9212994-3FF9-4DB5-A00D-931B974274EF}" dt="2023-05-15T14:00:28.728" v="330" actId="1076"/>
          <ac:picMkLst>
            <pc:docMk/>
            <pc:sldMk cId="4142764269" sldId="322"/>
            <ac:picMk id="31" creationId="{4B58BD35-6863-FEDA-87E7-D09778911998}"/>
          </ac:picMkLst>
        </pc:picChg>
        <pc:picChg chg="mod">
          <ac:chgData name="Leila Scatena Raposo" userId="efd39fea-0d2b-4ae3-883f-65c40e95a1f8" providerId="ADAL" clId="{B9212994-3FF9-4DB5-A00D-931B974274EF}" dt="2023-05-15T14:00:22.655" v="329" actId="1076"/>
          <ac:picMkLst>
            <pc:docMk/>
            <pc:sldMk cId="4142764269" sldId="322"/>
            <ac:picMk id="32" creationId="{0E347213-EE8C-178D-E382-8DCA86AEF715}"/>
          </ac:picMkLst>
        </pc:picChg>
      </pc:sldChg>
      <pc:sldChg chg="addSp delSp modSp mod">
        <pc:chgData name="Leila Scatena Raposo" userId="efd39fea-0d2b-4ae3-883f-65c40e95a1f8" providerId="ADAL" clId="{B9212994-3FF9-4DB5-A00D-931B974274EF}" dt="2023-05-18T19:42:18.507" v="447" actId="1076"/>
        <pc:sldMkLst>
          <pc:docMk/>
          <pc:sldMk cId="4256873800" sldId="327"/>
        </pc:sldMkLst>
        <pc:spChg chg="add mod">
          <ac:chgData name="Leila Scatena Raposo" userId="efd39fea-0d2b-4ae3-883f-65c40e95a1f8" providerId="ADAL" clId="{B9212994-3FF9-4DB5-A00D-931B974274EF}" dt="2023-05-18T19:42:18.507" v="447" actId="1076"/>
          <ac:spMkLst>
            <pc:docMk/>
            <pc:sldMk cId="4256873800" sldId="327"/>
            <ac:spMk id="6" creationId="{932DDAB9-4D1A-2C27-119F-4DFDB77720EA}"/>
          </ac:spMkLst>
        </pc:spChg>
        <pc:spChg chg="mod">
          <ac:chgData name="Leila Scatena Raposo" userId="efd39fea-0d2b-4ae3-883f-65c40e95a1f8" providerId="ADAL" clId="{B9212994-3FF9-4DB5-A00D-931B974274EF}" dt="2023-05-15T12:57:55.114" v="31" actId="20577"/>
          <ac:spMkLst>
            <pc:docMk/>
            <pc:sldMk cId="4256873800" sldId="327"/>
            <ac:spMk id="30" creationId="{89F753CE-8422-488C-9C4F-0006938DC710}"/>
          </ac:spMkLst>
        </pc:spChg>
        <pc:spChg chg="mod">
          <ac:chgData name="Leila Scatena Raposo" userId="efd39fea-0d2b-4ae3-883f-65c40e95a1f8" providerId="ADAL" clId="{B9212994-3FF9-4DB5-A00D-931B974274EF}" dt="2023-05-15T12:57:22.352" v="25" actId="20577"/>
          <ac:spMkLst>
            <pc:docMk/>
            <pc:sldMk cId="4256873800" sldId="327"/>
            <ac:spMk id="31" creationId="{546F95C8-7B55-6C10-F377-C6C22F831730}"/>
          </ac:spMkLst>
        </pc:spChg>
        <pc:picChg chg="add del mod">
          <ac:chgData name="Leila Scatena Raposo" userId="efd39fea-0d2b-4ae3-883f-65c40e95a1f8" providerId="ADAL" clId="{B9212994-3FF9-4DB5-A00D-931B974274EF}" dt="2023-05-18T19:40:53.727" v="441" actId="478"/>
          <ac:picMkLst>
            <pc:docMk/>
            <pc:sldMk cId="4256873800" sldId="327"/>
            <ac:picMk id="5" creationId="{73E259F1-F7F9-1012-F64A-C3FC72C6FAF2}"/>
          </ac:picMkLst>
        </pc:picChg>
        <pc:picChg chg="mod">
          <ac:chgData name="Leila Scatena Raposo" userId="efd39fea-0d2b-4ae3-883f-65c40e95a1f8" providerId="ADAL" clId="{B9212994-3FF9-4DB5-A00D-931B974274EF}" dt="2023-05-15T12:58:10.804" v="34" actId="1076"/>
          <ac:picMkLst>
            <pc:docMk/>
            <pc:sldMk cId="4256873800" sldId="327"/>
            <ac:picMk id="42" creationId="{B82301CD-8481-E80A-29B2-6EB83F7259DF}"/>
          </ac:picMkLst>
        </pc:picChg>
        <pc:picChg chg="mod">
          <ac:chgData name="Leila Scatena Raposo" userId="efd39fea-0d2b-4ae3-883f-65c40e95a1f8" providerId="ADAL" clId="{B9212994-3FF9-4DB5-A00D-931B974274EF}" dt="2023-05-15T12:57:31.802" v="27" actId="1076"/>
          <ac:picMkLst>
            <pc:docMk/>
            <pc:sldMk cId="4256873800" sldId="327"/>
            <ac:picMk id="43" creationId="{2BF88250-C799-DDE2-4558-2772AA4DFB09}"/>
          </ac:picMkLst>
        </pc:picChg>
      </pc:sldChg>
      <pc:sldChg chg="addSp delSp modSp mod">
        <pc:chgData name="Leila Scatena Raposo" userId="efd39fea-0d2b-4ae3-883f-65c40e95a1f8" providerId="ADAL" clId="{B9212994-3FF9-4DB5-A00D-931B974274EF}" dt="2023-05-18T19:48:09.325" v="500" actId="478"/>
        <pc:sldMkLst>
          <pc:docMk/>
          <pc:sldMk cId="171611832" sldId="342"/>
        </pc:sldMkLst>
        <pc:spChg chg="add mod">
          <ac:chgData name="Leila Scatena Raposo" userId="efd39fea-0d2b-4ae3-883f-65c40e95a1f8" providerId="ADAL" clId="{B9212994-3FF9-4DB5-A00D-931B974274EF}" dt="2023-05-18T19:46:01.564" v="471" actId="1076"/>
          <ac:spMkLst>
            <pc:docMk/>
            <pc:sldMk cId="171611832" sldId="342"/>
            <ac:spMk id="22" creationId="{E1E9986C-B63C-45F6-5AD7-82159630D82B}"/>
          </ac:spMkLst>
        </pc:spChg>
        <pc:spChg chg="add mod">
          <ac:chgData name="Leila Scatena Raposo" userId="efd39fea-0d2b-4ae3-883f-65c40e95a1f8" providerId="ADAL" clId="{B9212994-3FF9-4DB5-A00D-931B974274EF}" dt="2023-05-18T19:47:22.839" v="493" actId="1076"/>
          <ac:spMkLst>
            <pc:docMk/>
            <pc:sldMk cId="171611832" sldId="342"/>
            <ac:spMk id="23" creationId="{75C47FA3-1EB9-A503-1497-820CA5EED4B7}"/>
          </ac:spMkLst>
        </pc:spChg>
        <pc:spChg chg="add mod">
          <ac:chgData name="Leila Scatena Raposo" userId="efd39fea-0d2b-4ae3-883f-65c40e95a1f8" providerId="ADAL" clId="{B9212994-3FF9-4DB5-A00D-931B974274EF}" dt="2023-05-18T19:48:07.117" v="499" actId="1076"/>
          <ac:spMkLst>
            <pc:docMk/>
            <pc:sldMk cId="171611832" sldId="342"/>
            <ac:spMk id="24" creationId="{ACA11AE5-D9D5-4E8F-F8BA-9BFCDB81B6EE}"/>
          </ac:spMkLst>
        </pc:spChg>
        <pc:spChg chg="add del mod">
          <ac:chgData name="Leila Scatena Raposo" userId="efd39fea-0d2b-4ae3-883f-65c40e95a1f8" providerId="ADAL" clId="{B9212994-3FF9-4DB5-A00D-931B974274EF}" dt="2023-05-18T19:48:09.325" v="500" actId="478"/>
          <ac:spMkLst>
            <pc:docMk/>
            <pc:sldMk cId="171611832" sldId="342"/>
            <ac:spMk id="25" creationId="{DAC520D4-FF8B-8DBC-31E7-0AD7D00AD62C}"/>
          </ac:spMkLst>
        </pc:spChg>
        <pc:picChg chg="add mod">
          <ac:chgData name="Leila Scatena Raposo" userId="efd39fea-0d2b-4ae3-883f-65c40e95a1f8" providerId="ADAL" clId="{B9212994-3FF9-4DB5-A00D-931B974274EF}" dt="2023-05-18T19:44:59.706" v="459" actId="1076"/>
          <ac:picMkLst>
            <pc:docMk/>
            <pc:sldMk cId="171611832" sldId="342"/>
            <ac:picMk id="18" creationId="{6957C066-DD78-815E-03C5-A4033A8FC134}"/>
          </ac:picMkLst>
        </pc:picChg>
        <pc:picChg chg="add mod">
          <ac:chgData name="Leila Scatena Raposo" userId="efd39fea-0d2b-4ae3-883f-65c40e95a1f8" providerId="ADAL" clId="{B9212994-3FF9-4DB5-A00D-931B974274EF}" dt="2023-05-18T19:46:15.103" v="476" actId="14100"/>
          <ac:picMkLst>
            <pc:docMk/>
            <pc:sldMk cId="171611832" sldId="342"/>
            <ac:picMk id="21" creationId="{D5507A47-B788-9931-7C93-F2C74A32962B}"/>
          </ac:picMkLst>
        </pc:picChg>
        <pc:picChg chg="add mod">
          <ac:chgData name="Leila Scatena Raposo" userId="efd39fea-0d2b-4ae3-883f-65c40e95a1f8" providerId="ADAL" clId="{B9212994-3FF9-4DB5-A00D-931B974274EF}" dt="2023-05-18T19:46:43.551" v="485" actId="1076"/>
          <ac:picMkLst>
            <pc:docMk/>
            <pc:sldMk cId="171611832" sldId="342"/>
            <ac:picMk id="27" creationId="{5345F744-5321-1639-DDE9-2D96AC6E5156}"/>
          </ac:picMkLst>
        </pc:picChg>
      </pc:sldChg>
      <pc:sldChg chg="modSp mod">
        <pc:chgData name="Leila Scatena Raposo" userId="efd39fea-0d2b-4ae3-883f-65c40e95a1f8" providerId="ADAL" clId="{B9212994-3FF9-4DB5-A00D-931B974274EF}" dt="2023-05-15T12:54:26.922" v="19" actId="1076"/>
        <pc:sldMkLst>
          <pc:docMk/>
          <pc:sldMk cId="212732989" sldId="344"/>
        </pc:sldMkLst>
        <pc:grpChg chg="mod">
          <ac:chgData name="Leila Scatena Raposo" userId="efd39fea-0d2b-4ae3-883f-65c40e95a1f8" providerId="ADAL" clId="{B9212994-3FF9-4DB5-A00D-931B974274EF}" dt="2023-05-15T12:54:26.922" v="19" actId="1076"/>
          <ac:grpSpMkLst>
            <pc:docMk/>
            <pc:sldMk cId="212732989" sldId="344"/>
            <ac:grpSpMk id="13" creationId="{8FB1DC47-8271-6F6D-DF6B-319720E87F23}"/>
          </ac:grpSpMkLst>
        </pc:grpChg>
      </pc:sldChg>
      <pc:sldChg chg="addSp delSp modSp mod">
        <pc:chgData name="Leila Scatena Raposo" userId="efd39fea-0d2b-4ae3-883f-65c40e95a1f8" providerId="ADAL" clId="{B9212994-3FF9-4DB5-A00D-931B974274EF}" dt="2023-05-19T10:07:43.399" v="624" actId="478"/>
        <pc:sldMkLst>
          <pc:docMk/>
          <pc:sldMk cId="3881765018" sldId="346"/>
        </pc:sldMkLst>
        <pc:spChg chg="add del mod">
          <ac:chgData name="Leila Scatena Raposo" userId="efd39fea-0d2b-4ae3-883f-65c40e95a1f8" providerId="ADAL" clId="{B9212994-3FF9-4DB5-A00D-931B974274EF}" dt="2023-05-19T10:07:43.399" v="624" actId="478"/>
          <ac:spMkLst>
            <pc:docMk/>
            <pc:sldMk cId="3881765018" sldId="346"/>
            <ac:spMk id="4" creationId="{C431C8F6-CFBC-5ACF-B866-2F13CCE9A349}"/>
          </ac:spMkLst>
        </pc:spChg>
        <pc:spChg chg="add mod">
          <ac:chgData name="Leila Scatena Raposo" userId="efd39fea-0d2b-4ae3-883f-65c40e95a1f8" providerId="ADAL" clId="{B9212994-3FF9-4DB5-A00D-931B974274EF}" dt="2023-05-19T10:06:44.195" v="608" actId="1076"/>
          <ac:spMkLst>
            <pc:docMk/>
            <pc:sldMk cId="3881765018" sldId="346"/>
            <ac:spMk id="5" creationId="{BC935BD3-C3CB-5978-40F6-BA2A9FF9C5B8}"/>
          </ac:spMkLst>
        </pc:spChg>
        <pc:spChg chg="add mod">
          <ac:chgData name="Leila Scatena Raposo" userId="efd39fea-0d2b-4ae3-883f-65c40e95a1f8" providerId="ADAL" clId="{B9212994-3FF9-4DB5-A00D-931B974274EF}" dt="2023-05-19T10:04:21.702" v="578" actId="1076"/>
          <ac:spMkLst>
            <pc:docMk/>
            <pc:sldMk cId="3881765018" sldId="346"/>
            <ac:spMk id="6" creationId="{846637D3-6992-5EB1-10DA-056121A07CD6}"/>
          </ac:spMkLst>
        </pc:spChg>
        <pc:spChg chg="add mod">
          <ac:chgData name="Leila Scatena Raposo" userId="efd39fea-0d2b-4ae3-883f-65c40e95a1f8" providerId="ADAL" clId="{B9212994-3FF9-4DB5-A00D-931B974274EF}" dt="2023-05-19T10:03:49.718" v="573" actId="1076"/>
          <ac:spMkLst>
            <pc:docMk/>
            <pc:sldMk cId="3881765018" sldId="346"/>
            <ac:spMk id="19" creationId="{F42FCA3F-E9CA-DFA8-0970-6A20294AD1A8}"/>
          </ac:spMkLst>
        </pc:spChg>
        <pc:spChg chg="add mod">
          <ac:chgData name="Leila Scatena Raposo" userId="efd39fea-0d2b-4ae3-883f-65c40e95a1f8" providerId="ADAL" clId="{B9212994-3FF9-4DB5-A00D-931B974274EF}" dt="2023-05-19T10:03:17.203" v="568" actId="1076"/>
          <ac:spMkLst>
            <pc:docMk/>
            <pc:sldMk cId="3881765018" sldId="346"/>
            <ac:spMk id="28" creationId="{500EBC5C-3449-8421-B365-C126A355C47A}"/>
          </ac:spMkLst>
        </pc:spChg>
        <pc:spChg chg="add mod">
          <ac:chgData name="Leila Scatena Raposo" userId="efd39fea-0d2b-4ae3-883f-65c40e95a1f8" providerId="ADAL" clId="{B9212994-3FF9-4DB5-A00D-931B974274EF}" dt="2023-05-19T10:05:48.433" v="598" actId="1076"/>
          <ac:spMkLst>
            <pc:docMk/>
            <pc:sldMk cId="3881765018" sldId="346"/>
            <ac:spMk id="29" creationId="{442954C4-B551-656A-BD0F-5621663D1FE2}"/>
          </ac:spMkLst>
        </pc:spChg>
        <pc:spChg chg="add mod">
          <ac:chgData name="Leila Scatena Raposo" userId="efd39fea-0d2b-4ae3-883f-65c40e95a1f8" providerId="ADAL" clId="{B9212994-3FF9-4DB5-A00D-931B974274EF}" dt="2023-05-19T10:05:21.081" v="592" actId="1076"/>
          <ac:spMkLst>
            <pc:docMk/>
            <pc:sldMk cId="3881765018" sldId="346"/>
            <ac:spMk id="30" creationId="{E7C8064E-A0BD-411C-D500-C50A6BCBC65E}"/>
          </ac:spMkLst>
        </pc:spChg>
        <pc:spChg chg="add mod">
          <ac:chgData name="Leila Scatena Raposo" userId="efd39fea-0d2b-4ae3-883f-65c40e95a1f8" providerId="ADAL" clId="{B9212994-3FF9-4DB5-A00D-931B974274EF}" dt="2023-05-19T10:04:55.081" v="587" actId="1076"/>
          <ac:spMkLst>
            <pc:docMk/>
            <pc:sldMk cId="3881765018" sldId="346"/>
            <ac:spMk id="31" creationId="{D4A7200F-773D-0ED2-F7FD-A11DFE2A364C}"/>
          </ac:spMkLst>
        </pc:spChg>
        <pc:spChg chg="add del mod">
          <ac:chgData name="Leila Scatena Raposo" userId="efd39fea-0d2b-4ae3-883f-65c40e95a1f8" providerId="ADAL" clId="{B9212994-3FF9-4DB5-A00D-931B974274EF}" dt="2023-05-19T10:07:40.926" v="623" actId="478"/>
          <ac:spMkLst>
            <pc:docMk/>
            <pc:sldMk cId="3881765018" sldId="346"/>
            <ac:spMk id="32" creationId="{DC96C758-650B-5DFD-A189-0CAB6C24177C}"/>
          </ac:spMkLst>
        </pc:spChg>
        <pc:spChg chg="add mod">
          <ac:chgData name="Leila Scatena Raposo" userId="efd39fea-0d2b-4ae3-883f-65c40e95a1f8" providerId="ADAL" clId="{B9212994-3FF9-4DB5-A00D-931B974274EF}" dt="2023-05-19T10:07:36.764" v="622" actId="1076"/>
          <ac:spMkLst>
            <pc:docMk/>
            <pc:sldMk cId="3881765018" sldId="346"/>
            <ac:spMk id="33" creationId="{02AD2D40-CCC9-5760-5C5A-A758B6CA1DD6}"/>
          </ac:spMkLst>
        </pc:spChg>
        <pc:spChg chg="add mod">
          <ac:chgData name="Leila Scatena Raposo" userId="efd39fea-0d2b-4ae3-883f-65c40e95a1f8" providerId="ADAL" clId="{B9212994-3FF9-4DB5-A00D-931B974274EF}" dt="2023-05-19T10:07:14.673" v="616" actId="1076"/>
          <ac:spMkLst>
            <pc:docMk/>
            <pc:sldMk cId="3881765018" sldId="346"/>
            <ac:spMk id="34" creationId="{FACDEEED-4C3E-3C8C-1D23-E92BC14CA1F2}"/>
          </ac:spMkLst>
        </pc:spChg>
      </pc:sldChg>
      <pc:sldChg chg="addSp delSp modSp mod">
        <pc:chgData name="Leila Scatena Raposo" userId="efd39fea-0d2b-4ae3-883f-65c40e95a1f8" providerId="ADAL" clId="{B9212994-3FF9-4DB5-A00D-931B974274EF}" dt="2023-05-19T10:23:59.965" v="820" actId="478"/>
        <pc:sldMkLst>
          <pc:docMk/>
          <pc:sldMk cId="1464893451" sldId="350"/>
        </pc:sldMkLst>
        <pc:spChg chg="add del mod">
          <ac:chgData name="Leila Scatena Raposo" userId="efd39fea-0d2b-4ae3-883f-65c40e95a1f8" providerId="ADAL" clId="{B9212994-3FF9-4DB5-A00D-931B974274EF}" dt="2023-05-19T10:23:59.965" v="820" actId="478"/>
          <ac:spMkLst>
            <pc:docMk/>
            <pc:sldMk cId="1464893451" sldId="350"/>
            <ac:spMk id="4" creationId="{C286D763-2803-97CE-B953-D2E6E352B8F6}"/>
          </ac:spMkLst>
        </pc:spChg>
        <pc:spChg chg="add mod">
          <ac:chgData name="Leila Scatena Raposo" userId="efd39fea-0d2b-4ae3-883f-65c40e95a1f8" providerId="ADAL" clId="{B9212994-3FF9-4DB5-A00D-931B974274EF}" dt="2023-05-19T10:23:57.475" v="819" actId="1076"/>
          <ac:spMkLst>
            <pc:docMk/>
            <pc:sldMk cId="1464893451" sldId="350"/>
            <ac:spMk id="6" creationId="{83C87E8F-EB74-4546-9789-CCA9E69AA73F}"/>
          </ac:spMkLst>
        </pc:spChg>
        <pc:spChg chg="add mod">
          <ac:chgData name="Leila Scatena Raposo" userId="efd39fea-0d2b-4ae3-883f-65c40e95a1f8" providerId="ADAL" clId="{B9212994-3FF9-4DB5-A00D-931B974274EF}" dt="2023-05-19T10:23:26.449" v="813" actId="1076"/>
          <ac:spMkLst>
            <pc:docMk/>
            <pc:sldMk cId="1464893451" sldId="350"/>
            <ac:spMk id="8" creationId="{E8C3DDB3-BF73-122D-423E-A1F80C3AC321}"/>
          </ac:spMkLst>
        </pc:spChg>
        <pc:spChg chg="add mod">
          <ac:chgData name="Leila Scatena Raposo" userId="efd39fea-0d2b-4ae3-883f-65c40e95a1f8" providerId="ADAL" clId="{B9212994-3FF9-4DB5-A00D-931B974274EF}" dt="2023-05-19T10:23:00.134" v="808" actId="1076"/>
          <ac:spMkLst>
            <pc:docMk/>
            <pc:sldMk cId="1464893451" sldId="350"/>
            <ac:spMk id="15" creationId="{803292F6-7409-8938-1EAF-1295510CA2F6}"/>
          </ac:spMkLst>
        </pc:spChg>
        <pc:spChg chg="add mod">
          <ac:chgData name="Leila Scatena Raposo" userId="efd39fea-0d2b-4ae3-883f-65c40e95a1f8" providerId="ADAL" clId="{B9212994-3FF9-4DB5-A00D-931B974274EF}" dt="2023-05-19T10:22:15.601" v="798" actId="1076"/>
          <ac:spMkLst>
            <pc:docMk/>
            <pc:sldMk cId="1464893451" sldId="350"/>
            <ac:spMk id="17" creationId="{11B4A5F5-5485-F48A-4602-3884CDCFED9C}"/>
          </ac:spMkLst>
        </pc:spChg>
      </pc:sldChg>
      <pc:sldChg chg="addSp modSp mod">
        <pc:chgData name="Leila Scatena Raposo" userId="efd39fea-0d2b-4ae3-883f-65c40e95a1f8" providerId="ADAL" clId="{B9212994-3FF9-4DB5-A00D-931B974274EF}" dt="2023-05-19T10:36:42.205" v="953" actId="1076"/>
        <pc:sldMkLst>
          <pc:docMk/>
          <pc:sldMk cId="1348669218" sldId="354"/>
        </pc:sldMkLst>
        <pc:spChg chg="add mod">
          <ac:chgData name="Leila Scatena Raposo" userId="efd39fea-0d2b-4ae3-883f-65c40e95a1f8" providerId="ADAL" clId="{B9212994-3FF9-4DB5-A00D-931B974274EF}" dt="2023-05-19T10:36:42.205" v="953" actId="1076"/>
          <ac:spMkLst>
            <pc:docMk/>
            <pc:sldMk cId="1348669218" sldId="354"/>
            <ac:spMk id="3" creationId="{9AC02F3A-F457-02C5-8590-BB2F69E18D81}"/>
          </ac:spMkLst>
        </pc:spChg>
      </pc:sldChg>
      <pc:sldChg chg="modSp mod">
        <pc:chgData name="Leila Scatena Raposo" userId="efd39fea-0d2b-4ae3-883f-65c40e95a1f8" providerId="ADAL" clId="{B9212994-3FF9-4DB5-A00D-931B974274EF}" dt="2023-05-15T12:52:25.690" v="18" actId="14100"/>
        <pc:sldMkLst>
          <pc:docMk/>
          <pc:sldMk cId="2941892848" sldId="355"/>
        </pc:sldMkLst>
        <pc:picChg chg="mod">
          <ac:chgData name="Leila Scatena Raposo" userId="efd39fea-0d2b-4ae3-883f-65c40e95a1f8" providerId="ADAL" clId="{B9212994-3FF9-4DB5-A00D-931B974274EF}" dt="2023-05-15T12:52:25.690" v="18" actId="14100"/>
          <ac:picMkLst>
            <pc:docMk/>
            <pc:sldMk cId="2941892848" sldId="355"/>
            <ac:picMk id="5" creationId="{B89E212C-DFCA-7041-8B87-65661632B985}"/>
          </ac:picMkLst>
        </pc:picChg>
      </pc:sldChg>
      <pc:sldChg chg="addSp modSp mod">
        <pc:chgData name="Leila Scatena Raposo" userId="efd39fea-0d2b-4ae3-883f-65c40e95a1f8" providerId="ADAL" clId="{B9212994-3FF9-4DB5-A00D-931B974274EF}" dt="2023-05-18T19:37:56.673" v="410" actId="1076"/>
        <pc:sldMkLst>
          <pc:docMk/>
          <pc:sldMk cId="1458137248" sldId="360"/>
        </pc:sldMkLst>
        <pc:spChg chg="add mod">
          <ac:chgData name="Leila Scatena Raposo" userId="efd39fea-0d2b-4ae3-883f-65c40e95a1f8" providerId="ADAL" clId="{B9212994-3FF9-4DB5-A00D-931B974274EF}" dt="2023-05-18T19:37:56.673" v="410" actId="1076"/>
          <ac:spMkLst>
            <pc:docMk/>
            <pc:sldMk cId="1458137248" sldId="360"/>
            <ac:spMk id="3" creationId="{8628875B-A61D-82B7-2A7B-B01B51F540E9}"/>
          </ac:spMkLst>
        </pc:spChg>
        <pc:spChg chg="mod">
          <ac:chgData name="Leila Scatena Raposo" userId="efd39fea-0d2b-4ae3-883f-65c40e95a1f8" providerId="ADAL" clId="{B9212994-3FF9-4DB5-A00D-931B974274EF}" dt="2023-05-15T12:43:00.247" v="7" actId="790"/>
          <ac:spMkLst>
            <pc:docMk/>
            <pc:sldMk cId="1458137248" sldId="360"/>
            <ac:spMk id="19" creationId="{3B7AF631-36F0-11C2-FCD9-9492A1D61FC8}"/>
          </ac:spMkLst>
        </pc:spChg>
      </pc:sldChg>
      <pc:sldChg chg="addSp modSp mod">
        <pc:chgData name="Leila Scatena Raposo" userId="efd39fea-0d2b-4ae3-883f-65c40e95a1f8" providerId="ADAL" clId="{B9212994-3FF9-4DB5-A00D-931B974274EF}" dt="2023-05-18T19:38:33.040" v="416" actId="1076"/>
        <pc:sldMkLst>
          <pc:docMk/>
          <pc:sldMk cId="895030827" sldId="362"/>
        </pc:sldMkLst>
        <pc:spChg chg="add mod">
          <ac:chgData name="Leila Scatena Raposo" userId="efd39fea-0d2b-4ae3-883f-65c40e95a1f8" providerId="ADAL" clId="{B9212994-3FF9-4DB5-A00D-931B974274EF}" dt="2023-05-18T19:38:33.040" v="416" actId="1076"/>
          <ac:spMkLst>
            <pc:docMk/>
            <pc:sldMk cId="895030827" sldId="362"/>
            <ac:spMk id="4" creationId="{194001DA-A899-728C-CB0A-FEBE129B3BD5}"/>
          </ac:spMkLst>
        </pc:spChg>
      </pc:sldChg>
      <pc:sldChg chg="addSp modSp mod">
        <pc:chgData name="Leila Scatena Raposo" userId="efd39fea-0d2b-4ae3-883f-65c40e95a1f8" providerId="ADAL" clId="{B9212994-3FF9-4DB5-A00D-931B974274EF}" dt="2023-05-18T19:39:17.544" v="433" actId="1076"/>
        <pc:sldMkLst>
          <pc:docMk/>
          <pc:sldMk cId="2027080261" sldId="363"/>
        </pc:sldMkLst>
        <pc:spChg chg="add mod">
          <ac:chgData name="Leila Scatena Raposo" userId="efd39fea-0d2b-4ae3-883f-65c40e95a1f8" providerId="ADAL" clId="{B9212994-3FF9-4DB5-A00D-931B974274EF}" dt="2023-05-18T19:39:17.544" v="433" actId="1076"/>
          <ac:spMkLst>
            <pc:docMk/>
            <pc:sldMk cId="2027080261" sldId="363"/>
            <ac:spMk id="3" creationId="{A56AA9D9-9BFE-A4C9-0FC0-860C3E63E7EB}"/>
          </ac:spMkLst>
        </pc:spChg>
      </pc:sldChg>
      <pc:sldChg chg="addSp modSp mod">
        <pc:chgData name="Leila Scatena Raposo" userId="efd39fea-0d2b-4ae3-883f-65c40e95a1f8" providerId="ADAL" clId="{B9212994-3FF9-4DB5-A00D-931B974274EF}" dt="2023-05-18T19:37:07.358" v="404" actId="1076"/>
        <pc:sldMkLst>
          <pc:docMk/>
          <pc:sldMk cId="2627971384" sldId="364"/>
        </pc:sldMkLst>
        <pc:spChg chg="add mod">
          <ac:chgData name="Leila Scatena Raposo" userId="efd39fea-0d2b-4ae3-883f-65c40e95a1f8" providerId="ADAL" clId="{B9212994-3FF9-4DB5-A00D-931B974274EF}" dt="2023-05-18T19:37:07.358" v="404" actId="1076"/>
          <ac:spMkLst>
            <pc:docMk/>
            <pc:sldMk cId="2627971384" sldId="364"/>
            <ac:spMk id="3" creationId="{E97A0035-6CF0-0651-555B-4252F8191900}"/>
          </ac:spMkLst>
        </pc:spChg>
        <pc:spChg chg="mod">
          <ac:chgData name="Leila Scatena Raposo" userId="efd39fea-0d2b-4ae3-883f-65c40e95a1f8" providerId="ADAL" clId="{B9212994-3FF9-4DB5-A00D-931B974274EF}" dt="2023-05-15T12:41:47.569" v="6" actId="20577"/>
          <ac:spMkLst>
            <pc:docMk/>
            <pc:sldMk cId="2627971384" sldId="364"/>
            <ac:spMk id="5" creationId="{B14F070D-0CA2-B6D1-67A0-031E955172A9}"/>
          </ac:spMkLst>
        </pc:spChg>
      </pc:sldChg>
      <pc:sldChg chg="addSp delSp modSp mod">
        <pc:chgData name="Leila Scatena Raposo" userId="efd39fea-0d2b-4ae3-883f-65c40e95a1f8" providerId="ADAL" clId="{B9212994-3FF9-4DB5-A00D-931B974274EF}" dt="2023-05-18T19:43:49.172" v="456" actId="1076"/>
        <pc:sldMkLst>
          <pc:docMk/>
          <pc:sldMk cId="3372604804" sldId="369"/>
        </pc:sldMkLst>
        <pc:spChg chg="mod">
          <ac:chgData name="Leila Scatena Raposo" userId="efd39fea-0d2b-4ae3-883f-65c40e95a1f8" providerId="ADAL" clId="{B9212994-3FF9-4DB5-A00D-931B974274EF}" dt="2023-05-15T12:51:53.392" v="17" actId="790"/>
          <ac:spMkLst>
            <pc:docMk/>
            <pc:sldMk cId="3372604804" sldId="369"/>
            <ac:spMk id="2" creationId="{4BEB3A73-3786-A3B1-2EC5-9EAEFD59015D}"/>
          </ac:spMkLst>
        </pc:spChg>
        <pc:spChg chg="mod">
          <ac:chgData name="Leila Scatena Raposo" userId="efd39fea-0d2b-4ae3-883f-65c40e95a1f8" providerId="ADAL" clId="{B9212994-3FF9-4DB5-A00D-931B974274EF}" dt="2023-05-15T12:51:53.392" v="17" actId="790"/>
          <ac:spMkLst>
            <pc:docMk/>
            <pc:sldMk cId="3372604804" sldId="369"/>
            <ac:spMk id="5" creationId="{A8D2C99A-7078-F0DC-F57C-FA98269EA8E4}"/>
          </ac:spMkLst>
        </pc:spChg>
        <pc:spChg chg="mod">
          <ac:chgData name="Leila Scatena Raposo" userId="efd39fea-0d2b-4ae3-883f-65c40e95a1f8" providerId="ADAL" clId="{B9212994-3FF9-4DB5-A00D-931B974274EF}" dt="2023-05-15T12:51:53.392" v="17" actId="790"/>
          <ac:spMkLst>
            <pc:docMk/>
            <pc:sldMk cId="3372604804" sldId="369"/>
            <ac:spMk id="6" creationId="{FAF68E64-487E-ACAD-A2A4-13858FB29910}"/>
          </ac:spMkLst>
        </pc:spChg>
        <pc:spChg chg="add mod">
          <ac:chgData name="Leila Scatena Raposo" userId="efd39fea-0d2b-4ae3-883f-65c40e95a1f8" providerId="ADAL" clId="{B9212994-3FF9-4DB5-A00D-931B974274EF}" dt="2023-05-18T19:43:49.172" v="456" actId="1076"/>
          <ac:spMkLst>
            <pc:docMk/>
            <pc:sldMk cId="3372604804" sldId="369"/>
            <ac:spMk id="9" creationId="{2713A4B2-A5D2-3508-E972-C766F65E7F2E}"/>
          </ac:spMkLst>
        </pc:spChg>
        <pc:spChg chg="mod">
          <ac:chgData name="Leila Scatena Raposo" userId="efd39fea-0d2b-4ae3-883f-65c40e95a1f8" providerId="ADAL" clId="{B9212994-3FF9-4DB5-A00D-931B974274EF}" dt="2023-05-15T12:51:53.392" v="17" actId="790"/>
          <ac:spMkLst>
            <pc:docMk/>
            <pc:sldMk cId="3372604804" sldId="369"/>
            <ac:spMk id="11" creationId="{A28E54E5-F28D-635D-E034-65F5C12E8528}"/>
          </ac:spMkLst>
        </pc:spChg>
        <pc:spChg chg="mod">
          <ac:chgData name="Leila Scatena Raposo" userId="efd39fea-0d2b-4ae3-883f-65c40e95a1f8" providerId="ADAL" clId="{B9212994-3FF9-4DB5-A00D-931B974274EF}" dt="2023-05-15T12:51:53.392" v="17" actId="790"/>
          <ac:spMkLst>
            <pc:docMk/>
            <pc:sldMk cId="3372604804" sldId="369"/>
            <ac:spMk id="13" creationId="{DD599689-0655-2E75-ECD3-0344BC51BB36}"/>
          </ac:spMkLst>
        </pc:spChg>
        <pc:spChg chg="mod">
          <ac:chgData name="Leila Scatena Raposo" userId="efd39fea-0d2b-4ae3-883f-65c40e95a1f8" providerId="ADAL" clId="{B9212994-3FF9-4DB5-A00D-931B974274EF}" dt="2023-05-15T12:51:53.392" v="17" actId="790"/>
          <ac:spMkLst>
            <pc:docMk/>
            <pc:sldMk cId="3372604804" sldId="369"/>
            <ac:spMk id="14" creationId="{26CE7094-4244-C96F-90D8-1D9C24B49241}"/>
          </ac:spMkLst>
        </pc:spChg>
        <pc:spChg chg="mod">
          <ac:chgData name="Leila Scatena Raposo" userId="efd39fea-0d2b-4ae3-883f-65c40e95a1f8" providerId="ADAL" clId="{B9212994-3FF9-4DB5-A00D-931B974274EF}" dt="2023-05-15T12:51:53.392" v="17" actId="790"/>
          <ac:spMkLst>
            <pc:docMk/>
            <pc:sldMk cId="3372604804" sldId="369"/>
            <ac:spMk id="15" creationId="{163A3A5D-4F4B-5670-5BB0-6405C3C11201}"/>
          </ac:spMkLst>
        </pc:spChg>
        <pc:spChg chg="mod">
          <ac:chgData name="Leila Scatena Raposo" userId="efd39fea-0d2b-4ae3-883f-65c40e95a1f8" providerId="ADAL" clId="{B9212994-3FF9-4DB5-A00D-931B974274EF}" dt="2023-05-15T12:51:53.392" v="17" actId="790"/>
          <ac:spMkLst>
            <pc:docMk/>
            <pc:sldMk cId="3372604804" sldId="369"/>
            <ac:spMk id="16" creationId="{EFAC7CC0-5793-1A81-E116-71054B584B54}"/>
          </ac:spMkLst>
        </pc:spChg>
        <pc:spChg chg="mod">
          <ac:chgData name="Leila Scatena Raposo" userId="efd39fea-0d2b-4ae3-883f-65c40e95a1f8" providerId="ADAL" clId="{B9212994-3FF9-4DB5-A00D-931B974274EF}" dt="2023-05-15T12:51:53.392" v="17" actId="790"/>
          <ac:spMkLst>
            <pc:docMk/>
            <pc:sldMk cId="3372604804" sldId="369"/>
            <ac:spMk id="17" creationId="{17ADA626-5C58-401D-795E-BF8412B63B48}"/>
          </ac:spMkLst>
        </pc:spChg>
        <pc:spChg chg="mod">
          <ac:chgData name="Leila Scatena Raposo" userId="efd39fea-0d2b-4ae3-883f-65c40e95a1f8" providerId="ADAL" clId="{B9212994-3FF9-4DB5-A00D-931B974274EF}" dt="2023-05-15T12:51:53.392" v="17" actId="790"/>
          <ac:spMkLst>
            <pc:docMk/>
            <pc:sldMk cId="3372604804" sldId="369"/>
            <ac:spMk id="18" creationId="{1D120227-28DB-F0C5-F6A3-D71AAC28C177}"/>
          </ac:spMkLst>
        </pc:spChg>
        <pc:spChg chg="mod">
          <ac:chgData name="Leila Scatena Raposo" userId="efd39fea-0d2b-4ae3-883f-65c40e95a1f8" providerId="ADAL" clId="{B9212994-3FF9-4DB5-A00D-931B974274EF}" dt="2023-05-15T12:51:53.392" v="17" actId="790"/>
          <ac:spMkLst>
            <pc:docMk/>
            <pc:sldMk cId="3372604804" sldId="369"/>
            <ac:spMk id="19" creationId="{E09F5B86-3882-B817-E276-33FCA64AAEE4}"/>
          </ac:spMkLst>
        </pc:spChg>
        <pc:spChg chg="mod">
          <ac:chgData name="Leila Scatena Raposo" userId="efd39fea-0d2b-4ae3-883f-65c40e95a1f8" providerId="ADAL" clId="{B9212994-3FF9-4DB5-A00D-931B974274EF}" dt="2023-05-15T12:51:53.392" v="17" actId="790"/>
          <ac:spMkLst>
            <pc:docMk/>
            <pc:sldMk cId="3372604804" sldId="369"/>
            <ac:spMk id="20" creationId="{FA1353AE-8FC5-E12E-EA5E-86D6DBBF6D58}"/>
          </ac:spMkLst>
        </pc:spChg>
        <pc:spChg chg="mod">
          <ac:chgData name="Leila Scatena Raposo" userId="efd39fea-0d2b-4ae3-883f-65c40e95a1f8" providerId="ADAL" clId="{B9212994-3FF9-4DB5-A00D-931B974274EF}" dt="2023-05-15T12:51:53.392" v="17" actId="790"/>
          <ac:spMkLst>
            <pc:docMk/>
            <pc:sldMk cId="3372604804" sldId="369"/>
            <ac:spMk id="33" creationId="{5745EA20-0464-E6BF-6809-4329407A15F2}"/>
          </ac:spMkLst>
        </pc:spChg>
        <pc:spChg chg="mod">
          <ac:chgData name="Leila Scatena Raposo" userId="efd39fea-0d2b-4ae3-883f-65c40e95a1f8" providerId="ADAL" clId="{B9212994-3FF9-4DB5-A00D-931B974274EF}" dt="2023-05-15T12:51:53.392" v="17" actId="790"/>
          <ac:spMkLst>
            <pc:docMk/>
            <pc:sldMk cId="3372604804" sldId="369"/>
            <ac:spMk id="35" creationId="{D2FEA340-FD26-EE44-ECDE-7FF418AC69E6}"/>
          </ac:spMkLst>
        </pc:spChg>
        <pc:spChg chg="mod">
          <ac:chgData name="Leila Scatena Raposo" userId="efd39fea-0d2b-4ae3-883f-65c40e95a1f8" providerId="ADAL" clId="{B9212994-3FF9-4DB5-A00D-931B974274EF}" dt="2023-05-15T12:51:53.392" v="17" actId="790"/>
          <ac:spMkLst>
            <pc:docMk/>
            <pc:sldMk cId="3372604804" sldId="369"/>
            <ac:spMk id="36" creationId="{73224744-3531-ECF9-6668-226ED883579A}"/>
          </ac:spMkLst>
        </pc:spChg>
        <pc:picChg chg="add del mod">
          <ac:chgData name="Leila Scatena Raposo" userId="efd39fea-0d2b-4ae3-883f-65c40e95a1f8" providerId="ADAL" clId="{B9212994-3FF9-4DB5-A00D-931B974274EF}" dt="2023-05-18T19:43:41.472" v="453" actId="478"/>
          <ac:picMkLst>
            <pc:docMk/>
            <pc:sldMk cId="3372604804" sldId="369"/>
            <ac:picMk id="8" creationId="{E6F96EEC-8522-E6A9-2608-750879C2359E}"/>
          </ac:picMkLst>
        </pc:picChg>
      </pc:sldChg>
      <pc:sldChg chg="addSp delSp modSp mod">
        <pc:chgData name="Leila Scatena Raposo" userId="efd39fea-0d2b-4ae3-883f-65c40e95a1f8" providerId="ADAL" clId="{B9212994-3FF9-4DB5-A00D-931B974274EF}" dt="2023-05-19T10:47:43.451" v="1065" actId="478"/>
        <pc:sldMkLst>
          <pc:docMk/>
          <pc:sldMk cId="2484461501" sldId="370"/>
        </pc:sldMkLst>
        <pc:spChg chg="add del mod">
          <ac:chgData name="Leila Scatena Raposo" userId="efd39fea-0d2b-4ae3-883f-65c40e95a1f8" providerId="ADAL" clId="{B9212994-3FF9-4DB5-A00D-931B974274EF}" dt="2023-05-19T10:47:43.451" v="1065" actId="478"/>
          <ac:spMkLst>
            <pc:docMk/>
            <pc:sldMk cId="2484461501" sldId="370"/>
            <ac:spMk id="3" creationId="{8D1FEF2F-BACD-A039-EF0D-D880D019090A}"/>
          </ac:spMkLst>
        </pc:spChg>
        <pc:spChg chg="del">
          <ac:chgData name="Leila Scatena Raposo" userId="efd39fea-0d2b-4ae3-883f-65c40e95a1f8" providerId="ADAL" clId="{B9212994-3FF9-4DB5-A00D-931B974274EF}" dt="2023-05-16T13:26:54.548" v="390" actId="478"/>
          <ac:spMkLst>
            <pc:docMk/>
            <pc:sldMk cId="2484461501" sldId="370"/>
            <ac:spMk id="7" creationId="{05460B79-9FD1-B9B8-3096-F4A2FABF917C}"/>
          </ac:spMkLst>
        </pc:spChg>
        <pc:spChg chg="add mod">
          <ac:chgData name="Leila Scatena Raposo" userId="efd39fea-0d2b-4ae3-883f-65c40e95a1f8" providerId="ADAL" clId="{B9212994-3FF9-4DB5-A00D-931B974274EF}" dt="2023-05-19T10:47:40.269" v="1064" actId="1076"/>
          <ac:spMkLst>
            <pc:docMk/>
            <pc:sldMk cId="2484461501" sldId="370"/>
            <ac:spMk id="7" creationId="{2EF243CD-8CEB-7617-8D1B-3FBF43255BC5}"/>
          </ac:spMkLst>
        </pc:spChg>
        <pc:spChg chg="add mod">
          <ac:chgData name="Leila Scatena Raposo" userId="efd39fea-0d2b-4ae3-883f-65c40e95a1f8" providerId="ADAL" clId="{B9212994-3FF9-4DB5-A00D-931B974274EF}" dt="2023-05-16T13:27:01.411" v="392" actId="1076"/>
          <ac:spMkLst>
            <pc:docMk/>
            <pc:sldMk cId="2484461501" sldId="370"/>
            <ac:spMk id="8" creationId="{16B1B51C-F8DD-5592-847B-09F85B298D06}"/>
          </ac:spMkLst>
        </pc:spChg>
        <pc:spChg chg="add mod">
          <ac:chgData name="Leila Scatena Raposo" userId="efd39fea-0d2b-4ae3-883f-65c40e95a1f8" providerId="ADAL" clId="{B9212994-3FF9-4DB5-A00D-931B974274EF}" dt="2023-05-19T10:47:17.923" v="1059" actId="1076"/>
          <ac:spMkLst>
            <pc:docMk/>
            <pc:sldMk cId="2484461501" sldId="370"/>
            <ac:spMk id="14" creationId="{5BBEFC85-4700-AB83-1618-6A1C71B66EE7}"/>
          </ac:spMkLst>
        </pc:spChg>
        <pc:spChg chg="add mod">
          <ac:chgData name="Leila Scatena Raposo" userId="efd39fea-0d2b-4ae3-883f-65c40e95a1f8" providerId="ADAL" clId="{B9212994-3FF9-4DB5-A00D-931B974274EF}" dt="2023-05-19T10:46:37.459" v="1050" actId="1076"/>
          <ac:spMkLst>
            <pc:docMk/>
            <pc:sldMk cId="2484461501" sldId="370"/>
            <ac:spMk id="15" creationId="{E222BCA6-F1C5-4A05-E007-994F0A226B89}"/>
          </ac:spMkLst>
        </pc:spChg>
        <pc:picChg chg="del">
          <ac:chgData name="Leila Scatena Raposo" userId="efd39fea-0d2b-4ae3-883f-65c40e95a1f8" providerId="ADAL" clId="{B9212994-3FF9-4DB5-A00D-931B974274EF}" dt="2023-05-16T13:26:53.258" v="389" actId="478"/>
          <ac:picMkLst>
            <pc:docMk/>
            <pc:sldMk cId="2484461501" sldId="370"/>
            <ac:picMk id="3" creationId="{5BC683E3-C5C5-3AD4-7AE7-46838F8924E7}"/>
          </ac:picMkLst>
        </pc:picChg>
        <pc:picChg chg="add mod">
          <ac:chgData name="Leila Scatena Raposo" userId="efd39fea-0d2b-4ae3-883f-65c40e95a1f8" providerId="ADAL" clId="{B9212994-3FF9-4DB5-A00D-931B974274EF}" dt="2023-05-16T13:27:01.411" v="392" actId="1076"/>
          <ac:picMkLst>
            <pc:docMk/>
            <pc:sldMk cId="2484461501" sldId="370"/>
            <ac:picMk id="13" creationId="{11D33B3D-5028-34F8-1E05-FB4753F0A753}"/>
          </ac:picMkLst>
        </pc:picChg>
      </pc:sldChg>
      <pc:sldChg chg="addSp modSp mod">
        <pc:chgData name="Leila Scatena Raposo" userId="efd39fea-0d2b-4ae3-883f-65c40e95a1f8" providerId="ADAL" clId="{B9212994-3FF9-4DB5-A00D-931B974274EF}" dt="2023-05-18T19:52:40.450" v="551" actId="1076"/>
        <pc:sldMkLst>
          <pc:docMk/>
          <pc:sldMk cId="3335555180" sldId="372"/>
        </pc:sldMkLst>
        <pc:spChg chg="mod">
          <ac:chgData name="Leila Scatena Raposo" userId="efd39fea-0d2b-4ae3-883f-65c40e95a1f8" providerId="ADAL" clId="{B9212994-3FF9-4DB5-A00D-931B974274EF}" dt="2023-05-18T19:50:36.693" v="519" actId="1076"/>
          <ac:spMkLst>
            <pc:docMk/>
            <pc:sldMk cId="3335555180" sldId="372"/>
            <ac:spMk id="2" creationId="{4BEB3A73-3786-A3B1-2EC5-9EAEFD59015D}"/>
          </ac:spMkLst>
        </pc:spChg>
        <pc:spChg chg="add mod">
          <ac:chgData name="Leila Scatena Raposo" userId="efd39fea-0d2b-4ae3-883f-65c40e95a1f8" providerId="ADAL" clId="{B9212994-3FF9-4DB5-A00D-931B974274EF}" dt="2023-05-18T19:51:57.121" v="540" actId="1076"/>
          <ac:spMkLst>
            <pc:docMk/>
            <pc:sldMk cId="3335555180" sldId="372"/>
            <ac:spMk id="18" creationId="{9E822342-3035-FBEE-4E70-6C92CBF7B5B4}"/>
          </ac:spMkLst>
        </pc:spChg>
        <pc:spChg chg="add mod">
          <ac:chgData name="Leila Scatena Raposo" userId="efd39fea-0d2b-4ae3-883f-65c40e95a1f8" providerId="ADAL" clId="{B9212994-3FF9-4DB5-A00D-931B974274EF}" dt="2023-05-18T19:51:34.815" v="535" actId="1076"/>
          <ac:spMkLst>
            <pc:docMk/>
            <pc:sldMk cId="3335555180" sldId="372"/>
            <ac:spMk id="19" creationId="{48A2F6E2-0F9D-1693-580B-FA3359402695}"/>
          </ac:spMkLst>
        </pc:spChg>
        <pc:spChg chg="add mod">
          <ac:chgData name="Leila Scatena Raposo" userId="efd39fea-0d2b-4ae3-883f-65c40e95a1f8" providerId="ADAL" clId="{B9212994-3FF9-4DB5-A00D-931B974274EF}" dt="2023-05-18T19:51:05.806" v="530" actId="1076"/>
          <ac:spMkLst>
            <pc:docMk/>
            <pc:sldMk cId="3335555180" sldId="372"/>
            <ac:spMk id="20" creationId="{9E927597-6030-FA3D-B341-5AEA3C7AB73C}"/>
          </ac:spMkLst>
        </pc:spChg>
        <pc:spChg chg="add mod">
          <ac:chgData name="Leila Scatena Raposo" userId="efd39fea-0d2b-4ae3-883f-65c40e95a1f8" providerId="ADAL" clId="{B9212994-3FF9-4DB5-A00D-931B974274EF}" dt="2023-05-18T19:50:12.917" v="513" actId="1076"/>
          <ac:spMkLst>
            <pc:docMk/>
            <pc:sldMk cId="3335555180" sldId="372"/>
            <ac:spMk id="21" creationId="{CF1F71CE-44A7-A500-5111-69FD1080A6A7}"/>
          </ac:spMkLst>
        </pc:spChg>
        <pc:spChg chg="add mod">
          <ac:chgData name="Leila Scatena Raposo" userId="efd39fea-0d2b-4ae3-883f-65c40e95a1f8" providerId="ADAL" clId="{B9212994-3FF9-4DB5-A00D-931B974274EF}" dt="2023-05-18T19:52:25.952" v="549" actId="1076"/>
          <ac:spMkLst>
            <pc:docMk/>
            <pc:sldMk cId="3335555180" sldId="372"/>
            <ac:spMk id="22" creationId="{0564A949-B231-DDDB-DCA4-2A5A5894C366}"/>
          </ac:spMkLst>
        </pc:spChg>
        <pc:spChg chg="add mod">
          <ac:chgData name="Leila Scatena Raposo" userId="efd39fea-0d2b-4ae3-883f-65c40e95a1f8" providerId="ADAL" clId="{B9212994-3FF9-4DB5-A00D-931B974274EF}" dt="2023-05-18T19:52:40.450" v="551" actId="1076"/>
          <ac:spMkLst>
            <pc:docMk/>
            <pc:sldMk cId="3335555180" sldId="372"/>
            <ac:spMk id="23" creationId="{7E1A19D7-D9FB-90DA-27D3-DA17EC09789A}"/>
          </ac:spMkLst>
        </pc:spChg>
      </pc:sldChg>
      <pc:sldChg chg="modSp mod">
        <pc:chgData name="Leila Scatena Raposo" userId="efd39fea-0d2b-4ae3-883f-65c40e95a1f8" providerId="ADAL" clId="{B9212994-3FF9-4DB5-A00D-931B974274EF}" dt="2023-05-15T12:59:39.437" v="35" actId="790"/>
        <pc:sldMkLst>
          <pc:docMk/>
          <pc:sldMk cId="696127526" sldId="373"/>
        </pc:sldMkLst>
        <pc:spChg chg="mod">
          <ac:chgData name="Leila Scatena Raposo" userId="efd39fea-0d2b-4ae3-883f-65c40e95a1f8" providerId="ADAL" clId="{B9212994-3FF9-4DB5-A00D-931B974274EF}" dt="2023-05-15T12:59:39.437" v="35" actId="790"/>
          <ac:spMkLst>
            <pc:docMk/>
            <pc:sldMk cId="696127526" sldId="373"/>
            <ac:spMk id="5" creationId="{96A4F8B9-13F1-664A-7D26-E040F90B285C}"/>
          </ac:spMkLst>
        </pc:spChg>
      </pc:sldChg>
      <pc:sldChg chg="addSp delSp modSp mod">
        <pc:chgData name="Leila Scatena Raposo" userId="efd39fea-0d2b-4ae3-883f-65c40e95a1f8" providerId="ADAL" clId="{B9212994-3FF9-4DB5-A00D-931B974274EF}" dt="2023-05-19T10:26:22.703" v="852" actId="478"/>
        <pc:sldMkLst>
          <pc:docMk/>
          <pc:sldMk cId="2550821790" sldId="374"/>
        </pc:sldMkLst>
        <pc:spChg chg="add del mod">
          <ac:chgData name="Leila Scatena Raposo" userId="efd39fea-0d2b-4ae3-883f-65c40e95a1f8" providerId="ADAL" clId="{B9212994-3FF9-4DB5-A00D-931B974274EF}" dt="2023-05-19T10:26:22.703" v="852" actId="478"/>
          <ac:spMkLst>
            <pc:docMk/>
            <pc:sldMk cId="2550821790" sldId="374"/>
            <ac:spMk id="5" creationId="{77CBB573-4311-6F3C-339E-4CF1BA6CE78F}"/>
          </ac:spMkLst>
        </pc:spChg>
        <pc:spChg chg="add mod">
          <ac:chgData name="Leila Scatena Raposo" userId="efd39fea-0d2b-4ae3-883f-65c40e95a1f8" providerId="ADAL" clId="{B9212994-3FF9-4DB5-A00D-931B974274EF}" dt="2023-05-19T10:26:18.613" v="851" actId="1076"/>
          <ac:spMkLst>
            <pc:docMk/>
            <pc:sldMk cId="2550821790" sldId="374"/>
            <ac:spMk id="7" creationId="{1B2D1DE4-5BB0-C91D-2263-D7475F1B4C9F}"/>
          </ac:spMkLst>
        </pc:spChg>
        <pc:spChg chg="add mod">
          <ac:chgData name="Leila Scatena Raposo" userId="efd39fea-0d2b-4ae3-883f-65c40e95a1f8" providerId="ADAL" clId="{B9212994-3FF9-4DB5-A00D-931B974274EF}" dt="2023-05-19T10:25:46.329" v="844" actId="1076"/>
          <ac:spMkLst>
            <pc:docMk/>
            <pc:sldMk cId="2550821790" sldId="374"/>
            <ac:spMk id="9" creationId="{8A1978DF-7582-81BA-B69F-5B8B06270FB0}"/>
          </ac:spMkLst>
        </pc:spChg>
        <pc:spChg chg="add mod">
          <ac:chgData name="Leila Scatena Raposo" userId="efd39fea-0d2b-4ae3-883f-65c40e95a1f8" providerId="ADAL" clId="{B9212994-3FF9-4DB5-A00D-931B974274EF}" dt="2023-05-19T10:25:24.697" v="839" actId="1076"/>
          <ac:spMkLst>
            <pc:docMk/>
            <pc:sldMk cId="2550821790" sldId="374"/>
            <ac:spMk id="11" creationId="{0D1CC3F6-592C-286A-8D61-D359B2E6FAB5}"/>
          </ac:spMkLst>
        </pc:spChg>
        <pc:spChg chg="add mod">
          <ac:chgData name="Leila Scatena Raposo" userId="efd39fea-0d2b-4ae3-883f-65c40e95a1f8" providerId="ADAL" clId="{B9212994-3FF9-4DB5-A00D-931B974274EF}" dt="2023-05-19T10:24:49.533" v="834" actId="1076"/>
          <ac:spMkLst>
            <pc:docMk/>
            <pc:sldMk cId="2550821790" sldId="374"/>
            <ac:spMk id="17" creationId="{6B6DCBA8-FD3B-ED3D-95BD-EBBB9CFE930B}"/>
          </ac:spMkLst>
        </pc:spChg>
      </pc:sldChg>
      <pc:sldChg chg="addSp delSp modSp mod">
        <pc:chgData name="Leila Scatena Raposo" userId="efd39fea-0d2b-4ae3-883f-65c40e95a1f8" providerId="ADAL" clId="{B9212994-3FF9-4DB5-A00D-931B974274EF}" dt="2023-05-15T13:13:11.203" v="148" actId="255"/>
        <pc:sldMkLst>
          <pc:docMk/>
          <pc:sldMk cId="2448760206" sldId="375"/>
        </pc:sldMkLst>
        <pc:spChg chg="add mod">
          <ac:chgData name="Leila Scatena Raposo" userId="efd39fea-0d2b-4ae3-883f-65c40e95a1f8" providerId="ADAL" clId="{B9212994-3FF9-4DB5-A00D-931B974274EF}" dt="2023-05-15T13:13:08.188" v="132" actId="255"/>
          <ac:spMkLst>
            <pc:docMk/>
            <pc:sldMk cId="2448760206" sldId="375"/>
            <ac:spMk id="5" creationId="{2BF70325-D4C4-7B4F-1A79-68B83EB8071B}"/>
          </ac:spMkLst>
        </pc:spChg>
        <pc:spChg chg="add mod">
          <ac:chgData name="Leila Scatena Raposo" userId="efd39fea-0d2b-4ae3-883f-65c40e95a1f8" providerId="ADAL" clId="{B9212994-3FF9-4DB5-A00D-931B974274EF}" dt="2023-05-15T13:13:11.010" v="147" actId="14100"/>
          <ac:spMkLst>
            <pc:docMk/>
            <pc:sldMk cId="2448760206" sldId="375"/>
            <ac:spMk id="8" creationId="{DB53CB7A-4202-922D-C026-5F92A348982F}"/>
          </ac:spMkLst>
        </pc:spChg>
        <pc:spChg chg="mod">
          <ac:chgData name="Leila Scatena Raposo" userId="efd39fea-0d2b-4ae3-883f-65c40e95a1f8" providerId="ADAL" clId="{B9212994-3FF9-4DB5-A00D-931B974274EF}" dt="2023-05-15T13:13:08.043" v="131" actId="255"/>
          <ac:spMkLst>
            <pc:docMk/>
            <pc:sldMk cId="2448760206" sldId="375"/>
            <ac:spMk id="11" creationId="{57A4B780-D138-CBAC-577D-285813D58E3E}"/>
          </ac:spMkLst>
        </pc:spChg>
        <pc:spChg chg="del">
          <ac:chgData name="Leila Scatena Raposo" userId="efd39fea-0d2b-4ae3-883f-65c40e95a1f8" providerId="ADAL" clId="{B9212994-3FF9-4DB5-A00D-931B974274EF}" dt="2023-05-15T13:07:57.954" v="63" actId="478"/>
          <ac:spMkLst>
            <pc:docMk/>
            <pc:sldMk cId="2448760206" sldId="375"/>
            <ac:spMk id="13" creationId="{6D6D7160-2F48-2C85-33C5-9B4AB509E3FE}"/>
          </ac:spMkLst>
        </pc:spChg>
        <pc:spChg chg="del">
          <ac:chgData name="Leila Scatena Raposo" userId="efd39fea-0d2b-4ae3-883f-65c40e95a1f8" providerId="ADAL" clId="{B9212994-3FF9-4DB5-A00D-931B974274EF}" dt="2023-05-15T13:08:09.632" v="67" actId="478"/>
          <ac:spMkLst>
            <pc:docMk/>
            <pc:sldMk cId="2448760206" sldId="375"/>
            <ac:spMk id="14" creationId="{573558FD-178F-D19C-68D3-F7040AA0AC9B}"/>
          </ac:spMkLst>
        </pc:spChg>
        <pc:spChg chg="del">
          <ac:chgData name="Leila Scatena Raposo" userId="efd39fea-0d2b-4ae3-883f-65c40e95a1f8" providerId="ADAL" clId="{B9212994-3FF9-4DB5-A00D-931B974274EF}" dt="2023-05-15T13:08:30.262" v="72" actId="478"/>
          <ac:spMkLst>
            <pc:docMk/>
            <pc:sldMk cId="2448760206" sldId="375"/>
            <ac:spMk id="15" creationId="{B352FDB3-B7ED-9D71-F509-4A7C7DF5DF82}"/>
          </ac:spMkLst>
        </pc:spChg>
        <pc:spChg chg="add mod">
          <ac:chgData name="Leila Scatena Raposo" userId="efd39fea-0d2b-4ae3-883f-65c40e95a1f8" providerId="ADAL" clId="{B9212994-3FF9-4DB5-A00D-931B974274EF}" dt="2023-05-15T13:13:11.203" v="148" actId="255"/>
          <ac:spMkLst>
            <pc:docMk/>
            <pc:sldMk cId="2448760206" sldId="375"/>
            <ac:spMk id="16" creationId="{4ABEE278-AEEE-E3F7-DE79-F9E221D2A5D9}"/>
          </ac:spMkLst>
        </pc:spChg>
        <pc:grpChg chg="mod">
          <ac:chgData name="Leila Scatena Raposo" userId="efd39fea-0d2b-4ae3-883f-65c40e95a1f8" providerId="ADAL" clId="{B9212994-3FF9-4DB5-A00D-931B974274EF}" dt="2023-05-15T13:07:02.670" v="55" actId="1076"/>
          <ac:grpSpMkLst>
            <pc:docMk/>
            <pc:sldMk cId="2448760206" sldId="375"/>
            <ac:grpSpMk id="19" creationId="{E734363E-593E-A182-7A31-FA0F387128EA}"/>
          </ac:grpSpMkLst>
        </pc:grpChg>
      </pc:sldChg>
      <pc:sldChg chg="modSp mod">
        <pc:chgData name="Leila Scatena Raposo" userId="efd39fea-0d2b-4ae3-883f-65c40e95a1f8" providerId="ADAL" clId="{B9212994-3FF9-4DB5-A00D-931B974274EF}" dt="2023-05-15T13:22:53.917" v="151" actId="790"/>
        <pc:sldMkLst>
          <pc:docMk/>
          <pc:sldMk cId="1472552745" sldId="377"/>
        </pc:sldMkLst>
        <pc:spChg chg="mod">
          <ac:chgData name="Leila Scatena Raposo" userId="efd39fea-0d2b-4ae3-883f-65c40e95a1f8" providerId="ADAL" clId="{B9212994-3FF9-4DB5-A00D-931B974274EF}" dt="2023-05-15T13:22:53.917" v="151" actId="790"/>
          <ac:spMkLst>
            <pc:docMk/>
            <pc:sldMk cId="1472552745" sldId="377"/>
            <ac:spMk id="6" creationId="{33BADC9C-6C4E-C448-04B9-32CC221DE980}"/>
          </ac:spMkLst>
        </pc:spChg>
      </pc:sldChg>
      <pc:sldChg chg="addSp modSp mod">
        <pc:chgData name="Leila Scatena Raposo" userId="efd39fea-0d2b-4ae3-883f-65c40e95a1f8" providerId="ADAL" clId="{B9212994-3FF9-4DB5-A00D-931B974274EF}" dt="2023-05-18T19:42:41.963" v="449" actId="1076"/>
        <pc:sldMkLst>
          <pc:docMk/>
          <pc:sldMk cId="2225096881" sldId="378"/>
        </pc:sldMkLst>
        <pc:spChg chg="mod">
          <ac:chgData name="Leila Scatena Raposo" userId="efd39fea-0d2b-4ae3-883f-65c40e95a1f8" providerId="ADAL" clId="{B9212994-3FF9-4DB5-A00D-931B974274EF}" dt="2023-05-15T13:22:37.140" v="150" actId="790"/>
          <ac:spMkLst>
            <pc:docMk/>
            <pc:sldMk cId="2225096881" sldId="378"/>
            <ac:spMk id="2" creationId="{4BEB3A73-3786-A3B1-2EC5-9EAEFD59015D}"/>
          </ac:spMkLst>
        </pc:spChg>
        <pc:spChg chg="add mod">
          <ac:chgData name="Leila Scatena Raposo" userId="efd39fea-0d2b-4ae3-883f-65c40e95a1f8" providerId="ADAL" clId="{B9212994-3FF9-4DB5-A00D-931B974274EF}" dt="2023-05-18T19:42:41.963" v="449" actId="1076"/>
          <ac:spMkLst>
            <pc:docMk/>
            <pc:sldMk cId="2225096881" sldId="378"/>
            <ac:spMk id="6" creationId="{C6BBF783-02B8-7F1E-7757-AEF73DD0A631}"/>
          </ac:spMkLst>
        </pc:spChg>
        <pc:spChg chg="mod">
          <ac:chgData name="Leila Scatena Raposo" userId="efd39fea-0d2b-4ae3-883f-65c40e95a1f8" providerId="ADAL" clId="{B9212994-3FF9-4DB5-A00D-931B974274EF}" dt="2023-05-15T13:22:37.140" v="150" actId="790"/>
          <ac:spMkLst>
            <pc:docMk/>
            <pc:sldMk cId="2225096881" sldId="378"/>
            <ac:spMk id="7" creationId="{0FF3B987-E26E-F1ED-58D1-68135B3AAD8C}"/>
          </ac:spMkLst>
        </pc:spChg>
        <pc:spChg chg="mod">
          <ac:chgData name="Leila Scatena Raposo" userId="efd39fea-0d2b-4ae3-883f-65c40e95a1f8" providerId="ADAL" clId="{B9212994-3FF9-4DB5-A00D-931B974274EF}" dt="2023-05-15T13:22:37.140" v="150" actId="790"/>
          <ac:spMkLst>
            <pc:docMk/>
            <pc:sldMk cId="2225096881" sldId="378"/>
            <ac:spMk id="9" creationId="{C17D211B-F0FE-F918-35D3-4FEFD5FA7FF8}"/>
          </ac:spMkLst>
        </pc:spChg>
        <pc:spChg chg="mod">
          <ac:chgData name="Leila Scatena Raposo" userId="efd39fea-0d2b-4ae3-883f-65c40e95a1f8" providerId="ADAL" clId="{B9212994-3FF9-4DB5-A00D-931B974274EF}" dt="2023-05-15T13:22:37.140" v="150" actId="790"/>
          <ac:spMkLst>
            <pc:docMk/>
            <pc:sldMk cId="2225096881" sldId="378"/>
            <ac:spMk id="11" creationId="{25B054C0-0DB4-C722-88C2-209197E56A79}"/>
          </ac:spMkLst>
        </pc:spChg>
        <pc:spChg chg="mod">
          <ac:chgData name="Leila Scatena Raposo" userId="efd39fea-0d2b-4ae3-883f-65c40e95a1f8" providerId="ADAL" clId="{B9212994-3FF9-4DB5-A00D-931B974274EF}" dt="2023-05-15T13:22:37.140" v="150" actId="790"/>
          <ac:spMkLst>
            <pc:docMk/>
            <pc:sldMk cId="2225096881" sldId="378"/>
            <ac:spMk id="13" creationId="{81B7B867-FEB4-DCC2-7200-D652C571AB91}"/>
          </ac:spMkLst>
        </pc:spChg>
      </pc:sldChg>
      <pc:sldChg chg="addSp modSp mod">
        <pc:chgData name="Leila Scatena Raposo" userId="efd39fea-0d2b-4ae3-883f-65c40e95a1f8" providerId="ADAL" clId="{B9212994-3FF9-4DB5-A00D-931B974274EF}" dt="2023-05-18T19:42:50.002" v="451" actId="1076"/>
        <pc:sldMkLst>
          <pc:docMk/>
          <pc:sldMk cId="1143447643" sldId="379"/>
        </pc:sldMkLst>
        <pc:spChg chg="mod">
          <ac:chgData name="Leila Scatena Raposo" userId="efd39fea-0d2b-4ae3-883f-65c40e95a1f8" providerId="ADAL" clId="{B9212994-3FF9-4DB5-A00D-931B974274EF}" dt="2023-05-15T13:23:08.612" v="152" actId="790"/>
          <ac:spMkLst>
            <pc:docMk/>
            <pc:sldMk cId="1143447643" sldId="379"/>
            <ac:spMk id="2" creationId="{4BEB3A73-3786-A3B1-2EC5-9EAEFD59015D}"/>
          </ac:spMkLst>
        </pc:spChg>
        <pc:spChg chg="add mod">
          <ac:chgData name="Leila Scatena Raposo" userId="efd39fea-0d2b-4ae3-883f-65c40e95a1f8" providerId="ADAL" clId="{B9212994-3FF9-4DB5-A00D-931B974274EF}" dt="2023-05-18T19:42:50.002" v="451" actId="1076"/>
          <ac:spMkLst>
            <pc:docMk/>
            <pc:sldMk cId="1143447643" sldId="379"/>
            <ac:spMk id="3" creationId="{E94C956E-4F5A-56B2-6289-2B8B1D8134E9}"/>
          </ac:spMkLst>
        </pc:spChg>
        <pc:spChg chg="mod">
          <ac:chgData name="Leila Scatena Raposo" userId="efd39fea-0d2b-4ae3-883f-65c40e95a1f8" providerId="ADAL" clId="{B9212994-3FF9-4DB5-A00D-931B974274EF}" dt="2023-05-15T13:23:08.612" v="152" actId="790"/>
          <ac:spMkLst>
            <pc:docMk/>
            <pc:sldMk cId="1143447643" sldId="379"/>
            <ac:spMk id="6" creationId="{EE7A2931-499F-00F5-94D7-A69E548E91E4}"/>
          </ac:spMkLst>
        </pc:spChg>
        <pc:spChg chg="mod">
          <ac:chgData name="Leila Scatena Raposo" userId="efd39fea-0d2b-4ae3-883f-65c40e95a1f8" providerId="ADAL" clId="{B9212994-3FF9-4DB5-A00D-931B974274EF}" dt="2023-05-15T13:23:08.612" v="152" actId="790"/>
          <ac:spMkLst>
            <pc:docMk/>
            <pc:sldMk cId="1143447643" sldId="379"/>
            <ac:spMk id="8" creationId="{73AFAB52-63A8-CFA4-B4D8-1F8C047E2804}"/>
          </ac:spMkLst>
        </pc:spChg>
        <pc:spChg chg="mod">
          <ac:chgData name="Leila Scatena Raposo" userId="efd39fea-0d2b-4ae3-883f-65c40e95a1f8" providerId="ADAL" clId="{B9212994-3FF9-4DB5-A00D-931B974274EF}" dt="2023-05-15T13:23:08.612" v="152" actId="790"/>
          <ac:spMkLst>
            <pc:docMk/>
            <pc:sldMk cId="1143447643" sldId="379"/>
            <ac:spMk id="9" creationId="{C17D211B-F0FE-F918-35D3-4FEFD5FA7FF8}"/>
          </ac:spMkLst>
        </pc:spChg>
        <pc:spChg chg="mod">
          <ac:chgData name="Leila Scatena Raposo" userId="efd39fea-0d2b-4ae3-883f-65c40e95a1f8" providerId="ADAL" clId="{B9212994-3FF9-4DB5-A00D-931B974274EF}" dt="2023-05-15T13:23:08.612" v="152" actId="790"/>
          <ac:spMkLst>
            <pc:docMk/>
            <pc:sldMk cId="1143447643" sldId="379"/>
            <ac:spMk id="11" creationId="{25B054C0-0DB4-C722-88C2-209197E56A79}"/>
          </ac:spMkLst>
        </pc:spChg>
        <pc:spChg chg="mod">
          <ac:chgData name="Leila Scatena Raposo" userId="efd39fea-0d2b-4ae3-883f-65c40e95a1f8" providerId="ADAL" clId="{B9212994-3FF9-4DB5-A00D-931B974274EF}" dt="2023-05-15T13:23:08.612" v="152" actId="790"/>
          <ac:spMkLst>
            <pc:docMk/>
            <pc:sldMk cId="1143447643" sldId="379"/>
            <ac:spMk id="17" creationId="{B3D3C211-4DB1-0B46-2026-F94B4A87EA5C}"/>
          </ac:spMkLst>
        </pc:spChg>
      </pc:sldChg>
      <pc:sldChg chg="modSp mod">
        <pc:chgData name="Leila Scatena Raposo" userId="efd39fea-0d2b-4ae3-883f-65c40e95a1f8" providerId="ADAL" clId="{B9212994-3FF9-4DB5-A00D-931B974274EF}" dt="2023-05-15T13:37:43.693" v="178" actId="1076"/>
        <pc:sldMkLst>
          <pc:docMk/>
          <pc:sldMk cId="790960137" sldId="381"/>
        </pc:sldMkLst>
        <pc:spChg chg="mod">
          <ac:chgData name="Leila Scatena Raposo" userId="efd39fea-0d2b-4ae3-883f-65c40e95a1f8" providerId="ADAL" clId="{B9212994-3FF9-4DB5-A00D-931B974274EF}" dt="2023-05-15T13:37:23.007" v="174" actId="1076"/>
          <ac:spMkLst>
            <pc:docMk/>
            <pc:sldMk cId="790960137" sldId="381"/>
            <ac:spMk id="7" creationId="{50B58B0C-2364-927F-C0E8-428CA951BEDD}"/>
          </ac:spMkLst>
        </pc:spChg>
        <pc:spChg chg="mod">
          <ac:chgData name="Leila Scatena Raposo" userId="efd39fea-0d2b-4ae3-883f-65c40e95a1f8" providerId="ADAL" clId="{B9212994-3FF9-4DB5-A00D-931B974274EF}" dt="2023-05-15T13:37:18.867" v="173" actId="1076"/>
          <ac:spMkLst>
            <pc:docMk/>
            <pc:sldMk cId="790960137" sldId="381"/>
            <ac:spMk id="9" creationId="{3F0B09A0-183B-888B-A307-EC459C04C84E}"/>
          </ac:spMkLst>
        </pc:spChg>
        <pc:spChg chg="mod">
          <ac:chgData name="Leila Scatena Raposo" userId="efd39fea-0d2b-4ae3-883f-65c40e95a1f8" providerId="ADAL" clId="{B9212994-3FF9-4DB5-A00D-931B974274EF}" dt="2023-05-15T13:34:57.129" v="165" actId="207"/>
          <ac:spMkLst>
            <pc:docMk/>
            <pc:sldMk cId="790960137" sldId="381"/>
            <ac:spMk id="15" creationId="{C35614BF-F2E6-7A9E-D3C9-8F3B21DDBC20}"/>
          </ac:spMkLst>
        </pc:spChg>
        <pc:spChg chg="mod">
          <ac:chgData name="Leila Scatena Raposo" userId="efd39fea-0d2b-4ae3-883f-65c40e95a1f8" providerId="ADAL" clId="{B9212994-3FF9-4DB5-A00D-931B974274EF}" dt="2023-05-15T13:37:29.183" v="175" actId="1076"/>
          <ac:spMkLst>
            <pc:docMk/>
            <pc:sldMk cId="790960137" sldId="381"/>
            <ac:spMk id="16" creationId="{EE77F934-AAB5-BF3E-6A28-CC5CA73E0720}"/>
          </ac:spMkLst>
        </pc:spChg>
        <pc:spChg chg="mod">
          <ac:chgData name="Leila Scatena Raposo" userId="efd39fea-0d2b-4ae3-883f-65c40e95a1f8" providerId="ADAL" clId="{B9212994-3FF9-4DB5-A00D-931B974274EF}" dt="2023-05-15T13:37:43.693" v="178" actId="1076"/>
          <ac:spMkLst>
            <pc:docMk/>
            <pc:sldMk cId="790960137" sldId="381"/>
            <ac:spMk id="17" creationId="{EF598AAE-E911-AE08-6E7A-AC5975786193}"/>
          </ac:spMkLst>
        </pc:spChg>
        <pc:spChg chg="mod">
          <ac:chgData name="Leila Scatena Raposo" userId="efd39fea-0d2b-4ae3-883f-65c40e95a1f8" providerId="ADAL" clId="{B9212994-3FF9-4DB5-A00D-931B974274EF}" dt="2023-05-15T13:37:39.433" v="177" actId="1076"/>
          <ac:spMkLst>
            <pc:docMk/>
            <pc:sldMk cId="790960137" sldId="381"/>
            <ac:spMk id="18" creationId="{F751DBF9-08F2-2825-2F67-914D70C86FF1}"/>
          </ac:spMkLst>
        </pc:spChg>
        <pc:spChg chg="mod">
          <ac:chgData name="Leila Scatena Raposo" userId="efd39fea-0d2b-4ae3-883f-65c40e95a1f8" providerId="ADAL" clId="{B9212994-3FF9-4DB5-A00D-931B974274EF}" dt="2023-05-15T13:37:35.827" v="176" actId="1076"/>
          <ac:spMkLst>
            <pc:docMk/>
            <pc:sldMk cId="790960137" sldId="381"/>
            <ac:spMk id="19" creationId="{21303AE9-16AC-B10E-F002-C79E9A1386F6}"/>
          </ac:spMkLst>
        </pc:spChg>
      </pc:sldChg>
      <pc:sldChg chg="addSp delSp modSp mod">
        <pc:chgData name="Leila Scatena Raposo" userId="efd39fea-0d2b-4ae3-883f-65c40e95a1f8" providerId="ADAL" clId="{B9212994-3FF9-4DB5-A00D-931B974274EF}" dt="2023-05-19T10:48:56.985" v="1084" actId="1076"/>
        <pc:sldMkLst>
          <pc:docMk/>
          <pc:sldMk cId="1834971103" sldId="382"/>
        </pc:sldMkLst>
        <pc:spChg chg="add mod">
          <ac:chgData name="Leila Scatena Raposo" userId="efd39fea-0d2b-4ae3-883f-65c40e95a1f8" providerId="ADAL" clId="{B9212994-3FF9-4DB5-A00D-931B974274EF}" dt="2023-05-19T10:48:56.985" v="1084" actId="1076"/>
          <ac:spMkLst>
            <pc:docMk/>
            <pc:sldMk cId="1834971103" sldId="382"/>
            <ac:spMk id="3" creationId="{9AB26443-DB47-9859-3CB3-6C3B9E6D6341}"/>
          </ac:spMkLst>
        </pc:spChg>
        <pc:spChg chg="add mod">
          <ac:chgData name="Leila Scatena Raposo" userId="efd39fea-0d2b-4ae3-883f-65c40e95a1f8" providerId="ADAL" clId="{B9212994-3FF9-4DB5-A00D-931B974274EF}" dt="2023-05-19T10:48:32.766" v="1079" actId="1076"/>
          <ac:spMkLst>
            <pc:docMk/>
            <pc:sldMk cId="1834971103" sldId="382"/>
            <ac:spMk id="5" creationId="{E361FEC4-0A67-C7E2-E630-6F2D7BDE9EA9}"/>
          </ac:spMkLst>
        </pc:spChg>
        <pc:spChg chg="mod">
          <ac:chgData name="Leila Scatena Raposo" userId="efd39fea-0d2b-4ae3-883f-65c40e95a1f8" providerId="ADAL" clId="{B9212994-3FF9-4DB5-A00D-931B974274EF}" dt="2023-05-16T13:27:21.163" v="394" actId="1076"/>
          <ac:spMkLst>
            <pc:docMk/>
            <pc:sldMk cId="1834971103" sldId="382"/>
            <ac:spMk id="7" creationId="{05460B79-9FD1-B9B8-3096-F4A2FABF917C}"/>
          </ac:spMkLst>
        </pc:spChg>
        <pc:spChg chg="mod">
          <ac:chgData name="Leila Scatena Raposo" userId="efd39fea-0d2b-4ae3-883f-65c40e95a1f8" providerId="ADAL" clId="{B9212994-3FF9-4DB5-A00D-931B974274EF}" dt="2023-05-16T13:27:21.163" v="394" actId="1076"/>
          <ac:spMkLst>
            <pc:docMk/>
            <pc:sldMk cId="1834971103" sldId="382"/>
            <ac:spMk id="9" creationId="{07BE50C6-C577-B805-B1C0-B808823D69FF}"/>
          </ac:spMkLst>
        </pc:spChg>
        <pc:spChg chg="del">
          <ac:chgData name="Leila Scatena Raposo" userId="efd39fea-0d2b-4ae3-883f-65c40e95a1f8" providerId="ADAL" clId="{B9212994-3FF9-4DB5-A00D-931B974274EF}" dt="2023-05-16T13:27:09.204" v="393" actId="478"/>
          <ac:spMkLst>
            <pc:docMk/>
            <pc:sldMk cId="1834971103" sldId="382"/>
            <ac:spMk id="11" creationId="{A569F9DF-2D0C-536B-461B-051FE40A2B12}"/>
          </ac:spMkLst>
        </pc:spChg>
        <pc:picChg chg="mod">
          <ac:chgData name="Leila Scatena Raposo" userId="efd39fea-0d2b-4ae3-883f-65c40e95a1f8" providerId="ADAL" clId="{B9212994-3FF9-4DB5-A00D-931B974274EF}" dt="2023-05-16T13:27:21.163" v="394" actId="1076"/>
          <ac:picMkLst>
            <pc:docMk/>
            <pc:sldMk cId="1834971103" sldId="382"/>
            <ac:picMk id="8" creationId="{F61FDCF9-3D88-A435-333D-E581FB6F7A87}"/>
          </ac:picMkLst>
        </pc:picChg>
        <pc:picChg chg="mod">
          <ac:chgData name="Leila Scatena Raposo" userId="efd39fea-0d2b-4ae3-883f-65c40e95a1f8" providerId="ADAL" clId="{B9212994-3FF9-4DB5-A00D-931B974274EF}" dt="2023-05-19T10:48:17.350" v="1074" actId="1076"/>
          <ac:picMkLst>
            <pc:docMk/>
            <pc:sldMk cId="1834971103" sldId="382"/>
            <ac:picMk id="13" creationId="{36D6D46D-D6FE-6FE4-8AF8-7CD053370B4B}"/>
          </ac:picMkLst>
        </pc:picChg>
        <pc:picChg chg="del">
          <ac:chgData name="Leila Scatena Raposo" userId="efd39fea-0d2b-4ae3-883f-65c40e95a1f8" providerId="ADAL" clId="{B9212994-3FF9-4DB5-A00D-931B974274EF}" dt="2023-05-16T13:27:09.204" v="393" actId="478"/>
          <ac:picMkLst>
            <pc:docMk/>
            <pc:sldMk cId="1834971103" sldId="382"/>
            <ac:picMk id="14" creationId="{B5ACB17C-3267-870D-826E-D2943B2B2CE4}"/>
          </ac:picMkLst>
        </pc:picChg>
      </pc:sldChg>
      <pc:sldChg chg="modSp mod">
        <pc:chgData name="Leila Scatena Raposo" userId="efd39fea-0d2b-4ae3-883f-65c40e95a1f8" providerId="ADAL" clId="{B9212994-3FF9-4DB5-A00D-931B974274EF}" dt="2023-05-15T13:57:35.652" v="295" actId="1076"/>
        <pc:sldMkLst>
          <pc:docMk/>
          <pc:sldMk cId="2257022231" sldId="383"/>
        </pc:sldMkLst>
        <pc:spChg chg="mod">
          <ac:chgData name="Leila Scatena Raposo" userId="efd39fea-0d2b-4ae3-883f-65c40e95a1f8" providerId="ADAL" clId="{B9212994-3FF9-4DB5-A00D-931B974274EF}" dt="2023-05-15T13:57:13.816" v="293" actId="20577"/>
          <ac:spMkLst>
            <pc:docMk/>
            <pc:sldMk cId="2257022231" sldId="383"/>
            <ac:spMk id="8" creationId="{07DC7E6D-A618-38DF-AC9F-1520B63C9708}"/>
          </ac:spMkLst>
        </pc:spChg>
        <pc:spChg chg="mod">
          <ac:chgData name="Leila Scatena Raposo" userId="efd39fea-0d2b-4ae3-883f-65c40e95a1f8" providerId="ADAL" clId="{B9212994-3FF9-4DB5-A00D-931B974274EF}" dt="2023-05-15T13:57:35.652" v="295" actId="1076"/>
          <ac:spMkLst>
            <pc:docMk/>
            <pc:sldMk cId="2257022231" sldId="383"/>
            <ac:spMk id="18" creationId="{E6FE7C9E-6BC0-8EFB-1B09-2FAFA89F986B}"/>
          </ac:spMkLst>
        </pc:spChg>
        <pc:spChg chg="mod">
          <ac:chgData name="Leila Scatena Raposo" userId="efd39fea-0d2b-4ae3-883f-65c40e95a1f8" providerId="ADAL" clId="{B9212994-3FF9-4DB5-A00D-931B974274EF}" dt="2023-05-15T13:57:30.040" v="294" actId="1076"/>
          <ac:spMkLst>
            <pc:docMk/>
            <pc:sldMk cId="2257022231" sldId="383"/>
            <ac:spMk id="21" creationId="{1DF9B024-7973-FD98-85C6-611B0199D68D}"/>
          </ac:spMkLst>
        </pc:spChg>
      </pc:sldChg>
      <pc:sldChg chg="addSp delSp modSp mod">
        <pc:chgData name="Leila Scatena Raposo" userId="efd39fea-0d2b-4ae3-883f-65c40e95a1f8" providerId="ADAL" clId="{B9212994-3FF9-4DB5-A00D-931B974274EF}" dt="2023-05-19T10:50:00.598" v="1087"/>
        <pc:sldMkLst>
          <pc:docMk/>
          <pc:sldMk cId="2644997361" sldId="385"/>
        </pc:sldMkLst>
        <pc:spChg chg="mod">
          <ac:chgData name="Leila Scatena Raposo" userId="efd39fea-0d2b-4ae3-883f-65c40e95a1f8" providerId="ADAL" clId="{B9212994-3FF9-4DB5-A00D-931B974274EF}" dt="2023-05-18T09:28:41.211" v="395"/>
          <ac:spMkLst>
            <pc:docMk/>
            <pc:sldMk cId="2644997361" sldId="385"/>
            <ac:spMk id="2" creationId="{4BEB3A73-3786-A3B1-2EC5-9EAEFD59015D}"/>
          </ac:spMkLst>
        </pc:spChg>
        <pc:spChg chg="add del mod">
          <ac:chgData name="Leila Scatena Raposo" userId="efd39fea-0d2b-4ae3-883f-65c40e95a1f8" providerId="ADAL" clId="{B9212994-3FF9-4DB5-A00D-931B974274EF}" dt="2023-05-19T10:49:35.150" v="1086" actId="478"/>
          <ac:spMkLst>
            <pc:docMk/>
            <pc:sldMk cId="2644997361" sldId="385"/>
            <ac:spMk id="3" creationId="{2438D69E-A0E2-4CA1-A9AB-3E69038552A4}"/>
          </ac:spMkLst>
        </pc:spChg>
        <pc:spChg chg="add mod">
          <ac:chgData name="Leila Scatena Raposo" userId="efd39fea-0d2b-4ae3-883f-65c40e95a1f8" providerId="ADAL" clId="{B9212994-3FF9-4DB5-A00D-931B974274EF}" dt="2023-05-19T10:50:00.598" v="1087"/>
          <ac:spMkLst>
            <pc:docMk/>
            <pc:sldMk cId="2644997361" sldId="385"/>
            <ac:spMk id="21" creationId="{5B6AACEB-40C5-2E3B-7A3B-D5B8F87FFA98}"/>
          </ac:spMkLst>
        </pc:spChg>
        <pc:spChg chg="add mod">
          <ac:chgData name="Leila Scatena Raposo" userId="efd39fea-0d2b-4ae3-883f-65c40e95a1f8" providerId="ADAL" clId="{B9212994-3FF9-4DB5-A00D-931B974274EF}" dt="2023-05-19T10:50:00.598" v="1087"/>
          <ac:spMkLst>
            <pc:docMk/>
            <pc:sldMk cId="2644997361" sldId="385"/>
            <ac:spMk id="22" creationId="{1D3EBA48-84F8-54CB-FDF5-1AC7A050C3FD}"/>
          </ac:spMkLst>
        </pc:spChg>
        <pc:spChg chg="add mod">
          <ac:chgData name="Leila Scatena Raposo" userId="efd39fea-0d2b-4ae3-883f-65c40e95a1f8" providerId="ADAL" clId="{B9212994-3FF9-4DB5-A00D-931B974274EF}" dt="2023-05-19T10:50:00.598" v="1087"/>
          <ac:spMkLst>
            <pc:docMk/>
            <pc:sldMk cId="2644997361" sldId="385"/>
            <ac:spMk id="23" creationId="{ECC1FBCD-4DC6-DB4D-9364-EB81E5F6DB43}"/>
          </ac:spMkLst>
        </pc:spChg>
        <pc:picChg chg="add mod">
          <ac:chgData name="Leila Scatena Raposo" userId="efd39fea-0d2b-4ae3-883f-65c40e95a1f8" providerId="ADAL" clId="{B9212994-3FF9-4DB5-A00D-931B974274EF}" dt="2023-05-19T10:50:00.598" v="1087"/>
          <ac:picMkLst>
            <pc:docMk/>
            <pc:sldMk cId="2644997361" sldId="385"/>
            <ac:picMk id="18" creationId="{6FDD1400-4752-ABB4-6A6F-4DD35DC43FF7}"/>
          </ac:picMkLst>
        </pc:picChg>
        <pc:picChg chg="add mod">
          <ac:chgData name="Leila Scatena Raposo" userId="efd39fea-0d2b-4ae3-883f-65c40e95a1f8" providerId="ADAL" clId="{B9212994-3FF9-4DB5-A00D-931B974274EF}" dt="2023-05-19T10:50:00.598" v="1087"/>
          <ac:picMkLst>
            <pc:docMk/>
            <pc:sldMk cId="2644997361" sldId="385"/>
            <ac:picMk id="20" creationId="{E15C608A-92DA-6F34-50E9-C29EA2A389F1}"/>
          </ac:picMkLst>
        </pc:picChg>
        <pc:picChg chg="add mod">
          <ac:chgData name="Leila Scatena Raposo" userId="efd39fea-0d2b-4ae3-883f-65c40e95a1f8" providerId="ADAL" clId="{B9212994-3FF9-4DB5-A00D-931B974274EF}" dt="2023-05-19T10:50:00.598" v="1087"/>
          <ac:picMkLst>
            <pc:docMk/>
            <pc:sldMk cId="2644997361" sldId="385"/>
            <ac:picMk id="24" creationId="{D895CCA4-6E7E-1B34-EC02-A5428C792059}"/>
          </ac:picMkLst>
        </pc:picChg>
      </pc:sldChg>
      <pc:sldChg chg="addSp modSp mod">
        <pc:chgData name="Leila Scatena Raposo" userId="efd39fea-0d2b-4ae3-883f-65c40e95a1f8" providerId="ADAL" clId="{B9212994-3FF9-4DB5-A00D-931B974274EF}" dt="2023-05-19T10:50:53.286" v="1088"/>
        <pc:sldMkLst>
          <pc:docMk/>
          <pc:sldMk cId="816240956" sldId="386"/>
        </pc:sldMkLst>
        <pc:spChg chg="mod">
          <ac:chgData name="Leila Scatena Raposo" userId="efd39fea-0d2b-4ae3-883f-65c40e95a1f8" providerId="ADAL" clId="{B9212994-3FF9-4DB5-A00D-931B974274EF}" dt="2023-05-18T09:28:44.888" v="396"/>
          <ac:spMkLst>
            <pc:docMk/>
            <pc:sldMk cId="816240956" sldId="386"/>
            <ac:spMk id="2" creationId="{4BEB3A73-3786-A3B1-2EC5-9EAEFD59015D}"/>
          </ac:spMkLst>
        </pc:spChg>
        <pc:spChg chg="add mod">
          <ac:chgData name="Leila Scatena Raposo" userId="efd39fea-0d2b-4ae3-883f-65c40e95a1f8" providerId="ADAL" clId="{B9212994-3FF9-4DB5-A00D-931B974274EF}" dt="2023-05-19T10:50:53.286" v="1088"/>
          <ac:spMkLst>
            <pc:docMk/>
            <pc:sldMk cId="816240956" sldId="386"/>
            <ac:spMk id="3" creationId="{5F7AC069-95F9-7E25-8A5B-621910404862}"/>
          </ac:spMkLst>
        </pc:spChg>
        <pc:spChg chg="add mod">
          <ac:chgData name="Leila Scatena Raposo" userId="efd39fea-0d2b-4ae3-883f-65c40e95a1f8" providerId="ADAL" clId="{B9212994-3FF9-4DB5-A00D-931B974274EF}" dt="2023-05-19T10:50:53.286" v="1088"/>
          <ac:spMkLst>
            <pc:docMk/>
            <pc:sldMk cId="816240956" sldId="386"/>
            <ac:spMk id="19" creationId="{9058CA9C-E943-E8C8-4C2B-A769D0E4C29C}"/>
          </ac:spMkLst>
        </pc:spChg>
        <pc:spChg chg="add mod">
          <ac:chgData name="Leila Scatena Raposo" userId="efd39fea-0d2b-4ae3-883f-65c40e95a1f8" providerId="ADAL" clId="{B9212994-3FF9-4DB5-A00D-931B974274EF}" dt="2023-05-19T10:50:53.286" v="1088"/>
          <ac:spMkLst>
            <pc:docMk/>
            <pc:sldMk cId="816240956" sldId="386"/>
            <ac:spMk id="20" creationId="{E60C0684-3C29-CA40-4E03-ADF6849D6839}"/>
          </ac:spMkLst>
        </pc:spChg>
        <pc:spChg chg="add mod">
          <ac:chgData name="Leila Scatena Raposo" userId="efd39fea-0d2b-4ae3-883f-65c40e95a1f8" providerId="ADAL" clId="{B9212994-3FF9-4DB5-A00D-931B974274EF}" dt="2023-05-19T10:50:53.286" v="1088"/>
          <ac:spMkLst>
            <pc:docMk/>
            <pc:sldMk cId="816240956" sldId="386"/>
            <ac:spMk id="21" creationId="{EF3F214B-1CDA-321E-D7E6-5423FCAE042D}"/>
          </ac:spMkLst>
        </pc:spChg>
        <pc:spChg chg="add mod">
          <ac:chgData name="Leila Scatena Raposo" userId="efd39fea-0d2b-4ae3-883f-65c40e95a1f8" providerId="ADAL" clId="{B9212994-3FF9-4DB5-A00D-931B974274EF}" dt="2023-05-19T10:50:53.286" v="1088"/>
          <ac:spMkLst>
            <pc:docMk/>
            <pc:sldMk cId="816240956" sldId="386"/>
            <ac:spMk id="22" creationId="{B75C6DAD-4E31-B487-08D8-8A6A8256D7DB}"/>
          </ac:spMkLst>
        </pc:spChg>
        <pc:spChg chg="add mod">
          <ac:chgData name="Leila Scatena Raposo" userId="efd39fea-0d2b-4ae3-883f-65c40e95a1f8" providerId="ADAL" clId="{B9212994-3FF9-4DB5-A00D-931B974274EF}" dt="2023-05-19T10:50:53.286" v="1088"/>
          <ac:spMkLst>
            <pc:docMk/>
            <pc:sldMk cId="816240956" sldId="386"/>
            <ac:spMk id="23" creationId="{21C88D47-B80A-0185-17A7-A4162DC5C521}"/>
          </ac:spMkLst>
        </pc:spChg>
      </pc:sldChg>
      <pc:sldChg chg="addSp modSp mod">
        <pc:chgData name="Leila Scatena Raposo" userId="efd39fea-0d2b-4ae3-883f-65c40e95a1f8" providerId="ADAL" clId="{B9212994-3FF9-4DB5-A00D-931B974274EF}" dt="2023-05-19T10:58:05.341" v="1167" actId="1076"/>
        <pc:sldMkLst>
          <pc:docMk/>
          <pc:sldMk cId="1544495606" sldId="389"/>
        </pc:sldMkLst>
        <pc:spChg chg="add mod">
          <ac:chgData name="Leila Scatena Raposo" userId="efd39fea-0d2b-4ae3-883f-65c40e95a1f8" providerId="ADAL" clId="{B9212994-3FF9-4DB5-A00D-931B974274EF}" dt="2023-05-19T10:58:05.341" v="1167" actId="1076"/>
          <ac:spMkLst>
            <pc:docMk/>
            <pc:sldMk cId="1544495606" sldId="389"/>
            <ac:spMk id="8" creationId="{937490ED-AEFA-CD2E-BDAA-4E0063A22DA1}"/>
          </ac:spMkLst>
        </pc:spChg>
        <pc:spChg chg="add mod">
          <ac:chgData name="Leila Scatena Raposo" userId="efd39fea-0d2b-4ae3-883f-65c40e95a1f8" providerId="ADAL" clId="{B9212994-3FF9-4DB5-A00D-931B974274EF}" dt="2023-05-19T10:57:37.916" v="1161" actId="1076"/>
          <ac:spMkLst>
            <pc:docMk/>
            <pc:sldMk cId="1544495606" sldId="389"/>
            <ac:spMk id="9" creationId="{AE2ED76D-BDCE-E886-5DF0-A7F17D2D744D}"/>
          </ac:spMkLst>
        </pc:spChg>
        <pc:spChg chg="add mod">
          <ac:chgData name="Leila Scatena Raposo" userId="efd39fea-0d2b-4ae3-883f-65c40e95a1f8" providerId="ADAL" clId="{B9212994-3FF9-4DB5-A00D-931B974274EF}" dt="2023-05-19T10:57:06.459" v="1155" actId="1076"/>
          <ac:spMkLst>
            <pc:docMk/>
            <pc:sldMk cId="1544495606" sldId="389"/>
            <ac:spMk id="11" creationId="{0F5281E1-150D-3023-2FE7-0FEEDACB57E4}"/>
          </ac:spMkLst>
        </pc:spChg>
        <pc:spChg chg="add mod">
          <ac:chgData name="Leila Scatena Raposo" userId="efd39fea-0d2b-4ae3-883f-65c40e95a1f8" providerId="ADAL" clId="{B9212994-3FF9-4DB5-A00D-931B974274EF}" dt="2023-05-19T10:56:24.914" v="1148" actId="1076"/>
          <ac:spMkLst>
            <pc:docMk/>
            <pc:sldMk cId="1544495606" sldId="389"/>
            <ac:spMk id="16" creationId="{E7AE5CDC-90CF-F642-6F44-84402E8B1C27}"/>
          </ac:spMkLst>
        </pc:spChg>
      </pc:sldChg>
      <pc:sldChg chg="addSp delSp modSp mod">
        <pc:chgData name="Leila Scatena Raposo" userId="efd39fea-0d2b-4ae3-883f-65c40e95a1f8" providerId="ADAL" clId="{B9212994-3FF9-4DB5-A00D-931B974274EF}" dt="2023-05-19T11:01:12.731" v="1213" actId="478"/>
        <pc:sldMkLst>
          <pc:docMk/>
          <pc:sldMk cId="451275469" sldId="393"/>
        </pc:sldMkLst>
        <pc:spChg chg="add del mod">
          <ac:chgData name="Leila Scatena Raposo" userId="efd39fea-0d2b-4ae3-883f-65c40e95a1f8" providerId="ADAL" clId="{B9212994-3FF9-4DB5-A00D-931B974274EF}" dt="2023-05-19T11:01:12.731" v="1213" actId="478"/>
          <ac:spMkLst>
            <pc:docMk/>
            <pc:sldMk cId="451275469" sldId="393"/>
            <ac:spMk id="7" creationId="{BBFDC83A-0963-173D-2E31-5F216EACAC96}"/>
          </ac:spMkLst>
        </pc:spChg>
        <pc:spChg chg="add mod">
          <ac:chgData name="Leila Scatena Raposo" userId="efd39fea-0d2b-4ae3-883f-65c40e95a1f8" providerId="ADAL" clId="{B9212994-3FF9-4DB5-A00D-931B974274EF}" dt="2023-05-19T11:01:10.726" v="1212" actId="1076"/>
          <ac:spMkLst>
            <pc:docMk/>
            <pc:sldMk cId="451275469" sldId="393"/>
            <ac:spMk id="8" creationId="{887973EA-8626-E834-D618-0481B4361619}"/>
          </ac:spMkLst>
        </pc:spChg>
        <pc:spChg chg="add mod">
          <ac:chgData name="Leila Scatena Raposo" userId="efd39fea-0d2b-4ae3-883f-65c40e95a1f8" providerId="ADAL" clId="{B9212994-3FF9-4DB5-A00D-931B974274EF}" dt="2023-05-19T11:00:45.408" v="1206" actId="1076"/>
          <ac:spMkLst>
            <pc:docMk/>
            <pc:sldMk cId="451275469" sldId="393"/>
            <ac:spMk id="9" creationId="{49B2B534-DD44-1836-CD9F-9D585BDE5A89}"/>
          </ac:spMkLst>
        </pc:spChg>
        <pc:spChg chg="add mod">
          <ac:chgData name="Leila Scatena Raposo" userId="efd39fea-0d2b-4ae3-883f-65c40e95a1f8" providerId="ADAL" clId="{B9212994-3FF9-4DB5-A00D-931B974274EF}" dt="2023-05-19T11:00:16.819" v="1200" actId="1076"/>
          <ac:spMkLst>
            <pc:docMk/>
            <pc:sldMk cId="451275469" sldId="393"/>
            <ac:spMk id="11" creationId="{2266FEC6-3857-0A1D-A3D2-EAACA50FD004}"/>
          </ac:spMkLst>
        </pc:spChg>
      </pc:sldChg>
      <pc:sldChg chg="addSp delSp modSp mod">
        <pc:chgData name="Leila Scatena Raposo" userId="efd39fea-0d2b-4ae3-883f-65c40e95a1f8" providerId="ADAL" clId="{B9212994-3FF9-4DB5-A00D-931B974274EF}" dt="2023-05-19T11:02:40.321" v="1236" actId="478"/>
        <pc:sldMkLst>
          <pc:docMk/>
          <pc:sldMk cId="2076864260" sldId="394"/>
        </pc:sldMkLst>
        <pc:spChg chg="add del mod">
          <ac:chgData name="Leila Scatena Raposo" userId="efd39fea-0d2b-4ae3-883f-65c40e95a1f8" providerId="ADAL" clId="{B9212994-3FF9-4DB5-A00D-931B974274EF}" dt="2023-05-19T11:02:40.321" v="1236" actId="478"/>
          <ac:spMkLst>
            <pc:docMk/>
            <pc:sldMk cId="2076864260" sldId="394"/>
            <ac:spMk id="7" creationId="{789D9F0B-3E20-40C8-5E1E-3944BDD415B8}"/>
          </ac:spMkLst>
        </pc:spChg>
        <pc:spChg chg="add mod">
          <ac:chgData name="Leila Scatena Raposo" userId="efd39fea-0d2b-4ae3-883f-65c40e95a1f8" providerId="ADAL" clId="{B9212994-3FF9-4DB5-A00D-931B974274EF}" dt="2023-05-19T11:02:38.148" v="1235" actId="1076"/>
          <ac:spMkLst>
            <pc:docMk/>
            <pc:sldMk cId="2076864260" sldId="394"/>
            <ac:spMk id="8" creationId="{106FB71B-8B2E-8715-3FB6-ED993E53DEB0}"/>
          </ac:spMkLst>
        </pc:spChg>
        <pc:spChg chg="add mod">
          <ac:chgData name="Leila Scatena Raposo" userId="efd39fea-0d2b-4ae3-883f-65c40e95a1f8" providerId="ADAL" clId="{B9212994-3FF9-4DB5-A00D-931B974274EF}" dt="2023-05-19T11:02:08.627" v="1229" actId="1076"/>
          <ac:spMkLst>
            <pc:docMk/>
            <pc:sldMk cId="2076864260" sldId="394"/>
            <ac:spMk id="9" creationId="{DF4240E2-9DAF-D384-A82E-2E74A67DBE54}"/>
          </ac:spMkLst>
        </pc:spChg>
        <pc:spChg chg="add mod">
          <ac:chgData name="Leila Scatena Raposo" userId="efd39fea-0d2b-4ae3-883f-65c40e95a1f8" providerId="ADAL" clId="{B9212994-3FF9-4DB5-A00D-931B974274EF}" dt="2023-05-19T11:01:40.917" v="1223" actId="1076"/>
          <ac:spMkLst>
            <pc:docMk/>
            <pc:sldMk cId="2076864260" sldId="394"/>
            <ac:spMk id="14" creationId="{E29A0834-797C-81AE-1F96-1DF6A9FB1495}"/>
          </ac:spMkLst>
        </pc:spChg>
      </pc:sldChg>
      <pc:sldChg chg="addSp modSp mod">
        <pc:chgData name="Leila Scatena Raposo" userId="efd39fea-0d2b-4ae3-883f-65c40e95a1f8" providerId="ADAL" clId="{B9212994-3FF9-4DB5-A00D-931B974274EF}" dt="2023-05-19T11:09:42.507" v="1337" actId="1076"/>
        <pc:sldMkLst>
          <pc:docMk/>
          <pc:sldMk cId="2494641865" sldId="395"/>
        </pc:sldMkLst>
        <pc:spChg chg="add mod">
          <ac:chgData name="Leila Scatena Raposo" userId="efd39fea-0d2b-4ae3-883f-65c40e95a1f8" providerId="ADAL" clId="{B9212994-3FF9-4DB5-A00D-931B974274EF}" dt="2023-05-19T11:09:42.507" v="1337" actId="1076"/>
          <ac:spMkLst>
            <pc:docMk/>
            <pc:sldMk cId="2494641865" sldId="395"/>
            <ac:spMk id="18" creationId="{E731B395-0CF4-E72B-84B7-8A8AC2634DAD}"/>
          </ac:spMkLst>
        </pc:spChg>
        <pc:spChg chg="add mod">
          <ac:chgData name="Leila Scatena Raposo" userId="efd39fea-0d2b-4ae3-883f-65c40e95a1f8" providerId="ADAL" clId="{B9212994-3FF9-4DB5-A00D-931B974274EF}" dt="2023-05-19T11:09:18.755" v="1331" actId="1076"/>
          <ac:spMkLst>
            <pc:docMk/>
            <pc:sldMk cId="2494641865" sldId="395"/>
            <ac:spMk id="19" creationId="{6D9382DD-1994-D444-96CC-9064D15EEDDC}"/>
          </ac:spMkLst>
        </pc:spChg>
        <pc:spChg chg="add mod">
          <ac:chgData name="Leila Scatena Raposo" userId="efd39fea-0d2b-4ae3-883f-65c40e95a1f8" providerId="ADAL" clId="{B9212994-3FF9-4DB5-A00D-931B974274EF}" dt="2023-05-19T11:08:54.507" v="1325" actId="1076"/>
          <ac:spMkLst>
            <pc:docMk/>
            <pc:sldMk cId="2494641865" sldId="395"/>
            <ac:spMk id="20" creationId="{F1414F1B-0CEC-52F4-996C-730457AACD77}"/>
          </ac:spMkLst>
        </pc:spChg>
        <pc:spChg chg="add mod">
          <ac:chgData name="Leila Scatena Raposo" userId="efd39fea-0d2b-4ae3-883f-65c40e95a1f8" providerId="ADAL" clId="{B9212994-3FF9-4DB5-A00D-931B974274EF}" dt="2023-05-19T11:08:20.207" v="1317" actId="1076"/>
          <ac:spMkLst>
            <pc:docMk/>
            <pc:sldMk cId="2494641865" sldId="395"/>
            <ac:spMk id="21" creationId="{17BBE766-9229-10D6-A224-42A2E8D579E7}"/>
          </ac:spMkLst>
        </pc:spChg>
        <pc:spChg chg="add mod">
          <ac:chgData name="Leila Scatena Raposo" userId="efd39fea-0d2b-4ae3-883f-65c40e95a1f8" providerId="ADAL" clId="{B9212994-3FF9-4DB5-A00D-931B974274EF}" dt="2023-05-19T11:07:48.361" v="1310" actId="1076"/>
          <ac:spMkLst>
            <pc:docMk/>
            <pc:sldMk cId="2494641865" sldId="395"/>
            <ac:spMk id="22" creationId="{9F63A711-85E6-7345-8AD0-6192D07C8F08}"/>
          </ac:spMkLst>
        </pc:spChg>
        <pc:spChg chg="add mod">
          <ac:chgData name="Leila Scatena Raposo" userId="efd39fea-0d2b-4ae3-883f-65c40e95a1f8" providerId="ADAL" clId="{B9212994-3FF9-4DB5-A00D-931B974274EF}" dt="2023-05-19T11:07:17.823" v="1304" actId="1076"/>
          <ac:spMkLst>
            <pc:docMk/>
            <pc:sldMk cId="2494641865" sldId="395"/>
            <ac:spMk id="23" creationId="{3308CB69-7225-F3EC-F2E4-84E56F5E34C5}"/>
          </ac:spMkLst>
        </pc:spChg>
      </pc:sldChg>
      <pc:sldChg chg="modSp mod">
        <pc:chgData name="Leila Scatena Raposo" userId="efd39fea-0d2b-4ae3-883f-65c40e95a1f8" providerId="ADAL" clId="{B9212994-3FF9-4DB5-A00D-931B974274EF}" dt="2023-05-16T09:29:40.672" v="388" actId="255"/>
        <pc:sldMkLst>
          <pc:docMk/>
          <pc:sldMk cId="3411853499" sldId="400"/>
        </pc:sldMkLst>
        <pc:spChg chg="mod">
          <ac:chgData name="Leila Scatena Raposo" userId="efd39fea-0d2b-4ae3-883f-65c40e95a1f8" providerId="ADAL" clId="{B9212994-3FF9-4DB5-A00D-931B974274EF}" dt="2023-05-16T09:29:40.672" v="388" actId="255"/>
          <ac:spMkLst>
            <pc:docMk/>
            <pc:sldMk cId="3411853499" sldId="400"/>
            <ac:spMk id="22" creationId="{6D3D3D32-CADC-F936-4DEF-A5C8EC554A78}"/>
          </ac:spMkLst>
        </pc:spChg>
      </pc:sldChg>
      <pc:sldChg chg="modSp mod">
        <pc:chgData name="Leila Scatena Raposo" userId="efd39fea-0d2b-4ae3-883f-65c40e95a1f8" providerId="ADAL" clId="{B9212994-3FF9-4DB5-A00D-931B974274EF}" dt="2023-05-16T09:29:30.750" v="387" actId="255"/>
        <pc:sldMkLst>
          <pc:docMk/>
          <pc:sldMk cId="902940933" sldId="401"/>
        </pc:sldMkLst>
        <pc:spChg chg="mod">
          <ac:chgData name="Leila Scatena Raposo" userId="efd39fea-0d2b-4ae3-883f-65c40e95a1f8" providerId="ADAL" clId="{B9212994-3FF9-4DB5-A00D-931B974274EF}" dt="2023-05-16T09:29:30.750" v="387" actId="255"/>
          <ac:spMkLst>
            <pc:docMk/>
            <pc:sldMk cId="902940933" sldId="401"/>
            <ac:spMk id="22" creationId="{6D3D3D32-CADC-F936-4DEF-A5C8EC554A78}"/>
          </ac:spMkLst>
        </pc:spChg>
      </pc:sldChg>
      <pc:sldChg chg="modSp mod">
        <pc:chgData name="Leila Scatena Raposo" userId="efd39fea-0d2b-4ae3-883f-65c40e95a1f8" providerId="ADAL" clId="{B9212994-3FF9-4DB5-A00D-931B974274EF}" dt="2023-05-16T09:29:23.648" v="386" actId="255"/>
        <pc:sldMkLst>
          <pc:docMk/>
          <pc:sldMk cId="4142283883" sldId="402"/>
        </pc:sldMkLst>
        <pc:spChg chg="mod">
          <ac:chgData name="Leila Scatena Raposo" userId="efd39fea-0d2b-4ae3-883f-65c40e95a1f8" providerId="ADAL" clId="{B9212994-3FF9-4DB5-A00D-931B974274EF}" dt="2023-05-16T09:29:23.648" v="386" actId="255"/>
          <ac:spMkLst>
            <pc:docMk/>
            <pc:sldMk cId="4142283883" sldId="402"/>
            <ac:spMk id="22" creationId="{6D3D3D32-CADC-F936-4DEF-A5C8EC554A78}"/>
          </ac:spMkLst>
        </pc:spChg>
      </pc:sldChg>
      <pc:sldChg chg="modSp mod">
        <pc:chgData name="Leila Scatena Raposo" userId="efd39fea-0d2b-4ae3-883f-65c40e95a1f8" providerId="ADAL" clId="{B9212994-3FF9-4DB5-A00D-931B974274EF}" dt="2023-05-16T09:29:15.575" v="385" actId="255"/>
        <pc:sldMkLst>
          <pc:docMk/>
          <pc:sldMk cId="1020234650" sldId="403"/>
        </pc:sldMkLst>
        <pc:spChg chg="mod">
          <ac:chgData name="Leila Scatena Raposo" userId="efd39fea-0d2b-4ae3-883f-65c40e95a1f8" providerId="ADAL" clId="{B9212994-3FF9-4DB5-A00D-931B974274EF}" dt="2023-05-16T09:29:15.575" v="385" actId="255"/>
          <ac:spMkLst>
            <pc:docMk/>
            <pc:sldMk cId="1020234650" sldId="403"/>
            <ac:spMk id="22" creationId="{6D3D3D32-CADC-F936-4DEF-A5C8EC554A78}"/>
          </ac:spMkLst>
        </pc:spChg>
      </pc:sldChg>
      <pc:sldChg chg="modSp mod">
        <pc:chgData name="Leila Scatena Raposo" userId="efd39fea-0d2b-4ae3-883f-65c40e95a1f8" providerId="ADAL" clId="{B9212994-3FF9-4DB5-A00D-931B974274EF}" dt="2023-05-16T09:29:08.372" v="384" actId="255"/>
        <pc:sldMkLst>
          <pc:docMk/>
          <pc:sldMk cId="2142749622" sldId="404"/>
        </pc:sldMkLst>
        <pc:spChg chg="mod">
          <ac:chgData name="Leila Scatena Raposo" userId="efd39fea-0d2b-4ae3-883f-65c40e95a1f8" providerId="ADAL" clId="{B9212994-3FF9-4DB5-A00D-931B974274EF}" dt="2023-05-16T09:29:08.372" v="384" actId="255"/>
          <ac:spMkLst>
            <pc:docMk/>
            <pc:sldMk cId="2142749622" sldId="404"/>
            <ac:spMk id="22" creationId="{6D3D3D32-CADC-F936-4DEF-A5C8EC554A78}"/>
          </ac:spMkLst>
        </pc:spChg>
      </pc:sldChg>
      <pc:sldChg chg="modSp mod">
        <pc:chgData name="Leila Scatena Raposo" userId="efd39fea-0d2b-4ae3-883f-65c40e95a1f8" providerId="ADAL" clId="{B9212994-3FF9-4DB5-A00D-931B974274EF}" dt="2023-05-16T09:28:59.286" v="383" actId="255"/>
        <pc:sldMkLst>
          <pc:docMk/>
          <pc:sldMk cId="3585074889" sldId="405"/>
        </pc:sldMkLst>
        <pc:spChg chg="mod">
          <ac:chgData name="Leila Scatena Raposo" userId="efd39fea-0d2b-4ae3-883f-65c40e95a1f8" providerId="ADAL" clId="{B9212994-3FF9-4DB5-A00D-931B974274EF}" dt="2023-05-16T09:28:59.286" v="383" actId="255"/>
          <ac:spMkLst>
            <pc:docMk/>
            <pc:sldMk cId="3585074889" sldId="405"/>
            <ac:spMk id="22" creationId="{6D3D3D32-CADC-F936-4DEF-A5C8EC554A78}"/>
          </ac:spMkLst>
        </pc:spChg>
      </pc:sldChg>
      <pc:sldChg chg="delSp modSp mod">
        <pc:chgData name="Leila Scatena Raposo" userId="efd39fea-0d2b-4ae3-883f-65c40e95a1f8" providerId="ADAL" clId="{B9212994-3FF9-4DB5-A00D-931B974274EF}" dt="2023-05-15T13:44:51.130" v="202" actId="14100"/>
        <pc:sldMkLst>
          <pc:docMk/>
          <pc:sldMk cId="2551661847" sldId="407"/>
        </pc:sldMkLst>
        <pc:spChg chg="mod">
          <ac:chgData name="Leila Scatena Raposo" userId="efd39fea-0d2b-4ae3-883f-65c40e95a1f8" providerId="ADAL" clId="{B9212994-3FF9-4DB5-A00D-931B974274EF}" dt="2023-05-15T13:44:51.130" v="202" actId="14100"/>
          <ac:spMkLst>
            <pc:docMk/>
            <pc:sldMk cId="2551661847" sldId="407"/>
            <ac:spMk id="16" creationId="{9F4EFDA7-133A-D0FE-AF0E-96D578912D86}"/>
          </ac:spMkLst>
        </pc:spChg>
        <pc:spChg chg="del mod">
          <ac:chgData name="Leila Scatena Raposo" userId="efd39fea-0d2b-4ae3-883f-65c40e95a1f8" providerId="ADAL" clId="{B9212994-3FF9-4DB5-A00D-931B974274EF}" dt="2023-05-15T13:43:25.550" v="192" actId="478"/>
          <ac:spMkLst>
            <pc:docMk/>
            <pc:sldMk cId="2551661847" sldId="407"/>
            <ac:spMk id="17" creationId="{EE0D06DC-57D8-A987-EAE1-81F8A136D945}"/>
          </ac:spMkLst>
        </pc:spChg>
      </pc:sldChg>
      <pc:sldChg chg="addSp delSp modSp mod">
        <pc:chgData name="Leila Scatena Raposo" userId="efd39fea-0d2b-4ae3-883f-65c40e95a1f8" providerId="ADAL" clId="{B9212994-3FF9-4DB5-A00D-931B974274EF}" dt="2023-05-19T10:45:50.805" v="1039" actId="478"/>
        <pc:sldMkLst>
          <pc:docMk/>
          <pc:sldMk cId="508706887" sldId="408"/>
        </pc:sldMkLst>
        <pc:spChg chg="add del mod">
          <ac:chgData name="Leila Scatena Raposo" userId="efd39fea-0d2b-4ae3-883f-65c40e95a1f8" providerId="ADAL" clId="{B9212994-3FF9-4DB5-A00D-931B974274EF}" dt="2023-05-19T10:45:50.805" v="1039" actId="478"/>
          <ac:spMkLst>
            <pc:docMk/>
            <pc:sldMk cId="508706887" sldId="408"/>
            <ac:spMk id="18" creationId="{A2260E21-DC9A-03E1-E313-9488180106FC}"/>
          </ac:spMkLst>
        </pc:spChg>
        <pc:spChg chg="add mod">
          <ac:chgData name="Leila Scatena Raposo" userId="efd39fea-0d2b-4ae3-883f-65c40e95a1f8" providerId="ADAL" clId="{B9212994-3FF9-4DB5-A00D-931B974274EF}" dt="2023-05-19T10:45:47.361" v="1038" actId="1076"/>
          <ac:spMkLst>
            <pc:docMk/>
            <pc:sldMk cId="508706887" sldId="408"/>
            <ac:spMk id="19" creationId="{55DD8493-95B7-F542-BA4D-3833A5CA53A2}"/>
          </ac:spMkLst>
        </pc:spChg>
        <pc:spChg chg="add mod">
          <ac:chgData name="Leila Scatena Raposo" userId="efd39fea-0d2b-4ae3-883f-65c40e95a1f8" providerId="ADAL" clId="{B9212994-3FF9-4DB5-A00D-931B974274EF}" dt="2023-05-19T10:44:52.417" v="1027" actId="1076"/>
          <ac:spMkLst>
            <pc:docMk/>
            <pc:sldMk cId="508706887" sldId="408"/>
            <ac:spMk id="20" creationId="{5AC64336-4AA4-5C3C-B94F-92025BB2CF25}"/>
          </ac:spMkLst>
        </pc:spChg>
        <pc:spChg chg="add mod">
          <ac:chgData name="Leila Scatena Raposo" userId="efd39fea-0d2b-4ae3-883f-65c40e95a1f8" providerId="ADAL" clId="{B9212994-3FF9-4DB5-A00D-931B974274EF}" dt="2023-05-19T10:44:21.407" v="1021" actId="1076"/>
          <ac:spMkLst>
            <pc:docMk/>
            <pc:sldMk cId="508706887" sldId="408"/>
            <ac:spMk id="21" creationId="{D8050A99-2D95-C04E-0E83-A132F6A62929}"/>
          </ac:spMkLst>
        </pc:spChg>
        <pc:spChg chg="add mod">
          <ac:chgData name="Leila Scatena Raposo" userId="efd39fea-0d2b-4ae3-883f-65c40e95a1f8" providerId="ADAL" clId="{B9212994-3FF9-4DB5-A00D-931B974274EF}" dt="2023-05-19T10:43:53.133" v="1015" actId="1076"/>
          <ac:spMkLst>
            <pc:docMk/>
            <pc:sldMk cId="508706887" sldId="408"/>
            <ac:spMk id="22" creationId="{4F560270-4BFE-9114-1368-040124BD328A}"/>
          </ac:spMkLst>
        </pc:spChg>
        <pc:spChg chg="add mod">
          <ac:chgData name="Leila Scatena Raposo" userId="efd39fea-0d2b-4ae3-883f-65c40e95a1f8" providerId="ADAL" clId="{B9212994-3FF9-4DB5-A00D-931B974274EF}" dt="2023-05-19T10:43:20.239" v="1009" actId="1076"/>
          <ac:spMkLst>
            <pc:docMk/>
            <pc:sldMk cId="508706887" sldId="408"/>
            <ac:spMk id="23" creationId="{4FD0BF51-32EF-0F9F-8D34-FC2E3500AA9E}"/>
          </ac:spMkLst>
        </pc:spChg>
        <pc:picChg chg="add mod">
          <ac:chgData name="Leila Scatena Raposo" userId="efd39fea-0d2b-4ae3-883f-65c40e95a1f8" providerId="ADAL" clId="{B9212994-3FF9-4DB5-A00D-931B974274EF}" dt="2023-05-19T10:42:53.463" v="1004" actId="1076"/>
          <ac:picMkLst>
            <pc:docMk/>
            <pc:sldMk cId="508706887" sldId="408"/>
            <ac:picMk id="25" creationId="{F7D31CBF-670C-8E4B-C48E-7D77352A87DB}"/>
          </ac:picMkLst>
        </pc:picChg>
      </pc:sldChg>
      <pc:sldChg chg="addSp modSp mod">
        <pc:chgData name="Leila Scatena Raposo" userId="efd39fea-0d2b-4ae3-883f-65c40e95a1f8" providerId="ADAL" clId="{B9212994-3FF9-4DB5-A00D-931B974274EF}" dt="2023-05-18T19:53:43.912" v="557" actId="1076"/>
        <pc:sldMkLst>
          <pc:docMk/>
          <pc:sldMk cId="1676420097" sldId="409"/>
        </pc:sldMkLst>
        <pc:spChg chg="add mod">
          <ac:chgData name="Leila Scatena Raposo" userId="efd39fea-0d2b-4ae3-883f-65c40e95a1f8" providerId="ADAL" clId="{B9212994-3FF9-4DB5-A00D-931B974274EF}" dt="2023-05-18T19:53:43.912" v="557" actId="1076"/>
          <ac:spMkLst>
            <pc:docMk/>
            <pc:sldMk cId="1676420097" sldId="409"/>
            <ac:spMk id="4" creationId="{C271AB91-2A1D-84A5-68DF-E8F8205921E8}"/>
          </ac:spMkLst>
        </pc:spChg>
      </pc:sldChg>
      <pc:sldChg chg="addSp modSp mod">
        <pc:chgData name="Leila Scatena Raposo" userId="efd39fea-0d2b-4ae3-883f-65c40e95a1f8" providerId="ADAL" clId="{B9212994-3FF9-4DB5-A00D-931B974274EF}" dt="2023-05-19T10:12:29.159" v="690" actId="1076"/>
        <pc:sldMkLst>
          <pc:docMk/>
          <pc:sldMk cId="2547203207" sldId="411"/>
        </pc:sldMkLst>
        <pc:spChg chg="add mod">
          <ac:chgData name="Leila Scatena Raposo" userId="efd39fea-0d2b-4ae3-883f-65c40e95a1f8" providerId="ADAL" clId="{B9212994-3FF9-4DB5-A00D-931B974274EF}" dt="2023-05-19T10:12:25.167" v="689" actId="1076"/>
          <ac:spMkLst>
            <pc:docMk/>
            <pc:sldMk cId="2547203207" sldId="411"/>
            <ac:spMk id="3" creationId="{56E37BEE-4025-FC23-EA7D-1A709B0F4340}"/>
          </ac:spMkLst>
        </pc:spChg>
        <pc:spChg chg="mod">
          <ac:chgData name="Leila Scatena Raposo" userId="efd39fea-0d2b-4ae3-883f-65c40e95a1f8" providerId="ADAL" clId="{B9212994-3FF9-4DB5-A00D-931B974274EF}" dt="2023-05-15T13:00:01.914" v="36" actId="790"/>
          <ac:spMkLst>
            <pc:docMk/>
            <pc:sldMk cId="2547203207" sldId="411"/>
            <ac:spMk id="8" creationId="{02DC5630-5D60-4C16-A27A-FFCBD4D98A4A}"/>
          </ac:spMkLst>
        </pc:spChg>
        <pc:spChg chg="mod">
          <ac:chgData name="Leila Scatena Raposo" userId="efd39fea-0d2b-4ae3-883f-65c40e95a1f8" providerId="ADAL" clId="{B9212994-3FF9-4DB5-A00D-931B974274EF}" dt="2023-05-19T10:12:11.212" v="687" actId="1076"/>
          <ac:spMkLst>
            <pc:docMk/>
            <pc:sldMk cId="2547203207" sldId="411"/>
            <ac:spMk id="14" creationId="{F3CB2A60-4CB0-F35C-1309-50477BA9050B}"/>
          </ac:spMkLst>
        </pc:spChg>
        <pc:spChg chg="mod">
          <ac:chgData name="Leila Scatena Raposo" userId="efd39fea-0d2b-4ae3-883f-65c40e95a1f8" providerId="ADAL" clId="{B9212994-3FF9-4DB5-A00D-931B974274EF}" dt="2023-05-19T10:12:11.212" v="687" actId="1076"/>
          <ac:spMkLst>
            <pc:docMk/>
            <pc:sldMk cId="2547203207" sldId="411"/>
            <ac:spMk id="15" creationId="{34A27BEA-6B92-EBED-711F-CE13139B71A6}"/>
          </ac:spMkLst>
        </pc:spChg>
        <pc:spChg chg="mod">
          <ac:chgData name="Leila Scatena Raposo" userId="efd39fea-0d2b-4ae3-883f-65c40e95a1f8" providerId="ADAL" clId="{B9212994-3FF9-4DB5-A00D-931B974274EF}" dt="2023-05-19T10:12:11.212" v="687" actId="1076"/>
          <ac:spMkLst>
            <pc:docMk/>
            <pc:sldMk cId="2547203207" sldId="411"/>
            <ac:spMk id="16" creationId="{8329C845-9B7C-4129-1E4A-7481EE89FD85}"/>
          </ac:spMkLst>
        </pc:spChg>
        <pc:spChg chg="mod">
          <ac:chgData name="Leila Scatena Raposo" userId="efd39fea-0d2b-4ae3-883f-65c40e95a1f8" providerId="ADAL" clId="{B9212994-3FF9-4DB5-A00D-931B974274EF}" dt="2023-05-19T10:12:29.159" v="690" actId="1076"/>
          <ac:spMkLst>
            <pc:docMk/>
            <pc:sldMk cId="2547203207" sldId="411"/>
            <ac:spMk id="17" creationId="{5BFC065E-5E0A-929F-BA8A-AFF0F3EB0296}"/>
          </ac:spMkLst>
        </pc:spChg>
        <pc:picChg chg="mod">
          <ac:chgData name="Leila Scatena Raposo" userId="efd39fea-0d2b-4ae3-883f-65c40e95a1f8" providerId="ADAL" clId="{B9212994-3FF9-4DB5-A00D-931B974274EF}" dt="2023-05-19T10:12:11.212" v="687" actId="1076"/>
          <ac:picMkLst>
            <pc:docMk/>
            <pc:sldMk cId="2547203207" sldId="411"/>
            <ac:picMk id="5" creationId="{ED03A412-E5BA-1396-8D3E-23AAE64DCEF1}"/>
          </ac:picMkLst>
        </pc:picChg>
        <pc:picChg chg="mod">
          <ac:chgData name="Leila Scatena Raposo" userId="efd39fea-0d2b-4ae3-883f-65c40e95a1f8" providerId="ADAL" clId="{B9212994-3FF9-4DB5-A00D-931B974274EF}" dt="2023-05-19T10:12:11.212" v="687" actId="1076"/>
          <ac:picMkLst>
            <pc:docMk/>
            <pc:sldMk cId="2547203207" sldId="411"/>
            <ac:picMk id="6" creationId="{B18E8ED4-FAB2-7323-0FDC-DD991BE61170}"/>
          </ac:picMkLst>
        </pc:picChg>
        <pc:picChg chg="mod">
          <ac:chgData name="Leila Scatena Raposo" userId="efd39fea-0d2b-4ae3-883f-65c40e95a1f8" providerId="ADAL" clId="{B9212994-3FF9-4DB5-A00D-931B974274EF}" dt="2023-05-19T10:12:11.212" v="687" actId="1076"/>
          <ac:picMkLst>
            <pc:docMk/>
            <pc:sldMk cId="2547203207" sldId="411"/>
            <ac:picMk id="7" creationId="{C995F971-C379-374F-C907-4EEB00D97EC2}"/>
          </ac:picMkLst>
        </pc:picChg>
        <pc:picChg chg="mod">
          <ac:chgData name="Leila Scatena Raposo" userId="efd39fea-0d2b-4ae3-883f-65c40e95a1f8" providerId="ADAL" clId="{B9212994-3FF9-4DB5-A00D-931B974274EF}" dt="2023-05-19T10:12:11.212" v="687" actId="1076"/>
          <ac:picMkLst>
            <pc:docMk/>
            <pc:sldMk cId="2547203207" sldId="411"/>
            <ac:picMk id="13" creationId="{ABAAB462-922A-01A1-E393-E5C4006A6419}"/>
          </ac:picMkLst>
        </pc:picChg>
      </pc:sldChg>
      <pc:sldChg chg="addSp modSp mod">
        <pc:chgData name="Leila Scatena Raposo" userId="efd39fea-0d2b-4ae3-883f-65c40e95a1f8" providerId="ADAL" clId="{B9212994-3FF9-4DB5-A00D-931B974274EF}" dt="2023-05-19T10:29:02.906" v="875" actId="1076"/>
        <pc:sldMkLst>
          <pc:docMk/>
          <pc:sldMk cId="3387631480" sldId="413"/>
        </pc:sldMkLst>
        <pc:spChg chg="add mod">
          <ac:chgData name="Leila Scatena Raposo" userId="efd39fea-0d2b-4ae3-883f-65c40e95a1f8" providerId="ADAL" clId="{B9212994-3FF9-4DB5-A00D-931B974274EF}" dt="2023-05-19T10:28:51.067" v="873" actId="1076"/>
          <ac:spMkLst>
            <pc:docMk/>
            <pc:sldMk cId="3387631480" sldId="413"/>
            <ac:spMk id="4" creationId="{D8D3C72D-4987-DC65-940B-EF20A7CFDD2F}"/>
          </ac:spMkLst>
        </pc:spChg>
        <pc:spChg chg="mod">
          <ac:chgData name="Leila Scatena Raposo" userId="efd39fea-0d2b-4ae3-883f-65c40e95a1f8" providerId="ADAL" clId="{B9212994-3FF9-4DB5-A00D-931B974274EF}" dt="2023-05-19T10:27:22.320" v="855" actId="1076"/>
          <ac:spMkLst>
            <pc:docMk/>
            <pc:sldMk cId="3387631480" sldId="413"/>
            <ac:spMk id="14" creationId="{F3CB2A60-4CB0-F35C-1309-50477BA9050B}"/>
          </ac:spMkLst>
        </pc:spChg>
        <pc:spChg chg="mod">
          <ac:chgData name="Leila Scatena Raposo" userId="efd39fea-0d2b-4ae3-883f-65c40e95a1f8" providerId="ADAL" clId="{B9212994-3FF9-4DB5-A00D-931B974274EF}" dt="2023-05-19T10:29:02.906" v="875" actId="1076"/>
          <ac:spMkLst>
            <pc:docMk/>
            <pc:sldMk cId="3387631480" sldId="413"/>
            <ac:spMk id="22" creationId="{27D91F8A-BC32-38F8-BB44-FB6822488739}"/>
          </ac:spMkLst>
        </pc:spChg>
        <pc:spChg chg="mod">
          <ac:chgData name="Leila Scatena Raposo" userId="efd39fea-0d2b-4ae3-883f-65c40e95a1f8" providerId="ADAL" clId="{B9212994-3FF9-4DB5-A00D-931B974274EF}" dt="2023-05-19T10:27:31.612" v="856" actId="1076"/>
          <ac:spMkLst>
            <pc:docMk/>
            <pc:sldMk cId="3387631480" sldId="413"/>
            <ac:spMk id="23" creationId="{C4BDB593-8EFB-1B0B-5B69-B337BDFD1876}"/>
          </ac:spMkLst>
        </pc:spChg>
        <pc:spChg chg="mod">
          <ac:chgData name="Leila Scatena Raposo" userId="efd39fea-0d2b-4ae3-883f-65c40e95a1f8" providerId="ADAL" clId="{B9212994-3FF9-4DB5-A00D-931B974274EF}" dt="2023-05-19T10:27:42.944" v="857" actId="1076"/>
          <ac:spMkLst>
            <pc:docMk/>
            <pc:sldMk cId="3387631480" sldId="413"/>
            <ac:spMk id="24" creationId="{5E2EA745-DC91-645E-BA98-DC2AAD1FBDE3}"/>
          </ac:spMkLst>
        </pc:spChg>
        <pc:picChg chg="mod">
          <ac:chgData name="Leila Scatena Raposo" userId="efd39fea-0d2b-4ae3-883f-65c40e95a1f8" providerId="ADAL" clId="{B9212994-3FF9-4DB5-A00D-931B974274EF}" dt="2023-05-19T10:27:22.320" v="855" actId="1076"/>
          <ac:picMkLst>
            <pc:docMk/>
            <pc:sldMk cId="3387631480" sldId="413"/>
            <ac:picMk id="3" creationId="{FA0DC1FE-672B-9165-3822-B57E426CB5C1}"/>
          </ac:picMkLst>
        </pc:picChg>
        <pc:picChg chg="mod">
          <ac:chgData name="Leila Scatena Raposo" userId="efd39fea-0d2b-4ae3-883f-65c40e95a1f8" providerId="ADAL" clId="{B9212994-3FF9-4DB5-A00D-931B974274EF}" dt="2023-05-19T10:27:31.612" v="856" actId="1076"/>
          <ac:picMkLst>
            <pc:docMk/>
            <pc:sldMk cId="3387631480" sldId="413"/>
            <ac:picMk id="11" creationId="{4949FBEA-3DBB-0A1B-C515-AD5F5A1CF0FC}"/>
          </ac:picMkLst>
        </pc:picChg>
        <pc:picChg chg="mod">
          <ac:chgData name="Leila Scatena Raposo" userId="efd39fea-0d2b-4ae3-883f-65c40e95a1f8" providerId="ADAL" clId="{B9212994-3FF9-4DB5-A00D-931B974274EF}" dt="2023-05-19T10:28:58.063" v="874" actId="1076"/>
          <ac:picMkLst>
            <pc:docMk/>
            <pc:sldMk cId="3387631480" sldId="413"/>
            <ac:picMk id="19" creationId="{395A8657-20EB-26A4-F1E5-44656B284317}"/>
          </ac:picMkLst>
        </pc:picChg>
        <pc:picChg chg="mod">
          <ac:chgData name="Leila Scatena Raposo" userId="efd39fea-0d2b-4ae3-883f-65c40e95a1f8" providerId="ADAL" clId="{B9212994-3FF9-4DB5-A00D-931B974274EF}" dt="2023-05-19T10:27:42.944" v="857" actId="1076"/>
          <ac:picMkLst>
            <pc:docMk/>
            <pc:sldMk cId="3387631480" sldId="413"/>
            <ac:picMk id="21" creationId="{81A07C78-0744-D87E-5131-D7415C9BF6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t-BR"/>
              <a:t>Clique para editar o título Mestre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1160EA64-D806-43AC-9DF2-F8C432F32B4C}" type="datetimeFigureOut">
              <a:rPr lang="en-US" dirty="0"/>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5/22/23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583436" y="3143250"/>
            <a:ext cx="4270248" cy="25967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4F7D4976-E339-4826-83B7-FBD03F55ECF8}" type="datetimeFigureOut">
              <a:rPr lang="en-US" dirty="0"/>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pt-BR"/>
              <a:t>Clique para editar o título Mestre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t-BR"/>
              <a:t>Clique para editar o título Mestre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9" name="Date Placeholder 8"/>
          <p:cNvSpPr>
            <a:spLocks noGrp="1"/>
          </p:cNvSpPr>
          <p:nvPr>
            <p:ph type="dt" sz="half" idx="10"/>
          </p:nvPr>
        </p:nvSpPr>
        <p:spPr/>
        <p:txBody>
          <a:bodyPr/>
          <a:lstStyle/>
          <a:p>
            <a:fld id="{D1BE4249-C0D0-4B06-8692-E8BB871AF643}" type="datetimeFigureOut">
              <a:rPr lang="en-US" dirty="0"/>
              <a:t>5/22/23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5/22/23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5/22/23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F26A86AE-C57E-40EF-6E39-8767D6434F2E}"/>
              </a:ext>
            </a:extLst>
          </p:cNvPr>
          <p:cNvSpPr txBox="1">
            <a:spLocks/>
          </p:cNvSpPr>
          <p:nvPr/>
        </p:nvSpPr>
        <p:spPr bwMode="blackWhite">
          <a:xfrm>
            <a:off x="804672" y="2386744"/>
            <a:ext cx="5925310" cy="1645920"/>
          </a:xfrm>
          <a:prstGeom prst="rect">
            <a:avLst/>
          </a:prstGeom>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spcAft>
                <a:spcPts val="600"/>
              </a:spcAft>
            </a:pPr>
            <a:r>
              <a:rPr lang="en-US" dirty="0"/>
              <a:t>Unit 6</a:t>
            </a:r>
          </a:p>
        </p:txBody>
      </p:sp>
      <p:sp>
        <p:nvSpPr>
          <p:cNvPr id="11" name="Rectangle 10">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02F6F7BB-CAAD-05F2-E560-4E69405AEF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0811" y="1221174"/>
            <a:ext cx="3044952" cy="4100946"/>
          </a:xfrm>
          <a:prstGeom prst="rect">
            <a:avLst/>
          </a:prstGeom>
        </p:spPr>
      </p:pic>
    </p:spTree>
    <p:extLst>
      <p:ext uri="{BB962C8B-B14F-4D97-AF65-F5344CB8AC3E}">
        <p14:creationId xmlns:p14="http://schemas.microsoft.com/office/powerpoint/2010/main" val="74766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163989" y="5496559"/>
            <a:ext cx="6518315" cy="1864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14 MINI </a:t>
            </a:r>
            <a:r>
              <a:rPr lang="pt-BR" sz="1200" dirty="0" err="1">
                <a:solidFill>
                  <a:srgbClr val="2F2F2E"/>
                </a:solidFill>
                <a:latin typeface="Helvetica" pitchFamily="2" charset="0"/>
              </a:rPr>
              <a:t>essays</a:t>
            </a:r>
            <a:r>
              <a:rPr lang="pt-BR" sz="1200" dirty="0">
                <a:solidFill>
                  <a:srgbClr val="2F2F2E"/>
                </a:solidFill>
                <a:latin typeface="Helvetica" pitchFamily="2" charset="0"/>
              </a:rPr>
              <a:t> that prove the </a:t>
            </a:r>
            <a:r>
              <a:rPr lang="pt-BR" sz="1200" dirty="0" err="1">
                <a:solidFill>
                  <a:srgbClr val="2F2F2E"/>
                </a:solidFill>
                <a:latin typeface="Helvetica" pitchFamily="2" charset="0"/>
              </a:rPr>
              <a:t>meaning</a:t>
            </a:r>
            <a:r>
              <a:rPr lang="pt-BR" sz="1200" dirty="0">
                <a:solidFill>
                  <a:srgbClr val="2F2F2E"/>
                </a:solidFill>
                <a:latin typeface="Helvetica" pitchFamily="2" charset="0"/>
              </a:rPr>
              <a:t> of </a:t>
            </a:r>
            <a:r>
              <a:rPr lang="pt-BR" sz="1200" dirty="0" err="1">
                <a:solidFill>
                  <a:srgbClr val="2F2F2E"/>
                </a:solidFill>
                <a:latin typeface="Helvetica" pitchFamily="2" charset="0"/>
              </a:rPr>
              <a:t>love</a:t>
            </a:r>
            <a:r>
              <a:rPr lang="pt-BR" sz="1200" dirty="0">
                <a:solidFill>
                  <a:srgbClr val="2F2F2E"/>
                </a:solidFill>
                <a:latin typeface="Helvetica" pitchFamily="2" charset="0"/>
              </a:rPr>
              <a:t> in 100 words or </a:t>
            </a:r>
            <a:r>
              <a:rPr lang="pt-BR" sz="1200" dirty="0" err="1">
                <a:solidFill>
                  <a:srgbClr val="2F2F2E"/>
                </a:solidFill>
                <a:latin typeface="Helvetica" pitchFamily="2" charset="0"/>
              </a:rPr>
              <a:t>less</a:t>
            </a:r>
            <a:r>
              <a:rPr lang="pt-BR" sz="1200" dirty="0">
                <a:solidFill>
                  <a:srgbClr val="2F2F2E"/>
                </a:solidFill>
                <a:latin typeface="Helvetica" pitchFamily="2" charset="0"/>
              </a:rPr>
              <a:t>. </a:t>
            </a:r>
            <a:r>
              <a:rPr lang="pt-BR" sz="1200" b="1" dirty="0" err="1">
                <a:solidFill>
                  <a:srgbClr val="2F2F2E"/>
                </a:solidFill>
                <a:latin typeface="Helvetica" pitchFamily="2" charset="0"/>
              </a:rPr>
              <a:t>Reader's</a:t>
            </a:r>
            <a:r>
              <a:rPr lang="pt-BR" sz="1200" b="1" dirty="0">
                <a:solidFill>
                  <a:srgbClr val="2F2F2E"/>
                </a:solidFill>
                <a:latin typeface="Helvetica" pitchFamily="2" charset="0"/>
              </a:rPr>
              <a:t> </a:t>
            </a:r>
            <a:r>
              <a:rPr lang="pt-BR" sz="1200" b="1" dirty="0" err="1">
                <a:solidFill>
                  <a:srgbClr val="2F2F2E"/>
                </a:solidFill>
                <a:latin typeface="Helvetica" pitchFamily="2" charset="0"/>
              </a:rPr>
              <a:t>Digest</a:t>
            </a:r>
            <a:r>
              <a:rPr lang="pt-BR" sz="1200" dirty="0">
                <a:solidFill>
                  <a:srgbClr val="2F2F2E"/>
                </a:solidFill>
                <a:latin typeface="Helvetica" pitchFamily="2" charset="0"/>
              </a:rPr>
              <a:t>, 14 fev. 2019. Disponível em: </a:t>
            </a:r>
            <a:r>
              <a:rPr lang="pt-BR" sz="1200" dirty="0" err="1">
                <a:solidFill>
                  <a:srgbClr val="2F2F2E"/>
                </a:solidFill>
                <a:latin typeface="Helvetica" pitchFamily="2" charset="0"/>
              </a:rPr>
              <a:t>www.rd.com</a:t>
            </a:r>
            <a:r>
              <a:rPr lang="pt-BR" sz="1200" dirty="0">
                <a:solidFill>
                  <a:srgbClr val="2F2F2E"/>
                </a:solidFill>
                <a:latin typeface="Helvetica" pitchFamily="2" charset="0"/>
              </a:rPr>
              <a:t>/</a:t>
            </a:r>
            <a:r>
              <a:rPr lang="pt-BR" sz="1200" dirty="0" err="1">
                <a:solidFill>
                  <a:srgbClr val="2F2F2E"/>
                </a:solidFill>
                <a:latin typeface="Helvetica" pitchFamily="2" charset="0"/>
              </a:rPr>
              <a:t>article</a:t>
            </a:r>
            <a:r>
              <a:rPr lang="pt-BR" sz="1200" dirty="0">
                <a:solidFill>
                  <a:srgbClr val="2F2F2E"/>
                </a:solidFill>
                <a:latin typeface="Helvetica" pitchFamily="2" charset="0"/>
              </a:rPr>
              <a:t>/100-word-love-stories/. Acesso em: 16 jun. 2022.</a:t>
            </a:r>
          </a:p>
        </p:txBody>
      </p:sp>
      <p:sp>
        <p:nvSpPr>
          <p:cNvPr id="6" name="CaixaDeTexto 5">
            <a:extLst>
              <a:ext uri="{FF2B5EF4-FFF2-40B4-BE49-F238E27FC236}">
                <a16:creationId xmlns:a16="http://schemas.microsoft.com/office/drawing/2014/main" id="{33BADC9C-6C4E-C448-04B9-32CC221DE980}"/>
              </a:ext>
            </a:extLst>
          </p:cNvPr>
          <p:cNvSpPr txBox="1"/>
          <p:nvPr/>
        </p:nvSpPr>
        <p:spPr>
          <a:xfrm>
            <a:off x="5163990" y="1382286"/>
            <a:ext cx="6518315" cy="4093428"/>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A MUTUAL CALLING</a:t>
            </a:r>
          </a:p>
          <a:p>
            <a:r>
              <a:rPr lang="en-US" sz="2000" i="1" dirty="0">
                <a:solidFill>
                  <a:srgbClr val="2F2F2E"/>
                </a:solidFill>
                <a:effectLst/>
                <a:latin typeface="+mj-lt"/>
              </a:rPr>
              <a:t>by Lauren </a:t>
            </a:r>
            <a:r>
              <a:rPr lang="en-US" sz="2000" i="1" dirty="0" err="1">
                <a:solidFill>
                  <a:srgbClr val="2F2F2E"/>
                </a:solidFill>
                <a:effectLst/>
                <a:latin typeface="+mj-lt"/>
              </a:rPr>
              <a:t>Belski</a:t>
            </a:r>
            <a:r>
              <a:rPr lang="en-US" sz="2000" i="1" dirty="0">
                <a:solidFill>
                  <a:srgbClr val="2F2F2E"/>
                </a:solidFill>
                <a:effectLst/>
                <a:latin typeface="+mj-lt"/>
              </a:rPr>
              <a:t>, New York, New York</a:t>
            </a:r>
          </a:p>
          <a:p>
            <a:endParaRPr lang="en-US" sz="2000" dirty="0">
              <a:solidFill>
                <a:srgbClr val="2F2F2E"/>
              </a:solidFill>
              <a:effectLst/>
              <a:latin typeface="+mj-lt"/>
            </a:endParaRPr>
          </a:p>
          <a:p>
            <a:r>
              <a:rPr lang="en-US" sz="2000" dirty="0">
                <a:solidFill>
                  <a:srgbClr val="2F2F2E"/>
                </a:solidFill>
                <a:effectLst/>
                <a:latin typeface="+mj-lt"/>
              </a:rPr>
              <a:t>Brian and I have been married three years, but we’ve been together ten. We met as AmeriCorps volunteers on the Pine Ridge Indian Reservation in Porcupine, South Dakota – a tucked-away place with a scattered population of 1,000. He taught computers and played guitar. I taught English and wrote poetry. In the volunteer house, we courted each other by making a phone out of tin cans and a string. I still remember his voice in my ear. Automatic goose bumps. A year later, our mothers discovered we were born in the same hospital in New Jersey, 1,600 miles away.</a:t>
            </a:r>
          </a:p>
        </p:txBody>
      </p:sp>
    </p:spTree>
    <p:extLst>
      <p:ext uri="{BB962C8B-B14F-4D97-AF65-F5344CB8AC3E}">
        <p14:creationId xmlns:p14="http://schemas.microsoft.com/office/powerpoint/2010/main" val="27857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UNIT 6</a:t>
            </a:r>
          </a:p>
        </p:txBody>
      </p:sp>
      <p:pic>
        <p:nvPicPr>
          <p:cNvPr id="3" name="Imagem 2">
            <a:extLst>
              <a:ext uri="{FF2B5EF4-FFF2-40B4-BE49-F238E27FC236}">
                <a16:creationId xmlns:a16="http://schemas.microsoft.com/office/drawing/2014/main" id="{A2FE94C4-73DE-DCD2-DE1E-D12B266AB1B1}"/>
              </a:ext>
            </a:extLst>
          </p:cNvPr>
          <p:cNvPicPr>
            <a:picLocks noChangeAspect="1"/>
          </p:cNvPicPr>
          <p:nvPr/>
        </p:nvPicPr>
        <p:blipFill>
          <a:blip r:embed="rId2"/>
          <a:stretch>
            <a:fillRect/>
          </a:stretch>
        </p:blipFill>
        <p:spPr>
          <a:xfrm>
            <a:off x="5323553" y="875913"/>
            <a:ext cx="6184850" cy="1977811"/>
          </a:xfrm>
          <a:prstGeom prst="rect">
            <a:avLst/>
          </a:prstGeom>
        </p:spPr>
      </p:pic>
      <p:pic>
        <p:nvPicPr>
          <p:cNvPr id="4" name="Imagem 3">
            <a:extLst>
              <a:ext uri="{FF2B5EF4-FFF2-40B4-BE49-F238E27FC236}">
                <a16:creationId xmlns:a16="http://schemas.microsoft.com/office/drawing/2014/main" id="{BD846F96-F485-8A3C-0886-1EF1C122E799}"/>
              </a:ext>
            </a:extLst>
          </p:cNvPr>
          <p:cNvPicPr>
            <a:picLocks noChangeAspect="1"/>
          </p:cNvPicPr>
          <p:nvPr/>
        </p:nvPicPr>
        <p:blipFill>
          <a:blip r:embed="rId3"/>
          <a:stretch>
            <a:fillRect/>
          </a:stretch>
        </p:blipFill>
        <p:spPr>
          <a:xfrm>
            <a:off x="5054746" y="3289241"/>
            <a:ext cx="3218133" cy="2028094"/>
          </a:xfrm>
          <a:prstGeom prst="rect">
            <a:avLst/>
          </a:prstGeom>
        </p:spPr>
      </p:pic>
      <p:pic>
        <p:nvPicPr>
          <p:cNvPr id="5" name="Imagem 4">
            <a:extLst>
              <a:ext uri="{FF2B5EF4-FFF2-40B4-BE49-F238E27FC236}">
                <a16:creationId xmlns:a16="http://schemas.microsoft.com/office/drawing/2014/main" id="{CF2D0FFF-1215-92EE-ECE8-976544846007}"/>
              </a:ext>
            </a:extLst>
          </p:cNvPr>
          <p:cNvPicPr>
            <a:picLocks noChangeAspect="1"/>
          </p:cNvPicPr>
          <p:nvPr/>
        </p:nvPicPr>
        <p:blipFill>
          <a:blip r:embed="rId4"/>
          <a:stretch>
            <a:fillRect/>
          </a:stretch>
        </p:blipFill>
        <p:spPr>
          <a:xfrm>
            <a:off x="8573413" y="3289241"/>
            <a:ext cx="3201372" cy="2011333"/>
          </a:xfrm>
          <a:prstGeom prst="rect">
            <a:avLst/>
          </a:prstGeom>
        </p:spPr>
      </p:pic>
      <p:sp>
        <p:nvSpPr>
          <p:cNvPr id="7" name="CaixaDeTexto 6">
            <a:extLst>
              <a:ext uri="{FF2B5EF4-FFF2-40B4-BE49-F238E27FC236}">
                <a16:creationId xmlns:a16="http://schemas.microsoft.com/office/drawing/2014/main" id="{0FF3B987-E26E-F1ED-58D1-68135B3AAD8C}"/>
              </a:ext>
            </a:extLst>
          </p:cNvPr>
          <p:cNvSpPr txBox="1"/>
          <p:nvPr/>
        </p:nvSpPr>
        <p:spPr>
          <a:xfrm>
            <a:off x="5323553" y="2854998"/>
            <a:ext cx="6184849" cy="400110"/>
          </a:xfrm>
          <a:custGeom>
            <a:avLst/>
            <a:gdLst>
              <a:gd name="connsiteX0" fmla="*/ 0 w 6184849"/>
              <a:gd name="connsiteY0" fmla="*/ 0 h 400110"/>
              <a:gd name="connsiteX1" fmla="*/ 6184849 w 6184849"/>
              <a:gd name="connsiteY1" fmla="*/ 0 h 400110"/>
              <a:gd name="connsiteX2" fmla="*/ 6184849 w 6184849"/>
              <a:gd name="connsiteY2" fmla="*/ 400110 h 400110"/>
              <a:gd name="connsiteX3" fmla="*/ 0 w 6184849"/>
              <a:gd name="connsiteY3" fmla="*/ 400110 h 400110"/>
              <a:gd name="connsiteX4" fmla="*/ 0 w 618484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849" h="400110" fill="none" extrusionOk="0">
                <a:moveTo>
                  <a:pt x="0" y="0"/>
                </a:moveTo>
                <a:cubicBezTo>
                  <a:pt x="1245095" y="-49533"/>
                  <a:pt x="3799990" y="-14809"/>
                  <a:pt x="6184849" y="0"/>
                </a:cubicBezTo>
                <a:cubicBezTo>
                  <a:pt x="6167405" y="188354"/>
                  <a:pt x="6218257" y="268442"/>
                  <a:pt x="6184849" y="400110"/>
                </a:cubicBezTo>
                <a:cubicBezTo>
                  <a:pt x="3852782" y="351879"/>
                  <a:pt x="1028694" y="484565"/>
                  <a:pt x="0" y="400110"/>
                </a:cubicBezTo>
                <a:cubicBezTo>
                  <a:pt x="6807" y="313366"/>
                  <a:pt x="-28259" y="156545"/>
                  <a:pt x="0" y="0"/>
                </a:cubicBezTo>
                <a:close/>
              </a:path>
              <a:path w="6184849" h="400110" stroke="0" extrusionOk="0">
                <a:moveTo>
                  <a:pt x="0" y="0"/>
                </a:moveTo>
                <a:cubicBezTo>
                  <a:pt x="1518996" y="118645"/>
                  <a:pt x="5019073" y="116012"/>
                  <a:pt x="6184849" y="0"/>
                </a:cubicBezTo>
                <a:cubicBezTo>
                  <a:pt x="6155886" y="83683"/>
                  <a:pt x="6154740" y="323643"/>
                  <a:pt x="6184849" y="400110"/>
                </a:cubicBezTo>
                <a:cubicBezTo>
                  <a:pt x="4152828" y="534710"/>
                  <a:pt x="2378507" y="242914"/>
                  <a:pt x="0" y="400110"/>
                </a:cubicBezTo>
                <a:cubicBezTo>
                  <a:pt x="-5127" y="280748"/>
                  <a:pt x="28726" y="60435"/>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 met as AmeriCorps volunteers.</a:t>
            </a:r>
          </a:p>
        </p:txBody>
      </p:sp>
      <p:sp>
        <p:nvSpPr>
          <p:cNvPr id="9" name="CaixaDeTexto 8">
            <a:extLst>
              <a:ext uri="{FF2B5EF4-FFF2-40B4-BE49-F238E27FC236}">
                <a16:creationId xmlns:a16="http://schemas.microsoft.com/office/drawing/2014/main" id="{C17D211B-F0FE-F918-35D3-4FEFD5FA7FF8}"/>
              </a:ext>
            </a:extLst>
          </p:cNvPr>
          <p:cNvSpPr txBox="1"/>
          <p:nvPr/>
        </p:nvSpPr>
        <p:spPr>
          <a:xfrm>
            <a:off x="5054746" y="5317335"/>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 courted each other by making a phone out of tin cans and a string.</a:t>
            </a:r>
          </a:p>
        </p:txBody>
      </p:sp>
      <p:sp>
        <p:nvSpPr>
          <p:cNvPr id="11" name="CaixaDeTexto 10">
            <a:extLst>
              <a:ext uri="{FF2B5EF4-FFF2-40B4-BE49-F238E27FC236}">
                <a16:creationId xmlns:a16="http://schemas.microsoft.com/office/drawing/2014/main" id="{25B054C0-0DB4-C722-88C2-209197E56A79}"/>
              </a:ext>
            </a:extLst>
          </p:cNvPr>
          <p:cNvSpPr txBox="1"/>
          <p:nvPr/>
        </p:nvSpPr>
        <p:spPr>
          <a:xfrm>
            <a:off x="8699122" y="5334707"/>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Brian’s mothers discovered they were born in the same hospital.</a:t>
            </a:r>
          </a:p>
        </p:txBody>
      </p:sp>
      <p:sp>
        <p:nvSpPr>
          <p:cNvPr id="13" name="CaixaDeTexto 12">
            <a:extLst>
              <a:ext uri="{FF2B5EF4-FFF2-40B4-BE49-F238E27FC236}">
                <a16:creationId xmlns:a16="http://schemas.microsoft.com/office/drawing/2014/main" id="{81B7B867-FEB4-DCC2-7200-D652C571AB91}"/>
              </a:ext>
            </a:extLst>
          </p:cNvPr>
          <p:cNvSpPr txBox="1"/>
          <p:nvPr/>
        </p:nvSpPr>
        <p:spPr>
          <a:xfrm>
            <a:off x="5189780" y="210151"/>
            <a:ext cx="6518315" cy="707886"/>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A MUTUAL CALLING</a:t>
            </a:r>
          </a:p>
          <a:p>
            <a:r>
              <a:rPr lang="en-US" sz="2000" i="1" dirty="0">
                <a:solidFill>
                  <a:srgbClr val="2F2F2E"/>
                </a:solidFill>
                <a:effectLst/>
                <a:latin typeface="+mj-lt"/>
              </a:rPr>
              <a:t>by Lauren </a:t>
            </a:r>
            <a:r>
              <a:rPr lang="en-US" sz="2000" i="1" dirty="0" err="1">
                <a:solidFill>
                  <a:srgbClr val="2F2F2E"/>
                </a:solidFill>
                <a:effectLst/>
                <a:latin typeface="+mj-lt"/>
              </a:rPr>
              <a:t>Belski</a:t>
            </a:r>
            <a:r>
              <a:rPr lang="en-US" sz="2000" i="1" dirty="0">
                <a:solidFill>
                  <a:srgbClr val="2F2F2E"/>
                </a:solidFill>
                <a:effectLst/>
                <a:latin typeface="+mj-lt"/>
              </a:rPr>
              <a:t>, New York, New York</a:t>
            </a:r>
          </a:p>
        </p:txBody>
      </p:sp>
      <p:sp>
        <p:nvSpPr>
          <p:cNvPr id="6" name="CaixaDeTexto 5">
            <a:extLst>
              <a:ext uri="{FF2B5EF4-FFF2-40B4-BE49-F238E27FC236}">
                <a16:creationId xmlns:a16="http://schemas.microsoft.com/office/drawing/2014/main" id="{C6BBF783-02B8-7F1E-7757-AEF73DD0A631}"/>
              </a:ext>
            </a:extLst>
          </p:cNvPr>
          <p:cNvSpPr txBox="1"/>
          <p:nvPr/>
        </p:nvSpPr>
        <p:spPr>
          <a:xfrm rot="16200000">
            <a:off x="10274107" y="4920980"/>
            <a:ext cx="3193366" cy="246221"/>
          </a:xfrm>
          <a:prstGeom prst="rect">
            <a:avLst/>
          </a:prstGeom>
          <a:noFill/>
        </p:spPr>
        <p:txBody>
          <a:bodyPr wrap="square" rtlCol="0">
            <a:spAutoFit/>
          </a:bodyPr>
          <a:lstStyle/>
          <a:p>
            <a:r>
              <a:rPr lang="pt-BR" sz="1000" b="1" i="0" u="none" strike="noStrike" baseline="0" dirty="0">
                <a:solidFill>
                  <a:srgbClr val="2F2F2E"/>
                </a:solidFill>
                <a:latin typeface="HelveticaLTStd-Cond"/>
              </a:rPr>
              <a:t>ILUSTRAÇÕES: GALVÃO BERTAZZI</a:t>
            </a:r>
            <a:endParaRPr lang="pt-BR" sz="1000" b="1" dirty="0"/>
          </a:p>
        </p:txBody>
      </p:sp>
    </p:spTree>
    <p:extLst>
      <p:ext uri="{BB962C8B-B14F-4D97-AF65-F5344CB8AC3E}">
        <p14:creationId xmlns:p14="http://schemas.microsoft.com/office/powerpoint/2010/main" val="22250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163990" y="5167938"/>
            <a:ext cx="6518315" cy="1864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14 MINI </a:t>
            </a:r>
            <a:r>
              <a:rPr lang="pt-BR" sz="1200" dirty="0" err="1">
                <a:solidFill>
                  <a:srgbClr val="2F2F2E"/>
                </a:solidFill>
                <a:latin typeface="Helvetica" pitchFamily="2" charset="0"/>
              </a:rPr>
              <a:t>essays</a:t>
            </a:r>
            <a:r>
              <a:rPr lang="pt-BR" sz="1200" dirty="0">
                <a:solidFill>
                  <a:srgbClr val="2F2F2E"/>
                </a:solidFill>
                <a:latin typeface="Helvetica" pitchFamily="2" charset="0"/>
              </a:rPr>
              <a:t> that prove the </a:t>
            </a:r>
            <a:r>
              <a:rPr lang="pt-BR" sz="1200" dirty="0" err="1">
                <a:solidFill>
                  <a:srgbClr val="2F2F2E"/>
                </a:solidFill>
                <a:latin typeface="Helvetica" pitchFamily="2" charset="0"/>
              </a:rPr>
              <a:t>meaning</a:t>
            </a:r>
            <a:r>
              <a:rPr lang="pt-BR" sz="1200" dirty="0">
                <a:solidFill>
                  <a:srgbClr val="2F2F2E"/>
                </a:solidFill>
                <a:latin typeface="Helvetica" pitchFamily="2" charset="0"/>
              </a:rPr>
              <a:t> of </a:t>
            </a:r>
            <a:r>
              <a:rPr lang="pt-BR" sz="1200" dirty="0" err="1">
                <a:solidFill>
                  <a:srgbClr val="2F2F2E"/>
                </a:solidFill>
                <a:latin typeface="Helvetica" pitchFamily="2" charset="0"/>
              </a:rPr>
              <a:t>love</a:t>
            </a:r>
            <a:r>
              <a:rPr lang="pt-BR" sz="1200" dirty="0">
                <a:solidFill>
                  <a:srgbClr val="2F2F2E"/>
                </a:solidFill>
                <a:latin typeface="Helvetica" pitchFamily="2" charset="0"/>
              </a:rPr>
              <a:t> in 100 words or </a:t>
            </a:r>
            <a:r>
              <a:rPr lang="pt-BR" sz="1200" dirty="0" err="1">
                <a:solidFill>
                  <a:srgbClr val="2F2F2E"/>
                </a:solidFill>
                <a:latin typeface="Helvetica" pitchFamily="2" charset="0"/>
              </a:rPr>
              <a:t>less</a:t>
            </a:r>
            <a:r>
              <a:rPr lang="pt-BR" sz="1200" dirty="0">
                <a:solidFill>
                  <a:srgbClr val="2F2F2E"/>
                </a:solidFill>
                <a:latin typeface="Helvetica" pitchFamily="2" charset="0"/>
              </a:rPr>
              <a:t>. </a:t>
            </a:r>
            <a:r>
              <a:rPr lang="pt-BR" sz="1200" b="1" dirty="0" err="1">
                <a:solidFill>
                  <a:srgbClr val="2F2F2E"/>
                </a:solidFill>
                <a:latin typeface="Helvetica" pitchFamily="2" charset="0"/>
              </a:rPr>
              <a:t>Reader's</a:t>
            </a:r>
            <a:r>
              <a:rPr lang="pt-BR" sz="1200" b="1" dirty="0">
                <a:solidFill>
                  <a:srgbClr val="2F2F2E"/>
                </a:solidFill>
                <a:latin typeface="Helvetica" pitchFamily="2" charset="0"/>
              </a:rPr>
              <a:t> </a:t>
            </a:r>
            <a:r>
              <a:rPr lang="pt-BR" sz="1200" b="1" dirty="0" err="1">
                <a:solidFill>
                  <a:srgbClr val="2F2F2E"/>
                </a:solidFill>
                <a:latin typeface="Helvetica" pitchFamily="2" charset="0"/>
              </a:rPr>
              <a:t>Digest</a:t>
            </a:r>
            <a:r>
              <a:rPr lang="pt-BR" sz="1200" dirty="0">
                <a:solidFill>
                  <a:srgbClr val="2F2F2E"/>
                </a:solidFill>
                <a:latin typeface="Helvetica" pitchFamily="2" charset="0"/>
              </a:rPr>
              <a:t>, 14 fev. 2019. Disponível em: </a:t>
            </a:r>
            <a:r>
              <a:rPr lang="pt-BR" sz="1200" dirty="0" err="1">
                <a:solidFill>
                  <a:srgbClr val="2F2F2E"/>
                </a:solidFill>
                <a:latin typeface="Helvetica" pitchFamily="2" charset="0"/>
              </a:rPr>
              <a:t>www.rd.com</a:t>
            </a:r>
            <a:r>
              <a:rPr lang="pt-BR" sz="1200" dirty="0">
                <a:solidFill>
                  <a:srgbClr val="2F2F2E"/>
                </a:solidFill>
                <a:latin typeface="Helvetica" pitchFamily="2" charset="0"/>
              </a:rPr>
              <a:t>/</a:t>
            </a:r>
            <a:r>
              <a:rPr lang="pt-BR" sz="1200" dirty="0" err="1">
                <a:solidFill>
                  <a:srgbClr val="2F2F2E"/>
                </a:solidFill>
                <a:latin typeface="Helvetica" pitchFamily="2" charset="0"/>
              </a:rPr>
              <a:t>article</a:t>
            </a:r>
            <a:r>
              <a:rPr lang="pt-BR" sz="1200" dirty="0">
                <a:solidFill>
                  <a:srgbClr val="2F2F2E"/>
                </a:solidFill>
                <a:latin typeface="Helvetica" pitchFamily="2" charset="0"/>
              </a:rPr>
              <a:t>/100-word-love-stories/. Acesso em: 16 jun. 2022.</a:t>
            </a:r>
          </a:p>
        </p:txBody>
      </p:sp>
      <p:sp>
        <p:nvSpPr>
          <p:cNvPr id="6" name="CaixaDeTexto 5">
            <a:extLst>
              <a:ext uri="{FF2B5EF4-FFF2-40B4-BE49-F238E27FC236}">
                <a16:creationId xmlns:a16="http://schemas.microsoft.com/office/drawing/2014/main" id="{33BADC9C-6C4E-C448-04B9-32CC221DE980}"/>
              </a:ext>
            </a:extLst>
          </p:cNvPr>
          <p:cNvSpPr txBox="1"/>
          <p:nvPr/>
        </p:nvSpPr>
        <p:spPr>
          <a:xfrm>
            <a:off x="5163990" y="1382286"/>
            <a:ext cx="6518315" cy="3785652"/>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LOVE BOAT REUNION</a:t>
            </a:r>
          </a:p>
          <a:p>
            <a:r>
              <a:rPr lang="en-US" sz="2000" dirty="0">
                <a:solidFill>
                  <a:srgbClr val="2F2F2E"/>
                </a:solidFill>
                <a:effectLst/>
                <a:latin typeface="+mj-lt"/>
              </a:rPr>
              <a:t>by </a:t>
            </a:r>
            <a:r>
              <a:rPr lang="en-US" sz="2000" i="1" dirty="0">
                <a:solidFill>
                  <a:srgbClr val="2F2F2E"/>
                </a:solidFill>
                <a:effectLst/>
                <a:latin typeface="+mj-lt"/>
              </a:rPr>
              <a:t>Rick </a:t>
            </a:r>
            <a:r>
              <a:rPr lang="en-US" sz="2000" i="1" dirty="0" err="1">
                <a:solidFill>
                  <a:srgbClr val="2F2F2E"/>
                </a:solidFill>
                <a:effectLst/>
                <a:latin typeface="+mj-lt"/>
              </a:rPr>
              <a:t>Bennette</a:t>
            </a:r>
            <a:r>
              <a:rPr lang="en-US" sz="2000" i="1" dirty="0">
                <a:solidFill>
                  <a:srgbClr val="2F2F2E"/>
                </a:solidFill>
                <a:effectLst/>
                <a:latin typeface="+mj-lt"/>
              </a:rPr>
              <a:t>, Tequesta, Florida</a:t>
            </a:r>
          </a:p>
          <a:p>
            <a:endParaRPr lang="en-US" sz="2000" i="1" dirty="0">
              <a:solidFill>
                <a:srgbClr val="2F2F2E"/>
              </a:solidFill>
              <a:effectLst/>
              <a:latin typeface="+mj-lt"/>
            </a:endParaRPr>
          </a:p>
          <a:p>
            <a:r>
              <a:rPr lang="en-US" sz="2000" dirty="0">
                <a:solidFill>
                  <a:srgbClr val="2F2F2E"/>
                </a:solidFill>
                <a:effectLst/>
                <a:latin typeface="+mj-lt"/>
              </a:rPr>
              <a:t>The moment I met Denise aboard the Love Boat, I knew she was someone special. She became my first love, but we lived 90 miles apart. After the cruise, we maintained our love affair</a:t>
            </a:r>
          </a:p>
          <a:p>
            <a:r>
              <a:rPr lang="en-US" sz="2000" dirty="0">
                <a:solidFill>
                  <a:srgbClr val="2F2F2E"/>
                </a:solidFill>
                <a:effectLst/>
                <a:latin typeface="+mj-lt"/>
              </a:rPr>
              <a:t>through handwritten letters. Eventually, geography took its toll. We went on to separate lives, yet I thought about her quite often. Thirty years later, we reunited in Grand Central Station. I</a:t>
            </a:r>
            <a:r>
              <a:rPr lang="en-US" sz="2000" dirty="0">
                <a:solidFill>
                  <a:srgbClr val="2F2F2E"/>
                </a:solidFill>
                <a:latin typeface="+mj-lt"/>
              </a:rPr>
              <a:t> </a:t>
            </a:r>
            <a:r>
              <a:rPr lang="en-US" sz="2000" dirty="0">
                <a:solidFill>
                  <a:srgbClr val="2F2F2E"/>
                </a:solidFill>
                <a:effectLst/>
                <a:latin typeface="+mj-lt"/>
              </a:rPr>
              <a:t>hired a violinist to play our love song as we held each other for the first time in three decades. After wishing to be with her all those years apart, we finally married.</a:t>
            </a:r>
          </a:p>
        </p:txBody>
      </p:sp>
    </p:spTree>
    <p:extLst>
      <p:ext uri="{BB962C8B-B14F-4D97-AF65-F5344CB8AC3E}">
        <p14:creationId xmlns:p14="http://schemas.microsoft.com/office/powerpoint/2010/main" val="147255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UNIT 6</a:t>
            </a:r>
          </a:p>
        </p:txBody>
      </p:sp>
      <p:sp>
        <p:nvSpPr>
          <p:cNvPr id="9" name="CaixaDeTexto 8">
            <a:extLst>
              <a:ext uri="{FF2B5EF4-FFF2-40B4-BE49-F238E27FC236}">
                <a16:creationId xmlns:a16="http://schemas.microsoft.com/office/drawing/2014/main" id="{C17D211B-F0FE-F918-35D3-4FEFD5FA7FF8}"/>
              </a:ext>
            </a:extLst>
          </p:cNvPr>
          <p:cNvSpPr txBox="1"/>
          <p:nvPr/>
        </p:nvSpPr>
        <p:spPr>
          <a:xfrm>
            <a:off x="5211885" y="5592465"/>
            <a:ext cx="3092426" cy="1015663"/>
          </a:xfrm>
          <a:custGeom>
            <a:avLst/>
            <a:gdLst>
              <a:gd name="connsiteX0" fmla="*/ 0 w 3092426"/>
              <a:gd name="connsiteY0" fmla="*/ 0 h 1015663"/>
              <a:gd name="connsiteX1" fmla="*/ 3092426 w 3092426"/>
              <a:gd name="connsiteY1" fmla="*/ 0 h 1015663"/>
              <a:gd name="connsiteX2" fmla="*/ 3092426 w 3092426"/>
              <a:gd name="connsiteY2" fmla="*/ 1015663 h 1015663"/>
              <a:gd name="connsiteX3" fmla="*/ 0 w 3092426"/>
              <a:gd name="connsiteY3" fmla="*/ 1015663 h 1015663"/>
              <a:gd name="connsiteX4" fmla="*/ 0 w 3092426"/>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015663" fill="none" extrusionOk="0">
                <a:moveTo>
                  <a:pt x="0" y="0"/>
                </a:moveTo>
                <a:cubicBezTo>
                  <a:pt x="933497" y="-49533"/>
                  <a:pt x="2250835" y="-14809"/>
                  <a:pt x="3092426" y="0"/>
                </a:cubicBezTo>
                <a:cubicBezTo>
                  <a:pt x="3007178" y="249582"/>
                  <a:pt x="3173233" y="889491"/>
                  <a:pt x="3092426" y="1015663"/>
                </a:cubicBezTo>
                <a:cubicBezTo>
                  <a:pt x="2309092" y="967432"/>
                  <a:pt x="720352" y="1100118"/>
                  <a:pt x="0" y="1015663"/>
                </a:cubicBezTo>
                <a:cubicBezTo>
                  <a:pt x="46534" y="691205"/>
                  <a:pt x="35510" y="501986"/>
                  <a:pt x="0" y="0"/>
                </a:cubicBezTo>
                <a:close/>
              </a:path>
              <a:path w="3092426" h="1015663" stroke="0" extrusionOk="0">
                <a:moveTo>
                  <a:pt x="0" y="0"/>
                </a:moveTo>
                <a:cubicBezTo>
                  <a:pt x="1209327" y="118645"/>
                  <a:pt x="2234577" y="116012"/>
                  <a:pt x="3092426" y="0"/>
                </a:cubicBezTo>
                <a:cubicBezTo>
                  <a:pt x="3061312" y="243736"/>
                  <a:pt x="3032196" y="806251"/>
                  <a:pt x="3092426" y="1015663"/>
                </a:cubicBezTo>
                <a:cubicBezTo>
                  <a:pt x="2608500" y="1150263"/>
                  <a:pt x="835314" y="858467"/>
                  <a:pt x="0" y="1015663"/>
                </a:cubicBezTo>
                <a:cubicBezTo>
                  <a:pt x="-5118" y="569580"/>
                  <a:pt x="57277" y="186099"/>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reunited in Grand Central Station.</a:t>
            </a:r>
          </a:p>
        </p:txBody>
      </p:sp>
      <p:sp>
        <p:nvSpPr>
          <p:cNvPr id="11" name="CaixaDeTexto 10">
            <a:extLst>
              <a:ext uri="{FF2B5EF4-FFF2-40B4-BE49-F238E27FC236}">
                <a16:creationId xmlns:a16="http://schemas.microsoft.com/office/drawing/2014/main" id="{25B054C0-0DB4-C722-88C2-209197E56A79}"/>
              </a:ext>
            </a:extLst>
          </p:cNvPr>
          <p:cNvSpPr txBox="1"/>
          <p:nvPr/>
        </p:nvSpPr>
        <p:spPr>
          <a:xfrm>
            <a:off x="8562988" y="5888831"/>
            <a:ext cx="3092426" cy="707886"/>
          </a:xfrm>
          <a:custGeom>
            <a:avLst/>
            <a:gdLst>
              <a:gd name="connsiteX0" fmla="*/ 0 w 3092426"/>
              <a:gd name="connsiteY0" fmla="*/ 0 h 707886"/>
              <a:gd name="connsiteX1" fmla="*/ 3092426 w 3092426"/>
              <a:gd name="connsiteY1" fmla="*/ 0 h 707886"/>
              <a:gd name="connsiteX2" fmla="*/ 3092426 w 3092426"/>
              <a:gd name="connsiteY2" fmla="*/ 707886 h 707886"/>
              <a:gd name="connsiteX3" fmla="*/ 0 w 3092426"/>
              <a:gd name="connsiteY3" fmla="*/ 707886 h 707886"/>
              <a:gd name="connsiteX4" fmla="*/ 0 w 3092426"/>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707886" fill="none" extrusionOk="0">
                <a:moveTo>
                  <a:pt x="0" y="0"/>
                </a:moveTo>
                <a:cubicBezTo>
                  <a:pt x="933497" y="-49533"/>
                  <a:pt x="2250835" y="-14809"/>
                  <a:pt x="3092426" y="0"/>
                </a:cubicBezTo>
                <a:cubicBezTo>
                  <a:pt x="3089529" y="241872"/>
                  <a:pt x="3044423" y="624090"/>
                  <a:pt x="3092426" y="707886"/>
                </a:cubicBezTo>
                <a:cubicBezTo>
                  <a:pt x="2309092" y="659655"/>
                  <a:pt x="720352" y="792341"/>
                  <a:pt x="0" y="707886"/>
                </a:cubicBezTo>
                <a:cubicBezTo>
                  <a:pt x="63689" y="451632"/>
                  <a:pt x="20489" y="177244"/>
                  <a:pt x="0" y="0"/>
                </a:cubicBezTo>
                <a:close/>
              </a:path>
              <a:path w="3092426" h="707886" stroke="0" extrusionOk="0">
                <a:moveTo>
                  <a:pt x="0" y="0"/>
                </a:moveTo>
                <a:cubicBezTo>
                  <a:pt x="1209327" y="118645"/>
                  <a:pt x="2234577" y="116012"/>
                  <a:pt x="3092426" y="0"/>
                </a:cubicBezTo>
                <a:cubicBezTo>
                  <a:pt x="3049016" y="186738"/>
                  <a:pt x="3147167" y="428844"/>
                  <a:pt x="3092426" y="707886"/>
                </a:cubicBezTo>
                <a:cubicBezTo>
                  <a:pt x="2608500" y="842486"/>
                  <a:pt x="835314" y="550690"/>
                  <a:pt x="0" y="707886"/>
                </a:cubicBezTo>
                <a:cubicBezTo>
                  <a:pt x="50286" y="551974"/>
                  <a:pt x="46678" y="31663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finally married.</a:t>
            </a:r>
          </a:p>
        </p:txBody>
      </p:sp>
      <p:sp>
        <p:nvSpPr>
          <p:cNvPr id="6" name="CaixaDeTexto 5">
            <a:extLst>
              <a:ext uri="{FF2B5EF4-FFF2-40B4-BE49-F238E27FC236}">
                <a16:creationId xmlns:a16="http://schemas.microsoft.com/office/drawing/2014/main" id="{EE7A2931-499F-00F5-94D7-A69E548E91E4}"/>
              </a:ext>
            </a:extLst>
          </p:cNvPr>
          <p:cNvSpPr txBox="1"/>
          <p:nvPr/>
        </p:nvSpPr>
        <p:spPr>
          <a:xfrm>
            <a:off x="5190881" y="2742098"/>
            <a:ext cx="3092426" cy="707886"/>
          </a:xfrm>
          <a:custGeom>
            <a:avLst/>
            <a:gdLst>
              <a:gd name="connsiteX0" fmla="*/ 0 w 3092426"/>
              <a:gd name="connsiteY0" fmla="*/ 0 h 707886"/>
              <a:gd name="connsiteX1" fmla="*/ 3092426 w 3092426"/>
              <a:gd name="connsiteY1" fmla="*/ 0 h 707886"/>
              <a:gd name="connsiteX2" fmla="*/ 3092426 w 3092426"/>
              <a:gd name="connsiteY2" fmla="*/ 707886 h 707886"/>
              <a:gd name="connsiteX3" fmla="*/ 0 w 3092426"/>
              <a:gd name="connsiteY3" fmla="*/ 707886 h 707886"/>
              <a:gd name="connsiteX4" fmla="*/ 0 w 3092426"/>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707886" fill="none" extrusionOk="0">
                <a:moveTo>
                  <a:pt x="0" y="0"/>
                </a:moveTo>
                <a:cubicBezTo>
                  <a:pt x="933497" y="-49533"/>
                  <a:pt x="2250835" y="-14809"/>
                  <a:pt x="3092426" y="0"/>
                </a:cubicBezTo>
                <a:cubicBezTo>
                  <a:pt x="3089529" y="241872"/>
                  <a:pt x="3044423" y="624090"/>
                  <a:pt x="3092426" y="707886"/>
                </a:cubicBezTo>
                <a:cubicBezTo>
                  <a:pt x="2309092" y="659655"/>
                  <a:pt x="720352" y="792341"/>
                  <a:pt x="0" y="707886"/>
                </a:cubicBezTo>
                <a:cubicBezTo>
                  <a:pt x="63689" y="451632"/>
                  <a:pt x="20489" y="177244"/>
                  <a:pt x="0" y="0"/>
                </a:cubicBezTo>
                <a:close/>
              </a:path>
              <a:path w="3092426" h="707886" stroke="0" extrusionOk="0">
                <a:moveTo>
                  <a:pt x="0" y="0"/>
                </a:moveTo>
                <a:cubicBezTo>
                  <a:pt x="1209327" y="118645"/>
                  <a:pt x="2234577" y="116012"/>
                  <a:pt x="3092426" y="0"/>
                </a:cubicBezTo>
                <a:cubicBezTo>
                  <a:pt x="3049016" y="186738"/>
                  <a:pt x="3147167" y="428844"/>
                  <a:pt x="3092426" y="707886"/>
                </a:cubicBezTo>
                <a:cubicBezTo>
                  <a:pt x="2608500" y="842486"/>
                  <a:pt x="835314" y="550690"/>
                  <a:pt x="0" y="707886"/>
                </a:cubicBezTo>
                <a:cubicBezTo>
                  <a:pt x="50286" y="551974"/>
                  <a:pt x="46678" y="31663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met Denise aboard the Love Boat.</a:t>
            </a:r>
          </a:p>
        </p:txBody>
      </p:sp>
      <p:sp>
        <p:nvSpPr>
          <p:cNvPr id="8" name="CaixaDeTexto 7">
            <a:extLst>
              <a:ext uri="{FF2B5EF4-FFF2-40B4-BE49-F238E27FC236}">
                <a16:creationId xmlns:a16="http://schemas.microsoft.com/office/drawing/2014/main" id="{73AFAB52-63A8-CFA4-B4D8-1F8C047E2804}"/>
              </a:ext>
            </a:extLst>
          </p:cNvPr>
          <p:cNvSpPr txBox="1"/>
          <p:nvPr/>
        </p:nvSpPr>
        <p:spPr>
          <a:xfrm>
            <a:off x="8562988" y="2739373"/>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maintained their love</a:t>
            </a:r>
          </a:p>
          <a:p>
            <a:pPr algn="ctr"/>
            <a:r>
              <a:rPr lang="en-US" sz="2000" b="1" dirty="0"/>
              <a:t>affair through handwritten letters.</a:t>
            </a:r>
          </a:p>
        </p:txBody>
      </p:sp>
      <p:pic>
        <p:nvPicPr>
          <p:cNvPr id="13" name="Imagem 12">
            <a:extLst>
              <a:ext uri="{FF2B5EF4-FFF2-40B4-BE49-F238E27FC236}">
                <a16:creationId xmlns:a16="http://schemas.microsoft.com/office/drawing/2014/main" id="{2881983F-67C6-F871-F5D4-B94D5C1F54FC}"/>
              </a:ext>
            </a:extLst>
          </p:cNvPr>
          <p:cNvPicPr>
            <a:picLocks noChangeAspect="1"/>
          </p:cNvPicPr>
          <p:nvPr/>
        </p:nvPicPr>
        <p:blipFill>
          <a:blip r:embed="rId2"/>
          <a:stretch>
            <a:fillRect/>
          </a:stretch>
        </p:blipFill>
        <p:spPr>
          <a:xfrm>
            <a:off x="5350821" y="896971"/>
            <a:ext cx="2779164" cy="1846800"/>
          </a:xfrm>
          <a:prstGeom prst="rect">
            <a:avLst/>
          </a:prstGeom>
        </p:spPr>
      </p:pic>
      <p:pic>
        <p:nvPicPr>
          <p:cNvPr id="14" name="Imagem 13">
            <a:extLst>
              <a:ext uri="{FF2B5EF4-FFF2-40B4-BE49-F238E27FC236}">
                <a16:creationId xmlns:a16="http://schemas.microsoft.com/office/drawing/2014/main" id="{D15CB250-930A-E4AD-2C84-6C608E262E19}"/>
              </a:ext>
            </a:extLst>
          </p:cNvPr>
          <p:cNvPicPr>
            <a:picLocks noChangeAspect="1"/>
          </p:cNvPicPr>
          <p:nvPr/>
        </p:nvPicPr>
        <p:blipFill>
          <a:blip r:embed="rId3"/>
          <a:stretch>
            <a:fillRect/>
          </a:stretch>
        </p:blipFill>
        <p:spPr>
          <a:xfrm>
            <a:off x="8727398" y="896971"/>
            <a:ext cx="2763603" cy="1842402"/>
          </a:xfrm>
          <a:prstGeom prst="rect">
            <a:avLst/>
          </a:prstGeom>
        </p:spPr>
      </p:pic>
      <p:pic>
        <p:nvPicPr>
          <p:cNvPr id="15" name="Imagem 14">
            <a:extLst>
              <a:ext uri="{FF2B5EF4-FFF2-40B4-BE49-F238E27FC236}">
                <a16:creationId xmlns:a16="http://schemas.microsoft.com/office/drawing/2014/main" id="{878C0D96-8E65-CB16-9BFF-CCBD7008E7B9}"/>
              </a:ext>
            </a:extLst>
          </p:cNvPr>
          <p:cNvPicPr>
            <a:picLocks noChangeAspect="1"/>
          </p:cNvPicPr>
          <p:nvPr/>
        </p:nvPicPr>
        <p:blipFill>
          <a:blip r:embed="rId4"/>
          <a:stretch>
            <a:fillRect/>
          </a:stretch>
        </p:blipFill>
        <p:spPr>
          <a:xfrm>
            <a:off x="5376297" y="3744613"/>
            <a:ext cx="2763602" cy="1847852"/>
          </a:xfrm>
          <a:prstGeom prst="rect">
            <a:avLst/>
          </a:prstGeom>
        </p:spPr>
      </p:pic>
      <p:pic>
        <p:nvPicPr>
          <p:cNvPr id="16" name="Imagem 15">
            <a:extLst>
              <a:ext uri="{FF2B5EF4-FFF2-40B4-BE49-F238E27FC236}">
                <a16:creationId xmlns:a16="http://schemas.microsoft.com/office/drawing/2014/main" id="{F7E7973E-CF5F-44C3-C214-000D5A18B1DE}"/>
              </a:ext>
            </a:extLst>
          </p:cNvPr>
          <p:cNvPicPr>
            <a:picLocks noChangeAspect="1"/>
          </p:cNvPicPr>
          <p:nvPr/>
        </p:nvPicPr>
        <p:blipFill>
          <a:blip r:embed="rId5"/>
          <a:stretch>
            <a:fillRect/>
          </a:stretch>
        </p:blipFill>
        <p:spPr>
          <a:xfrm>
            <a:off x="8770222" y="4083169"/>
            <a:ext cx="2677956" cy="1785304"/>
          </a:xfrm>
          <a:prstGeom prst="rect">
            <a:avLst/>
          </a:prstGeom>
        </p:spPr>
      </p:pic>
      <p:sp>
        <p:nvSpPr>
          <p:cNvPr id="17" name="CaixaDeTexto 16">
            <a:extLst>
              <a:ext uri="{FF2B5EF4-FFF2-40B4-BE49-F238E27FC236}">
                <a16:creationId xmlns:a16="http://schemas.microsoft.com/office/drawing/2014/main" id="{B3D3C211-4DB1-0B46-2026-F94B4A87EA5C}"/>
              </a:ext>
            </a:extLst>
          </p:cNvPr>
          <p:cNvSpPr txBox="1"/>
          <p:nvPr/>
        </p:nvSpPr>
        <p:spPr>
          <a:xfrm>
            <a:off x="5163990" y="186360"/>
            <a:ext cx="6518315" cy="707886"/>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LOVE BOAT REUNION</a:t>
            </a:r>
          </a:p>
          <a:p>
            <a:r>
              <a:rPr lang="en-US" sz="2000" dirty="0">
                <a:solidFill>
                  <a:srgbClr val="2F2F2E"/>
                </a:solidFill>
                <a:effectLst/>
                <a:latin typeface="+mj-lt"/>
              </a:rPr>
              <a:t>by </a:t>
            </a:r>
            <a:r>
              <a:rPr lang="en-US" sz="2000" i="1" dirty="0">
                <a:solidFill>
                  <a:srgbClr val="2F2F2E"/>
                </a:solidFill>
                <a:effectLst/>
                <a:latin typeface="+mj-lt"/>
              </a:rPr>
              <a:t>Rick </a:t>
            </a:r>
            <a:r>
              <a:rPr lang="en-US" sz="2000" i="1" dirty="0" err="1">
                <a:solidFill>
                  <a:srgbClr val="2F2F2E"/>
                </a:solidFill>
                <a:effectLst/>
                <a:latin typeface="+mj-lt"/>
              </a:rPr>
              <a:t>Bennette</a:t>
            </a:r>
            <a:r>
              <a:rPr lang="en-US" sz="2000" i="1" dirty="0">
                <a:solidFill>
                  <a:srgbClr val="2F2F2E"/>
                </a:solidFill>
                <a:effectLst/>
                <a:latin typeface="+mj-lt"/>
              </a:rPr>
              <a:t>, Tequesta, Florida</a:t>
            </a:r>
          </a:p>
        </p:txBody>
      </p:sp>
      <p:sp>
        <p:nvSpPr>
          <p:cNvPr id="3" name="CaixaDeTexto 2">
            <a:extLst>
              <a:ext uri="{FF2B5EF4-FFF2-40B4-BE49-F238E27FC236}">
                <a16:creationId xmlns:a16="http://schemas.microsoft.com/office/drawing/2014/main" id="{E94C956E-4F5A-56B2-6289-2B8B1D8134E9}"/>
              </a:ext>
            </a:extLst>
          </p:cNvPr>
          <p:cNvSpPr txBox="1"/>
          <p:nvPr/>
        </p:nvSpPr>
        <p:spPr>
          <a:xfrm rot="16200000">
            <a:off x="10136091" y="4852710"/>
            <a:ext cx="3193366" cy="246221"/>
          </a:xfrm>
          <a:prstGeom prst="rect">
            <a:avLst/>
          </a:prstGeom>
          <a:noFill/>
        </p:spPr>
        <p:txBody>
          <a:bodyPr wrap="square" rtlCol="0">
            <a:spAutoFit/>
          </a:bodyPr>
          <a:lstStyle/>
          <a:p>
            <a:r>
              <a:rPr lang="pt-BR" sz="1000" b="1" i="0" u="none" strike="noStrike" baseline="0" dirty="0">
                <a:solidFill>
                  <a:srgbClr val="2F2F2E"/>
                </a:solidFill>
                <a:latin typeface="HelveticaLTStd-Cond"/>
              </a:rPr>
              <a:t>ILUSTRAÇÕES: GALVÃO BERTAZZI</a:t>
            </a:r>
            <a:endParaRPr lang="pt-BR" sz="1000" b="1" dirty="0"/>
          </a:p>
        </p:txBody>
      </p:sp>
    </p:spTree>
    <p:extLst>
      <p:ext uri="{BB962C8B-B14F-4D97-AF65-F5344CB8AC3E}">
        <p14:creationId xmlns:p14="http://schemas.microsoft.com/office/powerpoint/2010/main" val="11434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25" name="Título 1">
            <a:extLst>
              <a:ext uri="{FF2B5EF4-FFF2-40B4-BE49-F238E27FC236}">
                <a16:creationId xmlns:a16="http://schemas.microsoft.com/office/drawing/2014/main" id="{00CD555E-2B31-7964-5897-E453C037586F}"/>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Simple past (irregular verbs)</a:t>
            </a:r>
          </a:p>
        </p:txBody>
      </p:sp>
      <p:grpSp>
        <p:nvGrpSpPr>
          <p:cNvPr id="26" name="Agrupar 25">
            <a:extLst>
              <a:ext uri="{FF2B5EF4-FFF2-40B4-BE49-F238E27FC236}">
                <a16:creationId xmlns:a16="http://schemas.microsoft.com/office/drawing/2014/main" id="{D1E047A2-34BE-4518-E20C-89A91183322E}"/>
              </a:ext>
            </a:extLst>
          </p:cNvPr>
          <p:cNvGrpSpPr/>
          <p:nvPr/>
        </p:nvGrpSpPr>
        <p:grpSpPr>
          <a:xfrm>
            <a:off x="460852" y="4125349"/>
            <a:ext cx="3546589" cy="2089184"/>
            <a:chOff x="474502" y="2893601"/>
            <a:chExt cx="3546589" cy="2089184"/>
          </a:xfrm>
        </p:grpSpPr>
        <p:sp>
          <p:nvSpPr>
            <p:cNvPr id="27" name="CaixaDeTexto 26">
              <a:extLst>
                <a:ext uri="{FF2B5EF4-FFF2-40B4-BE49-F238E27FC236}">
                  <a16:creationId xmlns:a16="http://schemas.microsoft.com/office/drawing/2014/main" id="{C4F12C82-E628-BB14-D3D4-57BE86360AC0}"/>
                </a:ext>
              </a:extLst>
            </p:cNvPr>
            <p:cNvSpPr txBox="1"/>
            <p:nvPr/>
          </p:nvSpPr>
          <p:spPr>
            <a:xfrm>
              <a:off x="649740" y="3351569"/>
              <a:ext cx="3371351" cy="1631216"/>
            </a:xfrm>
            <a:custGeom>
              <a:avLst/>
              <a:gdLst>
                <a:gd name="connsiteX0" fmla="*/ 0 w 3371351"/>
                <a:gd name="connsiteY0" fmla="*/ 0 h 1631216"/>
                <a:gd name="connsiteX1" fmla="*/ 3371351 w 3371351"/>
                <a:gd name="connsiteY1" fmla="*/ 0 h 1631216"/>
                <a:gd name="connsiteX2" fmla="*/ 3371351 w 3371351"/>
                <a:gd name="connsiteY2" fmla="*/ 1631216 h 1631216"/>
                <a:gd name="connsiteX3" fmla="*/ 0 w 3371351"/>
                <a:gd name="connsiteY3" fmla="*/ 1631216 h 1631216"/>
                <a:gd name="connsiteX4" fmla="*/ 0 w 3371351"/>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51" h="1631216" fill="none" extrusionOk="0">
                  <a:moveTo>
                    <a:pt x="0" y="0"/>
                  </a:moveTo>
                  <a:cubicBezTo>
                    <a:pt x="670277" y="-49533"/>
                    <a:pt x="1856627" y="-14809"/>
                    <a:pt x="3371351" y="0"/>
                  </a:cubicBezTo>
                  <a:cubicBezTo>
                    <a:pt x="3341178" y="683410"/>
                    <a:pt x="3501414" y="853905"/>
                    <a:pt x="3371351" y="1631216"/>
                  </a:cubicBezTo>
                  <a:cubicBezTo>
                    <a:pt x="1944128" y="1582985"/>
                    <a:pt x="1660230" y="1715671"/>
                    <a:pt x="0" y="1631216"/>
                  </a:cubicBezTo>
                  <a:cubicBezTo>
                    <a:pt x="52306" y="936493"/>
                    <a:pt x="-35816" y="351411"/>
                    <a:pt x="0" y="0"/>
                  </a:cubicBezTo>
                  <a:close/>
                </a:path>
                <a:path w="3371351" h="1631216" stroke="0" extrusionOk="0">
                  <a:moveTo>
                    <a:pt x="0" y="0"/>
                  </a:moveTo>
                  <a:cubicBezTo>
                    <a:pt x="1101385" y="118645"/>
                    <a:pt x="2553488" y="116012"/>
                    <a:pt x="3371351" y="0"/>
                  </a:cubicBezTo>
                  <a:cubicBezTo>
                    <a:pt x="3339709" y="320625"/>
                    <a:pt x="3399167" y="1228454"/>
                    <a:pt x="3371351" y="1631216"/>
                  </a:cubicBezTo>
                  <a:cubicBezTo>
                    <a:pt x="2262923" y="1765816"/>
                    <a:pt x="1003958" y="1474020"/>
                    <a:pt x="0" y="1631216"/>
                  </a:cubicBezTo>
                  <a:cubicBezTo>
                    <a:pt x="-27276" y="1257373"/>
                    <a:pt x="24246" y="171394"/>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Para ajudar você na fixação de verbos regulares e irregulares</a:t>
              </a:r>
            </a:p>
            <a:p>
              <a:r>
                <a:rPr lang="pt-BR" sz="2000" dirty="0"/>
                <a:t>no </a:t>
              </a:r>
              <a:r>
                <a:rPr lang="pt-BR" sz="2000" i="1" dirty="0"/>
                <a:t>simple past</a:t>
              </a:r>
              <a:r>
                <a:rPr lang="pt-BR" sz="2000" dirty="0"/>
                <a:t>, organize-os em uma tabela como as apresentadas aqui.</a:t>
              </a:r>
            </a:p>
          </p:txBody>
        </p:sp>
        <p:sp>
          <p:nvSpPr>
            <p:cNvPr id="28" name="Pentágono 27">
              <a:extLst>
                <a:ext uri="{FF2B5EF4-FFF2-40B4-BE49-F238E27FC236}">
                  <a16:creationId xmlns:a16="http://schemas.microsoft.com/office/drawing/2014/main" id="{13F5F03C-B057-0DC2-8DBB-3FA6BCD8F370}"/>
                </a:ext>
              </a:extLst>
            </p:cNvPr>
            <p:cNvSpPr/>
            <p:nvPr/>
          </p:nvSpPr>
          <p:spPr>
            <a:xfrm rot="21338555">
              <a:off x="474502" y="2893601"/>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pic>
        <p:nvPicPr>
          <p:cNvPr id="5" name="Imagem 4" descr="Tabela&#10;&#10;Descrição gerada automaticamente">
            <a:extLst>
              <a:ext uri="{FF2B5EF4-FFF2-40B4-BE49-F238E27FC236}">
                <a16:creationId xmlns:a16="http://schemas.microsoft.com/office/drawing/2014/main" id="{1DE5184C-FDFC-5E08-41CC-2753C14617E4}"/>
              </a:ext>
            </a:extLst>
          </p:cNvPr>
          <p:cNvPicPr>
            <a:picLocks noChangeAspect="1"/>
          </p:cNvPicPr>
          <p:nvPr/>
        </p:nvPicPr>
        <p:blipFill>
          <a:blip r:embed="rId2"/>
          <a:stretch>
            <a:fillRect/>
          </a:stretch>
        </p:blipFill>
        <p:spPr>
          <a:xfrm>
            <a:off x="5104206" y="1147756"/>
            <a:ext cx="6714929" cy="1745567"/>
          </a:xfrm>
          <a:prstGeom prst="rect">
            <a:avLst/>
          </a:prstGeom>
        </p:spPr>
      </p:pic>
      <p:pic>
        <p:nvPicPr>
          <p:cNvPr id="7" name="Imagem 6" descr="Tabela&#10;&#10;Descrição gerada automaticamente">
            <a:extLst>
              <a:ext uri="{FF2B5EF4-FFF2-40B4-BE49-F238E27FC236}">
                <a16:creationId xmlns:a16="http://schemas.microsoft.com/office/drawing/2014/main" id="{91111831-BFF4-F39C-D80F-CA431ED16778}"/>
              </a:ext>
            </a:extLst>
          </p:cNvPr>
          <p:cNvPicPr>
            <a:picLocks noChangeAspect="1"/>
          </p:cNvPicPr>
          <p:nvPr/>
        </p:nvPicPr>
        <p:blipFill>
          <a:blip r:embed="rId3"/>
          <a:stretch>
            <a:fillRect/>
          </a:stretch>
        </p:blipFill>
        <p:spPr>
          <a:xfrm>
            <a:off x="5098514" y="3429000"/>
            <a:ext cx="6730653" cy="2248793"/>
          </a:xfrm>
          <a:prstGeom prst="rect">
            <a:avLst/>
          </a:prstGeom>
        </p:spPr>
      </p:pic>
    </p:spTree>
    <p:extLst>
      <p:ext uri="{BB962C8B-B14F-4D97-AF65-F5344CB8AC3E}">
        <p14:creationId xmlns:p14="http://schemas.microsoft.com/office/powerpoint/2010/main" val="3595258102"/>
      </p:ext>
    </p:extLst>
  </p:cSld>
  <p:clrMapOvr>
    <a:masterClrMapping/>
  </p:clrMapOvr>
</p:sld>
</file>

<file path=ppt/theme/theme1.xml><?xml version="1.0" encoding="utf-8"?>
<a:theme xmlns:a="http://schemas.openxmlformats.org/drawingml/2006/main" name="Pacot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{8D364E9C-1F0B-F846-84E9-637D6A43EDEA}tf10001120</Template>
  <TotalTime>7797</TotalTime>
  <Words>480</Words>
  <Application>Microsoft Macintosh PowerPoint</Application>
  <PresentationFormat>Widescreen</PresentationFormat>
  <Paragraphs>35</Paragraphs>
  <Slides>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Arial</vt:lpstr>
      <vt:lpstr>Gill Sans MT</vt:lpstr>
      <vt:lpstr>Helvetica</vt:lpstr>
      <vt:lpstr>HelveticaLTStd-Cond</vt:lpstr>
      <vt:lpstr>Pacote</vt:lpstr>
      <vt:lpstr>Apresentação do PowerPoint</vt:lpstr>
      <vt:lpstr>UNIT 6</vt:lpstr>
      <vt:lpstr>UNIT 6</vt:lpstr>
      <vt:lpstr>UNIT 6</vt:lpstr>
      <vt:lpstr>UNIT 6</vt:lpstr>
      <vt:lpstr>UNIT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inglesa</dc:title>
  <dc:creator>Claudio Franco</dc:creator>
  <cp:lastModifiedBy>Claudio Franco</cp:lastModifiedBy>
  <cp:revision>50</cp:revision>
  <dcterms:created xsi:type="dcterms:W3CDTF">2023-05-08T13:05:16Z</dcterms:created>
  <dcterms:modified xsi:type="dcterms:W3CDTF">2023-05-22T08:52:33Z</dcterms:modified>
</cp:coreProperties>
</file>