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412" r:id="rId3"/>
    <p:sldId id="350" r:id="rId4"/>
    <p:sldId id="374" r:id="rId5"/>
    <p:sldId id="375" r:id="rId6"/>
    <p:sldId id="376" r:id="rId7"/>
    <p:sldId id="41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12994-3FF9-4DB5-A00D-931B974274EF}" v="408" dt="2023-05-19T11:06:1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92"/>
    <p:restoredTop sz="96341"/>
  </p:normalViewPr>
  <p:slideViewPr>
    <p:cSldViewPr snapToGrid="0">
      <p:cViewPr varScale="1">
        <p:scale>
          <a:sx n="80" d="100"/>
          <a:sy n="80" d="100"/>
        </p:scale>
        <p:origin x="200" y="2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B9212994-3FF9-4DB5-A00D-931B974274EF}"/>
    <pc:docChg chg="undo redo custSel modSld">
      <pc:chgData name="Leila Scatena Raposo" userId="efd39fea-0d2b-4ae3-883f-65c40e95a1f8" providerId="ADAL" clId="{B9212994-3FF9-4DB5-A00D-931B974274EF}" dt="2023-05-19T11:09:42.507" v="1337" actId="1076"/>
      <pc:docMkLst>
        <pc:docMk/>
      </pc:docMkLst>
      <pc:sldChg chg="addSp delSp modSp mod">
        <pc:chgData name="Leila Scatena Raposo" userId="efd39fea-0d2b-4ae3-883f-65c40e95a1f8" providerId="ADAL" clId="{B9212994-3FF9-4DB5-A00D-931B974274EF}" dt="2023-05-15T12:40:32.470" v="4" actId="1076"/>
        <pc:sldMkLst>
          <pc:docMk/>
          <pc:sldMk cId="717265017" sldId="258"/>
        </pc:sldMkLst>
        <pc:picChg chg="del mod">
          <ac:chgData name="Leila Scatena Raposo" userId="efd39fea-0d2b-4ae3-883f-65c40e95a1f8" providerId="ADAL" clId="{B9212994-3FF9-4DB5-A00D-931B974274EF}" dt="2023-05-15T12:40:29.492" v="2" actId="478"/>
          <ac:picMkLst>
            <pc:docMk/>
            <pc:sldMk cId="717265017" sldId="258"/>
            <ac:picMk id="4" creationId="{D6556A5F-375E-1621-CB5B-1AD1078FBF17}"/>
          </ac:picMkLst>
        </pc:picChg>
        <pc:picChg chg="add mod">
          <ac:chgData name="Leila Scatena Raposo" userId="efd39fea-0d2b-4ae3-883f-65c40e95a1f8" providerId="ADAL" clId="{B9212994-3FF9-4DB5-A00D-931B974274EF}" dt="2023-05-15T12:40:32.470" v="4" actId="1076"/>
          <ac:picMkLst>
            <pc:docMk/>
            <pc:sldMk cId="717265017" sldId="258"/>
            <ac:picMk id="6" creationId="{4ED8E772-5E20-D0F6-43A4-389C33E3FBA2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2:49:11.922" v="16" actId="1076"/>
        <pc:sldMkLst>
          <pc:docMk/>
          <pc:sldMk cId="1940239827" sldId="264"/>
        </pc:sldMkLst>
        <pc:spChg chg="mod">
          <ac:chgData name="Leila Scatena Raposo" userId="efd39fea-0d2b-4ae3-883f-65c40e95a1f8" providerId="ADAL" clId="{B9212994-3FF9-4DB5-A00D-931B974274EF}" dt="2023-05-15T12:46:41.612" v="8" actId="790"/>
          <ac:spMkLst>
            <pc:docMk/>
            <pc:sldMk cId="1940239827" sldId="264"/>
            <ac:spMk id="17" creationId="{DEA77C23-DBAC-128E-1A58-B3F3F8D985D8}"/>
          </ac:spMkLst>
        </pc:spChg>
        <pc:picChg chg="add del mod">
          <ac:chgData name="Leila Scatena Raposo" userId="efd39fea-0d2b-4ae3-883f-65c40e95a1f8" providerId="ADAL" clId="{B9212994-3FF9-4DB5-A00D-931B974274EF}" dt="2023-05-15T12:48:36.444" v="13" actId="478"/>
          <ac:picMkLst>
            <pc:docMk/>
            <pc:sldMk cId="1940239827" sldId="264"/>
            <ac:picMk id="4" creationId="{C9280C0D-C4FA-B9B1-4D6D-2ABDFD6E5CEE}"/>
          </ac:picMkLst>
        </pc:picChg>
        <pc:picChg chg="add mod">
          <ac:chgData name="Leila Scatena Raposo" userId="efd39fea-0d2b-4ae3-883f-65c40e95a1f8" providerId="ADAL" clId="{B9212994-3FF9-4DB5-A00D-931B974274EF}" dt="2023-05-15T12:49:11.922" v="16" actId="1076"/>
          <ac:picMkLst>
            <pc:docMk/>
            <pc:sldMk cId="1940239827" sldId="264"/>
            <ac:picMk id="7" creationId="{0F4D2C0A-4D34-85D4-AAF6-08FD6D8B3620}"/>
          </ac:picMkLst>
        </pc:picChg>
        <pc:picChg chg="del mod">
          <ac:chgData name="Leila Scatena Raposo" userId="efd39fea-0d2b-4ae3-883f-65c40e95a1f8" providerId="ADAL" clId="{B9212994-3FF9-4DB5-A00D-931B974274EF}" dt="2023-05-15T12:48:21.210" v="10" actId="478"/>
          <ac:picMkLst>
            <pc:docMk/>
            <pc:sldMk cId="1940239827" sldId="264"/>
            <ac:picMk id="13" creationId="{C8265FE4-2BCA-E3A8-EC8A-1851D31980AC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14:03.825" v="705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B9212994-3FF9-4DB5-A00D-931B974274EF}" dt="2023-05-19T10:14:03.825" v="705" actId="1076"/>
          <ac:spMkLst>
            <pc:docMk/>
            <pc:sldMk cId="4207755101" sldId="270"/>
            <ac:spMk id="3" creationId="{77999661-0667-DD71-D035-7F4FC9EC63F0}"/>
          </ac:spMkLst>
        </pc:spChg>
        <pc:picChg chg="mod">
          <ac:chgData name="Leila Scatena Raposo" userId="efd39fea-0d2b-4ae3-883f-65c40e95a1f8" providerId="ADAL" clId="{B9212994-3FF9-4DB5-A00D-931B974274EF}" dt="2023-05-15T13:00:21.116" v="37" actId="1076"/>
          <ac:picMkLst>
            <pc:docMk/>
            <pc:sldMk cId="4207755101" sldId="270"/>
            <ac:picMk id="11" creationId="{D89EA484-432A-4C23-1C92-7C68AD055B92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21:32.558" v="149" actId="790"/>
        <pc:sldMkLst>
          <pc:docMk/>
          <pc:sldMk cId="278571072" sldId="271"/>
        </pc:sldMkLst>
        <pc:spChg chg="mod">
          <ac:chgData name="Leila Scatena Raposo" userId="efd39fea-0d2b-4ae3-883f-65c40e95a1f8" providerId="ADAL" clId="{B9212994-3FF9-4DB5-A00D-931B974274EF}" dt="2023-05-15T13:21:32.558" v="149" actId="790"/>
          <ac:spMkLst>
            <pc:docMk/>
            <pc:sldMk cId="278571072" sldId="271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4:41.892" v="711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B9212994-3FF9-4DB5-A00D-931B974274EF}" dt="2023-05-19T10:14:41.892" v="711" actId="1076"/>
          <ac:spMkLst>
            <pc:docMk/>
            <pc:sldMk cId="4279154645" sldId="274"/>
            <ac:spMk id="3" creationId="{FC1CA0AD-445B-E3B8-CAD7-B1FA86B89509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5:54.551" v="946" actId="1076"/>
        <pc:sldMkLst>
          <pc:docMk/>
          <pc:sldMk cId="1182630997" sldId="277"/>
        </pc:sldMkLst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3" creationId="{2694F45D-3BAD-3E00-B323-D959E3343135}"/>
          </ac:spMkLst>
        </pc:spChg>
        <pc:spChg chg="mod">
          <ac:chgData name="Leila Scatena Raposo" userId="efd39fea-0d2b-4ae3-883f-65c40e95a1f8" providerId="ADAL" clId="{B9212994-3FF9-4DB5-A00D-931B974274EF}" dt="2023-05-19T10:32:30.843" v="902" actId="1076"/>
          <ac:spMkLst>
            <pc:docMk/>
            <pc:sldMk cId="1182630997" sldId="277"/>
            <ac:spMk id="4" creationId="{70199334-8A59-2A06-7F16-45518F210294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5" creationId="{07485063-5B09-D63C-0C62-D0A905815580}"/>
          </ac:spMkLst>
        </pc:spChg>
        <pc:spChg chg="add mod">
          <ac:chgData name="Leila Scatena Raposo" userId="efd39fea-0d2b-4ae3-883f-65c40e95a1f8" providerId="ADAL" clId="{B9212994-3FF9-4DB5-A00D-931B974274EF}" dt="2023-05-19T10:35:54.551" v="946" actId="1076"/>
          <ac:spMkLst>
            <pc:docMk/>
            <pc:sldMk cId="1182630997" sldId="277"/>
            <ac:spMk id="6" creationId="{03E1A462-CF08-1EF0-C4D4-EC5EFED00A84}"/>
          </ac:spMkLst>
        </pc:spChg>
        <pc:spChg chg="add mod">
          <ac:chgData name="Leila Scatena Raposo" userId="efd39fea-0d2b-4ae3-883f-65c40e95a1f8" providerId="ADAL" clId="{B9212994-3FF9-4DB5-A00D-931B974274EF}" dt="2023-05-19T10:35:28.124" v="940" actId="1076"/>
          <ac:spMkLst>
            <pc:docMk/>
            <pc:sldMk cId="1182630997" sldId="277"/>
            <ac:spMk id="7" creationId="{6951D198-A754-CD9C-3B98-F96B2EC15C8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8" creationId="{7317211F-6C6E-D651-CA34-34059C3496A8}"/>
          </ac:spMkLst>
        </pc:spChg>
        <pc:spChg chg="add mod">
          <ac:chgData name="Leila Scatena Raposo" userId="efd39fea-0d2b-4ae3-883f-65c40e95a1f8" providerId="ADAL" clId="{B9212994-3FF9-4DB5-A00D-931B974274EF}" dt="2023-05-19T10:34:18.471" v="924" actId="1076"/>
          <ac:spMkLst>
            <pc:docMk/>
            <pc:sldMk cId="1182630997" sldId="277"/>
            <ac:spMk id="9" creationId="{C76BC479-0C06-7D8B-913C-C5ECFB05D87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1" creationId="{A0F5303D-044F-277F-1C60-BACF4FF1D2DB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3" creationId="{0129DD71-C20D-3842-2809-00B116CD8AF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4" creationId="{90CCE7BD-B4D7-2EB1-0C05-2C651DA59047}"/>
          </ac:spMkLst>
        </pc:spChg>
        <pc:spChg chg="add mod">
          <ac:chgData name="Leila Scatena Raposo" userId="efd39fea-0d2b-4ae3-883f-65c40e95a1f8" providerId="ADAL" clId="{B9212994-3FF9-4DB5-A00D-931B974274EF}" dt="2023-05-19T10:32:59.610" v="911" actId="1076"/>
          <ac:spMkLst>
            <pc:docMk/>
            <pc:sldMk cId="1182630997" sldId="277"/>
            <ac:spMk id="15" creationId="{718DF201-338D-3042-0579-ADBC8E1AA542}"/>
          </ac:spMkLst>
        </pc:spChg>
        <pc:spChg chg="add mod">
          <ac:chgData name="Leila Scatena Raposo" userId="efd39fea-0d2b-4ae3-883f-65c40e95a1f8" providerId="ADAL" clId="{B9212994-3FF9-4DB5-A00D-931B974274EF}" dt="2023-05-19T10:33:34.034" v="917" actId="1076"/>
          <ac:spMkLst>
            <pc:docMk/>
            <pc:sldMk cId="1182630997" sldId="277"/>
            <ac:spMk id="16" creationId="{E01C980A-85F9-0724-4489-4970D2061EE1}"/>
          </ac:spMkLst>
        </pc:spChg>
        <pc:spChg chg="add mod">
          <ac:chgData name="Leila Scatena Raposo" userId="efd39fea-0d2b-4ae3-883f-65c40e95a1f8" providerId="ADAL" clId="{B9212994-3FF9-4DB5-A00D-931B974274EF}" dt="2023-05-19T10:34:51.131" v="933" actId="1076"/>
          <ac:spMkLst>
            <pc:docMk/>
            <pc:sldMk cId="1182630997" sldId="277"/>
            <ac:spMk id="17" creationId="{6215BBE1-AFCB-459A-D6DC-C3602339906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42:13.089" v="995" actId="1076"/>
        <pc:sldMkLst>
          <pc:docMk/>
          <pc:sldMk cId="3338008509" sldId="279"/>
        </pc:sldMkLst>
        <pc:spChg chg="add mod">
          <ac:chgData name="Leila Scatena Raposo" userId="efd39fea-0d2b-4ae3-883f-65c40e95a1f8" providerId="ADAL" clId="{B9212994-3FF9-4DB5-A00D-931B974274EF}" dt="2023-05-19T10:42:13.089" v="995" actId="1076"/>
          <ac:spMkLst>
            <pc:docMk/>
            <pc:sldMk cId="3338008509" sldId="279"/>
            <ac:spMk id="5" creationId="{C7BC370B-F5F8-5C33-BF44-3E809E8DE188}"/>
          </ac:spMkLst>
        </pc:spChg>
        <pc:spChg chg="add mod">
          <ac:chgData name="Leila Scatena Raposo" userId="efd39fea-0d2b-4ae3-883f-65c40e95a1f8" providerId="ADAL" clId="{B9212994-3FF9-4DB5-A00D-931B974274EF}" dt="2023-05-19T10:41:31.325" v="989" actId="1076"/>
          <ac:spMkLst>
            <pc:docMk/>
            <pc:sldMk cId="3338008509" sldId="279"/>
            <ac:spMk id="6" creationId="{1C04FC92-A8C3-A4F0-0C91-3D960367535E}"/>
          </ac:spMkLst>
        </pc:spChg>
        <pc:spChg chg="add mod">
          <ac:chgData name="Leila Scatena Raposo" userId="efd39fea-0d2b-4ae3-883f-65c40e95a1f8" providerId="ADAL" clId="{B9212994-3FF9-4DB5-A00D-931B974274EF}" dt="2023-05-19T10:41:00.497" v="984" actId="1076"/>
          <ac:spMkLst>
            <pc:docMk/>
            <pc:sldMk cId="3338008509" sldId="279"/>
            <ac:spMk id="7" creationId="{37E4D3E2-137A-8C8B-DDBE-3CC891573703}"/>
          </ac:spMkLst>
        </pc:spChg>
        <pc:spChg chg="add mod">
          <ac:chgData name="Leila Scatena Raposo" userId="efd39fea-0d2b-4ae3-883f-65c40e95a1f8" providerId="ADAL" clId="{B9212994-3FF9-4DB5-A00D-931B974274EF}" dt="2023-05-19T10:40:29.035" v="978" actId="1076"/>
          <ac:spMkLst>
            <pc:docMk/>
            <pc:sldMk cId="3338008509" sldId="279"/>
            <ac:spMk id="8" creationId="{5F48148A-DEC4-85C8-610C-DBC9F4FFCABC}"/>
          </ac:spMkLst>
        </pc:spChg>
        <pc:spChg chg="add mod">
          <ac:chgData name="Leila Scatena Raposo" userId="efd39fea-0d2b-4ae3-883f-65c40e95a1f8" providerId="ADAL" clId="{B9212994-3FF9-4DB5-A00D-931B974274EF}" dt="2023-05-19T10:39:34.809" v="973" actId="1076"/>
          <ac:spMkLst>
            <pc:docMk/>
            <pc:sldMk cId="3338008509" sldId="279"/>
            <ac:spMk id="11" creationId="{F685C5A6-4230-6A6A-BBB0-125731B7FADD}"/>
          </ac:spMkLst>
        </pc:spChg>
        <pc:spChg chg="add mod">
          <ac:chgData name="Leila Scatena Raposo" userId="efd39fea-0d2b-4ae3-883f-65c40e95a1f8" providerId="ADAL" clId="{B9212994-3FF9-4DB5-A00D-931B974274EF}" dt="2023-05-19T10:38:58.380" v="967" actId="1076"/>
          <ac:spMkLst>
            <pc:docMk/>
            <pc:sldMk cId="3338008509" sldId="279"/>
            <ac:spMk id="13" creationId="{63827BF4-A23C-8D46-B9EE-24F2570D291F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0:08.338" v="788" actId="478"/>
        <pc:sldMkLst>
          <pc:docMk/>
          <pc:sldMk cId="556912247" sldId="280"/>
        </pc:sldMkLst>
        <pc:spChg chg="add del mod">
          <ac:chgData name="Leila Scatena Raposo" userId="efd39fea-0d2b-4ae3-883f-65c40e95a1f8" providerId="ADAL" clId="{B9212994-3FF9-4DB5-A00D-931B974274EF}" dt="2023-05-19T10:20:08.338" v="788" actId="478"/>
          <ac:spMkLst>
            <pc:docMk/>
            <pc:sldMk cId="556912247" sldId="280"/>
            <ac:spMk id="3" creationId="{BAADE814-C91E-CC03-2977-82358E6BA45B}"/>
          </ac:spMkLst>
        </pc:spChg>
        <pc:spChg chg="add mod">
          <ac:chgData name="Leila Scatena Raposo" userId="efd39fea-0d2b-4ae3-883f-65c40e95a1f8" providerId="ADAL" clId="{B9212994-3FF9-4DB5-A00D-931B974274EF}" dt="2023-05-19T10:19:10.254" v="774" actId="1076"/>
          <ac:spMkLst>
            <pc:docMk/>
            <pc:sldMk cId="556912247" sldId="280"/>
            <ac:spMk id="4" creationId="{674D180B-6EFF-0FF5-70C0-F2E4D72A924B}"/>
          </ac:spMkLst>
        </pc:spChg>
        <pc:spChg chg="add mod">
          <ac:chgData name="Leila Scatena Raposo" userId="efd39fea-0d2b-4ae3-883f-65c40e95a1f8" providerId="ADAL" clId="{B9212994-3FF9-4DB5-A00D-931B974274EF}" dt="2023-05-19T10:17:02.119" v="746" actId="1076"/>
          <ac:spMkLst>
            <pc:docMk/>
            <pc:sldMk cId="556912247" sldId="280"/>
            <ac:spMk id="5" creationId="{FC222178-4E45-BDEE-DB43-D77A5C69E8C8}"/>
          </ac:spMkLst>
        </pc:spChg>
        <pc:spChg chg="add mod">
          <ac:chgData name="Leila Scatena Raposo" userId="efd39fea-0d2b-4ae3-883f-65c40e95a1f8" providerId="ADAL" clId="{B9212994-3FF9-4DB5-A00D-931B974274EF}" dt="2023-05-19T10:17:24.775" v="751" actId="1076"/>
          <ac:spMkLst>
            <pc:docMk/>
            <pc:sldMk cId="556912247" sldId="280"/>
            <ac:spMk id="14" creationId="{13C33A25-D260-86F3-ACEE-AA2F0003B5EA}"/>
          </ac:spMkLst>
        </pc:spChg>
        <pc:spChg chg="add mod">
          <ac:chgData name="Leila Scatena Raposo" userId="efd39fea-0d2b-4ae3-883f-65c40e95a1f8" providerId="ADAL" clId="{B9212994-3FF9-4DB5-A00D-931B974274EF}" dt="2023-05-19T10:18:38.851" v="768" actId="1076"/>
          <ac:spMkLst>
            <pc:docMk/>
            <pc:sldMk cId="556912247" sldId="280"/>
            <ac:spMk id="15" creationId="{9C614B55-2A26-6DF7-3639-3ABCAF71226D}"/>
          </ac:spMkLst>
        </pc:spChg>
        <pc:spChg chg="mod">
          <ac:chgData name="Leila Scatena Raposo" userId="efd39fea-0d2b-4ae3-883f-65c40e95a1f8" providerId="ADAL" clId="{B9212994-3FF9-4DB5-A00D-931B974274EF}" dt="2023-05-15T13:01:50.382" v="38" actId="20577"/>
          <ac:spMkLst>
            <pc:docMk/>
            <pc:sldMk cId="556912247" sldId="280"/>
            <ac:spMk id="16" creationId="{06A0F003-AFE7-9ABD-B4AA-67D734EE27D3}"/>
          </ac:spMkLst>
        </pc:spChg>
        <pc:spChg chg="mod">
          <ac:chgData name="Leila Scatena Raposo" userId="efd39fea-0d2b-4ae3-883f-65c40e95a1f8" providerId="ADAL" clId="{B9212994-3FF9-4DB5-A00D-931B974274EF}" dt="2023-05-15T13:02:49.894" v="45" actId="20577"/>
          <ac:spMkLst>
            <pc:docMk/>
            <pc:sldMk cId="556912247" sldId="280"/>
            <ac:spMk id="17" creationId="{0C113635-8A10-4D59-06CD-D26715A1DD21}"/>
          </ac:spMkLst>
        </pc:spChg>
        <pc:spChg chg="add mod">
          <ac:chgData name="Leila Scatena Raposo" userId="efd39fea-0d2b-4ae3-883f-65c40e95a1f8" providerId="ADAL" clId="{B9212994-3FF9-4DB5-A00D-931B974274EF}" dt="2023-05-19T10:18:15.923" v="763" actId="1076"/>
          <ac:spMkLst>
            <pc:docMk/>
            <pc:sldMk cId="556912247" sldId="280"/>
            <ac:spMk id="18" creationId="{8C40B3A1-29DE-AB63-5FEA-0F19286666D2}"/>
          </ac:spMkLst>
        </pc:spChg>
        <pc:spChg chg="mod">
          <ac:chgData name="Leila Scatena Raposo" userId="efd39fea-0d2b-4ae3-883f-65c40e95a1f8" providerId="ADAL" clId="{B9212994-3FF9-4DB5-A00D-931B974274EF}" dt="2023-05-15T13:02:53.725" v="51" actId="20577"/>
          <ac:spMkLst>
            <pc:docMk/>
            <pc:sldMk cId="556912247" sldId="280"/>
            <ac:spMk id="19" creationId="{DA243591-1D47-7004-005B-A7219BCBB8AF}"/>
          </ac:spMkLst>
        </pc:spChg>
        <pc:spChg chg="add mod">
          <ac:chgData name="Leila Scatena Raposo" userId="efd39fea-0d2b-4ae3-883f-65c40e95a1f8" providerId="ADAL" clId="{B9212994-3FF9-4DB5-A00D-931B974274EF}" dt="2023-05-19T10:17:50.843" v="757" actId="1076"/>
          <ac:spMkLst>
            <pc:docMk/>
            <pc:sldMk cId="556912247" sldId="280"/>
            <ac:spMk id="21" creationId="{F7978B11-82F2-A508-C2BC-70A1CB39235B}"/>
          </ac:spMkLst>
        </pc:spChg>
        <pc:spChg chg="add mod">
          <ac:chgData name="Leila Scatena Raposo" userId="efd39fea-0d2b-4ae3-883f-65c40e95a1f8" providerId="ADAL" clId="{B9212994-3FF9-4DB5-A00D-931B974274EF}" dt="2023-05-19T10:15:37.337" v="726" actId="1076"/>
          <ac:spMkLst>
            <pc:docMk/>
            <pc:sldMk cId="556912247" sldId="280"/>
            <ac:spMk id="22" creationId="{3016AC52-52D8-817F-2752-D52A4EA81066}"/>
          </ac:spMkLst>
        </pc:spChg>
        <pc:spChg chg="add mod">
          <ac:chgData name="Leila Scatena Raposo" userId="efd39fea-0d2b-4ae3-883f-65c40e95a1f8" providerId="ADAL" clId="{B9212994-3FF9-4DB5-A00D-931B974274EF}" dt="2023-05-19T10:20:04.403" v="787" actId="1076"/>
          <ac:spMkLst>
            <pc:docMk/>
            <pc:sldMk cId="556912247" sldId="280"/>
            <ac:spMk id="23" creationId="{F755D7B1-8C57-CBBA-91F3-D45181F075EC}"/>
          </ac:spMkLst>
        </pc:spChg>
        <pc:spChg chg="add mod">
          <ac:chgData name="Leila Scatena Raposo" userId="efd39fea-0d2b-4ae3-883f-65c40e95a1f8" providerId="ADAL" clId="{B9212994-3FF9-4DB5-A00D-931B974274EF}" dt="2023-05-19T10:19:38.611" v="782" actId="1076"/>
          <ac:spMkLst>
            <pc:docMk/>
            <pc:sldMk cId="556912247" sldId="280"/>
            <ac:spMk id="24" creationId="{470CA732-FDC4-1999-8C38-5ABBF5FA7E63}"/>
          </ac:spMkLst>
        </pc:spChg>
        <pc:picChg chg="mod">
          <ac:chgData name="Leila Scatena Raposo" userId="efd39fea-0d2b-4ae3-883f-65c40e95a1f8" providerId="ADAL" clId="{B9212994-3FF9-4DB5-A00D-931B974274EF}" dt="2023-05-15T13:03:02.804" v="53" actId="1076"/>
          <ac:picMkLst>
            <pc:docMk/>
            <pc:sldMk cId="556912247" sldId="280"/>
            <ac:picMk id="36" creationId="{A4B8A151-C1C5-1870-5952-8DE8826BAA88}"/>
          </ac:picMkLst>
        </pc:picChg>
        <pc:picChg chg="mod">
          <ac:chgData name="Leila Scatena Raposo" userId="efd39fea-0d2b-4ae3-883f-65c40e95a1f8" providerId="ADAL" clId="{B9212994-3FF9-4DB5-A00D-931B974274EF}" dt="2023-05-15T13:03:10.233" v="54" actId="1076"/>
          <ac:picMkLst>
            <pc:docMk/>
            <pc:sldMk cId="556912247" sldId="280"/>
            <ac:picMk id="37" creationId="{A0CD2049-68EA-65E1-D6EF-1FB0AAC23E08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4:05:35.729" v="361" actId="1076"/>
        <pc:sldMkLst>
          <pc:docMk/>
          <pc:sldMk cId="2337059321" sldId="286"/>
        </pc:sldMkLst>
        <pc:spChg chg="add del mod">
          <ac:chgData name="Leila Scatena Raposo" userId="efd39fea-0d2b-4ae3-883f-65c40e95a1f8" providerId="ADAL" clId="{B9212994-3FF9-4DB5-A00D-931B974274EF}" dt="2023-05-15T14:01:49.025" v="333" actId="1076"/>
          <ac:spMkLst>
            <pc:docMk/>
            <pc:sldMk cId="2337059321" sldId="286"/>
            <ac:spMk id="7" creationId="{EE0A5695-0C89-42F3-3C5A-2AEA259AFF95}"/>
          </ac:spMkLst>
        </pc:spChg>
        <pc:spChg chg="mod ord">
          <ac:chgData name="Leila Scatena Raposo" userId="efd39fea-0d2b-4ae3-883f-65c40e95a1f8" providerId="ADAL" clId="{B9212994-3FF9-4DB5-A00D-931B974274EF}" dt="2023-05-15T14:04:08.359" v="341" actId="166"/>
          <ac:spMkLst>
            <pc:docMk/>
            <pc:sldMk cId="2337059321" sldId="286"/>
            <ac:spMk id="18" creationId="{E6FE7C9E-6BC0-8EFB-1B09-2FAFA89F986B}"/>
          </ac:spMkLst>
        </pc:spChg>
        <pc:spChg chg="mod ord">
          <ac:chgData name="Leila Scatena Raposo" userId="efd39fea-0d2b-4ae3-883f-65c40e95a1f8" providerId="ADAL" clId="{B9212994-3FF9-4DB5-A00D-931B974274EF}" dt="2023-05-15T14:04:23.247" v="346" actId="166"/>
          <ac:spMkLst>
            <pc:docMk/>
            <pc:sldMk cId="2337059321" sldId="286"/>
            <ac:spMk id="19" creationId="{0F26DBAD-4A5B-7C4E-DA96-D7B555765383}"/>
          </ac:spMkLst>
        </pc:spChg>
        <pc:spChg chg="mod ord">
          <ac:chgData name="Leila Scatena Raposo" userId="efd39fea-0d2b-4ae3-883f-65c40e95a1f8" providerId="ADAL" clId="{B9212994-3FF9-4DB5-A00D-931B974274EF}" dt="2023-05-15T14:05:10.725" v="355" actId="1076"/>
          <ac:spMkLst>
            <pc:docMk/>
            <pc:sldMk cId="2337059321" sldId="286"/>
            <ac:spMk id="20" creationId="{120948C3-5C77-A5B2-E940-10DFFB9F78BF}"/>
          </ac:spMkLst>
        </pc:spChg>
        <pc:spChg chg="mod ord">
          <ac:chgData name="Leila Scatena Raposo" userId="efd39fea-0d2b-4ae3-883f-65c40e95a1f8" providerId="ADAL" clId="{B9212994-3FF9-4DB5-A00D-931B974274EF}" dt="2023-05-15T14:05:15.645" v="356" actId="1076"/>
          <ac:spMkLst>
            <pc:docMk/>
            <pc:sldMk cId="2337059321" sldId="286"/>
            <ac:spMk id="21" creationId="{1DF9B024-7973-FD98-85C6-611B0199D68D}"/>
          </ac:spMkLst>
        </pc:spChg>
        <pc:spChg chg="mod ord">
          <ac:chgData name="Leila Scatena Raposo" userId="efd39fea-0d2b-4ae3-883f-65c40e95a1f8" providerId="ADAL" clId="{B9212994-3FF9-4DB5-A00D-931B974274EF}" dt="2023-05-15T14:05:35.729" v="361" actId="1076"/>
          <ac:spMkLst>
            <pc:docMk/>
            <pc:sldMk cId="2337059321" sldId="286"/>
            <ac:spMk id="22" creationId="{587E4BE2-3305-A368-90F9-42DE3DAB203E}"/>
          </ac:spMkLst>
        </pc:spChg>
        <pc:spChg chg="mod ord">
          <ac:chgData name="Leila Scatena Raposo" userId="efd39fea-0d2b-4ae3-883f-65c40e95a1f8" providerId="ADAL" clId="{B9212994-3FF9-4DB5-A00D-931B974274EF}" dt="2023-05-15T14:03:57.608" v="338" actId="166"/>
          <ac:spMkLst>
            <pc:docMk/>
            <pc:sldMk cId="2337059321" sldId="286"/>
            <ac:spMk id="23" creationId="{4DF02359-07E7-FA7D-3718-52B22B9942D8}"/>
          </ac:spMkLst>
        </pc:spChg>
        <pc:spChg chg="mod ord">
          <ac:chgData name="Leila Scatena Raposo" userId="efd39fea-0d2b-4ae3-883f-65c40e95a1f8" providerId="ADAL" clId="{B9212994-3FF9-4DB5-A00D-931B974274EF}" dt="2023-05-15T14:05:20.305" v="357" actId="1076"/>
          <ac:spMkLst>
            <pc:docMk/>
            <pc:sldMk cId="2337059321" sldId="286"/>
            <ac:spMk id="26" creationId="{0C177E8C-4BDD-CF83-CA80-A830C29F94B8}"/>
          </ac:spMkLst>
        </pc:spChg>
        <pc:spChg chg="mod ord">
          <ac:chgData name="Leila Scatena Raposo" userId="efd39fea-0d2b-4ae3-883f-65c40e95a1f8" providerId="ADAL" clId="{B9212994-3FF9-4DB5-A00D-931B974274EF}" dt="2023-05-15T14:04:13.836" v="343" actId="166"/>
          <ac:spMkLst>
            <pc:docMk/>
            <pc:sldMk cId="2337059321" sldId="286"/>
            <ac:spMk id="27" creationId="{ABF98946-5904-3792-54AC-61DEC52ACF78}"/>
          </ac:spMkLst>
        </pc:spChg>
        <pc:spChg chg="mod ord">
          <ac:chgData name="Leila Scatena Raposo" userId="efd39fea-0d2b-4ae3-883f-65c40e95a1f8" providerId="ADAL" clId="{B9212994-3FF9-4DB5-A00D-931B974274EF}" dt="2023-05-15T14:04:11.100" v="342" actId="166"/>
          <ac:spMkLst>
            <pc:docMk/>
            <pc:sldMk cId="2337059321" sldId="286"/>
            <ac:spMk id="28" creationId="{ADC2DB15-4201-C5C0-B1CD-01F739279F4F}"/>
          </ac:spMkLst>
        </pc:spChg>
        <pc:spChg chg="mod ord">
          <ac:chgData name="Leila Scatena Raposo" userId="efd39fea-0d2b-4ae3-883f-65c40e95a1f8" providerId="ADAL" clId="{B9212994-3FF9-4DB5-A00D-931B974274EF}" dt="2023-05-15T14:05:29.109" v="360" actId="1076"/>
          <ac:spMkLst>
            <pc:docMk/>
            <pc:sldMk cId="2337059321" sldId="286"/>
            <ac:spMk id="29" creationId="{D26BC3F2-8557-BBEE-458E-CF60247A46D0}"/>
          </ac:spMkLst>
        </pc:spChg>
        <pc:picChg chg="add del mod ord">
          <ac:chgData name="Leila Scatena Raposo" userId="efd39fea-0d2b-4ae3-883f-65c40e95a1f8" providerId="ADAL" clId="{B9212994-3FF9-4DB5-A00D-931B974274EF}" dt="2023-05-15T14:02:16.586" v="334" actId="478"/>
          <ac:picMkLst>
            <pc:docMk/>
            <pc:sldMk cId="2337059321" sldId="286"/>
            <ac:picMk id="4" creationId="{0DC1BC5F-A4A8-D67A-4E01-4695D6559374}"/>
          </ac:picMkLst>
        </pc:picChg>
        <pc:picChg chg="add mod ord">
          <ac:chgData name="Leila Scatena Raposo" userId="efd39fea-0d2b-4ae3-883f-65c40e95a1f8" providerId="ADAL" clId="{B9212994-3FF9-4DB5-A00D-931B974274EF}" dt="2023-05-15T13:56:24.955" v="286"/>
          <ac:picMkLst>
            <pc:docMk/>
            <pc:sldMk cId="2337059321" sldId="286"/>
            <ac:picMk id="8" creationId="{98AE8544-8C5B-7579-1661-C2BEF21CC285}"/>
          </ac:picMkLst>
        </pc:picChg>
        <pc:picChg chg="add mod">
          <ac:chgData name="Leila Scatena Raposo" userId="efd39fea-0d2b-4ae3-883f-65c40e95a1f8" providerId="ADAL" clId="{B9212994-3FF9-4DB5-A00D-931B974274EF}" dt="2023-05-15T14:05:24.043" v="359" actId="1076"/>
          <ac:picMkLst>
            <pc:docMk/>
            <pc:sldMk cId="2337059321" sldId="286"/>
            <ac:picMk id="11" creationId="{43016129-7359-A101-747E-02D31E42F804}"/>
          </ac:picMkLst>
        </pc:picChg>
        <pc:picChg chg="del">
          <ac:chgData name="Leila Scatena Raposo" userId="efd39fea-0d2b-4ae3-883f-65c40e95a1f8" providerId="ADAL" clId="{B9212994-3FF9-4DB5-A00D-931B974274EF}" dt="2023-05-15T13:49:40.699" v="206" actId="478"/>
          <ac:picMkLst>
            <pc:docMk/>
            <pc:sldMk cId="2337059321" sldId="286"/>
            <ac:picMk id="25" creationId="{D1958C1B-8180-AEC3-0517-3BA9485C73CC}"/>
          </ac:picMkLst>
        </pc:picChg>
        <pc:cxnChg chg="add mod ord">
          <ac:chgData name="Leila Scatena Raposo" userId="efd39fea-0d2b-4ae3-883f-65c40e95a1f8" providerId="ADAL" clId="{B9212994-3FF9-4DB5-A00D-931B974274EF}" dt="2023-05-15T14:05:06.208" v="354" actId="14100"/>
          <ac:cxnSpMkLst>
            <pc:docMk/>
            <pc:sldMk cId="2337059321" sldId="286"/>
            <ac:cxnSpMk id="6" creationId="{F05134AB-AB01-E267-9CA1-0D12924EDD14}"/>
          </ac:cxnSpMkLst>
        </pc:cxnChg>
        <pc:cxnChg chg="add del">
          <ac:chgData name="Leila Scatena Raposo" userId="efd39fea-0d2b-4ae3-883f-65c40e95a1f8" providerId="ADAL" clId="{B9212994-3FF9-4DB5-A00D-931B974274EF}" dt="2023-05-15T14:02:18.368" v="335" actId="478"/>
          <ac:cxnSpMkLst>
            <pc:docMk/>
            <pc:sldMk cId="2337059321" sldId="286"/>
            <ac:cxnSpMk id="31" creationId="{F44CA842-151F-7FCE-CBEA-1F5034DFD953}"/>
          </ac:cxnSpMkLst>
        </pc:cxnChg>
      </pc:sldChg>
      <pc:sldChg chg="modSp mod">
        <pc:chgData name="Leila Scatena Raposo" userId="efd39fea-0d2b-4ae3-883f-65c40e95a1f8" providerId="ADAL" clId="{B9212994-3FF9-4DB5-A00D-931B974274EF}" dt="2023-05-15T14:08:20.015" v="362" actId="20577"/>
        <pc:sldMkLst>
          <pc:docMk/>
          <pc:sldMk cId="4017113926" sldId="293"/>
        </pc:sldMkLst>
        <pc:spChg chg="mod">
          <ac:chgData name="Leila Scatena Raposo" userId="efd39fea-0d2b-4ae3-883f-65c40e95a1f8" providerId="ADAL" clId="{B9212994-3FF9-4DB5-A00D-931B974274EF}" dt="2023-05-15T14:08:20.015" v="362" actId="20577"/>
          <ac:spMkLst>
            <pc:docMk/>
            <pc:sldMk cId="4017113926" sldId="293"/>
            <ac:spMk id="3" creationId="{FDB4BE6D-CD9D-0066-8CA6-DD3BA1B8E13B}"/>
          </ac:spMkLst>
        </pc:spChg>
      </pc:sldChg>
      <pc:sldChg chg="modSp mod">
        <pc:chgData name="Leila Scatena Raposo" userId="efd39fea-0d2b-4ae3-883f-65c40e95a1f8" providerId="ADAL" clId="{B9212994-3FF9-4DB5-A00D-931B974274EF}" dt="2023-05-18T09:56:52.037" v="398" actId="20577"/>
        <pc:sldMkLst>
          <pc:docMk/>
          <pc:sldMk cId="808777930" sldId="298"/>
        </pc:sldMkLst>
        <pc:spChg chg="mod">
          <ac:chgData name="Leila Scatena Raposo" userId="efd39fea-0d2b-4ae3-883f-65c40e95a1f8" providerId="ADAL" clId="{B9212994-3FF9-4DB5-A00D-931B974274EF}" dt="2023-05-18T09:56:52.037" v="398" actId="20577"/>
          <ac:spMkLst>
            <pc:docMk/>
            <pc:sldMk cId="808777930" sldId="298"/>
            <ac:spMk id="3" creationId="{FDB4BE6D-CD9D-0066-8CA6-DD3BA1B8E13B}"/>
          </ac:spMkLst>
        </pc:spChg>
      </pc:sldChg>
      <pc:sldChg chg="addSp modSp">
        <pc:chgData name="Leila Scatena Raposo" userId="efd39fea-0d2b-4ae3-883f-65c40e95a1f8" providerId="ADAL" clId="{B9212994-3FF9-4DB5-A00D-931B974274EF}" dt="2023-05-19T10:51:20.733" v="1089"/>
        <pc:sldMkLst>
          <pc:docMk/>
          <pc:sldMk cId="2803403353" sldId="302"/>
        </pc:sldMkLst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1" creationId="{E06826B3-48AC-C337-3ECC-0D1636575569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3" creationId="{D05C896B-480A-5966-7921-3462BD338682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4" creationId="{109B75E1-FDE7-3598-27BE-2A7304D2CB4B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5" creationId="{924592EB-EA59-EB27-8951-0CF0EA6BB7CF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6" creationId="{F503D1DD-9C1D-5F89-82F5-60F0F062C233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8" creationId="{F283BC33-F029-2CB2-928A-4B6685C7635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9" creationId="{6F999F05-4031-21F7-8F5B-1F26847AF3B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0" creationId="{C19BFFC3-2F99-588C-5614-0B00BEDB1B91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1" creationId="{78A54337-70C1-4823-E281-3F2C8A016EB8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5:45.928" v="1138" actId="478"/>
        <pc:sldMkLst>
          <pc:docMk/>
          <pc:sldMk cId="3951523987" sldId="307"/>
        </pc:sldMkLst>
        <pc:spChg chg="add del mod">
          <ac:chgData name="Leila Scatena Raposo" userId="efd39fea-0d2b-4ae3-883f-65c40e95a1f8" providerId="ADAL" clId="{B9212994-3FF9-4DB5-A00D-931B974274EF}" dt="2023-05-19T10:53:26.283" v="1101"/>
          <ac:spMkLst>
            <pc:docMk/>
            <pc:sldMk cId="3951523987" sldId="307"/>
            <ac:spMk id="4" creationId="{04AE32FC-E5E3-4A40-421E-52CC83443147}"/>
          </ac:spMkLst>
        </pc:spChg>
        <pc:spChg chg="add del mod">
          <ac:chgData name="Leila Scatena Raposo" userId="efd39fea-0d2b-4ae3-883f-65c40e95a1f8" providerId="ADAL" clId="{B9212994-3FF9-4DB5-A00D-931B974274EF}" dt="2023-05-19T10:55:45.928" v="1138" actId="478"/>
          <ac:spMkLst>
            <pc:docMk/>
            <pc:sldMk cId="3951523987" sldId="307"/>
            <ac:spMk id="7" creationId="{CD7D6AD0-6F72-D275-F31E-A65667D855D3}"/>
          </ac:spMkLst>
        </pc:spChg>
        <pc:spChg chg="add mod">
          <ac:chgData name="Leila Scatena Raposo" userId="efd39fea-0d2b-4ae3-883f-65c40e95a1f8" providerId="ADAL" clId="{B9212994-3FF9-4DB5-A00D-931B974274EF}" dt="2023-05-19T10:54:42.481" v="1120" actId="1076"/>
          <ac:spMkLst>
            <pc:docMk/>
            <pc:sldMk cId="3951523987" sldId="307"/>
            <ac:spMk id="8" creationId="{99767583-ABED-B318-E596-F35F8F4D93B0}"/>
          </ac:spMkLst>
        </pc:spChg>
        <pc:spChg chg="add mod">
          <ac:chgData name="Leila Scatena Raposo" userId="efd39fea-0d2b-4ae3-883f-65c40e95a1f8" providerId="ADAL" clId="{B9212994-3FF9-4DB5-A00D-931B974274EF}" dt="2023-05-19T10:54:19.297" v="1115" actId="1076"/>
          <ac:spMkLst>
            <pc:docMk/>
            <pc:sldMk cId="3951523987" sldId="307"/>
            <ac:spMk id="9" creationId="{69DAF272-FA2F-CC47-FFD2-F9058CE0403F}"/>
          </ac:spMkLst>
        </pc:spChg>
        <pc:spChg chg="add del mod">
          <ac:chgData name="Leila Scatena Raposo" userId="efd39fea-0d2b-4ae3-883f-65c40e95a1f8" providerId="ADAL" clId="{B9212994-3FF9-4DB5-A00D-931B974274EF}" dt="2023-05-19T10:55:41.791" v="1136" actId="478"/>
          <ac:spMkLst>
            <pc:docMk/>
            <pc:sldMk cId="3951523987" sldId="307"/>
            <ac:spMk id="11" creationId="{E049F069-AEBD-ED31-791A-27B7BB4841BE}"/>
          </ac:spMkLst>
        </pc:spChg>
        <pc:spChg chg="add mod">
          <ac:chgData name="Leila Scatena Raposo" userId="efd39fea-0d2b-4ae3-883f-65c40e95a1f8" providerId="ADAL" clId="{B9212994-3FF9-4DB5-A00D-931B974274EF}" dt="2023-05-19T10:55:39.418" v="1135" actId="1076"/>
          <ac:spMkLst>
            <pc:docMk/>
            <pc:sldMk cId="3951523987" sldId="307"/>
            <ac:spMk id="16" creationId="{FB63DDD1-1FE3-130F-BAC4-BAD5BC0C5970}"/>
          </ac:spMkLst>
        </pc:spChg>
        <pc:spChg chg="add mod">
          <ac:chgData name="Leila Scatena Raposo" userId="efd39fea-0d2b-4ae3-883f-65c40e95a1f8" providerId="ADAL" clId="{B9212994-3FF9-4DB5-A00D-931B974274EF}" dt="2023-05-19T10:55:14.278" v="1129" actId="1076"/>
          <ac:spMkLst>
            <pc:docMk/>
            <pc:sldMk cId="3951523987" sldId="307"/>
            <ac:spMk id="17" creationId="{C820F1CB-D7D3-695F-78B0-9A1C8213EF0F}"/>
          </ac:spMkLst>
        </pc:spChg>
        <pc:picChg chg="add del mod">
          <ac:chgData name="Leila Scatena Raposo" userId="efd39fea-0d2b-4ae3-883f-65c40e95a1f8" providerId="ADAL" clId="{B9212994-3FF9-4DB5-A00D-931B974274EF}" dt="2023-05-19T10:53:26.279" v="1099" actId="478"/>
          <ac:picMkLst>
            <pc:docMk/>
            <pc:sldMk cId="3951523987" sldId="307"/>
            <ac:picMk id="6" creationId="{9F26E0AE-4110-ADBD-27A4-560A2A4E8164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59:42.260" v="1190" actId="478"/>
        <pc:sldMkLst>
          <pc:docMk/>
          <pc:sldMk cId="2438466586" sldId="310"/>
        </pc:sldMkLst>
        <pc:spChg chg="add del mod">
          <ac:chgData name="Leila Scatena Raposo" userId="efd39fea-0d2b-4ae3-883f-65c40e95a1f8" providerId="ADAL" clId="{B9212994-3FF9-4DB5-A00D-931B974274EF}" dt="2023-05-19T10:59:42.260" v="1190" actId="478"/>
          <ac:spMkLst>
            <pc:docMk/>
            <pc:sldMk cId="2438466586" sldId="310"/>
            <ac:spMk id="4" creationId="{C629D8B6-268E-1D55-3D33-1F0A1A681495}"/>
          </ac:spMkLst>
        </pc:spChg>
        <pc:spChg chg="add mod">
          <ac:chgData name="Leila Scatena Raposo" userId="efd39fea-0d2b-4ae3-883f-65c40e95a1f8" providerId="ADAL" clId="{B9212994-3FF9-4DB5-A00D-931B974274EF}" dt="2023-05-19T10:59:34.242" v="1189" actId="1076"/>
          <ac:spMkLst>
            <pc:docMk/>
            <pc:sldMk cId="2438466586" sldId="310"/>
            <ac:spMk id="5" creationId="{08C61085-26BD-5AEC-038A-4BFCF6C46AF7}"/>
          </ac:spMkLst>
        </pc:spChg>
        <pc:spChg chg="add mod">
          <ac:chgData name="Leila Scatena Raposo" userId="efd39fea-0d2b-4ae3-883f-65c40e95a1f8" providerId="ADAL" clId="{B9212994-3FF9-4DB5-A00D-931B974274EF}" dt="2023-05-19T10:59:08.027" v="1183" actId="1076"/>
          <ac:spMkLst>
            <pc:docMk/>
            <pc:sldMk cId="2438466586" sldId="310"/>
            <ac:spMk id="6" creationId="{045244E5-36EC-FD37-4F32-0B0575DC2B12}"/>
          </ac:spMkLst>
        </pc:spChg>
        <pc:spChg chg="add mod">
          <ac:chgData name="Leila Scatena Raposo" userId="efd39fea-0d2b-4ae3-883f-65c40e95a1f8" providerId="ADAL" clId="{B9212994-3FF9-4DB5-A00D-931B974274EF}" dt="2023-05-19T10:58:43.499" v="1177" actId="1076"/>
          <ac:spMkLst>
            <pc:docMk/>
            <pc:sldMk cId="2438466586" sldId="310"/>
            <ac:spMk id="7" creationId="{49BC055D-6FD8-2F8E-5B06-89B7D63D936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6:10.769" v="1287" actId="478"/>
        <pc:sldMkLst>
          <pc:docMk/>
          <pc:sldMk cId="2518646966" sldId="314"/>
        </pc:sldMkLst>
        <pc:spChg chg="add del mod">
          <ac:chgData name="Leila Scatena Raposo" userId="efd39fea-0d2b-4ae3-883f-65c40e95a1f8" providerId="ADAL" clId="{B9212994-3FF9-4DB5-A00D-931B974274EF}" dt="2023-05-19T11:06:10.769" v="1287" actId="478"/>
          <ac:spMkLst>
            <pc:docMk/>
            <pc:sldMk cId="2518646966" sldId="314"/>
            <ac:spMk id="4" creationId="{ABB94C70-C8A9-134E-DDA0-1464F97C1BD6}"/>
          </ac:spMkLst>
        </pc:spChg>
        <pc:spChg chg="add mod">
          <ac:chgData name="Leila Scatena Raposo" userId="efd39fea-0d2b-4ae3-883f-65c40e95a1f8" providerId="ADAL" clId="{B9212994-3FF9-4DB5-A00D-931B974274EF}" dt="2023-05-19T11:05:35.721" v="1276" actId="1076"/>
          <ac:spMkLst>
            <pc:docMk/>
            <pc:sldMk cId="2518646966" sldId="314"/>
            <ac:spMk id="5" creationId="{BA64F709-EA59-04D5-68CE-FC8D7F4C7552}"/>
          </ac:spMkLst>
        </pc:spChg>
        <pc:spChg chg="add mod">
          <ac:chgData name="Leila Scatena Raposo" userId="efd39fea-0d2b-4ae3-883f-65c40e95a1f8" providerId="ADAL" clId="{B9212994-3FF9-4DB5-A00D-931B974274EF}" dt="2023-05-19T11:05:06.030" v="1270" actId="1076"/>
          <ac:spMkLst>
            <pc:docMk/>
            <pc:sldMk cId="2518646966" sldId="314"/>
            <ac:spMk id="14" creationId="{317A8C6D-90BB-6DDC-2DEF-FC295D98DA09}"/>
          </ac:spMkLst>
        </pc:spChg>
        <pc:spChg chg="add mod">
          <ac:chgData name="Leila Scatena Raposo" userId="efd39fea-0d2b-4ae3-883f-65c40e95a1f8" providerId="ADAL" clId="{B9212994-3FF9-4DB5-A00D-931B974274EF}" dt="2023-05-19T11:04:36.181" v="1262" actId="1076"/>
          <ac:spMkLst>
            <pc:docMk/>
            <pc:sldMk cId="2518646966" sldId="314"/>
            <ac:spMk id="15" creationId="{222701B1-6D7A-8B53-58A6-357715F5AD77}"/>
          </ac:spMkLst>
        </pc:spChg>
        <pc:spChg chg="add mod">
          <ac:chgData name="Leila Scatena Raposo" userId="efd39fea-0d2b-4ae3-883f-65c40e95a1f8" providerId="ADAL" clId="{B9212994-3FF9-4DB5-A00D-931B974274EF}" dt="2023-05-19T11:04:00.417" v="1255" actId="1076"/>
          <ac:spMkLst>
            <pc:docMk/>
            <pc:sldMk cId="2518646966" sldId="314"/>
            <ac:spMk id="16" creationId="{916B3C9D-7E12-7EEF-C0B0-91BC517EC0E0}"/>
          </ac:spMkLst>
        </pc:spChg>
        <pc:spChg chg="add mod">
          <ac:chgData name="Leila Scatena Raposo" userId="efd39fea-0d2b-4ae3-883f-65c40e95a1f8" providerId="ADAL" clId="{B9212994-3FF9-4DB5-A00D-931B974274EF}" dt="2023-05-19T11:03:36.963" v="1249" actId="1076"/>
          <ac:spMkLst>
            <pc:docMk/>
            <pc:sldMk cId="2518646966" sldId="314"/>
            <ac:spMk id="17" creationId="{F0AB35D3-7D89-60F6-534C-62F568A9F83D}"/>
          </ac:spMkLst>
        </pc:spChg>
        <pc:spChg chg="add del mod">
          <ac:chgData name="Leila Scatena Raposo" userId="efd39fea-0d2b-4ae3-883f-65c40e95a1f8" providerId="ADAL" clId="{B9212994-3FF9-4DB5-A00D-931B974274EF}" dt="2023-05-19T11:06:09.937" v="1286" actId="478"/>
          <ac:spMkLst>
            <pc:docMk/>
            <pc:sldMk cId="2518646966" sldId="314"/>
            <ac:spMk id="18" creationId="{AD379E11-202A-69EA-6F93-B92E7B3A7E71}"/>
          </ac:spMkLst>
        </pc:spChg>
        <pc:spChg chg="add del mod">
          <ac:chgData name="Leila Scatena Raposo" userId="efd39fea-0d2b-4ae3-883f-65c40e95a1f8" providerId="ADAL" clId="{B9212994-3FF9-4DB5-A00D-931B974274EF}" dt="2023-05-19T11:06:08.227" v="1285" actId="478"/>
          <ac:spMkLst>
            <pc:docMk/>
            <pc:sldMk cId="2518646966" sldId="314"/>
            <ac:spMk id="19" creationId="{D291FF12-6903-6844-98CA-E7231A006F23}"/>
          </ac:spMkLst>
        </pc:spChg>
        <pc:spChg chg="add mod">
          <ac:chgData name="Leila Scatena Raposo" userId="efd39fea-0d2b-4ae3-883f-65c40e95a1f8" providerId="ADAL" clId="{B9212994-3FF9-4DB5-A00D-931B974274EF}" dt="2023-05-19T11:06:06.269" v="1284" actId="1076"/>
          <ac:spMkLst>
            <pc:docMk/>
            <pc:sldMk cId="2518646966" sldId="314"/>
            <ac:spMk id="26" creationId="{D4348704-A5D6-AB4C-22B8-B8BDFADA4FBD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3:10.402" v="452"/>
        <pc:sldMkLst>
          <pc:docMk/>
          <pc:sldMk cId="2205620328" sldId="321"/>
        </pc:sldMkLst>
        <pc:spChg chg="add mod">
          <ac:chgData name="Leila Scatena Raposo" userId="efd39fea-0d2b-4ae3-883f-65c40e95a1f8" providerId="ADAL" clId="{B9212994-3FF9-4DB5-A00D-931B974274EF}" dt="2023-05-18T19:43:10.402" v="452"/>
          <ac:spMkLst>
            <pc:docMk/>
            <pc:sldMk cId="2205620328" sldId="321"/>
            <ac:spMk id="4" creationId="{5BA179D3-0960-4FBA-DC04-C02502B3E72D}"/>
          </ac:spMkLst>
        </pc:spChg>
        <pc:spChg chg="mod">
          <ac:chgData name="Leila Scatena Raposo" userId="efd39fea-0d2b-4ae3-883f-65c40e95a1f8" providerId="ADAL" clId="{B9212994-3FF9-4DB5-A00D-931B974274EF}" dt="2023-05-15T13:58:43.078" v="297" actId="20577"/>
          <ac:spMkLst>
            <pc:docMk/>
            <pc:sldMk cId="2205620328" sldId="321"/>
            <ac:spMk id="20" creationId="{93E23B8F-85B8-9868-81B4-C54C275FD81F}"/>
          </ac:spMkLst>
        </pc:spChg>
        <pc:spChg chg="mod">
          <ac:chgData name="Leila Scatena Raposo" userId="efd39fea-0d2b-4ae3-883f-65c40e95a1f8" providerId="ADAL" clId="{B9212994-3FF9-4DB5-A00D-931B974274EF}" dt="2023-05-15T13:58:50.739" v="309" actId="20577"/>
          <ac:spMkLst>
            <pc:docMk/>
            <pc:sldMk cId="2205620328" sldId="321"/>
            <ac:spMk id="21" creationId="{68520E28-02AE-FA79-5A49-51561E6CF653}"/>
          </ac:spMkLst>
        </pc:spChg>
        <pc:picChg chg="mod">
          <ac:chgData name="Leila Scatena Raposo" userId="efd39fea-0d2b-4ae3-883f-65c40e95a1f8" providerId="ADAL" clId="{B9212994-3FF9-4DB5-A00D-931B974274EF}" dt="2023-05-15T13:59:27.103" v="313" actId="1076"/>
          <ac:picMkLst>
            <pc:docMk/>
            <pc:sldMk cId="2205620328" sldId="321"/>
            <ac:picMk id="26" creationId="{F718CC94-7940-CB59-9B61-9DF6510A091C}"/>
          </ac:picMkLst>
        </pc:picChg>
        <pc:picChg chg="mod">
          <ac:chgData name="Leila Scatena Raposo" userId="efd39fea-0d2b-4ae3-883f-65c40e95a1f8" providerId="ADAL" clId="{B9212994-3FF9-4DB5-A00D-931B974274EF}" dt="2023-05-15T13:59:16.931" v="312" actId="1076"/>
          <ac:picMkLst>
            <pc:docMk/>
            <pc:sldMk cId="2205620328" sldId="321"/>
            <ac:picMk id="27" creationId="{54DD218D-39F9-9E72-BF7E-C8109EAD093F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1:55.120" v="1090"/>
        <pc:sldMkLst>
          <pc:docMk/>
          <pc:sldMk cId="4142764269" sldId="322"/>
        </pc:sldMkLst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5" creationId="{42778CB2-B40C-FDFA-992B-958AEBE01848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6" creationId="{0443D7CE-4D2C-2903-3189-A6349FEEEF6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7" creationId="{778DD04B-EE92-9FA3-98B0-BEA9E75897F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8" creationId="{BD41DF8F-E0EB-DCA3-2560-98AF828B8D3A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9" creationId="{4756DD3F-852B-8A3E-672D-BFA588772F5D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1" creationId="{0514212E-B600-AFA7-45C1-CBF2AD3D5B4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3" creationId="{D6A84E26-8D2B-2A76-391A-1865058E1A1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4" creationId="{5CF03157-02F1-192A-3DBD-DC36E08F2D97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5" creationId="{6291D22B-FE9F-06C5-BCE6-516C6AD92F37}"/>
          </ac:spMkLst>
        </pc:spChg>
        <pc:spChg chg="mod">
          <ac:chgData name="Leila Scatena Raposo" userId="efd39fea-0d2b-4ae3-883f-65c40e95a1f8" providerId="ADAL" clId="{B9212994-3FF9-4DB5-A00D-931B974274EF}" dt="2023-05-15T13:59:56.708" v="314" actId="20577"/>
          <ac:spMkLst>
            <pc:docMk/>
            <pc:sldMk cId="4142764269" sldId="322"/>
            <ac:spMk id="21" creationId="{CE591802-6184-76F6-A777-7132183ACDFF}"/>
          </ac:spMkLst>
        </pc:spChg>
        <pc:spChg chg="mod">
          <ac:chgData name="Leila Scatena Raposo" userId="efd39fea-0d2b-4ae3-883f-65c40e95a1f8" providerId="ADAL" clId="{B9212994-3FF9-4DB5-A00D-931B974274EF}" dt="2023-05-15T14:00:02.434" v="327" actId="20577"/>
          <ac:spMkLst>
            <pc:docMk/>
            <pc:sldMk cId="4142764269" sldId="322"/>
            <ac:spMk id="22" creationId="{7BB24169-E6BC-7C3D-AB3A-7229613413FD}"/>
          </ac:spMkLst>
        </pc:spChg>
        <pc:spChg chg="mod">
          <ac:chgData name="Leila Scatena Raposo" userId="efd39fea-0d2b-4ae3-883f-65c40e95a1f8" providerId="ADAL" clId="{B9212994-3FF9-4DB5-A00D-931B974274EF}" dt="2023-05-15T13:59:59.926" v="320" actId="20577"/>
          <ac:spMkLst>
            <pc:docMk/>
            <pc:sldMk cId="4142764269" sldId="322"/>
            <ac:spMk id="23" creationId="{EFC53156-C178-ED13-5547-820B155BA399}"/>
          </ac:spMkLst>
        </pc:spChg>
        <pc:picChg chg="mod">
          <ac:chgData name="Leila Scatena Raposo" userId="efd39fea-0d2b-4ae3-883f-65c40e95a1f8" providerId="ADAL" clId="{B9212994-3FF9-4DB5-A00D-931B974274EF}" dt="2023-05-15T14:00:28.728" v="330" actId="1076"/>
          <ac:picMkLst>
            <pc:docMk/>
            <pc:sldMk cId="4142764269" sldId="322"/>
            <ac:picMk id="31" creationId="{4B58BD35-6863-FEDA-87E7-D09778911998}"/>
          </ac:picMkLst>
        </pc:picChg>
        <pc:picChg chg="mod">
          <ac:chgData name="Leila Scatena Raposo" userId="efd39fea-0d2b-4ae3-883f-65c40e95a1f8" providerId="ADAL" clId="{B9212994-3FF9-4DB5-A00D-931B974274EF}" dt="2023-05-15T14:00:22.655" v="329" actId="1076"/>
          <ac:picMkLst>
            <pc:docMk/>
            <pc:sldMk cId="4142764269" sldId="322"/>
            <ac:picMk id="32" creationId="{0E347213-EE8C-178D-E382-8DCA86AEF715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2:18.507" v="447" actId="1076"/>
        <pc:sldMkLst>
          <pc:docMk/>
          <pc:sldMk cId="4256873800" sldId="327"/>
        </pc:sldMkLst>
        <pc:spChg chg="add mod">
          <ac:chgData name="Leila Scatena Raposo" userId="efd39fea-0d2b-4ae3-883f-65c40e95a1f8" providerId="ADAL" clId="{B9212994-3FF9-4DB5-A00D-931B974274EF}" dt="2023-05-18T19:42:18.507" v="447" actId="1076"/>
          <ac:spMkLst>
            <pc:docMk/>
            <pc:sldMk cId="4256873800" sldId="327"/>
            <ac:spMk id="6" creationId="{932DDAB9-4D1A-2C27-119F-4DFDB77720EA}"/>
          </ac:spMkLst>
        </pc:spChg>
        <pc:spChg chg="mod">
          <ac:chgData name="Leila Scatena Raposo" userId="efd39fea-0d2b-4ae3-883f-65c40e95a1f8" providerId="ADAL" clId="{B9212994-3FF9-4DB5-A00D-931B974274EF}" dt="2023-05-15T12:57:55.114" v="31" actId="20577"/>
          <ac:spMkLst>
            <pc:docMk/>
            <pc:sldMk cId="4256873800" sldId="327"/>
            <ac:spMk id="30" creationId="{89F753CE-8422-488C-9C4F-0006938DC710}"/>
          </ac:spMkLst>
        </pc:spChg>
        <pc:spChg chg="mod">
          <ac:chgData name="Leila Scatena Raposo" userId="efd39fea-0d2b-4ae3-883f-65c40e95a1f8" providerId="ADAL" clId="{B9212994-3FF9-4DB5-A00D-931B974274EF}" dt="2023-05-15T12:57:22.352" v="25" actId="20577"/>
          <ac:spMkLst>
            <pc:docMk/>
            <pc:sldMk cId="4256873800" sldId="327"/>
            <ac:spMk id="31" creationId="{546F95C8-7B55-6C10-F377-C6C22F831730}"/>
          </ac:spMkLst>
        </pc:spChg>
        <pc:picChg chg="add del mod">
          <ac:chgData name="Leila Scatena Raposo" userId="efd39fea-0d2b-4ae3-883f-65c40e95a1f8" providerId="ADAL" clId="{B9212994-3FF9-4DB5-A00D-931B974274EF}" dt="2023-05-18T19:40:53.727" v="441" actId="478"/>
          <ac:picMkLst>
            <pc:docMk/>
            <pc:sldMk cId="4256873800" sldId="327"/>
            <ac:picMk id="5" creationId="{73E259F1-F7F9-1012-F64A-C3FC72C6FAF2}"/>
          </ac:picMkLst>
        </pc:picChg>
        <pc:picChg chg="mod">
          <ac:chgData name="Leila Scatena Raposo" userId="efd39fea-0d2b-4ae3-883f-65c40e95a1f8" providerId="ADAL" clId="{B9212994-3FF9-4DB5-A00D-931B974274EF}" dt="2023-05-15T12:58:10.804" v="34" actId="1076"/>
          <ac:picMkLst>
            <pc:docMk/>
            <pc:sldMk cId="4256873800" sldId="327"/>
            <ac:picMk id="42" creationId="{B82301CD-8481-E80A-29B2-6EB83F7259DF}"/>
          </ac:picMkLst>
        </pc:picChg>
        <pc:picChg chg="mod">
          <ac:chgData name="Leila Scatena Raposo" userId="efd39fea-0d2b-4ae3-883f-65c40e95a1f8" providerId="ADAL" clId="{B9212994-3FF9-4DB5-A00D-931B974274EF}" dt="2023-05-15T12:57:31.802" v="27" actId="1076"/>
          <ac:picMkLst>
            <pc:docMk/>
            <pc:sldMk cId="4256873800" sldId="327"/>
            <ac:picMk id="43" creationId="{2BF88250-C799-DDE2-4558-2772AA4DFB09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8:09.325" v="500" actId="478"/>
        <pc:sldMkLst>
          <pc:docMk/>
          <pc:sldMk cId="171611832" sldId="342"/>
        </pc:sldMkLst>
        <pc:spChg chg="add mod">
          <ac:chgData name="Leila Scatena Raposo" userId="efd39fea-0d2b-4ae3-883f-65c40e95a1f8" providerId="ADAL" clId="{B9212994-3FF9-4DB5-A00D-931B974274EF}" dt="2023-05-18T19:46:01.564" v="471" actId="1076"/>
          <ac:spMkLst>
            <pc:docMk/>
            <pc:sldMk cId="171611832" sldId="342"/>
            <ac:spMk id="22" creationId="{E1E9986C-B63C-45F6-5AD7-82159630D82B}"/>
          </ac:spMkLst>
        </pc:spChg>
        <pc:spChg chg="add mod">
          <ac:chgData name="Leila Scatena Raposo" userId="efd39fea-0d2b-4ae3-883f-65c40e95a1f8" providerId="ADAL" clId="{B9212994-3FF9-4DB5-A00D-931B974274EF}" dt="2023-05-18T19:47:22.839" v="493" actId="1076"/>
          <ac:spMkLst>
            <pc:docMk/>
            <pc:sldMk cId="171611832" sldId="342"/>
            <ac:spMk id="23" creationId="{75C47FA3-1EB9-A503-1497-820CA5EED4B7}"/>
          </ac:spMkLst>
        </pc:spChg>
        <pc:spChg chg="add mod">
          <ac:chgData name="Leila Scatena Raposo" userId="efd39fea-0d2b-4ae3-883f-65c40e95a1f8" providerId="ADAL" clId="{B9212994-3FF9-4DB5-A00D-931B974274EF}" dt="2023-05-18T19:48:07.117" v="499" actId="1076"/>
          <ac:spMkLst>
            <pc:docMk/>
            <pc:sldMk cId="171611832" sldId="342"/>
            <ac:spMk id="24" creationId="{ACA11AE5-D9D5-4E8F-F8BA-9BFCDB81B6EE}"/>
          </ac:spMkLst>
        </pc:spChg>
        <pc:spChg chg="add del mod">
          <ac:chgData name="Leila Scatena Raposo" userId="efd39fea-0d2b-4ae3-883f-65c40e95a1f8" providerId="ADAL" clId="{B9212994-3FF9-4DB5-A00D-931B974274EF}" dt="2023-05-18T19:48:09.325" v="500" actId="478"/>
          <ac:spMkLst>
            <pc:docMk/>
            <pc:sldMk cId="171611832" sldId="342"/>
            <ac:spMk id="25" creationId="{DAC520D4-FF8B-8DBC-31E7-0AD7D00AD62C}"/>
          </ac:spMkLst>
        </pc:spChg>
        <pc:picChg chg="add mod">
          <ac:chgData name="Leila Scatena Raposo" userId="efd39fea-0d2b-4ae3-883f-65c40e95a1f8" providerId="ADAL" clId="{B9212994-3FF9-4DB5-A00D-931B974274EF}" dt="2023-05-18T19:44:59.706" v="459" actId="1076"/>
          <ac:picMkLst>
            <pc:docMk/>
            <pc:sldMk cId="171611832" sldId="342"/>
            <ac:picMk id="18" creationId="{6957C066-DD78-815E-03C5-A4033A8FC134}"/>
          </ac:picMkLst>
        </pc:picChg>
        <pc:picChg chg="add mod">
          <ac:chgData name="Leila Scatena Raposo" userId="efd39fea-0d2b-4ae3-883f-65c40e95a1f8" providerId="ADAL" clId="{B9212994-3FF9-4DB5-A00D-931B974274EF}" dt="2023-05-18T19:46:15.103" v="476" actId="14100"/>
          <ac:picMkLst>
            <pc:docMk/>
            <pc:sldMk cId="171611832" sldId="342"/>
            <ac:picMk id="21" creationId="{D5507A47-B788-9931-7C93-F2C74A32962B}"/>
          </ac:picMkLst>
        </pc:picChg>
        <pc:picChg chg="add mod">
          <ac:chgData name="Leila Scatena Raposo" userId="efd39fea-0d2b-4ae3-883f-65c40e95a1f8" providerId="ADAL" clId="{B9212994-3FF9-4DB5-A00D-931B974274EF}" dt="2023-05-18T19:46:43.551" v="485" actId="1076"/>
          <ac:picMkLst>
            <pc:docMk/>
            <pc:sldMk cId="171611832" sldId="342"/>
            <ac:picMk id="27" creationId="{5345F744-5321-1639-DDE9-2D96AC6E5156}"/>
          </ac:picMkLst>
        </pc:picChg>
      </pc:sldChg>
      <pc:sldChg chg="modSp mod">
        <pc:chgData name="Leila Scatena Raposo" userId="efd39fea-0d2b-4ae3-883f-65c40e95a1f8" providerId="ADAL" clId="{B9212994-3FF9-4DB5-A00D-931B974274EF}" dt="2023-05-15T12:54:26.922" v="19" actId="1076"/>
        <pc:sldMkLst>
          <pc:docMk/>
          <pc:sldMk cId="212732989" sldId="344"/>
        </pc:sldMkLst>
        <pc:grpChg chg="mod">
          <ac:chgData name="Leila Scatena Raposo" userId="efd39fea-0d2b-4ae3-883f-65c40e95a1f8" providerId="ADAL" clId="{B9212994-3FF9-4DB5-A00D-931B974274EF}" dt="2023-05-15T12:54:26.922" v="19" actId="1076"/>
          <ac:grpSpMkLst>
            <pc:docMk/>
            <pc:sldMk cId="212732989" sldId="344"/>
            <ac:grpSpMk id="13" creationId="{8FB1DC47-8271-6F6D-DF6B-319720E87F23}"/>
          </ac:grpSpMkLst>
        </pc:grpChg>
      </pc:sldChg>
      <pc:sldChg chg="addSp delSp modSp mod">
        <pc:chgData name="Leila Scatena Raposo" userId="efd39fea-0d2b-4ae3-883f-65c40e95a1f8" providerId="ADAL" clId="{B9212994-3FF9-4DB5-A00D-931B974274EF}" dt="2023-05-19T10:07:43.399" v="624" actId="478"/>
        <pc:sldMkLst>
          <pc:docMk/>
          <pc:sldMk cId="3881765018" sldId="346"/>
        </pc:sldMkLst>
        <pc:spChg chg="add del mod">
          <ac:chgData name="Leila Scatena Raposo" userId="efd39fea-0d2b-4ae3-883f-65c40e95a1f8" providerId="ADAL" clId="{B9212994-3FF9-4DB5-A00D-931B974274EF}" dt="2023-05-19T10:07:43.399" v="624" actId="478"/>
          <ac:spMkLst>
            <pc:docMk/>
            <pc:sldMk cId="3881765018" sldId="346"/>
            <ac:spMk id="4" creationId="{C431C8F6-CFBC-5ACF-B866-2F13CCE9A349}"/>
          </ac:spMkLst>
        </pc:spChg>
        <pc:spChg chg="add mod">
          <ac:chgData name="Leila Scatena Raposo" userId="efd39fea-0d2b-4ae3-883f-65c40e95a1f8" providerId="ADAL" clId="{B9212994-3FF9-4DB5-A00D-931B974274EF}" dt="2023-05-19T10:06:44.195" v="608" actId="1076"/>
          <ac:spMkLst>
            <pc:docMk/>
            <pc:sldMk cId="3881765018" sldId="346"/>
            <ac:spMk id="5" creationId="{BC935BD3-C3CB-5978-40F6-BA2A9FF9C5B8}"/>
          </ac:spMkLst>
        </pc:spChg>
        <pc:spChg chg="add mod">
          <ac:chgData name="Leila Scatena Raposo" userId="efd39fea-0d2b-4ae3-883f-65c40e95a1f8" providerId="ADAL" clId="{B9212994-3FF9-4DB5-A00D-931B974274EF}" dt="2023-05-19T10:04:21.702" v="578" actId="1076"/>
          <ac:spMkLst>
            <pc:docMk/>
            <pc:sldMk cId="3881765018" sldId="346"/>
            <ac:spMk id="6" creationId="{846637D3-6992-5EB1-10DA-056121A07CD6}"/>
          </ac:spMkLst>
        </pc:spChg>
        <pc:spChg chg="add mod">
          <ac:chgData name="Leila Scatena Raposo" userId="efd39fea-0d2b-4ae3-883f-65c40e95a1f8" providerId="ADAL" clId="{B9212994-3FF9-4DB5-A00D-931B974274EF}" dt="2023-05-19T10:03:49.718" v="573" actId="1076"/>
          <ac:spMkLst>
            <pc:docMk/>
            <pc:sldMk cId="3881765018" sldId="346"/>
            <ac:spMk id="19" creationId="{F42FCA3F-E9CA-DFA8-0970-6A20294AD1A8}"/>
          </ac:spMkLst>
        </pc:spChg>
        <pc:spChg chg="add mod">
          <ac:chgData name="Leila Scatena Raposo" userId="efd39fea-0d2b-4ae3-883f-65c40e95a1f8" providerId="ADAL" clId="{B9212994-3FF9-4DB5-A00D-931B974274EF}" dt="2023-05-19T10:03:17.203" v="568" actId="1076"/>
          <ac:spMkLst>
            <pc:docMk/>
            <pc:sldMk cId="3881765018" sldId="346"/>
            <ac:spMk id="28" creationId="{500EBC5C-3449-8421-B365-C126A355C47A}"/>
          </ac:spMkLst>
        </pc:spChg>
        <pc:spChg chg="add mod">
          <ac:chgData name="Leila Scatena Raposo" userId="efd39fea-0d2b-4ae3-883f-65c40e95a1f8" providerId="ADAL" clId="{B9212994-3FF9-4DB5-A00D-931B974274EF}" dt="2023-05-19T10:05:48.433" v="598" actId="1076"/>
          <ac:spMkLst>
            <pc:docMk/>
            <pc:sldMk cId="3881765018" sldId="346"/>
            <ac:spMk id="29" creationId="{442954C4-B551-656A-BD0F-5621663D1FE2}"/>
          </ac:spMkLst>
        </pc:spChg>
        <pc:spChg chg="add mod">
          <ac:chgData name="Leila Scatena Raposo" userId="efd39fea-0d2b-4ae3-883f-65c40e95a1f8" providerId="ADAL" clId="{B9212994-3FF9-4DB5-A00D-931B974274EF}" dt="2023-05-19T10:05:21.081" v="592" actId="1076"/>
          <ac:spMkLst>
            <pc:docMk/>
            <pc:sldMk cId="3881765018" sldId="346"/>
            <ac:spMk id="30" creationId="{E7C8064E-A0BD-411C-D500-C50A6BCBC65E}"/>
          </ac:spMkLst>
        </pc:spChg>
        <pc:spChg chg="add mod">
          <ac:chgData name="Leila Scatena Raposo" userId="efd39fea-0d2b-4ae3-883f-65c40e95a1f8" providerId="ADAL" clId="{B9212994-3FF9-4DB5-A00D-931B974274EF}" dt="2023-05-19T10:04:55.081" v="587" actId="1076"/>
          <ac:spMkLst>
            <pc:docMk/>
            <pc:sldMk cId="3881765018" sldId="346"/>
            <ac:spMk id="31" creationId="{D4A7200F-773D-0ED2-F7FD-A11DFE2A364C}"/>
          </ac:spMkLst>
        </pc:spChg>
        <pc:spChg chg="add del mod">
          <ac:chgData name="Leila Scatena Raposo" userId="efd39fea-0d2b-4ae3-883f-65c40e95a1f8" providerId="ADAL" clId="{B9212994-3FF9-4DB5-A00D-931B974274EF}" dt="2023-05-19T10:07:40.926" v="623" actId="478"/>
          <ac:spMkLst>
            <pc:docMk/>
            <pc:sldMk cId="3881765018" sldId="346"/>
            <ac:spMk id="32" creationId="{DC96C758-650B-5DFD-A189-0CAB6C24177C}"/>
          </ac:spMkLst>
        </pc:spChg>
        <pc:spChg chg="add mod">
          <ac:chgData name="Leila Scatena Raposo" userId="efd39fea-0d2b-4ae3-883f-65c40e95a1f8" providerId="ADAL" clId="{B9212994-3FF9-4DB5-A00D-931B974274EF}" dt="2023-05-19T10:07:36.764" v="622" actId="1076"/>
          <ac:spMkLst>
            <pc:docMk/>
            <pc:sldMk cId="3881765018" sldId="346"/>
            <ac:spMk id="33" creationId="{02AD2D40-CCC9-5760-5C5A-A758B6CA1DD6}"/>
          </ac:spMkLst>
        </pc:spChg>
        <pc:spChg chg="add mod">
          <ac:chgData name="Leila Scatena Raposo" userId="efd39fea-0d2b-4ae3-883f-65c40e95a1f8" providerId="ADAL" clId="{B9212994-3FF9-4DB5-A00D-931B974274EF}" dt="2023-05-19T10:07:14.673" v="616" actId="1076"/>
          <ac:spMkLst>
            <pc:docMk/>
            <pc:sldMk cId="3881765018" sldId="346"/>
            <ac:spMk id="34" creationId="{FACDEEED-4C3E-3C8C-1D23-E92BC14CA1F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3:59.965" v="820" actId="478"/>
        <pc:sldMkLst>
          <pc:docMk/>
          <pc:sldMk cId="1464893451" sldId="350"/>
        </pc:sldMkLst>
        <pc:spChg chg="add del mod">
          <ac:chgData name="Leila Scatena Raposo" userId="efd39fea-0d2b-4ae3-883f-65c40e95a1f8" providerId="ADAL" clId="{B9212994-3FF9-4DB5-A00D-931B974274EF}" dt="2023-05-19T10:23:59.965" v="820" actId="478"/>
          <ac:spMkLst>
            <pc:docMk/>
            <pc:sldMk cId="1464893451" sldId="350"/>
            <ac:spMk id="4" creationId="{C286D763-2803-97CE-B953-D2E6E352B8F6}"/>
          </ac:spMkLst>
        </pc:spChg>
        <pc:spChg chg="add mod">
          <ac:chgData name="Leila Scatena Raposo" userId="efd39fea-0d2b-4ae3-883f-65c40e95a1f8" providerId="ADAL" clId="{B9212994-3FF9-4DB5-A00D-931B974274EF}" dt="2023-05-19T10:23:57.475" v="819" actId="1076"/>
          <ac:spMkLst>
            <pc:docMk/>
            <pc:sldMk cId="1464893451" sldId="350"/>
            <ac:spMk id="6" creationId="{83C87E8F-EB74-4546-9789-CCA9E69AA73F}"/>
          </ac:spMkLst>
        </pc:spChg>
        <pc:spChg chg="add mod">
          <ac:chgData name="Leila Scatena Raposo" userId="efd39fea-0d2b-4ae3-883f-65c40e95a1f8" providerId="ADAL" clId="{B9212994-3FF9-4DB5-A00D-931B974274EF}" dt="2023-05-19T10:23:26.449" v="813" actId="1076"/>
          <ac:spMkLst>
            <pc:docMk/>
            <pc:sldMk cId="1464893451" sldId="350"/>
            <ac:spMk id="8" creationId="{E8C3DDB3-BF73-122D-423E-A1F80C3AC321}"/>
          </ac:spMkLst>
        </pc:spChg>
        <pc:spChg chg="add mod">
          <ac:chgData name="Leila Scatena Raposo" userId="efd39fea-0d2b-4ae3-883f-65c40e95a1f8" providerId="ADAL" clId="{B9212994-3FF9-4DB5-A00D-931B974274EF}" dt="2023-05-19T10:23:00.134" v="808" actId="1076"/>
          <ac:spMkLst>
            <pc:docMk/>
            <pc:sldMk cId="1464893451" sldId="350"/>
            <ac:spMk id="15" creationId="{803292F6-7409-8938-1EAF-1295510CA2F6}"/>
          </ac:spMkLst>
        </pc:spChg>
        <pc:spChg chg="add mod">
          <ac:chgData name="Leila Scatena Raposo" userId="efd39fea-0d2b-4ae3-883f-65c40e95a1f8" providerId="ADAL" clId="{B9212994-3FF9-4DB5-A00D-931B974274EF}" dt="2023-05-19T10:22:15.601" v="798" actId="1076"/>
          <ac:spMkLst>
            <pc:docMk/>
            <pc:sldMk cId="1464893451" sldId="350"/>
            <ac:spMk id="17" creationId="{11B4A5F5-5485-F48A-4602-3884CDCFED9C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6:42.205" v="953" actId="1076"/>
        <pc:sldMkLst>
          <pc:docMk/>
          <pc:sldMk cId="1348669218" sldId="354"/>
        </pc:sldMkLst>
        <pc:spChg chg="add mod">
          <ac:chgData name="Leila Scatena Raposo" userId="efd39fea-0d2b-4ae3-883f-65c40e95a1f8" providerId="ADAL" clId="{B9212994-3FF9-4DB5-A00D-931B974274EF}" dt="2023-05-19T10:36:42.205" v="953" actId="1076"/>
          <ac:spMkLst>
            <pc:docMk/>
            <pc:sldMk cId="1348669218" sldId="354"/>
            <ac:spMk id="3" creationId="{9AC02F3A-F457-02C5-8590-BB2F69E18D81}"/>
          </ac:spMkLst>
        </pc:spChg>
      </pc:sldChg>
      <pc:sldChg chg="modSp mod">
        <pc:chgData name="Leila Scatena Raposo" userId="efd39fea-0d2b-4ae3-883f-65c40e95a1f8" providerId="ADAL" clId="{B9212994-3FF9-4DB5-A00D-931B974274EF}" dt="2023-05-15T12:52:25.690" v="18" actId="14100"/>
        <pc:sldMkLst>
          <pc:docMk/>
          <pc:sldMk cId="2941892848" sldId="355"/>
        </pc:sldMkLst>
        <pc:picChg chg="mod">
          <ac:chgData name="Leila Scatena Raposo" userId="efd39fea-0d2b-4ae3-883f-65c40e95a1f8" providerId="ADAL" clId="{B9212994-3FF9-4DB5-A00D-931B974274EF}" dt="2023-05-15T12:52:25.690" v="18" actId="14100"/>
          <ac:picMkLst>
            <pc:docMk/>
            <pc:sldMk cId="2941892848" sldId="355"/>
            <ac:picMk id="5" creationId="{B89E212C-DFCA-7041-8B87-65661632B985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37:56.673" v="410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B9212994-3FF9-4DB5-A00D-931B974274EF}" dt="2023-05-18T19:37:56.673" v="410" actId="1076"/>
          <ac:spMkLst>
            <pc:docMk/>
            <pc:sldMk cId="1458137248" sldId="360"/>
            <ac:spMk id="3" creationId="{8628875B-A61D-82B7-2A7B-B01B51F540E9}"/>
          </ac:spMkLst>
        </pc:spChg>
        <pc:spChg chg="mod">
          <ac:chgData name="Leila Scatena Raposo" userId="efd39fea-0d2b-4ae3-883f-65c40e95a1f8" providerId="ADAL" clId="{B9212994-3FF9-4DB5-A00D-931B974274EF}" dt="2023-05-15T12:43:00.247" v="7" actId="790"/>
          <ac:spMkLst>
            <pc:docMk/>
            <pc:sldMk cId="1458137248" sldId="360"/>
            <ac:spMk id="19" creationId="{3B7AF631-36F0-11C2-FCD9-9492A1D61FC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8:33.040" v="416" actId="1076"/>
        <pc:sldMkLst>
          <pc:docMk/>
          <pc:sldMk cId="895030827" sldId="362"/>
        </pc:sldMkLst>
        <pc:spChg chg="add mod">
          <ac:chgData name="Leila Scatena Raposo" userId="efd39fea-0d2b-4ae3-883f-65c40e95a1f8" providerId="ADAL" clId="{B9212994-3FF9-4DB5-A00D-931B974274EF}" dt="2023-05-18T19:38:33.040" v="416" actId="1076"/>
          <ac:spMkLst>
            <pc:docMk/>
            <pc:sldMk cId="895030827" sldId="362"/>
            <ac:spMk id="4" creationId="{194001DA-A899-728C-CB0A-FEBE129B3BD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9:17.544" v="433" actId="1076"/>
        <pc:sldMkLst>
          <pc:docMk/>
          <pc:sldMk cId="2027080261" sldId="363"/>
        </pc:sldMkLst>
        <pc:spChg chg="add mod">
          <ac:chgData name="Leila Scatena Raposo" userId="efd39fea-0d2b-4ae3-883f-65c40e95a1f8" providerId="ADAL" clId="{B9212994-3FF9-4DB5-A00D-931B974274EF}" dt="2023-05-18T19:39:17.544" v="433" actId="1076"/>
          <ac:spMkLst>
            <pc:docMk/>
            <pc:sldMk cId="2027080261" sldId="363"/>
            <ac:spMk id="3" creationId="{A56AA9D9-9BFE-A4C9-0FC0-860C3E63E7EB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7:07.358" v="404" actId="1076"/>
        <pc:sldMkLst>
          <pc:docMk/>
          <pc:sldMk cId="2627971384" sldId="364"/>
        </pc:sldMkLst>
        <pc:spChg chg="add mod">
          <ac:chgData name="Leila Scatena Raposo" userId="efd39fea-0d2b-4ae3-883f-65c40e95a1f8" providerId="ADAL" clId="{B9212994-3FF9-4DB5-A00D-931B974274EF}" dt="2023-05-18T19:37:07.358" v="404" actId="1076"/>
          <ac:spMkLst>
            <pc:docMk/>
            <pc:sldMk cId="2627971384" sldId="364"/>
            <ac:spMk id="3" creationId="{E97A0035-6CF0-0651-555B-4252F8191900}"/>
          </ac:spMkLst>
        </pc:spChg>
        <pc:spChg chg="mod">
          <ac:chgData name="Leila Scatena Raposo" userId="efd39fea-0d2b-4ae3-883f-65c40e95a1f8" providerId="ADAL" clId="{B9212994-3FF9-4DB5-A00D-931B974274EF}" dt="2023-05-15T12:41:47.569" v="6" actId="20577"/>
          <ac:spMkLst>
            <pc:docMk/>
            <pc:sldMk cId="2627971384" sldId="364"/>
            <ac:spMk id="5" creationId="{B14F070D-0CA2-B6D1-67A0-031E955172A9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8T19:43:49.172" v="456" actId="1076"/>
        <pc:sldMkLst>
          <pc:docMk/>
          <pc:sldMk cId="3372604804" sldId="369"/>
        </pc:sldMkLst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5" creationId="{A8D2C99A-7078-F0DC-F57C-FA98269EA8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6" creationId="{FAF68E64-487E-ACAD-A2A4-13858FB29910}"/>
          </ac:spMkLst>
        </pc:spChg>
        <pc:spChg chg="add mod">
          <ac:chgData name="Leila Scatena Raposo" userId="efd39fea-0d2b-4ae3-883f-65c40e95a1f8" providerId="ADAL" clId="{B9212994-3FF9-4DB5-A00D-931B974274EF}" dt="2023-05-18T19:43:49.172" v="456" actId="1076"/>
          <ac:spMkLst>
            <pc:docMk/>
            <pc:sldMk cId="3372604804" sldId="369"/>
            <ac:spMk id="9" creationId="{2713A4B2-A5D2-3508-E972-C766F65E7F2E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1" creationId="{A28E54E5-F28D-635D-E034-65F5C12E852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3" creationId="{DD599689-0655-2E75-ECD3-0344BC51BB3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4" creationId="{26CE7094-4244-C96F-90D8-1D9C24B4924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5" creationId="{163A3A5D-4F4B-5670-5BB0-6405C3C1120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6" creationId="{EFAC7CC0-5793-1A81-E116-71054B584B5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7" creationId="{17ADA626-5C58-401D-795E-BF8412B63B4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8" creationId="{1D120227-28DB-F0C5-F6A3-D71AAC28C177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9" creationId="{E09F5B86-3882-B817-E276-33FCA64AAE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0" creationId="{FA1353AE-8FC5-E12E-EA5E-86D6DBBF6D5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3" creationId="{5745EA20-0464-E6BF-6809-4329407A15F2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5" creationId="{D2FEA340-FD26-EE44-ECDE-7FF418AC69E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6" creationId="{73224744-3531-ECF9-6668-226ED883579A}"/>
          </ac:spMkLst>
        </pc:spChg>
        <pc:picChg chg="add del mod">
          <ac:chgData name="Leila Scatena Raposo" userId="efd39fea-0d2b-4ae3-883f-65c40e95a1f8" providerId="ADAL" clId="{B9212994-3FF9-4DB5-A00D-931B974274EF}" dt="2023-05-18T19:43:41.472" v="453" actId="478"/>
          <ac:picMkLst>
            <pc:docMk/>
            <pc:sldMk cId="3372604804" sldId="369"/>
            <ac:picMk id="8" creationId="{E6F96EEC-8522-E6A9-2608-750879C2359E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47:43.451" v="1065" actId="478"/>
        <pc:sldMkLst>
          <pc:docMk/>
          <pc:sldMk cId="2484461501" sldId="370"/>
        </pc:sldMkLst>
        <pc:spChg chg="add del mod">
          <ac:chgData name="Leila Scatena Raposo" userId="efd39fea-0d2b-4ae3-883f-65c40e95a1f8" providerId="ADAL" clId="{B9212994-3FF9-4DB5-A00D-931B974274EF}" dt="2023-05-19T10:47:43.451" v="1065" actId="478"/>
          <ac:spMkLst>
            <pc:docMk/>
            <pc:sldMk cId="2484461501" sldId="370"/>
            <ac:spMk id="3" creationId="{8D1FEF2F-BACD-A039-EF0D-D880D019090A}"/>
          </ac:spMkLst>
        </pc:spChg>
        <pc:spChg chg="del">
          <ac:chgData name="Leila Scatena Raposo" userId="efd39fea-0d2b-4ae3-883f-65c40e95a1f8" providerId="ADAL" clId="{B9212994-3FF9-4DB5-A00D-931B974274EF}" dt="2023-05-16T13:26:54.548" v="390" actId="478"/>
          <ac:spMkLst>
            <pc:docMk/>
            <pc:sldMk cId="2484461501" sldId="370"/>
            <ac:spMk id="7" creationId="{05460B79-9FD1-B9B8-3096-F4A2FABF917C}"/>
          </ac:spMkLst>
        </pc:spChg>
        <pc:spChg chg="add mod">
          <ac:chgData name="Leila Scatena Raposo" userId="efd39fea-0d2b-4ae3-883f-65c40e95a1f8" providerId="ADAL" clId="{B9212994-3FF9-4DB5-A00D-931B974274EF}" dt="2023-05-19T10:47:40.269" v="1064" actId="1076"/>
          <ac:spMkLst>
            <pc:docMk/>
            <pc:sldMk cId="2484461501" sldId="370"/>
            <ac:spMk id="7" creationId="{2EF243CD-8CEB-7617-8D1B-3FBF43255BC5}"/>
          </ac:spMkLst>
        </pc:spChg>
        <pc:spChg chg="add mod">
          <ac:chgData name="Leila Scatena Raposo" userId="efd39fea-0d2b-4ae3-883f-65c40e95a1f8" providerId="ADAL" clId="{B9212994-3FF9-4DB5-A00D-931B974274EF}" dt="2023-05-16T13:27:01.411" v="392" actId="1076"/>
          <ac:spMkLst>
            <pc:docMk/>
            <pc:sldMk cId="2484461501" sldId="370"/>
            <ac:spMk id="8" creationId="{16B1B51C-F8DD-5592-847B-09F85B298D06}"/>
          </ac:spMkLst>
        </pc:spChg>
        <pc:spChg chg="add mod">
          <ac:chgData name="Leila Scatena Raposo" userId="efd39fea-0d2b-4ae3-883f-65c40e95a1f8" providerId="ADAL" clId="{B9212994-3FF9-4DB5-A00D-931B974274EF}" dt="2023-05-19T10:47:17.923" v="1059" actId="1076"/>
          <ac:spMkLst>
            <pc:docMk/>
            <pc:sldMk cId="2484461501" sldId="370"/>
            <ac:spMk id="14" creationId="{5BBEFC85-4700-AB83-1618-6A1C71B66EE7}"/>
          </ac:spMkLst>
        </pc:spChg>
        <pc:spChg chg="add mod">
          <ac:chgData name="Leila Scatena Raposo" userId="efd39fea-0d2b-4ae3-883f-65c40e95a1f8" providerId="ADAL" clId="{B9212994-3FF9-4DB5-A00D-931B974274EF}" dt="2023-05-19T10:46:37.459" v="1050" actId="1076"/>
          <ac:spMkLst>
            <pc:docMk/>
            <pc:sldMk cId="2484461501" sldId="370"/>
            <ac:spMk id="15" creationId="{E222BCA6-F1C5-4A05-E007-994F0A226B89}"/>
          </ac:spMkLst>
        </pc:spChg>
        <pc:picChg chg="del">
          <ac:chgData name="Leila Scatena Raposo" userId="efd39fea-0d2b-4ae3-883f-65c40e95a1f8" providerId="ADAL" clId="{B9212994-3FF9-4DB5-A00D-931B974274EF}" dt="2023-05-16T13:26:53.258" v="389" actId="478"/>
          <ac:picMkLst>
            <pc:docMk/>
            <pc:sldMk cId="2484461501" sldId="370"/>
            <ac:picMk id="3" creationId="{5BC683E3-C5C5-3AD4-7AE7-46838F8924E7}"/>
          </ac:picMkLst>
        </pc:picChg>
        <pc:picChg chg="add mod">
          <ac:chgData name="Leila Scatena Raposo" userId="efd39fea-0d2b-4ae3-883f-65c40e95a1f8" providerId="ADAL" clId="{B9212994-3FF9-4DB5-A00D-931B974274EF}" dt="2023-05-16T13:27:01.411" v="392" actId="1076"/>
          <ac:picMkLst>
            <pc:docMk/>
            <pc:sldMk cId="2484461501" sldId="370"/>
            <ac:picMk id="13" creationId="{11D33B3D-5028-34F8-1E05-FB4753F0A753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2:40.450" v="551" actId="1076"/>
        <pc:sldMkLst>
          <pc:docMk/>
          <pc:sldMk cId="3335555180" sldId="372"/>
        </pc:sldMkLst>
        <pc:spChg chg="mod">
          <ac:chgData name="Leila Scatena Raposo" userId="efd39fea-0d2b-4ae3-883f-65c40e95a1f8" providerId="ADAL" clId="{B9212994-3FF9-4DB5-A00D-931B974274EF}" dt="2023-05-18T19:50:36.693" v="519" actId="1076"/>
          <ac:spMkLst>
            <pc:docMk/>
            <pc:sldMk cId="3335555180" sldId="372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51:57.121" v="540" actId="1076"/>
          <ac:spMkLst>
            <pc:docMk/>
            <pc:sldMk cId="3335555180" sldId="372"/>
            <ac:spMk id="18" creationId="{9E822342-3035-FBEE-4E70-6C92CBF7B5B4}"/>
          </ac:spMkLst>
        </pc:spChg>
        <pc:spChg chg="add mod">
          <ac:chgData name="Leila Scatena Raposo" userId="efd39fea-0d2b-4ae3-883f-65c40e95a1f8" providerId="ADAL" clId="{B9212994-3FF9-4DB5-A00D-931B974274EF}" dt="2023-05-18T19:51:34.815" v="535" actId="1076"/>
          <ac:spMkLst>
            <pc:docMk/>
            <pc:sldMk cId="3335555180" sldId="372"/>
            <ac:spMk id="19" creationId="{48A2F6E2-0F9D-1693-580B-FA3359402695}"/>
          </ac:spMkLst>
        </pc:spChg>
        <pc:spChg chg="add mod">
          <ac:chgData name="Leila Scatena Raposo" userId="efd39fea-0d2b-4ae3-883f-65c40e95a1f8" providerId="ADAL" clId="{B9212994-3FF9-4DB5-A00D-931B974274EF}" dt="2023-05-18T19:51:05.806" v="530" actId="1076"/>
          <ac:spMkLst>
            <pc:docMk/>
            <pc:sldMk cId="3335555180" sldId="372"/>
            <ac:spMk id="20" creationId="{9E927597-6030-FA3D-B341-5AEA3C7AB73C}"/>
          </ac:spMkLst>
        </pc:spChg>
        <pc:spChg chg="add mod">
          <ac:chgData name="Leila Scatena Raposo" userId="efd39fea-0d2b-4ae3-883f-65c40e95a1f8" providerId="ADAL" clId="{B9212994-3FF9-4DB5-A00D-931B974274EF}" dt="2023-05-18T19:50:12.917" v="513" actId="1076"/>
          <ac:spMkLst>
            <pc:docMk/>
            <pc:sldMk cId="3335555180" sldId="372"/>
            <ac:spMk id="21" creationId="{CF1F71CE-44A7-A500-5111-69FD1080A6A7}"/>
          </ac:spMkLst>
        </pc:spChg>
        <pc:spChg chg="add mod">
          <ac:chgData name="Leila Scatena Raposo" userId="efd39fea-0d2b-4ae3-883f-65c40e95a1f8" providerId="ADAL" clId="{B9212994-3FF9-4DB5-A00D-931B974274EF}" dt="2023-05-18T19:52:25.952" v="549" actId="1076"/>
          <ac:spMkLst>
            <pc:docMk/>
            <pc:sldMk cId="3335555180" sldId="372"/>
            <ac:spMk id="22" creationId="{0564A949-B231-DDDB-DCA4-2A5A5894C366}"/>
          </ac:spMkLst>
        </pc:spChg>
        <pc:spChg chg="add mod">
          <ac:chgData name="Leila Scatena Raposo" userId="efd39fea-0d2b-4ae3-883f-65c40e95a1f8" providerId="ADAL" clId="{B9212994-3FF9-4DB5-A00D-931B974274EF}" dt="2023-05-18T19:52:40.450" v="551" actId="1076"/>
          <ac:spMkLst>
            <pc:docMk/>
            <pc:sldMk cId="3335555180" sldId="372"/>
            <ac:spMk id="23" creationId="{7E1A19D7-D9FB-90DA-27D3-DA17EC09789A}"/>
          </ac:spMkLst>
        </pc:spChg>
      </pc:sldChg>
      <pc:sldChg chg="modSp mod">
        <pc:chgData name="Leila Scatena Raposo" userId="efd39fea-0d2b-4ae3-883f-65c40e95a1f8" providerId="ADAL" clId="{B9212994-3FF9-4DB5-A00D-931B974274EF}" dt="2023-05-15T12:59:39.437" v="35" actId="790"/>
        <pc:sldMkLst>
          <pc:docMk/>
          <pc:sldMk cId="696127526" sldId="373"/>
        </pc:sldMkLst>
        <pc:spChg chg="mod">
          <ac:chgData name="Leila Scatena Raposo" userId="efd39fea-0d2b-4ae3-883f-65c40e95a1f8" providerId="ADAL" clId="{B9212994-3FF9-4DB5-A00D-931B974274EF}" dt="2023-05-15T12:59:39.437" v="35" actId="790"/>
          <ac:spMkLst>
            <pc:docMk/>
            <pc:sldMk cId="696127526" sldId="373"/>
            <ac:spMk id="5" creationId="{96A4F8B9-13F1-664A-7D26-E040F90B285C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6:22.703" v="852" actId="478"/>
        <pc:sldMkLst>
          <pc:docMk/>
          <pc:sldMk cId="2550821790" sldId="374"/>
        </pc:sldMkLst>
        <pc:spChg chg="add del mod">
          <ac:chgData name="Leila Scatena Raposo" userId="efd39fea-0d2b-4ae3-883f-65c40e95a1f8" providerId="ADAL" clId="{B9212994-3FF9-4DB5-A00D-931B974274EF}" dt="2023-05-19T10:26:22.703" v="852" actId="478"/>
          <ac:spMkLst>
            <pc:docMk/>
            <pc:sldMk cId="2550821790" sldId="374"/>
            <ac:spMk id="5" creationId="{77CBB573-4311-6F3C-339E-4CF1BA6CE78F}"/>
          </ac:spMkLst>
        </pc:spChg>
        <pc:spChg chg="add mod">
          <ac:chgData name="Leila Scatena Raposo" userId="efd39fea-0d2b-4ae3-883f-65c40e95a1f8" providerId="ADAL" clId="{B9212994-3FF9-4DB5-A00D-931B974274EF}" dt="2023-05-19T10:26:18.613" v="851" actId="1076"/>
          <ac:spMkLst>
            <pc:docMk/>
            <pc:sldMk cId="2550821790" sldId="374"/>
            <ac:spMk id="7" creationId="{1B2D1DE4-5BB0-C91D-2263-D7475F1B4C9F}"/>
          </ac:spMkLst>
        </pc:spChg>
        <pc:spChg chg="add mod">
          <ac:chgData name="Leila Scatena Raposo" userId="efd39fea-0d2b-4ae3-883f-65c40e95a1f8" providerId="ADAL" clId="{B9212994-3FF9-4DB5-A00D-931B974274EF}" dt="2023-05-19T10:25:46.329" v="844" actId="1076"/>
          <ac:spMkLst>
            <pc:docMk/>
            <pc:sldMk cId="2550821790" sldId="374"/>
            <ac:spMk id="9" creationId="{8A1978DF-7582-81BA-B69F-5B8B06270FB0}"/>
          </ac:spMkLst>
        </pc:spChg>
        <pc:spChg chg="add mod">
          <ac:chgData name="Leila Scatena Raposo" userId="efd39fea-0d2b-4ae3-883f-65c40e95a1f8" providerId="ADAL" clId="{B9212994-3FF9-4DB5-A00D-931B974274EF}" dt="2023-05-19T10:25:24.697" v="839" actId="1076"/>
          <ac:spMkLst>
            <pc:docMk/>
            <pc:sldMk cId="2550821790" sldId="374"/>
            <ac:spMk id="11" creationId="{0D1CC3F6-592C-286A-8D61-D359B2E6FAB5}"/>
          </ac:spMkLst>
        </pc:spChg>
        <pc:spChg chg="add mod">
          <ac:chgData name="Leila Scatena Raposo" userId="efd39fea-0d2b-4ae3-883f-65c40e95a1f8" providerId="ADAL" clId="{B9212994-3FF9-4DB5-A00D-931B974274EF}" dt="2023-05-19T10:24:49.533" v="834" actId="1076"/>
          <ac:spMkLst>
            <pc:docMk/>
            <pc:sldMk cId="2550821790" sldId="374"/>
            <ac:spMk id="17" creationId="{6B6DCBA8-FD3B-ED3D-95BD-EBBB9CFE930B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5T13:13:11.203" v="148" actId="255"/>
        <pc:sldMkLst>
          <pc:docMk/>
          <pc:sldMk cId="2448760206" sldId="375"/>
        </pc:sldMkLst>
        <pc:spChg chg="add mod">
          <ac:chgData name="Leila Scatena Raposo" userId="efd39fea-0d2b-4ae3-883f-65c40e95a1f8" providerId="ADAL" clId="{B9212994-3FF9-4DB5-A00D-931B974274EF}" dt="2023-05-15T13:13:08.188" v="132" actId="255"/>
          <ac:spMkLst>
            <pc:docMk/>
            <pc:sldMk cId="2448760206" sldId="375"/>
            <ac:spMk id="5" creationId="{2BF70325-D4C4-7B4F-1A79-68B83EB8071B}"/>
          </ac:spMkLst>
        </pc:spChg>
        <pc:spChg chg="add mod">
          <ac:chgData name="Leila Scatena Raposo" userId="efd39fea-0d2b-4ae3-883f-65c40e95a1f8" providerId="ADAL" clId="{B9212994-3FF9-4DB5-A00D-931B974274EF}" dt="2023-05-15T13:13:11.010" v="147" actId="14100"/>
          <ac:spMkLst>
            <pc:docMk/>
            <pc:sldMk cId="2448760206" sldId="375"/>
            <ac:spMk id="8" creationId="{DB53CB7A-4202-922D-C026-5F92A348982F}"/>
          </ac:spMkLst>
        </pc:spChg>
        <pc:spChg chg="mod">
          <ac:chgData name="Leila Scatena Raposo" userId="efd39fea-0d2b-4ae3-883f-65c40e95a1f8" providerId="ADAL" clId="{B9212994-3FF9-4DB5-A00D-931B974274EF}" dt="2023-05-15T13:13:08.043" v="131" actId="255"/>
          <ac:spMkLst>
            <pc:docMk/>
            <pc:sldMk cId="2448760206" sldId="375"/>
            <ac:spMk id="11" creationId="{57A4B780-D138-CBAC-577D-285813D58E3E}"/>
          </ac:spMkLst>
        </pc:spChg>
        <pc:spChg chg="del">
          <ac:chgData name="Leila Scatena Raposo" userId="efd39fea-0d2b-4ae3-883f-65c40e95a1f8" providerId="ADAL" clId="{B9212994-3FF9-4DB5-A00D-931B974274EF}" dt="2023-05-15T13:07:57.954" v="63" actId="478"/>
          <ac:spMkLst>
            <pc:docMk/>
            <pc:sldMk cId="2448760206" sldId="375"/>
            <ac:spMk id="13" creationId="{6D6D7160-2F48-2C85-33C5-9B4AB509E3FE}"/>
          </ac:spMkLst>
        </pc:spChg>
        <pc:spChg chg="del">
          <ac:chgData name="Leila Scatena Raposo" userId="efd39fea-0d2b-4ae3-883f-65c40e95a1f8" providerId="ADAL" clId="{B9212994-3FF9-4DB5-A00D-931B974274EF}" dt="2023-05-15T13:08:09.632" v="67" actId="478"/>
          <ac:spMkLst>
            <pc:docMk/>
            <pc:sldMk cId="2448760206" sldId="375"/>
            <ac:spMk id="14" creationId="{573558FD-178F-D19C-68D3-F7040AA0AC9B}"/>
          </ac:spMkLst>
        </pc:spChg>
        <pc:spChg chg="del">
          <ac:chgData name="Leila Scatena Raposo" userId="efd39fea-0d2b-4ae3-883f-65c40e95a1f8" providerId="ADAL" clId="{B9212994-3FF9-4DB5-A00D-931B974274EF}" dt="2023-05-15T13:08:30.262" v="72" actId="478"/>
          <ac:spMkLst>
            <pc:docMk/>
            <pc:sldMk cId="2448760206" sldId="375"/>
            <ac:spMk id="15" creationId="{B352FDB3-B7ED-9D71-F509-4A7C7DF5DF82}"/>
          </ac:spMkLst>
        </pc:spChg>
        <pc:spChg chg="add mod">
          <ac:chgData name="Leila Scatena Raposo" userId="efd39fea-0d2b-4ae3-883f-65c40e95a1f8" providerId="ADAL" clId="{B9212994-3FF9-4DB5-A00D-931B974274EF}" dt="2023-05-15T13:13:11.203" v="148" actId="255"/>
          <ac:spMkLst>
            <pc:docMk/>
            <pc:sldMk cId="2448760206" sldId="375"/>
            <ac:spMk id="16" creationId="{4ABEE278-AEEE-E3F7-DE79-F9E221D2A5D9}"/>
          </ac:spMkLst>
        </pc:spChg>
        <pc:grpChg chg="mod">
          <ac:chgData name="Leila Scatena Raposo" userId="efd39fea-0d2b-4ae3-883f-65c40e95a1f8" providerId="ADAL" clId="{B9212994-3FF9-4DB5-A00D-931B974274EF}" dt="2023-05-15T13:07:02.670" v="55" actId="1076"/>
          <ac:grpSpMkLst>
            <pc:docMk/>
            <pc:sldMk cId="2448760206" sldId="375"/>
            <ac:grpSpMk id="19" creationId="{E734363E-593E-A182-7A31-FA0F387128EA}"/>
          </ac:grpSpMkLst>
        </pc:grpChg>
      </pc:sldChg>
      <pc:sldChg chg="modSp mod">
        <pc:chgData name="Leila Scatena Raposo" userId="efd39fea-0d2b-4ae3-883f-65c40e95a1f8" providerId="ADAL" clId="{B9212994-3FF9-4DB5-A00D-931B974274EF}" dt="2023-05-15T13:22:53.917" v="151" actId="790"/>
        <pc:sldMkLst>
          <pc:docMk/>
          <pc:sldMk cId="1472552745" sldId="377"/>
        </pc:sldMkLst>
        <pc:spChg chg="mod">
          <ac:chgData name="Leila Scatena Raposo" userId="efd39fea-0d2b-4ae3-883f-65c40e95a1f8" providerId="ADAL" clId="{B9212994-3FF9-4DB5-A00D-931B974274EF}" dt="2023-05-15T13:22:53.917" v="151" actId="790"/>
          <ac:spMkLst>
            <pc:docMk/>
            <pc:sldMk cId="1472552745" sldId="377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41.963" v="449" actId="1076"/>
        <pc:sldMkLst>
          <pc:docMk/>
          <pc:sldMk cId="2225096881" sldId="378"/>
        </pc:sldMkLst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41.963" v="449" actId="1076"/>
          <ac:spMkLst>
            <pc:docMk/>
            <pc:sldMk cId="2225096881" sldId="378"/>
            <ac:spMk id="6" creationId="{C6BBF783-02B8-7F1E-7757-AEF73DD0A631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7" creationId="{0FF3B987-E26E-F1ED-58D1-68135B3AAD8C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3" creationId="{81B7B867-FEB4-DCC2-7200-D652C571AB9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50.002" v="451" actId="1076"/>
        <pc:sldMkLst>
          <pc:docMk/>
          <pc:sldMk cId="1143447643" sldId="379"/>
        </pc:sldMkLst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50.002" v="451" actId="1076"/>
          <ac:spMkLst>
            <pc:docMk/>
            <pc:sldMk cId="1143447643" sldId="379"/>
            <ac:spMk id="3" creationId="{E94C956E-4F5A-56B2-6289-2B8B1D8134E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6" creationId="{EE7A2931-499F-00F5-94D7-A69E548E91E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8" creationId="{73AFAB52-63A8-CFA4-B4D8-1F8C047E280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7" creationId="{B3D3C211-4DB1-0B46-2026-F94B4A87EA5C}"/>
          </ac:spMkLst>
        </pc:spChg>
      </pc:sldChg>
      <pc:sldChg chg="modSp mod">
        <pc:chgData name="Leila Scatena Raposo" userId="efd39fea-0d2b-4ae3-883f-65c40e95a1f8" providerId="ADAL" clId="{B9212994-3FF9-4DB5-A00D-931B974274EF}" dt="2023-05-15T13:37:43.693" v="178" actId="1076"/>
        <pc:sldMkLst>
          <pc:docMk/>
          <pc:sldMk cId="790960137" sldId="381"/>
        </pc:sldMkLst>
        <pc:spChg chg="mod">
          <ac:chgData name="Leila Scatena Raposo" userId="efd39fea-0d2b-4ae3-883f-65c40e95a1f8" providerId="ADAL" clId="{B9212994-3FF9-4DB5-A00D-931B974274EF}" dt="2023-05-15T13:37:23.007" v="174" actId="1076"/>
          <ac:spMkLst>
            <pc:docMk/>
            <pc:sldMk cId="790960137" sldId="381"/>
            <ac:spMk id="7" creationId="{50B58B0C-2364-927F-C0E8-428CA951BEDD}"/>
          </ac:spMkLst>
        </pc:spChg>
        <pc:spChg chg="mod">
          <ac:chgData name="Leila Scatena Raposo" userId="efd39fea-0d2b-4ae3-883f-65c40e95a1f8" providerId="ADAL" clId="{B9212994-3FF9-4DB5-A00D-931B974274EF}" dt="2023-05-15T13:37:18.867" v="173" actId="1076"/>
          <ac:spMkLst>
            <pc:docMk/>
            <pc:sldMk cId="790960137" sldId="381"/>
            <ac:spMk id="9" creationId="{3F0B09A0-183B-888B-A307-EC459C04C84E}"/>
          </ac:spMkLst>
        </pc:spChg>
        <pc:spChg chg="mod">
          <ac:chgData name="Leila Scatena Raposo" userId="efd39fea-0d2b-4ae3-883f-65c40e95a1f8" providerId="ADAL" clId="{B9212994-3FF9-4DB5-A00D-931B974274EF}" dt="2023-05-15T13:34:57.129" v="165" actId="207"/>
          <ac:spMkLst>
            <pc:docMk/>
            <pc:sldMk cId="790960137" sldId="381"/>
            <ac:spMk id="15" creationId="{C35614BF-F2E6-7A9E-D3C9-8F3B21DDBC20}"/>
          </ac:spMkLst>
        </pc:spChg>
        <pc:spChg chg="mod">
          <ac:chgData name="Leila Scatena Raposo" userId="efd39fea-0d2b-4ae3-883f-65c40e95a1f8" providerId="ADAL" clId="{B9212994-3FF9-4DB5-A00D-931B974274EF}" dt="2023-05-15T13:37:29.183" v="175" actId="1076"/>
          <ac:spMkLst>
            <pc:docMk/>
            <pc:sldMk cId="790960137" sldId="381"/>
            <ac:spMk id="16" creationId="{EE77F934-AAB5-BF3E-6A28-CC5CA73E0720}"/>
          </ac:spMkLst>
        </pc:spChg>
        <pc:spChg chg="mod">
          <ac:chgData name="Leila Scatena Raposo" userId="efd39fea-0d2b-4ae3-883f-65c40e95a1f8" providerId="ADAL" clId="{B9212994-3FF9-4DB5-A00D-931B974274EF}" dt="2023-05-15T13:37:43.693" v="178" actId="1076"/>
          <ac:spMkLst>
            <pc:docMk/>
            <pc:sldMk cId="790960137" sldId="381"/>
            <ac:spMk id="17" creationId="{EF598AAE-E911-AE08-6E7A-AC5975786193}"/>
          </ac:spMkLst>
        </pc:spChg>
        <pc:spChg chg="mod">
          <ac:chgData name="Leila Scatena Raposo" userId="efd39fea-0d2b-4ae3-883f-65c40e95a1f8" providerId="ADAL" clId="{B9212994-3FF9-4DB5-A00D-931B974274EF}" dt="2023-05-15T13:37:39.433" v="177" actId="1076"/>
          <ac:spMkLst>
            <pc:docMk/>
            <pc:sldMk cId="790960137" sldId="381"/>
            <ac:spMk id="18" creationId="{F751DBF9-08F2-2825-2F67-914D70C86FF1}"/>
          </ac:spMkLst>
        </pc:spChg>
        <pc:spChg chg="mod">
          <ac:chgData name="Leila Scatena Raposo" userId="efd39fea-0d2b-4ae3-883f-65c40e95a1f8" providerId="ADAL" clId="{B9212994-3FF9-4DB5-A00D-931B974274EF}" dt="2023-05-15T13:37:35.827" v="176" actId="1076"/>
          <ac:spMkLst>
            <pc:docMk/>
            <pc:sldMk cId="790960137" sldId="381"/>
            <ac:spMk id="19" creationId="{21303AE9-16AC-B10E-F002-C79E9A1386F6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8:56.985" v="1084" actId="1076"/>
        <pc:sldMkLst>
          <pc:docMk/>
          <pc:sldMk cId="1834971103" sldId="382"/>
        </pc:sldMkLst>
        <pc:spChg chg="add mod">
          <ac:chgData name="Leila Scatena Raposo" userId="efd39fea-0d2b-4ae3-883f-65c40e95a1f8" providerId="ADAL" clId="{B9212994-3FF9-4DB5-A00D-931B974274EF}" dt="2023-05-19T10:48:56.985" v="1084" actId="1076"/>
          <ac:spMkLst>
            <pc:docMk/>
            <pc:sldMk cId="1834971103" sldId="382"/>
            <ac:spMk id="3" creationId="{9AB26443-DB47-9859-3CB3-6C3B9E6D6341}"/>
          </ac:spMkLst>
        </pc:spChg>
        <pc:spChg chg="add mod">
          <ac:chgData name="Leila Scatena Raposo" userId="efd39fea-0d2b-4ae3-883f-65c40e95a1f8" providerId="ADAL" clId="{B9212994-3FF9-4DB5-A00D-931B974274EF}" dt="2023-05-19T10:48:32.766" v="1079" actId="1076"/>
          <ac:spMkLst>
            <pc:docMk/>
            <pc:sldMk cId="1834971103" sldId="382"/>
            <ac:spMk id="5" creationId="{E361FEC4-0A67-C7E2-E630-6F2D7BDE9EA9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7" creationId="{05460B79-9FD1-B9B8-3096-F4A2FABF917C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9" creationId="{07BE50C6-C577-B805-B1C0-B808823D69FF}"/>
          </ac:spMkLst>
        </pc:spChg>
        <pc:spChg chg="del">
          <ac:chgData name="Leila Scatena Raposo" userId="efd39fea-0d2b-4ae3-883f-65c40e95a1f8" providerId="ADAL" clId="{B9212994-3FF9-4DB5-A00D-931B974274EF}" dt="2023-05-16T13:27:09.204" v="393" actId="478"/>
          <ac:spMkLst>
            <pc:docMk/>
            <pc:sldMk cId="1834971103" sldId="382"/>
            <ac:spMk id="11" creationId="{A569F9DF-2D0C-536B-461B-051FE40A2B12}"/>
          </ac:spMkLst>
        </pc:spChg>
        <pc:picChg chg="mod">
          <ac:chgData name="Leila Scatena Raposo" userId="efd39fea-0d2b-4ae3-883f-65c40e95a1f8" providerId="ADAL" clId="{B9212994-3FF9-4DB5-A00D-931B974274EF}" dt="2023-05-16T13:27:21.163" v="394" actId="1076"/>
          <ac:picMkLst>
            <pc:docMk/>
            <pc:sldMk cId="1834971103" sldId="382"/>
            <ac:picMk id="8" creationId="{F61FDCF9-3D88-A435-333D-E581FB6F7A87}"/>
          </ac:picMkLst>
        </pc:picChg>
        <pc:picChg chg="mod">
          <ac:chgData name="Leila Scatena Raposo" userId="efd39fea-0d2b-4ae3-883f-65c40e95a1f8" providerId="ADAL" clId="{B9212994-3FF9-4DB5-A00D-931B974274EF}" dt="2023-05-19T10:48:17.350" v="1074" actId="1076"/>
          <ac:picMkLst>
            <pc:docMk/>
            <pc:sldMk cId="1834971103" sldId="382"/>
            <ac:picMk id="13" creationId="{36D6D46D-D6FE-6FE4-8AF8-7CD053370B4B}"/>
          </ac:picMkLst>
        </pc:picChg>
        <pc:picChg chg="del">
          <ac:chgData name="Leila Scatena Raposo" userId="efd39fea-0d2b-4ae3-883f-65c40e95a1f8" providerId="ADAL" clId="{B9212994-3FF9-4DB5-A00D-931B974274EF}" dt="2023-05-16T13:27:09.204" v="393" actId="478"/>
          <ac:picMkLst>
            <pc:docMk/>
            <pc:sldMk cId="1834971103" sldId="382"/>
            <ac:picMk id="14" creationId="{B5ACB17C-3267-870D-826E-D2943B2B2CE4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57:35.652" v="295" actId="1076"/>
        <pc:sldMkLst>
          <pc:docMk/>
          <pc:sldMk cId="2257022231" sldId="383"/>
        </pc:sldMkLst>
        <pc:spChg chg="mod">
          <ac:chgData name="Leila Scatena Raposo" userId="efd39fea-0d2b-4ae3-883f-65c40e95a1f8" providerId="ADAL" clId="{B9212994-3FF9-4DB5-A00D-931B974274EF}" dt="2023-05-15T13:57:13.816" v="293" actId="20577"/>
          <ac:spMkLst>
            <pc:docMk/>
            <pc:sldMk cId="2257022231" sldId="383"/>
            <ac:spMk id="8" creationId="{07DC7E6D-A618-38DF-AC9F-1520B63C9708}"/>
          </ac:spMkLst>
        </pc:spChg>
        <pc:spChg chg="mod">
          <ac:chgData name="Leila Scatena Raposo" userId="efd39fea-0d2b-4ae3-883f-65c40e95a1f8" providerId="ADAL" clId="{B9212994-3FF9-4DB5-A00D-931B974274EF}" dt="2023-05-15T13:57:35.652" v="295" actId="1076"/>
          <ac:spMkLst>
            <pc:docMk/>
            <pc:sldMk cId="2257022231" sldId="383"/>
            <ac:spMk id="18" creationId="{E6FE7C9E-6BC0-8EFB-1B09-2FAFA89F986B}"/>
          </ac:spMkLst>
        </pc:spChg>
        <pc:spChg chg="mod">
          <ac:chgData name="Leila Scatena Raposo" userId="efd39fea-0d2b-4ae3-883f-65c40e95a1f8" providerId="ADAL" clId="{B9212994-3FF9-4DB5-A00D-931B974274EF}" dt="2023-05-15T13:57:30.040" v="294" actId="1076"/>
          <ac:spMkLst>
            <pc:docMk/>
            <pc:sldMk cId="2257022231" sldId="383"/>
            <ac:spMk id="21" creationId="{1DF9B024-7973-FD98-85C6-611B0199D68D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0:00.598" v="1087"/>
        <pc:sldMkLst>
          <pc:docMk/>
          <pc:sldMk cId="2644997361" sldId="385"/>
        </pc:sldMkLst>
        <pc:spChg chg="mod">
          <ac:chgData name="Leila Scatena Raposo" userId="efd39fea-0d2b-4ae3-883f-65c40e95a1f8" providerId="ADAL" clId="{B9212994-3FF9-4DB5-A00D-931B974274EF}" dt="2023-05-18T09:28:41.211" v="395"/>
          <ac:spMkLst>
            <pc:docMk/>
            <pc:sldMk cId="2644997361" sldId="385"/>
            <ac:spMk id="2" creationId="{4BEB3A73-3786-A3B1-2EC5-9EAEFD59015D}"/>
          </ac:spMkLst>
        </pc:spChg>
        <pc:spChg chg="add del mod">
          <ac:chgData name="Leila Scatena Raposo" userId="efd39fea-0d2b-4ae3-883f-65c40e95a1f8" providerId="ADAL" clId="{B9212994-3FF9-4DB5-A00D-931B974274EF}" dt="2023-05-19T10:49:35.150" v="1086" actId="478"/>
          <ac:spMkLst>
            <pc:docMk/>
            <pc:sldMk cId="2644997361" sldId="385"/>
            <ac:spMk id="3" creationId="{2438D69E-A0E2-4CA1-A9AB-3E69038552A4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1" creationId="{5B6AACEB-40C5-2E3B-7A3B-D5B8F87FFA98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2" creationId="{1D3EBA48-84F8-54CB-FDF5-1AC7A050C3FD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3" creationId="{ECC1FBCD-4DC6-DB4D-9364-EB81E5F6DB43}"/>
          </ac:spMkLst>
        </pc:sp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18" creationId="{6FDD1400-4752-ABB4-6A6F-4DD35DC43FF7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0" creationId="{E15C608A-92DA-6F34-50E9-C29EA2A389F1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4" creationId="{D895CCA4-6E7E-1B34-EC02-A5428C79205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0:53.286" v="1088"/>
        <pc:sldMkLst>
          <pc:docMk/>
          <pc:sldMk cId="816240956" sldId="386"/>
        </pc:sldMkLst>
        <pc:spChg chg="mod">
          <ac:chgData name="Leila Scatena Raposo" userId="efd39fea-0d2b-4ae3-883f-65c40e95a1f8" providerId="ADAL" clId="{B9212994-3FF9-4DB5-A00D-931B974274EF}" dt="2023-05-18T09:28:44.888" v="396"/>
          <ac:spMkLst>
            <pc:docMk/>
            <pc:sldMk cId="816240956" sldId="386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3" creationId="{5F7AC069-95F9-7E25-8A5B-621910404862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19" creationId="{9058CA9C-E943-E8C8-4C2B-A769D0E4C29C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0" creationId="{E60C0684-3C29-CA40-4E03-ADF6849D6839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1" creationId="{EF3F214B-1CDA-321E-D7E6-5423FCAE042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2" creationId="{B75C6DAD-4E31-B487-08D8-8A6A8256D7DB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3" creationId="{21C88D47-B80A-0185-17A7-A4162DC5C52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58:05.341" v="1167" actId="1076"/>
        <pc:sldMkLst>
          <pc:docMk/>
          <pc:sldMk cId="1544495606" sldId="389"/>
        </pc:sldMkLst>
        <pc:spChg chg="add mod">
          <ac:chgData name="Leila Scatena Raposo" userId="efd39fea-0d2b-4ae3-883f-65c40e95a1f8" providerId="ADAL" clId="{B9212994-3FF9-4DB5-A00D-931B974274EF}" dt="2023-05-19T10:58:05.341" v="1167" actId="1076"/>
          <ac:spMkLst>
            <pc:docMk/>
            <pc:sldMk cId="1544495606" sldId="389"/>
            <ac:spMk id="8" creationId="{937490ED-AEFA-CD2E-BDAA-4E0063A22DA1}"/>
          </ac:spMkLst>
        </pc:spChg>
        <pc:spChg chg="add mod">
          <ac:chgData name="Leila Scatena Raposo" userId="efd39fea-0d2b-4ae3-883f-65c40e95a1f8" providerId="ADAL" clId="{B9212994-3FF9-4DB5-A00D-931B974274EF}" dt="2023-05-19T10:57:37.916" v="1161" actId="1076"/>
          <ac:spMkLst>
            <pc:docMk/>
            <pc:sldMk cId="1544495606" sldId="389"/>
            <ac:spMk id="9" creationId="{AE2ED76D-BDCE-E886-5DF0-A7F17D2D744D}"/>
          </ac:spMkLst>
        </pc:spChg>
        <pc:spChg chg="add mod">
          <ac:chgData name="Leila Scatena Raposo" userId="efd39fea-0d2b-4ae3-883f-65c40e95a1f8" providerId="ADAL" clId="{B9212994-3FF9-4DB5-A00D-931B974274EF}" dt="2023-05-19T10:57:06.459" v="1155" actId="1076"/>
          <ac:spMkLst>
            <pc:docMk/>
            <pc:sldMk cId="1544495606" sldId="389"/>
            <ac:spMk id="11" creationId="{0F5281E1-150D-3023-2FE7-0FEEDACB57E4}"/>
          </ac:spMkLst>
        </pc:spChg>
        <pc:spChg chg="add mod">
          <ac:chgData name="Leila Scatena Raposo" userId="efd39fea-0d2b-4ae3-883f-65c40e95a1f8" providerId="ADAL" clId="{B9212994-3FF9-4DB5-A00D-931B974274EF}" dt="2023-05-19T10:56:24.914" v="1148" actId="1076"/>
          <ac:spMkLst>
            <pc:docMk/>
            <pc:sldMk cId="1544495606" sldId="389"/>
            <ac:spMk id="16" creationId="{E7AE5CDC-90CF-F642-6F44-84402E8B1C27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1:12.731" v="1213" actId="478"/>
        <pc:sldMkLst>
          <pc:docMk/>
          <pc:sldMk cId="451275469" sldId="393"/>
        </pc:sldMkLst>
        <pc:spChg chg="add del mod">
          <ac:chgData name="Leila Scatena Raposo" userId="efd39fea-0d2b-4ae3-883f-65c40e95a1f8" providerId="ADAL" clId="{B9212994-3FF9-4DB5-A00D-931B974274EF}" dt="2023-05-19T11:01:12.731" v="1213" actId="478"/>
          <ac:spMkLst>
            <pc:docMk/>
            <pc:sldMk cId="451275469" sldId="393"/>
            <ac:spMk id="7" creationId="{BBFDC83A-0963-173D-2E31-5F216EACAC96}"/>
          </ac:spMkLst>
        </pc:spChg>
        <pc:spChg chg="add mod">
          <ac:chgData name="Leila Scatena Raposo" userId="efd39fea-0d2b-4ae3-883f-65c40e95a1f8" providerId="ADAL" clId="{B9212994-3FF9-4DB5-A00D-931B974274EF}" dt="2023-05-19T11:01:10.726" v="1212" actId="1076"/>
          <ac:spMkLst>
            <pc:docMk/>
            <pc:sldMk cId="451275469" sldId="393"/>
            <ac:spMk id="8" creationId="{887973EA-8626-E834-D618-0481B4361619}"/>
          </ac:spMkLst>
        </pc:spChg>
        <pc:spChg chg="add mod">
          <ac:chgData name="Leila Scatena Raposo" userId="efd39fea-0d2b-4ae3-883f-65c40e95a1f8" providerId="ADAL" clId="{B9212994-3FF9-4DB5-A00D-931B974274EF}" dt="2023-05-19T11:00:45.408" v="1206" actId="1076"/>
          <ac:spMkLst>
            <pc:docMk/>
            <pc:sldMk cId="451275469" sldId="393"/>
            <ac:spMk id="9" creationId="{49B2B534-DD44-1836-CD9F-9D585BDE5A89}"/>
          </ac:spMkLst>
        </pc:spChg>
        <pc:spChg chg="add mod">
          <ac:chgData name="Leila Scatena Raposo" userId="efd39fea-0d2b-4ae3-883f-65c40e95a1f8" providerId="ADAL" clId="{B9212994-3FF9-4DB5-A00D-931B974274EF}" dt="2023-05-19T11:00:16.819" v="1200" actId="1076"/>
          <ac:spMkLst>
            <pc:docMk/>
            <pc:sldMk cId="451275469" sldId="393"/>
            <ac:spMk id="11" creationId="{2266FEC6-3857-0A1D-A3D2-EAACA50FD004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2:40.321" v="1236" actId="478"/>
        <pc:sldMkLst>
          <pc:docMk/>
          <pc:sldMk cId="2076864260" sldId="394"/>
        </pc:sldMkLst>
        <pc:spChg chg="add del mod">
          <ac:chgData name="Leila Scatena Raposo" userId="efd39fea-0d2b-4ae3-883f-65c40e95a1f8" providerId="ADAL" clId="{B9212994-3FF9-4DB5-A00D-931B974274EF}" dt="2023-05-19T11:02:40.321" v="1236" actId="478"/>
          <ac:spMkLst>
            <pc:docMk/>
            <pc:sldMk cId="2076864260" sldId="394"/>
            <ac:spMk id="7" creationId="{789D9F0B-3E20-40C8-5E1E-3944BDD415B8}"/>
          </ac:spMkLst>
        </pc:spChg>
        <pc:spChg chg="add mod">
          <ac:chgData name="Leila Scatena Raposo" userId="efd39fea-0d2b-4ae3-883f-65c40e95a1f8" providerId="ADAL" clId="{B9212994-3FF9-4DB5-A00D-931B974274EF}" dt="2023-05-19T11:02:38.148" v="1235" actId="1076"/>
          <ac:spMkLst>
            <pc:docMk/>
            <pc:sldMk cId="2076864260" sldId="394"/>
            <ac:spMk id="8" creationId="{106FB71B-8B2E-8715-3FB6-ED993E53DEB0}"/>
          </ac:spMkLst>
        </pc:spChg>
        <pc:spChg chg="add mod">
          <ac:chgData name="Leila Scatena Raposo" userId="efd39fea-0d2b-4ae3-883f-65c40e95a1f8" providerId="ADAL" clId="{B9212994-3FF9-4DB5-A00D-931B974274EF}" dt="2023-05-19T11:02:08.627" v="1229" actId="1076"/>
          <ac:spMkLst>
            <pc:docMk/>
            <pc:sldMk cId="2076864260" sldId="394"/>
            <ac:spMk id="9" creationId="{DF4240E2-9DAF-D384-A82E-2E74A67DBE54}"/>
          </ac:spMkLst>
        </pc:spChg>
        <pc:spChg chg="add mod">
          <ac:chgData name="Leila Scatena Raposo" userId="efd39fea-0d2b-4ae3-883f-65c40e95a1f8" providerId="ADAL" clId="{B9212994-3FF9-4DB5-A00D-931B974274EF}" dt="2023-05-19T11:01:40.917" v="1223" actId="1076"/>
          <ac:spMkLst>
            <pc:docMk/>
            <pc:sldMk cId="2076864260" sldId="394"/>
            <ac:spMk id="14" creationId="{E29A0834-797C-81AE-1F96-1DF6A9FB149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1:09:42.507" v="1337" actId="1076"/>
        <pc:sldMkLst>
          <pc:docMk/>
          <pc:sldMk cId="2494641865" sldId="395"/>
        </pc:sldMkLst>
        <pc:spChg chg="add mod">
          <ac:chgData name="Leila Scatena Raposo" userId="efd39fea-0d2b-4ae3-883f-65c40e95a1f8" providerId="ADAL" clId="{B9212994-3FF9-4DB5-A00D-931B974274EF}" dt="2023-05-19T11:09:42.507" v="1337" actId="1076"/>
          <ac:spMkLst>
            <pc:docMk/>
            <pc:sldMk cId="2494641865" sldId="395"/>
            <ac:spMk id="18" creationId="{E731B395-0CF4-E72B-84B7-8A8AC2634DAD}"/>
          </ac:spMkLst>
        </pc:spChg>
        <pc:spChg chg="add mod">
          <ac:chgData name="Leila Scatena Raposo" userId="efd39fea-0d2b-4ae3-883f-65c40e95a1f8" providerId="ADAL" clId="{B9212994-3FF9-4DB5-A00D-931B974274EF}" dt="2023-05-19T11:09:18.755" v="1331" actId="1076"/>
          <ac:spMkLst>
            <pc:docMk/>
            <pc:sldMk cId="2494641865" sldId="395"/>
            <ac:spMk id="19" creationId="{6D9382DD-1994-D444-96CC-9064D15EEDDC}"/>
          </ac:spMkLst>
        </pc:spChg>
        <pc:spChg chg="add mod">
          <ac:chgData name="Leila Scatena Raposo" userId="efd39fea-0d2b-4ae3-883f-65c40e95a1f8" providerId="ADAL" clId="{B9212994-3FF9-4DB5-A00D-931B974274EF}" dt="2023-05-19T11:08:54.507" v="1325" actId="1076"/>
          <ac:spMkLst>
            <pc:docMk/>
            <pc:sldMk cId="2494641865" sldId="395"/>
            <ac:spMk id="20" creationId="{F1414F1B-0CEC-52F4-996C-730457AACD77}"/>
          </ac:spMkLst>
        </pc:spChg>
        <pc:spChg chg="add mod">
          <ac:chgData name="Leila Scatena Raposo" userId="efd39fea-0d2b-4ae3-883f-65c40e95a1f8" providerId="ADAL" clId="{B9212994-3FF9-4DB5-A00D-931B974274EF}" dt="2023-05-19T11:08:20.207" v="1317" actId="1076"/>
          <ac:spMkLst>
            <pc:docMk/>
            <pc:sldMk cId="2494641865" sldId="395"/>
            <ac:spMk id="21" creationId="{17BBE766-9229-10D6-A224-42A2E8D579E7}"/>
          </ac:spMkLst>
        </pc:spChg>
        <pc:spChg chg="add mod">
          <ac:chgData name="Leila Scatena Raposo" userId="efd39fea-0d2b-4ae3-883f-65c40e95a1f8" providerId="ADAL" clId="{B9212994-3FF9-4DB5-A00D-931B974274EF}" dt="2023-05-19T11:07:48.361" v="1310" actId="1076"/>
          <ac:spMkLst>
            <pc:docMk/>
            <pc:sldMk cId="2494641865" sldId="395"/>
            <ac:spMk id="22" creationId="{9F63A711-85E6-7345-8AD0-6192D07C8F08}"/>
          </ac:spMkLst>
        </pc:spChg>
        <pc:spChg chg="add mod">
          <ac:chgData name="Leila Scatena Raposo" userId="efd39fea-0d2b-4ae3-883f-65c40e95a1f8" providerId="ADAL" clId="{B9212994-3FF9-4DB5-A00D-931B974274EF}" dt="2023-05-19T11:07:17.823" v="1304" actId="1076"/>
          <ac:spMkLst>
            <pc:docMk/>
            <pc:sldMk cId="2494641865" sldId="395"/>
            <ac:spMk id="23" creationId="{3308CB69-7225-F3EC-F2E4-84E56F5E34C5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40.672" v="388" actId="255"/>
        <pc:sldMkLst>
          <pc:docMk/>
          <pc:sldMk cId="3411853499" sldId="400"/>
        </pc:sldMkLst>
        <pc:spChg chg="mod">
          <ac:chgData name="Leila Scatena Raposo" userId="efd39fea-0d2b-4ae3-883f-65c40e95a1f8" providerId="ADAL" clId="{B9212994-3FF9-4DB5-A00D-931B974274EF}" dt="2023-05-16T09:29:40.672" v="388" actId="255"/>
          <ac:spMkLst>
            <pc:docMk/>
            <pc:sldMk cId="3411853499" sldId="400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30.750" v="387" actId="255"/>
        <pc:sldMkLst>
          <pc:docMk/>
          <pc:sldMk cId="902940933" sldId="401"/>
        </pc:sldMkLst>
        <pc:spChg chg="mod">
          <ac:chgData name="Leila Scatena Raposo" userId="efd39fea-0d2b-4ae3-883f-65c40e95a1f8" providerId="ADAL" clId="{B9212994-3FF9-4DB5-A00D-931B974274EF}" dt="2023-05-16T09:29:30.750" v="387" actId="255"/>
          <ac:spMkLst>
            <pc:docMk/>
            <pc:sldMk cId="902940933" sldId="401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23.648" v="386" actId="255"/>
        <pc:sldMkLst>
          <pc:docMk/>
          <pc:sldMk cId="4142283883" sldId="402"/>
        </pc:sldMkLst>
        <pc:spChg chg="mod">
          <ac:chgData name="Leila Scatena Raposo" userId="efd39fea-0d2b-4ae3-883f-65c40e95a1f8" providerId="ADAL" clId="{B9212994-3FF9-4DB5-A00D-931B974274EF}" dt="2023-05-16T09:29:23.648" v="386" actId="255"/>
          <ac:spMkLst>
            <pc:docMk/>
            <pc:sldMk cId="4142283883" sldId="402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15.575" v="385" actId="255"/>
        <pc:sldMkLst>
          <pc:docMk/>
          <pc:sldMk cId="1020234650" sldId="403"/>
        </pc:sldMkLst>
        <pc:spChg chg="mod">
          <ac:chgData name="Leila Scatena Raposo" userId="efd39fea-0d2b-4ae3-883f-65c40e95a1f8" providerId="ADAL" clId="{B9212994-3FF9-4DB5-A00D-931B974274EF}" dt="2023-05-16T09:29:15.575" v="385" actId="255"/>
          <ac:spMkLst>
            <pc:docMk/>
            <pc:sldMk cId="1020234650" sldId="403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08.372" v="384" actId="255"/>
        <pc:sldMkLst>
          <pc:docMk/>
          <pc:sldMk cId="2142749622" sldId="404"/>
        </pc:sldMkLst>
        <pc:spChg chg="mod">
          <ac:chgData name="Leila Scatena Raposo" userId="efd39fea-0d2b-4ae3-883f-65c40e95a1f8" providerId="ADAL" clId="{B9212994-3FF9-4DB5-A00D-931B974274EF}" dt="2023-05-16T09:29:08.372" v="384" actId="255"/>
          <ac:spMkLst>
            <pc:docMk/>
            <pc:sldMk cId="2142749622" sldId="404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8:59.286" v="383" actId="255"/>
        <pc:sldMkLst>
          <pc:docMk/>
          <pc:sldMk cId="3585074889" sldId="405"/>
        </pc:sldMkLst>
        <pc:spChg chg="mod">
          <ac:chgData name="Leila Scatena Raposo" userId="efd39fea-0d2b-4ae3-883f-65c40e95a1f8" providerId="ADAL" clId="{B9212994-3FF9-4DB5-A00D-931B974274EF}" dt="2023-05-16T09:28:59.286" v="383" actId="255"/>
          <ac:spMkLst>
            <pc:docMk/>
            <pc:sldMk cId="3585074889" sldId="405"/>
            <ac:spMk id="22" creationId="{6D3D3D32-CADC-F936-4DEF-A5C8EC554A78}"/>
          </ac:spMkLst>
        </pc:spChg>
      </pc:sldChg>
      <pc:sldChg chg="delSp modSp mod">
        <pc:chgData name="Leila Scatena Raposo" userId="efd39fea-0d2b-4ae3-883f-65c40e95a1f8" providerId="ADAL" clId="{B9212994-3FF9-4DB5-A00D-931B974274EF}" dt="2023-05-15T13:44:51.130" v="202" actId="14100"/>
        <pc:sldMkLst>
          <pc:docMk/>
          <pc:sldMk cId="2551661847" sldId="407"/>
        </pc:sldMkLst>
        <pc:spChg chg="mod">
          <ac:chgData name="Leila Scatena Raposo" userId="efd39fea-0d2b-4ae3-883f-65c40e95a1f8" providerId="ADAL" clId="{B9212994-3FF9-4DB5-A00D-931B974274EF}" dt="2023-05-15T13:44:51.130" v="202" actId="14100"/>
          <ac:spMkLst>
            <pc:docMk/>
            <pc:sldMk cId="2551661847" sldId="407"/>
            <ac:spMk id="16" creationId="{9F4EFDA7-133A-D0FE-AF0E-96D578912D86}"/>
          </ac:spMkLst>
        </pc:spChg>
        <pc:spChg chg="del mod">
          <ac:chgData name="Leila Scatena Raposo" userId="efd39fea-0d2b-4ae3-883f-65c40e95a1f8" providerId="ADAL" clId="{B9212994-3FF9-4DB5-A00D-931B974274EF}" dt="2023-05-15T13:43:25.550" v="192" actId="478"/>
          <ac:spMkLst>
            <pc:docMk/>
            <pc:sldMk cId="2551661847" sldId="407"/>
            <ac:spMk id="17" creationId="{EE0D06DC-57D8-A987-EAE1-81F8A136D945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5:50.805" v="1039" actId="478"/>
        <pc:sldMkLst>
          <pc:docMk/>
          <pc:sldMk cId="508706887" sldId="408"/>
        </pc:sldMkLst>
        <pc:spChg chg="add del mod">
          <ac:chgData name="Leila Scatena Raposo" userId="efd39fea-0d2b-4ae3-883f-65c40e95a1f8" providerId="ADAL" clId="{B9212994-3FF9-4DB5-A00D-931B974274EF}" dt="2023-05-19T10:45:50.805" v="1039" actId="478"/>
          <ac:spMkLst>
            <pc:docMk/>
            <pc:sldMk cId="508706887" sldId="408"/>
            <ac:spMk id="18" creationId="{A2260E21-DC9A-03E1-E313-9488180106FC}"/>
          </ac:spMkLst>
        </pc:spChg>
        <pc:spChg chg="add mod">
          <ac:chgData name="Leila Scatena Raposo" userId="efd39fea-0d2b-4ae3-883f-65c40e95a1f8" providerId="ADAL" clId="{B9212994-3FF9-4DB5-A00D-931B974274EF}" dt="2023-05-19T10:45:47.361" v="1038" actId="1076"/>
          <ac:spMkLst>
            <pc:docMk/>
            <pc:sldMk cId="508706887" sldId="408"/>
            <ac:spMk id="19" creationId="{55DD8493-95B7-F542-BA4D-3833A5CA53A2}"/>
          </ac:spMkLst>
        </pc:spChg>
        <pc:spChg chg="add mod">
          <ac:chgData name="Leila Scatena Raposo" userId="efd39fea-0d2b-4ae3-883f-65c40e95a1f8" providerId="ADAL" clId="{B9212994-3FF9-4DB5-A00D-931B974274EF}" dt="2023-05-19T10:44:52.417" v="1027" actId="1076"/>
          <ac:spMkLst>
            <pc:docMk/>
            <pc:sldMk cId="508706887" sldId="408"/>
            <ac:spMk id="20" creationId="{5AC64336-4AA4-5C3C-B94F-92025BB2CF25}"/>
          </ac:spMkLst>
        </pc:spChg>
        <pc:spChg chg="add mod">
          <ac:chgData name="Leila Scatena Raposo" userId="efd39fea-0d2b-4ae3-883f-65c40e95a1f8" providerId="ADAL" clId="{B9212994-3FF9-4DB5-A00D-931B974274EF}" dt="2023-05-19T10:44:21.407" v="1021" actId="1076"/>
          <ac:spMkLst>
            <pc:docMk/>
            <pc:sldMk cId="508706887" sldId="408"/>
            <ac:spMk id="21" creationId="{D8050A99-2D95-C04E-0E83-A132F6A62929}"/>
          </ac:spMkLst>
        </pc:spChg>
        <pc:spChg chg="add mod">
          <ac:chgData name="Leila Scatena Raposo" userId="efd39fea-0d2b-4ae3-883f-65c40e95a1f8" providerId="ADAL" clId="{B9212994-3FF9-4DB5-A00D-931B974274EF}" dt="2023-05-19T10:43:53.133" v="1015" actId="1076"/>
          <ac:spMkLst>
            <pc:docMk/>
            <pc:sldMk cId="508706887" sldId="408"/>
            <ac:spMk id="22" creationId="{4F560270-4BFE-9114-1368-040124BD328A}"/>
          </ac:spMkLst>
        </pc:spChg>
        <pc:spChg chg="add mod">
          <ac:chgData name="Leila Scatena Raposo" userId="efd39fea-0d2b-4ae3-883f-65c40e95a1f8" providerId="ADAL" clId="{B9212994-3FF9-4DB5-A00D-931B974274EF}" dt="2023-05-19T10:43:20.239" v="1009" actId="1076"/>
          <ac:spMkLst>
            <pc:docMk/>
            <pc:sldMk cId="508706887" sldId="408"/>
            <ac:spMk id="23" creationId="{4FD0BF51-32EF-0F9F-8D34-FC2E3500AA9E}"/>
          </ac:spMkLst>
        </pc:spChg>
        <pc:picChg chg="add mod">
          <ac:chgData name="Leila Scatena Raposo" userId="efd39fea-0d2b-4ae3-883f-65c40e95a1f8" providerId="ADAL" clId="{B9212994-3FF9-4DB5-A00D-931B974274EF}" dt="2023-05-19T10:42:53.463" v="1004" actId="1076"/>
          <ac:picMkLst>
            <pc:docMk/>
            <pc:sldMk cId="508706887" sldId="408"/>
            <ac:picMk id="25" creationId="{F7D31CBF-670C-8E4B-C48E-7D77352A87DB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3:43.912" v="557" actId="1076"/>
        <pc:sldMkLst>
          <pc:docMk/>
          <pc:sldMk cId="1676420097" sldId="409"/>
        </pc:sldMkLst>
        <pc:spChg chg="add mod">
          <ac:chgData name="Leila Scatena Raposo" userId="efd39fea-0d2b-4ae3-883f-65c40e95a1f8" providerId="ADAL" clId="{B9212994-3FF9-4DB5-A00D-931B974274EF}" dt="2023-05-18T19:53:43.912" v="557" actId="1076"/>
          <ac:spMkLst>
            <pc:docMk/>
            <pc:sldMk cId="1676420097" sldId="409"/>
            <ac:spMk id="4" creationId="{C271AB91-2A1D-84A5-68DF-E8F8205921E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2:29.159" v="690" actId="1076"/>
        <pc:sldMkLst>
          <pc:docMk/>
          <pc:sldMk cId="2547203207" sldId="411"/>
        </pc:sldMkLst>
        <pc:spChg chg="add mod">
          <ac:chgData name="Leila Scatena Raposo" userId="efd39fea-0d2b-4ae3-883f-65c40e95a1f8" providerId="ADAL" clId="{B9212994-3FF9-4DB5-A00D-931B974274EF}" dt="2023-05-19T10:12:25.167" v="689" actId="1076"/>
          <ac:spMkLst>
            <pc:docMk/>
            <pc:sldMk cId="2547203207" sldId="411"/>
            <ac:spMk id="3" creationId="{56E37BEE-4025-FC23-EA7D-1A709B0F4340}"/>
          </ac:spMkLst>
        </pc:spChg>
        <pc:spChg chg="mod">
          <ac:chgData name="Leila Scatena Raposo" userId="efd39fea-0d2b-4ae3-883f-65c40e95a1f8" providerId="ADAL" clId="{B9212994-3FF9-4DB5-A00D-931B974274EF}" dt="2023-05-15T13:00:01.914" v="36" actId="790"/>
          <ac:spMkLst>
            <pc:docMk/>
            <pc:sldMk cId="2547203207" sldId="411"/>
            <ac:spMk id="8" creationId="{02DC5630-5D60-4C16-A27A-FFCBD4D98A4A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5" creationId="{34A27BEA-6B92-EBED-711F-CE13139B71A6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6" creationId="{8329C845-9B7C-4129-1E4A-7481EE89FD85}"/>
          </ac:spMkLst>
        </pc:spChg>
        <pc:spChg chg="mod">
          <ac:chgData name="Leila Scatena Raposo" userId="efd39fea-0d2b-4ae3-883f-65c40e95a1f8" providerId="ADAL" clId="{B9212994-3FF9-4DB5-A00D-931B974274EF}" dt="2023-05-19T10:12:29.159" v="690" actId="1076"/>
          <ac:spMkLst>
            <pc:docMk/>
            <pc:sldMk cId="2547203207" sldId="411"/>
            <ac:spMk id="17" creationId="{5BFC065E-5E0A-929F-BA8A-AFF0F3EB0296}"/>
          </ac:spMkLst>
        </pc:sp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5" creationId="{ED03A412-E5BA-1396-8D3E-23AAE64DCEF1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6" creationId="{B18E8ED4-FAB2-7323-0FDC-DD991BE61170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7" creationId="{C995F971-C379-374F-C907-4EEB00D97EC2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13" creationId="{ABAAB462-922A-01A1-E393-E5C4006A641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29:02.906" v="875" actId="1076"/>
        <pc:sldMkLst>
          <pc:docMk/>
          <pc:sldMk cId="3387631480" sldId="413"/>
        </pc:sldMkLst>
        <pc:spChg chg="add mod">
          <ac:chgData name="Leila Scatena Raposo" userId="efd39fea-0d2b-4ae3-883f-65c40e95a1f8" providerId="ADAL" clId="{B9212994-3FF9-4DB5-A00D-931B974274EF}" dt="2023-05-19T10:28:51.067" v="873" actId="1076"/>
          <ac:spMkLst>
            <pc:docMk/>
            <pc:sldMk cId="3387631480" sldId="413"/>
            <ac:spMk id="4" creationId="{D8D3C72D-4987-DC65-940B-EF20A7CFDD2F}"/>
          </ac:spMkLst>
        </pc:spChg>
        <pc:spChg chg="mod">
          <ac:chgData name="Leila Scatena Raposo" userId="efd39fea-0d2b-4ae3-883f-65c40e95a1f8" providerId="ADAL" clId="{B9212994-3FF9-4DB5-A00D-931B974274EF}" dt="2023-05-19T10:27:22.320" v="855" actId="1076"/>
          <ac:spMkLst>
            <pc:docMk/>
            <pc:sldMk cId="3387631480" sldId="413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29:02.906" v="875" actId="1076"/>
          <ac:spMkLst>
            <pc:docMk/>
            <pc:sldMk cId="3387631480" sldId="413"/>
            <ac:spMk id="22" creationId="{27D91F8A-BC32-38F8-BB44-FB6822488739}"/>
          </ac:spMkLst>
        </pc:spChg>
        <pc:spChg chg="mod">
          <ac:chgData name="Leila Scatena Raposo" userId="efd39fea-0d2b-4ae3-883f-65c40e95a1f8" providerId="ADAL" clId="{B9212994-3FF9-4DB5-A00D-931B974274EF}" dt="2023-05-19T10:27:31.612" v="856" actId="1076"/>
          <ac:spMkLst>
            <pc:docMk/>
            <pc:sldMk cId="3387631480" sldId="413"/>
            <ac:spMk id="23" creationId="{C4BDB593-8EFB-1B0B-5B69-B337BDFD1876}"/>
          </ac:spMkLst>
        </pc:spChg>
        <pc:spChg chg="mod">
          <ac:chgData name="Leila Scatena Raposo" userId="efd39fea-0d2b-4ae3-883f-65c40e95a1f8" providerId="ADAL" clId="{B9212994-3FF9-4DB5-A00D-931B974274EF}" dt="2023-05-19T10:27:42.944" v="857" actId="1076"/>
          <ac:spMkLst>
            <pc:docMk/>
            <pc:sldMk cId="3387631480" sldId="413"/>
            <ac:spMk id="24" creationId="{5E2EA745-DC91-645E-BA98-DC2AAD1FBDE3}"/>
          </ac:spMkLst>
        </pc:spChg>
        <pc:picChg chg="mod">
          <ac:chgData name="Leila Scatena Raposo" userId="efd39fea-0d2b-4ae3-883f-65c40e95a1f8" providerId="ADAL" clId="{B9212994-3FF9-4DB5-A00D-931B974274EF}" dt="2023-05-19T10:27:22.320" v="855" actId="1076"/>
          <ac:picMkLst>
            <pc:docMk/>
            <pc:sldMk cId="3387631480" sldId="413"/>
            <ac:picMk id="3" creationId="{FA0DC1FE-672B-9165-3822-B57E426CB5C1}"/>
          </ac:picMkLst>
        </pc:picChg>
        <pc:picChg chg="mod">
          <ac:chgData name="Leila Scatena Raposo" userId="efd39fea-0d2b-4ae3-883f-65c40e95a1f8" providerId="ADAL" clId="{B9212994-3FF9-4DB5-A00D-931B974274EF}" dt="2023-05-19T10:27:31.612" v="856" actId="1076"/>
          <ac:picMkLst>
            <pc:docMk/>
            <pc:sldMk cId="3387631480" sldId="413"/>
            <ac:picMk id="11" creationId="{4949FBEA-3DBB-0A1B-C515-AD5F5A1CF0FC}"/>
          </ac:picMkLst>
        </pc:picChg>
        <pc:picChg chg="mod">
          <ac:chgData name="Leila Scatena Raposo" userId="efd39fea-0d2b-4ae3-883f-65c40e95a1f8" providerId="ADAL" clId="{B9212994-3FF9-4DB5-A00D-931B974274EF}" dt="2023-05-19T10:28:58.063" v="874" actId="1076"/>
          <ac:picMkLst>
            <pc:docMk/>
            <pc:sldMk cId="3387631480" sldId="413"/>
            <ac:picMk id="19" creationId="{395A8657-20EB-26A4-F1E5-44656B284317}"/>
          </ac:picMkLst>
        </pc:picChg>
        <pc:picChg chg="mod">
          <ac:chgData name="Leila Scatena Raposo" userId="efd39fea-0d2b-4ae3-883f-65c40e95a1f8" providerId="ADAL" clId="{B9212994-3FF9-4DB5-A00D-931B974274EF}" dt="2023-05-19T10:27:42.944" v="857" actId="1076"/>
          <ac:picMkLst>
            <pc:docMk/>
            <pc:sldMk cId="3387631480" sldId="413"/>
            <ac:picMk id="21" creationId="{81A07C78-0744-D87E-5131-D7415C9BF6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F6F7BB-CAAD-05F2-E560-4E69405AEF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E62F096-4B2C-53EA-27B5-7DCC274472C1}"/>
              </a:ext>
            </a:extLst>
          </p:cNvPr>
          <p:cNvSpPr txBox="1">
            <a:spLocks/>
          </p:cNvSpPr>
          <p:nvPr/>
        </p:nvSpPr>
        <p:spPr>
          <a:xfrm>
            <a:off x="4929353" y="5998661"/>
            <a:ext cx="7148496" cy="162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BIOGRAPHY.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Oprah Winfrey.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21 mar. 2018.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www.biography.com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/media-figure/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oprah-winfrey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24 jun. 2022.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0513CFA-172E-AF13-1E37-A0FBF50C5BC1}"/>
              </a:ext>
            </a:extLst>
          </p:cNvPr>
          <p:cNvGrpSpPr/>
          <p:nvPr/>
        </p:nvGrpSpPr>
        <p:grpSpPr>
          <a:xfrm>
            <a:off x="386669" y="2890702"/>
            <a:ext cx="3877570" cy="3323831"/>
            <a:chOff x="667900" y="3626397"/>
            <a:chExt cx="3877570" cy="332383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DF68C4A-282A-E8EA-1E6D-63EDCE033A20}"/>
                </a:ext>
              </a:extLst>
            </p:cNvPr>
            <p:cNvSpPr txBox="1"/>
            <p:nvPr/>
          </p:nvSpPr>
          <p:spPr>
            <a:xfrm>
              <a:off x="839243" y="4087906"/>
              <a:ext cx="3706227" cy="2862322"/>
            </a:xfrm>
            <a:custGeom>
              <a:avLst/>
              <a:gdLst>
                <a:gd name="connsiteX0" fmla="*/ 0 w 3706227"/>
                <a:gd name="connsiteY0" fmla="*/ 0 h 2862322"/>
                <a:gd name="connsiteX1" fmla="*/ 3706227 w 3706227"/>
                <a:gd name="connsiteY1" fmla="*/ 0 h 2862322"/>
                <a:gd name="connsiteX2" fmla="*/ 3706227 w 3706227"/>
                <a:gd name="connsiteY2" fmla="*/ 2862322 h 2862322"/>
                <a:gd name="connsiteX3" fmla="*/ 0 w 3706227"/>
                <a:gd name="connsiteY3" fmla="*/ 2862322 h 2862322"/>
                <a:gd name="connsiteX4" fmla="*/ 0 w 3706227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227" h="2862322" fill="none" extrusionOk="0">
                  <a:moveTo>
                    <a:pt x="0" y="0"/>
                  </a:moveTo>
                  <a:cubicBezTo>
                    <a:pt x="1374769" y="-49533"/>
                    <a:pt x="2289012" y="-14809"/>
                    <a:pt x="3706227" y="0"/>
                  </a:cubicBezTo>
                  <a:cubicBezTo>
                    <a:pt x="3793866" y="1177938"/>
                    <a:pt x="3633548" y="2516856"/>
                    <a:pt x="3706227" y="2862322"/>
                  </a:cubicBezTo>
                  <a:cubicBezTo>
                    <a:pt x="2001865" y="2814091"/>
                    <a:pt x="1481026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3706227" h="2862322" stroke="0" extrusionOk="0">
                  <a:moveTo>
                    <a:pt x="0" y="0"/>
                  </a:moveTo>
                  <a:cubicBezTo>
                    <a:pt x="888267" y="118645"/>
                    <a:pt x="2677976" y="116012"/>
                    <a:pt x="3706227" y="0"/>
                  </a:cubicBezTo>
                  <a:cubicBezTo>
                    <a:pt x="3573345" y="618235"/>
                    <a:pt x="3791178" y="2215913"/>
                    <a:pt x="3706227" y="2862322"/>
                  </a:cubicBezTo>
                  <a:cubicBezTo>
                    <a:pt x="2218654" y="2996922"/>
                    <a:pt x="1798915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visitar um site, observe o menu de navegação e busque prever quais conteúdos serão apresentados em cada </a:t>
              </a:r>
              <a:r>
                <a:rPr lang="pt-BR" sz="2000" i="1" dirty="0"/>
                <a:t>link</a:t>
              </a:r>
              <a:r>
                <a:rPr lang="pt-BR" sz="2000" dirty="0"/>
                <a:t>.</a:t>
              </a:r>
            </a:p>
            <a:p>
              <a:r>
                <a:rPr lang="pt-BR" sz="2000" dirty="0"/>
                <a:t>Observe a reprodução da </a:t>
              </a:r>
              <a:r>
                <a:rPr lang="pt-BR" sz="2000" i="1" dirty="0"/>
                <a:t>webpage</a:t>
              </a:r>
              <a:r>
                <a:rPr lang="pt-BR" sz="2000" dirty="0"/>
                <a:t> e responda: Em qual item do menu de navegação você deveria clicar para encontrar biografias de outras pessoas?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42ED94E9-F868-2037-3CBD-6888DBC8571F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CC55A329-492A-1B5F-306F-90D1D89C34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973" y="648238"/>
            <a:ext cx="7309876" cy="53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Kinds of tv shows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E58603-D91C-610B-1351-1C5E4AC68A9A}"/>
              </a:ext>
            </a:extLst>
          </p:cNvPr>
          <p:cNvSpPr txBox="1"/>
          <p:nvPr/>
        </p:nvSpPr>
        <p:spPr>
          <a:xfrm>
            <a:off x="8139377" y="1249562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talk show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B0FF49-073A-7086-64B6-D73624BF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777" y="276127"/>
            <a:ext cx="2641600" cy="14351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E8A4851-1A9C-5D01-0FF3-B37055E99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27" y="1867680"/>
            <a:ext cx="2603500" cy="1422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BABC09F-5FD2-09C8-6A68-B38CC5B0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677" y="3446533"/>
            <a:ext cx="2641600" cy="1447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2232F69-AADB-93E7-12A6-CF264B119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727" y="5050786"/>
            <a:ext cx="2641600" cy="14478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E29D0C-7788-210B-9CF9-9FF13CFC34C0}"/>
              </a:ext>
            </a:extLst>
          </p:cNvPr>
          <p:cNvSpPr txBox="1"/>
          <p:nvPr/>
        </p:nvSpPr>
        <p:spPr>
          <a:xfrm>
            <a:off x="8139377" y="2853815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cartoon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0C2129-7E3C-54C0-36D4-7C07011B0BE1}"/>
              </a:ext>
            </a:extLst>
          </p:cNvPr>
          <p:cNvSpPr txBox="1"/>
          <p:nvPr/>
        </p:nvSpPr>
        <p:spPr>
          <a:xfrm>
            <a:off x="8139377" y="4432668"/>
            <a:ext cx="2142555" cy="461665"/>
          </a:xfrm>
          <a:custGeom>
            <a:avLst/>
            <a:gdLst>
              <a:gd name="connsiteX0" fmla="*/ 0 w 2142555"/>
              <a:gd name="connsiteY0" fmla="*/ 0 h 461665"/>
              <a:gd name="connsiteX1" fmla="*/ 2142555 w 2142555"/>
              <a:gd name="connsiteY1" fmla="*/ 0 h 461665"/>
              <a:gd name="connsiteX2" fmla="*/ 2142555 w 2142555"/>
              <a:gd name="connsiteY2" fmla="*/ 461665 h 461665"/>
              <a:gd name="connsiteX3" fmla="*/ 0 w 2142555"/>
              <a:gd name="connsiteY3" fmla="*/ 461665 h 461665"/>
              <a:gd name="connsiteX4" fmla="*/ 0 w 21425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5" h="461665" fill="none" extrusionOk="0">
                <a:moveTo>
                  <a:pt x="0" y="0"/>
                </a:moveTo>
                <a:cubicBezTo>
                  <a:pt x="516133" y="-49533"/>
                  <a:pt x="1231517" y="-14809"/>
                  <a:pt x="2142555" y="0"/>
                </a:cubicBezTo>
                <a:cubicBezTo>
                  <a:pt x="2140407" y="186521"/>
                  <a:pt x="2140262" y="313513"/>
                  <a:pt x="2142555" y="461665"/>
                </a:cubicBezTo>
                <a:cubicBezTo>
                  <a:pt x="1727792" y="413434"/>
                  <a:pt x="92692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5" h="461665" stroke="0" extrusionOk="0">
                <a:moveTo>
                  <a:pt x="0" y="0"/>
                </a:moveTo>
                <a:cubicBezTo>
                  <a:pt x="269341" y="118645"/>
                  <a:pt x="1575790" y="116012"/>
                  <a:pt x="2142555" y="0"/>
                </a:cubicBezTo>
                <a:cubicBezTo>
                  <a:pt x="2161301" y="143527"/>
                  <a:pt x="2115565" y="261265"/>
                  <a:pt x="2142555" y="461665"/>
                </a:cubicBezTo>
                <a:cubicBezTo>
                  <a:pt x="1285338" y="596265"/>
                  <a:pt x="77896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cooking show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540D5-081B-E068-A91B-08E9B90B38B7}"/>
              </a:ext>
            </a:extLst>
          </p:cNvPr>
          <p:cNvSpPr txBox="1"/>
          <p:nvPr/>
        </p:nvSpPr>
        <p:spPr>
          <a:xfrm>
            <a:off x="8139377" y="6036921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series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C87E8F-EB74-4546-9789-CCA9E69AA73F}"/>
              </a:ext>
            </a:extLst>
          </p:cNvPr>
          <p:cNvSpPr txBox="1"/>
          <p:nvPr/>
        </p:nvSpPr>
        <p:spPr>
          <a:xfrm rot="16200000">
            <a:off x="4091274" y="5162057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NETFLIX/KOBAL/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C3DDB3-BF73-122D-423E-A1F80C3AC321}"/>
              </a:ext>
            </a:extLst>
          </p:cNvPr>
          <p:cNvSpPr txBox="1"/>
          <p:nvPr/>
        </p:nvSpPr>
        <p:spPr>
          <a:xfrm rot="16200000">
            <a:off x="4160524" y="3525920"/>
            <a:ext cx="24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TPG /GETTY IMAGES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03292F6-7409-8938-1EAF-1295510CA2F6}"/>
              </a:ext>
            </a:extLst>
          </p:cNvPr>
          <p:cNvSpPr txBox="1"/>
          <p:nvPr/>
        </p:nvSpPr>
        <p:spPr>
          <a:xfrm rot="16200000">
            <a:off x="4136324" y="2081123"/>
            <a:ext cx="2253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CARTOON NETWORK /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COURTESY: EVERETT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COLLECTION / FOTOARENA</a:t>
            </a:r>
            <a:endParaRPr lang="pt-BR" sz="9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1B4A5F5-5485-F48A-4602-3884CDCFED9C}"/>
              </a:ext>
            </a:extLst>
          </p:cNvPr>
          <p:cNvSpPr txBox="1"/>
          <p:nvPr/>
        </p:nvSpPr>
        <p:spPr>
          <a:xfrm rot="16200000">
            <a:off x="4198623" y="405063"/>
            <a:ext cx="24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CBS/GETTY IMAGES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46489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Kinds of tv shows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E58603-D91C-610B-1351-1C5E4AC68A9A}"/>
              </a:ext>
            </a:extLst>
          </p:cNvPr>
          <p:cNvSpPr txBox="1"/>
          <p:nvPr/>
        </p:nvSpPr>
        <p:spPr>
          <a:xfrm>
            <a:off x="8139377" y="1249562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game show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E29D0C-7788-210B-9CF9-9FF13CFC34C0}"/>
              </a:ext>
            </a:extLst>
          </p:cNvPr>
          <p:cNvSpPr txBox="1"/>
          <p:nvPr/>
        </p:nvSpPr>
        <p:spPr>
          <a:xfrm>
            <a:off x="8139377" y="2853815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documentary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0C2129-7E3C-54C0-36D4-7C07011B0BE1}"/>
              </a:ext>
            </a:extLst>
          </p:cNvPr>
          <p:cNvSpPr txBox="1"/>
          <p:nvPr/>
        </p:nvSpPr>
        <p:spPr>
          <a:xfrm>
            <a:off x="8139377" y="4432668"/>
            <a:ext cx="2142555" cy="461665"/>
          </a:xfrm>
          <a:custGeom>
            <a:avLst/>
            <a:gdLst>
              <a:gd name="connsiteX0" fmla="*/ 0 w 2142555"/>
              <a:gd name="connsiteY0" fmla="*/ 0 h 461665"/>
              <a:gd name="connsiteX1" fmla="*/ 2142555 w 2142555"/>
              <a:gd name="connsiteY1" fmla="*/ 0 h 461665"/>
              <a:gd name="connsiteX2" fmla="*/ 2142555 w 2142555"/>
              <a:gd name="connsiteY2" fmla="*/ 461665 h 461665"/>
              <a:gd name="connsiteX3" fmla="*/ 0 w 2142555"/>
              <a:gd name="connsiteY3" fmla="*/ 461665 h 461665"/>
              <a:gd name="connsiteX4" fmla="*/ 0 w 21425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5" h="461665" fill="none" extrusionOk="0">
                <a:moveTo>
                  <a:pt x="0" y="0"/>
                </a:moveTo>
                <a:cubicBezTo>
                  <a:pt x="516133" y="-49533"/>
                  <a:pt x="1231517" y="-14809"/>
                  <a:pt x="2142555" y="0"/>
                </a:cubicBezTo>
                <a:cubicBezTo>
                  <a:pt x="2140407" y="186521"/>
                  <a:pt x="2140262" y="313513"/>
                  <a:pt x="2142555" y="461665"/>
                </a:cubicBezTo>
                <a:cubicBezTo>
                  <a:pt x="1727792" y="413434"/>
                  <a:pt x="92692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5" h="461665" stroke="0" extrusionOk="0">
                <a:moveTo>
                  <a:pt x="0" y="0"/>
                </a:moveTo>
                <a:cubicBezTo>
                  <a:pt x="269341" y="118645"/>
                  <a:pt x="1575790" y="116012"/>
                  <a:pt x="2142555" y="0"/>
                </a:cubicBezTo>
                <a:cubicBezTo>
                  <a:pt x="2161301" y="143527"/>
                  <a:pt x="2115565" y="261265"/>
                  <a:pt x="2142555" y="461665"/>
                </a:cubicBezTo>
                <a:cubicBezTo>
                  <a:pt x="1285338" y="596265"/>
                  <a:pt x="77896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news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540D5-081B-E068-A91B-08E9B90B38B7}"/>
              </a:ext>
            </a:extLst>
          </p:cNvPr>
          <p:cNvSpPr txBox="1"/>
          <p:nvPr/>
        </p:nvSpPr>
        <p:spPr>
          <a:xfrm>
            <a:off x="8139377" y="6036921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soap (opera)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F0A8C7-8A1F-E687-6A13-39863EFE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42" y="263427"/>
            <a:ext cx="2641600" cy="14478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18C665-F5EC-FC42-4037-AC5899FC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942" y="1893080"/>
            <a:ext cx="2628900" cy="14224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F05D8C6-F132-A26A-A285-1ADB2DA6B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842" y="3459233"/>
            <a:ext cx="2667000" cy="14351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D6518C9-905B-95F1-8A79-B01387FF5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842" y="5076186"/>
            <a:ext cx="2667000" cy="1422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B2D1DE4-5BB0-C91D-2263-D7475F1B4C9F}"/>
              </a:ext>
            </a:extLst>
          </p:cNvPr>
          <p:cNvSpPr txBox="1"/>
          <p:nvPr/>
        </p:nvSpPr>
        <p:spPr>
          <a:xfrm rot="16200000">
            <a:off x="4353433" y="5470652"/>
            <a:ext cx="181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HTTPS://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WWW.NETFLIX.COM/BR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1978DF-7582-81BA-B69F-5B8B06270FB0}"/>
              </a:ext>
            </a:extLst>
          </p:cNvPr>
          <p:cNvSpPr txBox="1"/>
          <p:nvPr/>
        </p:nvSpPr>
        <p:spPr>
          <a:xfrm rot="16200000">
            <a:off x="4165739" y="3708503"/>
            <a:ext cx="24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SIMONKR /GETTY IMAGES</a:t>
            </a:r>
            <a:endParaRPr lang="pt-BR" sz="9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1CC3F6-592C-286A-8D61-D359B2E6FAB5}"/>
              </a:ext>
            </a:extLst>
          </p:cNvPr>
          <p:cNvSpPr txBox="1"/>
          <p:nvPr/>
        </p:nvSpPr>
        <p:spPr>
          <a:xfrm rot="16200000">
            <a:off x="4174600" y="1959175"/>
            <a:ext cx="24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NZFILM</a:t>
            </a:r>
            <a:endParaRPr lang="pt-BR" sz="9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B6DCBA8-FD3B-ED3D-95BD-EBBB9CFE930B}"/>
              </a:ext>
            </a:extLst>
          </p:cNvPr>
          <p:cNvSpPr txBox="1"/>
          <p:nvPr/>
        </p:nvSpPr>
        <p:spPr>
          <a:xfrm rot="16200000">
            <a:off x="4105349" y="361873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BOB DAEMMRICH /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ALAMY / FOTOARENA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55082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1334813" y="2644316"/>
            <a:ext cx="2672627" cy="99573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Simple past (regular verbs)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4F8F246-9203-FD00-8012-8C6EC2EBB09F}"/>
              </a:ext>
            </a:extLst>
          </p:cNvPr>
          <p:cNvGrpSpPr/>
          <p:nvPr/>
        </p:nvGrpSpPr>
        <p:grpSpPr>
          <a:xfrm>
            <a:off x="137753" y="3153960"/>
            <a:ext cx="4407851" cy="3452412"/>
            <a:chOff x="540493" y="3651704"/>
            <a:chExt cx="4004977" cy="3452412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B0D04D7-9D02-D787-9598-37FF4401FD92}"/>
                </a:ext>
              </a:extLst>
            </p:cNvPr>
            <p:cNvSpPr txBox="1"/>
            <p:nvPr/>
          </p:nvSpPr>
          <p:spPr>
            <a:xfrm>
              <a:off x="652956" y="4087906"/>
              <a:ext cx="3892514" cy="3016210"/>
            </a:xfrm>
            <a:custGeom>
              <a:avLst/>
              <a:gdLst>
                <a:gd name="connsiteX0" fmla="*/ 0 w 3892514"/>
                <a:gd name="connsiteY0" fmla="*/ 0 h 3016210"/>
                <a:gd name="connsiteX1" fmla="*/ 3892514 w 3892514"/>
                <a:gd name="connsiteY1" fmla="*/ 0 h 3016210"/>
                <a:gd name="connsiteX2" fmla="*/ 3892514 w 3892514"/>
                <a:gd name="connsiteY2" fmla="*/ 3016210 h 3016210"/>
                <a:gd name="connsiteX3" fmla="*/ 0 w 3892514"/>
                <a:gd name="connsiteY3" fmla="*/ 3016210 h 3016210"/>
                <a:gd name="connsiteX4" fmla="*/ 0 w 3892514"/>
                <a:gd name="connsiteY4" fmla="*/ 0 h 30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2514" h="3016210" fill="none" extrusionOk="0">
                  <a:moveTo>
                    <a:pt x="0" y="0"/>
                  </a:moveTo>
                  <a:cubicBezTo>
                    <a:pt x="581011" y="-49533"/>
                    <a:pt x="2590313" y="-14809"/>
                    <a:pt x="3892514" y="0"/>
                  </a:cubicBezTo>
                  <a:cubicBezTo>
                    <a:pt x="3980153" y="516574"/>
                    <a:pt x="3819835" y="2643207"/>
                    <a:pt x="3892514" y="3016210"/>
                  </a:cubicBezTo>
                  <a:cubicBezTo>
                    <a:pt x="2879706" y="2967979"/>
                    <a:pt x="1012045" y="3100665"/>
                    <a:pt x="0" y="3016210"/>
                  </a:cubicBezTo>
                  <a:cubicBezTo>
                    <a:pt x="-38581" y="2219146"/>
                    <a:pt x="63341" y="709150"/>
                    <a:pt x="0" y="0"/>
                  </a:cubicBezTo>
                  <a:close/>
                </a:path>
                <a:path w="3892514" h="3016210" stroke="0" extrusionOk="0">
                  <a:moveTo>
                    <a:pt x="0" y="0"/>
                  </a:moveTo>
                  <a:cubicBezTo>
                    <a:pt x="1676207" y="118645"/>
                    <a:pt x="3216181" y="116012"/>
                    <a:pt x="3892514" y="0"/>
                  </a:cubicBezTo>
                  <a:cubicBezTo>
                    <a:pt x="3759632" y="843278"/>
                    <a:pt x="3977465" y="1566943"/>
                    <a:pt x="3892514" y="3016210"/>
                  </a:cubicBezTo>
                  <a:cubicBezTo>
                    <a:pt x="2842483" y="3150810"/>
                    <a:pt x="1260224" y="2859014"/>
                    <a:pt x="0" y="3016210"/>
                  </a:cubicBezTo>
                  <a:cubicBezTo>
                    <a:pt x="-20187" y="1542253"/>
                    <a:pt x="-152480" y="76341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Em verbos terminados  em CVC (consoante, vogal, consoante), como </a:t>
              </a:r>
              <a:r>
                <a:rPr lang="pt-BR" sz="1900" i="1" dirty="0"/>
                <a:t>occur</a:t>
              </a:r>
              <a:r>
                <a:rPr lang="pt-BR" sz="1900" dirty="0"/>
                <a:t>, </a:t>
              </a:r>
              <a:r>
                <a:rPr lang="pt-BR" sz="1900" i="1" dirty="0"/>
                <a:t>plan</a:t>
              </a:r>
              <a:r>
                <a:rPr lang="pt-BR" sz="1900" dirty="0"/>
                <a:t> e </a:t>
              </a:r>
              <a:r>
                <a:rPr lang="pt-BR" sz="1900" i="1" dirty="0"/>
                <a:t>shop</a:t>
              </a:r>
              <a:r>
                <a:rPr lang="pt-BR" sz="1900" dirty="0"/>
                <a:t>, dobramos a última consoante antes de acrescentar </a:t>
              </a:r>
              <a:r>
                <a:rPr lang="pt-BR" sz="1900" b="1" i="1" dirty="0"/>
                <a:t>-ed</a:t>
              </a:r>
              <a:r>
                <a:rPr lang="pt-BR" sz="1900" dirty="0"/>
                <a:t> (</a:t>
              </a:r>
              <a:r>
                <a:rPr lang="pt-BR" sz="1900" i="1" dirty="0"/>
                <a:t>occur</a:t>
              </a:r>
              <a:r>
                <a:rPr lang="pt-BR" sz="1900" b="1" i="1" dirty="0"/>
                <a:t>red</a:t>
              </a:r>
              <a:r>
                <a:rPr lang="pt-BR" sz="1900" i="1" dirty="0"/>
                <a:t>, plan</a:t>
              </a:r>
              <a:r>
                <a:rPr lang="pt-BR" sz="1900" b="1" i="1" dirty="0"/>
                <a:t>ned</a:t>
              </a:r>
              <a:r>
                <a:rPr lang="pt-BR" sz="1900" i="1" dirty="0"/>
                <a:t>, shop</a:t>
              </a:r>
              <a:r>
                <a:rPr lang="pt-BR" sz="1900" b="1" i="1" dirty="0"/>
                <a:t>ped</a:t>
              </a:r>
              <a:r>
                <a:rPr lang="pt-BR" sz="1900" dirty="0"/>
                <a:t>). No entanto, não dobramos a última consoante quando a sílaba tônica é a primeira. Dessa forma, em verbos como </a:t>
              </a:r>
              <a:r>
                <a:rPr lang="pt-BR" sz="1900" i="1" dirty="0"/>
                <a:t>listen</a:t>
              </a:r>
              <a:r>
                <a:rPr lang="pt-BR" sz="1900" dirty="0"/>
                <a:t>, </a:t>
              </a:r>
              <a:r>
                <a:rPr lang="pt-BR" sz="1900" i="1" dirty="0"/>
                <a:t>happen</a:t>
              </a:r>
              <a:r>
                <a:rPr lang="pt-BR" sz="1900" dirty="0"/>
                <a:t> e </a:t>
              </a:r>
              <a:r>
                <a:rPr lang="pt-BR" sz="1900" i="1" dirty="0"/>
                <a:t>offer</a:t>
              </a:r>
              <a:r>
                <a:rPr lang="pt-BR" sz="1900" dirty="0"/>
                <a:t>, apenas acrescentamos </a:t>
              </a:r>
              <a:r>
                <a:rPr lang="pt-BR" sz="1900" b="1" i="1" dirty="0"/>
                <a:t>-ed </a:t>
              </a:r>
              <a:r>
                <a:rPr lang="pt-BR" sz="1900" dirty="0"/>
                <a:t>(</a:t>
              </a:r>
              <a:r>
                <a:rPr lang="pt-BR" sz="1900" i="1" dirty="0"/>
                <a:t>listened</a:t>
              </a:r>
              <a:r>
                <a:rPr lang="pt-BR" sz="1900" dirty="0"/>
                <a:t>, </a:t>
              </a:r>
              <a:r>
                <a:rPr lang="pt-BR" sz="1900" i="1" dirty="0"/>
                <a:t>happened</a:t>
              </a:r>
              <a:r>
                <a:rPr lang="pt-BR" sz="1900" dirty="0"/>
                <a:t>, </a:t>
              </a:r>
              <a:r>
                <a:rPr lang="pt-BR" sz="1900" i="1" dirty="0"/>
                <a:t>offered</a:t>
              </a:r>
              <a:r>
                <a:rPr lang="pt-BR" sz="1900" dirty="0"/>
                <a:t>).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3B72B1F1-E65A-2A38-F420-1F14CD5505F0}"/>
                </a:ext>
              </a:extLst>
            </p:cNvPr>
            <p:cNvSpPr/>
            <p:nvPr/>
          </p:nvSpPr>
          <p:spPr>
            <a:xfrm rot="21338555">
              <a:off x="540493" y="3651704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734363E-593E-A182-7A31-FA0F387128EA}"/>
              </a:ext>
            </a:extLst>
          </p:cNvPr>
          <p:cNvGrpSpPr/>
          <p:nvPr/>
        </p:nvGrpSpPr>
        <p:grpSpPr>
          <a:xfrm>
            <a:off x="4915825" y="1456199"/>
            <a:ext cx="6794500" cy="3898900"/>
            <a:chOff x="5025897" y="1479550"/>
            <a:chExt cx="6794500" cy="3898900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747F6EF9-1CEA-3689-FE04-4522EF997CDC}"/>
                </a:ext>
              </a:extLst>
            </p:cNvPr>
            <p:cNvGrpSpPr/>
            <p:nvPr/>
          </p:nvGrpSpPr>
          <p:grpSpPr>
            <a:xfrm>
              <a:off x="5025897" y="1479550"/>
              <a:ext cx="6794500" cy="3898900"/>
              <a:chOff x="5025897" y="1479550"/>
              <a:chExt cx="6794500" cy="3898900"/>
            </a:xfrm>
          </p:grpSpPr>
          <p:pic>
            <p:nvPicPr>
              <p:cNvPr id="9" name="Imagem 8" descr="Tabela&#10;&#10;Descrição gerada automaticamente">
                <a:extLst>
                  <a:ext uri="{FF2B5EF4-FFF2-40B4-BE49-F238E27FC236}">
                    <a16:creationId xmlns:a16="http://schemas.microsoft.com/office/drawing/2014/main" id="{43A0867E-5743-F30E-1D4C-F2DAA41C5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5897" y="1479550"/>
                <a:ext cx="6794500" cy="3898900"/>
              </a:xfrm>
              <a:prstGeom prst="rect">
                <a:avLst/>
              </a:prstGeom>
            </p:spPr>
          </p:pic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3B79A56B-A313-E510-C99A-84E1C5682CC0}"/>
                  </a:ext>
                </a:extLst>
              </p:cNvPr>
              <p:cNvCxnSpPr/>
              <p:nvPr/>
            </p:nvCxnSpPr>
            <p:spPr>
              <a:xfrm>
                <a:off x="8177048" y="5087757"/>
                <a:ext cx="0" cy="1800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7A4B780-D138-CBAC-577D-285813D58E3E}"/>
                </a:ext>
              </a:extLst>
            </p:cNvPr>
            <p:cNvSpPr txBox="1"/>
            <p:nvPr/>
          </p:nvSpPr>
          <p:spPr>
            <a:xfrm>
              <a:off x="7503383" y="2504347"/>
              <a:ext cx="626251" cy="430887"/>
            </a:xfrm>
            <a:custGeom>
              <a:avLst/>
              <a:gdLst>
                <a:gd name="connsiteX0" fmla="*/ 0 w 626251"/>
                <a:gd name="connsiteY0" fmla="*/ 0 h 430887"/>
                <a:gd name="connsiteX1" fmla="*/ 626251 w 626251"/>
                <a:gd name="connsiteY1" fmla="*/ 0 h 430887"/>
                <a:gd name="connsiteX2" fmla="*/ 626251 w 626251"/>
                <a:gd name="connsiteY2" fmla="*/ 430887 h 430887"/>
                <a:gd name="connsiteX3" fmla="*/ 0 w 626251"/>
                <a:gd name="connsiteY3" fmla="*/ 430887 h 430887"/>
                <a:gd name="connsiteX4" fmla="*/ 0 w 626251"/>
                <a:gd name="connsiteY4" fmla="*/ 0 h 43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251" h="430887" fill="none" extrusionOk="0">
                  <a:moveTo>
                    <a:pt x="0" y="0"/>
                  </a:moveTo>
                  <a:cubicBezTo>
                    <a:pt x="225308" y="-26447"/>
                    <a:pt x="526711" y="25904"/>
                    <a:pt x="626251" y="0"/>
                  </a:cubicBezTo>
                  <a:cubicBezTo>
                    <a:pt x="620103" y="73646"/>
                    <a:pt x="624443" y="310895"/>
                    <a:pt x="626251" y="430887"/>
                  </a:cubicBezTo>
                  <a:cubicBezTo>
                    <a:pt x="360896" y="408328"/>
                    <a:pt x="155782" y="444555"/>
                    <a:pt x="0" y="430887"/>
                  </a:cubicBezTo>
                  <a:cubicBezTo>
                    <a:pt x="28024" y="240886"/>
                    <a:pt x="-20033" y="117543"/>
                    <a:pt x="0" y="0"/>
                  </a:cubicBezTo>
                  <a:close/>
                </a:path>
                <a:path w="626251" h="430887" stroke="0" extrusionOk="0">
                  <a:moveTo>
                    <a:pt x="0" y="0"/>
                  </a:moveTo>
                  <a:cubicBezTo>
                    <a:pt x="195427" y="49990"/>
                    <a:pt x="472548" y="6965"/>
                    <a:pt x="626251" y="0"/>
                  </a:cubicBezTo>
                  <a:cubicBezTo>
                    <a:pt x="595909" y="55302"/>
                    <a:pt x="605323" y="259425"/>
                    <a:pt x="626251" y="430887"/>
                  </a:cubicBezTo>
                  <a:cubicBezTo>
                    <a:pt x="417205" y="467069"/>
                    <a:pt x="147677" y="479836"/>
                    <a:pt x="0" y="430887"/>
                  </a:cubicBezTo>
                  <a:cubicBezTo>
                    <a:pt x="25360" y="256255"/>
                    <a:pt x="33137" y="16997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00" b="1" dirty="0">
                  <a:solidFill>
                    <a:srgbClr val="FF0000"/>
                  </a:solidFill>
                </a:rPr>
                <a:t>ed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F70325-D4C4-7B4F-1A79-68B83EB8071B}"/>
              </a:ext>
            </a:extLst>
          </p:cNvPr>
          <p:cNvSpPr txBox="1"/>
          <p:nvPr/>
        </p:nvSpPr>
        <p:spPr>
          <a:xfrm>
            <a:off x="7393310" y="3350507"/>
            <a:ext cx="626251" cy="430887"/>
          </a:xfrm>
          <a:custGeom>
            <a:avLst/>
            <a:gdLst>
              <a:gd name="connsiteX0" fmla="*/ 0 w 626251"/>
              <a:gd name="connsiteY0" fmla="*/ 0 h 430887"/>
              <a:gd name="connsiteX1" fmla="*/ 626251 w 626251"/>
              <a:gd name="connsiteY1" fmla="*/ 0 h 430887"/>
              <a:gd name="connsiteX2" fmla="*/ 626251 w 626251"/>
              <a:gd name="connsiteY2" fmla="*/ 430887 h 430887"/>
              <a:gd name="connsiteX3" fmla="*/ 0 w 626251"/>
              <a:gd name="connsiteY3" fmla="*/ 430887 h 430887"/>
              <a:gd name="connsiteX4" fmla="*/ 0 w 626251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251" h="430887" fill="none" extrusionOk="0">
                <a:moveTo>
                  <a:pt x="0" y="0"/>
                </a:moveTo>
                <a:cubicBezTo>
                  <a:pt x="225308" y="-26447"/>
                  <a:pt x="526711" y="25904"/>
                  <a:pt x="626251" y="0"/>
                </a:cubicBezTo>
                <a:cubicBezTo>
                  <a:pt x="620103" y="73646"/>
                  <a:pt x="624443" y="310895"/>
                  <a:pt x="626251" y="430887"/>
                </a:cubicBezTo>
                <a:cubicBezTo>
                  <a:pt x="360896" y="408328"/>
                  <a:pt x="155782" y="44455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626251" h="430887" stroke="0" extrusionOk="0">
                <a:moveTo>
                  <a:pt x="0" y="0"/>
                </a:moveTo>
                <a:cubicBezTo>
                  <a:pt x="195427" y="49990"/>
                  <a:pt x="472548" y="6965"/>
                  <a:pt x="626251" y="0"/>
                </a:cubicBezTo>
                <a:cubicBezTo>
                  <a:pt x="595909" y="55302"/>
                  <a:pt x="605323" y="259425"/>
                  <a:pt x="626251" y="430887"/>
                </a:cubicBezTo>
                <a:cubicBezTo>
                  <a:pt x="417205" y="467069"/>
                  <a:pt x="147677" y="479836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53CB7A-4202-922D-C026-5F92A348982F}"/>
              </a:ext>
            </a:extLst>
          </p:cNvPr>
          <p:cNvSpPr txBox="1"/>
          <p:nvPr/>
        </p:nvSpPr>
        <p:spPr>
          <a:xfrm>
            <a:off x="8173329" y="4237113"/>
            <a:ext cx="590842" cy="430887"/>
          </a:xfrm>
          <a:custGeom>
            <a:avLst/>
            <a:gdLst>
              <a:gd name="connsiteX0" fmla="*/ 0 w 590842"/>
              <a:gd name="connsiteY0" fmla="*/ 0 h 430887"/>
              <a:gd name="connsiteX1" fmla="*/ 590842 w 590842"/>
              <a:gd name="connsiteY1" fmla="*/ 0 h 430887"/>
              <a:gd name="connsiteX2" fmla="*/ 590842 w 590842"/>
              <a:gd name="connsiteY2" fmla="*/ 430887 h 430887"/>
              <a:gd name="connsiteX3" fmla="*/ 0 w 590842"/>
              <a:gd name="connsiteY3" fmla="*/ 430887 h 430887"/>
              <a:gd name="connsiteX4" fmla="*/ 0 w 590842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842" h="430887" fill="none" extrusionOk="0">
                <a:moveTo>
                  <a:pt x="0" y="0"/>
                </a:moveTo>
                <a:cubicBezTo>
                  <a:pt x="220326" y="-23644"/>
                  <a:pt x="515607" y="-37377"/>
                  <a:pt x="590842" y="0"/>
                </a:cubicBezTo>
                <a:cubicBezTo>
                  <a:pt x="584694" y="73646"/>
                  <a:pt x="589034" y="310895"/>
                  <a:pt x="590842" y="430887"/>
                </a:cubicBezTo>
                <a:cubicBezTo>
                  <a:pt x="319086" y="428878"/>
                  <a:pt x="153372" y="400963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590842" h="430887" stroke="0" extrusionOk="0">
                <a:moveTo>
                  <a:pt x="0" y="0"/>
                </a:moveTo>
                <a:cubicBezTo>
                  <a:pt x="192987" y="-21033"/>
                  <a:pt x="398993" y="47499"/>
                  <a:pt x="590842" y="0"/>
                </a:cubicBezTo>
                <a:cubicBezTo>
                  <a:pt x="560500" y="55302"/>
                  <a:pt x="569914" y="259425"/>
                  <a:pt x="590842" y="430887"/>
                </a:cubicBezTo>
                <a:cubicBezTo>
                  <a:pt x="304008" y="380314"/>
                  <a:pt x="91159" y="380703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FF0000"/>
                </a:solidFill>
              </a:rPr>
              <a:t>ed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BEE278-AEEE-E3F7-DE79-F9E221D2A5D9}"/>
              </a:ext>
            </a:extLst>
          </p:cNvPr>
          <p:cNvSpPr txBox="1"/>
          <p:nvPr/>
        </p:nvSpPr>
        <p:spPr>
          <a:xfrm>
            <a:off x="7329160" y="4924019"/>
            <a:ext cx="992441" cy="430887"/>
          </a:xfrm>
          <a:custGeom>
            <a:avLst/>
            <a:gdLst>
              <a:gd name="connsiteX0" fmla="*/ 0 w 992441"/>
              <a:gd name="connsiteY0" fmla="*/ 0 h 430887"/>
              <a:gd name="connsiteX1" fmla="*/ 992441 w 992441"/>
              <a:gd name="connsiteY1" fmla="*/ 0 h 430887"/>
              <a:gd name="connsiteX2" fmla="*/ 992441 w 992441"/>
              <a:gd name="connsiteY2" fmla="*/ 430887 h 430887"/>
              <a:gd name="connsiteX3" fmla="*/ 0 w 992441"/>
              <a:gd name="connsiteY3" fmla="*/ 430887 h 430887"/>
              <a:gd name="connsiteX4" fmla="*/ 0 w 992441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441" h="430887" fill="none" extrusionOk="0">
                <a:moveTo>
                  <a:pt x="0" y="0"/>
                </a:moveTo>
                <a:cubicBezTo>
                  <a:pt x="492092" y="42633"/>
                  <a:pt x="544792" y="-76288"/>
                  <a:pt x="992441" y="0"/>
                </a:cubicBezTo>
                <a:cubicBezTo>
                  <a:pt x="986293" y="73646"/>
                  <a:pt x="990633" y="310895"/>
                  <a:pt x="992441" y="430887"/>
                </a:cubicBezTo>
                <a:cubicBezTo>
                  <a:pt x="539287" y="398967"/>
                  <a:pt x="166163" y="475056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992441" h="430887" stroke="0" extrusionOk="0">
                <a:moveTo>
                  <a:pt x="0" y="0"/>
                </a:moveTo>
                <a:cubicBezTo>
                  <a:pt x="204601" y="41895"/>
                  <a:pt x="624592" y="-37451"/>
                  <a:pt x="992441" y="0"/>
                </a:cubicBezTo>
                <a:cubicBezTo>
                  <a:pt x="962099" y="55302"/>
                  <a:pt x="971513" y="259425"/>
                  <a:pt x="992441" y="430887"/>
                </a:cubicBezTo>
                <a:cubicBezTo>
                  <a:pt x="546967" y="387015"/>
                  <a:pt x="486524" y="345652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FF0000"/>
                </a:solidFill>
              </a:rPr>
              <a:t>i </a:t>
            </a:r>
            <a:r>
              <a:rPr lang="pt-BR" dirty="0"/>
              <a:t>+</a:t>
            </a:r>
            <a:r>
              <a:rPr lang="pt-BR" sz="2100" b="1" dirty="0">
                <a:solidFill>
                  <a:srgbClr val="FF0000"/>
                </a:solidFill>
              </a:rPr>
              <a:t> ed</a:t>
            </a:r>
          </a:p>
        </p:txBody>
      </p:sp>
    </p:spTree>
    <p:extLst>
      <p:ext uri="{BB962C8B-B14F-4D97-AF65-F5344CB8AC3E}">
        <p14:creationId xmlns:p14="http://schemas.microsoft.com/office/powerpoint/2010/main" val="244876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644316"/>
            <a:ext cx="3363973" cy="99573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Simple past (regular verbs)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0D04D7-9D02-D787-9598-37FF4401FD92}"/>
              </a:ext>
            </a:extLst>
          </p:cNvPr>
          <p:cNvSpPr txBox="1"/>
          <p:nvPr/>
        </p:nvSpPr>
        <p:spPr>
          <a:xfrm>
            <a:off x="7194301" y="655569"/>
            <a:ext cx="2316544" cy="1261884"/>
          </a:xfrm>
          <a:custGeom>
            <a:avLst/>
            <a:gdLst>
              <a:gd name="connsiteX0" fmla="*/ 0 w 2316544"/>
              <a:gd name="connsiteY0" fmla="*/ 0 h 1261884"/>
              <a:gd name="connsiteX1" fmla="*/ 2316544 w 2316544"/>
              <a:gd name="connsiteY1" fmla="*/ 0 h 1261884"/>
              <a:gd name="connsiteX2" fmla="*/ 2316544 w 2316544"/>
              <a:gd name="connsiteY2" fmla="*/ 1261884 h 1261884"/>
              <a:gd name="connsiteX3" fmla="*/ 0 w 2316544"/>
              <a:gd name="connsiteY3" fmla="*/ 1261884 h 1261884"/>
              <a:gd name="connsiteX4" fmla="*/ 0 w 2316544"/>
              <a:gd name="connsiteY4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6544" h="1261884" fill="none" extrusionOk="0">
                <a:moveTo>
                  <a:pt x="0" y="0"/>
                </a:moveTo>
                <a:cubicBezTo>
                  <a:pt x="319451" y="-49533"/>
                  <a:pt x="1190102" y="-14809"/>
                  <a:pt x="2316544" y="0"/>
                </a:cubicBezTo>
                <a:cubicBezTo>
                  <a:pt x="2253036" y="350002"/>
                  <a:pt x="2324551" y="951931"/>
                  <a:pt x="2316544" y="1261884"/>
                </a:cubicBezTo>
                <a:cubicBezTo>
                  <a:pt x="1308999" y="1213653"/>
                  <a:pt x="667670" y="1346339"/>
                  <a:pt x="0" y="1261884"/>
                </a:cubicBezTo>
                <a:cubicBezTo>
                  <a:pt x="-80585" y="1072235"/>
                  <a:pt x="-30073" y="573986"/>
                  <a:pt x="0" y="0"/>
                </a:cubicBezTo>
                <a:close/>
              </a:path>
              <a:path w="2316544" h="1261884" stroke="0" extrusionOk="0">
                <a:moveTo>
                  <a:pt x="0" y="0"/>
                </a:moveTo>
                <a:cubicBezTo>
                  <a:pt x="1088208" y="118645"/>
                  <a:pt x="2070792" y="116012"/>
                  <a:pt x="2316544" y="0"/>
                </a:cubicBezTo>
                <a:cubicBezTo>
                  <a:pt x="2284748" y="381144"/>
                  <a:pt x="2382966" y="845566"/>
                  <a:pt x="2316544" y="1261884"/>
                </a:cubicBezTo>
                <a:cubicBezTo>
                  <a:pt x="1849023" y="1396484"/>
                  <a:pt x="401783" y="1104688"/>
                  <a:pt x="0" y="1261884"/>
                </a:cubicBezTo>
                <a:cubicBezTo>
                  <a:pt x="-99295" y="974777"/>
                  <a:pt x="46467" y="43074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1900" dirty="0"/>
              <a:t>Há três possibilidades de pronúncia para a terminação </a:t>
            </a:r>
            <a:r>
              <a:rPr lang="pt-BR" sz="1900" b="1" i="1" dirty="0"/>
              <a:t>-ed</a:t>
            </a:r>
            <a:r>
              <a:rPr lang="pt-BR" sz="1900" dirty="0"/>
              <a:t>: </a:t>
            </a:r>
          </a:p>
          <a:p>
            <a:r>
              <a:rPr lang="pt-BR" sz="1900" b="1" dirty="0"/>
              <a:t>/t/</a:t>
            </a:r>
            <a:r>
              <a:rPr lang="pt-BR" sz="1900" dirty="0"/>
              <a:t>, </a:t>
            </a:r>
            <a:r>
              <a:rPr lang="pt-BR" sz="1900" b="1" dirty="0"/>
              <a:t>/d/</a:t>
            </a:r>
            <a:r>
              <a:rPr lang="pt-BR" sz="1900" dirty="0"/>
              <a:t> ou </a:t>
            </a:r>
            <a:r>
              <a:rPr lang="pt-BR" sz="1900" b="1" dirty="0"/>
              <a:t>/ɪd/</a:t>
            </a:r>
            <a:r>
              <a:rPr lang="pt-BR" sz="1900" dirty="0"/>
              <a:t>. </a:t>
            </a:r>
          </a:p>
        </p:txBody>
      </p:sp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701B53A-045D-2E13-7493-952026252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423" y="2135192"/>
            <a:ext cx="4178300" cy="1346200"/>
          </a:xfrm>
          <a:prstGeom prst="rect">
            <a:avLst/>
          </a:prstGeom>
        </p:spPr>
      </p:pic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5276742D-2C18-1F19-1E77-2866546DC155}"/>
              </a:ext>
            </a:extLst>
          </p:cNvPr>
          <p:cNvGraphicFramePr>
            <a:graphicFrameLocks noGrp="1"/>
          </p:cNvGraphicFramePr>
          <p:nvPr/>
        </p:nvGraphicFramePr>
        <p:xfrm>
          <a:off x="5655728" y="3886327"/>
          <a:ext cx="5393690" cy="163195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97685">
                  <a:extLst>
                    <a:ext uri="{9D8B030D-6E8A-4147-A177-3AD203B41FA5}">
                      <a16:colId xmlns:a16="http://schemas.microsoft.com/office/drawing/2014/main" val="3404299382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4040523113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0203407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/t/</a:t>
                      </a:r>
                      <a:endParaRPr lang="pt-BR" sz="44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/d/</a:t>
                      </a:r>
                      <a:endParaRPr lang="pt-BR" sz="44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dirty="0">
                          <a:effectLst/>
                        </a:rPr>
                        <a:t>/ɪd/</a:t>
                      </a:r>
                      <a:endParaRPr lang="pt-BR" sz="44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449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b="0" dirty="0">
                          <a:effectLst/>
                        </a:rPr>
                        <a:t>cooked</a:t>
                      </a:r>
                      <a:endParaRPr lang="pt-BR" sz="2800" b="0" dirty="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called</a:t>
                      </a:r>
                      <a:endParaRPr lang="pt-BR" sz="280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created</a:t>
                      </a:r>
                      <a:endParaRPr lang="pt-BR" sz="280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839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b="0" dirty="0">
                          <a:effectLst/>
                        </a:rPr>
                        <a:t>missed</a:t>
                      </a:r>
                      <a:endParaRPr lang="pt-BR" sz="2800" b="0" dirty="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dirty="0">
                          <a:effectLst/>
                        </a:rPr>
                        <a:t>listened</a:t>
                      </a:r>
                      <a:endParaRPr lang="pt-BR" sz="2800" dirty="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founded</a:t>
                      </a:r>
                      <a:endParaRPr lang="pt-BR" sz="280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668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b="0" dirty="0">
                          <a:effectLst/>
                        </a:rPr>
                        <a:t>stopped</a:t>
                      </a:r>
                      <a:endParaRPr lang="pt-BR" sz="2800" b="0" dirty="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>
                          <a:effectLst/>
                        </a:rPr>
                        <a:t>played</a:t>
                      </a:r>
                      <a:endParaRPr lang="pt-BR" sz="280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400" dirty="0">
                          <a:effectLst/>
                        </a:rPr>
                        <a:t>painted</a:t>
                      </a:r>
                      <a:endParaRPr lang="pt-BR" sz="2800" dirty="0">
                        <a:solidFill>
                          <a:srgbClr val="FF00FF"/>
                        </a:solidFill>
                        <a:effectLst/>
                        <a:latin typeface="FrutigerLT-Cn"/>
                        <a:ea typeface="Times New Roman" panose="02020603050405020304" pitchFamily="18" charset="0"/>
                        <a:cs typeface="FrutigerLT-C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737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56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0DC1FE-672B-9165-3822-B57E426C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13" y="643467"/>
            <a:ext cx="1755362" cy="30011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949FBEA-3DBB-0A1B-C515-AD5F5A1CF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855" y="3289009"/>
            <a:ext cx="1755362" cy="300110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95A8657-20EB-26A4-F1E5-44656B284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942" y="625648"/>
            <a:ext cx="1755362" cy="300110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1A07C78-0744-D87E-5131-D7415C9B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082" y="3289009"/>
            <a:ext cx="1755362" cy="300110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CB2A60-4CB0-F35C-1309-50477BA9050B}"/>
              </a:ext>
            </a:extLst>
          </p:cNvPr>
          <p:cNvSpPr txBox="1"/>
          <p:nvPr/>
        </p:nvSpPr>
        <p:spPr>
          <a:xfrm>
            <a:off x="6273933" y="432519"/>
            <a:ext cx="1989405" cy="1938992"/>
          </a:xfrm>
          <a:custGeom>
            <a:avLst/>
            <a:gdLst>
              <a:gd name="connsiteX0" fmla="*/ 0 w 1989405"/>
              <a:gd name="connsiteY0" fmla="*/ 0 h 1938992"/>
              <a:gd name="connsiteX1" fmla="*/ 1989405 w 1989405"/>
              <a:gd name="connsiteY1" fmla="*/ 0 h 1938992"/>
              <a:gd name="connsiteX2" fmla="*/ 1989405 w 1989405"/>
              <a:gd name="connsiteY2" fmla="*/ 1938992 h 1938992"/>
              <a:gd name="connsiteX3" fmla="*/ 0 w 1989405"/>
              <a:gd name="connsiteY3" fmla="*/ 1938992 h 1938992"/>
              <a:gd name="connsiteX4" fmla="*/ 0 w 1989405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405" h="1938992" fill="none" extrusionOk="0">
                <a:moveTo>
                  <a:pt x="0" y="0"/>
                </a:moveTo>
                <a:cubicBezTo>
                  <a:pt x="525144" y="-49533"/>
                  <a:pt x="1460711" y="-14809"/>
                  <a:pt x="1989405" y="0"/>
                </a:cubicBezTo>
                <a:cubicBezTo>
                  <a:pt x="2077044" y="752559"/>
                  <a:pt x="1916726" y="1500896"/>
                  <a:pt x="1989405" y="1938992"/>
                </a:cubicBezTo>
                <a:cubicBezTo>
                  <a:pt x="1126939" y="1890761"/>
                  <a:pt x="977981" y="2023447"/>
                  <a:pt x="0" y="1938992"/>
                </a:cubicBezTo>
                <a:cubicBezTo>
                  <a:pt x="-38581" y="1336146"/>
                  <a:pt x="63341" y="257688"/>
                  <a:pt x="0" y="0"/>
                </a:cubicBezTo>
                <a:close/>
              </a:path>
              <a:path w="1989405" h="1938992" stroke="0" extrusionOk="0">
                <a:moveTo>
                  <a:pt x="0" y="0"/>
                </a:moveTo>
                <a:cubicBezTo>
                  <a:pt x="403077" y="118645"/>
                  <a:pt x="1336236" y="116012"/>
                  <a:pt x="1989405" y="0"/>
                </a:cubicBezTo>
                <a:cubicBezTo>
                  <a:pt x="1856523" y="562170"/>
                  <a:pt x="2074356" y="1716516"/>
                  <a:pt x="1989405" y="1938992"/>
                </a:cubicBezTo>
                <a:cubicBezTo>
                  <a:pt x="1091533" y="2073592"/>
                  <a:pt x="759240" y="1781796"/>
                  <a:pt x="0" y="1938992"/>
                </a:cubicBezTo>
                <a:cubicBezTo>
                  <a:pt x="-20187" y="1693620"/>
                  <a:pt x="-152480" y="82886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Alice Braga</a:t>
            </a:r>
            <a:r>
              <a:rPr lang="pt-BR" sz="2000" dirty="0"/>
              <a:t>, actress and producer known for starring in successful movies and series.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7D91F8A-BC32-38F8-BB44-FB6822488739}"/>
              </a:ext>
            </a:extLst>
          </p:cNvPr>
          <p:cNvSpPr txBox="1"/>
          <p:nvPr/>
        </p:nvSpPr>
        <p:spPr>
          <a:xfrm>
            <a:off x="9691585" y="571776"/>
            <a:ext cx="2076671" cy="2246769"/>
          </a:xfrm>
          <a:custGeom>
            <a:avLst/>
            <a:gdLst>
              <a:gd name="connsiteX0" fmla="*/ 0 w 2076671"/>
              <a:gd name="connsiteY0" fmla="*/ 0 h 2246769"/>
              <a:gd name="connsiteX1" fmla="*/ 2076671 w 2076671"/>
              <a:gd name="connsiteY1" fmla="*/ 0 h 2246769"/>
              <a:gd name="connsiteX2" fmla="*/ 2076671 w 2076671"/>
              <a:gd name="connsiteY2" fmla="*/ 2246769 h 2246769"/>
              <a:gd name="connsiteX3" fmla="*/ 0 w 2076671"/>
              <a:gd name="connsiteY3" fmla="*/ 2246769 h 2246769"/>
              <a:gd name="connsiteX4" fmla="*/ 0 w 2076671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71" h="2246769" fill="none" extrusionOk="0">
                <a:moveTo>
                  <a:pt x="0" y="0"/>
                </a:moveTo>
                <a:cubicBezTo>
                  <a:pt x="589274" y="-49533"/>
                  <a:pt x="1660864" y="-14809"/>
                  <a:pt x="2076671" y="0"/>
                </a:cubicBezTo>
                <a:cubicBezTo>
                  <a:pt x="2164310" y="709360"/>
                  <a:pt x="2003992" y="1654734"/>
                  <a:pt x="2076671" y="2246769"/>
                </a:cubicBezTo>
                <a:cubicBezTo>
                  <a:pt x="1737428" y="2198538"/>
                  <a:pt x="531500" y="2331224"/>
                  <a:pt x="0" y="2246769"/>
                </a:cubicBezTo>
                <a:cubicBezTo>
                  <a:pt x="-38581" y="1920957"/>
                  <a:pt x="63341" y="953370"/>
                  <a:pt x="0" y="0"/>
                </a:cubicBezTo>
                <a:close/>
              </a:path>
              <a:path w="2076671" h="2246769" stroke="0" extrusionOk="0">
                <a:moveTo>
                  <a:pt x="0" y="0"/>
                </a:moveTo>
                <a:cubicBezTo>
                  <a:pt x="925742" y="118645"/>
                  <a:pt x="1315990" y="116012"/>
                  <a:pt x="2076671" y="0"/>
                </a:cubicBezTo>
                <a:cubicBezTo>
                  <a:pt x="1943789" y="629768"/>
                  <a:pt x="2161622" y="1685603"/>
                  <a:pt x="2076671" y="2246769"/>
                </a:cubicBezTo>
                <a:cubicBezTo>
                  <a:pt x="1781886" y="2381369"/>
                  <a:pt x="1023752" y="2089573"/>
                  <a:pt x="0" y="2246769"/>
                </a:cubicBezTo>
                <a:cubicBezTo>
                  <a:pt x="-20187" y="1576725"/>
                  <a:pt x="-152480" y="99515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Ingrid Silva</a:t>
            </a:r>
            <a:r>
              <a:rPr lang="pt-BR" sz="2000" dirty="0"/>
              <a:t>, ballet dancer who currently performs with the Dance Theatre of Harlem in New York City.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4BDB593-8EFB-1B0B-5B69-B337BDFD1876}"/>
              </a:ext>
            </a:extLst>
          </p:cNvPr>
          <p:cNvSpPr txBox="1"/>
          <p:nvPr/>
        </p:nvSpPr>
        <p:spPr>
          <a:xfrm>
            <a:off x="4623668" y="5019241"/>
            <a:ext cx="2128708" cy="1631216"/>
          </a:xfrm>
          <a:custGeom>
            <a:avLst/>
            <a:gdLst>
              <a:gd name="connsiteX0" fmla="*/ 0 w 2128708"/>
              <a:gd name="connsiteY0" fmla="*/ 0 h 1631216"/>
              <a:gd name="connsiteX1" fmla="*/ 2128708 w 2128708"/>
              <a:gd name="connsiteY1" fmla="*/ 0 h 1631216"/>
              <a:gd name="connsiteX2" fmla="*/ 2128708 w 2128708"/>
              <a:gd name="connsiteY2" fmla="*/ 1631216 h 1631216"/>
              <a:gd name="connsiteX3" fmla="*/ 0 w 2128708"/>
              <a:gd name="connsiteY3" fmla="*/ 1631216 h 1631216"/>
              <a:gd name="connsiteX4" fmla="*/ 0 w 2128708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708" h="1631216" fill="none" extrusionOk="0">
                <a:moveTo>
                  <a:pt x="0" y="0"/>
                </a:moveTo>
                <a:cubicBezTo>
                  <a:pt x="611033" y="-49533"/>
                  <a:pt x="1333872" y="-14809"/>
                  <a:pt x="2128708" y="0"/>
                </a:cubicBezTo>
                <a:cubicBezTo>
                  <a:pt x="2098535" y="683410"/>
                  <a:pt x="2258771" y="853905"/>
                  <a:pt x="2128708" y="1631216"/>
                </a:cubicBezTo>
                <a:cubicBezTo>
                  <a:pt x="1279686" y="1582985"/>
                  <a:pt x="344604" y="1715671"/>
                  <a:pt x="0" y="1631216"/>
                </a:cubicBezTo>
                <a:cubicBezTo>
                  <a:pt x="52306" y="936493"/>
                  <a:pt x="-35816" y="351411"/>
                  <a:pt x="0" y="0"/>
                </a:cubicBezTo>
                <a:close/>
              </a:path>
              <a:path w="2128708" h="1631216" stroke="0" extrusionOk="0">
                <a:moveTo>
                  <a:pt x="0" y="0"/>
                </a:moveTo>
                <a:cubicBezTo>
                  <a:pt x="820770" y="118645"/>
                  <a:pt x="1756970" y="116012"/>
                  <a:pt x="2128708" y="0"/>
                </a:cubicBezTo>
                <a:cubicBezTo>
                  <a:pt x="2097066" y="320625"/>
                  <a:pt x="2156524" y="1228454"/>
                  <a:pt x="2128708" y="1631216"/>
                </a:cubicBezTo>
                <a:cubicBezTo>
                  <a:pt x="1221325" y="1765816"/>
                  <a:pt x="971438" y="1474020"/>
                  <a:pt x="0" y="1631216"/>
                </a:cubicBezTo>
                <a:cubicBezTo>
                  <a:pt x="-27276" y="1257373"/>
                  <a:pt x="24246" y="17139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Gilberto Gil</a:t>
            </a:r>
            <a:r>
              <a:rPr lang="pt-BR" sz="2000" dirty="0"/>
              <a:t>, singer and</a:t>
            </a:r>
          </a:p>
          <a:p>
            <a:pPr algn="ctr"/>
            <a:r>
              <a:rPr lang="pt-BR" sz="2000" dirty="0"/>
              <a:t>songwriter known for </a:t>
            </a:r>
            <a:r>
              <a:rPr lang="pt-BR" sz="2000" dirty="0" err="1"/>
              <a:t>his</a:t>
            </a:r>
            <a:r>
              <a:rPr lang="pt-BR" sz="2000" dirty="0"/>
              <a:t> musical innovation.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E2EA745-DC91-645E-BA98-DC2AAD1FBDE3}"/>
              </a:ext>
            </a:extLst>
          </p:cNvPr>
          <p:cNvSpPr txBox="1"/>
          <p:nvPr/>
        </p:nvSpPr>
        <p:spPr>
          <a:xfrm>
            <a:off x="8236234" y="4395665"/>
            <a:ext cx="2076671" cy="2246769"/>
          </a:xfrm>
          <a:custGeom>
            <a:avLst/>
            <a:gdLst>
              <a:gd name="connsiteX0" fmla="*/ 0 w 2076671"/>
              <a:gd name="connsiteY0" fmla="*/ 0 h 2246769"/>
              <a:gd name="connsiteX1" fmla="*/ 2076671 w 2076671"/>
              <a:gd name="connsiteY1" fmla="*/ 0 h 2246769"/>
              <a:gd name="connsiteX2" fmla="*/ 2076671 w 2076671"/>
              <a:gd name="connsiteY2" fmla="*/ 2246769 h 2246769"/>
              <a:gd name="connsiteX3" fmla="*/ 0 w 2076671"/>
              <a:gd name="connsiteY3" fmla="*/ 2246769 h 2246769"/>
              <a:gd name="connsiteX4" fmla="*/ 0 w 2076671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71" h="2246769" fill="none" extrusionOk="0">
                <a:moveTo>
                  <a:pt x="0" y="0"/>
                </a:moveTo>
                <a:cubicBezTo>
                  <a:pt x="589274" y="-49533"/>
                  <a:pt x="1660864" y="-14809"/>
                  <a:pt x="2076671" y="0"/>
                </a:cubicBezTo>
                <a:cubicBezTo>
                  <a:pt x="2164310" y="709360"/>
                  <a:pt x="2003992" y="1654734"/>
                  <a:pt x="2076671" y="2246769"/>
                </a:cubicBezTo>
                <a:cubicBezTo>
                  <a:pt x="1737428" y="2198538"/>
                  <a:pt x="531500" y="2331224"/>
                  <a:pt x="0" y="2246769"/>
                </a:cubicBezTo>
                <a:cubicBezTo>
                  <a:pt x="-38581" y="1920957"/>
                  <a:pt x="63341" y="953370"/>
                  <a:pt x="0" y="0"/>
                </a:cubicBezTo>
                <a:close/>
              </a:path>
              <a:path w="2076671" h="2246769" stroke="0" extrusionOk="0">
                <a:moveTo>
                  <a:pt x="0" y="0"/>
                </a:moveTo>
                <a:cubicBezTo>
                  <a:pt x="925742" y="118645"/>
                  <a:pt x="1315990" y="116012"/>
                  <a:pt x="2076671" y="0"/>
                </a:cubicBezTo>
                <a:cubicBezTo>
                  <a:pt x="1943789" y="629768"/>
                  <a:pt x="2161622" y="1685603"/>
                  <a:pt x="2076671" y="2246769"/>
                </a:cubicBezTo>
                <a:cubicBezTo>
                  <a:pt x="1781886" y="2381369"/>
                  <a:pt x="1023752" y="2089573"/>
                  <a:pt x="0" y="2246769"/>
                </a:cubicBezTo>
                <a:cubicBezTo>
                  <a:pt x="-20187" y="1576725"/>
                  <a:pt x="-152480" y="99515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Miguel </a:t>
            </a:r>
            <a:r>
              <a:rPr lang="pt-BR" sz="2000" b="1" dirty="0" err="1"/>
              <a:t>Nicolelis</a:t>
            </a:r>
            <a:r>
              <a:rPr lang="pt-BR" sz="2000" dirty="0"/>
              <a:t>,</a:t>
            </a:r>
          </a:p>
          <a:p>
            <a:pPr algn="ctr"/>
            <a:r>
              <a:rPr lang="pt-BR" sz="2000" dirty="0"/>
              <a:t>neuroscientist best known for </a:t>
            </a:r>
            <a:r>
              <a:rPr lang="pt-BR" sz="2000" dirty="0" err="1"/>
              <a:t>his</a:t>
            </a:r>
            <a:r>
              <a:rPr lang="pt-BR" sz="2000" dirty="0"/>
              <a:t> pioneering</a:t>
            </a:r>
          </a:p>
          <a:p>
            <a:pPr algn="ctr"/>
            <a:r>
              <a:rPr lang="pt-BR" sz="2000" dirty="0"/>
              <a:t>work in “reading monkey thought”.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BABCC86-41EF-FD62-6714-60D7E3905961}"/>
              </a:ext>
            </a:extLst>
          </p:cNvPr>
          <p:cNvSpPr txBox="1"/>
          <p:nvPr/>
        </p:nvSpPr>
        <p:spPr>
          <a:xfrm>
            <a:off x="206517" y="2637691"/>
            <a:ext cx="4261623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Você conhece essas personalidades brasileiras? Qual delas não é da indústria do entretenimento?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2F2F2E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Na sua opinião, como essas quatro personalidades podem influenciar a vida das pessoas? Você gostaria de ter uma influência positiva na vida de outras pessoas? Em caso afirmativo, como?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2F2F2E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Você se lembra de outras personalidades brasileiras que são internacionalmente famosas/influentes? O que as tornou conhecidas?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D3C72D-4987-DC65-940B-EF20A7CFDD2F}"/>
              </a:ext>
            </a:extLst>
          </p:cNvPr>
          <p:cNvSpPr txBox="1"/>
          <p:nvPr/>
        </p:nvSpPr>
        <p:spPr>
          <a:xfrm rot="16200000">
            <a:off x="9073839" y="3459904"/>
            <a:ext cx="573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KEVIN WINTER/GETTY IMAGES; ANGELA ZAREMBA; HANNES MAGERSTAEDT/GETTY IMAGES; FÁBIO BERRIEL / FUTURA PRESS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3876314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7797</TotalTime>
  <Words>441</Words>
  <Application>Microsoft Macintosh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FrutigerLT-Bold</vt:lpstr>
      <vt:lpstr>FrutigerLT-Cn</vt:lpstr>
      <vt:lpstr>Gill Sans MT</vt:lpstr>
      <vt:lpstr>Helvetica</vt:lpstr>
      <vt:lpstr>HelveticaLTStd-Cond</vt:lpstr>
      <vt:lpstr>Pacote</vt:lpstr>
      <vt:lpstr>Apresentação do PowerPoint</vt:lpstr>
      <vt:lpstr>UNIT 5</vt:lpstr>
      <vt:lpstr>UNIT 5</vt:lpstr>
      <vt:lpstr>UNIT 5</vt:lpstr>
      <vt:lpstr>UNIT 5</vt:lpstr>
      <vt:lpstr>UNIT 5</vt:lpstr>
      <vt:lpstr>Unit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50</cp:revision>
  <dcterms:created xsi:type="dcterms:W3CDTF">2023-05-08T13:05:16Z</dcterms:created>
  <dcterms:modified xsi:type="dcterms:W3CDTF">2023-05-22T08:52:16Z</dcterms:modified>
</cp:coreProperties>
</file>