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70" r:id="rId3"/>
    <p:sldId id="274" r:id="rId4"/>
    <p:sldId id="280" r:id="rId5"/>
    <p:sldId id="34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212994-3FF9-4DB5-A00D-931B974274EF}" v="408" dt="2023-05-19T11:06:15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392"/>
    <p:restoredTop sz="96341"/>
  </p:normalViewPr>
  <p:slideViewPr>
    <p:cSldViewPr snapToGrid="0">
      <p:cViewPr varScale="1">
        <p:scale>
          <a:sx n="80" d="100"/>
          <a:sy n="80" d="100"/>
        </p:scale>
        <p:origin x="200" y="2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B9212994-3FF9-4DB5-A00D-931B974274EF}"/>
    <pc:docChg chg="undo redo custSel modSld">
      <pc:chgData name="Leila Scatena Raposo" userId="efd39fea-0d2b-4ae3-883f-65c40e95a1f8" providerId="ADAL" clId="{B9212994-3FF9-4DB5-A00D-931B974274EF}" dt="2023-05-19T11:09:42.507" v="1337" actId="1076"/>
      <pc:docMkLst>
        <pc:docMk/>
      </pc:docMkLst>
      <pc:sldChg chg="addSp delSp modSp mod">
        <pc:chgData name="Leila Scatena Raposo" userId="efd39fea-0d2b-4ae3-883f-65c40e95a1f8" providerId="ADAL" clId="{B9212994-3FF9-4DB5-A00D-931B974274EF}" dt="2023-05-15T12:40:32.470" v="4" actId="1076"/>
        <pc:sldMkLst>
          <pc:docMk/>
          <pc:sldMk cId="717265017" sldId="258"/>
        </pc:sldMkLst>
        <pc:picChg chg="del mod">
          <ac:chgData name="Leila Scatena Raposo" userId="efd39fea-0d2b-4ae3-883f-65c40e95a1f8" providerId="ADAL" clId="{B9212994-3FF9-4DB5-A00D-931B974274EF}" dt="2023-05-15T12:40:29.492" v="2" actId="478"/>
          <ac:picMkLst>
            <pc:docMk/>
            <pc:sldMk cId="717265017" sldId="258"/>
            <ac:picMk id="4" creationId="{D6556A5F-375E-1621-CB5B-1AD1078FBF17}"/>
          </ac:picMkLst>
        </pc:picChg>
        <pc:picChg chg="add mod">
          <ac:chgData name="Leila Scatena Raposo" userId="efd39fea-0d2b-4ae3-883f-65c40e95a1f8" providerId="ADAL" clId="{B9212994-3FF9-4DB5-A00D-931B974274EF}" dt="2023-05-15T12:40:32.470" v="4" actId="1076"/>
          <ac:picMkLst>
            <pc:docMk/>
            <pc:sldMk cId="717265017" sldId="258"/>
            <ac:picMk id="6" creationId="{4ED8E772-5E20-D0F6-43A4-389C33E3FBA2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5T12:49:11.922" v="16" actId="1076"/>
        <pc:sldMkLst>
          <pc:docMk/>
          <pc:sldMk cId="1940239827" sldId="264"/>
        </pc:sldMkLst>
        <pc:spChg chg="mod">
          <ac:chgData name="Leila Scatena Raposo" userId="efd39fea-0d2b-4ae3-883f-65c40e95a1f8" providerId="ADAL" clId="{B9212994-3FF9-4DB5-A00D-931B974274EF}" dt="2023-05-15T12:46:41.612" v="8" actId="790"/>
          <ac:spMkLst>
            <pc:docMk/>
            <pc:sldMk cId="1940239827" sldId="264"/>
            <ac:spMk id="17" creationId="{DEA77C23-DBAC-128E-1A58-B3F3F8D985D8}"/>
          </ac:spMkLst>
        </pc:spChg>
        <pc:picChg chg="add del mod">
          <ac:chgData name="Leila Scatena Raposo" userId="efd39fea-0d2b-4ae3-883f-65c40e95a1f8" providerId="ADAL" clId="{B9212994-3FF9-4DB5-A00D-931B974274EF}" dt="2023-05-15T12:48:36.444" v="13" actId="478"/>
          <ac:picMkLst>
            <pc:docMk/>
            <pc:sldMk cId="1940239827" sldId="264"/>
            <ac:picMk id="4" creationId="{C9280C0D-C4FA-B9B1-4D6D-2ABDFD6E5CEE}"/>
          </ac:picMkLst>
        </pc:picChg>
        <pc:picChg chg="add mod">
          <ac:chgData name="Leila Scatena Raposo" userId="efd39fea-0d2b-4ae3-883f-65c40e95a1f8" providerId="ADAL" clId="{B9212994-3FF9-4DB5-A00D-931B974274EF}" dt="2023-05-15T12:49:11.922" v="16" actId="1076"/>
          <ac:picMkLst>
            <pc:docMk/>
            <pc:sldMk cId="1940239827" sldId="264"/>
            <ac:picMk id="7" creationId="{0F4D2C0A-4D34-85D4-AAF6-08FD6D8B3620}"/>
          </ac:picMkLst>
        </pc:picChg>
        <pc:picChg chg="del mod">
          <ac:chgData name="Leila Scatena Raposo" userId="efd39fea-0d2b-4ae3-883f-65c40e95a1f8" providerId="ADAL" clId="{B9212994-3FF9-4DB5-A00D-931B974274EF}" dt="2023-05-15T12:48:21.210" v="10" actId="478"/>
          <ac:picMkLst>
            <pc:docMk/>
            <pc:sldMk cId="1940239827" sldId="264"/>
            <ac:picMk id="13" creationId="{C8265FE4-2BCA-E3A8-EC8A-1851D31980AC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14:03.825" v="705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B9212994-3FF9-4DB5-A00D-931B974274EF}" dt="2023-05-19T10:14:03.825" v="705" actId="1076"/>
          <ac:spMkLst>
            <pc:docMk/>
            <pc:sldMk cId="4207755101" sldId="270"/>
            <ac:spMk id="3" creationId="{77999661-0667-DD71-D035-7F4FC9EC63F0}"/>
          </ac:spMkLst>
        </pc:spChg>
        <pc:picChg chg="mod">
          <ac:chgData name="Leila Scatena Raposo" userId="efd39fea-0d2b-4ae3-883f-65c40e95a1f8" providerId="ADAL" clId="{B9212994-3FF9-4DB5-A00D-931B974274EF}" dt="2023-05-15T13:00:21.116" v="37" actId="1076"/>
          <ac:picMkLst>
            <pc:docMk/>
            <pc:sldMk cId="4207755101" sldId="270"/>
            <ac:picMk id="11" creationId="{D89EA484-432A-4C23-1C92-7C68AD055B92}"/>
          </ac:picMkLst>
        </pc:picChg>
      </pc:sldChg>
      <pc:sldChg chg="modSp mod">
        <pc:chgData name="Leila Scatena Raposo" userId="efd39fea-0d2b-4ae3-883f-65c40e95a1f8" providerId="ADAL" clId="{B9212994-3FF9-4DB5-A00D-931B974274EF}" dt="2023-05-15T13:21:32.558" v="149" actId="790"/>
        <pc:sldMkLst>
          <pc:docMk/>
          <pc:sldMk cId="278571072" sldId="271"/>
        </pc:sldMkLst>
        <pc:spChg chg="mod">
          <ac:chgData name="Leila Scatena Raposo" userId="efd39fea-0d2b-4ae3-883f-65c40e95a1f8" providerId="ADAL" clId="{B9212994-3FF9-4DB5-A00D-931B974274EF}" dt="2023-05-15T13:21:32.558" v="149" actId="790"/>
          <ac:spMkLst>
            <pc:docMk/>
            <pc:sldMk cId="278571072" sldId="271"/>
            <ac:spMk id="6" creationId="{33BADC9C-6C4E-C448-04B9-32CC221DE980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14:41.892" v="711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B9212994-3FF9-4DB5-A00D-931B974274EF}" dt="2023-05-19T10:14:41.892" v="711" actId="1076"/>
          <ac:spMkLst>
            <pc:docMk/>
            <pc:sldMk cId="4279154645" sldId="274"/>
            <ac:spMk id="3" creationId="{FC1CA0AD-445B-E3B8-CAD7-B1FA86B89509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35:54.551" v="946" actId="1076"/>
        <pc:sldMkLst>
          <pc:docMk/>
          <pc:sldMk cId="1182630997" sldId="277"/>
        </pc:sldMkLst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3" creationId="{2694F45D-3BAD-3E00-B323-D959E3343135}"/>
          </ac:spMkLst>
        </pc:spChg>
        <pc:spChg chg="mod">
          <ac:chgData name="Leila Scatena Raposo" userId="efd39fea-0d2b-4ae3-883f-65c40e95a1f8" providerId="ADAL" clId="{B9212994-3FF9-4DB5-A00D-931B974274EF}" dt="2023-05-19T10:32:30.843" v="902" actId="1076"/>
          <ac:spMkLst>
            <pc:docMk/>
            <pc:sldMk cId="1182630997" sldId="277"/>
            <ac:spMk id="4" creationId="{70199334-8A59-2A06-7F16-45518F210294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5" creationId="{07485063-5B09-D63C-0C62-D0A905815580}"/>
          </ac:spMkLst>
        </pc:spChg>
        <pc:spChg chg="add mod">
          <ac:chgData name="Leila Scatena Raposo" userId="efd39fea-0d2b-4ae3-883f-65c40e95a1f8" providerId="ADAL" clId="{B9212994-3FF9-4DB5-A00D-931B974274EF}" dt="2023-05-19T10:35:54.551" v="946" actId="1076"/>
          <ac:spMkLst>
            <pc:docMk/>
            <pc:sldMk cId="1182630997" sldId="277"/>
            <ac:spMk id="6" creationId="{03E1A462-CF08-1EF0-C4D4-EC5EFED00A84}"/>
          </ac:spMkLst>
        </pc:spChg>
        <pc:spChg chg="add mod">
          <ac:chgData name="Leila Scatena Raposo" userId="efd39fea-0d2b-4ae3-883f-65c40e95a1f8" providerId="ADAL" clId="{B9212994-3FF9-4DB5-A00D-931B974274EF}" dt="2023-05-19T10:35:28.124" v="940" actId="1076"/>
          <ac:spMkLst>
            <pc:docMk/>
            <pc:sldMk cId="1182630997" sldId="277"/>
            <ac:spMk id="7" creationId="{6951D198-A754-CD9C-3B98-F96B2EC15C8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8" creationId="{7317211F-6C6E-D651-CA34-34059C3496A8}"/>
          </ac:spMkLst>
        </pc:spChg>
        <pc:spChg chg="add mod">
          <ac:chgData name="Leila Scatena Raposo" userId="efd39fea-0d2b-4ae3-883f-65c40e95a1f8" providerId="ADAL" clId="{B9212994-3FF9-4DB5-A00D-931B974274EF}" dt="2023-05-19T10:34:18.471" v="924" actId="1076"/>
          <ac:spMkLst>
            <pc:docMk/>
            <pc:sldMk cId="1182630997" sldId="277"/>
            <ac:spMk id="9" creationId="{C76BC479-0C06-7D8B-913C-C5ECFB05D87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1" creationId="{A0F5303D-044F-277F-1C60-BACF4FF1D2DB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3" creationId="{0129DD71-C20D-3842-2809-00B116CD8AF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4" creationId="{90CCE7BD-B4D7-2EB1-0C05-2C651DA59047}"/>
          </ac:spMkLst>
        </pc:spChg>
        <pc:spChg chg="add mod">
          <ac:chgData name="Leila Scatena Raposo" userId="efd39fea-0d2b-4ae3-883f-65c40e95a1f8" providerId="ADAL" clId="{B9212994-3FF9-4DB5-A00D-931B974274EF}" dt="2023-05-19T10:32:59.610" v="911" actId="1076"/>
          <ac:spMkLst>
            <pc:docMk/>
            <pc:sldMk cId="1182630997" sldId="277"/>
            <ac:spMk id="15" creationId="{718DF201-338D-3042-0579-ADBC8E1AA542}"/>
          </ac:spMkLst>
        </pc:spChg>
        <pc:spChg chg="add mod">
          <ac:chgData name="Leila Scatena Raposo" userId="efd39fea-0d2b-4ae3-883f-65c40e95a1f8" providerId="ADAL" clId="{B9212994-3FF9-4DB5-A00D-931B974274EF}" dt="2023-05-19T10:33:34.034" v="917" actId="1076"/>
          <ac:spMkLst>
            <pc:docMk/>
            <pc:sldMk cId="1182630997" sldId="277"/>
            <ac:spMk id="16" creationId="{E01C980A-85F9-0724-4489-4970D2061EE1}"/>
          </ac:spMkLst>
        </pc:spChg>
        <pc:spChg chg="add mod">
          <ac:chgData name="Leila Scatena Raposo" userId="efd39fea-0d2b-4ae3-883f-65c40e95a1f8" providerId="ADAL" clId="{B9212994-3FF9-4DB5-A00D-931B974274EF}" dt="2023-05-19T10:34:51.131" v="933" actId="1076"/>
          <ac:spMkLst>
            <pc:docMk/>
            <pc:sldMk cId="1182630997" sldId="277"/>
            <ac:spMk id="17" creationId="{6215BBE1-AFCB-459A-D6DC-C3602339906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42:13.089" v="995" actId="1076"/>
        <pc:sldMkLst>
          <pc:docMk/>
          <pc:sldMk cId="3338008509" sldId="279"/>
        </pc:sldMkLst>
        <pc:spChg chg="add mod">
          <ac:chgData name="Leila Scatena Raposo" userId="efd39fea-0d2b-4ae3-883f-65c40e95a1f8" providerId="ADAL" clId="{B9212994-3FF9-4DB5-A00D-931B974274EF}" dt="2023-05-19T10:42:13.089" v="995" actId="1076"/>
          <ac:spMkLst>
            <pc:docMk/>
            <pc:sldMk cId="3338008509" sldId="279"/>
            <ac:spMk id="5" creationId="{C7BC370B-F5F8-5C33-BF44-3E809E8DE188}"/>
          </ac:spMkLst>
        </pc:spChg>
        <pc:spChg chg="add mod">
          <ac:chgData name="Leila Scatena Raposo" userId="efd39fea-0d2b-4ae3-883f-65c40e95a1f8" providerId="ADAL" clId="{B9212994-3FF9-4DB5-A00D-931B974274EF}" dt="2023-05-19T10:41:31.325" v="989" actId="1076"/>
          <ac:spMkLst>
            <pc:docMk/>
            <pc:sldMk cId="3338008509" sldId="279"/>
            <ac:spMk id="6" creationId="{1C04FC92-A8C3-A4F0-0C91-3D960367535E}"/>
          </ac:spMkLst>
        </pc:spChg>
        <pc:spChg chg="add mod">
          <ac:chgData name="Leila Scatena Raposo" userId="efd39fea-0d2b-4ae3-883f-65c40e95a1f8" providerId="ADAL" clId="{B9212994-3FF9-4DB5-A00D-931B974274EF}" dt="2023-05-19T10:41:00.497" v="984" actId="1076"/>
          <ac:spMkLst>
            <pc:docMk/>
            <pc:sldMk cId="3338008509" sldId="279"/>
            <ac:spMk id="7" creationId="{37E4D3E2-137A-8C8B-DDBE-3CC891573703}"/>
          </ac:spMkLst>
        </pc:spChg>
        <pc:spChg chg="add mod">
          <ac:chgData name="Leila Scatena Raposo" userId="efd39fea-0d2b-4ae3-883f-65c40e95a1f8" providerId="ADAL" clId="{B9212994-3FF9-4DB5-A00D-931B974274EF}" dt="2023-05-19T10:40:29.035" v="978" actId="1076"/>
          <ac:spMkLst>
            <pc:docMk/>
            <pc:sldMk cId="3338008509" sldId="279"/>
            <ac:spMk id="8" creationId="{5F48148A-DEC4-85C8-610C-DBC9F4FFCABC}"/>
          </ac:spMkLst>
        </pc:spChg>
        <pc:spChg chg="add mod">
          <ac:chgData name="Leila Scatena Raposo" userId="efd39fea-0d2b-4ae3-883f-65c40e95a1f8" providerId="ADAL" clId="{B9212994-3FF9-4DB5-A00D-931B974274EF}" dt="2023-05-19T10:39:34.809" v="973" actId="1076"/>
          <ac:spMkLst>
            <pc:docMk/>
            <pc:sldMk cId="3338008509" sldId="279"/>
            <ac:spMk id="11" creationId="{F685C5A6-4230-6A6A-BBB0-125731B7FADD}"/>
          </ac:spMkLst>
        </pc:spChg>
        <pc:spChg chg="add mod">
          <ac:chgData name="Leila Scatena Raposo" userId="efd39fea-0d2b-4ae3-883f-65c40e95a1f8" providerId="ADAL" clId="{B9212994-3FF9-4DB5-A00D-931B974274EF}" dt="2023-05-19T10:38:58.380" v="967" actId="1076"/>
          <ac:spMkLst>
            <pc:docMk/>
            <pc:sldMk cId="3338008509" sldId="279"/>
            <ac:spMk id="13" creationId="{63827BF4-A23C-8D46-B9EE-24F2570D291F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0:08.338" v="788" actId="478"/>
        <pc:sldMkLst>
          <pc:docMk/>
          <pc:sldMk cId="556912247" sldId="280"/>
        </pc:sldMkLst>
        <pc:spChg chg="add del mod">
          <ac:chgData name="Leila Scatena Raposo" userId="efd39fea-0d2b-4ae3-883f-65c40e95a1f8" providerId="ADAL" clId="{B9212994-3FF9-4DB5-A00D-931B974274EF}" dt="2023-05-19T10:20:08.338" v="788" actId="478"/>
          <ac:spMkLst>
            <pc:docMk/>
            <pc:sldMk cId="556912247" sldId="280"/>
            <ac:spMk id="3" creationId="{BAADE814-C91E-CC03-2977-82358E6BA45B}"/>
          </ac:spMkLst>
        </pc:spChg>
        <pc:spChg chg="add mod">
          <ac:chgData name="Leila Scatena Raposo" userId="efd39fea-0d2b-4ae3-883f-65c40e95a1f8" providerId="ADAL" clId="{B9212994-3FF9-4DB5-A00D-931B974274EF}" dt="2023-05-19T10:19:10.254" v="774" actId="1076"/>
          <ac:spMkLst>
            <pc:docMk/>
            <pc:sldMk cId="556912247" sldId="280"/>
            <ac:spMk id="4" creationId="{674D180B-6EFF-0FF5-70C0-F2E4D72A924B}"/>
          </ac:spMkLst>
        </pc:spChg>
        <pc:spChg chg="add mod">
          <ac:chgData name="Leila Scatena Raposo" userId="efd39fea-0d2b-4ae3-883f-65c40e95a1f8" providerId="ADAL" clId="{B9212994-3FF9-4DB5-A00D-931B974274EF}" dt="2023-05-19T10:17:02.119" v="746" actId="1076"/>
          <ac:spMkLst>
            <pc:docMk/>
            <pc:sldMk cId="556912247" sldId="280"/>
            <ac:spMk id="5" creationId="{FC222178-4E45-BDEE-DB43-D77A5C69E8C8}"/>
          </ac:spMkLst>
        </pc:spChg>
        <pc:spChg chg="add mod">
          <ac:chgData name="Leila Scatena Raposo" userId="efd39fea-0d2b-4ae3-883f-65c40e95a1f8" providerId="ADAL" clId="{B9212994-3FF9-4DB5-A00D-931B974274EF}" dt="2023-05-19T10:17:24.775" v="751" actId="1076"/>
          <ac:spMkLst>
            <pc:docMk/>
            <pc:sldMk cId="556912247" sldId="280"/>
            <ac:spMk id="14" creationId="{13C33A25-D260-86F3-ACEE-AA2F0003B5EA}"/>
          </ac:spMkLst>
        </pc:spChg>
        <pc:spChg chg="add mod">
          <ac:chgData name="Leila Scatena Raposo" userId="efd39fea-0d2b-4ae3-883f-65c40e95a1f8" providerId="ADAL" clId="{B9212994-3FF9-4DB5-A00D-931B974274EF}" dt="2023-05-19T10:18:38.851" v="768" actId="1076"/>
          <ac:spMkLst>
            <pc:docMk/>
            <pc:sldMk cId="556912247" sldId="280"/>
            <ac:spMk id="15" creationId="{9C614B55-2A26-6DF7-3639-3ABCAF71226D}"/>
          </ac:spMkLst>
        </pc:spChg>
        <pc:spChg chg="mod">
          <ac:chgData name="Leila Scatena Raposo" userId="efd39fea-0d2b-4ae3-883f-65c40e95a1f8" providerId="ADAL" clId="{B9212994-3FF9-4DB5-A00D-931B974274EF}" dt="2023-05-15T13:01:50.382" v="38" actId="20577"/>
          <ac:spMkLst>
            <pc:docMk/>
            <pc:sldMk cId="556912247" sldId="280"/>
            <ac:spMk id="16" creationId="{06A0F003-AFE7-9ABD-B4AA-67D734EE27D3}"/>
          </ac:spMkLst>
        </pc:spChg>
        <pc:spChg chg="mod">
          <ac:chgData name="Leila Scatena Raposo" userId="efd39fea-0d2b-4ae3-883f-65c40e95a1f8" providerId="ADAL" clId="{B9212994-3FF9-4DB5-A00D-931B974274EF}" dt="2023-05-15T13:02:49.894" v="45" actId="20577"/>
          <ac:spMkLst>
            <pc:docMk/>
            <pc:sldMk cId="556912247" sldId="280"/>
            <ac:spMk id="17" creationId="{0C113635-8A10-4D59-06CD-D26715A1DD21}"/>
          </ac:spMkLst>
        </pc:spChg>
        <pc:spChg chg="add mod">
          <ac:chgData name="Leila Scatena Raposo" userId="efd39fea-0d2b-4ae3-883f-65c40e95a1f8" providerId="ADAL" clId="{B9212994-3FF9-4DB5-A00D-931B974274EF}" dt="2023-05-19T10:18:15.923" v="763" actId="1076"/>
          <ac:spMkLst>
            <pc:docMk/>
            <pc:sldMk cId="556912247" sldId="280"/>
            <ac:spMk id="18" creationId="{8C40B3A1-29DE-AB63-5FEA-0F19286666D2}"/>
          </ac:spMkLst>
        </pc:spChg>
        <pc:spChg chg="mod">
          <ac:chgData name="Leila Scatena Raposo" userId="efd39fea-0d2b-4ae3-883f-65c40e95a1f8" providerId="ADAL" clId="{B9212994-3FF9-4DB5-A00D-931B974274EF}" dt="2023-05-15T13:02:53.725" v="51" actId="20577"/>
          <ac:spMkLst>
            <pc:docMk/>
            <pc:sldMk cId="556912247" sldId="280"/>
            <ac:spMk id="19" creationId="{DA243591-1D47-7004-005B-A7219BCBB8AF}"/>
          </ac:spMkLst>
        </pc:spChg>
        <pc:spChg chg="add mod">
          <ac:chgData name="Leila Scatena Raposo" userId="efd39fea-0d2b-4ae3-883f-65c40e95a1f8" providerId="ADAL" clId="{B9212994-3FF9-4DB5-A00D-931B974274EF}" dt="2023-05-19T10:17:50.843" v="757" actId="1076"/>
          <ac:spMkLst>
            <pc:docMk/>
            <pc:sldMk cId="556912247" sldId="280"/>
            <ac:spMk id="21" creationId="{F7978B11-82F2-A508-C2BC-70A1CB39235B}"/>
          </ac:spMkLst>
        </pc:spChg>
        <pc:spChg chg="add mod">
          <ac:chgData name="Leila Scatena Raposo" userId="efd39fea-0d2b-4ae3-883f-65c40e95a1f8" providerId="ADAL" clId="{B9212994-3FF9-4DB5-A00D-931B974274EF}" dt="2023-05-19T10:15:37.337" v="726" actId="1076"/>
          <ac:spMkLst>
            <pc:docMk/>
            <pc:sldMk cId="556912247" sldId="280"/>
            <ac:spMk id="22" creationId="{3016AC52-52D8-817F-2752-D52A4EA81066}"/>
          </ac:spMkLst>
        </pc:spChg>
        <pc:spChg chg="add mod">
          <ac:chgData name="Leila Scatena Raposo" userId="efd39fea-0d2b-4ae3-883f-65c40e95a1f8" providerId="ADAL" clId="{B9212994-3FF9-4DB5-A00D-931B974274EF}" dt="2023-05-19T10:20:04.403" v="787" actId="1076"/>
          <ac:spMkLst>
            <pc:docMk/>
            <pc:sldMk cId="556912247" sldId="280"/>
            <ac:spMk id="23" creationId="{F755D7B1-8C57-CBBA-91F3-D45181F075EC}"/>
          </ac:spMkLst>
        </pc:spChg>
        <pc:spChg chg="add mod">
          <ac:chgData name="Leila Scatena Raposo" userId="efd39fea-0d2b-4ae3-883f-65c40e95a1f8" providerId="ADAL" clId="{B9212994-3FF9-4DB5-A00D-931B974274EF}" dt="2023-05-19T10:19:38.611" v="782" actId="1076"/>
          <ac:spMkLst>
            <pc:docMk/>
            <pc:sldMk cId="556912247" sldId="280"/>
            <ac:spMk id="24" creationId="{470CA732-FDC4-1999-8C38-5ABBF5FA7E63}"/>
          </ac:spMkLst>
        </pc:spChg>
        <pc:picChg chg="mod">
          <ac:chgData name="Leila Scatena Raposo" userId="efd39fea-0d2b-4ae3-883f-65c40e95a1f8" providerId="ADAL" clId="{B9212994-3FF9-4DB5-A00D-931B974274EF}" dt="2023-05-15T13:03:02.804" v="53" actId="1076"/>
          <ac:picMkLst>
            <pc:docMk/>
            <pc:sldMk cId="556912247" sldId="280"/>
            <ac:picMk id="36" creationId="{A4B8A151-C1C5-1870-5952-8DE8826BAA88}"/>
          </ac:picMkLst>
        </pc:picChg>
        <pc:picChg chg="mod">
          <ac:chgData name="Leila Scatena Raposo" userId="efd39fea-0d2b-4ae3-883f-65c40e95a1f8" providerId="ADAL" clId="{B9212994-3FF9-4DB5-A00D-931B974274EF}" dt="2023-05-15T13:03:10.233" v="54" actId="1076"/>
          <ac:picMkLst>
            <pc:docMk/>
            <pc:sldMk cId="556912247" sldId="280"/>
            <ac:picMk id="37" creationId="{A0CD2049-68EA-65E1-D6EF-1FB0AAC23E08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5T14:05:35.729" v="361" actId="1076"/>
        <pc:sldMkLst>
          <pc:docMk/>
          <pc:sldMk cId="2337059321" sldId="286"/>
        </pc:sldMkLst>
        <pc:spChg chg="add del mod">
          <ac:chgData name="Leila Scatena Raposo" userId="efd39fea-0d2b-4ae3-883f-65c40e95a1f8" providerId="ADAL" clId="{B9212994-3FF9-4DB5-A00D-931B974274EF}" dt="2023-05-15T14:01:49.025" v="333" actId="1076"/>
          <ac:spMkLst>
            <pc:docMk/>
            <pc:sldMk cId="2337059321" sldId="286"/>
            <ac:spMk id="7" creationId="{EE0A5695-0C89-42F3-3C5A-2AEA259AFF95}"/>
          </ac:spMkLst>
        </pc:spChg>
        <pc:spChg chg="mod ord">
          <ac:chgData name="Leila Scatena Raposo" userId="efd39fea-0d2b-4ae3-883f-65c40e95a1f8" providerId="ADAL" clId="{B9212994-3FF9-4DB5-A00D-931B974274EF}" dt="2023-05-15T14:04:08.359" v="341" actId="166"/>
          <ac:spMkLst>
            <pc:docMk/>
            <pc:sldMk cId="2337059321" sldId="286"/>
            <ac:spMk id="18" creationId="{E6FE7C9E-6BC0-8EFB-1B09-2FAFA89F986B}"/>
          </ac:spMkLst>
        </pc:spChg>
        <pc:spChg chg="mod ord">
          <ac:chgData name="Leila Scatena Raposo" userId="efd39fea-0d2b-4ae3-883f-65c40e95a1f8" providerId="ADAL" clId="{B9212994-3FF9-4DB5-A00D-931B974274EF}" dt="2023-05-15T14:04:23.247" v="346" actId="166"/>
          <ac:spMkLst>
            <pc:docMk/>
            <pc:sldMk cId="2337059321" sldId="286"/>
            <ac:spMk id="19" creationId="{0F26DBAD-4A5B-7C4E-DA96-D7B555765383}"/>
          </ac:spMkLst>
        </pc:spChg>
        <pc:spChg chg="mod ord">
          <ac:chgData name="Leila Scatena Raposo" userId="efd39fea-0d2b-4ae3-883f-65c40e95a1f8" providerId="ADAL" clId="{B9212994-3FF9-4DB5-A00D-931B974274EF}" dt="2023-05-15T14:05:10.725" v="355" actId="1076"/>
          <ac:spMkLst>
            <pc:docMk/>
            <pc:sldMk cId="2337059321" sldId="286"/>
            <ac:spMk id="20" creationId="{120948C3-5C77-A5B2-E940-10DFFB9F78BF}"/>
          </ac:spMkLst>
        </pc:spChg>
        <pc:spChg chg="mod ord">
          <ac:chgData name="Leila Scatena Raposo" userId="efd39fea-0d2b-4ae3-883f-65c40e95a1f8" providerId="ADAL" clId="{B9212994-3FF9-4DB5-A00D-931B974274EF}" dt="2023-05-15T14:05:15.645" v="356" actId="1076"/>
          <ac:spMkLst>
            <pc:docMk/>
            <pc:sldMk cId="2337059321" sldId="286"/>
            <ac:spMk id="21" creationId="{1DF9B024-7973-FD98-85C6-611B0199D68D}"/>
          </ac:spMkLst>
        </pc:spChg>
        <pc:spChg chg="mod ord">
          <ac:chgData name="Leila Scatena Raposo" userId="efd39fea-0d2b-4ae3-883f-65c40e95a1f8" providerId="ADAL" clId="{B9212994-3FF9-4DB5-A00D-931B974274EF}" dt="2023-05-15T14:05:35.729" v="361" actId="1076"/>
          <ac:spMkLst>
            <pc:docMk/>
            <pc:sldMk cId="2337059321" sldId="286"/>
            <ac:spMk id="22" creationId="{587E4BE2-3305-A368-90F9-42DE3DAB203E}"/>
          </ac:spMkLst>
        </pc:spChg>
        <pc:spChg chg="mod ord">
          <ac:chgData name="Leila Scatena Raposo" userId="efd39fea-0d2b-4ae3-883f-65c40e95a1f8" providerId="ADAL" clId="{B9212994-3FF9-4DB5-A00D-931B974274EF}" dt="2023-05-15T14:03:57.608" v="338" actId="166"/>
          <ac:spMkLst>
            <pc:docMk/>
            <pc:sldMk cId="2337059321" sldId="286"/>
            <ac:spMk id="23" creationId="{4DF02359-07E7-FA7D-3718-52B22B9942D8}"/>
          </ac:spMkLst>
        </pc:spChg>
        <pc:spChg chg="mod ord">
          <ac:chgData name="Leila Scatena Raposo" userId="efd39fea-0d2b-4ae3-883f-65c40e95a1f8" providerId="ADAL" clId="{B9212994-3FF9-4DB5-A00D-931B974274EF}" dt="2023-05-15T14:05:20.305" v="357" actId="1076"/>
          <ac:spMkLst>
            <pc:docMk/>
            <pc:sldMk cId="2337059321" sldId="286"/>
            <ac:spMk id="26" creationId="{0C177E8C-4BDD-CF83-CA80-A830C29F94B8}"/>
          </ac:spMkLst>
        </pc:spChg>
        <pc:spChg chg="mod ord">
          <ac:chgData name="Leila Scatena Raposo" userId="efd39fea-0d2b-4ae3-883f-65c40e95a1f8" providerId="ADAL" clId="{B9212994-3FF9-4DB5-A00D-931B974274EF}" dt="2023-05-15T14:04:13.836" v="343" actId="166"/>
          <ac:spMkLst>
            <pc:docMk/>
            <pc:sldMk cId="2337059321" sldId="286"/>
            <ac:spMk id="27" creationId="{ABF98946-5904-3792-54AC-61DEC52ACF78}"/>
          </ac:spMkLst>
        </pc:spChg>
        <pc:spChg chg="mod ord">
          <ac:chgData name="Leila Scatena Raposo" userId="efd39fea-0d2b-4ae3-883f-65c40e95a1f8" providerId="ADAL" clId="{B9212994-3FF9-4DB5-A00D-931B974274EF}" dt="2023-05-15T14:04:11.100" v="342" actId="166"/>
          <ac:spMkLst>
            <pc:docMk/>
            <pc:sldMk cId="2337059321" sldId="286"/>
            <ac:spMk id="28" creationId="{ADC2DB15-4201-C5C0-B1CD-01F739279F4F}"/>
          </ac:spMkLst>
        </pc:spChg>
        <pc:spChg chg="mod ord">
          <ac:chgData name="Leila Scatena Raposo" userId="efd39fea-0d2b-4ae3-883f-65c40e95a1f8" providerId="ADAL" clId="{B9212994-3FF9-4DB5-A00D-931B974274EF}" dt="2023-05-15T14:05:29.109" v="360" actId="1076"/>
          <ac:spMkLst>
            <pc:docMk/>
            <pc:sldMk cId="2337059321" sldId="286"/>
            <ac:spMk id="29" creationId="{D26BC3F2-8557-BBEE-458E-CF60247A46D0}"/>
          </ac:spMkLst>
        </pc:spChg>
        <pc:picChg chg="add del mod ord">
          <ac:chgData name="Leila Scatena Raposo" userId="efd39fea-0d2b-4ae3-883f-65c40e95a1f8" providerId="ADAL" clId="{B9212994-3FF9-4DB5-A00D-931B974274EF}" dt="2023-05-15T14:02:16.586" v="334" actId="478"/>
          <ac:picMkLst>
            <pc:docMk/>
            <pc:sldMk cId="2337059321" sldId="286"/>
            <ac:picMk id="4" creationId="{0DC1BC5F-A4A8-D67A-4E01-4695D6559374}"/>
          </ac:picMkLst>
        </pc:picChg>
        <pc:picChg chg="add mod ord">
          <ac:chgData name="Leila Scatena Raposo" userId="efd39fea-0d2b-4ae3-883f-65c40e95a1f8" providerId="ADAL" clId="{B9212994-3FF9-4DB5-A00D-931B974274EF}" dt="2023-05-15T13:56:24.955" v="286"/>
          <ac:picMkLst>
            <pc:docMk/>
            <pc:sldMk cId="2337059321" sldId="286"/>
            <ac:picMk id="8" creationId="{98AE8544-8C5B-7579-1661-C2BEF21CC285}"/>
          </ac:picMkLst>
        </pc:picChg>
        <pc:picChg chg="add mod">
          <ac:chgData name="Leila Scatena Raposo" userId="efd39fea-0d2b-4ae3-883f-65c40e95a1f8" providerId="ADAL" clId="{B9212994-3FF9-4DB5-A00D-931B974274EF}" dt="2023-05-15T14:05:24.043" v="359" actId="1076"/>
          <ac:picMkLst>
            <pc:docMk/>
            <pc:sldMk cId="2337059321" sldId="286"/>
            <ac:picMk id="11" creationId="{43016129-7359-A101-747E-02D31E42F804}"/>
          </ac:picMkLst>
        </pc:picChg>
        <pc:picChg chg="del">
          <ac:chgData name="Leila Scatena Raposo" userId="efd39fea-0d2b-4ae3-883f-65c40e95a1f8" providerId="ADAL" clId="{B9212994-3FF9-4DB5-A00D-931B974274EF}" dt="2023-05-15T13:49:40.699" v="206" actId="478"/>
          <ac:picMkLst>
            <pc:docMk/>
            <pc:sldMk cId="2337059321" sldId="286"/>
            <ac:picMk id="25" creationId="{D1958C1B-8180-AEC3-0517-3BA9485C73CC}"/>
          </ac:picMkLst>
        </pc:picChg>
        <pc:cxnChg chg="add mod ord">
          <ac:chgData name="Leila Scatena Raposo" userId="efd39fea-0d2b-4ae3-883f-65c40e95a1f8" providerId="ADAL" clId="{B9212994-3FF9-4DB5-A00D-931B974274EF}" dt="2023-05-15T14:05:06.208" v="354" actId="14100"/>
          <ac:cxnSpMkLst>
            <pc:docMk/>
            <pc:sldMk cId="2337059321" sldId="286"/>
            <ac:cxnSpMk id="6" creationId="{F05134AB-AB01-E267-9CA1-0D12924EDD14}"/>
          </ac:cxnSpMkLst>
        </pc:cxnChg>
        <pc:cxnChg chg="add del">
          <ac:chgData name="Leila Scatena Raposo" userId="efd39fea-0d2b-4ae3-883f-65c40e95a1f8" providerId="ADAL" clId="{B9212994-3FF9-4DB5-A00D-931B974274EF}" dt="2023-05-15T14:02:18.368" v="335" actId="478"/>
          <ac:cxnSpMkLst>
            <pc:docMk/>
            <pc:sldMk cId="2337059321" sldId="286"/>
            <ac:cxnSpMk id="31" creationId="{F44CA842-151F-7FCE-CBEA-1F5034DFD953}"/>
          </ac:cxnSpMkLst>
        </pc:cxnChg>
      </pc:sldChg>
      <pc:sldChg chg="modSp mod">
        <pc:chgData name="Leila Scatena Raposo" userId="efd39fea-0d2b-4ae3-883f-65c40e95a1f8" providerId="ADAL" clId="{B9212994-3FF9-4DB5-A00D-931B974274EF}" dt="2023-05-15T14:08:20.015" v="362" actId="20577"/>
        <pc:sldMkLst>
          <pc:docMk/>
          <pc:sldMk cId="4017113926" sldId="293"/>
        </pc:sldMkLst>
        <pc:spChg chg="mod">
          <ac:chgData name="Leila Scatena Raposo" userId="efd39fea-0d2b-4ae3-883f-65c40e95a1f8" providerId="ADAL" clId="{B9212994-3FF9-4DB5-A00D-931B974274EF}" dt="2023-05-15T14:08:20.015" v="362" actId="20577"/>
          <ac:spMkLst>
            <pc:docMk/>
            <pc:sldMk cId="4017113926" sldId="293"/>
            <ac:spMk id="3" creationId="{FDB4BE6D-CD9D-0066-8CA6-DD3BA1B8E13B}"/>
          </ac:spMkLst>
        </pc:spChg>
      </pc:sldChg>
      <pc:sldChg chg="modSp mod">
        <pc:chgData name="Leila Scatena Raposo" userId="efd39fea-0d2b-4ae3-883f-65c40e95a1f8" providerId="ADAL" clId="{B9212994-3FF9-4DB5-A00D-931B974274EF}" dt="2023-05-18T09:56:52.037" v="398" actId="20577"/>
        <pc:sldMkLst>
          <pc:docMk/>
          <pc:sldMk cId="808777930" sldId="298"/>
        </pc:sldMkLst>
        <pc:spChg chg="mod">
          <ac:chgData name="Leila Scatena Raposo" userId="efd39fea-0d2b-4ae3-883f-65c40e95a1f8" providerId="ADAL" clId="{B9212994-3FF9-4DB5-A00D-931B974274EF}" dt="2023-05-18T09:56:52.037" v="398" actId="20577"/>
          <ac:spMkLst>
            <pc:docMk/>
            <pc:sldMk cId="808777930" sldId="298"/>
            <ac:spMk id="3" creationId="{FDB4BE6D-CD9D-0066-8CA6-DD3BA1B8E13B}"/>
          </ac:spMkLst>
        </pc:spChg>
      </pc:sldChg>
      <pc:sldChg chg="addSp modSp">
        <pc:chgData name="Leila Scatena Raposo" userId="efd39fea-0d2b-4ae3-883f-65c40e95a1f8" providerId="ADAL" clId="{B9212994-3FF9-4DB5-A00D-931B974274EF}" dt="2023-05-19T10:51:20.733" v="1089"/>
        <pc:sldMkLst>
          <pc:docMk/>
          <pc:sldMk cId="2803403353" sldId="302"/>
        </pc:sldMkLst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1" creationId="{E06826B3-48AC-C337-3ECC-0D1636575569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3" creationId="{D05C896B-480A-5966-7921-3462BD338682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4" creationId="{109B75E1-FDE7-3598-27BE-2A7304D2CB4B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5" creationId="{924592EB-EA59-EB27-8951-0CF0EA6BB7CF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6" creationId="{F503D1DD-9C1D-5F89-82F5-60F0F062C233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8" creationId="{F283BC33-F029-2CB2-928A-4B6685C7635E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9" creationId="{6F999F05-4031-21F7-8F5B-1F26847AF3BE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20" creationId="{C19BFFC3-2F99-588C-5614-0B00BEDB1B91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21" creationId="{78A54337-70C1-4823-E281-3F2C8A016EB8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55:45.928" v="1138" actId="478"/>
        <pc:sldMkLst>
          <pc:docMk/>
          <pc:sldMk cId="3951523987" sldId="307"/>
        </pc:sldMkLst>
        <pc:spChg chg="add del mod">
          <ac:chgData name="Leila Scatena Raposo" userId="efd39fea-0d2b-4ae3-883f-65c40e95a1f8" providerId="ADAL" clId="{B9212994-3FF9-4DB5-A00D-931B974274EF}" dt="2023-05-19T10:53:26.283" v="1101"/>
          <ac:spMkLst>
            <pc:docMk/>
            <pc:sldMk cId="3951523987" sldId="307"/>
            <ac:spMk id="4" creationId="{04AE32FC-E5E3-4A40-421E-52CC83443147}"/>
          </ac:spMkLst>
        </pc:spChg>
        <pc:spChg chg="add del mod">
          <ac:chgData name="Leila Scatena Raposo" userId="efd39fea-0d2b-4ae3-883f-65c40e95a1f8" providerId="ADAL" clId="{B9212994-3FF9-4DB5-A00D-931B974274EF}" dt="2023-05-19T10:55:45.928" v="1138" actId="478"/>
          <ac:spMkLst>
            <pc:docMk/>
            <pc:sldMk cId="3951523987" sldId="307"/>
            <ac:spMk id="7" creationId="{CD7D6AD0-6F72-D275-F31E-A65667D855D3}"/>
          </ac:spMkLst>
        </pc:spChg>
        <pc:spChg chg="add mod">
          <ac:chgData name="Leila Scatena Raposo" userId="efd39fea-0d2b-4ae3-883f-65c40e95a1f8" providerId="ADAL" clId="{B9212994-3FF9-4DB5-A00D-931B974274EF}" dt="2023-05-19T10:54:42.481" v="1120" actId="1076"/>
          <ac:spMkLst>
            <pc:docMk/>
            <pc:sldMk cId="3951523987" sldId="307"/>
            <ac:spMk id="8" creationId="{99767583-ABED-B318-E596-F35F8F4D93B0}"/>
          </ac:spMkLst>
        </pc:spChg>
        <pc:spChg chg="add mod">
          <ac:chgData name="Leila Scatena Raposo" userId="efd39fea-0d2b-4ae3-883f-65c40e95a1f8" providerId="ADAL" clId="{B9212994-3FF9-4DB5-A00D-931B974274EF}" dt="2023-05-19T10:54:19.297" v="1115" actId="1076"/>
          <ac:spMkLst>
            <pc:docMk/>
            <pc:sldMk cId="3951523987" sldId="307"/>
            <ac:spMk id="9" creationId="{69DAF272-FA2F-CC47-FFD2-F9058CE0403F}"/>
          </ac:spMkLst>
        </pc:spChg>
        <pc:spChg chg="add del mod">
          <ac:chgData name="Leila Scatena Raposo" userId="efd39fea-0d2b-4ae3-883f-65c40e95a1f8" providerId="ADAL" clId="{B9212994-3FF9-4DB5-A00D-931B974274EF}" dt="2023-05-19T10:55:41.791" v="1136" actId="478"/>
          <ac:spMkLst>
            <pc:docMk/>
            <pc:sldMk cId="3951523987" sldId="307"/>
            <ac:spMk id="11" creationId="{E049F069-AEBD-ED31-791A-27B7BB4841BE}"/>
          </ac:spMkLst>
        </pc:spChg>
        <pc:spChg chg="add mod">
          <ac:chgData name="Leila Scatena Raposo" userId="efd39fea-0d2b-4ae3-883f-65c40e95a1f8" providerId="ADAL" clId="{B9212994-3FF9-4DB5-A00D-931B974274EF}" dt="2023-05-19T10:55:39.418" v="1135" actId="1076"/>
          <ac:spMkLst>
            <pc:docMk/>
            <pc:sldMk cId="3951523987" sldId="307"/>
            <ac:spMk id="16" creationId="{FB63DDD1-1FE3-130F-BAC4-BAD5BC0C5970}"/>
          </ac:spMkLst>
        </pc:spChg>
        <pc:spChg chg="add mod">
          <ac:chgData name="Leila Scatena Raposo" userId="efd39fea-0d2b-4ae3-883f-65c40e95a1f8" providerId="ADAL" clId="{B9212994-3FF9-4DB5-A00D-931B974274EF}" dt="2023-05-19T10:55:14.278" v="1129" actId="1076"/>
          <ac:spMkLst>
            <pc:docMk/>
            <pc:sldMk cId="3951523987" sldId="307"/>
            <ac:spMk id="17" creationId="{C820F1CB-D7D3-695F-78B0-9A1C8213EF0F}"/>
          </ac:spMkLst>
        </pc:spChg>
        <pc:picChg chg="add del mod">
          <ac:chgData name="Leila Scatena Raposo" userId="efd39fea-0d2b-4ae3-883f-65c40e95a1f8" providerId="ADAL" clId="{B9212994-3FF9-4DB5-A00D-931B974274EF}" dt="2023-05-19T10:53:26.279" v="1099" actId="478"/>
          <ac:picMkLst>
            <pc:docMk/>
            <pc:sldMk cId="3951523987" sldId="307"/>
            <ac:picMk id="6" creationId="{9F26E0AE-4110-ADBD-27A4-560A2A4E8164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9T10:59:42.260" v="1190" actId="478"/>
        <pc:sldMkLst>
          <pc:docMk/>
          <pc:sldMk cId="2438466586" sldId="310"/>
        </pc:sldMkLst>
        <pc:spChg chg="add del mod">
          <ac:chgData name="Leila Scatena Raposo" userId="efd39fea-0d2b-4ae3-883f-65c40e95a1f8" providerId="ADAL" clId="{B9212994-3FF9-4DB5-A00D-931B974274EF}" dt="2023-05-19T10:59:42.260" v="1190" actId="478"/>
          <ac:spMkLst>
            <pc:docMk/>
            <pc:sldMk cId="2438466586" sldId="310"/>
            <ac:spMk id="4" creationId="{C629D8B6-268E-1D55-3D33-1F0A1A681495}"/>
          </ac:spMkLst>
        </pc:spChg>
        <pc:spChg chg="add mod">
          <ac:chgData name="Leila Scatena Raposo" userId="efd39fea-0d2b-4ae3-883f-65c40e95a1f8" providerId="ADAL" clId="{B9212994-3FF9-4DB5-A00D-931B974274EF}" dt="2023-05-19T10:59:34.242" v="1189" actId="1076"/>
          <ac:spMkLst>
            <pc:docMk/>
            <pc:sldMk cId="2438466586" sldId="310"/>
            <ac:spMk id="5" creationId="{08C61085-26BD-5AEC-038A-4BFCF6C46AF7}"/>
          </ac:spMkLst>
        </pc:spChg>
        <pc:spChg chg="add mod">
          <ac:chgData name="Leila Scatena Raposo" userId="efd39fea-0d2b-4ae3-883f-65c40e95a1f8" providerId="ADAL" clId="{B9212994-3FF9-4DB5-A00D-931B974274EF}" dt="2023-05-19T10:59:08.027" v="1183" actId="1076"/>
          <ac:spMkLst>
            <pc:docMk/>
            <pc:sldMk cId="2438466586" sldId="310"/>
            <ac:spMk id="6" creationId="{045244E5-36EC-FD37-4F32-0B0575DC2B12}"/>
          </ac:spMkLst>
        </pc:spChg>
        <pc:spChg chg="add mod">
          <ac:chgData name="Leila Scatena Raposo" userId="efd39fea-0d2b-4ae3-883f-65c40e95a1f8" providerId="ADAL" clId="{B9212994-3FF9-4DB5-A00D-931B974274EF}" dt="2023-05-19T10:58:43.499" v="1177" actId="1076"/>
          <ac:spMkLst>
            <pc:docMk/>
            <pc:sldMk cId="2438466586" sldId="310"/>
            <ac:spMk id="7" creationId="{49BC055D-6FD8-2F8E-5B06-89B7D63D9362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6:10.769" v="1287" actId="478"/>
        <pc:sldMkLst>
          <pc:docMk/>
          <pc:sldMk cId="2518646966" sldId="314"/>
        </pc:sldMkLst>
        <pc:spChg chg="add del mod">
          <ac:chgData name="Leila Scatena Raposo" userId="efd39fea-0d2b-4ae3-883f-65c40e95a1f8" providerId="ADAL" clId="{B9212994-3FF9-4DB5-A00D-931B974274EF}" dt="2023-05-19T11:06:10.769" v="1287" actId="478"/>
          <ac:spMkLst>
            <pc:docMk/>
            <pc:sldMk cId="2518646966" sldId="314"/>
            <ac:spMk id="4" creationId="{ABB94C70-C8A9-134E-DDA0-1464F97C1BD6}"/>
          </ac:spMkLst>
        </pc:spChg>
        <pc:spChg chg="add mod">
          <ac:chgData name="Leila Scatena Raposo" userId="efd39fea-0d2b-4ae3-883f-65c40e95a1f8" providerId="ADAL" clId="{B9212994-3FF9-4DB5-A00D-931B974274EF}" dt="2023-05-19T11:05:35.721" v="1276" actId="1076"/>
          <ac:spMkLst>
            <pc:docMk/>
            <pc:sldMk cId="2518646966" sldId="314"/>
            <ac:spMk id="5" creationId="{BA64F709-EA59-04D5-68CE-FC8D7F4C7552}"/>
          </ac:spMkLst>
        </pc:spChg>
        <pc:spChg chg="add mod">
          <ac:chgData name="Leila Scatena Raposo" userId="efd39fea-0d2b-4ae3-883f-65c40e95a1f8" providerId="ADAL" clId="{B9212994-3FF9-4DB5-A00D-931B974274EF}" dt="2023-05-19T11:05:06.030" v="1270" actId="1076"/>
          <ac:spMkLst>
            <pc:docMk/>
            <pc:sldMk cId="2518646966" sldId="314"/>
            <ac:spMk id="14" creationId="{317A8C6D-90BB-6DDC-2DEF-FC295D98DA09}"/>
          </ac:spMkLst>
        </pc:spChg>
        <pc:spChg chg="add mod">
          <ac:chgData name="Leila Scatena Raposo" userId="efd39fea-0d2b-4ae3-883f-65c40e95a1f8" providerId="ADAL" clId="{B9212994-3FF9-4DB5-A00D-931B974274EF}" dt="2023-05-19T11:04:36.181" v="1262" actId="1076"/>
          <ac:spMkLst>
            <pc:docMk/>
            <pc:sldMk cId="2518646966" sldId="314"/>
            <ac:spMk id="15" creationId="{222701B1-6D7A-8B53-58A6-357715F5AD77}"/>
          </ac:spMkLst>
        </pc:spChg>
        <pc:spChg chg="add mod">
          <ac:chgData name="Leila Scatena Raposo" userId="efd39fea-0d2b-4ae3-883f-65c40e95a1f8" providerId="ADAL" clId="{B9212994-3FF9-4DB5-A00D-931B974274EF}" dt="2023-05-19T11:04:00.417" v="1255" actId="1076"/>
          <ac:spMkLst>
            <pc:docMk/>
            <pc:sldMk cId="2518646966" sldId="314"/>
            <ac:spMk id="16" creationId="{916B3C9D-7E12-7EEF-C0B0-91BC517EC0E0}"/>
          </ac:spMkLst>
        </pc:spChg>
        <pc:spChg chg="add mod">
          <ac:chgData name="Leila Scatena Raposo" userId="efd39fea-0d2b-4ae3-883f-65c40e95a1f8" providerId="ADAL" clId="{B9212994-3FF9-4DB5-A00D-931B974274EF}" dt="2023-05-19T11:03:36.963" v="1249" actId="1076"/>
          <ac:spMkLst>
            <pc:docMk/>
            <pc:sldMk cId="2518646966" sldId="314"/>
            <ac:spMk id="17" creationId="{F0AB35D3-7D89-60F6-534C-62F568A9F83D}"/>
          </ac:spMkLst>
        </pc:spChg>
        <pc:spChg chg="add del mod">
          <ac:chgData name="Leila Scatena Raposo" userId="efd39fea-0d2b-4ae3-883f-65c40e95a1f8" providerId="ADAL" clId="{B9212994-3FF9-4DB5-A00D-931B974274EF}" dt="2023-05-19T11:06:09.937" v="1286" actId="478"/>
          <ac:spMkLst>
            <pc:docMk/>
            <pc:sldMk cId="2518646966" sldId="314"/>
            <ac:spMk id="18" creationId="{AD379E11-202A-69EA-6F93-B92E7B3A7E71}"/>
          </ac:spMkLst>
        </pc:spChg>
        <pc:spChg chg="add del mod">
          <ac:chgData name="Leila Scatena Raposo" userId="efd39fea-0d2b-4ae3-883f-65c40e95a1f8" providerId="ADAL" clId="{B9212994-3FF9-4DB5-A00D-931B974274EF}" dt="2023-05-19T11:06:08.227" v="1285" actId="478"/>
          <ac:spMkLst>
            <pc:docMk/>
            <pc:sldMk cId="2518646966" sldId="314"/>
            <ac:spMk id="19" creationId="{D291FF12-6903-6844-98CA-E7231A006F23}"/>
          </ac:spMkLst>
        </pc:spChg>
        <pc:spChg chg="add mod">
          <ac:chgData name="Leila Scatena Raposo" userId="efd39fea-0d2b-4ae3-883f-65c40e95a1f8" providerId="ADAL" clId="{B9212994-3FF9-4DB5-A00D-931B974274EF}" dt="2023-05-19T11:06:06.269" v="1284" actId="1076"/>
          <ac:spMkLst>
            <pc:docMk/>
            <pc:sldMk cId="2518646966" sldId="314"/>
            <ac:spMk id="26" creationId="{D4348704-A5D6-AB4C-22B8-B8BDFADA4FBD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3:10.402" v="452"/>
        <pc:sldMkLst>
          <pc:docMk/>
          <pc:sldMk cId="2205620328" sldId="321"/>
        </pc:sldMkLst>
        <pc:spChg chg="add mod">
          <ac:chgData name="Leila Scatena Raposo" userId="efd39fea-0d2b-4ae3-883f-65c40e95a1f8" providerId="ADAL" clId="{B9212994-3FF9-4DB5-A00D-931B974274EF}" dt="2023-05-18T19:43:10.402" v="452"/>
          <ac:spMkLst>
            <pc:docMk/>
            <pc:sldMk cId="2205620328" sldId="321"/>
            <ac:spMk id="4" creationId="{5BA179D3-0960-4FBA-DC04-C02502B3E72D}"/>
          </ac:spMkLst>
        </pc:spChg>
        <pc:spChg chg="mod">
          <ac:chgData name="Leila Scatena Raposo" userId="efd39fea-0d2b-4ae3-883f-65c40e95a1f8" providerId="ADAL" clId="{B9212994-3FF9-4DB5-A00D-931B974274EF}" dt="2023-05-15T13:58:43.078" v="297" actId="20577"/>
          <ac:spMkLst>
            <pc:docMk/>
            <pc:sldMk cId="2205620328" sldId="321"/>
            <ac:spMk id="20" creationId="{93E23B8F-85B8-9868-81B4-C54C275FD81F}"/>
          </ac:spMkLst>
        </pc:spChg>
        <pc:spChg chg="mod">
          <ac:chgData name="Leila Scatena Raposo" userId="efd39fea-0d2b-4ae3-883f-65c40e95a1f8" providerId="ADAL" clId="{B9212994-3FF9-4DB5-A00D-931B974274EF}" dt="2023-05-15T13:58:50.739" v="309" actId="20577"/>
          <ac:spMkLst>
            <pc:docMk/>
            <pc:sldMk cId="2205620328" sldId="321"/>
            <ac:spMk id="21" creationId="{68520E28-02AE-FA79-5A49-51561E6CF653}"/>
          </ac:spMkLst>
        </pc:spChg>
        <pc:picChg chg="mod">
          <ac:chgData name="Leila Scatena Raposo" userId="efd39fea-0d2b-4ae3-883f-65c40e95a1f8" providerId="ADAL" clId="{B9212994-3FF9-4DB5-A00D-931B974274EF}" dt="2023-05-15T13:59:27.103" v="313" actId="1076"/>
          <ac:picMkLst>
            <pc:docMk/>
            <pc:sldMk cId="2205620328" sldId="321"/>
            <ac:picMk id="26" creationId="{F718CC94-7940-CB59-9B61-9DF6510A091C}"/>
          </ac:picMkLst>
        </pc:picChg>
        <pc:picChg chg="mod">
          <ac:chgData name="Leila Scatena Raposo" userId="efd39fea-0d2b-4ae3-883f-65c40e95a1f8" providerId="ADAL" clId="{B9212994-3FF9-4DB5-A00D-931B974274EF}" dt="2023-05-15T13:59:16.931" v="312" actId="1076"/>
          <ac:picMkLst>
            <pc:docMk/>
            <pc:sldMk cId="2205620328" sldId="321"/>
            <ac:picMk id="27" creationId="{54DD218D-39F9-9E72-BF7E-C8109EAD093F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51:55.120" v="1090"/>
        <pc:sldMkLst>
          <pc:docMk/>
          <pc:sldMk cId="4142764269" sldId="322"/>
        </pc:sldMkLst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5" creationId="{42778CB2-B40C-FDFA-992B-958AEBE01848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6" creationId="{0443D7CE-4D2C-2903-3189-A6349FEEEF6B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7" creationId="{778DD04B-EE92-9FA3-98B0-BEA9E75897FC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8" creationId="{BD41DF8F-E0EB-DCA3-2560-98AF828B8D3A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9" creationId="{4756DD3F-852B-8A3E-672D-BFA588772F5D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1" creationId="{0514212E-B600-AFA7-45C1-CBF2AD3D5B4C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3" creationId="{D6A84E26-8D2B-2A76-391A-1865058E1A1B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4" creationId="{5CF03157-02F1-192A-3DBD-DC36E08F2D97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5" creationId="{6291D22B-FE9F-06C5-BCE6-516C6AD92F37}"/>
          </ac:spMkLst>
        </pc:spChg>
        <pc:spChg chg="mod">
          <ac:chgData name="Leila Scatena Raposo" userId="efd39fea-0d2b-4ae3-883f-65c40e95a1f8" providerId="ADAL" clId="{B9212994-3FF9-4DB5-A00D-931B974274EF}" dt="2023-05-15T13:59:56.708" v="314" actId="20577"/>
          <ac:spMkLst>
            <pc:docMk/>
            <pc:sldMk cId="4142764269" sldId="322"/>
            <ac:spMk id="21" creationId="{CE591802-6184-76F6-A777-7132183ACDFF}"/>
          </ac:spMkLst>
        </pc:spChg>
        <pc:spChg chg="mod">
          <ac:chgData name="Leila Scatena Raposo" userId="efd39fea-0d2b-4ae3-883f-65c40e95a1f8" providerId="ADAL" clId="{B9212994-3FF9-4DB5-A00D-931B974274EF}" dt="2023-05-15T14:00:02.434" v="327" actId="20577"/>
          <ac:spMkLst>
            <pc:docMk/>
            <pc:sldMk cId="4142764269" sldId="322"/>
            <ac:spMk id="22" creationId="{7BB24169-E6BC-7C3D-AB3A-7229613413FD}"/>
          </ac:spMkLst>
        </pc:spChg>
        <pc:spChg chg="mod">
          <ac:chgData name="Leila Scatena Raposo" userId="efd39fea-0d2b-4ae3-883f-65c40e95a1f8" providerId="ADAL" clId="{B9212994-3FF9-4DB5-A00D-931B974274EF}" dt="2023-05-15T13:59:59.926" v="320" actId="20577"/>
          <ac:spMkLst>
            <pc:docMk/>
            <pc:sldMk cId="4142764269" sldId="322"/>
            <ac:spMk id="23" creationId="{EFC53156-C178-ED13-5547-820B155BA399}"/>
          </ac:spMkLst>
        </pc:spChg>
        <pc:picChg chg="mod">
          <ac:chgData name="Leila Scatena Raposo" userId="efd39fea-0d2b-4ae3-883f-65c40e95a1f8" providerId="ADAL" clId="{B9212994-3FF9-4DB5-A00D-931B974274EF}" dt="2023-05-15T14:00:28.728" v="330" actId="1076"/>
          <ac:picMkLst>
            <pc:docMk/>
            <pc:sldMk cId="4142764269" sldId="322"/>
            <ac:picMk id="31" creationId="{4B58BD35-6863-FEDA-87E7-D09778911998}"/>
          </ac:picMkLst>
        </pc:picChg>
        <pc:picChg chg="mod">
          <ac:chgData name="Leila Scatena Raposo" userId="efd39fea-0d2b-4ae3-883f-65c40e95a1f8" providerId="ADAL" clId="{B9212994-3FF9-4DB5-A00D-931B974274EF}" dt="2023-05-15T14:00:22.655" v="329" actId="1076"/>
          <ac:picMkLst>
            <pc:docMk/>
            <pc:sldMk cId="4142764269" sldId="322"/>
            <ac:picMk id="32" creationId="{0E347213-EE8C-178D-E382-8DCA86AEF715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8T19:42:18.507" v="447" actId="1076"/>
        <pc:sldMkLst>
          <pc:docMk/>
          <pc:sldMk cId="4256873800" sldId="327"/>
        </pc:sldMkLst>
        <pc:spChg chg="add mod">
          <ac:chgData name="Leila Scatena Raposo" userId="efd39fea-0d2b-4ae3-883f-65c40e95a1f8" providerId="ADAL" clId="{B9212994-3FF9-4DB5-A00D-931B974274EF}" dt="2023-05-18T19:42:18.507" v="447" actId="1076"/>
          <ac:spMkLst>
            <pc:docMk/>
            <pc:sldMk cId="4256873800" sldId="327"/>
            <ac:spMk id="6" creationId="{932DDAB9-4D1A-2C27-119F-4DFDB77720EA}"/>
          </ac:spMkLst>
        </pc:spChg>
        <pc:spChg chg="mod">
          <ac:chgData name="Leila Scatena Raposo" userId="efd39fea-0d2b-4ae3-883f-65c40e95a1f8" providerId="ADAL" clId="{B9212994-3FF9-4DB5-A00D-931B974274EF}" dt="2023-05-15T12:57:55.114" v="31" actId="20577"/>
          <ac:spMkLst>
            <pc:docMk/>
            <pc:sldMk cId="4256873800" sldId="327"/>
            <ac:spMk id="30" creationId="{89F753CE-8422-488C-9C4F-0006938DC710}"/>
          </ac:spMkLst>
        </pc:spChg>
        <pc:spChg chg="mod">
          <ac:chgData name="Leila Scatena Raposo" userId="efd39fea-0d2b-4ae3-883f-65c40e95a1f8" providerId="ADAL" clId="{B9212994-3FF9-4DB5-A00D-931B974274EF}" dt="2023-05-15T12:57:22.352" v="25" actId="20577"/>
          <ac:spMkLst>
            <pc:docMk/>
            <pc:sldMk cId="4256873800" sldId="327"/>
            <ac:spMk id="31" creationId="{546F95C8-7B55-6C10-F377-C6C22F831730}"/>
          </ac:spMkLst>
        </pc:spChg>
        <pc:picChg chg="add del mod">
          <ac:chgData name="Leila Scatena Raposo" userId="efd39fea-0d2b-4ae3-883f-65c40e95a1f8" providerId="ADAL" clId="{B9212994-3FF9-4DB5-A00D-931B974274EF}" dt="2023-05-18T19:40:53.727" v="441" actId="478"/>
          <ac:picMkLst>
            <pc:docMk/>
            <pc:sldMk cId="4256873800" sldId="327"/>
            <ac:picMk id="5" creationId="{73E259F1-F7F9-1012-F64A-C3FC72C6FAF2}"/>
          </ac:picMkLst>
        </pc:picChg>
        <pc:picChg chg="mod">
          <ac:chgData name="Leila Scatena Raposo" userId="efd39fea-0d2b-4ae3-883f-65c40e95a1f8" providerId="ADAL" clId="{B9212994-3FF9-4DB5-A00D-931B974274EF}" dt="2023-05-15T12:58:10.804" v="34" actId="1076"/>
          <ac:picMkLst>
            <pc:docMk/>
            <pc:sldMk cId="4256873800" sldId="327"/>
            <ac:picMk id="42" creationId="{B82301CD-8481-E80A-29B2-6EB83F7259DF}"/>
          </ac:picMkLst>
        </pc:picChg>
        <pc:picChg chg="mod">
          <ac:chgData name="Leila Scatena Raposo" userId="efd39fea-0d2b-4ae3-883f-65c40e95a1f8" providerId="ADAL" clId="{B9212994-3FF9-4DB5-A00D-931B974274EF}" dt="2023-05-15T12:57:31.802" v="27" actId="1076"/>
          <ac:picMkLst>
            <pc:docMk/>
            <pc:sldMk cId="4256873800" sldId="327"/>
            <ac:picMk id="43" creationId="{2BF88250-C799-DDE2-4558-2772AA4DFB09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8T19:48:09.325" v="500" actId="478"/>
        <pc:sldMkLst>
          <pc:docMk/>
          <pc:sldMk cId="171611832" sldId="342"/>
        </pc:sldMkLst>
        <pc:spChg chg="add mod">
          <ac:chgData name="Leila Scatena Raposo" userId="efd39fea-0d2b-4ae3-883f-65c40e95a1f8" providerId="ADAL" clId="{B9212994-3FF9-4DB5-A00D-931B974274EF}" dt="2023-05-18T19:46:01.564" v="471" actId="1076"/>
          <ac:spMkLst>
            <pc:docMk/>
            <pc:sldMk cId="171611832" sldId="342"/>
            <ac:spMk id="22" creationId="{E1E9986C-B63C-45F6-5AD7-82159630D82B}"/>
          </ac:spMkLst>
        </pc:spChg>
        <pc:spChg chg="add mod">
          <ac:chgData name="Leila Scatena Raposo" userId="efd39fea-0d2b-4ae3-883f-65c40e95a1f8" providerId="ADAL" clId="{B9212994-3FF9-4DB5-A00D-931B974274EF}" dt="2023-05-18T19:47:22.839" v="493" actId="1076"/>
          <ac:spMkLst>
            <pc:docMk/>
            <pc:sldMk cId="171611832" sldId="342"/>
            <ac:spMk id="23" creationId="{75C47FA3-1EB9-A503-1497-820CA5EED4B7}"/>
          </ac:spMkLst>
        </pc:spChg>
        <pc:spChg chg="add mod">
          <ac:chgData name="Leila Scatena Raposo" userId="efd39fea-0d2b-4ae3-883f-65c40e95a1f8" providerId="ADAL" clId="{B9212994-3FF9-4DB5-A00D-931B974274EF}" dt="2023-05-18T19:48:07.117" v="499" actId="1076"/>
          <ac:spMkLst>
            <pc:docMk/>
            <pc:sldMk cId="171611832" sldId="342"/>
            <ac:spMk id="24" creationId="{ACA11AE5-D9D5-4E8F-F8BA-9BFCDB81B6EE}"/>
          </ac:spMkLst>
        </pc:spChg>
        <pc:spChg chg="add del mod">
          <ac:chgData name="Leila Scatena Raposo" userId="efd39fea-0d2b-4ae3-883f-65c40e95a1f8" providerId="ADAL" clId="{B9212994-3FF9-4DB5-A00D-931B974274EF}" dt="2023-05-18T19:48:09.325" v="500" actId="478"/>
          <ac:spMkLst>
            <pc:docMk/>
            <pc:sldMk cId="171611832" sldId="342"/>
            <ac:spMk id="25" creationId="{DAC520D4-FF8B-8DBC-31E7-0AD7D00AD62C}"/>
          </ac:spMkLst>
        </pc:spChg>
        <pc:picChg chg="add mod">
          <ac:chgData name="Leila Scatena Raposo" userId="efd39fea-0d2b-4ae3-883f-65c40e95a1f8" providerId="ADAL" clId="{B9212994-3FF9-4DB5-A00D-931B974274EF}" dt="2023-05-18T19:44:59.706" v="459" actId="1076"/>
          <ac:picMkLst>
            <pc:docMk/>
            <pc:sldMk cId="171611832" sldId="342"/>
            <ac:picMk id="18" creationId="{6957C066-DD78-815E-03C5-A4033A8FC134}"/>
          </ac:picMkLst>
        </pc:picChg>
        <pc:picChg chg="add mod">
          <ac:chgData name="Leila Scatena Raposo" userId="efd39fea-0d2b-4ae3-883f-65c40e95a1f8" providerId="ADAL" clId="{B9212994-3FF9-4DB5-A00D-931B974274EF}" dt="2023-05-18T19:46:15.103" v="476" actId="14100"/>
          <ac:picMkLst>
            <pc:docMk/>
            <pc:sldMk cId="171611832" sldId="342"/>
            <ac:picMk id="21" creationId="{D5507A47-B788-9931-7C93-F2C74A32962B}"/>
          </ac:picMkLst>
        </pc:picChg>
        <pc:picChg chg="add mod">
          <ac:chgData name="Leila Scatena Raposo" userId="efd39fea-0d2b-4ae3-883f-65c40e95a1f8" providerId="ADAL" clId="{B9212994-3FF9-4DB5-A00D-931B974274EF}" dt="2023-05-18T19:46:43.551" v="485" actId="1076"/>
          <ac:picMkLst>
            <pc:docMk/>
            <pc:sldMk cId="171611832" sldId="342"/>
            <ac:picMk id="27" creationId="{5345F744-5321-1639-DDE9-2D96AC6E5156}"/>
          </ac:picMkLst>
        </pc:picChg>
      </pc:sldChg>
      <pc:sldChg chg="modSp mod">
        <pc:chgData name="Leila Scatena Raposo" userId="efd39fea-0d2b-4ae3-883f-65c40e95a1f8" providerId="ADAL" clId="{B9212994-3FF9-4DB5-A00D-931B974274EF}" dt="2023-05-15T12:54:26.922" v="19" actId="1076"/>
        <pc:sldMkLst>
          <pc:docMk/>
          <pc:sldMk cId="212732989" sldId="344"/>
        </pc:sldMkLst>
        <pc:grpChg chg="mod">
          <ac:chgData name="Leila Scatena Raposo" userId="efd39fea-0d2b-4ae3-883f-65c40e95a1f8" providerId="ADAL" clId="{B9212994-3FF9-4DB5-A00D-931B974274EF}" dt="2023-05-15T12:54:26.922" v="19" actId="1076"/>
          <ac:grpSpMkLst>
            <pc:docMk/>
            <pc:sldMk cId="212732989" sldId="344"/>
            <ac:grpSpMk id="13" creationId="{8FB1DC47-8271-6F6D-DF6B-319720E87F23}"/>
          </ac:grpSpMkLst>
        </pc:grpChg>
      </pc:sldChg>
      <pc:sldChg chg="addSp delSp modSp mod">
        <pc:chgData name="Leila Scatena Raposo" userId="efd39fea-0d2b-4ae3-883f-65c40e95a1f8" providerId="ADAL" clId="{B9212994-3FF9-4DB5-A00D-931B974274EF}" dt="2023-05-19T10:07:43.399" v="624" actId="478"/>
        <pc:sldMkLst>
          <pc:docMk/>
          <pc:sldMk cId="3881765018" sldId="346"/>
        </pc:sldMkLst>
        <pc:spChg chg="add del mod">
          <ac:chgData name="Leila Scatena Raposo" userId="efd39fea-0d2b-4ae3-883f-65c40e95a1f8" providerId="ADAL" clId="{B9212994-3FF9-4DB5-A00D-931B974274EF}" dt="2023-05-19T10:07:43.399" v="624" actId="478"/>
          <ac:spMkLst>
            <pc:docMk/>
            <pc:sldMk cId="3881765018" sldId="346"/>
            <ac:spMk id="4" creationId="{C431C8F6-CFBC-5ACF-B866-2F13CCE9A349}"/>
          </ac:spMkLst>
        </pc:spChg>
        <pc:spChg chg="add mod">
          <ac:chgData name="Leila Scatena Raposo" userId="efd39fea-0d2b-4ae3-883f-65c40e95a1f8" providerId="ADAL" clId="{B9212994-3FF9-4DB5-A00D-931B974274EF}" dt="2023-05-19T10:06:44.195" v="608" actId="1076"/>
          <ac:spMkLst>
            <pc:docMk/>
            <pc:sldMk cId="3881765018" sldId="346"/>
            <ac:spMk id="5" creationId="{BC935BD3-C3CB-5978-40F6-BA2A9FF9C5B8}"/>
          </ac:spMkLst>
        </pc:spChg>
        <pc:spChg chg="add mod">
          <ac:chgData name="Leila Scatena Raposo" userId="efd39fea-0d2b-4ae3-883f-65c40e95a1f8" providerId="ADAL" clId="{B9212994-3FF9-4DB5-A00D-931B974274EF}" dt="2023-05-19T10:04:21.702" v="578" actId="1076"/>
          <ac:spMkLst>
            <pc:docMk/>
            <pc:sldMk cId="3881765018" sldId="346"/>
            <ac:spMk id="6" creationId="{846637D3-6992-5EB1-10DA-056121A07CD6}"/>
          </ac:spMkLst>
        </pc:spChg>
        <pc:spChg chg="add mod">
          <ac:chgData name="Leila Scatena Raposo" userId="efd39fea-0d2b-4ae3-883f-65c40e95a1f8" providerId="ADAL" clId="{B9212994-3FF9-4DB5-A00D-931B974274EF}" dt="2023-05-19T10:03:49.718" v="573" actId="1076"/>
          <ac:spMkLst>
            <pc:docMk/>
            <pc:sldMk cId="3881765018" sldId="346"/>
            <ac:spMk id="19" creationId="{F42FCA3F-E9CA-DFA8-0970-6A20294AD1A8}"/>
          </ac:spMkLst>
        </pc:spChg>
        <pc:spChg chg="add mod">
          <ac:chgData name="Leila Scatena Raposo" userId="efd39fea-0d2b-4ae3-883f-65c40e95a1f8" providerId="ADAL" clId="{B9212994-3FF9-4DB5-A00D-931B974274EF}" dt="2023-05-19T10:03:17.203" v="568" actId="1076"/>
          <ac:spMkLst>
            <pc:docMk/>
            <pc:sldMk cId="3881765018" sldId="346"/>
            <ac:spMk id="28" creationId="{500EBC5C-3449-8421-B365-C126A355C47A}"/>
          </ac:spMkLst>
        </pc:spChg>
        <pc:spChg chg="add mod">
          <ac:chgData name="Leila Scatena Raposo" userId="efd39fea-0d2b-4ae3-883f-65c40e95a1f8" providerId="ADAL" clId="{B9212994-3FF9-4DB5-A00D-931B974274EF}" dt="2023-05-19T10:05:48.433" v="598" actId="1076"/>
          <ac:spMkLst>
            <pc:docMk/>
            <pc:sldMk cId="3881765018" sldId="346"/>
            <ac:spMk id="29" creationId="{442954C4-B551-656A-BD0F-5621663D1FE2}"/>
          </ac:spMkLst>
        </pc:spChg>
        <pc:spChg chg="add mod">
          <ac:chgData name="Leila Scatena Raposo" userId="efd39fea-0d2b-4ae3-883f-65c40e95a1f8" providerId="ADAL" clId="{B9212994-3FF9-4DB5-A00D-931B974274EF}" dt="2023-05-19T10:05:21.081" v="592" actId="1076"/>
          <ac:spMkLst>
            <pc:docMk/>
            <pc:sldMk cId="3881765018" sldId="346"/>
            <ac:spMk id="30" creationId="{E7C8064E-A0BD-411C-D500-C50A6BCBC65E}"/>
          </ac:spMkLst>
        </pc:spChg>
        <pc:spChg chg="add mod">
          <ac:chgData name="Leila Scatena Raposo" userId="efd39fea-0d2b-4ae3-883f-65c40e95a1f8" providerId="ADAL" clId="{B9212994-3FF9-4DB5-A00D-931B974274EF}" dt="2023-05-19T10:04:55.081" v="587" actId="1076"/>
          <ac:spMkLst>
            <pc:docMk/>
            <pc:sldMk cId="3881765018" sldId="346"/>
            <ac:spMk id="31" creationId="{D4A7200F-773D-0ED2-F7FD-A11DFE2A364C}"/>
          </ac:spMkLst>
        </pc:spChg>
        <pc:spChg chg="add del mod">
          <ac:chgData name="Leila Scatena Raposo" userId="efd39fea-0d2b-4ae3-883f-65c40e95a1f8" providerId="ADAL" clId="{B9212994-3FF9-4DB5-A00D-931B974274EF}" dt="2023-05-19T10:07:40.926" v="623" actId="478"/>
          <ac:spMkLst>
            <pc:docMk/>
            <pc:sldMk cId="3881765018" sldId="346"/>
            <ac:spMk id="32" creationId="{DC96C758-650B-5DFD-A189-0CAB6C24177C}"/>
          </ac:spMkLst>
        </pc:spChg>
        <pc:spChg chg="add mod">
          <ac:chgData name="Leila Scatena Raposo" userId="efd39fea-0d2b-4ae3-883f-65c40e95a1f8" providerId="ADAL" clId="{B9212994-3FF9-4DB5-A00D-931B974274EF}" dt="2023-05-19T10:07:36.764" v="622" actId="1076"/>
          <ac:spMkLst>
            <pc:docMk/>
            <pc:sldMk cId="3881765018" sldId="346"/>
            <ac:spMk id="33" creationId="{02AD2D40-CCC9-5760-5C5A-A758B6CA1DD6}"/>
          </ac:spMkLst>
        </pc:spChg>
        <pc:spChg chg="add mod">
          <ac:chgData name="Leila Scatena Raposo" userId="efd39fea-0d2b-4ae3-883f-65c40e95a1f8" providerId="ADAL" clId="{B9212994-3FF9-4DB5-A00D-931B974274EF}" dt="2023-05-19T10:07:14.673" v="616" actId="1076"/>
          <ac:spMkLst>
            <pc:docMk/>
            <pc:sldMk cId="3881765018" sldId="346"/>
            <ac:spMk id="34" creationId="{FACDEEED-4C3E-3C8C-1D23-E92BC14CA1F2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3:59.965" v="820" actId="478"/>
        <pc:sldMkLst>
          <pc:docMk/>
          <pc:sldMk cId="1464893451" sldId="350"/>
        </pc:sldMkLst>
        <pc:spChg chg="add del mod">
          <ac:chgData name="Leila Scatena Raposo" userId="efd39fea-0d2b-4ae3-883f-65c40e95a1f8" providerId="ADAL" clId="{B9212994-3FF9-4DB5-A00D-931B974274EF}" dt="2023-05-19T10:23:59.965" v="820" actId="478"/>
          <ac:spMkLst>
            <pc:docMk/>
            <pc:sldMk cId="1464893451" sldId="350"/>
            <ac:spMk id="4" creationId="{C286D763-2803-97CE-B953-D2E6E352B8F6}"/>
          </ac:spMkLst>
        </pc:spChg>
        <pc:spChg chg="add mod">
          <ac:chgData name="Leila Scatena Raposo" userId="efd39fea-0d2b-4ae3-883f-65c40e95a1f8" providerId="ADAL" clId="{B9212994-3FF9-4DB5-A00D-931B974274EF}" dt="2023-05-19T10:23:57.475" v="819" actId="1076"/>
          <ac:spMkLst>
            <pc:docMk/>
            <pc:sldMk cId="1464893451" sldId="350"/>
            <ac:spMk id="6" creationId="{83C87E8F-EB74-4546-9789-CCA9E69AA73F}"/>
          </ac:spMkLst>
        </pc:spChg>
        <pc:spChg chg="add mod">
          <ac:chgData name="Leila Scatena Raposo" userId="efd39fea-0d2b-4ae3-883f-65c40e95a1f8" providerId="ADAL" clId="{B9212994-3FF9-4DB5-A00D-931B974274EF}" dt="2023-05-19T10:23:26.449" v="813" actId="1076"/>
          <ac:spMkLst>
            <pc:docMk/>
            <pc:sldMk cId="1464893451" sldId="350"/>
            <ac:spMk id="8" creationId="{E8C3DDB3-BF73-122D-423E-A1F80C3AC321}"/>
          </ac:spMkLst>
        </pc:spChg>
        <pc:spChg chg="add mod">
          <ac:chgData name="Leila Scatena Raposo" userId="efd39fea-0d2b-4ae3-883f-65c40e95a1f8" providerId="ADAL" clId="{B9212994-3FF9-4DB5-A00D-931B974274EF}" dt="2023-05-19T10:23:00.134" v="808" actId="1076"/>
          <ac:spMkLst>
            <pc:docMk/>
            <pc:sldMk cId="1464893451" sldId="350"/>
            <ac:spMk id="15" creationId="{803292F6-7409-8938-1EAF-1295510CA2F6}"/>
          </ac:spMkLst>
        </pc:spChg>
        <pc:spChg chg="add mod">
          <ac:chgData name="Leila Scatena Raposo" userId="efd39fea-0d2b-4ae3-883f-65c40e95a1f8" providerId="ADAL" clId="{B9212994-3FF9-4DB5-A00D-931B974274EF}" dt="2023-05-19T10:22:15.601" v="798" actId="1076"/>
          <ac:spMkLst>
            <pc:docMk/>
            <pc:sldMk cId="1464893451" sldId="350"/>
            <ac:spMk id="17" creationId="{11B4A5F5-5485-F48A-4602-3884CDCFED9C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36:42.205" v="953" actId="1076"/>
        <pc:sldMkLst>
          <pc:docMk/>
          <pc:sldMk cId="1348669218" sldId="354"/>
        </pc:sldMkLst>
        <pc:spChg chg="add mod">
          <ac:chgData name="Leila Scatena Raposo" userId="efd39fea-0d2b-4ae3-883f-65c40e95a1f8" providerId="ADAL" clId="{B9212994-3FF9-4DB5-A00D-931B974274EF}" dt="2023-05-19T10:36:42.205" v="953" actId="1076"/>
          <ac:spMkLst>
            <pc:docMk/>
            <pc:sldMk cId="1348669218" sldId="354"/>
            <ac:spMk id="3" creationId="{9AC02F3A-F457-02C5-8590-BB2F69E18D81}"/>
          </ac:spMkLst>
        </pc:spChg>
      </pc:sldChg>
      <pc:sldChg chg="modSp mod">
        <pc:chgData name="Leila Scatena Raposo" userId="efd39fea-0d2b-4ae3-883f-65c40e95a1f8" providerId="ADAL" clId="{B9212994-3FF9-4DB5-A00D-931B974274EF}" dt="2023-05-15T12:52:25.690" v="18" actId="14100"/>
        <pc:sldMkLst>
          <pc:docMk/>
          <pc:sldMk cId="2941892848" sldId="355"/>
        </pc:sldMkLst>
        <pc:picChg chg="mod">
          <ac:chgData name="Leila Scatena Raposo" userId="efd39fea-0d2b-4ae3-883f-65c40e95a1f8" providerId="ADAL" clId="{B9212994-3FF9-4DB5-A00D-931B974274EF}" dt="2023-05-15T12:52:25.690" v="18" actId="14100"/>
          <ac:picMkLst>
            <pc:docMk/>
            <pc:sldMk cId="2941892848" sldId="355"/>
            <ac:picMk id="5" creationId="{B89E212C-DFCA-7041-8B87-65661632B985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37:56.673" v="410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B9212994-3FF9-4DB5-A00D-931B974274EF}" dt="2023-05-18T19:37:56.673" v="410" actId="1076"/>
          <ac:spMkLst>
            <pc:docMk/>
            <pc:sldMk cId="1458137248" sldId="360"/>
            <ac:spMk id="3" creationId="{8628875B-A61D-82B7-2A7B-B01B51F540E9}"/>
          </ac:spMkLst>
        </pc:spChg>
        <pc:spChg chg="mod">
          <ac:chgData name="Leila Scatena Raposo" userId="efd39fea-0d2b-4ae3-883f-65c40e95a1f8" providerId="ADAL" clId="{B9212994-3FF9-4DB5-A00D-931B974274EF}" dt="2023-05-15T12:43:00.247" v="7" actId="790"/>
          <ac:spMkLst>
            <pc:docMk/>
            <pc:sldMk cId="1458137248" sldId="360"/>
            <ac:spMk id="19" creationId="{3B7AF631-36F0-11C2-FCD9-9492A1D61FC8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8:33.040" v="416" actId="1076"/>
        <pc:sldMkLst>
          <pc:docMk/>
          <pc:sldMk cId="895030827" sldId="362"/>
        </pc:sldMkLst>
        <pc:spChg chg="add mod">
          <ac:chgData name="Leila Scatena Raposo" userId="efd39fea-0d2b-4ae3-883f-65c40e95a1f8" providerId="ADAL" clId="{B9212994-3FF9-4DB5-A00D-931B974274EF}" dt="2023-05-18T19:38:33.040" v="416" actId="1076"/>
          <ac:spMkLst>
            <pc:docMk/>
            <pc:sldMk cId="895030827" sldId="362"/>
            <ac:spMk id="4" creationId="{194001DA-A899-728C-CB0A-FEBE129B3BD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9:17.544" v="433" actId="1076"/>
        <pc:sldMkLst>
          <pc:docMk/>
          <pc:sldMk cId="2027080261" sldId="363"/>
        </pc:sldMkLst>
        <pc:spChg chg="add mod">
          <ac:chgData name="Leila Scatena Raposo" userId="efd39fea-0d2b-4ae3-883f-65c40e95a1f8" providerId="ADAL" clId="{B9212994-3FF9-4DB5-A00D-931B974274EF}" dt="2023-05-18T19:39:17.544" v="433" actId="1076"/>
          <ac:spMkLst>
            <pc:docMk/>
            <pc:sldMk cId="2027080261" sldId="363"/>
            <ac:spMk id="3" creationId="{A56AA9D9-9BFE-A4C9-0FC0-860C3E63E7EB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7:07.358" v="404" actId="1076"/>
        <pc:sldMkLst>
          <pc:docMk/>
          <pc:sldMk cId="2627971384" sldId="364"/>
        </pc:sldMkLst>
        <pc:spChg chg="add mod">
          <ac:chgData name="Leila Scatena Raposo" userId="efd39fea-0d2b-4ae3-883f-65c40e95a1f8" providerId="ADAL" clId="{B9212994-3FF9-4DB5-A00D-931B974274EF}" dt="2023-05-18T19:37:07.358" v="404" actId="1076"/>
          <ac:spMkLst>
            <pc:docMk/>
            <pc:sldMk cId="2627971384" sldId="364"/>
            <ac:spMk id="3" creationId="{E97A0035-6CF0-0651-555B-4252F8191900}"/>
          </ac:spMkLst>
        </pc:spChg>
        <pc:spChg chg="mod">
          <ac:chgData name="Leila Scatena Raposo" userId="efd39fea-0d2b-4ae3-883f-65c40e95a1f8" providerId="ADAL" clId="{B9212994-3FF9-4DB5-A00D-931B974274EF}" dt="2023-05-15T12:41:47.569" v="6" actId="20577"/>
          <ac:spMkLst>
            <pc:docMk/>
            <pc:sldMk cId="2627971384" sldId="364"/>
            <ac:spMk id="5" creationId="{B14F070D-0CA2-B6D1-67A0-031E955172A9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8T19:43:49.172" v="456" actId="1076"/>
        <pc:sldMkLst>
          <pc:docMk/>
          <pc:sldMk cId="3372604804" sldId="369"/>
        </pc:sldMkLst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5" creationId="{A8D2C99A-7078-F0DC-F57C-FA98269EA8E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6" creationId="{FAF68E64-487E-ACAD-A2A4-13858FB29910}"/>
          </ac:spMkLst>
        </pc:spChg>
        <pc:spChg chg="add mod">
          <ac:chgData name="Leila Scatena Raposo" userId="efd39fea-0d2b-4ae3-883f-65c40e95a1f8" providerId="ADAL" clId="{B9212994-3FF9-4DB5-A00D-931B974274EF}" dt="2023-05-18T19:43:49.172" v="456" actId="1076"/>
          <ac:spMkLst>
            <pc:docMk/>
            <pc:sldMk cId="3372604804" sldId="369"/>
            <ac:spMk id="9" creationId="{2713A4B2-A5D2-3508-E972-C766F65E7F2E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1" creationId="{A28E54E5-F28D-635D-E034-65F5C12E852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3" creationId="{DD599689-0655-2E75-ECD3-0344BC51BB36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4" creationId="{26CE7094-4244-C96F-90D8-1D9C24B49241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5" creationId="{163A3A5D-4F4B-5670-5BB0-6405C3C11201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6" creationId="{EFAC7CC0-5793-1A81-E116-71054B584B5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7" creationId="{17ADA626-5C58-401D-795E-BF8412B63B4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8" creationId="{1D120227-28DB-F0C5-F6A3-D71AAC28C177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9" creationId="{E09F5B86-3882-B817-E276-33FCA64AAEE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20" creationId="{FA1353AE-8FC5-E12E-EA5E-86D6DBBF6D5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3" creationId="{5745EA20-0464-E6BF-6809-4329407A15F2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5" creationId="{D2FEA340-FD26-EE44-ECDE-7FF418AC69E6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6" creationId="{73224744-3531-ECF9-6668-226ED883579A}"/>
          </ac:spMkLst>
        </pc:spChg>
        <pc:picChg chg="add del mod">
          <ac:chgData name="Leila Scatena Raposo" userId="efd39fea-0d2b-4ae3-883f-65c40e95a1f8" providerId="ADAL" clId="{B9212994-3FF9-4DB5-A00D-931B974274EF}" dt="2023-05-18T19:43:41.472" v="453" actId="478"/>
          <ac:picMkLst>
            <pc:docMk/>
            <pc:sldMk cId="3372604804" sldId="369"/>
            <ac:picMk id="8" creationId="{E6F96EEC-8522-E6A9-2608-750879C2359E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9T10:47:43.451" v="1065" actId="478"/>
        <pc:sldMkLst>
          <pc:docMk/>
          <pc:sldMk cId="2484461501" sldId="370"/>
        </pc:sldMkLst>
        <pc:spChg chg="add del mod">
          <ac:chgData name="Leila Scatena Raposo" userId="efd39fea-0d2b-4ae3-883f-65c40e95a1f8" providerId="ADAL" clId="{B9212994-3FF9-4DB5-A00D-931B974274EF}" dt="2023-05-19T10:47:43.451" v="1065" actId="478"/>
          <ac:spMkLst>
            <pc:docMk/>
            <pc:sldMk cId="2484461501" sldId="370"/>
            <ac:spMk id="3" creationId="{8D1FEF2F-BACD-A039-EF0D-D880D019090A}"/>
          </ac:spMkLst>
        </pc:spChg>
        <pc:spChg chg="del">
          <ac:chgData name="Leila Scatena Raposo" userId="efd39fea-0d2b-4ae3-883f-65c40e95a1f8" providerId="ADAL" clId="{B9212994-3FF9-4DB5-A00D-931B974274EF}" dt="2023-05-16T13:26:54.548" v="390" actId="478"/>
          <ac:spMkLst>
            <pc:docMk/>
            <pc:sldMk cId="2484461501" sldId="370"/>
            <ac:spMk id="7" creationId="{05460B79-9FD1-B9B8-3096-F4A2FABF917C}"/>
          </ac:spMkLst>
        </pc:spChg>
        <pc:spChg chg="add mod">
          <ac:chgData name="Leila Scatena Raposo" userId="efd39fea-0d2b-4ae3-883f-65c40e95a1f8" providerId="ADAL" clId="{B9212994-3FF9-4DB5-A00D-931B974274EF}" dt="2023-05-19T10:47:40.269" v="1064" actId="1076"/>
          <ac:spMkLst>
            <pc:docMk/>
            <pc:sldMk cId="2484461501" sldId="370"/>
            <ac:spMk id="7" creationId="{2EF243CD-8CEB-7617-8D1B-3FBF43255BC5}"/>
          </ac:spMkLst>
        </pc:spChg>
        <pc:spChg chg="add mod">
          <ac:chgData name="Leila Scatena Raposo" userId="efd39fea-0d2b-4ae3-883f-65c40e95a1f8" providerId="ADAL" clId="{B9212994-3FF9-4DB5-A00D-931B974274EF}" dt="2023-05-16T13:27:01.411" v="392" actId="1076"/>
          <ac:spMkLst>
            <pc:docMk/>
            <pc:sldMk cId="2484461501" sldId="370"/>
            <ac:spMk id="8" creationId="{16B1B51C-F8DD-5592-847B-09F85B298D06}"/>
          </ac:spMkLst>
        </pc:spChg>
        <pc:spChg chg="add mod">
          <ac:chgData name="Leila Scatena Raposo" userId="efd39fea-0d2b-4ae3-883f-65c40e95a1f8" providerId="ADAL" clId="{B9212994-3FF9-4DB5-A00D-931B974274EF}" dt="2023-05-19T10:47:17.923" v="1059" actId="1076"/>
          <ac:spMkLst>
            <pc:docMk/>
            <pc:sldMk cId="2484461501" sldId="370"/>
            <ac:spMk id="14" creationId="{5BBEFC85-4700-AB83-1618-6A1C71B66EE7}"/>
          </ac:spMkLst>
        </pc:spChg>
        <pc:spChg chg="add mod">
          <ac:chgData name="Leila Scatena Raposo" userId="efd39fea-0d2b-4ae3-883f-65c40e95a1f8" providerId="ADAL" clId="{B9212994-3FF9-4DB5-A00D-931B974274EF}" dt="2023-05-19T10:46:37.459" v="1050" actId="1076"/>
          <ac:spMkLst>
            <pc:docMk/>
            <pc:sldMk cId="2484461501" sldId="370"/>
            <ac:spMk id="15" creationId="{E222BCA6-F1C5-4A05-E007-994F0A226B89}"/>
          </ac:spMkLst>
        </pc:spChg>
        <pc:picChg chg="del">
          <ac:chgData name="Leila Scatena Raposo" userId="efd39fea-0d2b-4ae3-883f-65c40e95a1f8" providerId="ADAL" clId="{B9212994-3FF9-4DB5-A00D-931B974274EF}" dt="2023-05-16T13:26:53.258" v="389" actId="478"/>
          <ac:picMkLst>
            <pc:docMk/>
            <pc:sldMk cId="2484461501" sldId="370"/>
            <ac:picMk id="3" creationId="{5BC683E3-C5C5-3AD4-7AE7-46838F8924E7}"/>
          </ac:picMkLst>
        </pc:picChg>
        <pc:picChg chg="add mod">
          <ac:chgData name="Leila Scatena Raposo" userId="efd39fea-0d2b-4ae3-883f-65c40e95a1f8" providerId="ADAL" clId="{B9212994-3FF9-4DB5-A00D-931B974274EF}" dt="2023-05-16T13:27:01.411" v="392" actId="1076"/>
          <ac:picMkLst>
            <pc:docMk/>
            <pc:sldMk cId="2484461501" sldId="370"/>
            <ac:picMk id="13" creationId="{11D33B3D-5028-34F8-1E05-FB4753F0A753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52:40.450" v="551" actId="1076"/>
        <pc:sldMkLst>
          <pc:docMk/>
          <pc:sldMk cId="3335555180" sldId="372"/>
        </pc:sldMkLst>
        <pc:spChg chg="mod">
          <ac:chgData name="Leila Scatena Raposo" userId="efd39fea-0d2b-4ae3-883f-65c40e95a1f8" providerId="ADAL" clId="{B9212994-3FF9-4DB5-A00D-931B974274EF}" dt="2023-05-18T19:50:36.693" v="519" actId="1076"/>
          <ac:spMkLst>
            <pc:docMk/>
            <pc:sldMk cId="3335555180" sldId="372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51:57.121" v="540" actId="1076"/>
          <ac:spMkLst>
            <pc:docMk/>
            <pc:sldMk cId="3335555180" sldId="372"/>
            <ac:spMk id="18" creationId="{9E822342-3035-FBEE-4E70-6C92CBF7B5B4}"/>
          </ac:spMkLst>
        </pc:spChg>
        <pc:spChg chg="add mod">
          <ac:chgData name="Leila Scatena Raposo" userId="efd39fea-0d2b-4ae3-883f-65c40e95a1f8" providerId="ADAL" clId="{B9212994-3FF9-4DB5-A00D-931B974274EF}" dt="2023-05-18T19:51:34.815" v="535" actId="1076"/>
          <ac:spMkLst>
            <pc:docMk/>
            <pc:sldMk cId="3335555180" sldId="372"/>
            <ac:spMk id="19" creationId="{48A2F6E2-0F9D-1693-580B-FA3359402695}"/>
          </ac:spMkLst>
        </pc:spChg>
        <pc:spChg chg="add mod">
          <ac:chgData name="Leila Scatena Raposo" userId="efd39fea-0d2b-4ae3-883f-65c40e95a1f8" providerId="ADAL" clId="{B9212994-3FF9-4DB5-A00D-931B974274EF}" dt="2023-05-18T19:51:05.806" v="530" actId="1076"/>
          <ac:spMkLst>
            <pc:docMk/>
            <pc:sldMk cId="3335555180" sldId="372"/>
            <ac:spMk id="20" creationId="{9E927597-6030-FA3D-B341-5AEA3C7AB73C}"/>
          </ac:spMkLst>
        </pc:spChg>
        <pc:spChg chg="add mod">
          <ac:chgData name="Leila Scatena Raposo" userId="efd39fea-0d2b-4ae3-883f-65c40e95a1f8" providerId="ADAL" clId="{B9212994-3FF9-4DB5-A00D-931B974274EF}" dt="2023-05-18T19:50:12.917" v="513" actId="1076"/>
          <ac:spMkLst>
            <pc:docMk/>
            <pc:sldMk cId="3335555180" sldId="372"/>
            <ac:spMk id="21" creationId="{CF1F71CE-44A7-A500-5111-69FD1080A6A7}"/>
          </ac:spMkLst>
        </pc:spChg>
        <pc:spChg chg="add mod">
          <ac:chgData name="Leila Scatena Raposo" userId="efd39fea-0d2b-4ae3-883f-65c40e95a1f8" providerId="ADAL" clId="{B9212994-3FF9-4DB5-A00D-931B974274EF}" dt="2023-05-18T19:52:25.952" v="549" actId="1076"/>
          <ac:spMkLst>
            <pc:docMk/>
            <pc:sldMk cId="3335555180" sldId="372"/>
            <ac:spMk id="22" creationId="{0564A949-B231-DDDB-DCA4-2A5A5894C366}"/>
          </ac:spMkLst>
        </pc:spChg>
        <pc:spChg chg="add mod">
          <ac:chgData name="Leila Scatena Raposo" userId="efd39fea-0d2b-4ae3-883f-65c40e95a1f8" providerId="ADAL" clId="{B9212994-3FF9-4DB5-A00D-931B974274EF}" dt="2023-05-18T19:52:40.450" v="551" actId="1076"/>
          <ac:spMkLst>
            <pc:docMk/>
            <pc:sldMk cId="3335555180" sldId="372"/>
            <ac:spMk id="23" creationId="{7E1A19D7-D9FB-90DA-27D3-DA17EC09789A}"/>
          </ac:spMkLst>
        </pc:spChg>
      </pc:sldChg>
      <pc:sldChg chg="modSp mod">
        <pc:chgData name="Leila Scatena Raposo" userId="efd39fea-0d2b-4ae3-883f-65c40e95a1f8" providerId="ADAL" clId="{B9212994-3FF9-4DB5-A00D-931B974274EF}" dt="2023-05-15T12:59:39.437" v="35" actId="790"/>
        <pc:sldMkLst>
          <pc:docMk/>
          <pc:sldMk cId="696127526" sldId="373"/>
        </pc:sldMkLst>
        <pc:spChg chg="mod">
          <ac:chgData name="Leila Scatena Raposo" userId="efd39fea-0d2b-4ae3-883f-65c40e95a1f8" providerId="ADAL" clId="{B9212994-3FF9-4DB5-A00D-931B974274EF}" dt="2023-05-15T12:59:39.437" v="35" actId="790"/>
          <ac:spMkLst>
            <pc:docMk/>
            <pc:sldMk cId="696127526" sldId="373"/>
            <ac:spMk id="5" creationId="{96A4F8B9-13F1-664A-7D26-E040F90B285C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6:22.703" v="852" actId="478"/>
        <pc:sldMkLst>
          <pc:docMk/>
          <pc:sldMk cId="2550821790" sldId="374"/>
        </pc:sldMkLst>
        <pc:spChg chg="add del mod">
          <ac:chgData name="Leila Scatena Raposo" userId="efd39fea-0d2b-4ae3-883f-65c40e95a1f8" providerId="ADAL" clId="{B9212994-3FF9-4DB5-A00D-931B974274EF}" dt="2023-05-19T10:26:22.703" v="852" actId="478"/>
          <ac:spMkLst>
            <pc:docMk/>
            <pc:sldMk cId="2550821790" sldId="374"/>
            <ac:spMk id="5" creationId="{77CBB573-4311-6F3C-339E-4CF1BA6CE78F}"/>
          </ac:spMkLst>
        </pc:spChg>
        <pc:spChg chg="add mod">
          <ac:chgData name="Leila Scatena Raposo" userId="efd39fea-0d2b-4ae3-883f-65c40e95a1f8" providerId="ADAL" clId="{B9212994-3FF9-4DB5-A00D-931B974274EF}" dt="2023-05-19T10:26:18.613" v="851" actId="1076"/>
          <ac:spMkLst>
            <pc:docMk/>
            <pc:sldMk cId="2550821790" sldId="374"/>
            <ac:spMk id="7" creationId="{1B2D1DE4-5BB0-C91D-2263-D7475F1B4C9F}"/>
          </ac:spMkLst>
        </pc:spChg>
        <pc:spChg chg="add mod">
          <ac:chgData name="Leila Scatena Raposo" userId="efd39fea-0d2b-4ae3-883f-65c40e95a1f8" providerId="ADAL" clId="{B9212994-3FF9-4DB5-A00D-931B974274EF}" dt="2023-05-19T10:25:46.329" v="844" actId="1076"/>
          <ac:spMkLst>
            <pc:docMk/>
            <pc:sldMk cId="2550821790" sldId="374"/>
            <ac:spMk id="9" creationId="{8A1978DF-7582-81BA-B69F-5B8B06270FB0}"/>
          </ac:spMkLst>
        </pc:spChg>
        <pc:spChg chg="add mod">
          <ac:chgData name="Leila Scatena Raposo" userId="efd39fea-0d2b-4ae3-883f-65c40e95a1f8" providerId="ADAL" clId="{B9212994-3FF9-4DB5-A00D-931B974274EF}" dt="2023-05-19T10:25:24.697" v="839" actId="1076"/>
          <ac:spMkLst>
            <pc:docMk/>
            <pc:sldMk cId="2550821790" sldId="374"/>
            <ac:spMk id="11" creationId="{0D1CC3F6-592C-286A-8D61-D359B2E6FAB5}"/>
          </ac:spMkLst>
        </pc:spChg>
        <pc:spChg chg="add mod">
          <ac:chgData name="Leila Scatena Raposo" userId="efd39fea-0d2b-4ae3-883f-65c40e95a1f8" providerId="ADAL" clId="{B9212994-3FF9-4DB5-A00D-931B974274EF}" dt="2023-05-19T10:24:49.533" v="834" actId="1076"/>
          <ac:spMkLst>
            <pc:docMk/>
            <pc:sldMk cId="2550821790" sldId="374"/>
            <ac:spMk id="17" creationId="{6B6DCBA8-FD3B-ED3D-95BD-EBBB9CFE930B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5T13:13:11.203" v="148" actId="255"/>
        <pc:sldMkLst>
          <pc:docMk/>
          <pc:sldMk cId="2448760206" sldId="375"/>
        </pc:sldMkLst>
        <pc:spChg chg="add mod">
          <ac:chgData name="Leila Scatena Raposo" userId="efd39fea-0d2b-4ae3-883f-65c40e95a1f8" providerId="ADAL" clId="{B9212994-3FF9-4DB5-A00D-931B974274EF}" dt="2023-05-15T13:13:08.188" v="132" actId="255"/>
          <ac:spMkLst>
            <pc:docMk/>
            <pc:sldMk cId="2448760206" sldId="375"/>
            <ac:spMk id="5" creationId="{2BF70325-D4C4-7B4F-1A79-68B83EB8071B}"/>
          </ac:spMkLst>
        </pc:spChg>
        <pc:spChg chg="add mod">
          <ac:chgData name="Leila Scatena Raposo" userId="efd39fea-0d2b-4ae3-883f-65c40e95a1f8" providerId="ADAL" clId="{B9212994-3FF9-4DB5-A00D-931B974274EF}" dt="2023-05-15T13:13:11.010" v="147" actId="14100"/>
          <ac:spMkLst>
            <pc:docMk/>
            <pc:sldMk cId="2448760206" sldId="375"/>
            <ac:spMk id="8" creationId="{DB53CB7A-4202-922D-C026-5F92A348982F}"/>
          </ac:spMkLst>
        </pc:spChg>
        <pc:spChg chg="mod">
          <ac:chgData name="Leila Scatena Raposo" userId="efd39fea-0d2b-4ae3-883f-65c40e95a1f8" providerId="ADAL" clId="{B9212994-3FF9-4DB5-A00D-931B974274EF}" dt="2023-05-15T13:13:08.043" v="131" actId="255"/>
          <ac:spMkLst>
            <pc:docMk/>
            <pc:sldMk cId="2448760206" sldId="375"/>
            <ac:spMk id="11" creationId="{57A4B780-D138-CBAC-577D-285813D58E3E}"/>
          </ac:spMkLst>
        </pc:spChg>
        <pc:spChg chg="del">
          <ac:chgData name="Leila Scatena Raposo" userId="efd39fea-0d2b-4ae3-883f-65c40e95a1f8" providerId="ADAL" clId="{B9212994-3FF9-4DB5-A00D-931B974274EF}" dt="2023-05-15T13:07:57.954" v="63" actId="478"/>
          <ac:spMkLst>
            <pc:docMk/>
            <pc:sldMk cId="2448760206" sldId="375"/>
            <ac:spMk id="13" creationId="{6D6D7160-2F48-2C85-33C5-9B4AB509E3FE}"/>
          </ac:spMkLst>
        </pc:spChg>
        <pc:spChg chg="del">
          <ac:chgData name="Leila Scatena Raposo" userId="efd39fea-0d2b-4ae3-883f-65c40e95a1f8" providerId="ADAL" clId="{B9212994-3FF9-4DB5-A00D-931B974274EF}" dt="2023-05-15T13:08:09.632" v="67" actId="478"/>
          <ac:spMkLst>
            <pc:docMk/>
            <pc:sldMk cId="2448760206" sldId="375"/>
            <ac:spMk id="14" creationId="{573558FD-178F-D19C-68D3-F7040AA0AC9B}"/>
          </ac:spMkLst>
        </pc:spChg>
        <pc:spChg chg="del">
          <ac:chgData name="Leila Scatena Raposo" userId="efd39fea-0d2b-4ae3-883f-65c40e95a1f8" providerId="ADAL" clId="{B9212994-3FF9-4DB5-A00D-931B974274EF}" dt="2023-05-15T13:08:30.262" v="72" actId="478"/>
          <ac:spMkLst>
            <pc:docMk/>
            <pc:sldMk cId="2448760206" sldId="375"/>
            <ac:spMk id="15" creationId="{B352FDB3-B7ED-9D71-F509-4A7C7DF5DF82}"/>
          </ac:spMkLst>
        </pc:spChg>
        <pc:spChg chg="add mod">
          <ac:chgData name="Leila Scatena Raposo" userId="efd39fea-0d2b-4ae3-883f-65c40e95a1f8" providerId="ADAL" clId="{B9212994-3FF9-4DB5-A00D-931B974274EF}" dt="2023-05-15T13:13:11.203" v="148" actId="255"/>
          <ac:spMkLst>
            <pc:docMk/>
            <pc:sldMk cId="2448760206" sldId="375"/>
            <ac:spMk id="16" creationId="{4ABEE278-AEEE-E3F7-DE79-F9E221D2A5D9}"/>
          </ac:spMkLst>
        </pc:spChg>
        <pc:grpChg chg="mod">
          <ac:chgData name="Leila Scatena Raposo" userId="efd39fea-0d2b-4ae3-883f-65c40e95a1f8" providerId="ADAL" clId="{B9212994-3FF9-4DB5-A00D-931B974274EF}" dt="2023-05-15T13:07:02.670" v="55" actId="1076"/>
          <ac:grpSpMkLst>
            <pc:docMk/>
            <pc:sldMk cId="2448760206" sldId="375"/>
            <ac:grpSpMk id="19" creationId="{E734363E-593E-A182-7A31-FA0F387128EA}"/>
          </ac:grpSpMkLst>
        </pc:grpChg>
      </pc:sldChg>
      <pc:sldChg chg="modSp mod">
        <pc:chgData name="Leila Scatena Raposo" userId="efd39fea-0d2b-4ae3-883f-65c40e95a1f8" providerId="ADAL" clId="{B9212994-3FF9-4DB5-A00D-931B974274EF}" dt="2023-05-15T13:22:53.917" v="151" actId="790"/>
        <pc:sldMkLst>
          <pc:docMk/>
          <pc:sldMk cId="1472552745" sldId="377"/>
        </pc:sldMkLst>
        <pc:spChg chg="mod">
          <ac:chgData name="Leila Scatena Raposo" userId="efd39fea-0d2b-4ae3-883f-65c40e95a1f8" providerId="ADAL" clId="{B9212994-3FF9-4DB5-A00D-931B974274EF}" dt="2023-05-15T13:22:53.917" v="151" actId="790"/>
          <ac:spMkLst>
            <pc:docMk/>
            <pc:sldMk cId="1472552745" sldId="377"/>
            <ac:spMk id="6" creationId="{33BADC9C-6C4E-C448-04B9-32CC221DE980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2:41.963" v="449" actId="1076"/>
        <pc:sldMkLst>
          <pc:docMk/>
          <pc:sldMk cId="2225096881" sldId="378"/>
        </pc:sldMkLst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42:41.963" v="449" actId="1076"/>
          <ac:spMkLst>
            <pc:docMk/>
            <pc:sldMk cId="2225096881" sldId="378"/>
            <ac:spMk id="6" creationId="{C6BBF783-02B8-7F1E-7757-AEF73DD0A631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7" creationId="{0FF3B987-E26E-F1ED-58D1-68135B3AAD8C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9" creationId="{C17D211B-F0FE-F918-35D3-4FEFD5FA7FF8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11" creationId="{25B054C0-0DB4-C722-88C2-209197E56A79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13" creationId="{81B7B867-FEB4-DCC2-7200-D652C571AB91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2:50.002" v="451" actId="1076"/>
        <pc:sldMkLst>
          <pc:docMk/>
          <pc:sldMk cId="1143447643" sldId="379"/>
        </pc:sldMkLst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42:50.002" v="451" actId="1076"/>
          <ac:spMkLst>
            <pc:docMk/>
            <pc:sldMk cId="1143447643" sldId="379"/>
            <ac:spMk id="3" creationId="{E94C956E-4F5A-56B2-6289-2B8B1D8134E9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6" creationId="{EE7A2931-499F-00F5-94D7-A69E548E91E4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8" creationId="{73AFAB52-63A8-CFA4-B4D8-1F8C047E2804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9" creationId="{C17D211B-F0FE-F918-35D3-4FEFD5FA7FF8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11" creationId="{25B054C0-0DB4-C722-88C2-209197E56A79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17" creationId="{B3D3C211-4DB1-0B46-2026-F94B4A87EA5C}"/>
          </ac:spMkLst>
        </pc:spChg>
      </pc:sldChg>
      <pc:sldChg chg="modSp mod">
        <pc:chgData name="Leila Scatena Raposo" userId="efd39fea-0d2b-4ae3-883f-65c40e95a1f8" providerId="ADAL" clId="{B9212994-3FF9-4DB5-A00D-931B974274EF}" dt="2023-05-15T13:37:43.693" v="178" actId="1076"/>
        <pc:sldMkLst>
          <pc:docMk/>
          <pc:sldMk cId="790960137" sldId="381"/>
        </pc:sldMkLst>
        <pc:spChg chg="mod">
          <ac:chgData name="Leila Scatena Raposo" userId="efd39fea-0d2b-4ae3-883f-65c40e95a1f8" providerId="ADAL" clId="{B9212994-3FF9-4DB5-A00D-931B974274EF}" dt="2023-05-15T13:37:23.007" v="174" actId="1076"/>
          <ac:spMkLst>
            <pc:docMk/>
            <pc:sldMk cId="790960137" sldId="381"/>
            <ac:spMk id="7" creationId="{50B58B0C-2364-927F-C0E8-428CA951BEDD}"/>
          </ac:spMkLst>
        </pc:spChg>
        <pc:spChg chg="mod">
          <ac:chgData name="Leila Scatena Raposo" userId="efd39fea-0d2b-4ae3-883f-65c40e95a1f8" providerId="ADAL" clId="{B9212994-3FF9-4DB5-A00D-931B974274EF}" dt="2023-05-15T13:37:18.867" v="173" actId="1076"/>
          <ac:spMkLst>
            <pc:docMk/>
            <pc:sldMk cId="790960137" sldId="381"/>
            <ac:spMk id="9" creationId="{3F0B09A0-183B-888B-A307-EC459C04C84E}"/>
          </ac:spMkLst>
        </pc:spChg>
        <pc:spChg chg="mod">
          <ac:chgData name="Leila Scatena Raposo" userId="efd39fea-0d2b-4ae3-883f-65c40e95a1f8" providerId="ADAL" clId="{B9212994-3FF9-4DB5-A00D-931B974274EF}" dt="2023-05-15T13:34:57.129" v="165" actId="207"/>
          <ac:spMkLst>
            <pc:docMk/>
            <pc:sldMk cId="790960137" sldId="381"/>
            <ac:spMk id="15" creationId="{C35614BF-F2E6-7A9E-D3C9-8F3B21DDBC20}"/>
          </ac:spMkLst>
        </pc:spChg>
        <pc:spChg chg="mod">
          <ac:chgData name="Leila Scatena Raposo" userId="efd39fea-0d2b-4ae3-883f-65c40e95a1f8" providerId="ADAL" clId="{B9212994-3FF9-4DB5-A00D-931B974274EF}" dt="2023-05-15T13:37:29.183" v="175" actId="1076"/>
          <ac:spMkLst>
            <pc:docMk/>
            <pc:sldMk cId="790960137" sldId="381"/>
            <ac:spMk id="16" creationId="{EE77F934-AAB5-BF3E-6A28-CC5CA73E0720}"/>
          </ac:spMkLst>
        </pc:spChg>
        <pc:spChg chg="mod">
          <ac:chgData name="Leila Scatena Raposo" userId="efd39fea-0d2b-4ae3-883f-65c40e95a1f8" providerId="ADAL" clId="{B9212994-3FF9-4DB5-A00D-931B974274EF}" dt="2023-05-15T13:37:43.693" v="178" actId="1076"/>
          <ac:spMkLst>
            <pc:docMk/>
            <pc:sldMk cId="790960137" sldId="381"/>
            <ac:spMk id="17" creationId="{EF598AAE-E911-AE08-6E7A-AC5975786193}"/>
          </ac:spMkLst>
        </pc:spChg>
        <pc:spChg chg="mod">
          <ac:chgData name="Leila Scatena Raposo" userId="efd39fea-0d2b-4ae3-883f-65c40e95a1f8" providerId="ADAL" clId="{B9212994-3FF9-4DB5-A00D-931B974274EF}" dt="2023-05-15T13:37:39.433" v="177" actId="1076"/>
          <ac:spMkLst>
            <pc:docMk/>
            <pc:sldMk cId="790960137" sldId="381"/>
            <ac:spMk id="18" creationId="{F751DBF9-08F2-2825-2F67-914D70C86FF1}"/>
          </ac:spMkLst>
        </pc:spChg>
        <pc:spChg chg="mod">
          <ac:chgData name="Leila Scatena Raposo" userId="efd39fea-0d2b-4ae3-883f-65c40e95a1f8" providerId="ADAL" clId="{B9212994-3FF9-4DB5-A00D-931B974274EF}" dt="2023-05-15T13:37:35.827" v="176" actId="1076"/>
          <ac:spMkLst>
            <pc:docMk/>
            <pc:sldMk cId="790960137" sldId="381"/>
            <ac:spMk id="19" creationId="{21303AE9-16AC-B10E-F002-C79E9A1386F6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48:56.985" v="1084" actId="1076"/>
        <pc:sldMkLst>
          <pc:docMk/>
          <pc:sldMk cId="1834971103" sldId="382"/>
        </pc:sldMkLst>
        <pc:spChg chg="add mod">
          <ac:chgData name="Leila Scatena Raposo" userId="efd39fea-0d2b-4ae3-883f-65c40e95a1f8" providerId="ADAL" clId="{B9212994-3FF9-4DB5-A00D-931B974274EF}" dt="2023-05-19T10:48:56.985" v="1084" actId="1076"/>
          <ac:spMkLst>
            <pc:docMk/>
            <pc:sldMk cId="1834971103" sldId="382"/>
            <ac:spMk id="3" creationId="{9AB26443-DB47-9859-3CB3-6C3B9E6D6341}"/>
          </ac:spMkLst>
        </pc:spChg>
        <pc:spChg chg="add mod">
          <ac:chgData name="Leila Scatena Raposo" userId="efd39fea-0d2b-4ae3-883f-65c40e95a1f8" providerId="ADAL" clId="{B9212994-3FF9-4DB5-A00D-931B974274EF}" dt="2023-05-19T10:48:32.766" v="1079" actId="1076"/>
          <ac:spMkLst>
            <pc:docMk/>
            <pc:sldMk cId="1834971103" sldId="382"/>
            <ac:spMk id="5" creationId="{E361FEC4-0A67-C7E2-E630-6F2D7BDE9EA9}"/>
          </ac:spMkLst>
        </pc:spChg>
        <pc:spChg chg="mod">
          <ac:chgData name="Leila Scatena Raposo" userId="efd39fea-0d2b-4ae3-883f-65c40e95a1f8" providerId="ADAL" clId="{B9212994-3FF9-4DB5-A00D-931B974274EF}" dt="2023-05-16T13:27:21.163" v="394" actId="1076"/>
          <ac:spMkLst>
            <pc:docMk/>
            <pc:sldMk cId="1834971103" sldId="382"/>
            <ac:spMk id="7" creationId="{05460B79-9FD1-B9B8-3096-F4A2FABF917C}"/>
          </ac:spMkLst>
        </pc:spChg>
        <pc:spChg chg="mod">
          <ac:chgData name="Leila Scatena Raposo" userId="efd39fea-0d2b-4ae3-883f-65c40e95a1f8" providerId="ADAL" clId="{B9212994-3FF9-4DB5-A00D-931B974274EF}" dt="2023-05-16T13:27:21.163" v="394" actId="1076"/>
          <ac:spMkLst>
            <pc:docMk/>
            <pc:sldMk cId="1834971103" sldId="382"/>
            <ac:spMk id="9" creationId="{07BE50C6-C577-B805-B1C0-B808823D69FF}"/>
          </ac:spMkLst>
        </pc:spChg>
        <pc:spChg chg="del">
          <ac:chgData name="Leila Scatena Raposo" userId="efd39fea-0d2b-4ae3-883f-65c40e95a1f8" providerId="ADAL" clId="{B9212994-3FF9-4DB5-A00D-931B974274EF}" dt="2023-05-16T13:27:09.204" v="393" actId="478"/>
          <ac:spMkLst>
            <pc:docMk/>
            <pc:sldMk cId="1834971103" sldId="382"/>
            <ac:spMk id="11" creationId="{A569F9DF-2D0C-536B-461B-051FE40A2B12}"/>
          </ac:spMkLst>
        </pc:spChg>
        <pc:picChg chg="mod">
          <ac:chgData name="Leila Scatena Raposo" userId="efd39fea-0d2b-4ae3-883f-65c40e95a1f8" providerId="ADAL" clId="{B9212994-3FF9-4DB5-A00D-931B974274EF}" dt="2023-05-16T13:27:21.163" v="394" actId="1076"/>
          <ac:picMkLst>
            <pc:docMk/>
            <pc:sldMk cId="1834971103" sldId="382"/>
            <ac:picMk id="8" creationId="{F61FDCF9-3D88-A435-333D-E581FB6F7A87}"/>
          </ac:picMkLst>
        </pc:picChg>
        <pc:picChg chg="mod">
          <ac:chgData name="Leila Scatena Raposo" userId="efd39fea-0d2b-4ae3-883f-65c40e95a1f8" providerId="ADAL" clId="{B9212994-3FF9-4DB5-A00D-931B974274EF}" dt="2023-05-19T10:48:17.350" v="1074" actId="1076"/>
          <ac:picMkLst>
            <pc:docMk/>
            <pc:sldMk cId="1834971103" sldId="382"/>
            <ac:picMk id="13" creationId="{36D6D46D-D6FE-6FE4-8AF8-7CD053370B4B}"/>
          </ac:picMkLst>
        </pc:picChg>
        <pc:picChg chg="del">
          <ac:chgData name="Leila Scatena Raposo" userId="efd39fea-0d2b-4ae3-883f-65c40e95a1f8" providerId="ADAL" clId="{B9212994-3FF9-4DB5-A00D-931B974274EF}" dt="2023-05-16T13:27:09.204" v="393" actId="478"/>
          <ac:picMkLst>
            <pc:docMk/>
            <pc:sldMk cId="1834971103" sldId="382"/>
            <ac:picMk id="14" creationId="{B5ACB17C-3267-870D-826E-D2943B2B2CE4}"/>
          </ac:picMkLst>
        </pc:picChg>
      </pc:sldChg>
      <pc:sldChg chg="modSp mod">
        <pc:chgData name="Leila Scatena Raposo" userId="efd39fea-0d2b-4ae3-883f-65c40e95a1f8" providerId="ADAL" clId="{B9212994-3FF9-4DB5-A00D-931B974274EF}" dt="2023-05-15T13:57:35.652" v="295" actId="1076"/>
        <pc:sldMkLst>
          <pc:docMk/>
          <pc:sldMk cId="2257022231" sldId="383"/>
        </pc:sldMkLst>
        <pc:spChg chg="mod">
          <ac:chgData name="Leila Scatena Raposo" userId="efd39fea-0d2b-4ae3-883f-65c40e95a1f8" providerId="ADAL" clId="{B9212994-3FF9-4DB5-A00D-931B974274EF}" dt="2023-05-15T13:57:13.816" v="293" actId="20577"/>
          <ac:spMkLst>
            <pc:docMk/>
            <pc:sldMk cId="2257022231" sldId="383"/>
            <ac:spMk id="8" creationId="{07DC7E6D-A618-38DF-AC9F-1520B63C9708}"/>
          </ac:spMkLst>
        </pc:spChg>
        <pc:spChg chg="mod">
          <ac:chgData name="Leila Scatena Raposo" userId="efd39fea-0d2b-4ae3-883f-65c40e95a1f8" providerId="ADAL" clId="{B9212994-3FF9-4DB5-A00D-931B974274EF}" dt="2023-05-15T13:57:35.652" v="295" actId="1076"/>
          <ac:spMkLst>
            <pc:docMk/>
            <pc:sldMk cId="2257022231" sldId="383"/>
            <ac:spMk id="18" creationId="{E6FE7C9E-6BC0-8EFB-1B09-2FAFA89F986B}"/>
          </ac:spMkLst>
        </pc:spChg>
        <pc:spChg chg="mod">
          <ac:chgData name="Leila Scatena Raposo" userId="efd39fea-0d2b-4ae3-883f-65c40e95a1f8" providerId="ADAL" clId="{B9212994-3FF9-4DB5-A00D-931B974274EF}" dt="2023-05-15T13:57:30.040" v="294" actId="1076"/>
          <ac:spMkLst>
            <pc:docMk/>
            <pc:sldMk cId="2257022231" sldId="383"/>
            <ac:spMk id="21" creationId="{1DF9B024-7973-FD98-85C6-611B0199D68D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50:00.598" v="1087"/>
        <pc:sldMkLst>
          <pc:docMk/>
          <pc:sldMk cId="2644997361" sldId="385"/>
        </pc:sldMkLst>
        <pc:spChg chg="mod">
          <ac:chgData name="Leila Scatena Raposo" userId="efd39fea-0d2b-4ae3-883f-65c40e95a1f8" providerId="ADAL" clId="{B9212994-3FF9-4DB5-A00D-931B974274EF}" dt="2023-05-18T09:28:41.211" v="395"/>
          <ac:spMkLst>
            <pc:docMk/>
            <pc:sldMk cId="2644997361" sldId="385"/>
            <ac:spMk id="2" creationId="{4BEB3A73-3786-A3B1-2EC5-9EAEFD59015D}"/>
          </ac:spMkLst>
        </pc:spChg>
        <pc:spChg chg="add del mod">
          <ac:chgData name="Leila Scatena Raposo" userId="efd39fea-0d2b-4ae3-883f-65c40e95a1f8" providerId="ADAL" clId="{B9212994-3FF9-4DB5-A00D-931B974274EF}" dt="2023-05-19T10:49:35.150" v="1086" actId="478"/>
          <ac:spMkLst>
            <pc:docMk/>
            <pc:sldMk cId="2644997361" sldId="385"/>
            <ac:spMk id="3" creationId="{2438D69E-A0E2-4CA1-A9AB-3E69038552A4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1" creationId="{5B6AACEB-40C5-2E3B-7A3B-D5B8F87FFA98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2" creationId="{1D3EBA48-84F8-54CB-FDF5-1AC7A050C3FD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3" creationId="{ECC1FBCD-4DC6-DB4D-9364-EB81E5F6DB43}"/>
          </ac:spMkLst>
        </pc:sp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18" creationId="{6FDD1400-4752-ABB4-6A6F-4DD35DC43FF7}"/>
          </ac:picMkLst>
        </pc:pic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20" creationId="{E15C608A-92DA-6F34-50E9-C29EA2A389F1}"/>
          </ac:picMkLst>
        </pc:pic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24" creationId="{D895CCA4-6E7E-1B34-EC02-A5428C792059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50:53.286" v="1088"/>
        <pc:sldMkLst>
          <pc:docMk/>
          <pc:sldMk cId="816240956" sldId="386"/>
        </pc:sldMkLst>
        <pc:spChg chg="mod">
          <ac:chgData name="Leila Scatena Raposo" userId="efd39fea-0d2b-4ae3-883f-65c40e95a1f8" providerId="ADAL" clId="{B9212994-3FF9-4DB5-A00D-931B974274EF}" dt="2023-05-18T09:28:44.888" v="396"/>
          <ac:spMkLst>
            <pc:docMk/>
            <pc:sldMk cId="816240956" sldId="386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3" creationId="{5F7AC069-95F9-7E25-8A5B-621910404862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19" creationId="{9058CA9C-E943-E8C8-4C2B-A769D0E4C29C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0" creationId="{E60C0684-3C29-CA40-4E03-ADF6849D6839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1" creationId="{EF3F214B-1CDA-321E-D7E6-5423FCAE042D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2" creationId="{B75C6DAD-4E31-B487-08D8-8A6A8256D7DB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3" creationId="{21C88D47-B80A-0185-17A7-A4162DC5C521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58:05.341" v="1167" actId="1076"/>
        <pc:sldMkLst>
          <pc:docMk/>
          <pc:sldMk cId="1544495606" sldId="389"/>
        </pc:sldMkLst>
        <pc:spChg chg="add mod">
          <ac:chgData name="Leila Scatena Raposo" userId="efd39fea-0d2b-4ae3-883f-65c40e95a1f8" providerId="ADAL" clId="{B9212994-3FF9-4DB5-A00D-931B974274EF}" dt="2023-05-19T10:58:05.341" v="1167" actId="1076"/>
          <ac:spMkLst>
            <pc:docMk/>
            <pc:sldMk cId="1544495606" sldId="389"/>
            <ac:spMk id="8" creationId="{937490ED-AEFA-CD2E-BDAA-4E0063A22DA1}"/>
          </ac:spMkLst>
        </pc:spChg>
        <pc:spChg chg="add mod">
          <ac:chgData name="Leila Scatena Raposo" userId="efd39fea-0d2b-4ae3-883f-65c40e95a1f8" providerId="ADAL" clId="{B9212994-3FF9-4DB5-A00D-931B974274EF}" dt="2023-05-19T10:57:37.916" v="1161" actId="1076"/>
          <ac:spMkLst>
            <pc:docMk/>
            <pc:sldMk cId="1544495606" sldId="389"/>
            <ac:spMk id="9" creationId="{AE2ED76D-BDCE-E886-5DF0-A7F17D2D744D}"/>
          </ac:spMkLst>
        </pc:spChg>
        <pc:spChg chg="add mod">
          <ac:chgData name="Leila Scatena Raposo" userId="efd39fea-0d2b-4ae3-883f-65c40e95a1f8" providerId="ADAL" clId="{B9212994-3FF9-4DB5-A00D-931B974274EF}" dt="2023-05-19T10:57:06.459" v="1155" actId="1076"/>
          <ac:spMkLst>
            <pc:docMk/>
            <pc:sldMk cId="1544495606" sldId="389"/>
            <ac:spMk id="11" creationId="{0F5281E1-150D-3023-2FE7-0FEEDACB57E4}"/>
          </ac:spMkLst>
        </pc:spChg>
        <pc:spChg chg="add mod">
          <ac:chgData name="Leila Scatena Raposo" userId="efd39fea-0d2b-4ae3-883f-65c40e95a1f8" providerId="ADAL" clId="{B9212994-3FF9-4DB5-A00D-931B974274EF}" dt="2023-05-19T10:56:24.914" v="1148" actId="1076"/>
          <ac:spMkLst>
            <pc:docMk/>
            <pc:sldMk cId="1544495606" sldId="389"/>
            <ac:spMk id="16" creationId="{E7AE5CDC-90CF-F642-6F44-84402E8B1C27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1:12.731" v="1213" actId="478"/>
        <pc:sldMkLst>
          <pc:docMk/>
          <pc:sldMk cId="451275469" sldId="393"/>
        </pc:sldMkLst>
        <pc:spChg chg="add del mod">
          <ac:chgData name="Leila Scatena Raposo" userId="efd39fea-0d2b-4ae3-883f-65c40e95a1f8" providerId="ADAL" clId="{B9212994-3FF9-4DB5-A00D-931B974274EF}" dt="2023-05-19T11:01:12.731" v="1213" actId="478"/>
          <ac:spMkLst>
            <pc:docMk/>
            <pc:sldMk cId="451275469" sldId="393"/>
            <ac:spMk id="7" creationId="{BBFDC83A-0963-173D-2E31-5F216EACAC96}"/>
          </ac:spMkLst>
        </pc:spChg>
        <pc:spChg chg="add mod">
          <ac:chgData name="Leila Scatena Raposo" userId="efd39fea-0d2b-4ae3-883f-65c40e95a1f8" providerId="ADAL" clId="{B9212994-3FF9-4DB5-A00D-931B974274EF}" dt="2023-05-19T11:01:10.726" v="1212" actId="1076"/>
          <ac:spMkLst>
            <pc:docMk/>
            <pc:sldMk cId="451275469" sldId="393"/>
            <ac:spMk id="8" creationId="{887973EA-8626-E834-D618-0481B4361619}"/>
          </ac:spMkLst>
        </pc:spChg>
        <pc:spChg chg="add mod">
          <ac:chgData name="Leila Scatena Raposo" userId="efd39fea-0d2b-4ae3-883f-65c40e95a1f8" providerId="ADAL" clId="{B9212994-3FF9-4DB5-A00D-931B974274EF}" dt="2023-05-19T11:00:45.408" v="1206" actId="1076"/>
          <ac:spMkLst>
            <pc:docMk/>
            <pc:sldMk cId="451275469" sldId="393"/>
            <ac:spMk id="9" creationId="{49B2B534-DD44-1836-CD9F-9D585BDE5A89}"/>
          </ac:spMkLst>
        </pc:spChg>
        <pc:spChg chg="add mod">
          <ac:chgData name="Leila Scatena Raposo" userId="efd39fea-0d2b-4ae3-883f-65c40e95a1f8" providerId="ADAL" clId="{B9212994-3FF9-4DB5-A00D-931B974274EF}" dt="2023-05-19T11:00:16.819" v="1200" actId="1076"/>
          <ac:spMkLst>
            <pc:docMk/>
            <pc:sldMk cId="451275469" sldId="393"/>
            <ac:spMk id="11" creationId="{2266FEC6-3857-0A1D-A3D2-EAACA50FD004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2:40.321" v="1236" actId="478"/>
        <pc:sldMkLst>
          <pc:docMk/>
          <pc:sldMk cId="2076864260" sldId="394"/>
        </pc:sldMkLst>
        <pc:spChg chg="add del mod">
          <ac:chgData name="Leila Scatena Raposo" userId="efd39fea-0d2b-4ae3-883f-65c40e95a1f8" providerId="ADAL" clId="{B9212994-3FF9-4DB5-A00D-931B974274EF}" dt="2023-05-19T11:02:40.321" v="1236" actId="478"/>
          <ac:spMkLst>
            <pc:docMk/>
            <pc:sldMk cId="2076864260" sldId="394"/>
            <ac:spMk id="7" creationId="{789D9F0B-3E20-40C8-5E1E-3944BDD415B8}"/>
          </ac:spMkLst>
        </pc:spChg>
        <pc:spChg chg="add mod">
          <ac:chgData name="Leila Scatena Raposo" userId="efd39fea-0d2b-4ae3-883f-65c40e95a1f8" providerId="ADAL" clId="{B9212994-3FF9-4DB5-A00D-931B974274EF}" dt="2023-05-19T11:02:38.148" v="1235" actId="1076"/>
          <ac:spMkLst>
            <pc:docMk/>
            <pc:sldMk cId="2076864260" sldId="394"/>
            <ac:spMk id="8" creationId="{106FB71B-8B2E-8715-3FB6-ED993E53DEB0}"/>
          </ac:spMkLst>
        </pc:spChg>
        <pc:spChg chg="add mod">
          <ac:chgData name="Leila Scatena Raposo" userId="efd39fea-0d2b-4ae3-883f-65c40e95a1f8" providerId="ADAL" clId="{B9212994-3FF9-4DB5-A00D-931B974274EF}" dt="2023-05-19T11:02:08.627" v="1229" actId="1076"/>
          <ac:spMkLst>
            <pc:docMk/>
            <pc:sldMk cId="2076864260" sldId="394"/>
            <ac:spMk id="9" creationId="{DF4240E2-9DAF-D384-A82E-2E74A67DBE54}"/>
          </ac:spMkLst>
        </pc:spChg>
        <pc:spChg chg="add mod">
          <ac:chgData name="Leila Scatena Raposo" userId="efd39fea-0d2b-4ae3-883f-65c40e95a1f8" providerId="ADAL" clId="{B9212994-3FF9-4DB5-A00D-931B974274EF}" dt="2023-05-19T11:01:40.917" v="1223" actId="1076"/>
          <ac:spMkLst>
            <pc:docMk/>
            <pc:sldMk cId="2076864260" sldId="394"/>
            <ac:spMk id="14" creationId="{E29A0834-797C-81AE-1F96-1DF6A9FB149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1:09:42.507" v="1337" actId="1076"/>
        <pc:sldMkLst>
          <pc:docMk/>
          <pc:sldMk cId="2494641865" sldId="395"/>
        </pc:sldMkLst>
        <pc:spChg chg="add mod">
          <ac:chgData name="Leila Scatena Raposo" userId="efd39fea-0d2b-4ae3-883f-65c40e95a1f8" providerId="ADAL" clId="{B9212994-3FF9-4DB5-A00D-931B974274EF}" dt="2023-05-19T11:09:42.507" v="1337" actId="1076"/>
          <ac:spMkLst>
            <pc:docMk/>
            <pc:sldMk cId="2494641865" sldId="395"/>
            <ac:spMk id="18" creationId="{E731B395-0CF4-E72B-84B7-8A8AC2634DAD}"/>
          </ac:spMkLst>
        </pc:spChg>
        <pc:spChg chg="add mod">
          <ac:chgData name="Leila Scatena Raposo" userId="efd39fea-0d2b-4ae3-883f-65c40e95a1f8" providerId="ADAL" clId="{B9212994-3FF9-4DB5-A00D-931B974274EF}" dt="2023-05-19T11:09:18.755" v="1331" actId="1076"/>
          <ac:spMkLst>
            <pc:docMk/>
            <pc:sldMk cId="2494641865" sldId="395"/>
            <ac:spMk id="19" creationId="{6D9382DD-1994-D444-96CC-9064D15EEDDC}"/>
          </ac:spMkLst>
        </pc:spChg>
        <pc:spChg chg="add mod">
          <ac:chgData name="Leila Scatena Raposo" userId="efd39fea-0d2b-4ae3-883f-65c40e95a1f8" providerId="ADAL" clId="{B9212994-3FF9-4DB5-A00D-931B974274EF}" dt="2023-05-19T11:08:54.507" v="1325" actId="1076"/>
          <ac:spMkLst>
            <pc:docMk/>
            <pc:sldMk cId="2494641865" sldId="395"/>
            <ac:spMk id="20" creationId="{F1414F1B-0CEC-52F4-996C-730457AACD77}"/>
          </ac:spMkLst>
        </pc:spChg>
        <pc:spChg chg="add mod">
          <ac:chgData name="Leila Scatena Raposo" userId="efd39fea-0d2b-4ae3-883f-65c40e95a1f8" providerId="ADAL" clId="{B9212994-3FF9-4DB5-A00D-931B974274EF}" dt="2023-05-19T11:08:20.207" v="1317" actId="1076"/>
          <ac:spMkLst>
            <pc:docMk/>
            <pc:sldMk cId="2494641865" sldId="395"/>
            <ac:spMk id="21" creationId="{17BBE766-9229-10D6-A224-42A2E8D579E7}"/>
          </ac:spMkLst>
        </pc:spChg>
        <pc:spChg chg="add mod">
          <ac:chgData name="Leila Scatena Raposo" userId="efd39fea-0d2b-4ae3-883f-65c40e95a1f8" providerId="ADAL" clId="{B9212994-3FF9-4DB5-A00D-931B974274EF}" dt="2023-05-19T11:07:48.361" v="1310" actId="1076"/>
          <ac:spMkLst>
            <pc:docMk/>
            <pc:sldMk cId="2494641865" sldId="395"/>
            <ac:spMk id="22" creationId="{9F63A711-85E6-7345-8AD0-6192D07C8F08}"/>
          </ac:spMkLst>
        </pc:spChg>
        <pc:spChg chg="add mod">
          <ac:chgData name="Leila Scatena Raposo" userId="efd39fea-0d2b-4ae3-883f-65c40e95a1f8" providerId="ADAL" clId="{B9212994-3FF9-4DB5-A00D-931B974274EF}" dt="2023-05-19T11:07:17.823" v="1304" actId="1076"/>
          <ac:spMkLst>
            <pc:docMk/>
            <pc:sldMk cId="2494641865" sldId="395"/>
            <ac:spMk id="23" creationId="{3308CB69-7225-F3EC-F2E4-84E56F5E34C5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40.672" v="388" actId="255"/>
        <pc:sldMkLst>
          <pc:docMk/>
          <pc:sldMk cId="3411853499" sldId="400"/>
        </pc:sldMkLst>
        <pc:spChg chg="mod">
          <ac:chgData name="Leila Scatena Raposo" userId="efd39fea-0d2b-4ae3-883f-65c40e95a1f8" providerId="ADAL" clId="{B9212994-3FF9-4DB5-A00D-931B974274EF}" dt="2023-05-16T09:29:40.672" v="388" actId="255"/>
          <ac:spMkLst>
            <pc:docMk/>
            <pc:sldMk cId="3411853499" sldId="400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30.750" v="387" actId="255"/>
        <pc:sldMkLst>
          <pc:docMk/>
          <pc:sldMk cId="902940933" sldId="401"/>
        </pc:sldMkLst>
        <pc:spChg chg="mod">
          <ac:chgData name="Leila Scatena Raposo" userId="efd39fea-0d2b-4ae3-883f-65c40e95a1f8" providerId="ADAL" clId="{B9212994-3FF9-4DB5-A00D-931B974274EF}" dt="2023-05-16T09:29:30.750" v="387" actId="255"/>
          <ac:spMkLst>
            <pc:docMk/>
            <pc:sldMk cId="902940933" sldId="401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23.648" v="386" actId="255"/>
        <pc:sldMkLst>
          <pc:docMk/>
          <pc:sldMk cId="4142283883" sldId="402"/>
        </pc:sldMkLst>
        <pc:spChg chg="mod">
          <ac:chgData name="Leila Scatena Raposo" userId="efd39fea-0d2b-4ae3-883f-65c40e95a1f8" providerId="ADAL" clId="{B9212994-3FF9-4DB5-A00D-931B974274EF}" dt="2023-05-16T09:29:23.648" v="386" actId="255"/>
          <ac:spMkLst>
            <pc:docMk/>
            <pc:sldMk cId="4142283883" sldId="402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15.575" v="385" actId="255"/>
        <pc:sldMkLst>
          <pc:docMk/>
          <pc:sldMk cId="1020234650" sldId="403"/>
        </pc:sldMkLst>
        <pc:spChg chg="mod">
          <ac:chgData name="Leila Scatena Raposo" userId="efd39fea-0d2b-4ae3-883f-65c40e95a1f8" providerId="ADAL" clId="{B9212994-3FF9-4DB5-A00D-931B974274EF}" dt="2023-05-16T09:29:15.575" v="385" actId="255"/>
          <ac:spMkLst>
            <pc:docMk/>
            <pc:sldMk cId="1020234650" sldId="403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08.372" v="384" actId="255"/>
        <pc:sldMkLst>
          <pc:docMk/>
          <pc:sldMk cId="2142749622" sldId="404"/>
        </pc:sldMkLst>
        <pc:spChg chg="mod">
          <ac:chgData name="Leila Scatena Raposo" userId="efd39fea-0d2b-4ae3-883f-65c40e95a1f8" providerId="ADAL" clId="{B9212994-3FF9-4DB5-A00D-931B974274EF}" dt="2023-05-16T09:29:08.372" v="384" actId="255"/>
          <ac:spMkLst>
            <pc:docMk/>
            <pc:sldMk cId="2142749622" sldId="404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8:59.286" v="383" actId="255"/>
        <pc:sldMkLst>
          <pc:docMk/>
          <pc:sldMk cId="3585074889" sldId="405"/>
        </pc:sldMkLst>
        <pc:spChg chg="mod">
          <ac:chgData name="Leila Scatena Raposo" userId="efd39fea-0d2b-4ae3-883f-65c40e95a1f8" providerId="ADAL" clId="{B9212994-3FF9-4DB5-A00D-931B974274EF}" dt="2023-05-16T09:28:59.286" v="383" actId="255"/>
          <ac:spMkLst>
            <pc:docMk/>
            <pc:sldMk cId="3585074889" sldId="405"/>
            <ac:spMk id="22" creationId="{6D3D3D32-CADC-F936-4DEF-A5C8EC554A78}"/>
          </ac:spMkLst>
        </pc:spChg>
      </pc:sldChg>
      <pc:sldChg chg="delSp modSp mod">
        <pc:chgData name="Leila Scatena Raposo" userId="efd39fea-0d2b-4ae3-883f-65c40e95a1f8" providerId="ADAL" clId="{B9212994-3FF9-4DB5-A00D-931B974274EF}" dt="2023-05-15T13:44:51.130" v="202" actId="14100"/>
        <pc:sldMkLst>
          <pc:docMk/>
          <pc:sldMk cId="2551661847" sldId="407"/>
        </pc:sldMkLst>
        <pc:spChg chg="mod">
          <ac:chgData name="Leila Scatena Raposo" userId="efd39fea-0d2b-4ae3-883f-65c40e95a1f8" providerId="ADAL" clId="{B9212994-3FF9-4DB5-A00D-931B974274EF}" dt="2023-05-15T13:44:51.130" v="202" actId="14100"/>
          <ac:spMkLst>
            <pc:docMk/>
            <pc:sldMk cId="2551661847" sldId="407"/>
            <ac:spMk id="16" creationId="{9F4EFDA7-133A-D0FE-AF0E-96D578912D86}"/>
          </ac:spMkLst>
        </pc:spChg>
        <pc:spChg chg="del mod">
          <ac:chgData name="Leila Scatena Raposo" userId="efd39fea-0d2b-4ae3-883f-65c40e95a1f8" providerId="ADAL" clId="{B9212994-3FF9-4DB5-A00D-931B974274EF}" dt="2023-05-15T13:43:25.550" v="192" actId="478"/>
          <ac:spMkLst>
            <pc:docMk/>
            <pc:sldMk cId="2551661847" sldId="407"/>
            <ac:spMk id="17" creationId="{EE0D06DC-57D8-A987-EAE1-81F8A136D945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45:50.805" v="1039" actId="478"/>
        <pc:sldMkLst>
          <pc:docMk/>
          <pc:sldMk cId="508706887" sldId="408"/>
        </pc:sldMkLst>
        <pc:spChg chg="add del mod">
          <ac:chgData name="Leila Scatena Raposo" userId="efd39fea-0d2b-4ae3-883f-65c40e95a1f8" providerId="ADAL" clId="{B9212994-3FF9-4DB5-A00D-931B974274EF}" dt="2023-05-19T10:45:50.805" v="1039" actId="478"/>
          <ac:spMkLst>
            <pc:docMk/>
            <pc:sldMk cId="508706887" sldId="408"/>
            <ac:spMk id="18" creationId="{A2260E21-DC9A-03E1-E313-9488180106FC}"/>
          </ac:spMkLst>
        </pc:spChg>
        <pc:spChg chg="add mod">
          <ac:chgData name="Leila Scatena Raposo" userId="efd39fea-0d2b-4ae3-883f-65c40e95a1f8" providerId="ADAL" clId="{B9212994-3FF9-4DB5-A00D-931B974274EF}" dt="2023-05-19T10:45:47.361" v="1038" actId="1076"/>
          <ac:spMkLst>
            <pc:docMk/>
            <pc:sldMk cId="508706887" sldId="408"/>
            <ac:spMk id="19" creationId="{55DD8493-95B7-F542-BA4D-3833A5CA53A2}"/>
          </ac:spMkLst>
        </pc:spChg>
        <pc:spChg chg="add mod">
          <ac:chgData name="Leila Scatena Raposo" userId="efd39fea-0d2b-4ae3-883f-65c40e95a1f8" providerId="ADAL" clId="{B9212994-3FF9-4DB5-A00D-931B974274EF}" dt="2023-05-19T10:44:52.417" v="1027" actId="1076"/>
          <ac:spMkLst>
            <pc:docMk/>
            <pc:sldMk cId="508706887" sldId="408"/>
            <ac:spMk id="20" creationId="{5AC64336-4AA4-5C3C-B94F-92025BB2CF25}"/>
          </ac:spMkLst>
        </pc:spChg>
        <pc:spChg chg="add mod">
          <ac:chgData name="Leila Scatena Raposo" userId="efd39fea-0d2b-4ae3-883f-65c40e95a1f8" providerId="ADAL" clId="{B9212994-3FF9-4DB5-A00D-931B974274EF}" dt="2023-05-19T10:44:21.407" v="1021" actId="1076"/>
          <ac:spMkLst>
            <pc:docMk/>
            <pc:sldMk cId="508706887" sldId="408"/>
            <ac:spMk id="21" creationId="{D8050A99-2D95-C04E-0E83-A132F6A62929}"/>
          </ac:spMkLst>
        </pc:spChg>
        <pc:spChg chg="add mod">
          <ac:chgData name="Leila Scatena Raposo" userId="efd39fea-0d2b-4ae3-883f-65c40e95a1f8" providerId="ADAL" clId="{B9212994-3FF9-4DB5-A00D-931B974274EF}" dt="2023-05-19T10:43:53.133" v="1015" actId="1076"/>
          <ac:spMkLst>
            <pc:docMk/>
            <pc:sldMk cId="508706887" sldId="408"/>
            <ac:spMk id="22" creationId="{4F560270-4BFE-9114-1368-040124BD328A}"/>
          </ac:spMkLst>
        </pc:spChg>
        <pc:spChg chg="add mod">
          <ac:chgData name="Leila Scatena Raposo" userId="efd39fea-0d2b-4ae3-883f-65c40e95a1f8" providerId="ADAL" clId="{B9212994-3FF9-4DB5-A00D-931B974274EF}" dt="2023-05-19T10:43:20.239" v="1009" actId="1076"/>
          <ac:spMkLst>
            <pc:docMk/>
            <pc:sldMk cId="508706887" sldId="408"/>
            <ac:spMk id="23" creationId="{4FD0BF51-32EF-0F9F-8D34-FC2E3500AA9E}"/>
          </ac:spMkLst>
        </pc:spChg>
        <pc:picChg chg="add mod">
          <ac:chgData name="Leila Scatena Raposo" userId="efd39fea-0d2b-4ae3-883f-65c40e95a1f8" providerId="ADAL" clId="{B9212994-3FF9-4DB5-A00D-931B974274EF}" dt="2023-05-19T10:42:53.463" v="1004" actId="1076"/>
          <ac:picMkLst>
            <pc:docMk/>
            <pc:sldMk cId="508706887" sldId="408"/>
            <ac:picMk id="25" creationId="{F7D31CBF-670C-8E4B-C48E-7D77352A87DB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53:43.912" v="557" actId="1076"/>
        <pc:sldMkLst>
          <pc:docMk/>
          <pc:sldMk cId="1676420097" sldId="409"/>
        </pc:sldMkLst>
        <pc:spChg chg="add mod">
          <ac:chgData name="Leila Scatena Raposo" userId="efd39fea-0d2b-4ae3-883f-65c40e95a1f8" providerId="ADAL" clId="{B9212994-3FF9-4DB5-A00D-931B974274EF}" dt="2023-05-18T19:53:43.912" v="557" actId="1076"/>
          <ac:spMkLst>
            <pc:docMk/>
            <pc:sldMk cId="1676420097" sldId="409"/>
            <ac:spMk id="4" creationId="{C271AB91-2A1D-84A5-68DF-E8F8205921E8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12:29.159" v="690" actId="1076"/>
        <pc:sldMkLst>
          <pc:docMk/>
          <pc:sldMk cId="2547203207" sldId="411"/>
        </pc:sldMkLst>
        <pc:spChg chg="add mod">
          <ac:chgData name="Leila Scatena Raposo" userId="efd39fea-0d2b-4ae3-883f-65c40e95a1f8" providerId="ADAL" clId="{B9212994-3FF9-4DB5-A00D-931B974274EF}" dt="2023-05-19T10:12:25.167" v="689" actId="1076"/>
          <ac:spMkLst>
            <pc:docMk/>
            <pc:sldMk cId="2547203207" sldId="411"/>
            <ac:spMk id="3" creationId="{56E37BEE-4025-FC23-EA7D-1A709B0F4340}"/>
          </ac:spMkLst>
        </pc:spChg>
        <pc:spChg chg="mod">
          <ac:chgData name="Leila Scatena Raposo" userId="efd39fea-0d2b-4ae3-883f-65c40e95a1f8" providerId="ADAL" clId="{B9212994-3FF9-4DB5-A00D-931B974274EF}" dt="2023-05-15T13:00:01.914" v="36" actId="790"/>
          <ac:spMkLst>
            <pc:docMk/>
            <pc:sldMk cId="2547203207" sldId="411"/>
            <ac:spMk id="8" creationId="{02DC5630-5D60-4C16-A27A-FFCBD4D98A4A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4" creationId="{F3CB2A60-4CB0-F35C-1309-50477BA9050B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5" creationId="{34A27BEA-6B92-EBED-711F-CE13139B71A6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6" creationId="{8329C845-9B7C-4129-1E4A-7481EE89FD85}"/>
          </ac:spMkLst>
        </pc:spChg>
        <pc:spChg chg="mod">
          <ac:chgData name="Leila Scatena Raposo" userId="efd39fea-0d2b-4ae3-883f-65c40e95a1f8" providerId="ADAL" clId="{B9212994-3FF9-4DB5-A00D-931B974274EF}" dt="2023-05-19T10:12:29.159" v="690" actId="1076"/>
          <ac:spMkLst>
            <pc:docMk/>
            <pc:sldMk cId="2547203207" sldId="411"/>
            <ac:spMk id="17" creationId="{5BFC065E-5E0A-929F-BA8A-AFF0F3EB0296}"/>
          </ac:spMkLst>
        </pc:sp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5" creationId="{ED03A412-E5BA-1396-8D3E-23AAE64DCEF1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6" creationId="{B18E8ED4-FAB2-7323-0FDC-DD991BE61170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7" creationId="{C995F971-C379-374F-C907-4EEB00D97EC2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13" creationId="{ABAAB462-922A-01A1-E393-E5C4006A6419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29:02.906" v="875" actId="1076"/>
        <pc:sldMkLst>
          <pc:docMk/>
          <pc:sldMk cId="3387631480" sldId="413"/>
        </pc:sldMkLst>
        <pc:spChg chg="add mod">
          <ac:chgData name="Leila Scatena Raposo" userId="efd39fea-0d2b-4ae3-883f-65c40e95a1f8" providerId="ADAL" clId="{B9212994-3FF9-4DB5-A00D-931B974274EF}" dt="2023-05-19T10:28:51.067" v="873" actId="1076"/>
          <ac:spMkLst>
            <pc:docMk/>
            <pc:sldMk cId="3387631480" sldId="413"/>
            <ac:spMk id="4" creationId="{D8D3C72D-4987-DC65-940B-EF20A7CFDD2F}"/>
          </ac:spMkLst>
        </pc:spChg>
        <pc:spChg chg="mod">
          <ac:chgData name="Leila Scatena Raposo" userId="efd39fea-0d2b-4ae3-883f-65c40e95a1f8" providerId="ADAL" clId="{B9212994-3FF9-4DB5-A00D-931B974274EF}" dt="2023-05-19T10:27:22.320" v="855" actId="1076"/>
          <ac:spMkLst>
            <pc:docMk/>
            <pc:sldMk cId="3387631480" sldId="413"/>
            <ac:spMk id="14" creationId="{F3CB2A60-4CB0-F35C-1309-50477BA9050B}"/>
          </ac:spMkLst>
        </pc:spChg>
        <pc:spChg chg="mod">
          <ac:chgData name="Leila Scatena Raposo" userId="efd39fea-0d2b-4ae3-883f-65c40e95a1f8" providerId="ADAL" clId="{B9212994-3FF9-4DB5-A00D-931B974274EF}" dt="2023-05-19T10:29:02.906" v="875" actId="1076"/>
          <ac:spMkLst>
            <pc:docMk/>
            <pc:sldMk cId="3387631480" sldId="413"/>
            <ac:spMk id="22" creationId="{27D91F8A-BC32-38F8-BB44-FB6822488739}"/>
          </ac:spMkLst>
        </pc:spChg>
        <pc:spChg chg="mod">
          <ac:chgData name="Leila Scatena Raposo" userId="efd39fea-0d2b-4ae3-883f-65c40e95a1f8" providerId="ADAL" clId="{B9212994-3FF9-4DB5-A00D-931B974274EF}" dt="2023-05-19T10:27:31.612" v="856" actId="1076"/>
          <ac:spMkLst>
            <pc:docMk/>
            <pc:sldMk cId="3387631480" sldId="413"/>
            <ac:spMk id="23" creationId="{C4BDB593-8EFB-1B0B-5B69-B337BDFD1876}"/>
          </ac:spMkLst>
        </pc:spChg>
        <pc:spChg chg="mod">
          <ac:chgData name="Leila Scatena Raposo" userId="efd39fea-0d2b-4ae3-883f-65c40e95a1f8" providerId="ADAL" clId="{B9212994-3FF9-4DB5-A00D-931B974274EF}" dt="2023-05-19T10:27:42.944" v="857" actId="1076"/>
          <ac:spMkLst>
            <pc:docMk/>
            <pc:sldMk cId="3387631480" sldId="413"/>
            <ac:spMk id="24" creationId="{5E2EA745-DC91-645E-BA98-DC2AAD1FBDE3}"/>
          </ac:spMkLst>
        </pc:spChg>
        <pc:picChg chg="mod">
          <ac:chgData name="Leila Scatena Raposo" userId="efd39fea-0d2b-4ae3-883f-65c40e95a1f8" providerId="ADAL" clId="{B9212994-3FF9-4DB5-A00D-931B974274EF}" dt="2023-05-19T10:27:22.320" v="855" actId="1076"/>
          <ac:picMkLst>
            <pc:docMk/>
            <pc:sldMk cId="3387631480" sldId="413"/>
            <ac:picMk id="3" creationId="{FA0DC1FE-672B-9165-3822-B57E426CB5C1}"/>
          </ac:picMkLst>
        </pc:picChg>
        <pc:picChg chg="mod">
          <ac:chgData name="Leila Scatena Raposo" userId="efd39fea-0d2b-4ae3-883f-65c40e95a1f8" providerId="ADAL" clId="{B9212994-3FF9-4DB5-A00D-931B974274EF}" dt="2023-05-19T10:27:31.612" v="856" actId="1076"/>
          <ac:picMkLst>
            <pc:docMk/>
            <pc:sldMk cId="3387631480" sldId="413"/>
            <ac:picMk id="11" creationId="{4949FBEA-3DBB-0A1B-C515-AD5F5A1CF0FC}"/>
          </ac:picMkLst>
        </pc:picChg>
        <pc:picChg chg="mod">
          <ac:chgData name="Leila Scatena Raposo" userId="efd39fea-0d2b-4ae3-883f-65c40e95a1f8" providerId="ADAL" clId="{B9212994-3FF9-4DB5-A00D-931B974274EF}" dt="2023-05-19T10:28:58.063" v="874" actId="1076"/>
          <ac:picMkLst>
            <pc:docMk/>
            <pc:sldMk cId="3387631480" sldId="413"/>
            <ac:picMk id="19" creationId="{395A8657-20EB-26A4-F1E5-44656B284317}"/>
          </ac:picMkLst>
        </pc:picChg>
        <pc:picChg chg="mod">
          <ac:chgData name="Leila Scatena Raposo" userId="efd39fea-0d2b-4ae3-883f-65c40e95a1f8" providerId="ADAL" clId="{B9212994-3FF9-4DB5-A00D-931B974274EF}" dt="2023-05-19T10:27:42.944" v="857" actId="1076"/>
          <ac:picMkLst>
            <pc:docMk/>
            <pc:sldMk cId="3387631480" sldId="413"/>
            <ac:picMk id="21" creationId="{81A07C78-0744-D87E-5131-D7415C9BF6F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3AB19-F39D-1F44-BAF2-6DEBDCB3E114}" type="doc">
      <dgm:prSet loTypeId="urn:microsoft.com/office/officeart/2005/8/layout/vList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EDA1DC8-7E5B-164B-A2AB-A2033355013A}">
      <dgm:prSet/>
      <dgm:spPr/>
      <dgm:t>
        <a:bodyPr/>
        <a:lstStyle/>
        <a:p>
          <a:r>
            <a:rPr lang="pt-BR" b="1" i="0" dirty="0"/>
            <a:t>IN</a:t>
          </a:r>
          <a:endParaRPr lang="pt-BR" i="0" dirty="0"/>
        </a:p>
      </dgm:t>
    </dgm:pt>
    <dgm:pt modelId="{0344D36D-27BE-0D4A-A753-0322B823743F}" type="parTrans" cxnId="{6B3457E6-E1D3-E74E-A4BE-67ECD68F8349}">
      <dgm:prSet/>
      <dgm:spPr/>
      <dgm:t>
        <a:bodyPr/>
        <a:lstStyle/>
        <a:p>
          <a:endParaRPr lang="pt-BR"/>
        </a:p>
      </dgm:t>
    </dgm:pt>
    <dgm:pt modelId="{9B34548B-8427-4648-B4DD-D158216A9DC9}" type="sibTrans" cxnId="{6B3457E6-E1D3-E74E-A4BE-67ECD68F8349}">
      <dgm:prSet/>
      <dgm:spPr/>
      <dgm:t>
        <a:bodyPr/>
        <a:lstStyle/>
        <a:p>
          <a:endParaRPr lang="pt-BR"/>
        </a:p>
      </dgm:t>
    </dgm:pt>
    <dgm:pt modelId="{8842BD64-FA85-E940-87E9-91CDDCBF01B5}">
      <dgm:prSet/>
      <dgm:spPr/>
      <dgm:t>
        <a:bodyPr/>
        <a:lstStyle/>
        <a:p>
          <a:r>
            <a:rPr lang="pt-BR" b="1" i="0" dirty="0"/>
            <a:t>ON</a:t>
          </a:r>
          <a:endParaRPr lang="pt-BR" i="0" dirty="0"/>
        </a:p>
      </dgm:t>
    </dgm:pt>
    <dgm:pt modelId="{79D3A0FC-1C1F-E447-B9B2-60BDCC8CCC5F}" type="parTrans" cxnId="{D335692D-E1C0-E54D-8487-137069A53279}">
      <dgm:prSet/>
      <dgm:spPr/>
      <dgm:t>
        <a:bodyPr/>
        <a:lstStyle/>
        <a:p>
          <a:endParaRPr lang="pt-BR"/>
        </a:p>
      </dgm:t>
    </dgm:pt>
    <dgm:pt modelId="{FE98B8E5-892D-A149-A097-7B7BF3F7EAA6}" type="sibTrans" cxnId="{D335692D-E1C0-E54D-8487-137069A53279}">
      <dgm:prSet/>
      <dgm:spPr/>
      <dgm:t>
        <a:bodyPr/>
        <a:lstStyle/>
        <a:p>
          <a:endParaRPr lang="pt-BR"/>
        </a:p>
      </dgm:t>
    </dgm:pt>
    <dgm:pt modelId="{CAA6F751-9CAE-0B43-A924-0BD47CB95A84}">
      <dgm:prSet/>
      <dgm:spPr/>
      <dgm:t>
        <a:bodyPr/>
        <a:lstStyle/>
        <a:p>
          <a:r>
            <a:rPr lang="pt-BR" b="1" i="0" dirty="0"/>
            <a:t>AT</a:t>
          </a:r>
          <a:endParaRPr lang="pt-BR" i="0" dirty="0"/>
        </a:p>
      </dgm:t>
    </dgm:pt>
    <dgm:pt modelId="{55886141-A571-0640-AD21-8421F464271D}" type="parTrans" cxnId="{6399E1C9-D6C1-6146-8F2A-487898D39FED}">
      <dgm:prSet/>
      <dgm:spPr/>
      <dgm:t>
        <a:bodyPr/>
        <a:lstStyle/>
        <a:p>
          <a:endParaRPr lang="pt-BR"/>
        </a:p>
      </dgm:t>
    </dgm:pt>
    <dgm:pt modelId="{233DE465-6F99-C04D-B23F-55751F53934E}" type="sibTrans" cxnId="{6399E1C9-D6C1-6146-8F2A-487898D39FED}">
      <dgm:prSet/>
      <dgm:spPr/>
      <dgm:t>
        <a:bodyPr/>
        <a:lstStyle/>
        <a:p>
          <a:endParaRPr lang="pt-BR"/>
        </a:p>
      </dgm:t>
    </dgm:pt>
    <dgm:pt modelId="{2D4B3A69-BF96-D84E-BCA0-2BC0B57802E9}">
      <dgm:prSet/>
      <dgm:spPr/>
      <dgm:t>
        <a:bodyPr/>
        <a:lstStyle/>
        <a:p>
          <a:r>
            <a:rPr lang="en-US" b="1" i="0" noProof="0" dirty="0"/>
            <a:t>years (</a:t>
          </a:r>
          <a:r>
            <a:rPr lang="en-US" b="1" i="1" noProof="0" dirty="0"/>
            <a:t>1937, 2020</a:t>
          </a:r>
          <a:r>
            <a:rPr lang="en-US" b="1" i="0" noProof="0" dirty="0"/>
            <a:t>)</a:t>
          </a:r>
        </a:p>
      </dgm:t>
    </dgm:pt>
    <dgm:pt modelId="{47A9230F-E9CF-1547-AA2A-992AE21300EA}" type="parTrans" cxnId="{98F940D2-B8EE-AD4A-98F6-B2D7C19C158F}">
      <dgm:prSet/>
      <dgm:spPr/>
      <dgm:t>
        <a:bodyPr/>
        <a:lstStyle/>
        <a:p>
          <a:endParaRPr lang="pt-BR"/>
        </a:p>
      </dgm:t>
    </dgm:pt>
    <dgm:pt modelId="{3D008B52-517A-A244-8B81-CEFC19B3A498}" type="sibTrans" cxnId="{98F940D2-B8EE-AD4A-98F6-B2D7C19C158F}">
      <dgm:prSet/>
      <dgm:spPr/>
      <dgm:t>
        <a:bodyPr/>
        <a:lstStyle/>
        <a:p>
          <a:endParaRPr lang="pt-BR"/>
        </a:p>
      </dgm:t>
    </dgm:pt>
    <dgm:pt modelId="{4667E76A-44CD-7348-9ABF-16D27E377F68}">
      <dgm:prSet/>
      <dgm:spPr/>
      <dgm:t>
        <a:bodyPr/>
        <a:lstStyle/>
        <a:p>
          <a:r>
            <a:rPr lang="pt-BR" b="1" i="0" dirty="0"/>
            <a:t>dates (</a:t>
          </a:r>
          <a:r>
            <a:rPr lang="pt-BR" b="1" i="1" dirty="0"/>
            <a:t>May 3, my birthday</a:t>
          </a:r>
          <a:r>
            <a:rPr lang="pt-BR" b="1" i="0" dirty="0"/>
            <a:t>)</a:t>
          </a:r>
        </a:p>
      </dgm:t>
    </dgm:pt>
    <dgm:pt modelId="{5A376DA6-B26E-DD45-8CBE-57AE5B69E689}" type="parTrans" cxnId="{56F04480-68FB-0140-9901-89D808352D17}">
      <dgm:prSet/>
      <dgm:spPr/>
      <dgm:t>
        <a:bodyPr/>
        <a:lstStyle/>
        <a:p>
          <a:endParaRPr lang="pt-BR"/>
        </a:p>
      </dgm:t>
    </dgm:pt>
    <dgm:pt modelId="{DEA4FDDE-0A4E-4545-A5A2-E6249DA856DB}" type="sibTrans" cxnId="{56F04480-68FB-0140-9901-89D808352D17}">
      <dgm:prSet/>
      <dgm:spPr/>
      <dgm:t>
        <a:bodyPr/>
        <a:lstStyle/>
        <a:p>
          <a:endParaRPr lang="pt-BR"/>
        </a:p>
      </dgm:t>
    </dgm:pt>
    <dgm:pt modelId="{60E1F287-5A24-BA4C-AD8A-9232B1AFD4F0}">
      <dgm:prSet/>
      <dgm:spPr/>
      <dgm:t>
        <a:bodyPr/>
        <a:lstStyle/>
        <a:p>
          <a:r>
            <a:rPr lang="pt-BR" b="1" i="0" dirty="0"/>
            <a:t>ages (</a:t>
          </a:r>
          <a:r>
            <a:rPr lang="pt-BR" b="1" i="1" dirty="0"/>
            <a:t>12, eighteen</a:t>
          </a:r>
          <a:r>
            <a:rPr lang="pt-BR" b="1" i="0" dirty="0"/>
            <a:t>)</a:t>
          </a:r>
        </a:p>
      </dgm:t>
    </dgm:pt>
    <dgm:pt modelId="{363347D2-D09F-F042-A866-71B66E3941D0}" type="parTrans" cxnId="{B1E2F264-9B73-AC4A-A0B2-6E85184DA56A}">
      <dgm:prSet/>
      <dgm:spPr/>
      <dgm:t>
        <a:bodyPr/>
        <a:lstStyle/>
        <a:p>
          <a:endParaRPr lang="pt-BR"/>
        </a:p>
      </dgm:t>
    </dgm:pt>
    <dgm:pt modelId="{00C2316C-9CE0-4448-BAC3-A48BF9893DC7}" type="sibTrans" cxnId="{B1E2F264-9B73-AC4A-A0B2-6E85184DA56A}">
      <dgm:prSet/>
      <dgm:spPr/>
      <dgm:t>
        <a:bodyPr/>
        <a:lstStyle/>
        <a:p>
          <a:endParaRPr lang="pt-BR"/>
        </a:p>
      </dgm:t>
    </dgm:pt>
    <dgm:pt modelId="{788DAA0C-A7AC-1641-812F-62A45A04B89F}">
      <dgm:prSet/>
      <dgm:spPr/>
      <dgm:t>
        <a:bodyPr/>
        <a:lstStyle/>
        <a:p>
          <a:r>
            <a:rPr lang="pt-BR" b="1" i="0" dirty="0"/>
            <a:t>a specific time (</a:t>
          </a:r>
          <a:r>
            <a:rPr lang="pt-BR" b="1" i="1" dirty="0"/>
            <a:t>10 a.m., 3 o’clock</a:t>
          </a:r>
          <a:r>
            <a:rPr lang="pt-BR" b="1" i="0" dirty="0"/>
            <a:t>)</a:t>
          </a:r>
        </a:p>
      </dgm:t>
    </dgm:pt>
    <dgm:pt modelId="{BD0F7FA6-BE72-E34A-B069-A3D6D8E594FA}" type="parTrans" cxnId="{31CCFB60-817A-D64C-9134-A0F820D463E0}">
      <dgm:prSet/>
      <dgm:spPr/>
      <dgm:t>
        <a:bodyPr/>
        <a:lstStyle/>
        <a:p>
          <a:endParaRPr lang="pt-BR"/>
        </a:p>
      </dgm:t>
    </dgm:pt>
    <dgm:pt modelId="{4E69CA0A-A809-4044-87C6-3DD9C4D9464E}" type="sibTrans" cxnId="{31CCFB60-817A-D64C-9134-A0F820D463E0}">
      <dgm:prSet/>
      <dgm:spPr/>
      <dgm:t>
        <a:bodyPr/>
        <a:lstStyle/>
        <a:p>
          <a:endParaRPr lang="pt-BR"/>
        </a:p>
      </dgm:t>
    </dgm:pt>
    <dgm:pt modelId="{3A3FA1A1-6522-7A44-A0DE-78B8F723B4F4}">
      <dgm:prSet/>
      <dgm:spPr/>
      <dgm:t>
        <a:bodyPr/>
        <a:lstStyle/>
        <a:p>
          <a:r>
            <a:rPr lang="pt-BR" b="1" i="0" dirty="0"/>
            <a:t>days (</a:t>
          </a:r>
          <a:r>
            <a:rPr lang="pt-BR" b="1" i="1" dirty="0"/>
            <a:t>Sunday, Tuesdays</a:t>
          </a:r>
          <a:r>
            <a:rPr lang="pt-BR" b="1" i="0" dirty="0"/>
            <a:t>)</a:t>
          </a:r>
        </a:p>
      </dgm:t>
    </dgm:pt>
    <dgm:pt modelId="{72F19717-2E71-E54B-B5F9-EFD700AFBEE7}" type="parTrans" cxnId="{D654A9E3-465A-854F-8BAD-81D3C4BE7002}">
      <dgm:prSet/>
      <dgm:spPr/>
      <dgm:t>
        <a:bodyPr/>
        <a:lstStyle/>
        <a:p>
          <a:endParaRPr lang="pt-BR"/>
        </a:p>
      </dgm:t>
    </dgm:pt>
    <dgm:pt modelId="{693709A3-7332-3B4C-BB9E-2D5A3ADA0E5F}" type="sibTrans" cxnId="{D654A9E3-465A-854F-8BAD-81D3C4BE7002}">
      <dgm:prSet/>
      <dgm:spPr/>
      <dgm:t>
        <a:bodyPr/>
        <a:lstStyle/>
        <a:p>
          <a:endParaRPr lang="pt-BR"/>
        </a:p>
      </dgm:t>
    </dgm:pt>
    <dgm:pt modelId="{10550D99-8713-814C-8F09-3C8768C9263A}">
      <dgm:prSet/>
      <dgm:spPr/>
      <dgm:t>
        <a:bodyPr/>
        <a:lstStyle/>
        <a:p>
          <a:r>
            <a:rPr lang="en-US" b="1" i="0" noProof="0" dirty="0"/>
            <a:t>months (</a:t>
          </a:r>
          <a:r>
            <a:rPr lang="en-US" b="1" i="1" noProof="0" dirty="0"/>
            <a:t>May, December</a:t>
          </a:r>
          <a:r>
            <a:rPr lang="en-US" b="1" i="0" noProof="0" dirty="0"/>
            <a:t>)</a:t>
          </a:r>
        </a:p>
      </dgm:t>
    </dgm:pt>
    <dgm:pt modelId="{975B3D23-F410-E444-BED0-6A13C6E9FF23}" type="parTrans" cxnId="{7AB86B63-E798-E943-BBB8-E8AEA4DE214E}">
      <dgm:prSet/>
      <dgm:spPr/>
      <dgm:t>
        <a:bodyPr/>
        <a:lstStyle/>
        <a:p>
          <a:endParaRPr lang="pt-BR"/>
        </a:p>
      </dgm:t>
    </dgm:pt>
    <dgm:pt modelId="{A8C9239A-B3A7-E14B-8CA8-1D2A29E6ADCD}" type="sibTrans" cxnId="{7AB86B63-E798-E943-BBB8-E8AEA4DE214E}">
      <dgm:prSet/>
      <dgm:spPr/>
      <dgm:t>
        <a:bodyPr/>
        <a:lstStyle/>
        <a:p>
          <a:endParaRPr lang="pt-BR"/>
        </a:p>
      </dgm:t>
    </dgm:pt>
    <dgm:pt modelId="{70E1C5CD-2726-3A4A-8466-B778D140DFE6}">
      <dgm:prSet/>
      <dgm:spPr/>
      <dgm:t>
        <a:bodyPr/>
        <a:lstStyle/>
        <a:p>
          <a:r>
            <a:rPr lang="en-US" b="1" i="0" noProof="0" dirty="0"/>
            <a:t>centuries (</a:t>
          </a:r>
          <a:r>
            <a:rPr lang="en-US" b="1" i="1" noProof="0" dirty="0"/>
            <a:t>the XIX century, last century</a:t>
          </a:r>
          <a:r>
            <a:rPr lang="en-US" b="1" i="0" noProof="0" dirty="0"/>
            <a:t>)</a:t>
          </a:r>
        </a:p>
      </dgm:t>
    </dgm:pt>
    <dgm:pt modelId="{B6F486F7-8867-B144-B9FB-75B10EDE2E15}" type="parTrans" cxnId="{EB189868-63E6-D747-AA40-43555276E0BC}">
      <dgm:prSet/>
      <dgm:spPr/>
      <dgm:t>
        <a:bodyPr/>
        <a:lstStyle/>
        <a:p>
          <a:endParaRPr lang="pt-BR"/>
        </a:p>
      </dgm:t>
    </dgm:pt>
    <dgm:pt modelId="{9A49504E-FDFD-924F-9D44-2329C629AFA3}" type="sibTrans" cxnId="{EB189868-63E6-D747-AA40-43555276E0BC}">
      <dgm:prSet/>
      <dgm:spPr/>
      <dgm:t>
        <a:bodyPr/>
        <a:lstStyle/>
        <a:p>
          <a:endParaRPr lang="pt-BR"/>
        </a:p>
      </dgm:t>
    </dgm:pt>
    <dgm:pt modelId="{A320BAE8-CCDB-6442-8309-49D2CE0DE44B}">
      <dgm:prSet/>
      <dgm:spPr/>
      <dgm:t>
        <a:bodyPr/>
        <a:lstStyle/>
        <a:p>
          <a:r>
            <a:rPr lang="en-US" b="1" i="0" noProof="0" dirty="0"/>
            <a:t>seasons (</a:t>
          </a:r>
          <a:r>
            <a:rPr lang="en-US" b="1" i="1" noProof="0" dirty="0"/>
            <a:t>summer, winter</a:t>
          </a:r>
          <a:r>
            <a:rPr lang="en-US" b="1" i="0" noProof="0" dirty="0"/>
            <a:t>)</a:t>
          </a:r>
        </a:p>
      </dgm:t>
    </dgm:pt>
    <dgm:pt modelId="{CD49491F-35F2-6649-90F2-2D08B19EB378}" type="parTrans" cxnId="{E2485128-BCD6-5847-9BFE-D61E13B73DCA}">
      <dgm:prSet/>
      <dgm:spPr/>
      <dgm:t>
        <a:bodyPr/>
        <a:lstStyle/>
        <a:p>
          <a:endParaRPr lang="pt-BR"/>
        </a:p>
      </dgm:t>
    </dgm:pt>
    <dgm:pt modelId="{12225CFE-4A96-7243-840A-FCB2907966EF}" type="sibTrans" cxnId="{E2485128-BCD6-5847-9BFE-D61E13B73DCA}">
      <dgm:prSet/>
      <dgm:spPr/>
      <dgm:t>
        <a:bodyPr/>
        <a:lstStyle/>
        <a:p>
          <a:endParaRPr lang="pt-BR"/>
        </a:p>
      </dgm:t>
    </dgm:pt>
    <dgm:pt modelId="{539DA738-9237-024A-949D-6DBEA76E3EDA}">
      <dgm:prSet/>
      <dgm:spPr/>
      <dgm:t>
        <a:bodyPr/>
        <a:lstStyle/>
        <a:p>
          <a:r>
            <a:rPr lang="en-US" b="1" i="0" noProof="0" dirty="0"/>
            <a:t>long periods (</a:t>
          </a:r>
          <a:r>
            <a:rPr lang="en-US" b="1" i="1" noProof="0" dirty="0"/>
            <a:t>the past, the future</a:t>
          </a:r>
          <a:r>
            <a:rPr lang="en-US" b="1" i="0" noProof="0" dirty="0"/>
            <a:t>)</a:t>
          </a:r>
        </a:p>
      </dgm:t>
    </dgm:pt>
    <dgm:pt modelId="{7EF3FC15-BA32-ED4A-AFD3-AC2956DC8D74}" type="parTrans" cxnId="{75D99DA4-A876-D643-B495-329054DCB463}">
      <dgm:prSet/>
      <dgm:spPr/>
      <dgm:t>
        <a:bodyPr/>
        <a:lstStyle/>
        <a:p>
          <a:endParaRPr lang="pt-BR"/>
        </a:p>
      </dgm:t>
    </dgm:pt>
    <dgm:pt modelId="{74FDA496-8DCF-5D4C-9D88-9BF042221CBC}" type="sibTrans" cxnId="{75D99DA4-A876-D643-B495-329054DCB463}">
      <dgm:prSet/>
      <dgm:spPr/>
      <dgm:t>
        <a:bodyPr/>
        <a:lstStyle/>
        <a:p>
          <a:endParaRPr lang="pt-BR"/>
        </a:p>
      </dgm:t>
    </dgm:pt>
    <dgm:pt modelId="{426758A8-6C45-F84E-A023-F42C3CC8ABFC}" type="pres">
      <dgm:prSet presAssocID="{DC73AB19-F39D-1F44-BAF2-6DEBDCB3E114}" presName="Name0" presStyleCnt="0">
        <dgm:presLayoutVars>
          <dgm:dir/>
          <dgm:animLvl val="lvl"/>
          <dgm:resizeHandles val="exact"/>
        </dgm:presLayoutVars>
      </dgm:prSet>
      <dgm:spPr/>
    </dgm:pt>
    <dgm:pt modelId="{B3CD0606-8117-774B-9A05-6BDC92B7CE7A}" type="pres">
      <dgm:prSet presAssocID="{AEDA1DC8-7E5B-164B-A2AB-A2033355013A}" presName="linNode" presStyleCnt="0"/>
      <dgm:spPr/>
    </dgm:pt>
    <dgm:pt modelId="{F792A506-495D-FF41-B9A2-7D72A287CF41}" type="pres">
      <dgm:prSet presAssocID="{AEDA1DC8-7E5B-164B-A2AB-A2033355013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EDAF8DC-8AB5-7249-94D8-47A38AAB923B}" type="pres">
      <dgm:prSet presAssocID="{AEDA1DC8-7E5B-164B-A2AB-A2033355013A}" presName="descendantText" presStyleLbl="alignAccFollowNode1" presStyleIdx="0" presStyleCnt="3">
        <dgm:presLayoutVars>
          <dgm:bulletEnabled val="1"/>
        </dgm:presLayoutVars>
      </dgm:prSet>
      <dgm:spPr/>
    </dgm:pt>
    <dgm:pt modelId="{39B5E551-ECD9-3348-94FA-6AB156AD51F0}" type="pres">
      <dgm:prSet presAssocID="{9B34548B-8427-4648-B4DD-D158216A9DC9}" presName="sp" presStyleCnt="0"/>
      <dgm:spPr/>
    </dgm:pt>
    <dgm:pt modelId="{2181B56C-E861-0A4C-9A11-3F451AA65BCA}" type="pres">
      <dgm:prSet presAssocID="{8842BD64-FA85-E940-87E9-91CDDCBF01B5}" presName="linNode" presStyleCnt="0"/>
      <dgm:spPr/>
    </dgm:pt>
    <dgm:pt modelId="{7E12625C-0170-CC44-A5C2-8E32F902590D}" type="pres">
      <dgm:prSet presAssocID="{8842BD64-FA85-E940-87E9-91CDDCBF01B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B22A342-B738-AC46-8FF7-2C63942AD017}" type="pres">
      <dgm:prSet presAssocID="{8842BD64-FA85-E940-87E9-91CDDCBF01B5}" presName="descendantText" presStyleLbl="alignAccFollowNode1" presStyleIdx="1" presStyleCnt="3">
        <dgm:presLayoutVars>
          <dgm:bulletEnabled val="1"/>
        </dgm:presLayoutVars>
      </dgm:prSet>
      <dgm:spPr/>
    </dgm:pt>
    <dgm:pt modelId="{CC27F79C-4F0A-934A-BF88-77B127913787}" type="pres">
      <dgm:prSet presAssocID="{FE98B8E5-892D-A149-A097-7B7BF3F7EAA6}" presName="sp" presStyleCnt="0"/>
      <dgm:spPr/>
    </dgm:pt>
    <dgm:pt modelId="{88F47577-72E1-CA44-8E80-69C0260EEC7A}" type="pres">
      <dgm:prSet presAssocID="{CAA6F751-9CAE-0B43-A924-0BD47CB95A84}" presName="linNode" presStyleCnt="0"/>
      <dgm:spPr/>
    </dgm:pt>
    <dgm:pt modelId="{046985A1-112D-F248-BB4D-C1B46EAC541B}" type="pres">
      <dgm:prSet presAssocID="{CAA6F751-9CAE-0B43-A924-0BD47CB95A8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9215DD1-876D-C344-A660-1646C755D479}" type="pres">
      <dgm:prSet presAssocID="{CAA6F751-9CAE-0B43-A924-0BD47CB95A8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66A2D0C-8E89-6E45-BDAD-EF1AF7924BB4}" type="presOf" srcId="{AEDA1DC8-7E5B-164B-A2AB-A2033355013A}" destId="{F792A506-495D-FF41-B9A2-7D72A287CF41}" srcOrd="0" destOrd="0" presId="urn:microsoft.com/office/officeart/2005/8/layout/vList5"/>
    <dgm:cxn modelId="{6E04B20D-1C86-6C48-ADEF-186424535DCD}" type="presOf" srcId="{10550D99-8713-814C-8F09-3C8768C9263A}" destId="{3EDAF8DC-8AB5-7249-94D8-47A38AAB923B}" srcOrd="0" destOrd="1" presId="urn:microsoft.com/office/officeart/2005/8/layout/vList5"/>
    <dgm:cxn modelId="{B5C16E1F-A476-CD4E-A8B3-EF6D159846D5}" type="presOf" srcId="{788DAA0C-A7AC-1641-812F-62A45A04B89F}" destId="{19215DD1-876D-C344-A660-1646C755D479}" srcOrd="0" destOrd="1" presId="urn:microsoft.com/office/officeart/2005/8/layout/vList5"/>
    <dgm:cxn modelId="{E2485128-BCD6-5847-9BFE-D61E13B73DCA}" srcId="{AEDA1DC8-7E5B-164B-A2AB-A2033355013A}" destId="{A320BAE8-CCDB-6442-8309-49D2CE0DE44B}" srcOrd="3" destOrd="0" parTransId="{CD49491F-35F2-6649-90F2-2D08B19EB378}" sibTransId="{12225CFE-4A96-7243-840A-FCB2907966EF}"/>
    <dgm:cxn modelId="{668A222A-EDAF-C443-8F40-E687CF5A13EE}" type="presOf" srcId="{60E1F287-5A24-BA4C-AD8A-9232B1AFD4F0}" destId="{19215DD1-876D-C344-A660-1646C755D479}" srcOrd="0" destOrd="0" presId="urn:microsoft.com/office/officeart/2005/8/layout/vList5"/>
    <dgm:cxn modelId="{6B00DD2C-4895-6B46-88A6-8BF8C4DA404F}" type="presOf" srcId="{8842BD64-FA85-E940-87E9-91CDDCBF01B5}" destId="{7E12625C-0170-CC44-A5C2-8E32F902590D}" srcOrd="0" destOrd="0" presId="urn:microsoft.com/office/officeart/2005/8/layout/vList5"/>
    <dgm:cxn modelId="{D335692D-E1C0-E54D-8487-137069A53279}" srcId="{DC73AB19-F39D-1F44-BAF2-6DEBDCB3E114}" destId="{8842BD64-FA85-E940-87E9-91CDDCBF01B5}" srcOrd="1" destOrd="0" parTransId="{79D3A0FC-1C1F-E447-B9B2-60BDCC8CCC5F}" sibTransId="{FE98B8E5-892D-A149-A097-7B7BF3F7EAA6}"/>
    <dgm:cxn modelId="{83684F44-C83B-CB40-A12B-062D45C09824}" type="presOf" srcId="{A320BAE8-CCDB-6442-8309-49D2CE0DE44B}" destId="{3EDAF8DC-8AB5-7249-94D8-47A38AAB923B}" srcOrd="0" destOrd="3" presId="urn:microsoft.com/office/officeart/2005/8/layout/vList5"/>
    <dgm:cxn modelId="{31CCFB60-817A-D64C-9134-A0F820D463E0}" srcId="{CAA6F751-9CAE-0B43-A924-0BD47CB95A84}" destId="{788DAA0C-A7AC-1641-812F-62A45A04B89F}" srcOrd="1" destOrd="0" parTransId="{BD0F7FA6-BE72-E34A-B069-A3D6D8E594FA}" sibTransId="{4E69CA0A-A809-4044-87C6-3DD9C4D9464E}"/>
    <dgm:cxn modelId="{C6426961-73DC-314A-9E96-B0B7E9466D85}" type="presOf" srcId="{3A3FA1A1-6522-7A44-A0DE-78B8F723B4F4}" destId="{8B22A342-B738-AC46-8FF7-2C63942AD017}" srcOrd="0" destOrd="1" presId="urn:microsoft.com/office/officeart/2005/8/layout/vList5"/>
    <dgm:cxn modelId="{DE336762-405E-184F-AF57-FAD71EA4EB79}" type="presOf" srcId="{2D4B3A69-BF96-D84E-BCA0-2BC0B57802E9}" destId="{3EDAF8DC-8AB5-7249-94D8-47A38AAB923B}" srcOrd="0" destOrd="0" presId="urn:microsoft.com/office/officeart/2005/8/layout/vList5"/>
    <dgm:cxn modelId="{7AB86B63-E798-E943-BBB8-E8AEA4DE214E}" srcId="{AEDA1DC8-7E5B-164B-A2AB-A2033355013A}" destId="{10550D99-8713-814C-8F09-3C8768C9263A}" srcOrd="1" destOrd="0" parTransId="{975B3D23-F410-E444-BED0-6A13C6E9FF23}" sibTransId="{A8C9239A-B3A7-E14B-8CA8-1D2A29E6ADCD}"/>
    <dgm:cxn modelId="{B1E2F264-9B73-AC4A-A0B2-6E85184DA56A}" srcId="{CAA6F751-9CAE-0B43-A924-0BD47CB95A84}" destId="{60E1F287-5A24-BA4C-AD8A-9232B1AFD4F0}" srcOrd="0" destOrd="0" parTransId="{363347D2-D09F-F042-A866-71B66E3941D0}" sibTransId="{00C2316C-9CE0-4448-BAC3-A48BF9893DC7}"/>
    <dgm:cxn modelId="{EB189868-63E6-D747-AA40-43555276E0BC}" srcId="{AEDA1DC8-7E5B-164B-A2AB-A2033355013A}" destId="{70E1C5CD-2726-3A4A-8466-B778D140DFE6}" srcOrd="2" destOrd="0" parTransId="{B6F486F7-8867-B144-B9FB-75B10EDE2E15}" sibTransId="{9A49504E-FDFD-924F-9D44-2329C629AFA3}"/>
    <dgm:cxn modelId="{56F04480-68FB-0140-9901-89D808352D17}" srcId="{8842BD64-FA85-E940-87E9-91CDDCBF01B5}" destId="{4667E76A-44CD-7348-9ABF-16D27E377F68}" srcOrd="0" destOrd="0" parTransId="{5A376DA6-B26E-DD45-8CBE-57AE5B69E689}" sibTransId="{DEA4FDDE-0A4E-4545-A5A2-E6249DA856DB}"/>
    <dgm:cxn modelId="{0AC2E287-1795-C04F-8023-E515DEEB6965}" type="presOf" srcId="{4667E76A-44CD-7348-9ABF-16D27E377F68}" destId="{8B22A342-B738-AC46-8FF7-2C63942AD017}" srcOrd="0" destOrd="0" presId="urn:microsoft.com/office/officeart/2005/8/layout/vList5"/>
    <dgm:cxn modelId="{75D99DA4-A876-D643-B495-329054DCB463}" srcId="{AEDA1DC8-7E5B-164B-A2AB-A2033355013A}" destId="{539DA738-9237-024A-949D-6DBEA76E3EDA}" srcOrd="4" destOrd="0" parTransId="{7EF3FC15-BA32-ED4A-AFD3-AC2956DC8D74}" sibTransId="{74FDA496-8DCF-5D4C-9D88-9BF042221CBC}"/>
    <dgm:cxn modelId="{6399E1C9-D6C1-6146-8F2A-487898D39FED}" srcId="{DC73AB19-F39D-1F44-BAF2-6DEBDCB3E114}" destId="{CAA6F751-9CAE-0B43-A924-0BD47CB95A84}" srcOrd="2" destOrd="0" parTransId="{55886141-A571-0640-AD21-8421F464271D}" sibTransId="{233DE465-6F99-C04D-B23F-55751F53934E}"/>
    <dgm:cxn modelId="{D8FC2DCC-D8A4-FF46-A508-C53D70105268}" type="presOf" srcId="{70E1C5CD-2726-3A4A-8466-B778D140DFE6}" destId="{3EDAF8DC-8AB5-7249-94D8-47A38AAB923B}" srcOrd="0" destOrd="2" presId="urn:microsoft.com/office/officeart/2005/8/layout/vList5"/>
    <dgm:cxn modelId="{BBB2E1CE-F26D-9144-9A24-9B3A846426B5}" type="presOf" srcId="{CAA6F751-9CAE-0B43-A924-0BD47CB95A84}" destId="{046985A1-112D-F248-BB4D-C1B46EAC541B}" srcOrd="0" destOrd="0" presId="urn:microsoft.com/office/officeart/2005/8/layout/vList5"/>
    <dgm:cxn modelId="{98F940D2-B8EE-AD4A-98F6-B2D7C19C158F}" srcId="{AEDA1DC8-7E5B-164B-A2AB-A2033355013A}" destId="{2D4B3A69-BF96-D84E-BCA0-2BC0B57802E9}" srcOrd="0" destOrd="0" parTransId="{47A9230F-E9CF-1547-AA2A-992AE21300EA}" sibTransId="{3D008B52-517A-A244-8B81-CEFC19B3A498}"/>
    <dgm:cxn modelId="{7F25C2D8-E185-4741-8451-59719AD72140}" type="presOf" srcId="{DC73AB19-F39D-1F44-BAF2-6DEBDCB3E114}" destId="{426758A8-6C45-F84E-A023-F42C3CC8ABFC}" srcOrd="0" destOrd="0" presId="urn:microsoft.com/office/officeart/2005/8/layout/vList5"/>
    <dgm:cxn modelId="{102EB1DB-B385-1A4B-9774-3CFB3BC43A42}" type="presOf" srcId="{539DA738-9237-024A-949D-6DBEA76E3EDA}" destId="{3EDAF8DC-8AB5-7249-94D8-47A38AAB923B}" srcOrd="0" destOrd="4" presId="urn:microsoft.com/office/officeart/2005/8/layout/vList5"/>
    <dgm:cxn modelId="{D654A9E3-465A-854F-8BAD-81D3C4BE7002}" srcId="{8842BD64-FA85-E940-87E9-91CDDCBF01B5}" destId="{3A3FA1A1-6522-7A44-A0DE-78B8F723B4F4}" srcOrd="1" destOrd="0" parTransId="{72F19717-2E71-E54B-B5F9-EFD700AFBEE7}" sibTransId="{693709A3-7332-3B4C-BB9E-2D5A3ADA0E5F}"/>
    <dgm:cxn modelId="{6B3457E6-E1D3-E74E-A4BE-67ECD68F8349}" srcId="{DC73AB19-F39D-1F44-BAF2-6DEBDCB3E114}" destId="{AEDA1DC8-7E5B-164B-A2AB-A2033355013A}" srcOrd="0" destOrd="0" parTransId="{0344D36D-27BE-0D4A-A753-0322B823743F}" sibTransId="{9B34548B-8427-4648-B4DD-D158216A9DC9}"/>
    <dgm:cxn modelId="{09524672-B60E-2D4E-A3B2-62055D75F8DB}" type="presParOf" srcId="{426758A8-6C45-F84E-A023-F42C3CC8ABFC}" destId="{B3CD0606-8117-774B-9A05-6BDC92B7CE7A}" srcOrd="0" destOrd="0" presId="urn:microsoft.com/office/officeart/2005/8/layout/vList5"/>
    <dgm:cxn modelId="{CA113A0B-9BCF-8E4C-A2FF-B470986A4076}" type="presParOf" srcId="{B3CD0606-8117-774B-9A05-6BDC92B7CE7A}" destId="{F792A506-495D-FF41-B9A2-7D72A287CF41}" srcOrd="0" destOrd="0" presId="urn:microsoft.com/office/officeart/2005/8/layout/vList5"/>
    <dgm:cxn modelId="{B369835D-6395-C649-AA66-713A7665E920}" type="presParOf" srcId="{B3CD0606-8117-774B-9A05-6BDC92B7CE7A}" destId="{3EDAF8DC-8AB5-7249-94D8-47A38AAB923B}" srcOrd="1" destOrd="0" presId="urn:microsoft.com/office/officeart/2005/8/layout/vList5"/>
    <dgm:cxn modelId="{69F781F3-A475-CE4C-9E21-E830A63EDC1A}" type="presParOf" srcId="{426758A8-6C45-F84E-A023-F42C3CC8ABFC}" destId="{39B5E551-ECD9-3348-94FA-6AB156AD51F0}" srcOrd="1" destOrd="0" presId="urn:microsoft.com/office/officeart/2005/8/layout/vList5"/>
    <dgm:cxn modelId="{B11C5E12-5853-FF44-AB38-56A6DC51395C}" type="presParOf" srcId="{426758A8-6C45-F84E-A023-F42C3CC8ABFC}" destId="{2181B56C-E861-0A4C-9A11-3F451AA65BCA}" srcOrd="2" destOrd="0" presId="urn:microsoft.com/office/officeart/2005/8/layout/vList5"/>
    <dgm:cxn modelId="{A1F95352-4315-E641-8255-1AF94FF25DEF}" type="presParOf" srcId="{2181B56C-E861-0A4C-9A11-3F451AA65BCA}" destId="{7E12625C-0170-CC44-A5C2-8E32F902590D}" srcOrd="0" destOrd="0" presId="urn:microsoft.com/office/officeart/2005/8/layout/vList5"/>
    <dgm:cxn modelId="{F7D57D89-5BF5-A14E-8D7D-0CB4DC9762F5}" type="presParOf" srcId="{2181B56C-E861-0A4C-9A11-3F451AA65BCA}" destId="{8B22A342-B738-AC46-8FF7-2C63942AD017}" srcOrd="1" destOrd="0" presId="urn:microsoft.com/office/officeart/2005/8/layout/vList5"/>
    <dgm:cxn modelId="{24382B96-1D01-6249-A7CB-D164AC376040}" type="presParOf" srcId="{426758A8-6C45-F84E-A023-F42C3CC8ABFC}" destId="{CC27F79C-4F0A-934A-BF88-77B127913787}" srcOrd="3" destOrd="0" presId="urn:microsoft.com/office/officeart/2005/8/layout/vList5"/>
    <dgm:cxn modelId="{54468F9A-D300-9F4A-91BA-04E0CA666B46}" type="presParOf" srcId="{426758A8-6C45-F84E-A023-F42C3CC8ABFC}" destId="{88F47577-72E1-CA44-8E80-69C0260EEC7A}" srcOrd="4" destOrd="0" presId="urn:microsoft.com/office/officeart/2005/8/layout/vList5"/>
    <dgm:cxn modelId="{C14EA6C9-23CE-854B-B3E1-8E26A9FFF197}" type="presParOf" srcId="{88F47577-72E1-CA44-8E80-69C0260EEC7A}" destId="{046985A1-112D-F248-BB4D-C1B46EAC541B}" srcOrd="0" destOrd="0" presId="urn:microsoft.com/office/officeart/2005/8/layout/vList5"/>
    <dgm:cxn modelId="{AD767BBF-631E-304D-874E-BEA993D30265}" type="presParOf" srcId="{88F47577-72E1-CA44-8E80-69C0260EEC7A}" destId="{19215DD1-876D-C344-A660-1646C755D4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AF8DC-8AB5-7249-94D8-47A38AAB923B}">
      <dsp:nvSpPr>
        <dsp:cNvPr id="0" name=""/>
        <dsp:cNvSpPr/>
      </dsp:nvSpPr>
      <dsp:spPr>
        <a:xfrm rot="5400000">
          <a:off x="4118913" y="-1313367"/>
          <a:ext cx="1595874" cy="46276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noProof="0" dirty="0"/>
            <a:t>years (</a:t>
          </a:r>
          <a:r>
            <a:rPr lang="en-US" sz="1800" b="1" i="1" kern="1200" noProof="0" dirty="0"/>
            <a:t>1937, 2020</a:t>
          </a:r>
          <a:r>
            <a:rPr lang="en-US" sz="1800" b="1" i="0" kern="1200" noProof="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noProof="0" dirty="0"/>
            <a:t>months (</a:t>
          </a:r>
          <a:r>
            <a:rPr lang="en-US" sz="1800" b="1" i="1" kern="1200" noProof="0" dirty="0"/>
            <a:t>May, December</a:t>
          </a:r>
          <a:r>
            <a:rPr lang="en-US" sz="1800" b="1" i="0" kern="1200" noProof="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noProof="0" dirty="0"/>
            <a:t>centuries (</a:t>
          </a:r>
          <a:r>
            <a:rPr lang="en-US" sz="1800" b="1" i="1" kern="1200" noProof="0" dirty="0"/>
            <a:t>the XIX century, last century</a:t>
          </a:r>
          <a:r>
            <a:rPr lang="en-US" sz="1800" b="1" i="0" kern="1200" noProof="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noProof="0" dirty="0"/>
            <a:t>seasons (</a:t>
          </a:r>
          <a:r>
            <a:rPr lang="en-US" sz="1800" b="1" i="1" kern="1200" noProof="0" dirty="0"/>
            <a:t>summer, winter</a:t>
          </a:r>
          <a:r>
            <a:rPr lang="en-US" sz="1800" b="1" i="0" kern="1200" noProof="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noProof="0" dirty="0"/>
            <a:t>long periods (</a:t>
          </a:r>
          <a:r>
            <a:rPr lang="en-US" sz="1800" b="1" i="1" kern="1200" noProof="0" dirty="0"/>
            <a:t>the past, the future</a:t>
          </a:r>
          <a:r>
            <a:rPr lang="en-US" sz="1800" b="1" i="0" kern="1200" noProof="0" dirty="0"/>
            <a:t>)</a:t>
          </a:r>
        </a:p>
      </dsp:txBody>
      <dsp:txXfrm rot="-5400000">
        <a:off x="2603038" y="280412"/>
        <a:ext cx="4549720" cy="1440066"/>
      </dsp:txXfrm>
    </dsp:sp>
    <dsp:sp modelId="{F792A506-495D-FF41-B9A2-7D72A287CF41}">
      <dsp:nvSpPr>
        <dsp:cNvPr id="0" name=""/>
        <dsp:cNvSpPr/>
      </dsp:nvSpPr>
      <dsp:spPr>
        <a:xfrm>
          <a:off x="0" y="3022"/>
          <a:ext cx="2603038" cy="19948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b="1" i="0" kern="1200" dirty="0"/>
            <a:t>IN</a:t>
          </a:r>
          <a:endParaRPr lang="pt-BR" sz="6500" i="0" kern="1200" dirty="0"/>
        </a:p>
      </dsp:txBody>
      <dsp:txXfrm>
        <a:off x="97380" y="100402"/>
        <a:ext cx="2408278" cy="1800083"/>
      </dsp:txXfrm>
    </dsp:sp>
    <dsp:sp modelId="{8B22A342-B738-AC46-8FF7-2C63942AD017}">
      <dsp:nvSpPr>
        <dsp:cNvPr id="0" name=""/>
        <dsp:cNvSpPr/>
      </dsp:nvSpPr>
      <dsp:spPr>
        <a:xfrm rot="5400000">
          <a:off x="4118913" y="781217"/>
          <a:ext cx="1595874" cy="462762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i="0" kern="1200" dirty="0"/>
            <a:t>dates (</a:t>
          </a:r>
          <a:r>
            <a:rPr lang="pt-BR" sz="1800" b="1" i="1" kern="1200" dirty="0"/>
            <a:t>May 3, my birthday</a:t>
          </a:r>
          <a:r>
            <a:rPr lang="pt-BR" sz="1800" b="1" i="0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i="0" kern="1200" dirty="0"/>
            <a:t>days (</a:t>
          </a:r>
          <a:r>
            <a:rPr lang="pt-BR" sz="1800" b="1" i="1" kern="1200" dirty="0"/>
            <a:t>Sunday, Tuesdays</a:t>
          </a:r>
          <a:r>
            <a:rPr lang="pt-BR" sz="1800" b="1" i="0" kern="1200" dirty="0"/>
            <a:t>)</a:t>
          </a:r>
        </a:p>
      </dsp:txBody>
      <dsp:txXfrm rot="-5400000">
        <a:off x="2603038" y="2374996"/>
        <a:ext cx="4549720" cy="1440066"/>
      </dsp:txXfrm>
    </dsp:sp>
    <dsp:sp modelId="{7E12625C-0170-CC44-A5C2-8E32F902590D}">
      <dsp:nvSpPr>
        <dsp:cNvPr id="0" name=""/>
        <dsp:cNvSpPr/>
      </dsp:nvSpPr>
      <dsp:spPr>
        <a:xfrm>
          <a:off x="0" y="2097608"/>
          <a:ext cx="2603038" cy="19948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b="1" i="0" kern="1200" dirty="0"/>
            <a:t>ON</a:t>
          </a:r>
          <a:endParaRPr lang="pt-BR" sz="6500" i="0" kern="1200" dirty="0"/>
        </a:p>
      </dsp:txBody>
      <dsp:txXfrm>
        <a:off x="97380" y="2194988"/>
        <a:ext cx="2408278" cy="1800083"/>
      </dsp:txXfrm>
    </dsp:sp>
    <dsp:sp modelId="{19215DD1-876D-C344-A660-1646C755D479}">
      <dsp:nvSpPr>
        <dsp:cNvPr id="0" name=""/>
        <dsp:cNvSpPr/>
      </dsp:nvSpPr>
      <dsp:spPr>
        <a:xfrm rot="5400000">
          <a:off x="4118913" y="2875803"/>
          <a:ext cx="1595874" cy="462762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i="0" kern="1200" dirty="0"/>
            <a:t>ages (</a:t>
          </a:r>
          <a:r>
            <a:rPr lang="pt-BR" sz="1800" b="1" i="1" kern="1200" dirty="0"/>
            <a:t>12, eighteen</a:t>
          </a:r>
          <a:r>
            <a:rPr lang="pt-BR" sz="1800" b="1" i="0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i="0" kern="1200" dirty="0"/>
            <a:t>a specific time (</a:t>
          </a:r>
          <a:r>
            <a:rPr lang="pt-BR" sz="1800" b="1" i="1" kern="1200" dirty="0"/>
            <a:t>10 a.m., 3 o’clock</a:t>
          </a:r>
          <a:r>
            <a:rPr lang="pt-BR" sz="1800" b="1" i="0" kern="1200" dirty="0"/>
            <a:t>)</a:t>
          </a:r>
        </a:p>
      </dsp:txBody>
      <dsp:txXfrm rot="-5400000">
        <a:off x="2603038" y="4469582"/>
        <a:ext cx="4549720" cy="1440066"/>
      </dsp:txXfrm>
    </dsp:sp>
    <dsp:sp modelId="{046985A1-112D-F248-BB4D-C1B46EAC541B}">
      <dsp:nvSpPr>
        <dsp:cNvPr id="0" name=""/>
        <dsp:cNvSpPr/>
      </dsp:nvSpPr>
      <dsp:spPr>
        <a:xfrm>
          <a:off x="0" y="4192193"/>
          <a:ext cx="2603038" cy="19948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b="1" i="0" kern="1200" dirty="0"/>
            <a:t>AT</a:t>
          </a:r>
          <a:endParaRPr lang="pt-BR" sz="6500" i="0" kern="1200" dirty="0"/>
        </a:p>
      </dsp:txBody>
      <dsp:txXfrm>
        <a:off x="97380" y="4289573"/>
        <a:ext cx="2408278" cy="180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2F6F7BB-CAAD-05F2-E560-4E69405AEF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21174"/>
            <a:ext cx="3044952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pic>
        <p:nvPicPr>
          <p:cNvPr id="11" name="Imagem 10" descr="Uma imagem contendo Diagrama&#10;&#10;Descrição gerada automaticamente">
            <a:extLst>
              <a:ext uri="{FF2B5EF4-FFF2-40B4-BE49-F238E27FC236}">
                <a16:creationId xmlns:a16="http://schemas.microsoft.com/office/drawing/2014/main" id="{D89EA484-432A-4C23-1C92-7C68AD055B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0908" y="434463"/>
            <a:ext cx="7525722" cy="5545268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363992" y="5979731"/>
            <a:ext cx="6826926" cy="669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Adaptado de: THE LIFE of Nelson Mandela.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Eyewitness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News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2022.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ewn.co.za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/2013/12/06/The-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life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of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-Nelson-Mandela. Acesso em: 22 jun. 2022.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7999661-0667-DD71-D035-7F4FC9EC63F0}"/>
              </a:ext>
            </a:extLst>
          </p:cNvPr>
          <p:cNvSpPr txBox="1"/>
          <p:nvPr/>
        </p:nvSpPr>
        <p:spPr>
          <a:xfrm rot="16200000">
            <a:off x="3665928" y="4454766"/>
            <a:ext cx="28861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T. LESIA/SHUTTERSTOCK.COM; 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PER-ANDERS PETTERSSON/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GETTY IMAGES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420775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9E62F096-4B2C-53EA-27B5-7DCC274472C1}"/>
              </a:ext>
            </a:extLst>
          </p:cNvPr>
          <p:cNvSpPr txBox="1">
            <a:spLocks/>
          </p:cNvSpPr>
          <p:nvPr/>
        </p:nvSpPr>
        <p:spPr>
          <a:xfrm>
            <a:off x="5566459" y="5362207"/>
            <a:ext cx="5713376" cy="90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WASSERMAN, Dan. Nelson Mandela (1918-2013).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Star Tribune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6 dez. 2013.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www.startribune.com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/editorial-cartoon-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nelsonmandela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/234683131/. Acesso em: 22 jun. 2022.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40513CFA-172E-AF13-1E37-A0FBF50C5BC1}"/>
              </a:ext>
            </a:extLst>
          </p:cNvPr>
          <p:cNvGrpSpPr/>
          <p:nvPr/>
        </p:nvGrpSpPr>
        <p:grpSpPr>
          <a:xfrm>
            <a:off x="386669" y="2890702"/>
            <a:ext cx="2962588" cy="2400501"/>
            <a:chOff x="667900" y="3626397"/>
            <a:chExt cx="2962588" cy="2400501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ADF68C4A-282A-E8EA-1E6D-63EDCE033A20}"/>
                </a:ext>
              </a:extLst>
            </p:cNvPr>
            <p:cNvSpPr txBox="1"/>
            <p:nvPr/>
          </p:nvSpPr>
          <p:spPr>
            <a:xfrm>
              <a:off x="839244" y="4087906"/>
              <a:ext cx="2791244" cy="1938992"/>
            </a:xfrm>
            <a:custGeom>
              <a:avLst/>
              <a:gdLst>
                <a:gd name="connsiteX0" fmla="*/ 0 w 2791244"/>
                <a:gd name="connsiteY0" fmla="*/ 0 h 1938992"/>
                <a:gd name="connsiteX1" fmla="*/ 2791244 w 2791244"/>
                <a:gd name="connsiteY1" fmla="*/ 0 h 1938992"/>
                <a:gd name="connsiteX2" fmla="*/ 2791244 w 2791244"/>
                <a:gd name="connsiteY2" fmla="*/ 1938992 h 1938992"/>
                <a:gd name="connsiteX3" fmla="*/ 0 w 2791244"/>
                <a:gd name="connsiteY3" fmla="*/ 1938992 h 1938992"/>
                <a:gd name="connsiteX4" fmla="*/ 0 w 2791244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244" h="1938992" fill="none" extrusionOk="0">
                  <a:moveTo>
                    <a:pt x="0" y="0"/>
                  </a:moveTo>
                  <a:cubicBezTo>
                    <a:pt x="1044940" y="-49533"/>
                    <a:pt x="1817361" y="-14809"/>
                    <a:pt x="2791244" y="0"/>
                  </a:cubicBezTo>
                  <a:cubicBezTo>
                    <a:pt x="2878883" y="752559"/>
                    <a:pt x="2718565" y="1500896"/>
                    <a:pt x="2791244" y="1938992"/>
                  </a:cubicBezTo>
                  <a:cubicBezTo>
                    <a:pt x="1809997" y="1890761"/>
                    <a:pt x="395360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2791244" h="1938992" stroke="0" extrusionOk="0">
                  <a:moveTo>
                    <a:pt x="0" y="0"/>
                  </a:moveTo>
                  <a:cubicBezTo>
                    <a:pt x="1029714" y="118645"/>
                    <a:pt x="2020663" y="116012"/>
                    <a:pt x="2791244" y="0"/>
                  </a:cubicBezTo>
                  <a:cubicBezTo>
                    <a:pt x="2658362" y="562170"/>
                    <a:pt x="2876195" y="1716516"/>
                    <a:pt x="2791244" y="1938992"/>
                  </a:cubicBezTo>
                  <a:cubicBezTo>
                    <a:pt x="1644218" y="2073592"/>
                    <a:pt x="590945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Busque sempre estabelecer</a:t>
              </a:r>
            </a:p>
            <a:p>
              <a:r>
                <a:rPr lang="pt-BR" sz="2000" dirty="0"/>
                <a:t>relações entre os textos que você lê para ampliar sua compreensão deles e do mundo.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42ED94E9-F868-2037-3CBD-6888DBC8571F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12D939DD-305C-18A6-08AA-2E0D4D3A5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459" y="914818"/>
            <a:ext cx="5713376" cy="445599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1596336-C08B-889C-D78C-9E06C4C5BB67}"/>
              </a:ext>
            </a:extLst>
          </p:cNvPr>
          <p:cNvSpPr txBox="1"/>
          <p:nvPr/>
        </p:nvSpPr>
        <p:spPr>
          <a:xfrm>
            <a:off x="3765568" y="4254910"/>
            <a:ext cx="1882677" cy="646331"/>
          </a:xfrm>
          <a:custGeom>
            <a:avLst/>
            <a:gdLst>
              <a:gd name="connsiteX0" fmla="*/ 0 w 1882677"/>
              <a:gd name="connsiteY0" fmla="*/ 0 h 646331"/>
              <a:gd name="connsiteX1" fmla="*/ 1882677 w 1882677"/>
              <a:gd name="connsiteY1" fmla="*/ 0 h 646331"/>
              <a:gd name="connsiteX2" fmla="*/ 1882677 w 1882677"/>
              <a:gd name="connsiteY2" fmla="*/ 646331 h 646331"/>
              <a:gd name="connsiteX3" fmla="*/ 0 w 1882677"/>
              <a:gd name="connsiteY3" fmla="*/ 646331 h 646331"/>
              <a:gd name="connsiteX4" fmla="*/ 0 w 1882677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677" h="646331" fill="none" extrusionOk="0">
                <a:moveTo>
                  <a:pt x="0" y="0"/>
                </a:moveTo>
                <a:cubicBezTo>
                  <a:pt x="345596" y="168209"/>
                  <a:pt x="1277794" y="124243"/>
                  <a:pt x="1882677" y="0"/>
                </a:cubicBezTo>
                <a:cubicBezTo>
                  <a:pt x="1897149" y="98201"/>
                  <a:pt x="1863764" y="333819"/>
                  <a:pt x="1882677" y="646331"/>
                </a:cubicBezTo>
                <a:cubicBezTo>
                  <a:pt x="1128024" y="814546"/>
                  <a:pt x="885271" y="809607"/>
                  <a:pt x="0" y="646331"/>
                </a:cubicBezTo>
                <a:cubicBezTo>
                  <a:pt x="46534" y="433830"/>
                  <a:pt x="35510" y="136178"/>
                  <a:pt x="0" y="0"/>
                </a:cubicBezTo>
                <a:close/>
              </a:path>
              <a:path w="1882677" h="646331" stroke="0" extrusionOk="0">
                <a:moveTo>
                  <a:pt x="0" y="0"/>
                </a:moveTo>
                <a:cubicBezTo>
                  <a:pt x="573447" y="155077"/>
                  <a:pt x="1530582" y="15690"/>
                  <a:pt x="1882677" y="0"/>
                </a:cubicBezTo>
                <a:cubicBezTo>
                  <a:pt x="1834943" y="166119"/>
                  <a:pt x="1922167" y="543217"/>
                  <a:pt x="1882677" y="646331"/>
                </a:cubicBezTo>
                <a:cubicBezTo>
                  <a:pt x="1193418" y="490852"/>
                  <a:pt x="828592" y="619135"/>
                  <a:pt x="0" y="646331"/>
                </a:cubicBezTo>
                <a:cubicBezTo>
                  <a:pt x="44741" y="534667"/>
                  <a:pt x="-25823" y="18907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effectLst/>
                <a:latin typeface="+mj-lt"/>
              </a:rPr>
              <a:t>“wins the Nobel</a:t>
            </a:r>
          </a:p>
          <a:p>
            <a:pPr algn="ctr"/>
            <a:r>
              <a:rPr lang="pt-BR" dirty="0">
                <a:effectLst/>
                <a:latin typeface="+mj-lt"/>
              </a:rPr>
              <a:t>Peace </a:t>
            </a:r>
            <a:r>
              <a:rPr lang="pt-BR" dirty="0" err="1">
                <a:effectLst/>
                <a:latin typeface="+mj-lt"/>
              </a:rPr>
              <a:t>Prize</a:t>
            </a:r>
            <a:r>
              <a:rPr lang="pt-BR" dirty="0">
                <a:effectLst/>
                <a:latin typeface="+mj-lt"/>
              </a:rPr>
              <a:t>”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BCAC5F4-3987-4047-1EB5-54C089967701}"/>
              </a:ext>
            </a:extLst>
          </p:cNvPr>
          <p:cNvSpPr txBox="1"/>
          <p:nvPr/>
        </p:nvSpPr>
        <p:spPr>
          <a:xfrm>
            <a:off x="4007441" y="2603090"/>
            <a:ext cx="1798545" cy="646331"/>
          </a:xfrm>
          <a:custGeom>
            <a:avLst/>
            <a:gdLst>
              <a:gd name="connsiteX0" fmla="*/ 0 w 1798545"/>
              <a:gd name="connsiteY0" fmla="*/ 0 h 646331"/>
              <a:gd name="connsiteX1" fmla="*/ 1798545 w 1798545"/>
              <a:gd name="connsiteY1" fmla="*/ 0 h 646331"/>
              <a:gd name="connsiteX2" fmla="*/ 1798545 w 1798545"/>
              <a:gd name="connsiteY2" fmla="*/ 646331 h 646331"/>
              <a:gd name="connsiteX3" fmla="*/ 0 w 1798545"/>
              <a:gd name="connsiteY3" fmla="*/ 646331 h 646331"/>
              <a:gd name="connsiteX4" fmla="*/ 0 w 179854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545" h="646331" fill="none" extrusionOk="0">
                <a:moveTo>
                  <a:pt x="0" y="0"/>
                </a:moveTo>
                <a:cubicBezTo>
                  <a:pt x="776671" y="-42347"/>
                  <a:pt x="973123" y="153422"/>
                  <a:pt x="1798545" y="0"/>
                </a:cubicBezTo>
                <a:cubicBezTo>
                  <a:pt x="1813017" y="98201"/>
                  <a:pt x="1779632" y="333819"/>
                  <a:pt x="1798545" y="646331"/>
                </a:cubicBezTo>
                <a:cubicBezTo>
                  <a:pt x="1034563" y="759851"/>
                  <a:pt x="251473" y="610555"/>
                  <a:pt x="0" y="646331"/>
                </a:cubicBezTo>
                <a:cubicBezTo>
                  <a:pt x="46534" y="433830"/>
                  <a:pt x="35510" y="136178"/>
                  <a:pt x="0" y="0"/>
                </a:cubicBezTo>
                <a:close/>
              </a:path>
              <a:path w="1798545" h="646331" stroke="0" extrusionOk="0">
                <a:moveTo>
                  <a:pt x="0" y="0"/>
                </a:moveTo>
                <a:cubicBezTo>
                  <a:pt x="452951" y="-99861"/>
                  <a:pt x="1362415" y="141119"/>
                  <a:pt x="1798545" y="0"/>
                </a:cubicBezTo>
                <a:cubicBezTo>
                  <a:pt x="1750811" y="166119"/>
                  <a:pt x="1838035" y="543217"/>
                  <a:pt x="1798545" y="646331"/>
                </a:cubicBezTo>
                <a:cubicBezTo>
                  <a:pt x="1516640" y="726537"/>
                  <a:pt x="877113" y="683328"/>
                  <a:pt x="0" y="646331"/>
                </a:cubicBezTo>
                <a:cubicBezTo>
                  <a:pt x="44741" y="534667"/>
                  <a:pt x="-25823" y="18907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effectLst/>
                <a:latin typeface="+mj-lt"/>
              </a:rPr>
              <a:t>“co-founds ANC</a:t>
            </a:r>
          </a:p>
          <a:p>
            <a:pPr algn="ctr"/>
            <a:r>
              <a:rPr lang="pt-BR" dirty="0">
                <a:effectLst/>
                <a:latin typeface="+mj-lt"/>
              </a:rPr>
              <a:t>Youth League”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9BE5E2C-FBDD-879A-FC30-390A35C481EB}"/>
              </a:ext>
            </a:extLst>
          </p:cNvPr>
          <p:cNvSpPr txBox="1"/>
          <p:nvPr/>
        </p:nvSpPr>
        <p:spPr>
          <a:xfrm>
            <a:off x="10385313" y="2519154"/>
            <a:ext cx="1634459" cy="646331"/>
          </a:xfrm>
          <a:custGeom>
            <a:avLst/>
            <a:gdLst>
              <a:gd name="connsiteX0" fmla="*/ 0 w 1634459"/>
              <a:gd name="connsiteY0" fmla="*/ 0 h 646331"/>
              <a:gd name="connsiteX1" fmla="*/ 1634459 w 1634459"/>
              <a:gd name="connsiteY1" fmla="*/ 0 h 646331"/>
              <a:gd name="connsiteX2" fmla="*/ 1634459 w 1634459"/>
              <a:gd name="connsiteY2" fmla="*/ 646331 h 646331"/>
              <a:gd name="connsiteX3" fmla="*/ 0 w 1634459"/>
              <a:gd name="connsiteY3" fmla="*/ 646331 h 646331"/>
              <a:gd name="connsiteX4" fmla="*/ 0 w 1634459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4459" h="646331" fill="none" extrusionOk="0">
                <a:moveTo>
                  <a:pt x="0" y="0"/>
                </a:moveTo>
                <a:cubicBezTo>
                  <a:pt x="591455" y="-19799"/>
                  <a:pt x="892103" y="92021"/>
                  <a:pt x="1634459" y="0"/>
                </a:cubicBezTo>
                <a:cubicBezTo>
                  <a:pt x="1648931" y="98201"/>
                  <a:pt x="1615546" y="333819"/>
                  <a:pt x="1634459" y="646331"/>
                </a:cubicBezTo>
                <a:cubicBezTo>
                  <a:pt x="1251685" y="584731"/>
                  <a:pt x="790511" y="627801"/>
                  <a:pt x="0" y="646331"/>
                </a:cubicBezTo>
                <a:cubicBezTo>
                  <a:pt x="46534" y="433830"/>
                  <a:pt x="35510" y="136178"/>
                  <a:pt x="0" y="0"/>
                </a:cubicBezTo>
                <a:close/>
              </a:path>
              <a:path w="1634459" h="646331" stroke="0" extrusionOk="0">
                <a:moveTo>
                  <a:pt x="0" y="0"/>
                </a:moveTo>
                <a:cubicBezTo>
                  <a:pt x="476753" y="-111768"/>
                  <a:pt x="825651" y="84501"/>
                  <a:pt x="1634459" y="0"/>
                </a:cubicBezTo>
                <a:cubicBezTo>
                  <a:pt x="1586725" y="166119"/>
                  <a:pt x="1673949" y="543217"/>
                  <a:pt x="1634459" y="646331"/>
                </a:cubicBezTo>
                <a:cubicBezTo>
                  <a:pt x="1139014" y="520062"/>
                  <a:pt x="306452" y="580660"/>
                  <a:pt x="0" y="646331"/>
                </a:cubicBezTo>
                <a:cubicBezTo>
                  <a:pt x="44741" y="534667"/>
                  <a:pt x="-25823" y="18907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effectLst/>
                <a:latin typeface="+mj-lt"/>
              </a:rPr>
              <a:t>“released from prison”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212F713-38E3-551E-69A3-87C0DD7FDF91}"/>
              </a:ext>
            </a:extLst>
          </p:cNvPr>
          <p:cNvSpPr txBox="1"/>
          <p:nvPr/>
        </p:nvSpPr>
        <p:spPr>
          <a:xfrm>
            <a:off x="7459682" y="1338469"/>
            <a:ext cx="1926930" cy="646331"/>
          </a:xfrm>
          <a:custGeom>
            <a:avLst/>
            <a:gdLst>
              <a:gd name="connsiteX0" fmla="*/ 0 w 1926930"/>
              <a:gd name="connsiteY0" fmla="*/ 0 h 646331"/>
              <a:gd name="connsiteX1" fmla="*/ 1926930 w 1926930"/>
              <a:gd name="connsiteY1" fmla="*/ 0 h 646331"/>
              <a:gd name="connsiteX2" fmla="*/ 1926930 w 1926930"/>
              <a:gd name="connsiteY2" fmla="*/ 646331 h 646331"/>
              <a:gd name="connsiteX3" fmla="*/ 0 w 1926930"/>
              <a:gd name="connsiteY3" fmla="*/ 646331 h 646331"/>
              <a:gd name="connsiteX4" fmla="*/ 0 w 192693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930" h="646331" fill="none" extrusionOk="0">
                <a:moveTo>
                  <a:pt x="0" y="0"/>
                </a:moveTo>
                <a:cubicBezTo>
                  <a:pt x="492112" y="-49533"/>
                  <a:pt x="1333518" y="-14809"/>
                  <a:pt x="1926930" y="0"/>
                </a:cubicBezTo>
                <a:cubicBezTo>
                  <a:pt x="1941402" y="98201"/>
                  <a:pt x="1908017" y="333819"/>
                  <a:pt x="1926930" y="646331"/>
                </a:cubicBezTo>
                <a:cubicBezTo>
                  <a:pt x="1490989" y="598100"/>
                  <a:pt x="786146" y="730786"/>
                  <a:pt x="0" y="646331"/>
                </a:cubicBezTo>
                <a:cubicBezTo>
                  <a:pt x="46534" y="433830"/>
                  <a:pt x="35510" y="136178"/>
                  <a:pt x="0" y="0"/>
                </a:cubicBezTo>
                <a:close/>
              </a:path>
              <a:path w="1926930" h="646331" stroke="0" extrusionOk="0">
                <a:moveTo>
                  <a:pt x="0" y="0"/>
                </a:moveTo>
                <a:cubicBezTo>
                  <a:pt x="846102" y="118645"/>
                  <a:pt x="1490038" y="116012"/>
                  <a:pt x="1926930" y="0"/>
                </a:cubicBezTo>
                <a:cubicBezTo>
                  <a:pt x="1879196" y="166119"/>
                  <a:pt x="1966420" y="543217"/>
                  <a:pt x="1926930" y="646331"/>
                </a:cubicBezTo>
                <a:cubicBezTo>
                  <a:pt x="1644146" y="780931"/>
                  <a:pt x="487336" y="489135"/>
                  <a:pt x="0" y="646331"/>
                </a:cubicBezTo>
                <a:cubicBezTo>
                  <a:pt x="44741" y="534667"/>
                  <a:pt x="-25823" y="18907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effectLst/>
                <a:latin typeface="+mj-lt"/>
              </a:rPr>
              <a:t>“sentenced to</a:t>
            </a:r>
          </a:p>
          <a:p>
            <a:pPr algn="ctr"/>
            <a:r>
              <a:rPr lang="pt-BR" dirty="0">
                <a:effectLst/>
                <a:latin typeface="+mj-lt"/>
              </a:rPr>
              <a:t>life imprisonment”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77389BD-9FB5-BC68-A7DD-6ED0468033CD}"/>
              </a:ext>
            </a:extLst>
          </p:cNvPr>
          <p:cNvSpPr txBox="1"/>
          <p:nvPr/>
        </p:nvSpPr>
        <p:spPr>
          <a:xfrm>
            <a:off x="7467618" y="5001477"/>
            <a:ext cx="2070926" cy="369332"/>
          </a:xfrm>
          <a:custGeom>
            <a:avLst/>
            <a:gdLst>
              <a:gd name="connsiteX0" fmla="*/ 0 w 2070926"/>
              <a:gd name="connsiteY0" fmla="*/ 0 h 369332"/>
              <a:gd name="connsiteX1" fmla="*/ 2070926 w 2070926"/>
              <a:gd name="connsiteY1" fmla="*/ 0 h 369332"/>
              <a:gd name="connsiteX2" fmla="*/ 2070926 w 2070926"/>
              <a:gd name="connsiteY2" fmla="*/ 369332 h 369332"/>
              <a:gd name="connsiteX3" fmla="*/ 0 w 2070926"/>
              <a:gd name="connsiteY3" fmla="*/ 369332 h 369332"/>
              <a:gd name="connsiteX4" fmla="*/ 0 w 2070926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926" h="369332" fill="none" extrusionOk="0">
                <a:moveTo>
                  <a:pt x="0" y="0"/>
                </a:moveTo>
                <a:cubicBezTo>
                  <a:pt x="463977" y="-49533"/>
                  <a:pt x="1703437" y="-14809"/>
                  <a:pt x="2070926" y="0"/>
                </a:cubicBezTo>
                <a:cubicBezTo>
                  <a:pt x="2060468" y="136842"/>
                  <a:pt x="2043703" y="302669"/>
                  <a:pt x="2070926" y="369332"/>
                </a:cubicBezTo>
                <a:cubicBezTo>
                  <a:pt x="1346824" y="321101"/>
                  <a:pt x="217076" y="453787"/>
                  <a:pt x="0" y="369332"/>
                </a:cubicBezTo>
                <a:cubicBezTo>
                  <a:pt x="-11636" y="186919"/>
                  <a:pt x="-6040" y="115751"/>
                  <a:pt x="0" y="0"/>
                </a:cubicBezTo>
                <a:close/>
              </a:path>
              <a:path w="2070926" h="369332" stroke="0" extrusionOk="0">
                <a:moveTo>
                  <a:pt x="0" y="0"/>
                </a:moveTo>
                <a:cubicBezTo>
                  <a:pt x="596669" y="118645"/>
                  <a:pt x="1261701" y="116012"/>
                  <a:pt x="2070926" y="0"/>
                </a:cubicBezTo>
                <a:cubicBezTo>
                  <a:pt x="2048122" y="167616"/>
                  <a:pt x="2068866" y="247698"/>
                  <a:pt x="2070926" y="369332"/>
                </a:cubicBezTo>
                <a:cubicBezTo>
                  <a:pt x="1720011" y="503932"/>
                  <a:pt x="741039" y="212136"/>
                  <a:pt x="0" y="369332"/>
                </a:cubicBezTo>
                <a:cubicBezTo>
                  <a:pt x="19812" y="326466"/>
                  <a:pt x="15727" y="93631"/>
                  <a:pt x="0" y="0"/>
                </a:cubicBezTo>
                <a:close/>
              </a:path>
            </a:pathLst>
          </a:custGeom>
          <a:solidFill>
            <a:schemeClr val="accent4"/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effectLst/>
                <a:latin typeface="+mj-lt"/>
              </a:rPr>
              <a:t>“elected president”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1CA0AD-445B-E3B8-CAD7-B1FA86B89509}"/>
              </a:ext>
            </a:extLst>
          </p:cNvPr>
          <p:cNvSpPr txBox="1"/>
          <p:nvPr/>
        </p:nvSpPr>
        <p:spPr>
          <a:xfrm rot="16200000">
            <a:off x="10077048" y="4040020"/>
            <a:ext cx="2405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DAN WASSERMAN/TCA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427915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DD4E5F0-0653-0E26-3FEA-BEC6CCA9BCFD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occupations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DDAF374-3EAB-C3B6-A6FF-BEF6A9B05E22}"/>
              </a:ext>
            </a:extLst>
          </p:cNvPr>
          <p:cNvSpPr txBox="1"/>
          <p:nvPr/>
        </p:nvSpPr>
        <p:spPr>
          <a:xfrm>
            <a:off x="4958393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architect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B913811-1146-B87D-1758-C9BB9258631C}"/>
              </a:ext>
            </a:extLst>
          </p:cNvPr>
          <p:cNvSpPr txBox="1"/>
          <p:nvPr/>
        </p:nvSpPr>
        <p:spPr>
          <a:xfrm>
            <a:off x="4958393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doctor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980F81F-2544-0608-56AA-C8F2FA202E6D}"/>
              </a:ext>
            </a:extLst>
          </p:cNvPr>
          <p:cNvSpPr txBox="1"/>
          <p:nvPr/>
        </p:nvSpPr>
        <p:spPr>
          <a:xfrm>
            <a:off x="4958393" y="568006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painter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91F47EF-EA54-66BD-F168-FF9607580541}"/>
              </a:ext>
            </a:extLst>
          </p:cNvPr>
          <p:cNvSpPr txBox="1"/>
          <p:nvPr/>
        </p:nvSpPr>
        <p:spPr>
          <a:xfrm>
            <a:off x="7387033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pianist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905CCEB-13E2-C740-C1CF-7E39A6A2A12B}"/>
              </a:ext>
            </a:extLst>
          </p:cNvPr>
          <p:cNvSpPr txBox="1"/>
          <p:nvPr/>
        </p:nvSpPr>
        <p:spPr>
          <a:xfrm>
            <a:off x="7387033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poet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6A0F003-AFE7-9ABD-B4AA-67D734EE27D3}"/>
              </a:ext>
            </a:extLst>
          </p:cNvPr>
          <p:cNvSpPr txBox="1"/>
          <p:nvPr/>
        </p:nvSpPr>
        <p:spPr>
          <a:xfrm>
            <a:off x="7387033" y="5680068"/>
            <a:ext cx="2119036" cy="830997"/>
          </a:xfrm>
          <a:custGeom>
            <a:avLst/>
            <a:gdLst>
              <a:gd name="connsiteX0" fmla="*/ 0 w 2119036"/>
              <a:gd name="connsiteY0" fmla="*/ 0 h 830997"/>
              <a:gd name="connsiteX1" fmla="*/ 2119036 w 2119036"/>
              <a:gd name="connsiteY1" fmla="*/ 0 h 830997"/>
              <a:gd name="connsiteX2" fmla="*/ 2119036 w 2119036"/>
              <a:gd name="connsiteY2" fmla="*/ 830997 h 830997"/>
              <a:gd name="connsiteX3" fmla="*/ 0 w 2119036"/>
              <a:gd name="connsiteY3" fmla="*/ 830997 h 830997"/>
              <a:gd name="connsiteX4" fmla="*/ 0 w 2119036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830997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083648" y="192764"/>
                  <a:pt x="2116743" y="611841"/>
                  <a:pt x="2119036" y="830997"/>
                </a:cubicBezTo>
                <a:cubicBezTo>
                  <a:pt x="1109846" y="782766"/>
                  <a:pt x="83319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119036" h="830997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21162" y="113011"/>
                  <a:pt x="2158526" y="601367"/>
                  <a:pt x="2119036" y="830997"/>
                </a:cubicBezTo>
                <a:cubicBezTo>
                  <a:pt x="1770037" y="965597"/>
                  <a:pt x="798774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racing car driver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C113635-8A10-4D59-06CD-D26715A1DD21}"/>
              </a:ext>
            </a:extLst>
          </p:cNvPr>
          <p:cNvSpPr txBox="1"/>
          <p:nvPr/>
        </p:nvSpPr>
        <p:spPr>
          <a:xfrm>
            <a:off x="9768865" y="15818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scholar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A243591-1D47-7004-005B-A7219BCBB8AF}"/>
              </a:ext>
            </a:extLst>
          </p:cNvPr>
          <p:cNvSpPr txBox="1"/>
          <p:nvPr/>
        </p:nvSpPr>
        <p:spPr>
          <a:xfrm>
            <a:off x="9768865" y="3657218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singer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DB4CF6A-BC41-5D96-80CF-77E58C0B131F}"/>
              </a:ext>
            </a:extLst>
          </p:cNvPr>
          <p:cNvSpPr txBox="1"/>
          <p:nvPr/>
        </p:nvSpPr>
        <p:spPr>
          <a:xfrm>
            <a:off x="9768865" y="5680067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writer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C2F466E7-AD88-E7EE-442D-05F4F79C6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958" y="261476"/>
            <a:ext cx="1717907" cy="1269757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9B7345B8-3568-179B-C350-D52F47CB5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958" y="2357223"/>
            <a:ext cx="1717907" cy="1269757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EFBA16EA-88B6-1871-16AD-AD6C77E79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412" y="4396672"/>
            <a:ext cx="1688030" cy="1254819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AE87CA05-969D-F839-E4BB-24D90455B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194" y="244810"/>
            <a:ext cx="1717907" cy="1284696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99836937-A363-B176-1181-3546AE598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7067" y="2342935"/>
            <a:ext cx="1717907" cy="1269757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22873C06-BAEF-F3D2-ABCF-463A1AB7DD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194" y="4359724"/>
            <a:ext cx="1717907" cy="1269757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A4B8A151-C1C5-1870-5952-8DE8826BAA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9430" y="2355544"/>
            <a:ext cx="1688030" cy="1269757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A0CD2049-68EA-65E1-D6EF-1FB0AAC23E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430" y="261475"/>
            <a:ext cx="1717907" cy="126975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085BA148-9735-B622-D4F7-C65D99822F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9430" y="4380001"/>
            <a:ext cx="1717907" cy="125481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74D180B-6EFF-0FF5-70C0-F2E4D72A924B}"/>
              </a:ext>
            </a:extLst>
          </p:cNvPr>
          <p:cNvSpPr txBox="1"/>
          <p:nvPr/>
        </p:nvSpPr>
        <p:spPr>
          <a:xfrm rot="16200000">
            <a:off x="8608468" y="260110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ABDUL HAFIZ AB HAMID/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C222178-4E45-BDEE-DB43-D77A5C69E8C8}"/>
              </a:ext>
            </a:extLst>
          </p:cNvPr>
          <p:cNvSpPr txBox="1"/>
          <p:nvPr/>
        </p:nvSpPr>
        <p:spPr>
          <a:xfrm rot="16200000">
            <a:off x="3824774" y="2309234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PROSTOCK-STUDIO/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3C33A25-D260-86F3-ACEE-AA2F0003B5EA}"/>
              </a:ext>
            </a:extLst>
          </p:cNvPr>
          <p:cNvSpPr txBox="1"/>
          <p:nvPr/>
        </p:nvSpPr>
        <p:spPr>
          <a:xfrm rot="16200000">
            <a:off x="3803099" y="4321142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AMEDEOEMAJA/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C614B55-2A26-6DF7-3639-3ABCAF71226D}"/>
              </a:ext>
            </a:extLst>
          </p:cNvPr>
          <p:cNvSpPr txBox="1"/>
          <p:nvPr/>
        </p:nvSpPr>
        <p:spPr>
          <a:xfrm rot="16200000">
            <a:off x="6225519" y="4385738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THOR JORGEN UDVANG/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C40B3A1-29DE-AB63-5FEA-0F19286666D2}"/>
              </a:ext>
            </a:extLst>
          </p:cNvPr>
          <p:cNvSpPr txBox="1"/>
          <p:nvPr/>
        </p:nvSpPr>
        <p:spPr>
          <a:xfrm rot="16200000">
            <a:off x="6204408" y="2297418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IGEL JARVIS/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7978B11-82F2-A508-C2BC-70A1CB39235B}"/>
              </a:ext>
            </a:extLst>
          </p:cNvPr>
          <p:cNvSpPr txBox="1"/>
          <p:nvPr/>
        </p:nvSpPr>
        <p:spPr>
          <a:xfrm rot="16200000">
            <a:off x="6218306" y="233834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CAFTOR/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016AC52-52D8-817F-2752-D52A4EA81066}"/>
              </a:ext>
            </a:extLst>
          </p:cNvPr>
          <p:cNvSpPr txBox="1"/>
          <p:nvPr/>
        </p:nvSpPr>
        <p:spPr>
          <a:xfrm rot="16200000">
            <a:off x="3795173" y="458801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BALANCEFORMCREATIVE/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755D7B1-8C57-CBBA-91F3-D45181F075EC}"/>
              </a:ext>
            </a:extLst>
          </p:cNvPr>
          <p:cNvSpPr txBox="1"/>
          <p:nvPr/>
        </p:nvSpPr>
        <p:spPr>
          <a:xfrm rot="16200000">
            <a:off x="8607267" y="4385737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EL_CIGARRITO/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70CA732-FDC4-1999-8C38-5ABBF5FA7E63}"/>
              </a:ext>
            </a:extLst>
          </p:cNvPr>
          <p:cNvSpPr txBox="1"/>
          <p:nvPr/>
        </p:nvSpPr>
        <p:spPr>
          <a:xfrm rot="16200000">
            <a:off x="8616681" y="2309235"/>
            <a:ext cx="24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BO1982//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55691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Prepositions of time (</a:t>
            </a:r>
            <a:r>
              <a:rPr lang="en-US" sz="2400" i="1" dirty="0"/>
              <a:t>in, on, at</a:t>
            </a:r>
            <a:r>
              <a:rPr lang="en-US" sz="2400" dirty="0"/>
              <a:t>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9FD3872-8B1C-3D7F-7108-3A56A4857E2D}"/>
              </a:ext>
            </a:extLst>
          </p:cNvPr>
          <p:cNvGraphicFramePr/>
          <p:nvPr/>
        </p:nvGraphicFramePr>
        <p:xfrm>
          <a:off x="4783142" y="252781"/>
          <a:ext cx="7230663" cy="619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56956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7797</TotalTime>
  <Words>296</Words>
  <Application>Microsoft Macintosh PowerPoint</Application>
  <PresentationFormat>Widescreen</PresentationFormat>
  <Paragraphs>63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Gill Sans MT</vt:lpstr>
      <vt:lpstr>Helvetica</vt:lpstr>
      <vt:lpstr>HelveticaLTStd-Cond</vt:lpstr>
      <vt:lpstr>Pacote</vt:lpstr>
      <vt:lpstr>Apresentação do PowerPoint</vt:lpstr>
      <vt:lpstr>UNIT 4</vt:lpstr>
      <vt:lpstr>UNIT 4</vt:lpstr>
      <vt:lpstr>UNIT 4</vt:lpstr>
      <vt:lpstr>Unit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50</cp:revision>
  <dcterms:created xsi:type="dcterms:W3CDTF">2023-05-08T13:05:16Z</dcterms:created>
  <dcterms:modified xsi:type="dcterms:W3CDTF">2023-05-22T08:51:53Z</dcterms:modified>
</cp:coreProperties>
</file>