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4" r:id="rId3"/>
    <p:sldId id="341" r:id="rId4"/>
    <p:sldId id="368" r:id="rId5"/>
    <p:sldId id="369" r:id="rId6"/>
    <p:sldId id="355" r:id="rId7"/>
    <p:sldId id="3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341"/>
  </p:normalViewPr>
  <p:slideViewPr>
    <p:cSldViewPr snapToGrid="0">
      <p:cViewPr varScale="1">
        <p:scale>
          <a:sx n="76" d="100"/>
          <a:sy n="76" d="100"/>
        </p:scale>
        <p:origin x="216" y="2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pyramid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pPr algn="ctr"/>
          <a:r>
            <a:rPr lang="pt-BR" sz="2800" b="0" i="1" dirty="0"/>
            <a:t>always</a:t>
          </a:r>
          <a:endParaRPr lang="pt-BR" sz="2800" b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FCE19C51-2ACB-C847-8D12-99A465A7960A}">
      <dgm:prSet custT="1"/>
      <dgm:spPr/>
      <dgm:t>
        <a:bodyPr/>
        <a:lstStyle/>
        <a:p>
          <a:pPr algn="ctr"/>
          <a:r>
            <a:rPr lang="pt-BR" sz="2800" b="0" i="1" dirty="0"/>
            <a:t>often/ frequently</a:t>
          </a:r>
          <a:endParaRPr lang="pt-BR" sz="2800" b="0" dirty="0"/>
        </a:p>
      </dgm:t>
    </dgm:pt>
    <dgm:pt modelId="{A1654AF1-C457-7F4E-A90B-11AE4323EB21}" type="par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B28CEBDB-005A-A744-A432-3322A2FB3976}" type="sib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00D33EDA-A731-734D-A5FB-E5DCE33898F1}">
      <dgm:prSet custT="1"/>
      <dgm:spPr/>
      <dgm:t>
        <a:bodyPr/>
        <a:lstStyle/>
        <a:p>
          <a:pPr algn="ctr"/>
          <a:r>
            <a:rPr lang="pt-BR" sz="2800" b="0" i="1"/>
            <a:t>sometimes</a:t>
          </a:r>
          <a:endParaRPr lang="pt-BR" sz="2800" b="0"/>
        </a:p>
      </dgm:t>
    </dgm:pt>
    <dgm:pt modelId="{DBDBB9E9-A348-9444-AF90-0FD88F8D9FE6}" type="par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75BEED-D204-724D-8C2D-E6D747931EBC}" type="sib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8B8B32-BCE8-6343-BC70-0D4F336A8440}">
      <dgm:prSet custT="1"/>
      <dgm:spPr/>
      <dgm:t>
        <a:bodyPr/>
        <a:lstStyle/>
        <a:p>
          <a:pPr algn="ctr"/>
          <a:r>
            <a:rPr lang="pt-BR" sz="2800" b="0" i="1"/>
            <a:t>rarely</a:t>
          </a:r>
          <a:endParaRPr lang="pt-BR" sz="2800" b="0"/>
        </a:p>
      </dgm:t>
    </dgm:pt>
    <dgm:pt modelId="{40CB37C8-6B72-0C4F-ABA0-2C33A60B737A}" type="par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86DD7239-1043-7C47-B496-5371B8DF4DBB}" type="sib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15CEFD2D-BAE0-6F43-BE99-0E7EBE390155}">
      <dgm:prSet custT="1"/>
      <dgm:spPr/>
      <dgm:t>
        <a:bodyPr/>
        <a:lstStyle/>
        <a:p>
          <a:pPr algn="ctr"/>
          <a:r>
            <a:rPr lang="pt-BR" sz="2800" b="0" i="1" dirty="0"/>
            <a:t>never</a:t>
          </a:r>
          <a:endParaRPr lang="pt-BR" sz="2800" b="0" dirty="0"/>
        </a:p>
      </dgm:t>
    </dgm:pt>
    <dgm:pt modelId="{B983EBD5-2426-FB4C-A94F-CF950CEE32F2}" type="par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1AF3AB1F-660A-E24B-B044-C47DA61CD48F}" type="sib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BDBC5960-2E78-8B44-A2F2-1A92CF8D5873}">
      <dgm:prSet custT="1"/>
      <dgm:spPr/>
      <dgm:t>
        <a:bodyPr/>
        <a:lstStyle/>
        <a:p>
          <a:pPr algn="ctr"/>
          <a:r>
            <a:rPr lang="pt-BR" sz="2800" b="0" i="1" dirty="0"/>
            <a:t>usually</a:t>
          </a:r>
          <a:endParaRPr lang="pt-BR" sz="2800" b="0" dirty="0"/>
        </a:p>
      </dgm:t>
    </dgm:pt>
    <dgm:pt modelId="{14893FD0-4334-2B41-8EA7-CD7CEA05AA89}" type="par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7E3510DB-8797-DA44-A8F0-EDAE4A7816AF}" type="sib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C98FFB13-5D38-A149-A797-58975FD41434}">
      <dgm:prSet custT="1"/>
      <dgm:spPr/>
      <dgm:t>
        <a:bodyPr/>
        <a:lstStyle/>
        <a:p>
          <a:pPr algn="r"/>
          <a:r>
            <a:rPr lang="pt-BR" sz="2800" b="0" i="1" dirty="0"/>
            <a:t>100%</a:t>
          </a:r>
          <a:endParaRPr lang="pt-BR" sz="2800" b="0" dirty="0"/>
        </a:p>
      </dgm:t>
    </dgm:pt>
    <dgm:pt modelId="{85FFDA7D-C175-B64E-AB8B-8CCC9FF842DF}" type="parTrans" cxnId="{CB68B1AD-023C-924B-A7C8-9FC9BF279318}">
      <dgm:prSet/>
      <dgm:spPr/>
      <dgm:t>
        <a:bodyPr/>
        <a:lstStyle/>
        <a:p>
          <a:endParaRPr lang="pt-BR" b="0"/>
        </a:p>
      </dgm:t>
    </dgm:pt>
    <dgm:pt modelId="{866586D1-B7AA-544F-B16A-709ED4F55893}" type="sibTrans" cxnId="{CB68B1AD-023C-924B-A7C8-9FC9BF279318}">
      <dgm:prSet/>
      <dgm:spPr/>
      <dgm:t>
        <a:bodyPr/>
        <a:lstStyle/>
        <a:p>
          <a:endParaRPr lang="pt-BR" b="0"/>
        </a:p>
      </dgm:t>
    </dgm:pt>
    <dgm:pt modelId="{D5311CC7-9706-5C4D-A1AD-FEB7F1D903CE}">
      <dgm:prSet custT="1"/>
      <dgm:spPr/>
      <dgm:t>
        <a:bodyPr/>
        <a:lstStyle/>
        <a:p>
          <a:pPr algn="r"/>
          <a:r>
            <a:rPr lang="pt-BR" sz="2800" b="0" dirty="0"/>
            <a:t>0%</a:t>
          </a:r>
        </a:p>
      </dgm:t>
    </dgm:pt>
    <dgm:pt modelId="{DC7CCF5F-25F7-084A-A551-C53A619FBB81}" type="parTrans" cxnId="{5D13B94A-2B4D-874D-9A0E-BCE99CA6DB8C}">
      <dgm:prSet/>
      <dgm:spPr/>
      <dgm:t>
        <a:bodyPr/>
        <a:lstStyle/>
        <a:p>
          <a:endParaRPr lang="pt-BR" b="0"/>
        </a:p>
      </dgm:t>
    </dgm:pt>
    <dgm:pt modelId="{09A506C9-96EB-2C40-8466-554A08ABDFA4}" type="sibTrans" cxnId="{5D13B94A-2B4D-874D-9A0E-BCE99CA6DB8C}">
      <dgm:prSet/>
      <dgm:spPr/>
      <dgm:t>
        <a:bodyPr/>
        <a:lstStyle/>
        <a:p>
          <a:endParaRPr lang="pt-BR" b="0"/>
        </a:p>
      </dgm:t>
    </dgm:pt>
    <dgm:pt modelId="{4B1FE8C7-6E2B-3241-BC9B-0115633CBC79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953E5AAD-12B2-4448-9467-85E7998BD4E5}" type="pres">
      <dgm:prSet presAssocID="{AEDA1DC8-7E5B-164B-A2AB-A2033355013A}" presName="Name8" presStyleCnt="0"/>
      <dgm:spPr/>
    </dgm:pt>
    <dgm:pt modelId="{A1318209-6A06-4646-833A-4BBAD6DF2411}" type="pres">
      <dgm:prSet presAssocID="{AEDA1DC8-7E5B-164B-A2AB-A2033355013A}" presName="acctBkgd" presStyleLbl="alignAcc1" presStyleIdx="0" presStyleCnt="2"/>
      <dgm:spPr/>
    </dgm:pt>
    <dgm:pt modelId="{80DEC56D-2183-F043-AFB8-78E79BAF9C86}" type="pres">
      <dgm:prSet presAssocID="{AEDA1DC8-7E5B-164B-A2AB-A2033355013A}" presName="acctTx" presStyleLbl="alignAcc1" presStyleIdx="0" presStyleCnt="2">
        <dgm:presLayoutVars>
          <dgm:bulletEnabled val="1"/>
        </dgm:presLayoutVars>
      </dgm:prSet>
      <dgm:spPr/>
    </dgm:pt>
    <dgm:pt modelId="{C9DDCF7B-81B8-C045-8E8A-FA0289A08972}" type="pres">
      <dgm:prSet presAssocID="{AEDA1DC8-7E5B-164B-A2AB-A2033355013A}" presName="level" presStyleLbl="node1" presStyleIdx="0" presStyleCnt="6">
        <dgm:presLayoutVars>
          <dgm:chMax val="1"/>
          <dgm:bulletEnabled val="1"/>
        </dgm:presLayoutVars>
      </dgm:prSet>
      <dgm:spPr/>
    </dgm:pt>
    <dgm:pt modelId="{60DA2A82-D552-9B44-8C09-695735EA8C71}" type="pres">
      <dgm:prSet presAssocID="{AEDA1DC8-7E5B-164B-A2AB-A203335501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9E5751-F7E3-6548-8B16-2836C4C7643F}" type="pres">
      <dgm:prSet presAssocID="{BDBC5960-2E78-8B44-A2F2-1A92CF8D5873}" presName="Name8" presStyleCnt="0"/>
      <dgm:spPr/>
    </dgm:pt>
    <dgm:pt modelId="{4A7E3D68-8075-E44A-858B-F0EDAE6CEC88}" type="pres">
      <dgm:prSet presAssocID="{BDBC5960-2E78-8B44-A2F2-1A92CF8D5873}" presName="level" presStyleLbl="node1" presStyleIdx="1" presStyleCnt="6">
        <dgm:presLayoutVars>
          <dgm:chMax val="1"/>
          <dgm:bulletEnabled val="1"/>
        </dgm:presLayoutVars>
      </dgm:prSet>
      <dgm:spPr/>
    </dgm:pt>
    <dgm:pt modelId="{8E0D0F43-5F72-FA41-BEBF-1394069D2788}" type="pres">
      <dgm:prSet presAssocID="{BDBC5960-2E78-8B44-A2F2-1A92CF8D58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57A8DE-8879-8D4C-9FBA-5D5A5F0D6FA7}" type="pres">
      <dgm:prSet presAssocID="{FCE19C51-2ACB-C847-8D12-99A465A7960A}" presName="Name8" presStyleCnt="0"/>
      <dgm:spPr/>
    </dgm:pt>
    <dgm:pt modelId="{6945FF70-BBA8-3044-9151-A92C34832F5A}" type="pres">
      <dgm:prSet presAssocID="{FCE19C51-2ACB-C847-8D12-99A465A7960A}" presName="level" presStyleLbl="node1" presStyleIdx="2" presStyleCnt="6">
        <dgm:presLayoutVars>
          <dgm:chMax val="1"/>
          <dgm:bulletEnabled val="1"/>
        </dgm:presLayoutVars>
      </dgm:prSet>
      <dgm:spPr/>
    </dgm:pt>
    <dgm:pt modelId="{093373F4-5653-B94E-928F-15571F40BDB5}" type="pres">
      <dgm:prSet presAssocID="{FCE19C51-2ACB-C847-8D12-99A465A796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C7BC3E-25AF-3F49-A91C-45363D4502C7}" type="pres">
      <dgm:prSet presAssocID="{00D33EDA-A731-734D-A5FB-E5DCE33898F1}" presName="Name8" presStyleCnt="0"/>
      <dgm:spPr/>
    </dgm:pt>
    <dgm:pt modelId="{4331F565-91AC-0F41-9819-4BDE87D59D34}" type="pres">
      <dgm:prSet presAssocID="{00D33EDA-A731-734D-A5FB-E5DCE33898F1}" presName="level" presStyleLbl="node1" presStyleIdx="3" presStyleCnt="6">
        <dgm:presLayoutVars>
          <dgm:chMax val="1"/>
          <dgm:bulletEnabled val="1"/>
        </dgm:presLayoutVars>
      </dgm:prSet>
      <dgm:spPr/>
    </dgm:pt>
    <dgm:pt modelId="{A6904CF1-F446-FC4E-9C92-EDD357C09754}" type="pres">
      <dgm:prSet presAssocID="{00D33EDA-A731-734D-A5FB-E5DCE33898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93931B-39F1-1C4D-9D66-22788E9CCF8C}" type="pres">
      <dgm:prSet presAssocID="{328B8B32-BCE8-6343-BC70-0D4F336A8440}" presName="Name8" presStyleCnt="0"/>
      <dgm:spPr/>
    </dgm:pt>
    <dgm:pt modelId="{870CDABF-D429-A54D-A36F-B03872D68A64}" type="pres">
      <dgm:prSet presAssocID="{328B8B32-BCE8-6343-BC70-0D4F336A8440}" presName="level" presStyleLbl="node1" presStyleIdx="4" presStyleCnt="6">
        <dgm:presLayoutVars>
          <dgm:chMax val="1"/>
          <dgm:bulletEnabled val="1"/>
        </dgm:presLayoutVars>
      </dgm:prSet>
      <dgm:spPr/>
    </dgm:pt>
    <dgm:pt modelId="{C1432258-4B04-7941-8273-317D0CA2147C}" type="pres">
      <dgm:prSet presAssocID="{328B8B32-BCE8-6343-BC70-0D4F336A84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C6F32C-DC69-B943-9DB5-56752D7C73C7}" type="pres">
      <dgm:prSet presAssocID="{15CEFD2D-BAE0-6F43-BE99-0E7EBE390155}" presName="Name8" presStyleCnt="0"/>
      <dgm:spPr/>
    </dgm:pt>
    <dgm:pt modelId="{A723AA7B-CDAC-0446-A086-B7EAC7B4B79B}" type="pres">
      <dgm:prSet presAssocID="{15CEFD2D-BAE0-6F43-BE99-0E7EBE390155}" presName="acctBkgd" presStyleLbl="alignAcc1" presStyleIdx="1" presStyleCnt="2"/>
      <dgm:spPr/>
    </dgm:pt>
    <dgm:pt modelId="{8893F3A0-7236-744E-AA5C-A221516BA611}" type="pres">
      <dgm:prSet presAssocID="{15CEFD2D-BAE0-6F43-BE99-0E7EBE390155}" presName="acctTx" presStyleLbl="alignAcc1" presStyleIdx="1" presStyleCnt="2">
        <dgm:presLayoutVars>
          <dgm:bulletEnabled val="1"/>
        </dgm:presLayoutVars>
      </dgm:prSet>
      <dgm:spPr/>
    </dgm:pt>
    <dgm:pt modelId="{C4E4F116-B4BF-E741-826C-1CCCF3F6E0C3}" type="pres">
      <dgm:prSet presAssocID="{15CEFD2D-BAE0-6F43-BE99-0E7EBE390155}" presName="level" presStyleLbl="node1" presStyleIdx="5" presStyleCnt="6">
        <dgm:presLayoutVars>
          <dgm:chMax val="1"/>
          <dgm:bulletEnabled val="1"/>
        </dgm:presLayoutVars>
      </dgm:prSet>
      <dgm:spPr/>
    </dgm:pt>
    <dgm:pt modelId="{5ADE31F9-5AE2-A04F-B019-0513DABED451}" type="pres">
      <dgm:prSet presAssocID="{15CEFD2D-BAE0-6F43-BE99-0E7EBE3901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942807-E80C-5F45-B181-712D2032C2A9}" type="presOf" srcId="{C98FFB13-5D38-A149-A797-58975FD41434}" destId="{A1318209-6A06-4646-833A-4BBAD6DF2411}" srcOrd="0" destOrd="0" presId="urn:microsoft.com/office/officeart/2005/8/layout/pyramid3"/>
    <dgm:cxn modelId="{65727D08-2757-3844-94C9-7DC81ECDEBDB}" type="presOf" srcId="{D5311CC7-9706-5C4D-A1AD-FEB7F1D903CE}" destId="{A723AA7B-CDAC-0446-A086-B7EAC7B4B79B}" srcOrd="0" destOrd="0" presId="urn:microsoft.com/office/officeart/2005/8/layout/pyramid3"/>
    <dgm:cxn modelId="{1BE8E308-CD59-BA48-8D2F-FDE90864B3FB}" type="presOf" srcId="{328B8B32-BCE8-6343-BC70-0D4F336A8440}" destId="{C1432258-4B04-7941-8273-317D0CA2147C}" srcOrd="1" destOrd="0" presId="urn:microsoft.com/office/officeart/2005/8/layout/pyramid3"/>
    <dgm:cxn modelId="{A5821E09-44A3-9240-AE10-F606A90785B0}" type="presOf" srcId="{AEDA1DC8-7E5B-164B-A2AB-A2033355013A}" destId="{C9DDCF7B-81B8-C045-8E8A-FA0289A08972}" srcOrd="0" destOrd="0" presId="urn:microsoft.com/office/officeart/2005/8/layout/pyramid3"/>
    <dgm:cxn modelId="{C66DE93D-3806-5149-ACB6-D68AB0AB818F}" type="presOf" srcId="{BDBC5960-2E78-8B44-A2F2-1A92CF8D5873}" destId="{4A7E3D68-8075-E44A-858B-F0EDAE6CEC88}" srcOrd="0" destOrd="0" presId="urn:microsoft.com/office/officeart/2005/8/layout/pyramid3"/>
    <dgm:cxn modelId="{B6DE8546-FB68-1249-8670-12FABD748EAB}" type="presOf" srcId="{15CEFD2D-BAE0-6F43-BE99-0E7EBE390155}" destId="{5ADE31F9-5AE2-A04F-B019-0513DABED451}" srcOrd="1" destOrd="0" presId="urn:microsoft.com/office/officeart/2005/8/layout/pyramid3"/>
    <dgm:cxn modelId="{09DA174A-2214-304E-8B89-D4CD4F8CE67C}" type="presOf" srcId="{00D33EDA-A731-734D-A5FB-E5DCE33898F1}" destId="{A6904CF1-F446-FC4E-9C92-EDD357C09754}" srcOrd="1" destOrd="0" presId="urn:microsoft.com/office/officeart/2005/8/layout/pyramid3"/>
    <dgm:cxn modelId="{5D13B94A-2B4D-874D-9A0E-BCE99CA6DB8C}" srcId="{15CEFD2D-BAE0-6F43-BE99-0E7EBE390155}" destId="{D5311CC7-9706-5C4D-A1AD-FEB7F1D903CE}" srcOrd="0" destOrd="0" parTransId="{DC7CCF5F-25F7-084A-A551-C53A619FBB81}" sibTransId="{09A506C9-96EB-2C40-8466-554A08ABDFA4}"/>
    <dgm:cxn modelId="{6C910A62-D619-B34C-91EB-B0879C2A70B8}" srcId="{DC73AB19-F39D-1F44-BAF2-6DEBDCB3E114}" destId="{FCE19C51-2ACB-C847-8D12-99A465A7960A}" srcOrd="2" destOrd="0" parTransId="{A1654AF1-C457-7F4E-A90B-11AE4323EB21}" sibTransId="{B28CEBDB-005A-A744-A432-3322A2FB3976}"/>
    <dgm:cxn modelId="{83050763-9185-874D-BC60-B5DC7AEB11D2}" type="presOf" srcId="{BDBC5960-2E78-8B44-A2F2-1A92CF8D5873}" destId="{8E0D0F43-5F72-FA41-BEBF-1394069D2788}" srcOrd="1" destOrd="0" presId="urn:microsoft.com/office/officeart/2005/8/layout/pyramid3"/>
    <dgm:cxn modelId="{FF481E6F-2347-0442-BB44-F0E601EB30C5}" srcId="{DC73AB19-F39D-1F44-BAF2-6DEBDCB3E114}" destId="{328B8B32-BCE8-6343-BC70-0D4F336A8440}" srcOrd="4" destOrd="0" parTransId="{40CB37C8-6B72-0C4F-ABA0-2C33A60B737A}" sibTransId="{86DD7239-1043-7C47-B496-5371B8DF4DBB}"/>
    <dgm:cxn modelId="{F3EFF96F-A2F7-AA4B-8EDF-D13DA53AFF85}" type="presOf" srcId="{328B8B32-BCE8-6343-BC70-0D4F336A8440}" destId="{870CDABF-D429-A54D-A36F-B03872D68A64}" srcOrd="0" destOrd="0" presId="urn:microsoft.com/office/officeart/2005/8/layout/pyramid3"/>
    <dgm:cxn modelId="{F4939B75-C100-8F40-9DEF-0AFA33DA43F3}" type="presOf" srcId="{C98FFB13-5D38-A149-A797-58975FD41434}" destId="{80DEC56D-2183-F043-AFB8-78E79BAF9C86}" srcOrd="1" destOrd="0" presId="urn:microsoft.com/office/officeart/2005/8/layout/pyramid3"/>
    <dgm:cxn modelId="{8AFA2686-1AEA-9641-86AB-26106E6BFE49}" srcId="{DC73AB19-F39D-1F44-BAF2-6DEBDCB3E114}" destId="{00D33EDA-A731-734D-A5FB-E5DCE33898F1}" srcOrd="3" destOrd="0" parTransId="{DBDBB9E9-A348-9444-AF90-0FD88F8D9FE6}" sibTransId="{3275BEED-D204-724D-8C2D-E6D747931EBC}"/>
    <dgm:cxn modelId="{4121138C-2758-FA43-88BD-6A507650A018}" srcId="{DC73AB19-F39D-1F44-BAF2-6DEBDCB3E114}" destId="{15CEFD2D-BAE0-6F43-BE99-0E7EBE390155}" srcOrd="5" destOrd="0" parTransId="{B983EBD5-2426-FB4C-A94F-CF950CEE32F2}" sibTransId="{1AF3AB1F-660A-E24B-B044-C47DA61CD48F}"/>
    <dgm:cxn modelId="{CFAC4490-0E8D-4445-A40C-085D59B2C6AD}" type="presOf" srcId="{15CEFD2D-BAE0-6F43-BE99-0E7EBE390155}" destId="{C4E4F116-B4BF-E741-826C-1CCCF3F6E0C3}" srcOrd="0" destOrd="0" presId="urn:microsoft.com/office/officeart/2005/8/layout/pyramid3"/>
    <dgm:cxn modelId="{CB68B1AD-023C-924B-A7C8-9FC9BF279318}" srcId="{AEDA1DC8-7E5B-164B-A2AB-A2033355013A}" destId="{C98FFB13-5D38-A149-A797-58975FD41434}" srcOrd="0" destOrd="0" parTransId="{85FFDA7D-C175-B64E-AB8B-8CCC9FF842DF}" sibTransId="{866586D1-B7AA-544F-B16A-709ED4F55893}"/>
    <dgm:cxn modelId="{304C70AF-AB8B-6F44-AFBA-F1488DEFDFCE}" type="presOf" srcId="{DC73AB19-F39D-1F44-BAF2-6DEBDCB3E114}" destId="{4B1FE8C7-6E2B-3241-BC9B-0115633CBC79}" srcOrd="0" destOrd="0" presId="urn:microsoft.com/office/officeart/2005/8/layout/pyramid3"/>
    <dgm:cxn modelId="{F8F4CDB9-0F82-A446-9DEC-9A46CB89E92F}" type="presOf" srcId="{FCE19C51-2ACB-C847-8D12-99A465A7960A}" destId="{093373F4-5653-B94E-928F-15571F40BDB5}" srcOrd="1" destOrd="0" presId="urn:microsoft.com/office/officeart/2005/8/layout/pyramid3"/>
    <dgm:cxn modelId="{C9B573BE-38DD-3A46-A956-C8CA5C6BAEC5}" srcId="{DC73AB19-F39D-1F44-BAF2-6DEBDCB3E114}" destId="{BDBC5960-2E78-8B44-A2F2-1A92CF8D5873}" srcOrd="1" destOrd="0" parTransId="{14893FD0-4334-2B41-8EA7-CD7CEA05AA89}" sibTransId="{7E3510DB-8797-DA44-A8F0-EDAE4A7816AF}"/>
    <dgm:cxn modelId="{E1140CCA-E238-9E4F-97E2-C59877AA8C7A}" type="presOf" srcId="{FCE19C51-2ACB-C847-8D12-99A465A7960A}" destId="{6945FF70-BBA8-3044-9151-A92C34832F5A}" srcOrd="0" destOrd="0" presId="urn:microsoft.com/office/officeart/2005/8/layout/pyramid3"/>
    <dgm:cxn modelId="{A28442D9-DF5D-2749-9518-992B2F8E0F8C}" type="presOf" srcId="{00D33EDA-A731-734D-A5FB-E5DCE33898F1}" destId="{4331F565-91AC-0F41-9819-4BDE87D59D34}" srcOrd="0" destOrd="0" presId="urn:microsoft.com/office/officeart/2005/8/layout/pyramid3"/>
    <dgm:cxn modelId="{E65D03DB-A9F8-594F-B6CC-6B9A09173F21}" type="presOf" srcId="{AEDA1DC8-7E5B-164B-A2AB-A2033355013A}" destId="{60DA2A82-D552-9B44-8C09-695735EA8C71}" srcOrd="1" destOrd="0" presId="urn:microsoft.com/office/officeart/2005/8/layout/pyramid3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5F7176F0-5E65-F047-BFBB-47B09B9C185C}" type="presOf" srcId="{D5311CC7-9706-5C4D-A1AD-FEB7F1D903CE}" destId="{8893F3A0-7236-744E-AA5C-A221516BA611}" srcOrd="1" destOrd="0" presId="urn:microsoft.com/office/officeart/2005/8/layout/pyramid3"/>
    <dgm:cxn modelId="{839F6B8D-9374-5D45-A3F6-CC1C1491A1FB}" type="presParOf" srcId="{4B1FE8C7-6E2B-3241-BC9B-0115633CBC79}" destId="{953E5AAD-12B2-4448-9467-85E7998BD4E5}" srcOrd="0" destOrd="0" presId="urn:microsoft.com/office/officeart/2005/8/layout/pyramid3"/>
    <dgm:cxn modelId="{B04C1F46-6703-8D44-B178-73D664435A43}" type="presParOf" srcId="{953E5AAD-12B2-4448-9467-85E7998BD4E5}" destId="{A1318209-6A06-4646-833A-4BBAD6DF2411}" srcOrd="0" destOrd="0" presId="urn:microsoft.com/office/officeart/2005/8/layout/pyramid3"/>
    <dgm:cxn modelId="{EF4AC1C9-9EF4-C141-9C5F-033F43547246}" type="presParOf" srcId="{953E5AAD-12B2-4448-9467-85E7998BD4E5}" destId="{80DEC56D-2183-F043-AFB8-78E79BAF9C86}" srcOrd="1" destOrd="0" presId="urn:microsoft.com/office/officeart/2005/8/layout/pyramid3"/>
    <dgm:cxn modelId="{5DF16050-B9D8-014B-8EC4-86A2E43FF368}" type="presParOf" srcId="{953E5AAD-12B2-4448-9467-85E7998BD4E5}" destId="{C9DDCF7B-81B8-C045-8E8A-FA0289A08972}" srcOrd="2" destOrd="0" presId="urn:microsoft.com/office/officeart/2005/8/layout/pyramid3"/>
    <dgm:cxn modelId="{BB41CD03-D0ED-8E48-9C5C-5A85F5CB14BA}" type="presParOf" srcId="{953E5AAD-12B2-4448-9467-85E7998BD4E5}" destId="{60DA2A82-D552-9B44-8C09-695735EA8C71}" srcOrd="3" destOrd="0" presId="urn:microsoft.com/office/officeart/2005/8/layout/pyramid3"/>
    <dgm:cxn modelId="{2AAE3C29-3C91-3A45-AE13-F2965F134C9F}" type="presParOf" srcId="{4B1FE8C7-6E2B-3241-BC9B-0115633CBC79}" destId="{D89E5751-F7E3-6548-8B16-2836C4C7643F}" srcOrd="1" destOrd="0" presId="urn:microsoft.com/office/officeart/2005/8/layout/pyramid3"/>
    <dgm:cxn modelId="{66FC275E-D139-2C45-A202-5F783DBD4292}" type="presParOf" srcId="{D89E5751-F7E3-6548-8B16-2836C4C7643F}" destId="{4A7E3D68-8075-E44A-858B-F0EDAE6CEC88}" srcOrd="0" destOrd="0" presId="urn:microsoft.com/office/officeart/2005/8/layout/pyramid3"/>
    <dgm:cxn modelId="{DE176FE3-D2E2-854C-B633-CAE92E586B30}" type="presParOf" srcId="{D89E5751-F7E3-6548-8B16-2836C4C7643F}" destId="{8E0D0F43-5F72-FA41-BEBF-1394069D2788}" srcOrd="1" destOrd="0" presId="urn:microsoft.com/office/officeart/2005/8/layout/pyramid3"/>
    <dgm:cxn modelId="{48BB1990-0186-754A-86EF-E433E2795C8E}" type="presParOf" srcId="{4B1FE8C7-6E2B-3241-BC9B-0115633CBC79}" destId="{3F57A8DE-8879-8D4C-9FBA-5D5A5F0D6FA7}" srcOrd="2" destOrd="0" presId="urn:microsoft.com/office/officeart/2005/8/layout/pyramid3"/>
    <dgm:cxn modelId="{FBEF9293-7B9D-3B4B-BA92-64707A5F672C}" type="presParOf" srcId="{3F57A8DE-8879-8D4C-9FBA-5D5A5F0D6FA7}" destId="{6945FF70-BBA8-3044-9151-A92C34832F5A}" srcOrd="0" destOrd="0" presId="urn:microsoft.com/office/officeart/2005/8/layout/pyramid3"/>
    <dgm:cxn modelId="{956DCB6C-4981-BA4E-B5A5-CCC9C2CAF5E1}" type="presParOf" srcId="{3F57A8DE-8879-8D4C-9FBA-5D5A5F0D6FA7}" destId="{093373F4-5653-B94E-928F-15571F40BDB5}" srcOrd="1" destOrd="0" presId="urn:microsoft.com/office/officeart/2005/8/layout/pyramid3"/>
    <dgm:cxn modelId="{F37D6898-6F99-F74C-BFC2-F3869DF45B71}" type="presParOf" srcId="{4B1FE8C7-6E2B-3241-BC9B-0115633CBC79}" destId="{1FC7BC3E-25AF-3F49-A91C-45363D4502C7}" srcOrd="3" destOrd="0" presId="urn:microsoft.com/office/officeart/2005/8/layout/pyramid3"/>
    <dgm:cxn modelId="{66A19A19-FC0A-294F-B3CC-EDE5616DCF0B}" type="presParOf" srcId="{1FC7BC3E-25AF-3F49-A91C-45363D4502C7}" destId="{4331F565-91AC-0F41-9819-4BDE87D59D34}" srcOrd="0" destOrd="0" presId="urn:microsoft.com/office/officeart/2005/8/layout/pyramid3"/>
    <dgm:cxn modelId="{ABF2A698-5CA2-AD4E-A74A-A3356EB8197C}" type="presParOf" srcId="{1FC7BC3E-25AF-3F49-A91C-45363D4502C7}" destId="{A6904CF1-F446-FC4E-9C92-EDD357C09754}" srcOrd="1" destOrd="0" presId="urn:microsoft.com/office/officeart/2005/8/layout/pyramid3"/>
    <dgm:cxn modelId="{1F8A5F84-61D9-A941-992F-C6AB17937C0B}" type="presParOf" srcId="{4B1FE8C7-6E2B-3241-BC9B-0115633CBC79}" destId="{2C93931B-39F1-1C4D-9D66-22788E9CCF8C}" srcOrd="4" destOrd="0" presId="urn:microsoft.com/office/officeart/2005/8/layout/pyramid3"/>
    <dgm:cxn modelId="{B235F71A-75E8-4D47-8D6F-023EB3D3DA06}" type="presParOf" srcId="{2C93931B-39F1-1C4D-9D66-22788E9CCF8C}" destId="{870CDABF-D429-A54D-A36F-B03872D68A64}" srcOrd="0" destOrd="0" presId="urn:microsoft.com/office/officeart/2005/8/layout/pyramid3"/>
    <dgm:cxn modelId="{D0DB4917-0C15-2644-9B51-9B61565293A0}" type="presParOf" srcId="{2C93931B-39F1-1C4D-9D66-22788E9CCF8C}" destId="{C1432258-4B04-7941-8273-317D0CA2147C}" srcOrd="1" destOrd="0" presId="urn:microsoft.com/office/officeart/2005/8/layout/pyramid3"/>
    <dgm:cxn modelId="{F1088554-F9CB-384B-BA31-28865C55D5CD}" type="presParOf" srcId="{4B1FE8C7-6E2B-3241-BC9B-0115633CBC79}" destId="{F9C6F32C-DC69-B943-9DB5-56752D7C73C7}" srcOrd="5" destOrd="0" presId="urn:microsoft.com/office/officeart/2005/8/layout/pyramid3"/>
    <dgm:cxn modelId="{7777ECA6-31CA-5D49-8CB6-E94C1363C73E}" type="presParOf" srcId="{F9C6F32C-DC69-B943-9DB5-56752D7C73C7}" destId="{A723AA7B-CDAC-0446-A086-B7EAC7B4B79B}" srcOrd="0" destOrd="0" presId="urn:microsoft.com/office/officeart/2005/8/layout/pyramid3"/>
    <dgm:cxn modelId="{377D57A4-61FF-1B44-A5FF-E843E436D8CD}" type="presParOf" srcId="{F9C6F32C-DC69-B943-9DB5-56752D7C73C7}" destId="{8893F3A0-7236-744E-AA5C-A221516BA611}" srcOrd="1" destOrd="0" presId="urn:microsoft.com/office/officeart/2005/8/layout/pyramid3"/>
    <dgm:cxn modelId="{417986FE-E6FD-0B4E-BA83-67BDA6BFFB98}" type="presParOf" srcId="{F9C6F32C-DC69-B943-9DB5-56752D7C73C7}" destId="{C4E4F116-B4BF-E741-826C-1CCCF3F6E0C3}" srcOrd="2" destOrd="0" presId="urn:microsoft.com/office/officeart/2005/8/layout/pyramid3"/>
    <dgm:cxn modelId="{EA2A7339-5087-7041-BF72-37F93DC12EA0}" type="presParOf" srcId="{F9C6F32C-DC69-B943-9DB5-56752D7C73C7}" destId="{5ADE31F9-5AE2-A04F-B019-0513DABED451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8209-6A06-4646-833A-4BBAD6DF2411}">
      <dsp:nvSpPr>
        <dsp:cNvPr id="0" name=""/>
        <dsp:cNvSpPr/>
      </dsp:nvSpPr>
      <dsp:spPr>
        <a:xfrm>
          <a:off x="4455905" y="0"/>
          <a:ext cx="2692606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1" kern="1200" dirty="0"/>
            <a:t>100%</a:t>
          </a:r>
          <a:endParaRPr lang="pt-BR" sz="2800" b="0" kern="1200" dirty="0"/>
        </a:p>
      </dsp:txBody>
      <dsp:txXfrm>
        <a:off x="4860988" y="0"/>
        <a:ext cx="2287523" cy="815372"/>
      </dsp:txXfrm>
    </dsp:sp>
    <dsp:sp modelId="{C9DDCF7B-81B8-C045-8E8A-FA0289A08972}">
      <dsp:nvSpPr>
        <dsp:cNvPr id="0" name=""/>
        <dsp:cNvSpPr/>
      </dsp:nvSpPr>
      <dsp:spPr>
        <a:xfrm rot="10800000">
          <a:off x="0" y="0"/>
          <a:ext cx="4860988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always</a:t>
          </a:r>
          <a:endParaRPr lang="pt-BR" sz="2800" b="0" kern="1200" dirty="0"/>
        </a:p>
      </dsp:txBody>
      <dsp:txXfrm rot="-10800000">
        <a:off x="850672" y="0"/>
        <a:ext cx="3159642" cy="815372"/>
      </dsp:txXfrm>
    </dsp:sp>
    <dsp:sp modelId="{4A7E3D68-8075-E44A-858B-F0EDAE6CEC88}">
      <dsp:nvSpPr>
        <dsp:cNvPr id="0" name=""/>
        <dsp:cNvSpPr/>
      </dsp:nvSpPr>
      <dsp:spPr>
        <a:xfrm rot="10800000">
          <a:off x="405082" y="815372"/>
          <a:ext cx="4050823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usually</a:t>
          </a:r>
          <a:endParaRPr lang="pt-BR" sz="2800" b="0" kern="1200" dirty="0"/>
        </a:p>
      </dsp:txBody>
      <dsp:txXfrm rot="-10800000">
        <a:off x="1113976" y="815372"/>
        <a:ext cx="2633035" cy="815372"/>
      </dsp:txXfrm>
    </dsp:sp>
    <dsp:sp modelId="{6945FF70-BBA8-3044-9151-A92C34832F5A}">
      <dsp:nvSpPr>
        <dsp:cNvPr id="0" name=""/>
        <dsp:cNvSpPr/>
      </dsp:nvSpPr>
      <dsp:spPr>
        <a:xfrm rot="10800000">
          <a:off x="810164" y="1630745"/>
          <a:ext cx="3240658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often/ frequently</a:t>
          </a:r>
          <a:endParaRPr lang="pt-BR" sz="2800" b="0" kern="1200" dirty="0"/>
        </a:p>
      </dsp:txBody>
      <dsp:txXfrm rot="-10800000">
        <a:off x="1377279" y="1630745"/>
        <a:ext cx="2106428" cy="815372"/>
      </dsp:txXfrm>
    </dsp:sp>
    <dsp:sp modelId="{4331F565-91AC-0F41-9819-4BDE87D59D34}">
      <dsp:nvSpPr>
        <dsp:cNvPr id="0" name=""/>
        <dsp:cNvSpPr/>
      </dsp:nvSpPr>
      <dsp:spPr>
        <a:xfrm rot="10800000">
          <a:off x="1215247" y="2446118"/>
          <a:ext cx="2430494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sometimes</a:t>
          </a:r>
          <a:endParaRPr lang="pt-BR" sz="2800" b="0" kern="1200"/>
        </a:p>
      </dsp:txBody>
      <dsp:txXfrm rot="-10800000">
        <a:off x="1640583" y="2446118"/>
        <a:ext cx="1579821" cy="815372"/>
      </dsp:txXfrm>
    </dsp:sp>
    <dsp:sp modelId="{870CDABF-D429-A54D-A36F-B03872D68A64}">
      <dsp:nvSpPr>
        <dsp:cNvPr id="0" name=""/>
        <dsp:cNvSpPr/>
      </dsp:nvSpPr>
      <dsp:spPr>
        <a:xfrm rot="10800000">
          <a:off x="1620329" y="3261490"/>
          <a:ext cx="1620329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rarely</a:t>
          </a:r>
          <a:endParaRPr lang="pt-BR" sz="2800" b="0" kern="1200"/>
        </a:p>
      </dsp:txBody>
      <dsp:txXfrm rot="-10800000">
        <a:off x="1903887" y="3261490"/>
        <a:ext cx="1053214" cy="815372"/>
      </dsp:txXfrm>
    </dsp:sp>
    <dsp:sp modelId="{A723AA7B-CDAC-0446-A086-B7EAC7B4B79B}">
      <dsp:nvSpPr>
        <dsp:cNvPr id="0" name=""/>
        <dsp:cNvSpPr/>
      </dsp:nvSpPr>
      <dsp:spPr>
        <a:xfrm>
          <a:off x="2430494" y="4076863"/>
          <a:ext cx="4718017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kern="1200" dirty="0"/>
            <a:t>0%</a:t>
          </a:r>
        </a:p>
      </dsp:txBody>
      <dsp:txXfrm>
        <a:off x="2835576" y="4076863"/>
        <a:ext cx="4312935" cy="815372"/>
      </dsp:txXfrm>
    </dsp:sp>
    <dsp:sp modelId="{C4E4F116-B4BF-E741-826C-1CCCF3F6E0C3}">
      <dsp:nvSpPr>
        <dsp:cNvPr id="0" name=""/>
        <dsp:cNvSpPr/>
      </dsp:nvSpPr>
      <dsp:spPr>
        <a:xfrm rot="10800000">
          <a:off x="2025411" y="4076863"/>
          <a:ext cx="810164" cy="815372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never</a:t>
          </a:r>
          <a:endParaRPr lang="pt-BR" sz="2800" b="0" kern="1200" dirty="0"/>
        </a:p>
      </dsp:txBody>
      <dsp:txXfrm rot="-10800000">
        <a:off x="2025411" y="4076863"/>
        <a:ext cx="810164" cy="8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686686" y="5854620"/>
            <a:ext cx="7505313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ROWEN, Beth.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Quiz: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body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inside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and out.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Fact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Monster. 2000-2019.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www.factmonster.com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/take-quiz/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-body-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inside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-out. Acesso em: 19 jun. 2022.</a:t>
            </a:r>
            <a:endParaRPr lang="pt-BR" sz="1200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6956413-AD73-D4FA-D2C1-6BD59564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686" y="729944"/>
            <a:ext cx="7505313" cy="262952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D0065E-40DA-2263-9009-9E1226387B39}"/>
              </a:ext>
            </a:extLst>
          </p:cNvPr>
          <p:cNvGrpSpPr/>
          <p:nvPr/>
        </p:nvGrpSpPr>
        <p:grpSpPr>
          <a:xfrm>
            <a:off x="328221" y="3280359"/>
            <a:ext cx="3679220" cy="2668793"/>
            <a:chOff x="667198" y="3617074"/>
            <a:chExt cx="2262744" cy="172177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EA77C23-DBAC-128E-1A58-B3F3F8D985D8}"/>
                </a:ext>
              </a:extLst>
            </p:cNvPr>
            <p:cNvSpPr txBox="1"/>
            <p:nvPr/>
          </p:nvSpPr>
          <p:spPr>
            <a:xfrm>
              <a:off x="839245" y="4087906"/>
              <a:ext cx="2090697" cy="1250944"/>
            </a:xfrm>
            <a:custGeom>
              <a:avLst/>
              <a:gdLst>
                <a:gd name="connsiteX0" fmla="*/ 0 w 2090697"/>
                <a:gd name="connsiteY0" fmla="*/ 0 h 1250944"/>
                <a:gd name="connsiteX1" fmla="*/ 2090697 w 2090697"/>
                <a:gd name="connsiteY1" fmla="*/ 0 h 1250944"/>
                <a:gd name="connsiteX2" fmla="*/ 2090697 w 2090697"/>
                <a:gd name="connsiteY2" fmla="*/ 1250944 h 1250944"/>
                <a:gd name="connsiteX3" fmla="*/ 0 w 2090697"/>
                <a:gd name="connsiteY3" fmla="*/ 1250944 h 1250944"/>
                <a:gd name="connsiteX4" fmla="*/ 0 w 2090697"/>
                <a:gd name="connsiteY4" fmla="*/ 0 h 12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697" h="1250944" fill="none" extrusionOk="0">
                  <a:moveTo>
                    <a:pt x="0" y="0"/>
                  </a:moveTo>
                  <a:cubicBezTo>
                    <a:pt x="255376" y="-49533"/>
                    <a:pt x="1053708" y="-14809"/>
                    <a:pt x="2090697" y="0"/>
                  </a:cubicBezTo>
                  <a:cubicBezTo>
                    <a:pt x="1985046" y="320135"/>
                    <a:pt x="2159614" y="748367"/>
                    <a:pt x="2090697" y="1250944"/>
                  </a:cubicBezTo>
                  <a:cubicBezTo>
                    <a:pt x="1658301" y="1202713"/>
                    <a:pt x="676132" y="1335399"/>
                    <a:pt x="0" y="1250944"/>
                  </a:cubicBezTo>
                  <a:cubicBezTo>
                    <a:pt x="95908" y="930434"/>
                    <a:pt x="-86807" y="353579"/>
                    <a:pt x="0" y="0"/>
                  </a:cubicBezTo>
                  <a:close/>
                </a:path>
                <a:path w="2090697" h="1250944" stroke="0" extrusionOk="0">
                  <a:moveTo>
                    <a:pt x="0" y="0"/>
                  </a:moveTo>
                  <a:cubicBezTo>
                    <a:pt x="1029452" y="118645"/>
                    <a:pt x="1371849" y="116012"/>
                    <a:pt x="2090697" y="0"/>
                  </a:cubicBezTo>
                  <a:cubicBezTo>
                    <a:pt x="2189043" y="481042"/>
                    <a:pt x="2181220" y="1067489"/>
                    <a:pt x="2090697" y="1250944"/>
                  </a:cubicBezTo>
                  <a:cubicBezTo>
                    <a:pt x="1873052" y="1385544"/>
                    <a:pt x="544636" y="1093748"/>
                    <a:pt x="0" y="1250944"/>
                  </a:cubicBezTo>
                  <a:cubicBezTo>
                    <a:pt x="-5758" y="1029052"/>
                    <a:pt x="-105822" y="12972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use </a:t>
              </a:r>
              <a:r>
                <a:rPr lang="en-US" sz="2000" b="1" dirty="0"/>
                <a:t>How many…? </a:t>
              </a:r>
              <a:r>
                <a:rPr lang="en-US" sz="2000" dirty="0"/>
                <a:t>to ask about the number of things or people (quantity).</a:t>
              </a:r>
            </a:p>
            <a:p>
              <a:endParaRPr lang="en-US" sz="2000" dirty="0"/>
            </a:p>
            <a:p>
              <a:r>
                <a:rPr lang="en-US" sz="2000" b="1" i="1" dirty="0"/>
                <a:t>How many </a:t>
              </a:r>
              <a:r>
                <a:rPr lang="en-US" sz="2000" i="1" dirty="0"/>
                <a:t>friends do you have?</a:t>
              </a:r>
            </a:p>
            <a:p>
              <a:r>
                <a:rPr lang="en-US" sz="2000" i="1" dirty="0"/>
                <a:t>I have about 10 friends.</a:t>
              </a:r>
            </a:p>
          </p:txBody>
        </p:sp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3FC7E240-A6B7-1B16-7A0D-38BF7C495ECF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0F4D2C0A-4D34-85D4-AAF6-08FD6D8B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3311445"/>
            <a:ext cx="7315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pic>
        <p:nvPicPr>
          <p:cNvPr id="11" name="Imagem 10" descr="Mulher com raquete na praia&#10;&#10;Descrição gerada automaticamente">
            <a:extLst>
              <a:ext uri="{FF2B5EF4-FFF2-40B4-BE49-F238E27FC236}">
                <a16:creationId xmlns:a16="http://schemas.microsoft.com/office/drawing/2014/main" id="{4F2A10B0-0765-CD11-A5F3-68B6C3E318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747" y="750609"/>
            <a:ext cx="7320225" cy="535678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319A5C-D15D-CFF0-C376-1EF30B07B76F}"/>
              </a:ext>
            </a:extLst>
          </p:cNvPr>
          <p:cNvSpPr txBox="1"/>
          <p:nvPr/>
        </p:nvSpPr>
        <p:spPr>
          <a:xfrm>
            <a:off x="9415610" y="1045824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head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DF560F-4729-1A9C-7AFE-9490FDFDFA85}"/>
              </a:ext>
            </a:extLst>
          </p:cNvPr>
          <p:cNvSpPr txBox="1"/>
          <p:nvPr/>
        </p:nvSpPr>
        <p:spPr>
          <a:xfrm>
            <a:off x="9306871" y="1507489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neck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0C4B90-8FD5-D047-25E1-A679B2F3C954}"/>
              </a:ext>
            </a:extLst>
          </p:cNvPr>
          <p:cNvSpPr txBox="1"/>
          <p:nvPr/>
        </p:nvSpPr>
        <p:spPr>
          <a:xfrm>
            <a:off x="8872759" y="2027265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chest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2D0BC0-3A1D-DA65-99A1-E72F03B84757}"/>
              </a:ext>
            </a:extLst>
          </p:cNvPr>
          <p:cNvSpPr txBox="1"/>
          <p:nvPr/>
        </p:nvSpPr>
        <p:spPr>
          <a:xfrm>
            <a:off x="9878298" y="2835128"/>
            <a:ext cx="1280240" cy="461665"/>
          </a:xfrm>
          <a:custGeom>
            <a:avLst/>
            <a:gdLst>
              <a:gd name="connsiteX0" fmla="*/ 0 w 1280240"/>
              <a:gd name="connsiteY0" fmla="*/ 0 h 461665"/>
              <a:gd name="connsiteX1" fmla="*/ 1280240 w 1280240"/>
              <a:gd name="connsiteY1" fmla="*/ 0 h 461665"/>
              <a:gd name="connsiteX2" fmla="*/ 1280240 w 1280240"/>
              <a:gd name="connsiteY2" fmla="*/ 461665 h 461665"/>
              <a:gd name="connsiteX3" fmla="*/ 0 w 1280240"/>
              <a:gd name="connsiteY3" fmla="*/ 461665 h 461665"/>
              <a:gd name="connsiteX4" fmla="*/ 0 w 12802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40" h="461665" fill="none" extrusionOk="0">
                <a:moveTo>
                  <a:pt x="0" y="0"/>
                </a:moveTo>
                <a:cubicBezTo>
                  <a:pt x="243042" y="56500"/>
                  <a:pt x="773103" y="-110443"/>
                  <a:pt x="1280240" y="0"/>
                </a:cubicBezTo>
                <a:cubicBezTo>
                  <a:pt x="1278092" y="186521"/>
                  <a:pt x="1277947" y="313513"/>
                  <a:pt x="1280240" y="461665"/>
                </a:cubicBezTo>
                <a:cubicBezTo>
                  <a:pt x="721445" y="400011"/>
                  <a:pt x="600200" y="40112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80240" h="461665" stroke="0" extrusionOk="0">
                <a:moveTo>
                  <a:pt x="0" y="0"/>
                </a:moveTo>
                <a:cubicBezTo>
                  <a:pt x="626026" y="13939"/>
                  <a:pt x="1085268" y="58640"/>
                  <a:pt x="1280240" y="0"/>
                </a:cubicBezTo>
                <a:cubicBezTo>
                  <a:pt x="1298986" y="143527"/>
                  <a:pt x="1253250" y="261265"/>
                  <a:pt x="1280240" y="461665"/>
                </a:cubicBezTo>
                <a:cubicBezTo>
                  <a:pt x="1016368" y="465221"/>
                  <a:pt x="370712" y="39545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hand(s)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2071779-7E62-6251-C893-7E0CEE6C315F}"/>
              </a:ext>
            </a:extLst>
          </p:cNvPr>
          <p:cNvSpPr txBox="1"/>
          <p:nvPr/>
        </p:nvSpPr>
        <p:spPr>
          <a:xfrm>
            <a:off x="8373880" y="5119678"/>
            <a:ext cx="3020500" cy="461665"/>
          </a:xfrm>
          <a:custGeom>
            <a:avLst/>
            <a:gdLst>
              <a:gd name="connsiteX0" fmla="*/ 0 w 3020500"/>
              <a:gd name="connsiteY0" fmla="*/ 0 h 461665"/>
              <a:gd name="connsiteX1" fmla="*/ 3020500 w 3020500"/>
              <a:gd name="connsiteY1" fmla="*/ 0 h 461665"/>
              <a:gd name="connsiteX2" fmla="*/ 3020500 w 3020500"/>
              <a:gd name="connsiteY2" fmla="*/ 461665 h 461665"/>
              <a:gd name="connsiteX3" fmla="*/ 0 w 3020500"/>
              <a:gd name="connsiteY3" fmla="*/ 461665 h 461665"/>
              <a:gd name="connsiteX4" fmla="*/ 0 w 30205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500" h="461665" fill="none" extrusionOk="0">
                <a:moveTo>
                  <a:pt x="0" y="0"/>
                </a:moveTo>
                <a:cubicBezTo>
                  <a:pt x="934250" y="-49533"/>
                  <a:pt x="1879598" y="-14809"/>
                  <a:pt x="3020500" y="0"/>
                </a:cubicBezTo>
                <a:cubicBezTo>
                  <a:pt x="3018352" y="186521"/>
                  <a:pt x="3018207" y="313513"/>
                  <a:pt x="3020500" y="461665"/>
                </a:cubicBezTo>
                <a:cubicBezTo>
                  <a:pt x="1574226" y="413434"/>
                  <a:pt x="134299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20500" h="461665" stroke="0" extrusionOk="0">
                <a:moveTo>
                  <a:pt x="0" y="0"/>
                </a:moveTo>
                <a:cubicBezTo>
                  <a:pt x="1491241" y="118645"/>
                  <a:pt x="1541413" y="116012"/>
                  <a:pt x="3020500" y="0"/>
                </a:cubicBezTo>
                <a:cubicBezTo>
                  <a:pt x="3039246" y="143527"/>
                  <a:pt x="2993510" y="261265"/>
                  <a:pt x="3020500" y="461665"/>
                </a:cubicBezTo>
                <a:cubicBezTo>
                  <a:pt x="1645652" y="596265"/>
                  <a:pt x="3864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foot </a:t>
            </a:r>
            <a:r>
              <a:rPr lang="pt-BR" b="1" dirty="0"/>
              <a:t>(sing.)</a:t>
            </a:r>
            <a:r>
              <a:rPr lang="pt-BR" sz="2400" b="1" dirty="0"/>
              <a:t>/feet </a:t>
            </a:r>
            <a:r>
              <a:rPr lang="pt-BR" b="1" dirty="0"/>
              <a:t>(pl.)</a:t>
            </a:r>
            <a:endParaRPr lang="pt-BR" sz="2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793B7F6-2518-2046-6615-575AF1DFA26C}"/>
              </a:ext>
            </a:extLst>
          </p:cNvPr>
          <p:cNvSpPr txBox="1"/>
          <p:nvPr/>
        </p:nvSpPr>
        <p:spPr>
          <a:xfrm>
            <a:off x="5538179" y="4349884"/>
            <a:ext cx="1280240" cy="461665"/>
          </a:xfrm>
          <a:custGeom>
            <a:avLst/>
            <a:gdLst>
              <a:gd name="connsiteX0" fmla="*/ 0 w 1280240"/>
              <a:gd name="connsiteY0" fmla="*/ 0 h 461665"/>
              <a:gd name="connsiteX1" fmla="*/ 1280240 w 1280240"/>
              <a:gd name="connsiteY1" fmla="*/ 0 h 461665"/>
              <a:gd name="connsiteX2" fmla="*/ 1280240 w 1280240"/>
              <a:gd name="connsiteY2" fmla="*/ 461665 h 461665"/>
              <a:gd name="connsiteX3" fmla="*/ 0 w 1280240"/>
              <a:gd name="connsiteY3" fmla="*/ 461665 h 461665"/>
              <a:gd name="connsiteX4" fmla="*/ 0 w 12802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40" h="461665" fill="none" extrusionOk="0">
                <a:moveTo>
                  <a:pt x="0" y="0"/>
                </a:moveTo>
                <a:cubicBezTo>
                  <a:pt x="243042" y="56500"/>
                  <a:pt x="773103" y="-110443"/>
                  <a:pt x="1280240" y="0"/>
                </a:cubicBezTo>
                <a:cubicBezTo>
                  <a:pt x="1278092" y="186521"/>
                  <a:pt x="1277947" y="313513"/>
                  <a:pt x="1280240" y="461665"/>
                </a:cubicBezTo>
                <a:cubicBezTo>
                  <a:pt x="721445" y="400011"/>
                  <a:pt x="600200" y="40112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80240" h="461665" stroke="0" extrusionOk="0">
                <a:moveTo>
                  <a:pt x="0" y="0"/>
                </a:moveTo>
                <a:cubicBezTo>
                  <a:pt x="626026" y="13939"/>
                  <a:pt x="1085268" y="58640"/>
                  <a:pt x="1280240" y="0"/>
                </a:cubicBezTo>
                <a:cubicBezTo>
                  <a:pt x="1298986" y="143527"/>
                  <a:pt x="1253250" y="261265"/>
                  <a:pt x="1280240" y="461665"/>
                </a:cubicBezTo>
                <a:cubicBezTo>
                  <a:pt x="1016368" y="465221"/>
                  <a:pt x="370712" y="39545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leg(s)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6235BD-1C6C-1ED1-8151-495D5E93506A}"/>
              </a:ext>
            </a:extLst>
          </p:cNvPr>
          <p:cNvSpPr txBox="1"/>
          <p:nvPr/>
        </p:nvSpPr>
        <p:spPr>
          <a:xfrm>
            <a:off x="5014913" y="2823209"/>
            <a:ext cx="1521062" cy="461665"/>
          </a:xfrm>
          <a:custGeom>
            <a:avLst/>
            <a:gdLst>
              <a:gd name="connsiteX0" fmla="*/ 0 w 1521062"/>
              <a:gd name="connsiteY0" fmla="*/ 0 h 461665"/>
              <a:gd name="connsiteX1" fmla="*/ 1521062 w 1521062"/>
              <a:gd name="connsiteY1" fmla="*/ 0 h 461665"/>
              <a:gd name="connsiteX2" fmla="*/ 1521062 w 1521062"/>
              <a:gd name="connsiteY2" fmla="*/ 461665 h 461665"/>
              <a:gd name="connsiteX3" fmla="*/ 0 w 1521062"/>
              <a:gd name="connsiteY3" fmla="*/ 461665 h 461665"/>
              <a:gd name="connsiteX4" fmla="*/ 0 w 15210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062" h="461665" fill="none" extrusionOk="0">
                <a:moveTo>
                  <a:pt x="0" y="0"/>
                </a:moveTo>
                <a:cubicBezTo>
                  <a:pt x="674740" y="-50024"/>
                  <a:pt x="1155841" y="43213"/>
                  <a:pt x="1521062" y="0"/>
                </a:cubicBezTo>
                <a:cubicBezTo>
                  <a:pt x="1518914" y="186521"/>
                  <a:pt x="1518769" y="313513"/>
                  <a:pt x="1521062" y="461665"/>
                </a:cubicBezTo>
                <a:cubicBezTo>
                  <a:pt x="1040763" y="555927"/>
                  <a:pt x="532716" y="34574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21062" h="461665" stroke="0" extrusionOk="0">
                <a:moveTo>
                  <a:pt x="0" y="0"/>
                </a:moveTo>
                <a:cubicBezTo>
                  <a:pt x="340712" y="-54567"/>
                  <a:pt x="1155024" y="103361"/>
                  <a:pt x="1521062" y="0"/>
                </a:cubicBezTo>
                <a:cubicBezTo>
                  <a:pt x="1539808" y="143527"/>
                  <a:pt x="1494072" y="261265"/>
                  <a:pt x="1521062" y="461665"/>
                </a:cubicBezTo>
                <a:cubicBezTo>
                  <a:pt x="841139" y="375745"/>
                  <a:pt x="207648" y="36157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finger(s)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41A022-2EC7-657F-1C86-84C373D5AC07}"/>
              </a:ext>
            </a:extLst>
          </p:cNvPr>
          <p:cNvSpPr txBox="1"/>
          <p:nvPr/>
        </p:nvSpPr>
        <p:spPr>
          <a:xfrm>
            <a:off x="6342382" y="2361544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5DEF62-DAAF-CC47-126C-4DD379AB0289}"/>
              </a:ext>
            </a:extLst>
          </p:cNvPr>
          <p:cNvSpPr txBox="1"/>
          <p:nvPr/>
        </p:nvSpPr>
        <p:spPr>
          <a:xfrm>
            <a:off x="6178299" y="1325244"/>
            <a:ext cx="1432640" cy="461665"/>
          </a:xfrm>
          <a:custGeom>
            <a:avLst/>
            <a:gdLst>
              <a:gd name="connsiteX0" fmla="*/ 0 w 1432640"/>
              <a:gd name="connsiteY0" fmla="*/ 0 h 461665"/>
              <a:gd name="connsiteX1" fmla="*/ 1432640 w 1432640"/>
              <a:gd name="connsiteY1" fmla="*/ 0 h 461665"/>
              <a:gd name="connsiteX2" fmla="*/ 1432640 w 1432640"/>
              <a:gd name="connsiteY2" fmla="*/ 461665 h 461665"/>
              <a:gd name="connsiteX3" fmla="*/ 0 w 1432640"/>
              <a:gd name="connsiteY3" fmla="*/ 461665 h 461665"/>
              <a:gd name="connsiteX4" fmla="*/ 0 w 14326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640" h="461665" fill="none" extrusionOk="0">
                <a:moveTo>
                  <a:pt x="0" y="0"/>
                </a:moveTo>
                <a:cubicBezTo>
                  <a:pt x="544689" y="6179"/>
                  <a:pt x="1006119" y="26983"/>
                  <a:pt x="1432640" y="0"/>
                </a:cubicBezTo>
                <a:cubicBezTo>
                  <a:pt x="1430492" y="186521"/>
                  <a:pt x="1430347" y="313513"/>
                  <a:pt x="1432640" y="461665"/>
                </a:cubicBezTo>
                <a:cubicBezTo>
                  <a:pt x="1253729" y="446400"/>
                  <a:pt x="157373" y="46645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32640" h="461665" stroke="0" extrusionOk="0">
                <a:moveTo>
                  <a:pt x="0" y="0"/>
                </a:moveTo>
                <a:cubicBezTo>
                  <a:pt x="193429" y="19490"/>
                  <a:pt x="1098447" y="50194"/>
                  <a:pt x="1432640" y="0"/>
                </a:cubicBezTo>
                <a:cubicBezTo>
                  <a:pt x="1451386" y="143527"/>
                  <a:pt x="1405650" y="261265"/>
                  <a:pt x="1432640" y="461665"/>
                </a:cubicBezTo>
                <a:cubicBezTo>
                  <a:pt x="956128" y="364515"/>
                  <a:pt x="545567" y="517800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0A3B26A-CC8B-1165-9675-1869454EEAE2}"/>
              </a:ext>
            </a:extLst>
          </p:cNvPr>
          <p:cNvGrpSpPr/>
          <p:nvPr/>
        </p:nvGrpSpPr>
        <p:grpSpPr>
          <a:xfrm>
            <a:off x="867953" y="4690812"/>
            <a:ext cx="2929269" cy="1486495"/>
            <a:chOff x="667198" y="3617074"/>
            <a:chExt cx="2068865" cy="148649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EB3DA1-5666-9698-C09F-F42FE8FC19ED}"/>
                </a:ext>
              </a:extLst>
            </p:cNvPr>
            <p:cNvSpPr txBox="1"/>
            <p:nvPr/>
          </p:nvSpPr>
          <p:spPr>
            <a:xfrm>
              <a:off x="839245" y="4087906"/>
              <a:ext cx="1575446" cy="1015663"/>
            </a:xfrm>
            <a:custGeom>
              <a:avLst/>
              <a:gdLst>
                <a:gd name="connsiteX0" fmla="*/ 0 w 1575446"/>
                <a:gd name="connsiteY0" fmla="*/ 0 h 1015663"/>
                <a:gd name="connsiteX1" fmla="*/ 1575446 w 1575446"/>
                <a:gd name="connsiteY1" fmla="*/ 0 h 1015663"/>
                <a:gd name="connsiteX2" fmla="*/ 1575446 w 1575446"/>
                <a:gd name="connsiteY2" fmla="*/ 1015663 h 1015663"/>
                <a:gd name="connsiteX3" fmla="*/ 0 w 1575446"/>
                <a:gd name="connsiteY3" fmla="*/ 1015663 h 1015663"/>
                <a:gd name="connsiteX4" fmla="*/ 0 w 157544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446" h="1015663" fill="none" extrusionOk="0">
                  <a:moveTo>
                    <a:pt x="0" y="0"/>
                  </a:moveTo>
                  <a:cubicBezTo>
                    <a:pt x="470161" y="-126266"/>
                    <a:pt x="1295423" y="14170"/>
                    <a:pt x="1575446" y="0"/>
                  </a:cubicBezTo>
                  <a:cubicBezTo>
                    <a:pt x="1490198" y="249582"/>
                    <a:pt x="1656253" y="889491"/>
                    <a:pt x="1575446" y="1015663"/>
                  </a:cubicBezTo>
                  <a:cubicBezTo>
                    <a:pt x="959094" y="1028239"/>
                    <a:pt x="163986" y="1140827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1575446" h="1015663" stroke="0" extrusionOk="0">
                  <a:moveTo>
                    <a:pt x="0" y="0"/>
                  </a:moveTo>
                  <a:cubicBezTo>
                    <a:pt x="175650" y="137203"/>
                    <a:pt x="1256038" y="95144"/>
                    <a:pt x="1575446" y="0"/>
                  </a:cubicBezTo>
                  <a:cubicBezTo>
                    <a:pt x="1544332" y="243736"/>
                    <a:pt x="1515216" y="806251"/>
                    <a:pt x="1575446" y="1015663"/>
                  </a:cubicBezTo>
                  <a:cubicBezTo>
                    <a:pt x="927578" y="924824"/>
                    <a:pt x="603730" y="899755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i="1" dirty="0"/>
                <a:t>singular</a:t>
              </a:r>
              <a:r>
                <a:rPr lang="pt-BR" sz="2000" dirty="0"/>
                <a:t> 		</a:t>
              </a:r>
              <a:r>
                <a:rPr lang="pt-BR" sz="2000" i="1" dirty="0"/>
                <a:t>plural</a:t>
              </a:r>
            </a:p>
            <a:p>
              <a:r>
                <a:rPr lang="pt-BR" sz="2000" dirty="0"/>
                <a:t>t</a:t>
              </a:r>
              <a:r>
                <a:rPr lang="pt-BR" sz="2000" b="1" dirty="0"/>
                <a:t>oo</a:t>
              </a:r>
              <a:r>
                <a:rPr lang="pt-BR" sz="2000" dirty="0"/>
                <a:t>th 		t</a:t>
              </a:r>
              <a:r>
                <a:rPr lang="pt-BR" sz="2000" b="1" dirty="0"/>
                <a:t>ee</a:t>
              </a:r>
              <a:r>
                <a:rPr lang="pt-BR" sz="2000" dirty="0"/>
                <a:t>th</a:t>
              </a:r>
            </a:p>
            <a:p>
              <a:r>
                <a:rPr lang="pt-BR" sz="2000" dirty="0"/>
                <a:t>f</a:t>
              </a:r>
              <a:r>
                <a:rPr lang="pt-BR" sz="2000" b="1" dirty="0"/>
                <a:t>oo</a:t>
              </a:r>
              <a:r>
                <a:rPr lang="pt-BR" sz="2000" dirty="0"/>
                <a:t>t 		f</a:t>
              </a:r>
              <a:r>
                <a:rPr lang="pt-BR" sz="2000" b="1" dirty="0"/>
                <a:t>ee</a:t>
              </a:r>
              <a:r>
                <a:rPr lang="pt-BR" sz="2000" dirty="0"/>
                <a:t>t</a:t>
              </a:r>
            </a:p>
          </p:txBody>
        </p:sp>
        <p:sp>
          <p:nvSpPr>
            <p:cNvPr id="24" name="Pentágono 23">
              <a:extLst>
                <a:ext uri="{FF2B5EF4-FFF2-40B4-BE49-F238E27FC236}">
                  <a16:creationId xmlns:a16="http://schemas.microsoft.com/office/drawing/2014/main" id="{2EA029A3-6650-D30B-0218-5DEF38F9DC86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28" name="Imagem 27" descr="Pessoa com a boca aberta&#10;&#10;Descrição gerada automaticamente com confiança baixa">
            <a:extLst>
              <a:ext uri="{FF2B5EF4-FFF2-40B4-BE49-F238E27FC236}">
                <a16:creationId xmlns:a16="http://schemas.microsoft.com/office/drawing/2014/main" id="{7751E406-2EA4-4B19-BAF0-BF25F284A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91" y="1460975"/>
            <a:ext cx="7367313" cy="393604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41A022-2EC7-657F-1C86-84C373D5AC07}"/>
              </a:ext>
            </a:extLst>
          </p:cNvPr>
          <p:cNvSpPr txBox="1"/>
          <p:nvPr/>
        </p:nvSpPr>
        <p:spPr>
          <a:xfrm>
            <a:off x="10202114" y="1425389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hair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4388E5A-F99E-CF87-95D0-98D13FA1F773}"/>
              </a:ext>
            </a:extLst>
          </p:cNvPr>
          <p:cNvSpPr txBox="1"/>
          <p:nvPr/>
        </p:nvSpPr>
        <p:spPr>
          <a:xfrm>
            <a:off x="10559212" y="2835128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eye(s)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9D3D616-4A1F-3A28-AEE3-D7C1F23359DF}"/>
              </a:ext>
            </a:extLst>
          </p:cNvPr>
          <p:cNvSpPr txBox="1"/>
          <p:nvPr/>
        </p:nvSpPr>
        <p:spPr>
          <a:xfrm>
            <a:off x="10768762" y="3439780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nose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EDDC8A2-C46A-A0F4-C3AF-E0748D4E19BA}"/>
              </a:ext>
            </a:extLst>
          </p:cNvPr>
          <p:cNvSpPr txBox="1"/>
          <p:nvPr/>
        </p:nvSpPr>
        <p:spPr>
          <a:xfrm>
            <a:off x="10616654" y="3967518"/>
            <a:ext cx="1198215" cy="461665"/>
          </a:xfrm>
          <a:custGeom>
            <a:avLst/>
            <a:gdLst>
              <a:gd name="connsiteX0" fmla="*/ 0 w 1198215"/>
              <a:gd name="connsiteY0" fmla="*/ 0 h 461665"/>
              <a:gd name="connsiteX1" fmla="*/ 1198215 w 1198215"/>
              <a:gd name="connsiteY1" fmla="*/ 0 h 461665"/>
              <a:gd name="connsiteX2" fmla="*/ 1198215 w 1198215"/>
              <a:gd name="connsiteY2" fmla="*/ 461665 h 461665"/>
              <a:gd name="connsiteX3" fmla="*/ 0 w 1198215"/>
              <a:gd name="connsiteY3" fmla="*/ 461665 h 461665"/>
              <a:gd name="connsiteX4" fmla="*/ 0 w 11982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15" h="461665" fill="none" extrusionOk="0">
                <a:moveTo>
                  <a:pt x="0" y="0"/>
                </a:moveTo>
                <a:cubicBezTo>
                  <a:pt x="358992" y="2117"/>
                  <a:pt x="1003887" y="40357"/>
                  <a:pt x="1198215" y="0"/>
                </a:cubicBezTo>
                <a:cubicBezTo>
                  <a:pt x="1196067" y="186521"/>
                  <a:pt x="1195922" y="313513"/>
                  <a:pt x="1198215" y="461665"/>
                </a:cubicBezTo>
                <a:cubicBezTo>
                  <a:pt x="726856" y="388010"/>
                  <a:pt x="463183" y="44835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8215" h="461665" stroke="0" extrusionOk="0">
                <a:moveTo>
                  <a:pt x="0" y="0"/>
                </a:moveTo>
                <a:cubicBezTo>
                  <a:pt x="239949" y="-60474"/>
                  <a:pt x="867900" y="887"/>
                  <a:pt x="1198215" y="0"/>
                </a:cubicBezTo>
                <a:cubicBezTo>
                  <a:pt x="1216961" y="143527"/>
                  <a:pt x="1171225" y="261265"/>
                  <a:pt x="1198215" y="461665"/>
                </a:cubicBezTo>
                <a:cubicBezTo>
                  <a:pt x="977037" y="525838"/>
                  <a:pt x="428508" y="52593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mouth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47F5081-A39A-1E67-0F5F-F664DFAA9173}"/>
              </a:ext>
            </a:extLst>
          </p:cNvPr>
          <p:cNvSpPr txBox="1"/>
          <p:nvPr/>
        </p:nvSpPr>
        <p:spPr>
          <a:xfrm>
            <a:off x="10282066" y="4510180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lip(s)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1577AFE-44E0-3BCE-C089-CFE96219BE29}"/>
              </a:ext>
            </a:extLst>
          </p:cNvPr>
          <p:cNvSpPr txBox="1"/>
          <p:nvPr/>
        </p:nvSpPr>
        <p:spPr>
          <a:xfrm>
            <a:off x="6190080" y="3208947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ear(s)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25E854-88C7-108F-9F2A-D4BC4DBEB0A4}"/>
              </a:ext>
            </a:extLst>
          </p:cNvPr>
          <p:cNvSpPr txBox="1"/>
          <p:nvPr/>
        </p:nvSpPr>
        <p:spPr>
          <a:xfrm>
            <a:off x="6095999" y="3967518"/>
            <a:ext cx="2033302" cy="830997"/>
          </a:xfrm>
          <a:custGeom>
            <a:avLst/>
            <a:gdLst>
              <a:gd name="connsiteX0" fmla="*/ 0 w 2033302"/>
              <a:gd name="connsiteY0" fmla="*/ 0 h 830997"/>
              <a:gd name="connsiteX1" fmla="*/ 2033302 w 2033302"/>
              <a:gd name="connsiteY1" fmla="*/ 0 h 830997"/>
              <a:gd name="connsiteX2" fmla="*/ 2033302 w 2033302"/>
              <a:gd name="connsiteY2" fmla="*/ 830997 h 830997"/>
              <a:gd name="connsiteX3" fmla="*/ 0 w 2033302"/>
              <a:gd name="connsiteY3" fmla="*/ 830997 h 830997"/>
              <a:gd name="connsiteX4" fmla="*/ 0 w 203330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02" h="830997" fill="none" extrusionOk="0">
                <a:moveTo>
                  <a:pt x="0" y="0"/>
                </a:moveTo>
                <a:cubicBezTo>
                  <a:pt x="617899" y="-49533"/>
                  <a:pt x="1637013" y="-14809"/>
                  <a:pt x="2033302" y="0"/>
                </a:cubicBezTo>
                <a:cubicBezTo>
                  <a:pt x="1997914" y="192764"/>
                  <a:pt x="2031009" y="611841"/>
                  <a:pt x="2033302" y="830997"/>
                </a:cubicBezTo>
                <a:cubicBezTo>
                  <a:pt x="1067554" y="782766"/>
                  <a:pt x="54415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033302" h="830997" stroke="0" extrusionOk="0">
                <a:moveTo>
                  <a:pt x="0" y="0"/>
                </a:moveTo>
                <a:cubicBezTo>
                  <a:pt x="375134" y="118645"/>
                  <a:pt x="1266806" y="116012"/>
                  <a:pt x="2033302" y="0"/>
                </a:cubicBezTo>
                <a:cubicBezTo>
                  <a:pt x="2035428" y="113011"/>
                  <a:pt x="2072792" y="601367"/>
                  <a:pt x="2033302" y="830997"/>
                </a:cubicBezTo>
                <a:cubicBezTo>
                  <a:pt x="1460546" y="965597"/>
                  <a:pt x="86142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tooth </a:t>
            </a:r>
            <a:r>
              <a:rPr lang="pt-BR" b="1" dirty="0"/>
              <a:t>(sing.)</a:t>
            </a:r>
            <a:r>
              <a:rPr lang="pt-BR" sz="2400" b="1" dirty="0"/>
              <a:t>/</a:t>
            </a:r>
          </a:p>
          <a:p>
            <a:pPr algn="ctr"/>
            <a:r>
              <a:rPr lang="pt-BR" sz="2400" b="1" dirty="0"/>
              <a:t>teeth </a:t>
            </a:r>
            <a:r>
              <a:rPr lang="pt-BR" b="1" dirty="0"/>
              <a:t>(pl.)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3631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9C0098-25EB-2643-5307-7271F6C5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29" y="1408935"/>
            <a:ext cx="7005636" cy="6382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9EC2A7-1F69-0FC7-C1A7-DA05234D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01" y="4100584"/>
            <a:ext cx="7714891" cy="168232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8D2C99A-7078-F0DC-F57C-FA98269EA8E4}"/>
              </a:ext>
            </a:extLst>
          </p:cNvPr>
          <p:cNvSpPr txBox="1">
            <a:spLocks/>
          </p:cNvSpPr>
          <p:nvPr/>
        </p:nvSpPr>
        <p:spPr bwMode="black">
          <a:xfrm>
            <a:off x="7537706" y="643467"/>
            <a:ext cx="1931353" cy="6382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eyes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F68E64-487E-ACAD-A2A4-13858FB29910}"/>
              </a:ext>
            </a:extLst>
          </p:cNvPr>
          <p:cNvSpPr txBox="1">
            <a:spLocks/>
          </p:cNvSpPr>
          <p:nvPr/>
        </p:nvSpPr>
        <p:spPr bwMode="black">
          <a:xfrm>
            <a:off x="7537706" y="2906575"/>
            <a:ext cx="1931353" cy="6382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hair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8E54E5-F28D-635D-E034-65F5C12E8528}"/>
              </a:ext>
            </a:extLst>
          </p:cNvPr>
          <p:cNvSpPr txBox="1"/>
          <p:nvPr/>
        </p:nvSpPr>
        <p:spPr>
          <a:xfrm>
            <a:off x="4920329" y="2139042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brown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599689-0655-2E75-ECD3-0344BC51BB36}"/>
              </a:ext>
            </a:extLst>
          </p:cNvPr>
          <p:cNvSpPr txBox="1"/>
          <p:nvPr/>
        </p:nvSpPr>
        <p:spPr>
          <a:xfrm>
            <a:off x="6760973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black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3A3A5D-4F4B-5670-5BB0-6405C3C11201}"/>
              </a:ext>
            </a:extLst>
          </p:cNvPr>
          <p:cNvSpPr txBox="1"/>
          <p:nvPr/>
        </p:nvSpPr>
        <p:spPr>
          <a:xfrm>
            <a:off x="8601617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AC7CC0-5793-1A81-E116-71054B584B54}"/>
              </a:ext>
            </a:extLst>
          </p:cNvPr>
          <p:cNvSpPr txBox="1"/>
          <p:nvPr/>
        </p:nvSpPr>
        <p:spPr>
          <a:xfrm>
            <a:off x="10396808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blue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ADA626-5C58-401D-795E-BF8412B63B48}"/>
              </a:ext>
            </a:extLst>
          </p:cNvPr>
          <p:cNvSpPr txBox="1"/>
          <p:nvPr/>
        </p:nvSpPr>
        <p:spPr>
          <a:xfrm>
            <a:off x="5045524" y="3730712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brown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120227-28DB-F0C5-F6A3-D71AAC28C177}"/>
              </a:ext>
            </a:extLst>
          </p:cNvPr>
          <p:cNvSpPr txBox="1"/>
          <p:nvPr/>
        </p:nvSpPr>
        <p:spPr>
          <a:xfrm>
            <a:off x="5950696" y="5647818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black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9F5B86-3882-B817-E276-33FCA64AAEE4}"/>
              </a:ext>
            </a:extLst>
          </p:cNvPr>
          <p:cNvSpPr txBox="1"/>
          <p:nvPr/>
        </p:nvSpPr>
        <p:spPr>
          <a:xfrm>
            <a:off x="6981340" y="3730713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blond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1353AE-8FC5-E12E-EA5E-86D6DBBF6D58}"/>
              </a:ext>
            </a:extLst>
          </p:cNvPr>
          <p:cNvSpPr txBox="1"/>
          <p:nvPr/>
        </p:nvSpPr>
        <p:spPr>
          <a:xfrm>
            <a:off x="7929629" y="5647818"/>
            <a:ext cx="1290368" cy="461665"/>
          </a:xfrm>
          <a:custGeom>
            <a:avLst/>
            <a:gdLst>
              <a:gd name="connsiteX0" fmla="*/ 0 w 1290368"/>
              <a:gd name="connsiteY0" fmla="*/ 0 h 461665"/>
              <a:gd name="connsiteX1" fmla="*/ 1290368 w 1290368"/>
              <a:gd name="connsiteY1" fmla="*/ 0 h 461665"/>
              <a:gd name="connsiteX2" fmla="*/ 1290368 w 1290368"/>
              <a:gd name="connsiteY2" fmla="*/ 461665 h 461665"/>
              <a:gd name="connsiteX3" fmla="*/ 0 w 1290368"/>
              <a:gd name="connsiteY3" fmla="*/ 461665 h 461665"/>
              <a:gd name="connsiteX4" fmla="*/ 0 w 129036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368" h="461665" fill="none" extrusionOk="0">
                <a:moveTo>
                  <a:pt x="0" y="0"/>
                </a:moveTo>
                <a:cubicBezTo>
                  <a:pt x="441171" y="-24585"/>
                  <a:pt x="910717" y="-44631"/>
                  <a:pt x="1290368" y="0"/>
                </a:cubicBezTo>
                <a:cubicBezTo>
                  <a:pt x="1288220" y="186521"/>
                  <a:pt x="1288075" y="313513"/>
                  <a:pt x="1290368" y="461665"/>
                </a:cubicBezTo>
                <a:cubicBezTo>
                  <a:pt x="955528" y="462166"/>
                  <a:pt x="348013" y="3559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90368" h="461665" stroke="0" extrusionOk="0">
                <a:moveTo>
                  <a:pt x="0" y="0"/>
                </a:moveTo>
                <a:cubicBezTo>
                  <a:pt x="440051" y="-101729"/>
                  <a:pt x="749778" y="30985"/>
                  <a:pt x="1290368" y="0"/>
                </a:cubicBezTo>
                <a:cubicBezTo>
                  <a:pt x="1309114" y="143527"/>
                  <a:pt x="1263378" y="261265"/>
                  <a:pt x="1290368" y="461665"/>
                </a:cubicBezTo>
                <a:cubicBezTo>
                  <a:pt x="736202" y="496920"/>
                  <a:pt x="391474" y="570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ginger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745EA20-0464-E6BF-6809-4329407A15F2}"/>
              </a:ext>
            </a:extLst>
          </p:cNvPr>
          <p:cNvSpPr txBox="1"/>
          <p:nvPr/>
        </p:nvSpPr>
        <p:spPr>
          <a:xfrm>
            <a:off x="8821984" y="3730714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curly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2FEA340-FD26-EE44-ECDE-7FF418AC69E6}"/>
              </a:ext>
            </a:extLst>
          </p:cNvPr>
          <p:cNvSpPr txBox="1"/>
          <p:nvPr/>
        </p:nvSpPr>
        <p:spPr>
          <a:xfrm>
            <a:off x="9890147" y="5647819"/>
            <a:ext cx="1290368" cy="461665"/>
          </a:xfrm>
          <a:custGeom>
            <a:avLst/>
            <a:gdLst>
              <a:gd name="connsiteX0" fmla="*/ 0 w 1290368"/>
              <a:gd name="connsiteY0" fmla="*/ 0 h 461665"/>
              <a:gd name="connsiteX1" fmla="*/ 1290368 w 1290368"/>
              <a:gd name="connsiteY1" fmla="*/ 0 h 461665"/>
              <a:gd name="connsiteX2" fmla="*/ 1290368 w 1290368"/>
              <a:gd name="connsiteY2" fmla="*/ 461665 h 461665"/>
              <a:gd name="connsiteX3" fmla="*/ 0 w 1290368"/>
              <a:gd name="connsiteY3" fmla="*/ 461665 h 461665"/>
              <a:gd name="connsiteX4" fmla="*/ 0 w 129036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368" h="461665" fill="none" extrusionOk="0">
                <a:moveTo>
                  <a:pt x="0" y="0"/>
                </a:moveTo>
                <a:cubicBezTo>
                  <a:pt x="441171" y="-24585"/>
                  <a:pt x="910717" y="-44631"/>
                  <a:pt x="1290368" y="0"/>
                </a:cubicBezTo>
                <a:cubicBezTo>
                  <a:pt x="1288220" y="186521"/>
                  <a:pt x="1288075" y="313513"/>
                  <a:pt x="1290368" y="461665"/>
                </a:cubicBezTo>
                <a:cubicBezTo>
                  <a:pt x="955528" y="462166"/>
                  <a:pt x="348013" y="3559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90368" h="461665" stroke="0" extrusionOk="0">
                <a:moveTo>
                  <a:pt x="0" y="0"/>
                </a:moveTo>
                <a:cubicBezTo>
                  <a:pt x="440051" y="-101729"/>
                  <a:pt x="749778" y="30985"/>
                  <a:pt x="1290368" y="0"/>
                </a:cubicBezTo>
                <a:cubicBezTo>
                  <a:pt x="1309114" y="143527"/>
                  <a:pt x="1263378" y="261265"/>
                  <a:pt x="1290368" y="461665"/>
                </a:cubicBezTo>
                <a:cubicBezTo>
                  <a:pt x="736202" y="496920"/>
                  <a:pt x="391474" y="570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straight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3224744-3531-ECF9-6668-226ED883579A}"/>
              </a:ext>
            </a:extLst>
          </p:cNvPr>
          <p:cNvSpPr txBox="1"/>
          <p:nvPr/>
        </p:nvSpPr>
        <p:spPr>
          <a:xfrm>
            <a:off x="11015664" y="3730713"/>
            <a:ext cx="1001144" cy="461665"/>
          </a:xfrm>
          <a:custGeom>
            <a:avLst/>
            <a:gdLst>
              <a:gd name="connsiteX0" fmla="*/ 0 w 1001144"/>
              <a:gd name="connsiteY0" fmla="*/ 0 h 461665"/>
              <a:gd name="connsiteX1" fmla="*/ 1001144 w 1001144"/>
              <a:gd name="connsiteY1" fmla="*/ 0 h 461665"/>
              <a:gd name="connsiteX2" fmla="*/ 1001144 w 1001144"/>
              <a:gd name="connsiteY2" fmla="*/ 461665 h 461665"/>
              <a:gd name="connsiteX3" fmla="*/ 0 w 1001144"/>
              <a:gd name="connsiteY3" fmla="*/ 461665 h 461665"/>
              <a:gd name="connsiteX4" fmla="*/ 0 w 10011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44" h="461665" fill="none" extrusionOk="0">
                <a:moveTo>
                  <a:pt x="0" y="0"/>
                </a:moveTo>
                <a:cubicBezTo>
                  <a:pt x="482551" y="-22659"/>
                  <a:pt x="749414" y="19918"/>
                  <a:pt x="1001144" y="0"/>
                </a:cubicBezTo>
                <a:cubicBezTo>
                  <a:pt x="998996" y="186521"/>
                  <a:pt x="998851" y="313513"/>
                  <a:pt x="1001144" y="461665"/>
                </a:cubicBezTo>
                <a:cubicBezTo>
                  <a:pt x="570973" y="395956"/>
                  <a:pt x="227042" y="50943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01144" h="461665" stroke="0" extrusionOk="0">
                <a:moveTo>
                  <a:pt x="0" y="0"/>
                </a:moveTo>
                <a:cubicBezTo>
                  <a:pt x="394782" y="-87248"/>
                  <a:pt x="876608" y="6747"/>
                  <a:pt x="1001144" y="0"/>
                </a:cubicBezTo>
                <a:cubicBezTo>
                  <a:pt x="1019890" y="143527"/>
                  <a:pt x="974154" y="261265"/>
                  <a:pt x="1001144" y="461665"/>
                </a:cubicBezTo>
                <a:cubicBezTo>
                  <a:pt x="691982" y="505452"/>
                  <a:pt x="227703" y="416926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wavy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13A4B2-A5D2-3508-E972-C766F65E7F2E}"/>
              </a:ext>
            </a:extLst>
          </p:cNvPr>
          <p:cNvSpPr txBox="1"/>
          <p:nvPr/>
        </p:nvSpPr>
        <p:spPr>
          <a:xfrm>
            <a:off x="4920329" y="6360631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337260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B89E212C-DFCA-7041-8B87-65661632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29" y="1707137"/>
            <a:ext cx="7145918" cy="3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Adverbs of frequency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9ACFBC-114D-B1C4-B7D0-59611B4DC9C4}"/>
              </a:ext>
            </a:extLst>
          </p:cNvPr>
          <p:cNvGraphicFramePr/>
          <p:nvPr/>
        </p:nvGraphicFramePr>
        <p:xfrm>
          <a:off x="4848891" y="1243012"/>
          <a:ext cx="7148512" cy="489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32990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194</Words>
  <Application>Microsoft Macintosh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1</vt:lpstr>
      <vt:lpstr>UNIT 1</vt:lpstr>
      <vt:lpstr>UNIT 1</vt:lpstr>
      <vt:lpstr>UNIT 1</vt:lpstr>
      <vt:lpstr>UNIT 1</vt:lpstr>
      <vt:lpstr>UNIT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51</cp:revision>
  <dcterms:created xsi:type="dcterms:W3CDTF">2023-05-08T13:05:16Z</dcterms:created>
  <dcterms:modified xsi:type="dcterms:W3CDTF">2023-05-22T08:51:02Z</dcterms:modified>
</cp:coreProperties>
</file>