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58" r:id="rId3"/>
    <p:sldId id="364" r:id="rId4"/>
    <p:sldId id="360" r:id="rId5"/>
    <p:sldId id="365" r:id="rId6"/>
    <p:sldId id="363" r:id="rId7"/>
    <p:sldId id="366" r:id="rId8"/>
    <p:sldId id="367" r:id="rId9"/>
    <p:sldId id="3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212994-3FF9-4DB5-A00D-931B974274EF}" v="408" dt="2023-05-19T11:06:15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392"/>
    <p:restoredTop sz="96341"/>
  </p:normalViewPr>
  <p:slideViewPr>
    <p:cSldViewPr snapToGrid="0">
      <p:cViewPr varScale="1">
        <p:scale>
          <a:sx n="80" d="100"/>
          <a:sy n="80" d="100"/>
        </p:scale>
        <p:origin x="200" y="2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B9212994-3FF9-4DB5-A00D-931B974274EF}"/>
    <pc:docChg chg="undo redo custSel modSld">
      <pc:chgData name="Leila Scatena Raposo" userId="efd39fea-0d2b-4ae3-883f-65c40e95a1f8" providerId="ADAL" clId="{B9212994-3FF9-4DB5-A00D-931B974274EF}" dt="2023-05-19T11:09:42.507" v="1337" actId="1076"/>
      <pc:docMkLst>
        <pc:docMk/>
      </pc:docMkLst>
      <pc:sldChg chg="addSp delSp modSp mod">
        <pc:chgData name="Leila Scatena Raposo" userId="efd39fea-0d2b-4ae3-883f-65c40e95a1f8" providerId="ADAL" clId="{B9212994-3FF9-4DB5-A00D-931B974274EF}" dt="2023-05-15T12:40:32.470" v="4" actId="1076"/>
        <pc:sldMkLst>
          <pc:docMk/>
          <pc:sldMk cId="717265017" sldId="258"/>
        </pc:sldMkLst>
        <pc:picChg chg="del mod">
          <ac:chgData name="Leila Scatena Raposo" userId="efd39fea-0d2b-4ae3-883f-65c40e95a1f8" providerId="ADAL" clId="{B9212994-3FF9-4DB5-A00D-931B974274EF}" dt="2023-05-15T12:40:29.492" v="2" actId="478"/>
          <ac:picMkLst>
            <pc:docMk/>
            <pc:sldMk cId="717265017" sldId="258"/>
            <ac:picMk id="4" creationId="{D6556A5F-375E-1621-CB5B-1AD1078FBF17}"/>
          </ac:picMkLst>
        </pc:picChg>
        <pc:picChg chg="add mod">
          <ac:chgData name="Leila Scatena Raposo" userId="efd39fea-0d2b-4ae3-883f-65c40e95a1f8" providerId="ADAL" clId="{B9212994-3FF9-4DB5-A00D-931B974274EF}" dt="2023-05-15T12:40:32.470" v="4" actId="1076"/>
          <ac:picMkLst>
            <pc:docMk/>
            <pc:sldMk cId="717265017" sldId="258"/>
            <ac:picMk id="6" creationId="{4ED8E772-5E20-D0F6-43A4-389C33E3FBA2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5T12:49:11.922" v="16" actId="1076"/>
        <pc:sldMkLst>
          <pc:docMk/>
          <pc:sldMk cId="1940239827" sldId="264"/>
        </pc:sldMkLst>
        <pc:spChg chg="mod">
          <ac:chgData name="Leila Scatena Raposo" userId="efd39fea-0d2b-4ae3-883f-65c40e95a1f8" providerId="ADAL" clId="{B9212994-3FF9-4DB5-A00D-931B974274EF}" dt="2023-05-15T12:46:41.612" v="8" actId="790"/>
          <ac:spMkLst>
            <pc:docMk/>
            <pc:sldMk cId="1940239827" sldId="264"/>
            <ac:spMk id="17" creationId="{DEA77C23-DBAC-128E-1A58-B3F3F8D985D8}"/>
          </ac:spMkLst>
        </pc:spChg>
        <pc:picChg chg="add del mod">
          <ac:chgData name="Leila Scatena Raposo" userId="efd39fea-0d2b-4ae3-883f-65c40e95a1f8" providerId="ADAL" clId="{B9212994-3FF9-4DB5-A00D-931B974274EF}" dt="2023-05-15T12:48:36.444" v="13" actId="478"/>
          <ac:picMkLst>
            <pc:docMk/>
            <pc:sldMk cId="1940239827" sldId="264"/>
            <ac:picMk id="4" creationId="{C9280C0D-C4FA-B9B1-4D6D-2ABDFD6E5CEE}"/>
          </ac:picMkLst>
        </pc:picChg>
        <pc:picChg chg="add mod">
          <ac:chgData name="Leila Scatena Raposo" userId="efd39fea-0d2b-4ae3-883f-65c40e95a1f8" providerId="ADAL" clId="{B9212994-3FF9-4DB5-A00D-931B974274EF}" dt="2023-05-15T12:49:11.922" v="16" actId="1076"/>
          <ac:picMkLst>
            <pc:docMk/>
            <pc:sldMk cId="1940239827" sldId="264"/>
            <ac:picMk id="7" creationId="{0F4D2C0A-4D34-85D4-AAF6-08FD6D8B3620}"/>
          </ac:picMkLst>
        </pc:picChg>
        <pc:picChg chg="del mod">
          <ac:chgData name="Leila Scatena Raposo" userId="efd39fea-0d2b-4ae3-883f-65c40e95a1f8" providerId="ADAL" clId="{B9212994-3FF9-4DB5-A00D-931B974274EF}" dt="2023-05-15T12:48:21.210" v="10" actId="478"/>
          <ac:picMkLst>
            <pc:docMk/>
            <pc:sldMk cId="1940239827" sldId="264"/>
            <ac:picMk id="13" creationId="{C8265FE4-2BCA-E3A8-EC8A-1851D31980AC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14:03.825" v="705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B9212994-3FF9-4DB5-A00D-931B974274EF}" dt="2023-05-19T10:14:03.825" v="705" actId="1076"/>
          <ac:spMkLst>
            <pc:docMk/>
            <pc:sldMk cId="4207755101" sldId="270"/>
            <ac:spMk id="3" creationId="{77999661-0667-DD71-D035-7F4FC9EC63F0}"/>
          </ac:spMkLst>
        </pc:spChg>
        <pc:picChg chg="mod">
          <ac:chgData name="Leila Scatena Raposo" userId="efd39fea-0d2b-4ae3-883f-65c40e95a1f8" providerId="ADAL" clId="{B9212994-3FF9-4DB5-A00D-931B974274EF}" dt="2023-05-15T13:00:21.116" v="37" actId="1076"/>
          <ac:picMkLst>
            <pc:docMk/>
            <pc:sldMk cId="4207755101" sldId="270"/>
            <ac:picMk id="11" creationId="{D89EA484-432A-4C23-1C92-7C68AD055B92}"/>
          </ac:picMkLst>
        </pc:picChg>
      </pc:sldChg>
      <pc:sldChg chg="modSp mod">
        <pc:chgData name="Leila Scatena Raposo" userId="efd39fea-0d2b-4ae3-883f-65c40e95a1f8" providerId="ADAL" clId="{B9212994-3FF9-4DB5-A00D-931B974274EF}" dt="2023-05-15T13:21:32.558" v="149" actId="790"/>
        <pc:sldMkLst>
          <pc:docMk/>
          <pc:sldMk cId="278571072" sldId="271"/>
        </pc:sldMkLst>
        <pc:spChg chg="mod">
          <ac:chgData name="Leila Scatena Raposo" userId="efd39fea-0d2b-4ae3-883f-65c40e95a1f8" providerId="ADAL" clId="{B9212994-3FF9-4DB5-A00D-931B974274EF}" dt="2023-05-15T13:21:32.558" v="149" actId="790"/>
          <ac:spMkLst>
            <pc:docMk/>
            <pc:sldMk cId="278571072" sldId="271"/>
            <ac:spMk id="6" creationId="{33BADC9C-6C4E-C448-04B9-32CC221DE980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14:41.892" v="711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B9212994-3FF9-4DB5-A00D-931B974274EF}" dt="2023-05-19T10:14:41.892" v="711" actId="1076"/>
          <ac:spMkLst>
            <pc:docMk/>
            <pc:sldMk cId="4279154645" sldId="274"/>
            <ac:spMk id="3" creationId="{FC1CA0AD-445B-E3B8-CAD7-B1FA86B89509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35:54.551" v="946" actId="1076"/>
        <pc:sldMkLst>
          <pc:docMk/>
          <pc:sldMk cId="1182630997" sldId="277"/>
        </pc:sldMkLst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3" creationId="{2694F45D-3BAD-3E00-B323-D959E3343135}"/>
          </ac:spMkLst>
        </pc:spChg>
        <pc:spChg chg="mod">
          <ac:chgData name="Leila Scatena Raposo" userId="efd39fea-0d2b-4ae3-883f-65c40e95a1f8" providerId="ADAL" clId="{B9212994-3FF9-4DB5-A00D-931B974274EF}" dt="2023-05-19T10:32:30.843" v="902" actId="1076"/>
          <ac:spMkLst>
            <pc:docMk/>
            <pc:sldMk cId="1182630997" sldId="277"/>
            <ac:spMk id="4" creationId="{70199334-8A59-2A06-7F16-45518F210294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5" creationId="{07485063-5B09-D63C-0C62-D0A905815580}"/>
          </ac:spMkLst>
        </pc:spChg>
        <pc:spChg chg="add mod">
          <ac:chgData name="Leila Scatena Raposo" userId="efd39fea-0d2b-4ae3-883f-65c40e95a1f8" providerId="ADAL" clId="{B9212994-3FF9-4DB5-A00D-931B974274EF}" dt="2023-05-19T10:35:54.551" v="946" actId="1076"/>
          <ac:spMkLst>
            <pc:docMk/>
            <pc:sldMk cId="1182630997" sldId="277"/>
            <ac:spMk id="6" creationId="{03E1A462-CF08-1EF0-C4D4-EC5EFED00A84}"/>
          </ac:spMkLst>
        </pc:spChg>
        <pc:spChg chg="add mod">
          <ac:chgData name="Leila Scatena Raposo" userId="efd39fea-0d2b-4ae3-883f-65c40e95a1f8" providerId="ADAL" clId="{B9212994-3FF9-4DB5-A00D-931B974274EF}" dt="2023-05-19T10:35:28.124" v="940" actId="1076"/>
          <ac:spMkLst>
            <pc:docMk/>
            <pc:sldMk cId="1182630997" sldId="277"/>
            <ac:spMk id="7" creationId="{6951D198-A754-CD9C-3B98-F96B2EC15C8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8" creationId="{7317211F-6C6E-D651-CA34-34059C3496A8}"/>
          </ac:spMkLst>
        </pc:spChg>
        <pc:spChg chg="add mod">
          <ac:chgData name="Leila Scatena Raposo" userId="efd39fea-0d2b-4ae3-883f-65c40e95a1f8" providerId="ADAL" clId="{B9212994-3FF9-4DB5-A00D-931B974274EF}" dt="2023-05-19T10:34:18.471" v="924" actId="1076"/>
          <ac:spMkLst>
            <pc:docMk/>
            <pc:sldMk cId="1182630997" sldId="277"/>
            <ac:spMk id="9" creationId="{C76BC479-0C06-7D8B-913C-C5ECFB05D87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1" creationId="{A0F5303D-044F-277F-1C60-BACF4FF1D2DB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3" creationId="{0129DD71-C20D-3842-2809-00B116CD8AF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4" creationId="{90CCE7BD-B4D7-2EB1-0C05-2C651DA59047}"/>
          </ac:spMkLst>
        </pc:spChg>
        <pc:spChg chg="add mod">
          <ac:chgData name="Leila Scatena Raposo" userId="efd39fea-0d2b-4ae3-883f-65c40e95a1f8" providerId="ADAL" clId="{B9212994-3FF9-4DB5-A00D-931B974274EF}" dt="2023-05-19T10:32:59.610" v="911" actId="1076"/>
          <ac:spMkLst>
            <pc:docMk/>
            <pc:sldMk cId="1182630997" sldId="277"/>
            <ac:spMk id="15" creationId="{718DF201-338D-3042-0579-ADBC8E1AA542}"/>
          </ac:spMkLst>
        </pc:spChg>
        <pc:spChg chg="add mod">
          <ac:chgData name="Leila Scatena Raposo" userId="efd39fea-0d2b-4ae3-883f-65c40e95a1f8" providerId="ADAL" clId="{B9212994-3FF9-4DB5-A00D-931B974274EF}" dt="2023-05-19T10:33:34.034" v="917" actId="1076"/>
          <ac:spMkLst>
            <pc:docMk/>
            <pc:sldMk cId="1182630997" sldId="277"/>
            <ac:spMk id="16" creationId="{E01C980A-85F9-0724-4489-4970D2061EE1}"/>
          </ac:spMkLst>
        </pc:spChg>
        <pc:spChg chg="add mod">
          <ac:chgData name="Leila Scatena Raposo" userId="efd39fea-0d2b-4ae3-883f-65c40e95a1f8" providerId="ADAL" clId="{B9212994-3FF9-4DB5-A00D-931B974274EF}" dt="2023-05-19T10:34:51.131" v="933" actId="1076"/>
          <ac:spMkLst>
            <pc:docMk/>
            <pc:sldMk cId="1182630997" sldId="277"/>
            <ac:spMk id="17" creationId="{6215BBE1-AFCB-459A-D6DC-C3602339906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42:13.089" v="995" actId="1076"/>
        <pc:sldMkLst>
          <pc:docMk/>
          <pc:sldMk cId="3338008509" sldId="279"/>
        </pc:sldMkLst>
        <pc:spChg chg="add mod">
          <ac:chgData name="Leila Scatena Raposo" userId="efd39fea-0d2b-4ae3-883f-65c40e95a1f8" providerId="ADAL" clId="{B9212994-3FF9-4DB5-A00D-931B974274EF}" dt="2023-05-19T10:42:13.089" v="995" actId="1076"/>
          <ac:spMkLst>
            <pc:docMk/>
            <pc:sldMk cId="3338008509" sldId="279"/>
            <ac:spMk id="5" creationId="{C7BC370B-F5F8-5C33-BF44-3E809E8DE188}"/>
          </ac:spMkLst>
        </pc:spChg>
        <pc:spChg chg="add mod">
          <ac:chgData name="Leila Scatena Raposo" userId="efd39fea-0d2b-4ae3-883f-65c40e95a1f8" providerId="ADAL" clId="{B9212994-3FF9-4DB5-A00D-931B974274EF}" dt="2023-05-19T10:41:31.325" v="989" actId="1076"/>
          <ac:spMkLst>
            <pc:docMk/>
            <pc:sldMk cId="3338008509" sldId="279"/>
            <ac:spMk id="6" creationId="{1C04FC92-A8C3-A4F0-0C91-3D960367535E}"/>
          </ac:spMkLst>
        </pc:spChg>
        <pc:spChg chg="add mod">
          <ac:chgData name="Leila Scatena Raposo" userId="efd39fea-0d2b-4ae3-883f-65c40e95a1f8" providerId="ADAL" clId="{B9212994-3FF9-4DB5-A00D-931B974274EF}" dt="2023-05-19T10:41:00.497" v="984" actId="1076"/>
          <ac:spMkLst>
            <pc:docMk/>
            <pc:sldMk cId="3338008509" sldId="279"/>
            <ac:spMk id="7" creationId="{37E4D3E2-137A-8C8B-DDBE-3CC891573703}"/>
          </ac:spMkLst>
        </pc:spChg>
        <pc:spChg chg="add mod">
          <ac:chgData name="Leila Scatena Raposo" userId="efd39fea-0d2b-4ae3-883f-65c40e95a1f8" providerId="ADAL" clId="{B9212994-3FF9-4DB5-A00D-931B974274EF}" dt="2023-05-19T10:40:29.035" v="978" actId="1076"/>
          <ac:spMkLst>
            <pc:docMk/>
            <pc:sldMk cId="3338008509" sldId="279"/>
            <ac:spMk id="8" creationId="{5F48148A-DEC4-85C8-610C-DBC9F4FFCABC}"/>
          </ac:spMkLst>
        </pc:spChg>
        <pc:spChg chg="add mod">
          <ac:chgData name="Leila Scatena Raposo" userId="efd39fea-0d2b-4ae3-883f-65c40e95a1f8" providerId="ADAL" clId="{B9212994-3FF9-4DB5-A00D-931B974274EF}" dt="2023-05-19T10:39:34.809" v="973" actId="1076"/>
          <ac:spMkLst>
            <pc:docMk/>
            <pc:sldMk cId="3338008509" sldId="279"/>
            <ac:spMk id="11" creationId="{F685C5A6-4230-6A6A-BBB0-125731B7FADD}"/>
          </ac:spMkLst>
        </pc:spChg>
        <pc:spChg chg="add mod">
          <ac:chgData name="Leila Scatena Raposo" userId="efd39fea-0d2b-4ae3-883f-65c40e95a1f8" providerId="ADAL" clId="{B9212994-3FF9-4DB5-A00D-931B974274EF}" dt="2023-05-19T10:38:58.380" v="967" actId="1076"/>
          <ac:spMkLst>
            <pc:docMk/>
            <pc:sldMk cId="3338008509" sldId="279"/>
            <ac:spMk id="13" creationId="{63827BF4-A23C-8D46-B9EE-24F2570D291F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0:08.338" v="788" actId="478"/>
        <pc:sldMkLst>
          <pc:docMk/>
          <pc:sldMk cId="556912247" sldId="280"/>
        </pc:sldMkLst>
        <pc:spChg chg="add del mod">
          <ac:chgData name="Leila Scatena Raposo" userId="efd39fea-0d2b-4ae3-883f-65c40e95a1f8" providerId="ADAL" clId="{B9212994-3FF9-4DB5-A00D-931B974274EF}" dt="2023-05-19T10:20:08.338" v="788" actId="478"/>
          <ac:spMkLst>
            <pc:docMk/>
            <pc:sldMk cId="556912247" sldId="280"/>
            <ac:spMk id="3" creationId="{BAADE814-C91E-CC03-2977-82358E6BA45B}"/>
          </ac:spMkLst>
        </pc:spChg>
        <pc:spChg chg="add mod">
          <ac:chgData name="Leila Scatena Raposo" userId="efd39fea-0d2b-4ae3-883f-65c40e95a1f8" providerId="ADAL" clId="{B9212994-3FF9-4DB5-A00D-931B974274EF}" dt="2023-05-19T10:19:10.254" v="774" actId="1076"/>
          <ac:spMkLst>
            <pc:docMk/>
            <pc:sldMk cId="556912247" sldId="280"/>
            <ac:spMk id="4" creationId="{674D180B-6EFF-0FF5-70C0-F2E4D72A924B}"/>
          </ac:spMkLst>
        </pc:spChg>
        <pc:spChg chg="add mod">
          <ac:chgData name="Leila Scatena Raposo" userId="efd39fea-0d2b-4ae3-883f-65c40e95a1f8" providerId="ADAL" clId="{B9212994-3FF9-4DB5-A00D-931B974274EF}" dt="2023-05-19T10:17:02.119" v="746" actId="1076"/>
          <ac:spMkLst>
            <pc:docMk/>
            <pc:sldMk cId="556912247" sldId="280"/>
            <ac:spMk id="5" creationId="{FC222178-4E45-BDEE-DB43-D77A5C69E8C8}"/>
          </ac:spMkLst>
        </pc:spChg>
        <pc:spChg chg="add mod">
          <ac:chgData name="Leila Scatena Raposo" userId="efd39fea-0d2b-4ae3-883f-65c40e95a1f8" providerId="ADAL" clId="{B9212994-3FF9-4DB5-A00D-931B974274EF}" dt="2023-05-19T10:17:24.775" v="751" actId="1076"/>
          <ac:spMkLst>
            <pc:docMk/>
            <pc:sldMk cId="556912247" sldId="280"/>
            <ac:spMk id="14" creationId="{13C33A25-D260-86F3-ACEE-AA2F0003B5EA}"/>
          </ac:spMkLst>
        </pc:spChg>
        <pc:spChg chg="add mod">
          <ac:chgData name="Leila Scatena Raposo" userId="efd39fea-0d2b-4ae3-883f-65c40e95a1f8" providerId="ADAL" clId="{B9212994-3FF9-4DB5-A00D-931B974274EF}" dt="2023-05-19T10:18:38.851" v="768" actId="1076"/>
          <ac:spMkLst>
            <pc:docMk/>
            <pc:sldMk cId="556912247" sldId="280"/>
            <ac:spMk id="15" creationId="{9C614B55-2A26-6DF7-3639-3ABCAF71226D}"/>
          </ac:spMkLst>
        </pc:spChg>
        <pc:spChg chg="mod">
          <ac:chgData name="Leila Scatena Raposo" userId="efd39fea-0d2b-4ae3-883f-65c40e95a1f8" providerId="ADAL" clId="{B9212994-3FF9-4DB5-A00D-931B974274EF}" dt="2023-05-15T13:01:50.382" v="38" actId="20577"/>
          <ac:spMkLst>
            <pc:docMk/>
            <pc:sldMk cId="556912247" sldId="280"/>
            <ac:spMk id="16" creationId="{06A0F003-AFE7-9ABD-B4AA-67D734EE27D3}"/>
          </ac:spMkLst>
        </pc:spChg>
        <pc:spChg chg="mod">
          <ac:chgData name="Leila Scatena Raposo" userId="efd39fea-0d2b-4ae3-883f-65c40e95a1f8" providerId="ADAL" clId="{B9212994-3FF9-4DB5-A00D-931B974274EF}" dt="2023-05-15T13:02:49.894" v="45" actId="20577"/>
          <ac:spMkLst>
            <pc:docMk/>
            <pc:sldMk cId="556912247" sldId="280"/>
            <ac:spMk id="17" creationId="{0C113635-8A10-4D59-06CD-D26715A1DD21}"/>
          </ac:spMkLst>
        </pc:spChg>
        <pc:spChg chg="add mod">
          <ac:chgData name="Leila Scatena Raposo" userId="efd39fea-0d2b-4ae3-883f-65c40e95a1f8" providerId="ADAL" clId="{B9212994-3FF9-4DB5-A00D-931B974274EF}" dt="2023-05-19T10:18:15.923" v="763" actId="1076"/>
          <ac:spMkLst>
            <pc:docMk/>
            <pc:sldMk cId="556912247" sldId="280"/>
            <ac:spMk id="18" creationId="{8C40B3A1-29DE-AB63-5FEA-0F19286666D2}"/>
          </ac:spMkLst>
        </pc:spChg>
        <pc:spChg chg="mod">
          <ac:chgData name="Leila Scatena Raposo" userId="efd39fea-0d2b-4ae3-883f-65c40e95a1f8" providerId="ADAL" clId="{B9212994-3FF9-4DB5-A00D-931B974274EF}" dt="2023-05-15T13:02:53.725" v="51" actId="20577"/>
          <ac:spMkLst>
            <pc:docMk/>
            <pc:sldMk cId="556912247" sldId="280"/>
            <ac:spMk id="19" creationId="{DA243591-1D47-7004-005B-A7219BCBB8AF}"/>
          </ac:spMkLst>
        </pc:spChg>
        <pc:spChg chg="add mod">
          <ac:chgData name="Leila Scatena Raposo" userId="efd39fea-0d2b-4ae3-883f-65c40e95a1f8" providerId="ADAL" clId="{B9212994-3FF9-4DB5-A00D-931B974274EF}" dt="2023-05-19T10:17:50.843" v="757" actId="1076"/>
          <ac:spMkLst>
            <pc:docMk/>
            <pc:sldMk cId="556912247" sldId="280"/>
            <ac:spMk id="21" creationId="{F7978B11-82F2-A508-C2BC-70A1CB39235B}"/>
          </ac:spMkLst>
        </pc:spChg>
        <pc:spChg chg="add mod">
          <ac:chgData name="Leila Scatena Raposo" userId="efd39fea-0d2b-4ae3-883f-65c40e95a1f8" providerId="ADAL" clId="{B9212994-3FF9-4DB5-A00D-931B974274EF}" dt="2023-05-19T10:15:37.337" v="726" actId="1076"/>
          <ac:spMkLst>
            <pc:docMk/>
            <pc:sldMk cId="556912247" sldId="280"/>
            <ac:spMk id="22" creationId="{3016AC52-52D8-817F-2752-D52A4EA81066}"/>
          </ac:spMkLst>
        </pc:spChg>
        <pc:spChg chg="add mod">
          <ac:chgData name="Leila Scatena Raposo" userId="efd39fea-0d2b-4ae3-883f-65c40e95a1f8" providerId="ADAL" clId="{B9212994-3FF9-4DB5-A00D-931B974274EF}" dt="2023-05-19T10:20:04.403" v="787" actId="1076"/>
          <ac:spMkLst>
            <pc:docMk/>
            <pc:sldMk cId="556912247" sldId="280"/>
            <ac:spMk id="23" creationId="{F755D7B1-8C57-CBBA-91F3-D45181F075EC}"/>
          </ac:spMkLst>
        </pc:spChg>
        <pc:spChg chg="add mod">
          <ac:chgData name="Leila Scatena Raposo" userId="efd39fea-0d2b-4ae3-883f-65c40e95a1f8" providerId="ADAL" clId="{B9212994-3FF9-4DB5-A00D-931B974274EF}" dt="2023-05-19T10:19:38.611" v="782" actId="1076"/>
          <ac:spMkLst>
            <pc:docMk/>
            <pc:sldMk cId="556912247" sldId="280"/>
            <ac:spMk id="24" creationId="{470CA732-FDC4-1999-8C38-5ABBF5FA7E63}"/>
          </ac:spMkLst>
        </pc:spChg>
        <pc:picChg chg="mod">
          <ac:chgData name="Leila Scatena Raposo" userId="efd39fea-0d2b-4ae3-883f-65c40e95a1f8" providerId="ADAL" clId="{B9212994-3FF9-4DB5-A00D-931B974274EF}" dt="2023-05-15T13:03:02.804" v="53" actId="1076"/>
          <ac:picMkLst>
            <pc:docMk/>
            <pc:sldMk cId="556912247" sldId="280"/>
            <ac:picMk id="36" creationId="{A4B8A151-C1C5-1870-5952-8DE8826BAA88}"/>
          </ac:picMkLst>
        </pc:picChg>
        <pc:picChg chg="mod">
          <ac:chgData name="Leila Scatena Raposo" userId="efd39fea-0d2b-4ae3-883f-65c40e95a1f8" providerId="ADAL" clId="{B9212994-3FF9-4DB5-A00D-931B974274EF}" dt="2023-05-15T13:03:10.233" v="54" actId="1076"/>
          <ac:picMkLst>
            <pc:docMk/>
            <pc:sldMk cId="556912247" sldId="280"/>
            <ac:picMk id="37" creationId="{A0CD2049-68EA-65E1-D6EF-1FB0AAC23E08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5T14:05:35.729" v="361" actId="1076"/>
        <pc:sldMkLst>
          <pc:docMk/>
          <pc:sldMk cId="2337059321" sldId="286"/>
        </pc:sldMkLst>
        <pc:spChg chg="add del mod">
          <ac:chgData name="Leila Scatena Raposo" userId="efd39fea-0d2b-4ae3-883f-65c40e95a1f8" providerId="ADAL" clId="{B9212994-3FF9-4DB5-A00D-931B974274EF}" dt="2023-05-15T14:01:49.025" v="333" actId="1076"/>
          <ac:spMkLst>
            <pc:docMk/>
            <pc:sldMk cId="2337059321" sldId="286"/>
            <ac:spMk id="7" creationId="{EE0A5695-0C89-42F3-3C5A-2AEA259AFF95}"/>
          </ac:spMkLst>
        </pc:spChg>
        <pc:spChg chg="mod ord">
          <ac:chgData name="Leila Scatena Raposo" userId="efd39fea-0d2b-4ae3-883f-65c40e95a1f8" providerId="ADAL" clId="{B9212994-3FF9-4DB5-A00D-931B974274EF}" dt="2023-05-15T14:04:08.359" v="341" actId="166"/>
          <ac:spMkLst>
            <pc:docMk/>
            <pc:sldMk cId="2337059321" sldId="286"/>
            <ac:spMk id="18" creationId="{E6FE7C9E-6BC0-8EFB-1B09-2FAFA89F986B}"/>
          </ac:spMkLst>
        </pc:spChg>
        <pc:spChg chg="mod ord">
          <ac:chgData name="Leila Scatena Raposo" userId="efd39fea-0d2b-4ae3-883f-65c40e95a1f8" providerId="ADAL" clId="{B9212994-3FF9-4DB5-A00D-931B974274EF}" dt="2023-05-15T14:04:23.247" v="346" actId="166"/>
          <ac:spMkLst>
            <pc:docMk/>
            <pc:sldMk cId="2337059321" sldId="286"/>
            <ac:spMk id="19" creationId="{0F26DBAD-4A5B-7C4E-DA96-D7B555765383}"/>
          </ac:spMkLst>
        </pc:spChg>
        <pc:spChg chg="mod ord">
          <ac:chgData name="Leila Scatena Raposo" userId="efd39fea-0d2b-4ae3-883f-65c40e95a1f8" providerId="ADAL" clId="{B9212994-3FF9-4DB5-A00D-931B974274EF}" dt="2023-05-15T14:05:10.725" v="355" actId="1076"/>
          <ac:spMkLst>
            <pc:docMk/>
            <pc:sldMk cId="2337059321" sldId="286"/>
            <ac:spMk id="20" creationId="{120948C3-5C77-A5B2-E940-10DFFB9F78BF}"/>
          </ac:spMkLst>
        </pc:spChg>
        <pc:spChg chg="mod ord">
          <ac:chgData name="Leila Scatena Raposo" userId="efd39fea-0d2b-4ae3-883f-65c40e95a1f8" providerId="ADAL" clId="{B9212994-3FF9-4DB5-A00D-931B974274EF}" dt="2023-05-15T14:05:15.645" v="356" actId="1076"/>
          <ac:spMkLst>
            <pc:docMk/>
            <pc:sldMk cId="2337059321" sldId="286"/>
            <ac:spMk id="21" creationId="{1DF9B024-7973-FD98-85C6-611B0199D68D}"/>
          </ac:spMkLst>
        </pc:spChg>
        <pc:spChg chg="mod ord">
          <ac:chgData name="Leila Scatena Raposo" userId="efd39fea-0d2b-4ae3-883f-65c40e95a1f8" providerId="ADAL" clId="{B9212994-3FF9-4DB5-A00D-931B974274EF}" dt="2023-05-15T14:05:35.729" v="361" actId="1076"/>
          <ac:spMkLst>
            <pc:docMk/>
            <pc:sldMk cId="2337059321" sldId="286"/>
            <ac:spMk id="22" creationId="{587E4BE2-3305-A368-90F9-42DE3DAB203E}"/>
          </ac:spMkLst>
        </pc:spChg>
        <pc:spChg chg="mod ord">
          <ac:chgData name="Leila Scatena Raposo" userId="efd39fea-0d2b-4ae3-883f-65c40e95a1f8" providerId="ADAL" clId="{B9212994-3FF9-4DB5-A00D-931B974274EF}" dt="2023-05-15T14:03:57.608" v="338" actId="166"/>
          <ac:spMkLst>
            <pc:docMk/>
            <pc:sldMk cId="2337059321" sldId="286"/>
            <ac:spMk id="23" creationId="{4DF02359-07E7-FA7D-3718-52B22B9942D8}"/>
          </ac:spMkLst>
        </pc:spChg>
        <pc:spChg chg="mod ord">
          <ac:chgData name="Leila Scatena Raposo" userId="efd39fea-0d2b-4ae3-883f-65c40e95a1f8" providerId="ADAL" clId="{B9212994-3FF9-4DB5-A00D-931B974274EF}" dt="2023-05-15T14:05:20.305" v="357" actId="1076"/>
          <ac:spMkLst>
            <pc:docMk/>
            <pc:sldMk cId="2337059321" sldId="286"/>
            <ac:spMk id="26" creationId="{0C177E8C-4BDD-CF83-CA80-A830C29F94B8}"/>
          </ac:spMkLst>
        </pc:spChg>
        <pc:spChg chg="mod ord">
          <ac:chgData name="Leila Scatena Raposo" userId="efd39fea-0d2b-4ae3-883f-65c40e95a1f8" providerId="ADAL" clId="{B9212994-3FF9-4DB5-A00D-931B974274EF}" dt="2023-05-15T14:04:13.836" v="343" actId="166"/>
          <ac:spMkLst>
            <pc:docMk/>
            <pc:sldMk cId="2337059321" sldId="286"/>
            <ac:spMk id="27" creationId="{ABF98946-5904-3792-54AC-61DEC52ACF78}"/>
          </ac:spMkLst>
        </pc:spChg>
        <pc:spChg chg="mod ord">
          <ac:chgData name="Leila Scatena Raposo" userId="efd39fea-0d2b-4ae3-883f-65c40e95a1f8" providerId="ADAL" clId="{B9212994-3FF9-4DB5-A00D-931B974274EF}" dt="2023-05-15T14:04:11.100" v="342" actId="166"/>
          <ac:spMkLst>
            <pc:docMk/>
            <pc:sldMk cId="2337059321" sldId="286"/>
            <ac:spMk id="28" creationId="{ADC2DB15-4201-C5C0-B1CD-01F739279F4F}"/>
          </ac:spMkLst>
        </pc:spChg>
        <pc:spChg chg="mod ord">
          <ac:chgData name="Leila Scatena Raposo" userId="efd39fea-0d2b-4ae3-883f-65c40e95a1f8" providerId="ADAL" clId="{B9212994-3FF9-4DB5-A00D-931B974274EF}" dt="2023-05-15T14:05:29.109" v="360" actId="1076"/>
          <ac:spMkLst>
            <pc:docMk/>
            <pc:sldMk cId="2337059321" sldId="286"/>
            <ac:spMk id="29" creationId="{D26BC3F2-8557-BBEE-458E-CF60247A46D0}"/>
          </ac:spMkLst>
        </pc:spChg>
        <pc:picChg chg="add del mod ord">
          <ac:chgData name="Leila Scatena Raposo" userId="efd39fea-0d2b-4ae3-883f-65c40e95a1f8" providerId="ADAL" clId="{B9212994-3FF9-4DB5-A00D-931B974274EF}" dt="2023-05-15T14:02:16.586" v="334" actId="478"/>
          <ac:picMkLst>
            <pc:docMk/>
            <pc:sldMk cId="2337059321" sldId="286"/>
            <ac:picMk id="4" creationId="{0DC1BC5F-A4A8-D67A-4E01-4695D6559374}"/>
          </ac:picMkLst>
        </pc:picChg>
        <pc:picChg chg="add mod ord">
          <ac:chgData name="Leila Scatena Raposo" userId="efd39fea-0d2b-4ae3-883f-65c40e95a1f8" providerId="ADAL" clId="{B9212994-3FF9-4DB5-A00D-931B974274EF}" dt="2023-05-15T13:56:24.955" v="286"/>
          <ac:picMkLst>
            <pc:docMk/>
            <pc:sldMk cId="2337059321" sldId="286"/>
            <ac:picMk id="8" creationId="{98AE8544-8C5B-7579-1661-C2BEF21CC285}"/>
          </ac:picMkLst>
        </pc:picChg>
        <pc:picChg chg="add mod">
          <ac:chgData name="Leila Scatena Raposo" userId="efd39fea-0d2b-4ae3-883f-65c40e95a1f8" providerId="ADAL" clId="{B9212994-3FF9-4DB5-A00D-931B974274EF}" dt="2023-05-15T14:05:24.043" v="359" actId="1076"/>
          <ac:picMkLst>
            <pc:docMk/>
            <pc:sldMk cId="2337059321" sldId="286"/>
            <ac:picMk id="11" creationId="{43016129-7359-A101-747E-02D31E42F804}"/>
          </ac:picMkLst>
        </pc:picChg>
        <pc:picChg chg="del">
          <ac:chgData name="Leila Scatena Raposo" userId="efd39fea-0d2b-4ae3-883f-65c40e95a1f8" providerId="ADAL" clId="{B9212994-3FF9-4DB5-A00D-931B974274EF}" dt="2023-05-15T13:49:40.699" v="206" actId="478"/>
          <ac:picMkLst>
            <pc:docMk/>
            <pc:sldMk cId="2337059321" sldId="286"/>
            <ac:picMk id="25" creationId="{D1958C1B-8180-AEC3-0517-3BA9485C73CC}"/>
          </ac:picMkLst>
        </pc:picChg>
        <pc:cxnChg chg="add mod ord">
          <ac:chgData name="Leila Scatena Raposo" userId="efd39fea-0d2b-4ae3-883f-65c40e95a1f8" providerId="ADAL" clId="{B9212994-3FF9-4DB5-A00D-931B974274EF}" dt="2023-05-15T14:05:06.208" v="354" actId="14100"/>
          <ac:cxnSpMkLst>
            <pc:docMk/>
            <pc:sldMk cId="2337059321" sldId="286"/>
            <ac:cxnSpMk id="6" creationId="{F05134AB-AB01-E267-9CA1-0D12924EDD14}"/>
          </ac:cxnSpMkLst>
        </pc:cxnChg>
        <pc:cxnChg chg="add del">
          <ac:chgData name="Leila Scatena Raposo" userId="efd39fea-0d2b-4ae3-883f-65c40e95a1f8" providerId="ADAL" clId="{B9212994-3FF9-4DB5-A00D-931B974274EF}" dt="2023-05-15T14:02:18.368" v="335" actId="478"/>
          <ac:cxnSpMkLst>
            <pc:docMk/>
            <pc:sldMk cId="2337059321" sldId="286"/>
            <ac:cxnSpMk id="31" creationId="{F44CA842-151F-7FCE-CBEA-1F5034DFD953}"/>
          </ac:cxnSpMkLst>
        </pc:cxnChg>
      </pc:sldChg>
      <pc:sldChg chg="modSp mod">
        <pc:chgData name="Leila Scatena Raposo" userId="efd39fea-0d2b-4ae3-883f-65c40e95a1f8" providerId="ADAL" clId="{B9212994-3FF9-4DB5-A00D-931B974274EF}" dt="2023-05-15T14:08:20.015" v="362" actId="20577"/>
        <pc:sldMkLst>
          <pc:docMk/>
          <pc:sldMk cId="4017113926" sldId="293"/>
        </pc:sldMkLst>
        <pc:spChg chg="mod">
          <ac:chgData name="Leila Scatena Raposo" userId="efd39fea-0d2b-4ae3-883f-65c40e95a1f8" providerId="ADAL" clId="{B9212994-3FF9-4DB5-A00D-931B974274EF}" dt="2023-05-15T14:08:20.015" v="362" actId="20577"/>
          <ac:spMkLst>
            <pc:docMk/>
            <pc:sldMk cId="4017113926" sldId="293"/>
            <ac:spMk id="3" creationId="{FDB4BE6D-CD9D-0066-8CA6-DD3BA1B8E13B}"/>
          </ac:spMkLst>
        </pc:spChg>
      </pc:sldChg>
      <pc:sldChg chg="modSp mod">
        <pc:chgData name="Leila Scatena Raposo" userId="efd39fea-0d2b-4ae3-883f-65c40e95a1f8" providerId="ADAL" clId="{B9212994-3FF9-4DB5-A00D-931B974274EF}" dt="2023-05-18T09:56:52.037" v="398" actId="20577"/>
        <pc:sldMkLst>
          <pc:docMk/>
          <pc:sldMk cId="808777930" sldId="298"/>
        </pc:sldMkLst>
        <pc:spChg chg="mod">
          <ac:chgData name="Leila Scatena Raposo" userId="efd39fea-0d2b-4ae3-883f-65c40e95a1f8" providerId="ADAL" clId="{B9212994-3FF9-4DB5-A00D-931B974274EF}" dt="2023-05-18T09:56:52.037" v="398" actId="20577"/>
          <ac:spMkLst>
            <pc:docMk/>
            <pc:sldMk cId="808777930" sldId="298"/>
            <ac:spMk id="3" creationId="{FDB4BE6D-CD9D-0066-8CA6-DD3BA1B8E13B}"/>
          </ac:spMkLst>
        </pc:spChg>
      </pc:sldChg>
      <pc:sldChg chg="addSp modSp">
        <pc:chgData name="Leila Scatena Raposo" userId="efd39fea-0d2b-4ae3-883f-65c40e95a1f8" providerId="ADAL" clId="{B9212994-3FF9-4DB5-A00D-931B974274EF}" dt="2023-05-19T10:51:20.733" v="1089"/>
        <pc:sldMkLst>
          <pc:docMk/>
          <pc:sldMk cId="2803403353" sldId="302"/>
        </pc:sldMkLst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1" creationId="{E06826B3-48AC-C337-3ECC-0D1636575569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3" creationId="{D05C896B-480A-5966-7921-3462BD338682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4" creationId="{109B75E1-FDE7-3598-27BE-2A7304D2CB4B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5" creationId="{924592EB-EA59-EB27-8951-0CF0EA6BB7CF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6" creationId="{F503D1DD-9C1D-5F89-82F5-60F0F062C233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8" creationId="{F283BC33-F029-2CB2-928A-4B6685C7635E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9" creationId="{6F999F05-4031-21F7-8F5B-1F26847AF3BE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20" creationId="{C19BFFC3-2F99-588C-5614-0B00BEDB1B91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21" creationId="{78A54337-70C1-4823-E281-3F2C8A016EB8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55:45.928" v="1138" actId="478"/>
        <pc:sldMkLst>
          <pc:docMk/>
          <pc:sldMk cId="3951523987" sldId="307"/>
        </pc:sldMkLst>
        <pc:spChg chg="add del mod">
          <ac:chgData name="Leila Scatena Raposo" userId="efd39fea-0d2b-4ae3-883f-65c40e95a1f8" providerId="ADAL" clId="{B9212994-3FF9-4DB5-A00D-931B974274EF}" dt="2023-05-19T10:53:26.283" v="1101"/>
          <ac:spMkLst>
            <pc:docMk/>
            <pc:sldMk cId="3951523987" sldId="307"/>
            <ac:spMk id="4" creationId="{04AE32FC-E5E3-4A40-421E-52CC83443147}"/>
          </ac:spMkLst>
        </pc:spChg>
        <pc:spChg chg="add del mod">
          <ac:chgData name="Leila Scatena Raposo" userId="efd39fea-0d2b-4ae3-883f-65c40e95a1f8" providerId="ADAL" clId="{B9212994-3FF9-4DB5-A00D-931B974274EF}" dt="2023-05-19T10:55:45.928" v="1138" actId="478"/>
          <ac:spMkLst>
            <pc:docMk/>
            <pc:sldMk cId="3951523987" sldId="307"/>
            <ac:spMk id="7" creationId="{CD7D6AD0-6F72-D275-F31E-A65667D855D3}"/>
          </ac:spMkLst>
        </pc:spChg>
        <pc:spChg chg="add mod">
          <ac:chgData name="Leila Scatena Raposo" userId="efd39fea-0d2b-4ae3-883f-65c40e95a1f8" providerId="ADAL" clId="{B9212994-3FF9-4DB5-A00D-931B974274EF}" dt="2023-05-19T10:54:42.481" v="1120" actId="1076"/>
          <ac:spMkLst>
            <pc:docMk/>
            <pc:sldMk cId="3951523987" sldId="307"/>
            <ac:spMk id="8" creationId="{99767583-ABED-B318-E596-F35F8F4D93B0}"/>
          </ac:spMkLst>
        </pc:spChg>
        <pc:spChg chg="add mod">
          <ac:chgData name="Leila Scatena Raposo" userId="efd39fea-0d2b-4ae3-883f-65c40e95a1f8" providerId="ADAL" clId="{B9212994-3FF9-4DB5-A00D-931B974274EF}" dt="2023-05-19T10:54:19.297" v="1115" actId="1076"/>
          <ac:spMkLst>
            <pc:docMk/>
            <pc:sldMk cId="3951523987" sldId="307"/>
            <ac:spMk id="9" creationId="{69DAF272-FA2F-CC47-FFD2-F9058CE0403F}"/>
          </ac:spMkLst>
        </pc:spChg>
        <pc:spChg chg="add del mod">
          <ac:chgData name="Leila Scatena Raposo" userId="efd39fea-0d2b-4ae3-883f-65c40e95a1f8" providerId="ADAL" clId="{B9212994-3FF9-4DB5-A00D-931B974274EF}" dt="2023-05-19T10:55:41.791" v="1136" actId="478"/>
          <ac:spMkLst>
            <pc:docMk/>
            <pc:sldMk cId="3951523987" sldId="307"/>
            <ac:spMk id="11" creationId="{E049F069-AEBD-ED31-791A-27B7BB4841BE}"/>
          </ac:spMkLst>
        </pc:spChg>
        <pc:spChg chg="add mod">
          <ac:chgData name="Leila Scatena Raposo" userId="efd39fea-0d2b-4ae3-883f-65c40e95a1f8" providerId="ADAL" clId="{B9212994-3FF9-4DB5-A00D-931B974274EF}" dt="2023-05-19T10:55:39.418" v="1135" actId="1076"/>
          <ac:spMkLst>
            <pc:docMk/>
            <pc:sldMk cId="3951523987" sldId="307"/>
            <ac:spMk id="16" creationId="{FB63DDD1-1FE3-130F-BAC4-BAD5BC0C5970}"/>
          </ac:spMkLst>
        </pc:spChg>
        <pc:spChg chg="add mod">
          <ac:chgData name="Leila Scatena Raposo" userId="efd39fea-0d2b-4ae3-883f-65c40e95a1f8" providerId="ADAL" clId="{B9212994-3FF9-4DB5-A00D-931B974274EF}" dt="2023-05-19T10:55:14.278" v="1129" actId="1076"/>
          <ac:spMkLst>
            <pc:docMk/>
            <pc:sldMk cId="3951523987" sldId="307"/>
            <ac:spMk id="17" creationId="{C820F1CB-D7D3-695F-78B0-9A1C8213EF0F}"/>
          </ac:spMkLst>
        </pc:spChg>
        <pc:picChg chg="add del mod">
          <ac:chgData name="Leila Scatena Raposo" userId="efd39fea-0d2b-4ae3-883f-65c40e95a1f8" providerId="ADAL" clId="{B9212994-3FF9-4DB5-A00D-931B974274EF}" dt="2023-05-19T10:53:26.279" v="1099" actId="478"/>
          <ac:picMkLst>
            <pc:docMk/>
            <pc:sldMk cId="3951523987" sldId="307"/>
            <ac:picMk id="6" creationId="{9F26E0AE-4110-ADBD-27A4-560A2A4E8164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9T10:59:42.260" v="1190" actId="478"/>
        <pc:sldMkLst>
          <pc:docMk/>
          <pc:sldMk cId="2438466586" sldId="310"/>
        </pc:sldMkLst>
        <pc:spChg chg="add del mod">
          <ac:chgData name="Leila Scatena Raposo" userId="efd39fea-0d2b-4ae3-883f-65c40e95a1f8" providerId="ADAL" clId="{B9212994-3FF9-4DB5-A00D-931B974274EF}" dt="2023-05-19T10:59:42.260" v="1190" actId="478"/>
          <ac:spMkLst>
            <pc:docMk/>
            <pc:sldMk cId="2438466586" sldId="310"/>
            <ac:spMk id="4" creationId="{C629D8B6-268E-1D55-3D33-1F0A1A681495}"/>
          </ac:spMkLst>
        </pc:spChg>
        <pc:spChg chg="add mod">
          <ac:chgData name="Leila Scatena Raposo" userId="efd39fea-0d2b-4ae3-883f-65c40e95a1f8" providerId="ADAL" clId="{B9212994-3FF9-4DB5-A00D-931B974274EF}" dt="2023-05-19T10:59:34.242" v="1189" actId="1076"/>
          <ac:spMkLst>
            <pc:docMk/>
            <pc:sldMk cId="2438466586" sldId="310"/>
            <ac:spMk id="5" creationId="{08C61085-26BD-5AEC-038A-4BFCF6C46AF7}"/>
          </ac:spMkLst>
        </pc:spChg>
        <pc:spChg chg="add mod">
          <ac:chgData name="Leila Scatena Raposo" userId="efd39fea-0d2b-4ae3-883f-65c40e95a1f8" providerId="ADAL" clId="{B9212994-3FF9-4DB5-A00D-931B974274EF}" dt="2023-05-19T10:59:08.027" v="1183" actId="1076"/>
          <ac:spMkLst>
            <pc:docMk/>
            <pc:sldMk cId="2438466586" sldId="310"/>
            <ac:spMk id="6" creationId="{045244E5-36EC-FD37-4F32-0B0575DC2B12}"/>
          </ac:spMkLst>
        </pc:spChg>
        <pc:spChg chg="add mod">
          <ac:chgData name="Leila Scatena Raposo" userId="efd39fea-0d2b-4ae3-883f-65c40e95a1f8" providerId="ADAL" clId="{B9212994-3FF9-4DB5-A00D-931B974274EF}" dt="2023-05-19T10:58:43.499" v="1177" actId="1076"/>
          <ac:spMkLst>
            <pc:docMk/>
            <pc:sldMk cId="2438466586" sldId="310"/>
            <ac:spMk id="7" creationId="{49BC055D-6FD8-2F8E-5B06-89B7D63D9362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6:10.769" v="1287" actId="478"/>
        <pc:sldMkLst>
          <pc:docMk/>
          <pc:sldMk cId="2518646966" sldId="314"/>
        </pc:sldMkLst>
        <pc:spChg chg="add del mod">
          <ac:chgData name="Leila Scatena Raposo" userId="efd39fea-0d2b-4ae3-883f-65c40e95a1f8" providerId="ADAL" clId="{B9212994-3FF9-4DB5-A00D-931B974274EF}" dt="2023-05-19T11:06:10.769" v="1287" actId="478"/>
          <ac:spMkLst>
            <pc:docMk/>
            <pc:sldMk cId="2518646966" sldId="314"/>
            <ac:spMk id="4" creationId="{ABB94C70-C8A9-134E-DDA0-1464F97C1BD6}"/>
          </ac:spMkLst>
        </pc:spChg>
        <pc:spChg chg="add mod">
          <ac:chgData name="Leila Scatena Raposo" userId="efd39fea-0d2b-4ae3-883f-65c40e95a1f8" providerId="ADAL" clId="{B9212994-3FF9-4DB5-A00D-931B974274EF}" dt="2023-05-19T11:05:35.721" v="1276" actId="1076"/>
          <ac:spMkLst>
            <pc:docMk/>
            <pc:sldMk cId="2518646966" sldId="314"/>
            <ac:spMk id="5" creationId="{BA64F709-EA59-04D5-68CE-FC8D7F4C7552}"/>
          </ac:spMkLst>
        </pc:spChg>
        <pc:spChg chg="add mod">
          <ac:chgData name="Leila Scatena Raposo" userId="efd39fea-0d2b-4ae3-883f-65c40e95a1f8" providerId="ADAL" clId="{B9212994-3FF9-4DB5-A00D-931B974274EF}" dt="2023-05-19T11:05:06.030" v="1270" actId="1076"/>
          <ac:spMkLst>
            <pc:docMk/>
            <pc:sldMk cId="2518646966" sldId="314"/>
            <ac:spMk id="14" creationId="{317A8C6D-90BB-6DDC-2DEF-FC295D98DA09}"/>
          </ac:spMkLst>
        </pc:spChg>
        <pc:spChg chg="add mod">
          <ac:chgData name="Leila Scatena Raposo" userId="efd39fea-0d2b-4ae3-883f-65c40e95a1f8" providerId="ADAL" clId="{B9212994-3FF9-4DB5-A00D-931B974274EF}" dt="2023-05-19T11:04:36.181" v="1262" actId="1076"/>
          <ac:spMkLst>
            <pc:docMk/>
            <pc:sldMk cId="2518646966" sldId="314"/>
            <ac:spMk id="15" creationId="{222701B1-6D7A-8B53-58A6-357715F5AD77}"/>
          </ac:spMkLst>
        </pc:spChg>
        <pc:spChg chg="add mod">
          <ac:chgData name="Leila Scatena Raposo" userId="efd39fea-0d2b-4ae3-883f-65c40e95a1f8" providerId="ADAL" clId="{B9212994-3FF9-4DB5-A00D-931B974274EF}" dt="2023-05-19T11:04:00.417" v="1255" actId="1076"/>
          <ac:spMkLst>
            <pc:docMk/>
            <pc:sldMk cId="2518646966" sldId="314"/>
            <ac:spMk id="16" creationId="{916B3C9D-7E12-7EEF-C0B0-91BC517EC0E0}"/>
          </ac:spMkLst>
        </pc:spChg>
        <pc:spChg chg="add mod">
          <ac:chgData name="Leila Scatena Raposo" userId="efd39fea-0d2b-4ae3-883f-65c40e95a1f8" providerId="ADAL" clId="{B9212994-3FF9-4DB5-A00D-931B974274EF}" dt="2023-05-19T11:03:36.963" v="1249" actId="1076"/>
          <ac:spMkLst>
            <pc:docMk/>
            <pc:sldMk cId="2518646966" sldId="314"/>
            <ac:spMk id="17" creationId="{F0AB35D3-7D89-60F6-534C-62F568A9F83D}"/>
          </ac:spMkLst>
        </pc:spChg>
        <pc:spChg chg="add del mod">
          <ac:chgData name="Leila Scatena Raposo" userId="efd39fea-0d2b-4ae3-883f-65c40e95a1f8" providerId="ADAL" clId="{B9212994-3FF9-4DB5-A00D-931B974274EF}" dt="2023-05-19T11:06:09.937" v="1286" actId="478"/>
          <ac:spMkLst>
            <pc:docMk/>
            <pc:sldMk cId="2518646966" sldId="314"/>
            <ac:spMk id="18" creationId="{AD379E11-202A-69EA-6F93-B92E7B3A7E71}"/>
          </ac:spMkLst>
        </pc:spChg>
        <pc:spChg chg="add del mod">
          <ac:chgData name="Leila Scatena Raposo" userId="efd39fea-0d2b-4ae3-883f-65c40e95a1f8" providerId="ADAL" clId="{B9212994-3FF9-4DB5-A00D-931B974274EF}" dt="2023-05-19T11:06:08.227" v="1285" actId="478"/>
          <ac:spMkLst>
            <pc:docMk/>
            <pc:sldMk cId="2518646966" sldId="314"/>
            <ac:spMk id="19" creationId="{D291FF12-6903-6844-98CA-E7231A006F23}"/>
          </ac:spMkLst>
        </pc:spChg>
        <pc:spChg chg="add mod">
          <ac:chgData name="Leila Scatena Raposo" userId="efd39fea-0d2b-4ae3-883f-65c40e95a1f8" providerId="ADAL" clId="{B9212994-3FF9-4DB5-A00D-931B974274EF}" dt="2023-05-19T11:06:06.269" v="1284" actId="1076"/>
          <ac:spMkLst>
            <pc:docMk/>
            <pc:sldMk cId="2518646966" sldId="314"/>
            <ac:spMk id="26" creationId="{D4348704-A5D6-AB4C-22B8-B8BDFADA4FBD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3:10.402" v="452"/>
        <pc:sldMkLst>
          <pc:docMk/>
          <pc:sldMk cId="2205620328" sldId="321"/>
        </pc:sldMkLst>
        <pc:spChg chg="add mod">
          <ac:chgData name="Leila Scatena Raposo" userId="efd39fea-0d2b-4ae3-883f-65c40e95a1f8" providerId="ADAL" clId="{B9212994-3FF9-4DB5-A00D-931B974274EF}" dt="2023-05-18T19:43:10.402" v="452"/>
          <ac:spMkLst>
            <pc:docMk/>
            <pc:sldMk cId="2205620328" sldId="321"/>
            <ac:spMk id="4" creationId="{5BA179D3-0960-4FBA-DC04-C02502B3E72D}"/>
          </ac:spMkLst>
        </pc:spChg>
        <pc:spChg chg="mod">
          <ac:chgData name="Leila Scatena Raposo" userId="efd39fea-0d2b-4ae3-883f-65c40e95a1f8" providerId="ADAL" clId="{B9212994-3FF9-4DB5-A00D-931B974274EF}" dt="2023-05-15T13:58:43.078" v="297" actId="20577"/>
          <ac:spMkLst>
            <pc:docMk/>
            <pc:sldMk cId="2205620328" sldId="321"/>
            <ac:spMk id="20" creationId="{93E23B8F-85B8-9868-81B4-C54C275FD81F}"/>
          </ac:spMkLst>
        </pc:spChg>
        <pc:spChg chg="mod">
          <ac:chgData name="Leila Scatena Raposo" userId="efd39fea-0d2b-4ae3-883f-65c40e95a1f8" providerId="ADAL" clId="{B9212994-3FF9-4DB5-A00D-931B974274EF}" dt="2023-05-15T13:58:50.739" v="309" actId="20577"/>
          <ac:spMkLst>
            <pc:docMk/>
            <pc:sldMk cId="2205620328" sldId="321"/>
            <ac:spMk id="21" creationId="{68520E28-02AE-FA79-5A49-51561E6CF653}"/>
          </ac:spMkLst>
        </pc:spChg>
        <pc:picChg chg="mod">
          <ac:chgData name="Leila Scatena Raposo" userId="efd39fea-0d2b-4ae3-883f-65c40e95a1f8" providerId="ADAL" clId="{B9212994-3FF9-4DB5-A00D-931B974274EF}" dt="2023-05-15T13:59:27.103" v="313" actId="1076"/>
          <ac:picMkLst>
            <pc:docMk/>
            <pc:sldMk cId="2205620328" sldId="321"/>
            <ac:picMk id="26" creationId="{F718CC94-7940-CB59-9B61-9DF6510A091C}"/>
          </ac:picMkLst>
        </pc:picChg>
        <pc:picChg chg="mod">
          <ac:chgData name="Leila Scatena Raposo" userId="efd39fea-0d2b-4ae3-883f-65c40e95a1f8" providerId="ADAL" clId="{B9212994-3FF9-4DB5-A00D-931B974274EF}" dt="2023-05-15T13:59:16.931" v="312" actId="1076"/>
          <ac:picMkLst>
            <pc:docMk/>
            <pc:sldMk cId="2205620328" sldId="321"/>
            <ac:picMk id="27" creationId="{54DD218D-39F9-9E72-BF7E-C8109EAD093F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51:55.120" v="1090"/>
        <pc:sldMkLst>
          <pc:docMk/>
          <pc:sldMk cId="4142764269" sldId="322"/>
        </pc:sldMkLst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5" creationId="{42778CB2-B40C-FDFA-992B-958AEBE01848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6" creationId="{0443D7CE-4D2C-2903-3189-A6349FEEEF6B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7" creationId="{778DD04B-EE92-9FA3-98B0-BEA9E75897FC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8" creationId="{BD41DF8F-E0EB-DCA3-2560-98AF828B8D3A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9" creationId="{4756DD3F-852B-8A3E-672D-BFA588772F5D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1" creationId="{0514212E-B600-AFA7-45C1-CBF2AD3D5B4C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3" creationId="{D6A84E26-8D2B-2A76-391A-1865058E1A1B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4" creationId="{5CF03157-02F1-192A-3DBD-DC36E08F2D97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5" creationId="{6291D22B-FE9F-06C5-BCE6-516C6AD92F37}"/>
          </ac:spMkLst>
        </pc:spChg>
        <pc:spChg chg="mod">
          <ac:chgData name="Leila Scatena Raposo" userId="efd39fea-0d2b-4ae3-883f-65c40e95a1f8" providerId="ADAL" clId="{B9212994-3FF9-4DB5-A00D-931B974274EF}" dt="2023-05-15T13:59:56.708" v="314" actId="20577"/>
          <ac:spMkLst>
            <pc:docMk/>
            <pc:sldMk cId="4142764269" sldId="322"/>
            <ac:spMk id="21" creationId="{CE591802-6184-76F6-A777-7132183ACDFF}"/>
          </ac:spMkLst>
        </pc:spChg>
        <pc:spChg chg="mod">
          <ac:chgData name="Leila Scatena Raposo" userId="efd39fea-0d2b-4ae3-883f-65c40e95a1f8" providerId="ADAL" clId="{B9212994-3FF9-4DB5-A00D-931B974274EF}" dt="2023-05-15T14:00:02.434" v="327" actId="20577"/>
          <ac:spMkLst>
            <pc:docMk/>
            <pc:sldMk cId="4142764269" sldId="322"/>
            <ac:spMk id="22" creationId="{7BB24169-E6BC-7C3D-AB3A-7229613413FD}"/>
          </ac:spMkLst>
        </pc:spChg>
        <pc:spChg chg="mod">
          <ac:chgData name="Leila Scatena Raposo" userId="efd39fea-0d2b-4ae3-883f-65c40e95a1f8" providerId="ADAL" clId="{B9212994-3FF9-4DB5-A00D-931B974274EF}" dt="2023-05-15T13:59:59.926" v="320" actId="20577"/>
          <ac:spMkLst>
            <pc:docMk/>
            <pc:sldMk cId="4142764269" sldId="322"/>
            <ac:spMk id="23" creationId="{EFC53156-C178-ED13-5547-820B155BA399}"/>
          </ac:spMkLst>
        </pc:spChg>
        <pc:picChg chg="mod">
          <ac:chgData name="Leila Scatena Raposo" userId="efd39fea-0d2b-4ae3-883f-65c40e95a1f8" providerId="ADAL" clId="{B9212994-3FF9-4DB5-A00D-931B974274EF}" dt="2023-05-15T14:00:28.728" v="330" actId="1076"/>
          <ac:picMkLst>
            <pc:docMk/>
            <pc:sldMk cId="4142764269" sldId="322"/>
            <ac:picMk id="31" creationId="{4B58BD35-6863-FEDA-87E7-D09778911998}"/>
          </ac:picMkLst>
        </pc:picChg>
        <pc:picChg chg="mod">
          <ac:chgData name="Leila Scatena Raposo" userId="efd39fea-0d2b-4ae3-883f-65c40e95a1f8" providerId="ADAL" clId="{B9212994-3FF9-4DB5-A00D-931B974274EF}" dt="2023-05-15T14:00:22.655" v="329" actId="1076"/>
          <ac:picMkLst>
            <pc:docMk/>
            <pc:sldMk cId="4142764269" sldId="322"/>
            <ac:picMk id="32" creationId="{0E347213-EE8C-178D-E382-8DCA86AEF715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8T19:42:18.507" v="447" actId="1076"/>
        <pc:sldMkLst>
          <pc:docMk/>
          <pc:sldMk cId="4256873800" sldId="327"/>
        </pc:sldMkLst>
        <pc:spChg chg="add mod">
          <ac:chgData name="Leila Scatena Raposo" userId="efd39fea-0d2b-4ae3-883f-65c40e95a1f8" providerId="ADAL" clId="{B9212994-3FF9-4DB5-A00D-931B974274EF}" dt="2023-05-18T19:42:18.507" v="447" actId="1076"/>
          <ac:spMkLst>
            <pc:docMk/>
            <pc:sldMk cId="4256873800" sldId="327"/>
            <ac:spMk id="6" creationId="{932DDAB9-4D1A-2C27-119F-4DFDB77720EA}"/>
          </ac:spMkLst>
        </pc:spChg>
        <pc:spChg chg="mod">
          <ac:chgData name="Leila Scatena Raposo" userId="efd39fea-0d2b-4ae3-883f-65c40e95a1f8" providerId="ADAL" clId="{B9212994-3FF9-4DB5-A00D-931B974274EF}" dt="2023-05-15T12:57:55.114" v="31" actId="20577"/>
          <ac:spMkLst>
            <pc:docMk/>
            <pc:sldMk cId="4256873800" sldId="327"/>
            <ac:spMk id="30" creationId="{89F753CE-8422-488C-9C4F-0006938DC710}"/>
          </ac:spMkLst>
        </pc:spChg>
        <pc:spChg chg="mod">
          <ac:chgData name="Leila Scatena Raposo" userId="efd39fea-0d2b-4ae3-883f-65c40e95a1f8" providerId="ADAL" clId="{B9212994-3FF9-4DB5-A00D-931B974274EF}" dt="2023-05-15T12:57:22.352" v="25" actId="20577"/>
          <ac:spMkLst>
            <pc:docMk/>
            <pc:sldMk cId="4256873800" sldId="327"/>
            <ac:spMk id="31" creationId="{546F95C8-7B55-6C10-F377-C6C22F831730}"/>
          </ac:spMkLst>
        </pc:spChg>
        <pc:picChg chg="add del mod">
          <ac:chgData name="Leila Scatena Raposo" userId="efd39fea-0d2b-4ae3-883f-65c40e95a1f8" providerId="ADAL" clId="{B9212994-3FF9-4DB5-A00D-931B974274EF}" dt="2023-05-18T19:40:53.727" v="441" actId="478"/>
          <ac:picMkLst>
            <pc:docMk/>
            <pc:sldMk cId="4256873800" sldId="327"/>
            <ac:picMk id="5" creationId="{73E259F1-F7F9-1012-F64A-C3FC72C6FAF2}"/>
          </ac:picMkLst>
        </pc:picChg>
        <pc:picChg chg="mod">
          <ac:chgData name="Leila Scatena Raposo" userId="efd39fea-0d2b-4ae3-883f-65c40e95a1f8" providerId="ADAL" clId="{B9212994-3FF9-4DB5-A00D-931B974274EF}" dt="2023-05-15T12:58:10.804" v="34" actId="1076"/>
          <ac:picMkLst>
            <pc:docMk/>
            <pc:sldMk cId="4256873800" sldId="327"/>
            <ac:picMk id="42" creationId="{B82301CD-8481-E80A-29B2-6EB83F7259DF}"/>
          </ac:picMkLst>
        </pc:picChg>
        <pc:picChg chg="mod">
          <ac:chgData name="Leila Scatena Raposo" userId="efd39fea-0d2b-4ae3-883f-65c40e95a1f8" providerId="ADAL" clId="{B9212994-3FF9-4DB5-A00D-931B974274EF}" dt="2023-05-15T12:57:31.802" v="27" actId="1076"/>
          <ac:picMkLst>
            <pc:docMk/>
            <pc:sldMk cId="4256873800" sldId="327"/>
            <ac:picMk id="43" creationId="{2BF88250-C799-DDE2-4558-2772AA4DFB09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8T19:48:09.325" v="500" actId="478"/>
        <pc:sldMkLst>
          <pc:docMk/>
          <pc:sldMk cId="171611832" sldId="342"/>
        </pc:sldMkLst>
        <pc:spChg chg="add mod">
          <ac:chgData name="Leila Scatena Raposo" userId="efd39fea-0d2b-4ae3-883f-65c40e95a1f8" providerId="ADAL" clId="{B9212994-3FF9-4DB5-A00D-931B974274EF}" dt="2023-05-18T19:46:01.564" v="471" actId="1076"/>
          <ac:spMkLst>
            <pc:docMk/>
            <pc:sldMk cId="171611832" sldId="342"/>
            <ac:spMk id="22" creationId="{E1E9986C-B63C-45F6-5AD7-82159630D82B}"/>
          </ac:spMkLst>
        </pc:spChg>
        <pc:spChg chg="add mod">
          <ac:chgData name="Leila Scatena Raposo" userId="efd39fea-0d2b-4ae3-883f-65c40e95a1f8" providerId="ADAL" clId="{B9212994-3FF9-4DB5-A00D-931B974274EF}" dt="2023-05-18T19:47:22.839" v="493" actId="1076"/>
          <ac:spMkLst>
            <pc:docMk/>
            <pc:sldMk cId="171611832" sldId="342"/>
            <ac:spMk id="23" creationId="{75C47FA3-1EB9-A503-1497-820CA5EED4B7}"/>
          </ac:spMkLst>
        </pc:spChg>
        <pc:spChg chg="add mod">
          <ac:chgData name="Leila Scatena Raposo" userId="efd39fea-0d2b-4ae3-883f-65c40e95a1f8" providerId="ADAL" clId="{B9212994-3FF9-4DB5-A00D-931B974274EF}" dt="2023-05-18T19:48:07.117" v="499" actId="1076"/>
          <ac:spMkLst>
            <pc:docMk/>
            <pc:sldMk cId="171611832" sldId="342"/>
            <ac:spMk id="24" creationId="{ACA11AE5-D9D5-4E8F-F8BA-9BFCDB81B6EE}"/>
          </ac:spMkLst>
        </pc:spChg>
        <pc:spChg chg="add del mod">
          <ac:chgData name="Leila Scatena Raposo" userId="efd39fea-0d2b-4ae3-883f-65c40e95a1f8" providerId="ADAL" clId="{B9212994-3FF9-4DB5-A00D-931B974274EF}" dt="2023-05-18T19:48:09.325" v="500" actId="478"/>
          <ac:spMkLst>
            <pc:docMk/>
            <pc:sldMk cId="171611832" sldId="342"/>
            <ac:spMk id="25" creationId="{DAC520D4-FF8B-8DBC-31E7-0AD7D00AD62C}"/>
          </ac:spMkLst>
        </pc:spChg>
        <pc:picChg chg="add mod">
          <ac:chgData name="Leila Scatena Raposo" userId="efd39fea-0d2b-4ae3-883f-65c40e95a1f8" providerId="ADAL" clId="{B9212994-3FF9-4DB5-A00D-931B974274EF}" dt="2023-05-18T19:44:59.706" v="459" actId="1076"/>
          <ac:picMkLst>
            <pc:docMk/>
            <pc:sldMk cId="171611832" sldId="342"/>
            <ac:picMk id="18" creationId="{6957C066-DD78-815E-03C5-A4033A8FC134}"/>
          </ac:picMkLst>
        </pc:picChg>
        <pc:picChg chg="add mod">
          <ac:chgData name="Leila Scatena Raposo" userId="efd39fea-0d2b-4ae3-883f-65c40e95a1f8" providerId="ADAL" clId="{B9212994-3FF9-4DB5-A00D-931B974274EF}" dt="2023-05-18T19:46:15.103" v="476" actId="14100"/>
          <ac:picMkLst>
            <pc:docMk/>
            <pc:sldMk cId="171611832" sldId="342"/>
            <ac:picMk id="21" creationId="{D5507A47-B788-9931-7C93-F2C74A32962B}"/>
          </ac:picMkLst>
        </pc:picChg>
        <pc:picChg chg="add mod">
          <ac:chgData name="Leila Scatena Raposo" userId="efd39fea-0d2b-4ae3-883f-65c40e95a1f8" providerId="ADAL" clId="{B9212994-3FF9-4DB5-A00D-931B974274EF}" dt="2023-05-18T19:46:43.551" v="485" actId="1076"/>
          <ac:picMkLst>
            <pc:docMk/>
            <pc:sldMk cId="171611832" sldId="342"/>
            <ac:picMk id="27" creationId="{5345F744-5321-1639-DDE9-2D96AC6E5156}"/>
          </ac:picMkLst>
        </pc:picChg>
      </pc:sldChg>
      <pc:sldChg chg="modSp mod">
        <pc:chgData name="Leila Scatena Raposo" userId="efd39fea-0d2b-4ae3-883f-65c40e95a1f8" providerId="ADAL" clId="{B9212994-3FF9-4DB5-A00D-931B974274EF}" dt="2023-05-15T12:54:26.922" v="19" actId="1076"/>
        <pc:sldMkLst>
          <pc:docMk/>
          <pc:sldMk cId="212732989" sldId="344"/>
        </pc:sldMkLst>
        <pc:grpChg chg="mod">
          <ac:chgData name="Leila Scatena Raposo" userId="efd39fea-0d2b-4ae3-883f-65c40e95a1f8" providerId="ADAL" clId="{B9212994-3FF9-4DB5-A00D-931B974274EF}" dt="2023-05-15T12:54:26.922" v="19" actId="1076"/>
          <ac:grpSpMkLst>
            <pc:docMk/>
            <pc:sldMk cId="212732989" sldId="344"/>
            <ac:grpSpMk id="13" creationId="{8FB1DC47-8271-6F6D-DF6B-319720E87F23}"/>
          </ac:grpSpMkLst>
        </pc:grpChg>
      </pc:sldChg>
      <pc:sldChg chg="addSp delSp modSp mod">
        <pc:chgData name="Leila Scatena Raposo" userId="efd39fea-0d2b-4ae3-883f-65c40e95a1f8" providerId="ADAL" clId="{B9212994-3FF9-4DB5-A00D-931B974274EF}" dt="2023-05-19T10:07:43.399" v="624" actId="478"/>
        <pc:sldMkLst>
          <pc:docMk/>
          <pc:sldMk cId="3881765018" sldId="346"/>
        </pc:sldMkLst>
        <pc:spChg chg="add del mod">
          <ac:chgData name="Leila Scatena Raposo" userId="efd39fea-0d2b-4ae3-883f-65c40e95a1f8" providerId="ADAL" clId="{B9212994-3FF9-4DB5-A00D-931B974274EF}" dt="2023-05-19T10:07:43.399" v="624" actId="478"/>
          <ac:spMkLst>
            <pc:docMk/>
            <pc:sldMk cId="3881765018" sldId="346"/>
            <ac:spMk id="4" creationId="{C431C8F6-CFBC-5ACF-B866-2F13CCE9A349}"/>
          </ac:spMkLst>
        </pc:spChg>
        <pc:spChg chg="add mod">
          <ac:chgData name="Leila Scatena Raposo" userId="efd39fea-0d2b-4ae3-883f-65c40e95a1f8" providerId="ADAL" clId="{B9212994-3FF9-4DB5-A00D-931B974274EF}" dt="2023-05-19T10:06:44.195" v="608" actId="1076"/>
          <ac:spMkLst>
            <pc:docMk/>
            <pc:sldMk cId="3881765018" sldId="346"/>
            <ac:spMk id="5" creationId="{BC935BD3-C3CB-5978-40F6-BA2A9FF9C5B8}"/>
          </ac:spMkLst>
        </pc:spChg>
        <pc:spChg chg="add mod">
          <ac:chgData name="Leila Scatena Raposo" userId="efd39fea-0d2b-4ae3-883f-65c40e95a1f8" providerId="ADAL" clId="{B9212994-3FF9-4DB5-A00D-931B974274EF}" dt="2023-05-19T10:04:21.702" v="578" actId="1076"/>
          <ac:spMkLst>
            <pc:docMk/>
            <pc:sldMk cId="3881765018" sldId="346"/>
            <ac:spMk id="6" creationId="{846637D3-6992-5EB1-10DA-056121A07CD6}"/>
          </ac:spMkLst>
        </pc:spChg>
        <pc:spChg chg="add mod">
          <ac:chgData name="Leila Scatena Raposo" userId="efd39fea-0d2b-4ae3-883f-65c40e95a1f8" providerId="ADAL" clId="{B9212994-3FF9-4DB5-A00D-931B974274EF}" dt="2023-05-19T10:03:49.718" v="573" actId="1076"/>
          <ac:spMkLst>
            <pc:docMk/>
            <pc:sldMk cId="3881765018" sldId="346"/>
            <ac:spMk id="19" creationId="{F42FCA3F-E9CA-DFA8-0970-6A20294AD1A8}"/>
          </ac:spMkLst>
        </pc:spChg>
        <pc:spChg chg="add mod">
          <ac:chgData name="Leila Scatena Raposo" userId="efd39fea-0d2b-4ae3-883f-65c40e95a1f8" providerId="ADAL" clId="{B9212994-3FF9-4DB5-A00D-931B974274EF}" dt="2023-05-19T10:03:17.203" v="568" actId="1076"/>
          <ac:spMkLst>
            <pc:docMk/>
            <pc:sldMk cId="3881765018" sldId="346"/>
            <ac:spMk id="28" creationId="{500EBC5C-3449-8421-B365-C126A355C47A}"/>
          </ac:spMkLst>
        </pc:spChg>
        <pc:spChg chg="add mod">
          <ac:chgData name="Leila Scatena Raposo" userId="efd39fea-0d2b-4ae3-883f-65c40e95a1f8" providerId="ADAL" clId="{B9212994-3FF9-4DB5-A00D-931B974274EF}" dt="2023-05-19T10:05:48.433" v="598" actId="1076"/>
          <ac:spMkLst>
            <pc:docMk/>
            <pc:sldMk cId="3881765018" sldId="346"/>
            <ac:spMk id="29" creationId="{442954C4-B551-656A-BD0F-5621663D1FE2}"/>
          </ac:spMkLst>
        </pc:spChg>
        <pc:spChg chg="add mod">
          <ac:chgData name="Leila Scatena Raposo" userId="efd39fea-0d2b-4ae3-883f-65c40e95a1f8" providerId="ADAL" clId="{B9212994-3FF9-4DB5-A00D-931B974274EF}" dt="2023-05-19T10:05:21.081" v="592" actId="1076"/>
          <ac:spMkLst>
            <pc:docMk/>
            <pc:sldMk cId="3881765018" sldId="346"/>
            <ac:spMk id="30" creationId="{E7C8064E-A0BD-411C-D500-C50A6BCBC65E}"/>
          </ac:spMkLst>
        </pc:spChg>
        <pc:spChg chg="add mod">
          <ac:chgData name="Leila Scatena Raposo" userId="efd39fea-0d2b-4ae3-883f-65c40e95a1f8" providerId="ADAL" clId="{B9212994-3FF9-4DB5-A00D-931B974274EF}" dt="2023-05-19T10:04:55.081" v="587" actId="1076"/>
          <ac:spMkLst>
            <pc:docMk/>
            <pc:sldMk cId="3881765018" sldId="346"/>
            <ac:spMk id="31" creationId="{D4A7200F-773D-0ED2-F7FD-A11DFE2A364C}"/>
          </ac:spMkLst>
        </pc:spChg>
        <pc:spChg chg="add del mod">
          <ac:chgData name="Leila Scatena Raposo" userId="efd39fea-0d2b-4ae3-883f-65c40e95a1f8" providerId="ADAL" clId="{B9212994-3FF9-4DB5-A00D-931B974274EF}" dt="2023-05-19T10:07:40.926" v="623" actId="478"/>
          <ac:spMkLst>
            <pc:docMk/>
            <pc:sldMk cId="3881765018" sldId="346"/>
            <ac:spMk id="32" creationId="{DC96C758-650B-5DFD-A189-0CAB6C24177C}"/>
          </ac:spMkLst>
        </pc:spChg>
        <pc:spChg chg="add mod">
          <ac:chgData name="Leila Scatena Raposo" userId="efd39fea-0d2b-4ae3-883f-65c40e95a1f8" providerId="ADAL" clId="{B9212994-3FF9-4DB5-A00D-931B974274EF}" dt="2023-05-19T10:07:36.764" v="622" actId="1076"/>
          <ac:spMkLst>
            <pc:docMk/>
            <pc:sldMk cId="3881765018" sldId="346"/>
            <ac:spMk id="33" creationId="{02AD2D40-CCC9-5760-5C5A-A758B6CA1DD6}"/>
          </ac:spMkLst>
        </pc:spChg>
        <pc:spChg chg="add mod">
          <ac:chgData name="Leila Scatena Raposo" userId="efd39fea-0d2b-4ae3-883f-65c40e95a1f8" providerId="ADAL" clId="{B9212994-3FF9-4DB5-A00D-931B974274EF}" dt="2023-05-19T10:07:14.673" v="616" actId="1076"/>
          <ac:spMkLst>
            <pc:docMk/>
            <pc:sldMk cId="3881765018" sldId="346"/>
            <ac:spMk id="34" creationId="{FACDEEED-4C3E-3C8C-1D23-E92BC14CA1F2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3:59.965" v="820" actId="478"/>
        <pc:sldMkLst>
          <pc:docMk/>
          <pc:sldMk cId="1464893451" sldId="350"/>
        </pc:sldMkLst>
        <pc:spChg chg="add del mod">
          <ac:chgData name="Leila Scatena Raposo" userId="efd39fea-0d2b-4ae3-883f-65c40e95a1f8" providerId="ADAL" clId="{B9212994-3FF9-4DB5-A00D-931B974274EF}" dt="2023-05-19T10:23:59.965" v="820" actId="478"/>
          <ac:spMkLst>
            <pc:docMk/>
            <pc:sldMk cId="1464893451" sldId="350"/>
            <ac:spMk id="4" creationId="{C286D763-2803-97CE-B953-D2E6E352B8F6}"/>
          </ac:spMkLst>
        </pc:spChg>
        <pc:spChg chg="add mod">
          <ac:chgData name="Leila Scatena Raposo" userId="efd39fea-0d2b-4ae3-883f-65c40e95a1f8" providerId="ADAL" clId="{B9212994-3FF9-4DB5-A00D-931B974274EF}" dt="2023-05-19T10:23:57.475" v="819" actId="1076"/>
          <ac:spMkLst>
            <pc:docMk/>
            <pc:sldMk cId="1464893451" sldId="350"/>
            <ac:spMk id="6" creationId="{83C87E8F-EB74-4546-9789-CCA9E69AA73F}"/>
          </ac:spMkLst>
        </pc:spChg>
        <pc:spChg chg="add mod">
          <ac:chgData name="Leila Scatena Raposo" userId="efd39fea-0d2b-4ae3-883f-65c40e95a1f8" providerId="ADAL" clId="{B9212994-3FF9-4DB5-A00D-931B974274EF}" dt="2023-05-19T10:23:26.449" v="813" actId="1076"/>
          <ac:spMkLst>
            <pc:docMk/>
            <pc:sldMk cId="1464893451" sldId="350"/>
            <ac:spMk id="8" creationId="{E8C3DDB3-BF73-122D-423E-A1F80C3AC321}"/>
          </ac:spMkLst>
        </pc:spChg>
        <pc:spChg chg="add mod">
          <ac:chgData name="Leila Scatena Raposo" userId="efd39fea-0d2b-4ae3-883f-65c40e95a1f8" providerId="ADAL" clId="{B9212994-3FF9-4DB5-A00D-931B974274EF}" dt="2023-05-19T10:23:00.134" v="808" actId="1076"/>
          <ac:spMkLst>
            <pc:docMk/>
            <pc:sldMk cId="1464893451" sldId="350"/>
            <ac:spMk id="15" creationId="{803292F6-7409-8938-1EAF-1295510CA2F6}"/>
          </ac:spMkLst>
        </pc:spChg>
        <pc:spChg chg="add mod">
          <ac:chgData name="Leila Scatena Raposo" userId="efd39fea-0d2b-4ae3-883f-65c40e95a1f8" providerId="ADAL" clId="{B9212994-3FF9-4DB5-A00D-931B974274EF}" dt="2023-05-19T10:22:15.601" v="798" actId="1076"/>
          <ac:spMkLst>
            <pc:docMk/>
            <pc:sldMk cId="1464893451" sldId="350"/>
            <ac:spMk id="17" creationId="{11B4A5F5-5485-F48A-4602-3884CDCFED9C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36:42.205" v="953" actId="1076"/>
        <pc:sldMkLst>
          <pc:docMk/>
          <pc:sldMk cId="1348669218" sldId="354"/>
        </pc:sldMkLst>
        <pc:spChg chg="add mod">
          <ac:chgData name="Leila Scatena Raposo" userId="efd39fea-0d2b-4ae3-883f-65c40e95a1f8" providerId="ADAL" clId="{B9212994-3FF9-4DB5-A00D-931B974274EF}" dt="2023-05-19T10:36:42.205" v="953" actId="1076"/>
          <ac:spMkLst>
            <pc:docMk/>
            <pc:sldMk cId="1348669218" sldId="354"/>
            <ac:spMk id="3" creationId="{9AC02F3A-F457-02C5-8590-BB2F69E18D81}"/>
          </ac:spMkLst>
        </pc:spChg>
      </pc:sldChg>
      <pc:sldChg chg="modSp mod">
        <pc:chgData name="Leila Scatena Raposo" userId="efd39fea-0d2b-4ae3-883f-65c40e95a1f8" providerId="ADAL" clId="{B9212994-3FF9-4DB5-A00D-931B974274EF}" dt="2023-05-15T12:52:25.690" v="18" actId="14100"/>
        <pc:sldMkLst>
          <pc:docMk/>
          <pc:sldMk cId="2941892848" sldId="355"/>
        </pc:sldMkLst>
        <pc:picChg chg="mod">
          <ac:chgData name="Leila Scatena Raposo" userId="efd39fea-0d2b-4ae3-883f-65c40e95a1f8" providerId="ADAL" clId="{B9212994-3FF9-4DB5-A00D-931B974274EF}" dt="2023-05-15T12:52:25.690" v="18" actId="14100"/>
          <ac:picMkLst>
            <pc:docMk/>
            <pc:sldMk cId="2941892848" sldId="355"/>
            <ac:picMk id="5" creationId="{B89E212C-DFCA-7041-8B87-65661632B985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37:56.673" v="410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B9212994-3FF9-4DB5-A00D-931B974274EF}" dt="2023-05-18T19:37:56.673" v="410" actId="1076"/>
          <ac:spMkLst>
            <pc:docMk/>
            <pc:sldMk cId="1458137248" sldId="360"/>
            <ac:spMk id="3" creationId="{8628875B-A61D-82B7-2A7B-B01B51F540E9}"/>
          </ac:spMkLst>
        </pc:spChg>
        <pc:spChg chg="mod">
          <ac:chgData name="Leila Scatena Raposo" userId="efd39fea-0d2b-4ae3-883f-65c40e95a1f8" providerId="ADAL" clId="{B9212994-3FF9-4DB5-A00D-931B974274EF}" dt="2023-05-15T12:43:00.247" v="7" actId="790"/>
          <ac:spMkLst>
            <pc:docMk/>
            <pc:sldMk cId="1458137248" sldId="360"/>
            <ac:spMk id="19" creationId="{3B7AF631-36F0-11C2-FCD9-9492A1D61FC8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8:33.040" v="416" actId="1076"/>
        <pc:sldMkLst>
          <pc:docMk/>
          <pc:sldMk cId="895030827" sldId="362"/>
        </pc:sldMkLst>
        <pc:spChg chg="add mod">
          <ac:chgData name="Leila Scatena Raposo" userId="efd39fea-0d2b-4ae3-883f-65c40e95a1f8" providerId="ADAL" clId="{B9212994-3FF9-4DB5-A00D-931B974274EF}" dt="2023-05-18T19:38:33.040" v="416" actId="1076"/>
          <ac:spMkLst>
            <pc:docMk/>
            <pc:sldMk cId="895030827" sldId="362"/>
            <ac:spMk id="4" creationId="{194001DA-A899-728C-CB0A-FEBE129B3BD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9:17.544" v="433" actId="1076"/>
        <pc:sldMkLst>
          <pc:docMk/>
          <pc:sldMk cId="2027080261" sldId="363"/>
        </pc:sldMkLst>
        <pc:spChg chg="add mod">
          <ac:chgData name="Leila Scatena Raposo" userId="efd39fea-0d2b-4ae3-883f-65c40e95a1f8" providerId="ADAL" clId="{B9212994-3FF9-4DB5-A00D-931B974274EF}" dt="2023-05-18T19:39:17.544" v="433" actId="1076"/>
          <ac:spMkLst>
            <pc:docMk/>
            <pc:sldMk cId="2027080261" sldId="363"/>
            <ac:spMk id="3" creationId="{A56AA9D9-9BFE-A4C9-0FC0-860C3E63E7EB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7:07.358" v="404" actId="1076"/>
        <pc:sldMkLst>
          <pc:docMk/>
          <pc:sldMk cId="2627971384" sldId="364"/>
        </pc:sldMkLst>
        <pc:spChg chg="add mod">
          <ac:chgData name="Leila Scatena Raposo" userId="efd39fea-0d2b-4ae3-883f-65c40e95a1f8" providerId="ADAL" clId="{B9212994-3FF9-4DB5-A00D-931B974274EF}" dt="2023-05-18T19:37:07.358" v="404" actId="1076"/>
          <ac:spMkLst>
            <pc:docMk/>
            <pc:sldMk cId="2627971384" sldId="364"/>
            <ac:spMk id="3" creationId="{E97A0035-6CF0-0651-555B-4252F8191900}"/>
          </ac:spMkLst>
        </pc:spChg>
        <pc:spChg chg="mod">
          <ac:chgData name="Leila Scatena Raposo" userId="efd39fea-0d2b-4ae3-883f-65c40e95a1f8" providerId="ADAL" clId="{B9212994-3FF9-4DB5-A00D-931B974274EF}" dt="2023-05-15T12:41:47.569" v="6" actId="20577"/>
          <ac:spMkLst>
            <pc:docMk/>
            <pc:sldMk cId="2627971384" sldId="364"/>
            <ac:spMk id="5" creationId="{B14F070D-0CA2-B6D1-67A0-031E955172A9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8T19:43:49.172" v="456" actId="1076"/>
        <pc:sldMkLst>
          <pc:docMk/>
          <pc:sldMk cId="3372604804" sldId="369"/>
        </pc:sldMkLst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5" creationId="{A8D2C99A-7078-F0DC-F57C-FA98269EA8E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6" creationId="{FAF68E64-487E-ACAD-A2A4-13858FB29910}"/>
          </ac:spMkLst>
        </pc:spChg>
        <pc:spChg chg="add mod">
          <ac:chgData name="Leila Scatena Raposo" userId="efd39fea-0d2b-4ae3-883f-65c40e95a1f8" providerId="ADAL" clId="{B9212994-3FF9-4DB5-A00D-931B974274EF}" dt="2023-05-18T19:43:49.172" v="456" actId="1076"/>
          <ac:spMkLst>
            <pc:docMk/>
            <pc:sldMk cId="3372604804" sldId="369"/>
            <ac:spMk id="9" creationId="{2713A4B2-A5D2-3508-E972-C766F65E7F2E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1" creationId="{A28E54E5-F28D-635D-E034-65F5C12E852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3" creationId="{DD599689-0655-2E75-ECD3-0344BC51BB36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4" creationId="{26CE7094-4244-C96F-90D8-1D9C24B49241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5" creationId="{163A3A5D-4F4B-5670-5BB0-6405C3C11201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6" creationId="{EFAC7CC0-5793-1A81-E116-71054B584B5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7" creationId="{17ADA626-5C58-401D-795E-BF8412B63B4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8" creationId="{1D120227-28DB-F0C5-F6A3-D71AAC28C177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9" creationId="{E09F5B86-3882-B817-E276-33FCA64AAEE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20" creationId="{FA1353AE-8FC5-E12E-EA5E-86D6DBBF6D5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3" creationId="{5745EA20-0464-E6BF-6809-4329407A15F2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5" creationId="{D2FEA340-FD26-EE44-ECDE-7FF418AC69E6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6" creationId="{73224744-3531-ECF9-6668-226ED883579A}"/>
          </ac:spMkLst>
        </pc:spChg>
        <pc:picChg chg="add del mod">
          <ac:chgData name="Leila Scatena Raposo" userId="efd39fea-0d2b-4ae3-883f-65c40e95a1f8" providerId="ADAL" clId="{B9212994-3FF9-4DB5-A00D-931B974274EF}" dt="2023-05-18T19:43:41.472" v="453" actId="478"/>
          <ac:picMkLst>
            <pc:docMk/>
            <pc:sldMk cId="3372604804" sldId="369"/>
            <ac:picMk id="8" creationId="{E6F96EEC-8522-E6A9-2608-750879C2359E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9T10:47:43.451" v="1065" actId="478"/>
        <pc:sldMkLst>
          <pc:docMk/>
          <pc:sldMk cId="2484461501" sldId="370"/>
        </pc:sldMkLst>
        <pc:spChg chg="add del mod">
          <ac:chgData name="Leila Scatena Raposo" userId="efd39fea-0d2b-4ae3-883f-65c40e95a1f8" providerId="ADAL" clId="{B9212994-3FF9-4DB5-A00D-931B974274EF}" dt="2023-05-19T10:47:43.451" v="1065" actId="478"/>
          <ac:spMkLst>
            <pc:docMk/>
            <pc:sldMk cId="2484461501" sldId="370"/>
            <ac:spMk id="3" creationId="{8D1FEF2F-BACD-A039-EF0D-D880D019090A}"/>
          </ac:spMkLst>
        </pc:spChg>
        <pc:spChg chg="del">
          <ac:chgData name="Leila Scatena Raposo" userId="efd39fea-0d2b-4ae3-883f-65c40e95a1f8" providerId="ADAL" clId="{B9212994-3FF9-4DB5-A00D-931B974274EF}" dt="2023-05-16T13:26:54.548" v="390" actId="478"/>
          <ac:spMkLst>
            <pc:docMk/>
            <pc:sldMk cId="2484461501" sldId="370"/>
            <ac:spMk id="7" creationId="{05460B79-9FD1-B9B8-3096-F4A2FABF917C}"/>
          </ac:spMkLst>
        </pc:spChg>
        <pc:spChg chg="add mod">
          <ac:chgData name="Leila Scatena Raposo" userId="efd39fea-0d2b-4ae3-883f-65c40e95a1f8" providerId="ADAL" clId="{B9212994-3FF9-4DB5-A00D-931B974274EF}" dt="2023-05-19T10:47:40.269" v="1064" actId="1076"/>
          <ac:spMkLst>
            <pc:docMk/>
            <pc:sldMk cId="2484461501" sldId="370"/>
            <ac:spMk id="7" creationId="{2EF243CD-8CEB-7617-8D1B-3FBF43255BC5}"/>
          </ac:spMkLst>
        </pc:spChg>
        <pc:spChg chg="add mod">
          <ac:chgData name="Leila Scatena Raposo" userId="efd39fea-0d2b-4ae3-883f-65c40e95a1f8" providerId="ADAL" clId="{B9212994-3FF9-4DB5-A00D-931B974274EF}" dt="2023-05-16T13:27:01.411" v="392" actId="1076"/>
          <ac:spMkLst>
            <pc:docMk/>
            <pc:sldMk cId="2484461501" sldId="370"/>
            <ac:spMk id="8" creationId="{16B1B51C-F8DD-5592-847B-09F85B298D06}"/>
          </ac:spMkLst>
        </pc:spChg>
        <pc:spChg chg="add mod">
          <ac:chgData name="Leila Scatena Raposo" userId="efd39fea-0d2b-4ae3-883f-65c40e95a1f8" providerId="ADAL" clId="{B9212994-3FF9-4DB5-A00D-931B974274EF}" dt="2023-05-19T10:47:17.923" v="1059" actId="1076"/>
          <ac:spMkLst>
            <pc:docMk/>
            <pc:sldMk cId="2484461501" sldId="370"/>
            <ac:spMk id="14" creationId="{5BBEFC85-4700-AB83-1618-6A1C71B66EE7}"/>
          </ac:spMkLst>
        </pc:spChg>
        <pc:spChg chg="add mod">
          <ac:chgData name="Leila Scatena Raposo" userId="efd39fea-0d2b-4ae3-883f-65c40e95a1f8" providerId="ADAL" clId="{B9212994-3FF9-4DB5-A00D-931B974274EF}" dt="2023-05-19T10:46:37.459" v="1050" actId="1076"/>
          <ac:spMkLst>
            <pc:docMk/>
            <pc:sldMk cId="2484461501" sldId="370"/>
            <ac:spMk id="15" creationId="{E222BCA6-F1C5-4A05-E007-994F0A226B89}"/>
          </ac:spMkLst>
        </pc:spChg>
        <pc:picChg chg="del">
          <ac:chgData name="Leila Scatena Raposo" userId="efd39fea-0d2b-4ae3-883f-65c40e95a1f8" providerId="ADAL" clId="{B9212994-3FF9-4DB5-A00D-931B974274EF}" dt="2023-05-16T13:26:53.258" v="389" actId="478"/>
          <ac:picMkLst>
            <pc:docMk/>
            <pc:sldMk cId="2484461501" sldId="370"/>
            <ac:picMk id="3" creationId="{5BC683E3-C5C5-3AD4-7AE7-46838F8924E7}"/>
          </ac:picMkLst>
        </pc:picChg>
        <pc:picChg chg="add mod">
          <ac:chgData name="Leila Scatena Raposo" userId="efd39fea-0d2b-4ae3-883f-65c40e95a1f8" providerId="ADAL" clId="{B9212994-3FF9-4DB5-A00D-931B974274EF}" dt="2023-05-16T13:27:01.411" v="392" actId="1076"/>
          <ac:picMkLst>
            <pc:docMk/>
            <pc:sldMk cId="2484461501" sldId="370"/>
            <ac:picMk id="13" creationId="{11D33B3D-5028-34F8-1E05-FB4753F0A753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52:40.450" v="551" actId="1076"/>
        <pc:sldMkLst>
          <pc:docMk/>
          <pc:sldMk cId="3335555180" sldId="372"/>
        </pc:sldMkLst>
        <pc:spChg chg="mod">
          <ac:chgData name="Leila Scatena Raposo" userId="efd39fea-0d2b-4ae3-883f-65c40e95a1f8" providerId="ADAL" clId="{B9212994-3FF9-4DB5-A00D-931B974274EF}" dt="2023-05-18T19:50:36.693" v="519" actId="1076"/>
          <ac:spMkLst>
            <pc:docMk/>
            <pc:sldMk cId="3335555180" sldId="372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51:57.121" v="540" actId="1076"/>
          <ac:spMkLst>
            <pc:docMk/>
            <pc:sldMk cId="3335555180" sldId="372"/>
            <ac:spMk id="18" creationId="{9E822342-3035-FBEE-4E70-6C92CBF7B5B4}"/>
          </ac:spMkLst>
        </pc:spChg>
        <pc:spChg chg="add mod">
          <ac:chgData name="Leila Scatena Raposo" userId="efd39fea-0d2b-4ae3-883f-65c40e95a1f8" providerId="ADAL" clId="{B9212994-3FF9-4DB5-A00D-931B974274EF}" dt="2023-05-18T19:51:34.815" v="535" actId="1076"/>
          <ac:spMkLst>
            <pc:docMk/>
            <pc:sldMk cId="3335555180" sldId="372"/>
            <ac:spMk id="19" creationId="{48A2F6E2-0F9D-1693-580B-FA3359402695}"/>
          </ac:spMkLst>
        </pc:spChg>
        <pc:spChg chg="add mod">
          <ac:chgData name="Leila Scatena Raposo" userId="efd39fea-0d2b-4ae3-883f-65c40e95a1f8" providerId="ADAL" clId="{B9212994-3FF9-4DB5-A00D-931B974274EF}" dt="2023-05-18T19:51:05.806" v="530" actId="1076"/>
          <ac:spMkLst>
            <pc:docMk/>
            <pc:sldMk cId="3335555180" sldId="372"/>
            <ac:spMk id="20" creationId="{9E927597-6030-FA3D-B341-5AEA3C7AB73C}"/>
          </ac:spMkLst>
        </pc:spChg>
        <pc:spChg chg="add mod">
          <ac:chgData name="Leila Scatena Raposo" userId="efd39fea-0d2b-4ae3-883f-65c40e95a1f8" providerId="ADAL" clId="{B9212994-3FF9-4DB5-A00D-931B974274EF}" dt="2023-05-18T19:50:12.917" v="513" actId="1076"/>
          <ac:spMkLst>
            <pc:docMk/>
            <pc:sldMk cId="3335555180" sldId="372"/>
            <ac:spMk id="21" creationId="{CF1F71CE-44A7-A500-5111-69FD1080A6A7}"/>
          </ac:spMkLst>
        </pc:spChg>
        <pc:spChg chg="add mod">
          <ac:chgData name="Leila Scatena Raposo" userId="efd39fea-0d2b-4ae3-883f-65c40e95a1f8" providerId="ADAL" clId="{B9212994-3FF9-4DB5-A00D-931B974274EF}" dt="2023-05-18T19:52:25.952" v="549" actId="1076"/>
          <ac:spMkLst>
            <pc:docMk/>
            <pc:sldMk cId="3335555180" sldId="372"/>
            <ac:spMk id="22" creationId="{0564A949-B231-DDDB-DCA4-2A5A5894C366}"/>
          </ac:spMkLst>
        </pc:spChg>
        <pc:spChg chg="add mod">
          <ac:chgData name="Leila Scatena Raposo" userId="efd39fea-0d2b-4ae3-883f-65c40e95a1f8" providerId="ADAL" clId="{B9212994-3FF9-4DB5-A00D-931B974274EF}" dt="2023-05-18T19:52:40.450" v="551" actId="1076"/>
          <ac:spMkLst>
            <pc:docMk/>
            <pc:sldMk cId="3335555180" sldId="372"/>
            <ac:spMk id="23" creationId="{7E1A19D7-D9FB-90DA-27D3-DA17EC09789A}"/>
          </ac:spMkLst>
        </pc:spChg>
      </pc:sldChg>
      <pc:sldChg chg="modSp mod">
        <pc:chgData name="Leila Scatena Raposo" userId="efd39fea-0d2b-4ae3-883f-65c40e95a1f8" providerId="ADAL" clId="{B9212994-3FF9-4DB5-A00D-931B974274EF}" dt="2023-05-15T12:59:39.437" v="35" actId="790"/>
        <pc:sldMkLst>
          <pc:docMk/>
          <pc:sldMk cId="696127526" sldId="373"/>
        </pc:sldMkLst>
        <pc:spChg chg="mod">
          <ac:chgData name="Leila Scatena Raposo" userId="efd39fea-0d2b-4ae3-883f-65c40e95a1f8" providerId="ADAL" clId="{B9212994-3FF9-4DB5-A00D-931B974274EF}" dt="2023-05-15T12:59:39.437" v="35" actId="790"/>
          <ac:spMkLst>
            <pc:docMk/>
            <pc:sldMk cId="696127526" sldId="373"/>
            <ac:spMk id="5" creationId="{96A4F8B9-13F1-664A-7D26-E040F90B285C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6:22.703" v="852" actId="478"/>
        <pc:sldMkLst>
          <pc:docMk/>
          <pc:sldMk cId="2550821790" sldId="374"/>
        </pc:sldMkLst>
        <pc:spChg chg="add del mod">
          <ac:chgData name="Leila Scatena Raposo" userId="efd39fea-0d2b-4ae3-883f-65c40e95a1f8" providerId="ADAL" clId="{B9212994-3FF9-4DB5-A00D-931B974274EF}" dt="2023-05-19T10:26:22.703" v="852" actId="478"/>
          <ac:spMkLst>
            <pc:docMk/>
            <pc:sldMk cId="2550821790" sldId="374"/>
            <ac:spMk id="5" creationId="{77CBB573-4311-6F3C-339E-4CF1BA6CE78F}"/>
          </ac:spMkLst>
        </pc:spChg>
        <pc:spChg chg="add mod">
          <ac:chgData name="Leila Scatena Raposo" userId="efd39fea-0d2b-4ae3-883f-65c40e95a1f8" providerId="ADAL" clId="{B9212994-3FF9-4DB5-A00D-931B974274EF}" dt="2023-05-19T10:26:18.613" v="851" actId="1076"/>
          <ac:spMkLst>
            <pc:docMk/>
            <pc:sldMk cId="2550821790" sldId="374"/>
            <ac:spMk id="7" creationId="{1B2D1DE4-5BB0-C91D-2263-D7475F1B4C9F}"/>
          </ac:spMkLst>
        </pc:spChg>
        <pc:spChg chg="add mod">
          <ac:chgData name="Leila Scatena Raposo" userId="efd39fea-0d2b-4ae3-883f-65c40e95a1f8" providerId="ADAL" clId="{B9212994-3FF9-4DB5-A00D-931B974274EF}" dt="2023-05-19T10:25:46.329" v="844" actId="1076"/>
          <ac:spMkLst>
            <pc:docMk/>
            <pc:sldMk cId="2550821790" sldId="374"/>
            <ac:spMk id="9" creationId="{8A1978DF-7582-81BA-B69F-5B8B06270FB0}"/>
          </ac:spMkLst>
        </pc:spChg>
        <pc:spChg chg="add mod">
          <ac:chgData name="Leila Scatena Raposo" userId="efd39fea-0d2b-4ae3-883f-65c40e95a1f8" providerId="ADAL" clId="{B9212994-3FF9-4DB5-A00D-931B974274EF}" dt="2023-05-19T10:25:24.697" v="839" actId="1076"/>
          <ac:spMkLst>
            <pc:docMk/>
            <pc:sldMk cId="2550821790" sldId="374"/>
            <ac:spMk id="11" creationId="{0D1CC3F6-592C-286A-8D61-D359B2E6FAB5}"/>
          </ac:spMkLst>
        </pc:spChg>
        <pc:spChg chg="add mod">
          <ac:chgData name="Leila Scatena Raposo" userId="efd39fea-0d2b-4ae3-883f-65c40e95a1f8" providerId="ADAL" clId="{B9212994-3FF9-4DB5-A00D-931B974274EF}" dt="2023-05-19T10:24:49.533" v="834" actId="1076"/>
          <ac:spMkLst>
            <pc:docMk/>
            <pc:sldMk cId="2550821790" sldId="374"/>
            <ac:spMk id="17" creationId="{6B6DCBA8-FD3B-ED3D-95BD-EBBB9CFE930B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5T13:13:11.203" v="148" actId="255"/>
        <pc:sldMkLst>
          <pc:docMk/>
          <pc:sldMk cId="2448760206" sldId="375"/>
        </pc:sldMkLst>
        <pc:spChg chg="add mod">
          <ac:chgData name="Leila Scatena Raposo" userId="efd39fea-0d2b-4ae3-883f-65c40e95a1f8" providerId="ADAL" clId="{B9212994-3FF9-4DB5-A00D-931B974274EF}" dt="2023-05-15T13:13:08.188" v="132" actId="255"/>
          <ac:spMkLst>
            <pc:docMk/>
            <pc:sldMk cId="2448760206" sldId="375"/>
            <ac:spMk id="5" creationId="{2BF70325-D4C4-7B4F-1A79-68B83EB8071B}"/>
          </ac:spMkLst>
        </pc:spChg>
        <pc:spChg chg="add mod">
          <ac:chgData name="Leila Scatena Raposo" userId="efd39fea-0d2b-4ae3-883f-65c40e95a1f8" providerId="ADAL" clId="{B9212994-3FF9-4DB5-A00D-931B974274EF}" dt="2023-05-15T13:13:11.010" v="147" actId="14100"/>
          <ac:spMkLst>
            <pc:docMk/>
            <pc:sldMk cId="2448760206" sldId="375"/>
            <ac:spMk id="8" creationId="{DB53CB7A-4202-922D-C026-5F92A348982F}"/>
          </ac:spMkLst>
        </pc:spChg>
        <pc:spChg chg="mod">
          <ac:chgData name="Leila Scatena Raposo" userId="efd39fea-0d2b-4ae3-883f-65c40e95a1f8" providerId="ADAL" clId="{B9212994-3FF9-4DB5-A00D-931B974274EF}" dt="2023-05-15T13:13:08.043" v="131" actId="255"/>
          <ac:spMkLst>
            <pc:docMk/>
            <pc:sldMk cId="2448760206" sldId="375"/>
            <ac:spMk id="11" creationId="{57A4B780-D138-CBAC-577D-285813D58E3E}"/>
          </ac:spMkLst>
        </pc:spChg>
        <pc:spChg chg="del">
          <ac:chgData name="Leila Scatena Raposo" userId="efd39fea-0d2b-4ae3-883f-65c40e95a1f8" providerId="ADAL" clId="{B9212994-3FF9-4DB5-A00D-931B974274EF}" dt="2023-05-15T13:07:57.954" v="63" actId="478"/>
          <ac:spMkLst>
            <pc:docMk/>
            <pc:sldMk cId="2448760206" sldId="375"/>
            <ac:spMk id="13" creationId="{6D6D7160-2F48-2C85-33C5-9B4AB509E3FE}"/>
          </ac:spMkLst>
        </pc:spChg>
        <pc:spChg chg="del">
          <ac:chgData name="Leila Scatena Raposo" userId="efd39fea-0d2b-4ae3-883f-65c40e95a1f8" providerId="ADAL" clId="{B9212994-3FF9-4DB5-A00D-931B974274EF}" dt="2023-05-15T13:08:09.632" v="67" actId="478"/>
          <ac:spMkLst>
            <pc:docMk/>
            <pc:sldMk cId="2448760206" sldId="375"/>
            <ac:spMk id="14" creationId="{573558FD-178F-D19C-68D3-F7040AA0AC9B}"/>
          </ac:spMkLst>
        </pc:spChg>
        <pc:spChg chg="del">
          <ac:chgData name="Leila Scatena Raposo" userId="efd39fea-0d2b-4ae3-883f-65c40e95a1f8" providerId="ADAL" clId="{B9212994-3FF9-4DB5-A00D-931B974274EF}" dt="2023-05-15T13:08:30.262" v="72" actId="478"/>
          <ac:spMkLst>
            <pc:docMk/>
            <pc:sldMk cId="2448760206" sldId="375"/>
            <ac:spMk id="15" creationId="{B352FDB3-B7ED-9D71-F509-4A7C7DF5DF82}"/>
          </ac:spMkLst>
        </pc:spChg>
        <pc:spChg chg="add mod">
          <ac:chgData name="Leila Scatena Raposo" userId="efd39fea-0d2b-4ae3-883f-65c40e95a1f8" providerId="ADAL" clId="{B9212994-3FF9-4DB5-A00D-931B974274EF}" dt="2023-05-15T13:13:11.203" v="148" actId="255"/>
          <ac:spMkLst>
            <pc:docMk/>
            <pc:sldMk cId="2448760206" sldId="375"/>
            <ac:spMk id="16" creationId="{4ABEE278-AEEE-E3F7-DE79-F9E221D2A5D9}"/>
          </ac:spMkLst>
        </pc:spChg>
        <pc:grpChg chg="mod">
          <ac:chgData name="Leila Scatena Raposo" userId="efd39fea-0d2b-4ae3-883f-65c40e95a1f8" providerId="ADAL" clId="{B9212994-3FF9-4DB5-A00D-931B974274EF}" dt="2023-05-15T13:07:02.670" v="55" actId="1076"/>
          <ac:grpSpMkLst>
            <pc:docMk/>
            <pc:sldMk cId="2448760206" sldId="375"/>
            <ac:grpSpMk id="19" creationId="{E734363E-593E-A182-7A31-FA0F387128EA}"/>
          </ac:grpSpMkLst>
        </pc:grpChg>
      </pc:sldChg>
      <pc:sldChg chg="modSp mod">
        <pc:chgData name="Leila Scatena Raposo" userId="efd39fea-0d2b-4ae3-883f-65c40e95a1f8" providerId="ADAL" clId="{B9212994-3FF9-4DB5-A00D-931B974274EF}" dt="2023-05-15T13:22:53.917" v="151" actId="790"/>
        <pc:sldMkLst>
          <pc:docMk/>
          <pc:sldMk cId="1472552745" sldId="377"/>
        </pc:sldMkLst>
        <pc:spChg chg="mod">
          <ac:chgData name="Leila Scatena Raposo" userId="efd39fea-0d2b-4ae3-883f-65c40e95a1f8" providerId="ADAL" clId="{B9212994-3FF9-4DB5-A00D-931B974274EF}" dt="2023-05-15T13:22:53.917" v="151" actId="790"/>
          <ac:spMkLst>
            <pc:docMk/>
            <pc:sldMk cId="1472552745" sldId="377"/>
            <ac:spMk id="6" creationId="{33BADC9C-6C4E-C448-04B9-32CC221DE980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2:41.963" v="449" actId="1076"/>
        <pc:sldMkLst>
          <pc:docMk/>
          <pc:sldMk cId="2225096881" sldId="378"/>
        </pc:sldMkLst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42:41.963" v="449" actId="1076"/>
          <ac:spMkLst>
            <pc:docMk/>
            <pc:sldMk cId="2225096881" sldId="378"/>
            <ac:spMk id="6" creationId="{C6BBF783-02B8-7F1E-7757-AEF73DD0A631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7" creationId="{0FF3B987-E26E-F1ED-58D1-68135B3AAD8C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9" creationId="{C17D211B-F0FE-F918-35D3-4FEFD5FA7FF8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11" creationId="{25B054C0-0DB4-C722-88C2-209197E56A79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13" creationId="{81B7B867-FEB4-DCC2-7200-D652C571AB91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2:50.002" v="451" actId="1076"/>
        <pc:sldMkLst>
          <pc:docMk/>
          <pc:sldMk cId="1143447643" sldId="379"/>
        </pc:sldMkLst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42:50.002" v="451" actId="1076"/>
          <ac:spMkLst>
            <pc:docMk/>
            <pc:sldMk cId="1143447643" sldId="379"/>
            <ac:spMk id="3" creationId="{E94C956E-4F5A-56B2-6289-2B8B1D8134E9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6" creationId="{EE7A2931-499F-00F5-94D7-A69E548E91E4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8" creationId="{73AFAB52-63A8-CFA4-B4D8-1F8C047E2804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9" creationId="{C17D211B-F0FE-F918-35D3-4FEFD5FA7FF8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11" creationId="{25B054C0-0DB4-C722-88C2-209197E56A79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17" creationId="{B3D3C211-4DB1-0B46-2026-F94B4A87EA5C}"/>
          </ac:spMkLst>
        </pc:spChg>
      </pc:sldChg>
      <pc:sldChg chg="modSp mod">
        <pc:chgData name="Leila Scatena Raposo" userId="efd39fea-0d2b-4ae3-883f-65c40e95a1f8" providerId="ADAL" clId="{B9212994-3FF9-4DB5-A00D-931B974274EF}" dt="2023-05-15T13:37:43.693" v="178" actId="1076"/>
        <pc:sldMkLst>
          <pc:docMk/>
          <pc:sldMk cId="790960137" sldId="381"/>
        </pc:sldMkLst>
        <pc:spChg chg="mod">
          <ac:chgData name="Leila Scatena Raposo" userId="efd39fea-0d2b-4ae3-883f-65c40e95a1f8" providerId="ADAL" clId="{B9212994-3FF9-4DB5-A00D-931B974274EF}" dt="2023-05-15T13:37:23.007" v="174" actId="1076"/>
          <ac:spMkLst>
            <pc:docMk/>
            <pc:sldMk cId="790960137" sldId="381"/>
            <ac:spMk id="7" creationId="{50B58B0C-2364-927F-C0E8-428CA951BEDD}"/>
          </ac:spMkLst>
        </pc:spChg>
        <pc:spChg chg="mod">
          <ac:chgData name="Leila Scatena Raposo" userId="efd39fea-0d2b-4ae3-883f-65c40e95a1f8" providerId="ADAL" clId="{B9212994-3FF9-4DB5-A00D-931B974274EF}" dt="2023-05-15T13:37:18.867" v="173" actId="1076"/>
          <ac:spMkLst>
            <pc:docMk/>
            <pc:sldMk cId="790960137" sldId="381"/>
            <ac:spMk id="9" creationId="{3F0B09A0-183B-888B-A307-EC459C04C84E}"/>
          </ac:spMkLst>
        </pc:spChg>
        <pc:spChg chg="mod">
          <ac:chgData name="Leila Scatena Raposo" userId="efd39fea-0d2b-4ae3-883f-65c40e95a1f8" providerId="ADAL" clId="{B9212994-3FF9-4DB5-A00D-931B974274EF}" dt="2023-05-15T13:34:57.129" v="165" actId="207"/>
          <ac:spMkLst>
            <pc:docMk/>
            <pc:sldMk cId="790960137" sldId="381"/>
            <ac:spMk id="15" creationId="{C35614BF-F2E6-7A9E-D3C9-8F3B21DDBC20}"/>
          </ac:spMkLst>
        </pc:spChg>
        <pc:spChg chg="mod">
          <ac:chgData name="Leila Scatena Raposo" userId="efd39fea-0d2b-4ae3-883f-65c40e95a1f8" providerId="ADAL" clId="{B9212994-3FF9-4DB5-A00D-931B974274EF}" dt="2023-05-15T13:37:29.183" v="175" actId="1076"/>
          <ac:spMkLst>
            <pc:docMk/>
            <pc:sldMk cId="790960137" sldId="381"/>
            <ac:spMk id="16" creationId="{EE77F934-AAB5-BF3E-6A28-CC5CA73E0720}"/>
          </ac:spMkLst>
        </pc:spChg>
        <pc:spChg chg="mod">
          <ac:chgData name="Leila Scatena Raposo" userId="efd39fea-0d2b-4ae3-883f-65c40e95a1f8" providerId="ADAL" clId="{B9212994-3FF9-4DB5-A00D-931B974274EF}" dt="2023-05-15T13:37:43.693" v="178" actId="1076"/>
          <ac:spMkLst>
            <pc:docMk/>
            <pc:sldMk cId="790960137" sldId="381"/>
            <ac:spMk id="17" creationId="{EF598AAE-E911-AE08-6E7A-AC5975786193}"/>
          </ac:spMkLst>
        </pc:spChg>
        <pc:spChg chg="mod">
          <ac:chgData name="Leila Scatena Raposo" userId="efd39fea-0d2b-4ae3-883f-65c40e95a1f8" providerId="ADAL" clId="{B9212994-3FF9-4DB5-A00D-931B974274EF}" dt="2023-05-15T13:37:39.433" v="177" actId="1076"/>
          <ac:spMkLst>
            <pc:docMk/>
            <pc:sldMk cId="790960137" sldId="381"/>
            <ac:spMk id="18" creationId="{F751DBF9-08F2-2825-2F67-914D70C86FF1}"/>
          </ac:spMkLst>
        </pc:spChg>
        <pc:spChg chg="mod">
          <ac:chgData name="Leila Scatena Raposo" userId="efd39fea-0d2b-4ae3-883f-65c40e95a1f8" providerId="ADAL" clId="{B9212994-3FF9-4DB5-A00D-931B974274EF}" dt="2023-05-15T13:37:35.827" v="176" actId="1076"/>
          <ac:spMkLst>
            <pc:docMk/>
            <pc:sldMk cId="790960137" sldId="381"/>
            <ac:spMk id="19" creationId="{21303AE9-16AC-B10E-F002-C79E9A1386F6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48:56.985" v="1084" actId="1076"/>
        <pc:sldMkLst>
          <pc:docMk/>
          <pc:sldMk cId="1834971103" sldId="382"/>
        </pc:sldMkLst>
        <pc:spChg chg="add mod">
          <ac:chgData name="Leila Scatena Raposo" userId="efd39fea-0d2b-4ae3-883f-65c40e95a1f8" providerId="ADAL" clId="{B9212994-3FF9-4DB5-A00D-931B974274EF}" dt="2023-05-19T10:48:56.985" v="1084" actId="1076"/>
          <ac:spMkLst>
            <pc:docMk/>
            <pc:sldMk cId="1834971103" sldId="382"/>
            <ac:spMk id="3" creationId="{9AB26443-DB47-9859-3CB3-6C3B9E6D6341}"/>
          </ac:spMkLst>
        </pc:spChg>
        <pc:spChg chg="add mod">
          <ac:chgData name="Leila Scatena Raposo" userId="efd39fea-0d2b-4ae3-883f-65c40e95a1f8" providerId="ADAL" clId="{B9212994-3FF9-4DB5-A00D-931B974274EF}" dt="2023-05-19T10:48:32.766" v="1079" actId="1076"/>
          <ac:spMkLst>
            <pc:docMk/>
            <pc:sldMk cId="1834971103" sldId="382"/>
            <ac:spMk id="5" creationId="{E361FEC4-0A67-C7E2-E630-6F2D7BDE9EA9}"/>
          </ac:spMkLst>
        </pc:spChg>
        <pc:spChg chg="mod">
          <ac:chgData name="Leila Scatena Raposo" userId="efd39fea-0d2b-4ae3-883f-65c40e95a1f8" providerId="ADAL" clId="{B9212994-3FF9-4DB5-A00D-931B974274EF}" dt="2023-05-16T13:27:21.163" v="394" actId="1076"/>
          <ac:spMkLst>
            <pc:docMk/>
            <pc:sldMk cId="1834971103" sldId="382"/>
            <ac:spMk id="7" creationId="{05460B79-9FD1-B9B8-3096-F4A2FABF917C}"/>
          </ac:spMkLst>
        </pc:spChg>
        <pc:spChg chg="mod">
          <ac:chgData name="Leila Scatena Raposo" userId="efd39fea-0d2b-4ae3-883f-65c40e95a1f8" providerId="ADAL" clId="{B9212994-3FF9-4DB5-A00D-931B974274EF}" dt="2023-05-16T13:27:21.163" v="394" actId="1076"/>
          <ac:spMkLst>
            <pc:docMk/>
            <pc:sldMk cId="1834971103" sldId="382"/>
            <ac:spMk id="9" creationId="{07BE50C6-C577-B805-B1C0-B808823D69FF}"/>
          </ac:spMkLst>
        </pc:spChg>
        <pc:spChg chg="del">
          <ac:chgData name="Leila Scatena Raposo" userId="efd39fea-0d2b-4ae3-883f-65c40e95a1f8" providerId="ADAL" clId="{B9212994-3FF9-4DB5-A00D-931B974274EF}" dt="2023-05-16T13:27:09.204" v="393" actId="478"/>
          <ac:spMkLst>
            <pc:docMk/>
            <pc:sldMk cId="1834971103" sldId="382"/>
            <ac:spMk id="11" creationId="{A569F9DF-2D0C-536B-461B-051FE40A2B12}"/>
          </ac:spMkLst>
        </pc:spChg>
        <pc:picChg chg="mod">
          <ac:chgData name="Leila Scatena Raposo" userId="efd39fea-0d2b-4ae3-883f-65c40e95a1f8" providerId="ADAL" clId="{B9212994-3FF9-4DB5-A00D-931B974274EF}" dt="2023-05-16T13:27:21.163" v="394" actId="1076"/>
          <ac:picMkLst>
            <pc:docMk/>
            <pc:sldMk cId="1834971103" sldId="382"/>
            <ac:picMk id="8" creationId="{F61FDCF9-3D88-A435-333D-E581FB6F7A87}"/>
          </ac:picMkLst>
        </pc:picChg>
        <pc:picChg chg="mod">
          <ac:chgData name="Leila Scatena Raposo" userId="efd39fea-0d2b-4ae3-883f-65c40e95a1f8" providerId="ADAL" clId="{B9212994-3FF9-4DB5-A00D-931B974274EF}" dt="2023-05-19T10:48:17.350" v="1074" actId="1076"/>
          <ac:picMkLst>
            <pc:docMk/>
            <pc:sldMk cId="1834971103" sldId="382"/>
            <ac:picMk id="13" creationId="{36D6D46D-D6FE-6FE4-8AF8-7CD053370B4B}"/>
          </ac:picMkLst>
        </pc:picChg>
        <pc:picChg chg="del">
          <ac:chgData name="Leila Scatena Raposo" userId="efd39fea-0d2b-4ae3-883f-65c40e95a1f8" providerId="ADAL" clId="{B9212994-3FF9-4DB5-A00D-931B974274EF}" dt="2023-05-16T13:27:09.204" v="393" actId="478"/>
          <ac:picMkLst>
            <pc:docMk/>
            <pc:sldMk cId="1834971103" sldId="382"/>
            <ac:picMk id="14" creationId="{B5ACB17C-3267-870D-826E-D2943B2B2CE4}"/>
          </ac:picMkLst>
        </pc:picChg>
      </pc:sldChg>
      <pc:sldChg chg="modSp mod">
        <pc:chgData name="Leila Scatena Raposo" userId="efd39fea-0d2b-4ae3-883f-65c40e95a1f8" providerId="ADAL" clId="{B9212994-3FF9-4DB5-A00D-931B974274EF}" dt="2023-05-15T13:57:35.652" v="295" actId="1076"/>
        <pc:sldMkLst>
          <pc:docMk/>
          <pc:sldMk cId="2257022231" sldId="383"/>
        </pc:sldMkLst>
        <pc:spChg chg="mod">
          <ac:chgData name="Leila Scatena Raposo" userId="efd39fea-0d2b-4ae3-883f-65c40e95a1f8" providerId="ADAL" clId="{B9212994-3FF9-4DB5-A00D-931B974274EF}" dt="2023-05-15T13:57:13.816" v="293" actId="20577"/>
          <ac:spMkLst>
            <pc:docMk/>
            <pc:sldMk cId="2257022231" sldId="383"/>
            <ac:spMk id="8" creationId="{07DC7E6D-A618-38DF-AC9F-1520B63C9708}"/>
          </ac:spMkLst>
        </pc:spChg>
        <pc:spChg chg="mod">
          <ac:chgData name="Leila Scatena Raposo" userId="efd39fea-0d2b-4ae3-883f-65c40e95a1f8" providerId="ADAL" clId="{B9212994-3FF9-4DB5-A00D-931B974274EF}" dt="2023-05-15T13:57:35.652" v="295" actId="1076"/>
          <ac:spMkLst>
            <pc:docMk/>
            <pc:sldMk cId="2257022231" sldId="383"/>
            <ac:spMk id="18" creationId="{E6FE7C9E-6BC0-8EFB-1B09-2FAFA89F986B}"/>
          </ac:spMkLst>
        </pc:spChg>
        <pc:spChg chg="mod">
          <ac:chgData name="Leila Scatena Raposo" userId="efd39fea-0d2b-4ae3-883f-65c40e95a1f8" providerId="ADAL" clId="{B9212994-3FF9-4DB5-A00D-931B974274EF}" dt="2023-05-15T13:57:30.040" v="294" actId="1076"/>
          <ac:spMkLst>
            <pc:docMk/>
            <pc:sldMk cId="2257022231" sldId="383"/>
            <ac:spMk id="21" creationId="{1DF9B024-7973-FD98-85C6-611B0199D68D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50:00.598" v="1087"/>
        <pc:sldMkLst>
          <pc:docMk/>
          <pc:sldMk cId="2644997361" sldId="385"/>
        </pc:sldMkLst>
        <pc:spChg chg="mod">
          <ac:chgData name="Leila Scatena Raposo" userId="efd39fea-0d2b-4ae3-883f-65c40e95a1f8" providerId="ADAL" clId="{B9212994-3FF9-4DB5-A00D-931B974274EF}" dt="2023-05-18T09:28:41.211" v="395"/>
          <ac:spMkLst>
            <pc:docMk/>
            <pc:sldMk cId="2644997361" sldId="385"/>
            <ac:spMk id="2" creationId="{4BEB3A73-3786-A3B1-2EC5-9EAEFD59015D}"/>
          </ac:spMkLst>
        </pc:spChg>
        <pc:spChg chg="add del mod">
          <ac:chgData name="Leila Scatena Raposo" userId="efd39fea-0d2b-4ae3-883f-65c40e95a1f8" providerId="ADAL" clId="{B9212994-3FF9-4DB5-A00D-931B974274EF}" dt="2023-05-19T10:49:35.150" v="1086" actId="478"/>
          <ac:spMkLst>
            <pc:docMk/>
            <pc:sldMk cId="2644997361" sldId="385"/>
            <ac:spMk id="3" creationId="{2438D69E-A0E2-4CA1-A9AB-3E69038552A4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1" creationId="{5B6AACEB-40C5-2E3B-7A3B-D5B8F87FFA98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2" creationId="{1D3EBA48-84F8-54CB-FDF5-1AC7A050C3FD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3" creationId="{ECC1FBCD-4DC6-DB4D-9364-EB81E5F6DB43}"/>
          </ac:spMkLst>
        </pc:sp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18" creationId="{6FDD1400-4752-ABB4-6A6F-4DD35DC43FF7}"/>
          </ac:picMkLst>
        </pc:pic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20" creationId="{E15C608A-92DA-6F34-50E9-C29EA2A389F1}"/>
          </ac:picMkLst>
        </pc:pic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24" creationId="{D895CCA4-6E7E-1B34-EC02-A5428C792059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50:53.286" v="1088"/>
        <pc:sldMkLst>
          <pc:docMk/>
          <pc:sldMk cId="816240956" sldId="386"/>
        </pc:sldMkLst>
        <pc:spChg chg="mod">
          <ac:chgData name="Leila Scatena Raposo" userId="efd39fea-0d2b-4ae3-883f-65c40e95a1f8" providerId="ADAL" clId="{B9212994-3FF9-4DB5-A00D-931B974274EF}" dt="2023-05-18T09:28:44.888" v="396"/>
          <ac:spMkLst>
            <pc:docMk/>
            <pc:sldMk cId="816240956" sldId="386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3" creationId="{5F7AC069-95F9-7E25-8A5B-621910404862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19" creationId="{9058CA9C-E943-E8C8-4C2B-A769D0E4C29C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0" creationId="{E60C0684-3C29-CA40-4E03-ADF6849D6839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1" creationId="{EF3F214B-1CDA-321E-D7E6-5423FCAE042D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2" creationId="{B75C6DAD-4E31-B487-08D8-8A6A8256D7DB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3" creationId="{21C88D47-B80A-0185-17A7-A4162DC5C521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58:05.341" v="1167" actId="1076"/>
        <pc:sldMkLst>
          <pc:docMk/>
          <pc:sldMk cId="1544495606" sldId="389"/>
        </pc:sldMkLst>
        <pc:spChg chg="add mod">
          <ac:chgData name="Leila Scatena Raposo" userId="efd39fea-0d2b-4ae3-883f-65c40e95a1f8" providerId="ADAL" clId="{B9212994-3FF9-4DB5-A00D-931B974274EF}" dt="2023-05-19T10:58:05.341" v="1167" actId="1076"/>
          <ac:spMkLst>
            <pc:docMk/>
            <pc:sldMk cId="1544495606" sldId="389"/>
            <ac:spMk id="8" creationId="{937490ED-AEFA-CD2E-BDAA-4E0063A22DA1}"/>
          </ac:spMkLst>
        </pc:spChg>
        <pc:spChg chg="add mod">
          <ac:chgData name="Leila Scatena Raposo" userId="efd39fea-0d2b-4ae3-883f-65c40e95a1f8" providerId="ADAL" clId="{B9212994-3FF9-4DB5-A00D-931B974274EF}" dt="2023-05-19T10:57:37.916" v="1161" actId="1076"/>
          <ac:spMkLst>
            <pc:docMk/>
            <pc:sldMk cId="1544495606" sldId="389"/>
            <ac:spMk id="9" creationId="{AE2ED76D-BDCE-E886-5DF0-A7F17D2D744D}"/>
          </ac:spMkLst>
        </pc:spChg>
        <pc:spChg chg="add mod">
          <ac:chgData name="Leila Scatena Raposo" userId="efd39fea-0d2b-4ae3-883f-65c40e95a1f8" providerId="ADAL" clId="{B9212994-3FF9-4DB5-A00D-931B974274EF}" dt="2023-05-19T10:57:06.459" v="1155" actId="1076"/>
          <ac:spMkLst>
            <pc:docMk/>
            <pc:sldMk cId="1544495606" sldId="389"/>
            <ac:spMk id="11" creationId="{0F5281E1-150D-3023-2FE7-0FEEDACB57E4}"/>
          </ac:spMkLst>
        </pc:spChg>
        <pc:spChg chg="add mod">
          <ac:chgData name="Leila Scatena Raposo" userId="efd39fea-0d2b-4ae3-883f-65c40e95a1f8" providerId="ADAL" clId="{B9212994-3FF9-4DB5-A00D-931B974274EF}" dt="2023-05-19T10:56:24.914" v="1148" actId="1076"/>
          <ac:spMkLst>
            <pc:docMk/>
            <pc:sldMk cId="1544495606" sldId="389"/>
            <ac:spMk id="16" creationId="{E7AE5CDC-90CF-F642-6F44-84402E8B1C27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1:12.731" v="1213" actId="478"/>
        <pc:sldMkLst>
          <pc:docMk/>
          <pc:sldMk cId="451275469" sldId="393"/>
        </pc:sldMkLst>
        <pc:spChg chg="add del mod">
          <ac:chgData name="Leila Scatena Raposo" userId="efd39fea-0d2b-4ae3-883f-65c40e95a1f8" providerId="ADAL" clId="{B9212994-3FF9-4DB5-A00D-931B974274EF}" dt="2023-05-19T11:01:12.731" v="1213" actId="478"/>
          <ac:spMkLst>
            <pc:docMk/>
            <pc:sldMk cId="451275469" sldId="393"/>
            <ac:spMk id="7" creationId="{BBFDC83A-0963-173D-2E31-5F216EACAC96}"/>
          </ac:spMkLst>
        </pc:spChg>
        <pc:spChg chg="add mod">
          <ac:chgData name="Leila Scatena Raposo" userId="efd39fea-0d2b-4ae3-883f-65c40e95a1f8" providerId="ADAL" clId="{B9212994-3FF9-4DB5-A00D-931B974274EF}" dt="2023-05-19T11:01:10.726" v="1212" actId="1076"/>
          <ac:spMkLst>
            <pc:docMk/>
            <pc:sldMk cId="451275469" sldId="393"/>
            <ac:spMk id="8" creationId="{887973EA-8626-E834-D618-0481B4361619}"/>
          </ac:spMkLst>
        </pc:spChg>
        <pc:spChg chg="add mod">
          <ac:chgData name="Leila Scatena Raposo" userId="efd39fea-0d2b-4ae3-883f-65c40e95a1f8" providerId="ADAL" clId="{B9212994-3FF9-4DB5-A00D-931B974274EF}" dt="2023-05-19T11:00:45.408" v="1206" actId="1076"/>
          <ac:spMkLst>
            <pc:docMk/>
            <pc:sldMk cId="451275469" sldId="393"/>
            <ac:spMk id="9" creationId="{49B2B534-DD44-1836-CD9F-9D585BDE5A89}"/>
          </ac:spMkLst>
        </pc:spChg>
        <pc:spChg chg="add mod">
          <ac:chgData name="Leila Scatena Raposo" userId="efd39fea-0d2b-4ae3-883f-65c40e95a1f8" providerId="ADAL" clId="{B9212994-3FF9-4DB5-A00D-931B974274EF}" dt="2023-05-19T11:00:16.819" v="1200" actId="1076"/>
          <ac:spMkLst>
            <pc:docMk/>
            <pc:sldMk cId="451275469" sldId="393"/>
            <ac:spMk id="11" creationId="{2266FEC6-3857-0A1D-A3D2-EAACA50FD004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2:40.321" v="1236" actId="478"/>
        <pc:sldMkLst>
          <pc:docMk/>
          <pc:sldMk cId="2076864260" sldId="394"/>
        </pc:sldMkLst>
        <pc:spChg chg="add del mod">
          <ac:chgData name="Leila Scatena Raposo" userId="efd39fea-0d2b-4ae3-883f-65c40e95a1f8" providerId="ADAL" clId="{B9212994-3FF9-4DB5-A00D-931B974274EF}" dt="2023-05-19T11:02:40.321" v="1236" actId="478"/>
          <ac:spMkLst>
            <pc:docMk/>
            <pc:sldMk cId="2076864260" sldId="394"/>
            <ac:spMk id="7" creationId="{789D9F0B-3E20-40C8-5E1E-3944BDD415B8}"/>
          </ac:spMkLst>
        </pc:spChg>
        <pc:spChg chg="add mod">
          <ac:chgData name="Leila Scatena Raposo" userId="efd39fea-0d2b-4ae3-883f-65c40e95a1f8" providerId="ADAL" clId="{B9212994-3FF9-4DB5-A00D-931B974274EF}" dt="2023-05-19T11:02:38.148" v="1235" actId="1076"/>
          <ac:spMkLst>
            <pc:docMk/>
            <pc:sldMk cId="2076864260" sldId="394"/>
            <ac:spMk id="8" creationId="{106FB71B-8B2E-8715-3FB6-ED993E53DEB0}"/>
          </ac:spMkLst>
        </pc:spChg>
        <pc:spChg chg="add mod">
          <ac:chgData name="Leila Scatena Raposo" userId="efd39fea-0d2b-4ae3-883f-65c40e95a1f8" providerId="ADAL" clId="{B9212994-3FF9-4DB5-A00D-931B974274EF}" dt="2023-05-19T11:02:08.627" v="1229" actId="1076"/>
          <ac:spMkLst>
            <pc:docMk/>
            <pc:sldMk cId="2076864260" sldId="394"/>
            <ac:spMk id="9" creationId="{DF4240E2-9DAF-D384-A82E-2E74A67DBE54}"/>
          </ac:spMkLst>
        </pc:spChg>
        <pc:spChg chg="add mod">
          <ac:chgData name="Leila Scatena Raposo" userId="efd39fea-0d2b-4ae3-883f-65c40e95a1f8" providerId="ADAL" clId="{B9212994-3FF9-4DB5-A00D-931B974274EF}" dt="2023-05-19T11:01:40.917" v="1223" actId="1076"/>
          <ac:spMkLst>
            <pc:docMk/>
            <pc:sldMk cId="2076864260" sldId="394"/>
            <ac:spMk id="14" creationId="{E29A0834-797C-81AE-1F96-1DF6A9FB149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1:09:42.507" v="1337" actId="1076"/>
        <pc:sldMkLst>
          <pc:docMk/>
          <pc:sldMk cId="2494641865" sldId="395"/>
        </pc:sldMkLst>
        <pc:spChg chg="add mod">
          <ac:chgData name="Leila Scatena Raposo" userId="efd39fea-0d2b-4ae3-883f-65c40e95a1f8" providerId="ADAL" clId="{B9212994-3FF9-4DB5-A00D-931B974274EF}" dt="2023-05-19T11:09:42.507" v="1337" actId="1076"/>
          <ac:spMkLst>
            <pc:docMk/>
            <pc:sldMk cId="2494641865" sldId="395"/>
            <ac:spMk id="18" creationId="{E731B395-0CF4-E72B-84B7-8A8AC2634DAD}"/>
          </ac:spMkLst>
        </pc:spChg>
        <pc:spChg chg="add mod">
          <ac:chgData name="Leila Scatena Raposo" userId="efd39fea-0d2b-4ae3-883f-65c40e95a1f8" providerId="ADAL" clId="{B9212994-3FF9-4DB5-A00D-931B974274EF}" dt="2023-05-19T11:09:18.755" v="1331" actId="1076"/>
          <ac:spMkLst>
            <pc:docMk/>
            <pc:sldMk cId="2494641865" sldId="395"/>
            <ac:spMk id="19" creationId="{6D9382DD-1994-D444-96CC-9064D15EEDDC}"/>
          </ac:spMkLst>
        </pc:spChg>
        <pc:spChg chg="add mod">
          <ac:chgData name="Leila Scatena Raposo" userId="efd39fea-0d2b-4ae3-883f-65c40e95a1f8" providerId="ADAL" clId="{B9212994-3FF9-4DB5-A00D-931B974274EF}" dt="2023-05-19T11:08:54.507" v="1325" actId="1076"/>
          <ac:spMkLst>
            <pc:docMk/>
            <pc:sldMk cId="2494641865" sldId="395"/>
            <ac:spMk id="20" creationId="{F1414F1B-0CEC-52F4-996C-730457AACD77}"/>
          </ac:spMkLst>
        </pc:spChg>
        <pc:spChg chg="add mod">
          <ac:chgData name="Leila Scatena Raposo" userId="efd39fea-0d2b-4ae3-883f-65c40e95a1f8" providerId="ADAL" clId="{B9212994-3FF9-4DB5-A00D-931B974274EF}" dt="2023-05-19T11:08:20.207" v="1317" actId="1076"/>
          <ac:spMkLst>
            <pc:docMk/>
            <pc:sldMk cId="2494641865" sldId="395"/>
            <ac:spMk id="21" creationId="{17BBE766-9229-10D6-A224-42A2E8D579E7}"/>
          </ac:spMkLst>
        </pc:spChg>
        <pc:spChg chg="add mod">
          <ac:chgData name="Leila Scatena Raposo" userId="efd39fea-0d2b-4ae3-883f-65c40e95a1f8" providerId="ADAL" clId="{B9212994-3FF9-4DB5-A00D-931B974274EF}" dt="2023-05-19T11:07:48.361" v="1310" actId="1076"/>
          <ac:spMkLst>
            <pc:docMk/>
            <pc:sldMk cId="2494641865" sldId="395"/>
            <ac:spMk id="22" creationId="{9F63A711-85E6-7345-8AD0-6192D07C8F08}"/>
          </ac:spMkLst>
        </pc:spChg>
        <pc:spChg chg="add mod">
          <ac:chgData name="Leila Scatena Raposo" userId="efd39fea-0d2b-4ae3-883f-65c40e95a1f8" providerId="ADAL" clId="{B9212994-3FF9-4DB5-A00D-931B974274EF}" dt="2023-05-19T11:07:17.823" v="1304" actId="1076"/>
          <ac:spMkLst>
            <pc:docMk/>
            <pc:sldMk cId="2494641865" sldId="395"/>
            <ac:spMk id="23" creationId="{3308CB69-7225-F3EC-F2E4-84E56F5E34C5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40.672" v="388" actId="255"/>
        <pc:sldMkLst>
          <pc:docMk/>
          <pc:sldMk cId="3411853499" sldId="400"/>
        </pc:sldMkLst>
        <pc:spChg chg="mod">
          <ac:chgData name="Leila Scatena Raposo" userId="efd39fea-0d2b-4ae3-883f-65c40e95a1f8" providerId="ADAL" clId="{B9212994-3FF9-4DB5-A00D-931B974274EF}" dt="2023-05-16T09:29:40.672" v="388" actId="255"/>
          <ac:spMkLst>
            <pc:docMk/>
            <pc:sldMk cId="3411853499" sldId="400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30.750" v="387" actId="255"/>
        <pc:sldMkLst>
          <pc:docMk/>
          <pc:sldMk cId="902940933" sldId="401"/>
        </pc:sldMkLst>
        <pc:spChg chg="mod">
          <ac:chgData name="Leila Scatena Raposo" userId="efd39fea-0d2b-4ae3-883f-65c40e95a1f8" providerId="ADAL" clId="{B9212994-3FF9-4DB5-A00D-931B974274EF}" dt="2023-05-16T09:29:30.750" v="387" actId="255"/>
          <ac:spMkLst>
            <pc:docMk/>
            <pc:sldMk cId="902940933" sldId="401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23.648" v="386" actId="255"/>
        <pc:sldMkLst>
          <pc:docMk/>
          <pc:sldMk cId="4142283883" sldId="402"/>
        </pc:sldMkLst>
        <pc:spChg chg="mod">
          <ac:chgData name="Leila Scatena Raposo" userId="efd39fea-0d2b-4ae3-883f-65c40e95a1f8" providerId="ADAL" clId="{B9212994-3FF9-4DB5-A00D-931B974274EF}" dt="2023-05-16T09:29:23.648" v="386" actId="255"/>
          <ac:spMkLst>
            <pc:docMk/>
            <pc:sldMk cId="4142283883" sldId="402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15.575" v="385" actId="255"/>
        <pc:sldMkLst>
          <pc:docMk/>
          <pc:sldMk cId="1020234650" sldId="403"/>
        </pc:sldMkLst>
        <pc:spChg chg="mod">
          <ac:chgData name="Leila Scatena Raposo" userId="efd39fea-0d2b-4ae3-883f-65c40e95a1f8" providerId="ADAL" clId="{B9212994-3FF9-4DB5-A00D-931B974274EF}" dt="2023-05-16T09:29:15.575" v="385" actId="255"/>
          <ac:spMkLst>
            <pc:docMk/>
            <pc:sldMk cId="1020234650" sldId="403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08.372" v="384" actId="255"/>
        <pc:sldMkLst>
          <pc:docMk/>
          <pc:sldMk cId="2142749622" sldId="404"/>
        </pc:sldMkLst>
        <pc:spChg chg="mod">
          <ac:chgData name="Leila Scatena Raposo" userId="efd39fea-0d2b-4ae3-883f-65c40e95a1f8" providerId="ADAL" clId="{B9212994-3FF9-4DB5-A00D-931B974274EF}" dt="2023-05-16T09:29:08.372" v="384" actId="255"/>
          <ac:spMkLst>
            <pc:docMk/>
            <pc:sldMk cId="2142749622" sldId="404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8:59.286" v="383" actId="255"/>
        <pc:sldMkLst>
          <pc:docMk/>
          <pc:sldMk cId="3585074889" sldId="405"/>
        </pc:sldMkLst>
        <pc:spChg chg="mod">
          <ac:chgData name="Leila Scatena Raposo" userId="efd39fea-0d2b-4ae3-883f-65c40e95a1f8" providerId="ADAL" clId="{B9212994-3FF9-4DB5-A00D-931B974274EF}" dt="2023-05-16T09:28:59.286" v="383" actId="255"/>
          <ac:spMkLst>
            <pc:docMk/>
            <pc:sldMk cId="3585074889" sldId="405"/>
            <ac:spMk id="22" creationId="{6D3D3D32-CADC-F936-4DEF-A5C8EC554A78}"/>
          </ac:spMkLst>
        </pc:spChg>
      </pc:sldChg>
      <pc:sldChg chg="delSp modSp mod">
        <pc:chgData name="Leila Scatena Raposo" userId="efd39fea-0d2b-4ae3-883f-65c40e95a1f8" providerId="ADAL" clId="{B9212994-3FF9-4DB5-A00D-931B974274EF}" dt="2023-05-15T13:44:51.130" v="202" actId="14100"/>
        <pc:sldMkLst>
          <pc:docMk/>
          <pc:sldMk cId="2551661847" sldId="407"/>
        </pc:sldMkLst>
        <pc:spChg chg="mod">
          <ac:chgData name="Leila Scatena Raposo" userId="efd39fea-0d2b-4ae3-883f-65c40e95a1f8" providerId="ADAL" clId="{B9212994-3FF9-4DB5-A00D-931B974274EF}" dt="2023-05-15T13:44:51.130" v="202" actId="14100"/>
          <ac:spMkLst>
            <pc:docMk/>
            <pc:sldMk cId="2551661847" sldId="407"/>
            <ac:spMk id="16" creationId="{9F4EFDA7-133A-D0FE-AF0E-96D578912D86}"/>
          </ac:spMkLst>
        </pc:spChg>
        <pc:spChg chg="del mod">
          <ac:chgData name="Leila Scatena Raposo" userId="efd39fea-0d2b-4ae3-883f-65c40e95a1f8" providerId="ADAL" clId="{B9212994-3FF9-4DB5-A00D-931B974274EF}" dt="2023-05-15T13:43:25.550" v="192" actId="478"/>
          <ac:spMkLst>
            <pc:docMk/>
            <pc:sldMk cId="2551661847" sldId="407"/>
            <ac:spMk id="17" creationId="{EE0D06DC-57D8-A987-EAE1-81F8A136D945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45:50.805" v="1039" actId="478"/>
        <pc:sldMkLst>
          <pc:docMk/>
          <pc:sldMk cId="508706887" sldId="408"/>
        </pc:sldMkLst>
        <pc:spChg chg="add del mod">
          <ac:chgData name="Leila Scatena Raposo" userId="efd39fea-0d2b-4ae3-883f-65c40e95a1f8" providerId="ADAL" clId="{B9212994-3FF9-4DB5-A00D-931B974274EF}" dt="2023-05-19T10:45:50.805" v="1039" actId="478"/>
          <ac:spMkLst>
            <pc:docMk/>
            <pc:sldMk cId="508706887" sldId="408"/>
            <ac:spMk id="18" creationId="{A2260E21-DC9A-03E1-E313-9488180106FC}"/>
          </ac:spMkLst>
        </pc:spChg>
        <pc:spChg chg="add mod">
          <ac:chgData name="Leila Scatena Raposo" userId="efd39fea-0d2b-4ae3-883f-65c40e95a1f8" providerId="ADAL" clId="{B9212994-3FF9-4DB5-A00D-931B974274EF}" dt="2023-05-19T10:45:47.361" v="1038" actId="1076"/>
          <ac:spMkLst>
            <pc:docMk/>
            <pc:sldMk cId="508706887" sldId="408"/>
            <ac:spMk id="19" creationId="{55DD8493-95B7-F542-BA4D-3833A5CA53A2}"/>
          </ac:spMkLst>
        </pc:spChg>
        <pc:spChg chg="add mod">
          <ac:chgData name="Leila Scatena Raposo" userId="efd39fea-0d2b-4ae3-883f-65c40e95a1f8" providerId="ADAL" clId="{B9212994-3FF9-4DB5-A00D-931B974274EF}" dt="2023-05-19T10:44:52.417" v="1027" actId="1076"/>
          <ac:spMkLst>
            <pc:docMk/>
            <pc:sldMk cId="508706887" sldId="408"/>
            <ac:spMk id="20" creationId="{5AC64336-4AA4-5C3C-B94F-92025BB2CF25}"/>
          </ac:spMkLst>
        </pc:spChg>
        <pc:spChg chg="add mod">
          <ac:chgData name="Leila Scatena Raposo" userId="efd39fea-0d2b-4ae3-883f-65c40e95a1f8" providerId="ADAL" clId="{B9212994-3FF9-4DB5-A00D-931B974274EF}" dt="2023-05-19T10:44:21.407" v="1021" actId="1076"/>
          <ac:spMkLst>
            <pc:docMk/>
            <pc:sldMk cId="508706887" sldId="408"/>
            <ac:spMk id="21" creationId="{D8050A99-2D95-C04E-0E83-A132F6A62929}"/>
          </ac:spMkLst>
        </pc:spChg>
        <pc:spChg chg="add mod">
          <ac:chgData name="Leila Scatena Raposo" userId="efd39fea-0d2b-4ae3-883f-65c40e95a1f8" providerId="ADAL" clId="{B9212994-3FF9-4DB5-A00D-931B974274EF}" dt="2023-05-19T10:43:53.133" v="1015" actId="1076"/>
          <ac:spMkLst>
            <pc:docMk/>
            <pc:sldMk cId="508706887" sldId="408"/>
            <ac:spMk id="22" creationId="{4F560270-4BFE-9114-1368-040124BD328A}"/>
          </ac:spMkLst>
        </pc:spChg>
        <pc:spChg chg="add mod">
          <ac:chgData name="Leila Scatena Raposo" userId="efd39fea-0d2b-4ae3-883f-65c40e95a1f8" providerId="ADAL" clId="{B9212994-3FF9-4DB5-A00D-931B974274EF}" dt="2023-05-19T10:43:20.239" v="1009" actId="1076"/>
          <ac:spMkLst>
            <pc:docMk/>
            <pc:sldMk cId="508706887" sldId="408"/>
            <ac:spMk id="23" creationId="{4FD0BF51-32EF-0F9F-8D34-FC2E3500AA9E}"/>
          </ac:spMkLst>
        </pc:spChg>
        <pc:picChg chg="add mod">
          <ac:chgData name="Leila Scatena Raposo" userId="efd39fea-0d2b-4ae3-883f-65c40e95a1f8" providerId="ADAL" clId="{B9212994-3FF9-4DB5-A00D-931B974274EF}" dt="2023-05-19T10:42:53.463" v="1004" actId="1076"/>
          <ac:picMkLst>
            <pc:docMk/>
            <pc:sldMk cId="508706887" sldId="408"/>
            <ac:picMk id="25" creationId="{F7D31CBF-670C-8E4B-C48E-7D77352A87DB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53:43.912" v="557" actId="1076"/>
        <pc:sldMkLst>
          <pc:docMk/>
          <pc:sldMk cId="1676420097" sldId="409"/>
        </pc:sldMkLst>
        <pc:spChg chg="add mod">
          <ac:chgData name="Leila Scatena Raposo" userId="efd39fea-0d2b-4ae3-883f-65c40e95a1f8" providerId="ADAL" clId="{B9212994-3FF9-4DB5-A00D-931B974274EF}" dt="2023-05-18T19:53:43.912" v="557" actId="1076"/>
          <ac:spMkLst>
            <pc:docMk/>
            <pc:sldMk cId="1676420097" sldId="409"/>
            <ac:spMk id="4" creationId="{C271AB91-2A1D-84A5-68DF-E8F8205921E8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12:29.159" v="690" actId="1076"/>
        <pc:sldMkLst>
          <pc:docMk/>
          <pc:sldMk cId="2547203207" sldId="411"/>
        </pc:sldMkLst>
        <pc:spChg chg="add mod">
          <ac:chgData name="Leila Scatena Raposo" userId="efd39fea-0d2b-4ae3-883f-65c40e95a1f8" providerId="ADAL" clId="{B9212994-3FF9-4DB5-A00D-931B974274EF}" dt="2023-05-19T10:12:25.167" v="689" actId="1076"/>
          <ac:spMkLst>
            <pc:docMk/>
            <pc:sldMk cId="2547203207" sldId="411"/>
            <ac:spMk id="3" creationId="{56E37BEE-4025-FC23-EA7D-1A709B0F4340}"/>
          </ac:spMkLst>
        </pc:spChg>
        <pc:spChg chg="mod">
          <ac:chgData name="Leila Scatena Raposo" userId="efd39fea-0d2b-4ae3-883f-65c40e95a1f8" providerId="ADAL" clId="{B9212994-3FF9-4DB5-A00D-931B974274EF}" dt="2023-05-15T13:00:01.914" v="36" actId="790"/>
          <ac:spMkLst>
            <pc:docMk/>
            <pc:sldMk cId="2547203207" sldId="411"/>
            <ac:spMk id="8" creationId="{02DC5630-5D60-4C16-A27A-FFCBD4D98A4A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4" creationId="{F3CB2A60-4CB0-F35C-1309-50477BA9050B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5" creationId="{34A27BEA-6B92-EBED-711F-CE13139B71A6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6" creationId="{8329C845-9B7C-4129-1E4A-7481EE89FD85}"/>
          </ac:spMkLst>
        </pc:spChg>
        <pc:spChg chg="mod">
          <ac:chgData name="Leila Scatena Raposo" userId="efd39fea-0d2b-4ae3-883f-65c40e95a1f8" providerId="ADAL" clId="{B9212994-3FF9-4DB5-A00D-931B974274EF}" dt="2023-05-19T10:12:29.159" v="690" actId="1076"/>
          <ac:spMkLst>
            <pc:docMk/>
            <pc:sldMk cId="2547203207" sldId="411"/>
            <ac:spMk id="17" creationId="{5BFC065E-5E0A-929F-BA8A-AFF0F3EB0296}"/>
          </ac:spMkLst>
        </pc:sp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5" creationId="{ED03A412-E5BA-1396-8D3E-23AAE64DCEF1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6" creationId="{B18E8ED4-FAB2-7323-0FDC-DD991BE61170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7" creationId="{C995F971-C379-374F-C907-4EEB00D97EC2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13" creationId="{ABAAB462-922A-01A1-E393-E5C4006A6419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29:02.906" v="875" actId="1076"/>
        <pc:sldMkLst>
          <pc:docMk/>
          <pc:sldMk cId="3387631480" sldId="413"/>
        </pc:sldMkLst>
        <pc:spChg chg="add mod">
          <ac:chgData name="Leila Scatena Raposo" userId="efd39fea-0d2b-4ae3-883f-65c40e95a1f8" providerId="ADAL" clId="{B9212994-3FF9-4DB5-A00D-931B974274EF}" dt="2023-05-19T10:28:51.067" v="873" actId="1076"/>
          <ac:spMkLst>
            <pc:docMk/>
            <pc:sldMk cId="3387631480" sldId="413"/>
            <ac:spMk id="4" creationId="{D8D3C72D-4987-DC65-940B-EF20A7CFDD2F}"/>
          </ac:spMkLst>
        </pc:spChg>
        <pc:spChg chg="mod">
          <ac:chgData name="Leila Scatena Raposo" userId="efd39fea-0d2b-4ae3-883f-65c40e95a1f8" providerId="ADAL" clId="{B9212994-3FF9-4DB5-A00D-931B974274EF}" dt="2023-05-19T10:27:22.320" v="855" actId="1076"/>
          <ac:spMkLst>
            <pc:docMk/>
            <pc:sldMk cId="3387631480" sldId="413"/>
            <ac:spMk id="14" creationId="{F3CB2A60-4CB0-F35C-1309-50477BA9050B}"/>
          </ac:spMkLst>
        </pc:spChg>
        <pc:spChg chg="mod">
          <ac:chgData name="Leila Scatena Raposo" userId="efd39fea-0d2b-4ae3-883f-65c40e95a1f8" providerId="ADAL" clId="{B9212994-3FF9-4DB5-A00D-931B974274EF}" dt="2023-05-19T10:29:02.906" v="875" actId="1076"/>
          <ac:spMkLst>
            <pc:docMk/>
            <pc:sldMk cId="3387631480" sldId="413"/>
            <ac:spMk id="22" creationId="{27D91F8A-BC32-38F8-BB44-FB6822488739}"/>
          </ac:spMkLst>
        </pc:spChg>
        <pc:spChg chg="mod">
          <ac:chgData name="Leila Scatena Raposo" userId="efd39fea-0d2b-4ae3-883f-65c40e95a1f8" providerId="ADAL" clId="{B9212994-3FF9-4DB5-A00D-931B974274EF}" dt="2023-05-19T10:27:31.612" v="856" actId="1076"/>
          <ac:spMkLst>
            <pc:docMk/>
            <pc:sldMk cId="3387631480" sldId="413"/>
            <ac:spMk id="23" creationId="{C4BDB593-8EFB-1B0B-5B69-B337BDFD1876}"/>
          </ac:spMkLst>
        </pc:spChg>
        <pc:spChg chg="mod">
          <ac:chgData name="Leila Scatena Raposo" userId="efd39fea-0d2b-4ae3-883f-65c40e95a1f8" providerId="ADAL" clId="{B9212994-3FF9-4DB5-A00D-931B974274EF}" dt="2023-05-19T10:27:42.944" v="857" actId="1076"/>
          <ac:spMkLst>
            <pc:docMk/>
            <pc:sldMk cId="3387631480" sldId="413"/>
            <ac:spMk id="24" creationId="{5E2EA745-DC91-645E-BA98-DC2AAD1FBDE3}"/>
          </ac:spMkLst>
        </pc:spChg>
        <pc:picChg chg="mod">
          <ac:chgData name="Leila Scatena Raposo" userId="efd39fea-0d2b-4ae3-883f-65c40e95a1f8" providerId="ADAL" clId="{B9212994-3FF9-4DB5-A00D-931B974274EF}" dt="2023-05-19T10:27:22.320" v="855" actId="1076"/>
          <ac:picMkLst>
            <pc:docMk/>
            <pc:sldMk cId="3387631480" sldId="413"/>
            <ac:picMk id="3" creationId="{FA0DC1FE-672B-9165-3822-B57E426CB5C1}"/>
          </ac:picMkLst>
        </pc:picChg>
        <pc:picChg chg="mod">
          <ac:chgData name="Leila Scatena Raposo" userId="efd39fea-0d2b-4ae3-883f-65c40e95a1f8" providerId="ADAL" clId="{B9212994-3FF9-4DB5-A00D-931B974274EF}" dt="2023-05-19T10:27:31.612" v="856" actId="1076"/>
          <ac:picMkLst>
            <pc:docMk/>
            <pc:sldMk cId="3387631480" sldId="413"/>
            <ac:picMk id="11" creationId="{4949FBEA-3DBB-0A1B-C515-AD5F5A1CF0FC}"/>
          </ac:picMkLst>
        </pc:picChg>
        <pc:picChg chg="mod">
          <ac:chgData name="Leila Scatena Raposo" userId="efd39fea-0d2b-4ae3-883f-65c40e95a1f8" providerId="ADAL" clId="{B9212994-3FF9-4DB5-A00D-931B974274EF}" dt="2023-05-19T10:28:58.063" v="874" actId="1076"/>
          <ac:picMkLst>
            <pc:docMk/>
            <pc:sldMk cId="3387631480" sldId="413"/>
            <ac:picMk id="19" creationId="{395A8657-20EB-26A4-F1E5-44656B284317}"/>
          </ac:picMkLst>
        </pc:picChg>
        <pc:picChg chg="mod">
          <ac:chgData name="Leila Scatena Raposo" userId="efd39fea-0d2b-4ae3-883f-65c40e95a1f8" providerId="ADAL" clId="{B9212994-3FF9-4DB5-A00D-931B974274EF}" dt="2023-05-19T10:27:42.944" v="857" actId="1076"/>
          <ac:picMkLst>
            <pc:docMk/>
            <pc:sldMk cId="3387631480" sldId="413"/>
            <ac:picMk id="21" creationId="{81A07C78-0744-D87E-5131-D7415C9BF6F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C9356-C104-42D9-BD7D-A890EB394289}" type="doc">
      <dgm:prSet loTypeId="urn:microsoft.com/office/officeart/2005/8/layout/list1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30F59EB-119F-4A5B-87A6-99E545C829FC}">
      <dgm:prSet/>
      <dgm:spPr>
        <a:solidFill>
          <a:schemeClr val="tx2"/>
        </a:solidFill>
      </dgm:spPr>
      <dgm:t>
        <a:bodyPr/>
        <a:lstStyle/>
        <a:p>
          <a:r>
            <a:rPr lang="en-US" i="1" noProof="0" dirty="0">
              <a:solidFill>
                <a:schemeClr val="bg1"/>
              </a:solidFill>
            </a:rPr>
            <a:t>Four tips for getting more precise results.  You can also combine them!</a:t>
          </a:r>
          <a:endParaRPr lang="en-US" noProof="0" dirty="0">
            <a:solidFill>
              <a:schemeClr val="bg1"/>
            </a:solidFill>
          </a:endParaRPr>
        </a:p>
      </dgm:t>
    </dgm:pt>
    <dgm:pt modelId="{5DC98618-9F29-4B29-8A48-C0BCE9F351F0}" type="parTrans" cxnId="{FBB52C6F-7B2E-4CA2-A28F-36605FE315C1}">
      <dgm:prSet/>
      <dgm:spPr/>
      <dgm:t>
        <a:bodyPr/>
        <a:lstStyle/>
        <a:p>
          <a:endParaRPr lang="en-US"/>
        </a:p>
      </dgm:t>
    </dgm:pt>
    <dgm:pt modelId="{0EE48C92-AB6B-4A31-95A2-D580E7C411B3}" type="sibTrans" cxnId="{FBB52C6F-7B2E-4CA2-A28F-36605FE315C1}">
      <dgm:prSet/>
      <dgm:spPr/>
      <dgm:t>
        <a:bodyPr/>
        <a:lstStyle/>
        <a:p>
          <a:endParaRPr lang="en-US"/>
        </a:p>
      </dgm:t>
    </dgm:pt>
    <dgm:pt modelId="{6E0DE4DC-78B0-4451-ABFA-D122E53AC4D3}">
      <dgm:prSet/>
      <dgm:spPr/>
      <dgm:t>
        <a:bodyPr/>
        <a:lstStyle/>
        <a:p>
          <a:r>
            <a:rPr lang="pt-BR" i="1" dirty="0"/>
            <a:t>a. Use </a:t>
          </a:r>
          <a:r>
            <a:rPr lang="pt-BR" b="1" i="1" dirty="0"/>
            <a:t>+</a:t>
          </a:r>
          <a:r>
            <a:rPr lang="pt-BR" i="1" dirty="0"/>
            <a:t> to include words in the results.</a:t>
          </a:r>
          <a:endParaRPr lang="en-US" dirty="0"/>
        </a:p>
      </dgm:t>
    </dgm:pt>
    <dgm:pt modelId="{8B12D01E-A0A3-45E8-808D-9FDBB90FD6F6}" type="parTrans" cxnId="{AB81328B-920A-405C-BE1F-A6657AE64C98}">
      <dgm:prSet/>
      <dgm:spPr/>
      <dgm:t>
        <a:bodyPr/>
        <a:lstStyle/>
        <a:p>
          <a:endParaRPr lang="en-US"/>
        </a:p>
      </dgm:t>
    </dgm:pt>
    <dgm:pt modelId="{28A39986-4270-44E6-BE6C-8D9A599AEF09}" type="sibTrans" cxnId="{AB81328B-920A-405C-BE1F-A6657AE64C98}">
      <dgm:prSet/>
      <dgm:spPr/>
      <dgm:t>
        <a:bodyPr/>
        <a:lstStyle/>
        <a:p>
          <a:endParaRPr lang="en-US"/>
        </a:p>
      </dgm:t>
    </dgm:pt>
    <dgm:pt modelId="{A5B96DE2-204A-426F-BBBA-47B75C3A2498}">
      <dgm:prSet/>
      <dgm:spPr/>
      <dgm:t>
        <a:bodyPr/>
        <a:lstStyle/>
        <a:p>
          <a:r>
            <a:rPr lang="pt-BR" i="1" dirty="0"/>
            <a:t>b. Use </a:t>
          </a:r>
          <a:r>
            <a:rPr lang="pt-BR" b="1" i="1" dirty="0"/>
            <a:t>-</a:t>
          </a:r>
          <a:r>
            <a:rPr lang="pt-BR" i="1" dirty="0"/>
            <a:t> to remove words from the results.</a:t>
          </a:r>
          <a:endParaRPr lang="en-US" dirty="0"/>
        </a:p>
      </dgm:t>
    </dgm:pt>
    <dgm:pt modelId="{CE39CAB2-2956-482C-8580-EFB213A74E6D}" type="parTrans" cxnId="{CF4B91C5-6712-4A57-98C3-E9A05262E425}">
      <dgm:prSet/>
      <dgm:spPr/>
      <dgm:t>
        <a:bodyPr/>
        <a:lstStyle/>
        <a:p>
          <a:endParaRPr lang="en-US"/>
        </a:p>
      </dgm:t>
    </dgm:pt>
    <dgm:pt modelId="{0E202A60-759B-4849-A306-B695E31E8E11}" type="sibTrans" cxnId="{CF4B91C5-6712-4A57-98C3-E9A05262E425}">
      <dgm:prSet/>
      <dgm:spPr/>
      <dgm:t>
        <a:bodyPr/>
        <a:lstStyle/>
        <a:p>
          <a:endParaRPr lang="en-US"/>
        </a:p>
      </dgm:t>
    </dgm:pt>
    <dgm:pt modelId="{14E230C8-DA36-4FC6-956A-59B55B7B5591}">
      <dgm:prSet/>
      <dgm:spPr/>
      <dgm:t>
        <a:bodyPr/>
        <a:lstStyle/>
        <a:p>
          <a:r>
            <a:rPr lang="pt-BR" i="1" dirty="0"/>
            <a:t>c. Use </a:t>
          </a:r>
          <a:r>
            <a:rPr lang="pt-BR" b="1" i="1" dirty="0"/>
            <a:t>“ ” </a:t>
          </a:r>
          <a:r>
            <a:rPr lang="pt-BR" i="1" dirty="0"/>
            <a:t>to search for specific terms or phrases.</a:t>
          </a:r>
          <a:endParaRPr lang="en-US" dirty="0"/>
        </a:p>
      </dgm:t>
    </dgm:pt>
    <dgm:pt modelId="{81BFCAD2-F49C-4E03-B396-CB8FFCC9B029}" type="parTrans" cxnId="{CDEC6ED8-2146-4F5E-8D9B-D1789D0429DC}">
      <dgm:prSet/>
      <dgm:spPr/>
      <dgm:t>
        <a:bodyPr/>
        <a:lstStyle/>
        <a:p>
          <a:endParaRPr lang="en-US"/>
        </a:p>
      </dgm:t>
    </dgm:pt>
    <dgm:pt modelId="{48E7C2F2-3954-4FA3-BD0E-E8A04623D837}" type="sibTrans" cxnId="{CDEC6ED8-2146-4F5E-8D9B-D1789D0429DC}">
      <dgm:prSet/>
      <dgm:spPr/>
      <dgm:t>
        <a:bodyPr/>
        <a:lstStyle/>
        <a:p>
          <a:endParaRPr lang="en-US"/>
        </a:p>
      </dgm:t>
    </dgm:pt>
    <dgm:pt modelId="{85C45311-9C32-4EBE-AD90-986CD01DF890}">
      <dgm:prSet/>
      <dgm:spPr/>
      <dgm:t>
        <a:bodyPr/>
        <a:lstStyle/>
        <a:p>
          <a:r>
            <a:rPr lang="pt-BR" i="1" dirty="0"/>
            <a:t>d. Use </a:t>
          </a:r>
          <a:r>
            <a:rPr lang="pt-BR" b="1" i="1" dirty="0"/>
            <a:t>*</a:t>
          </a:r>
          <a:r>
            <a:rPr lang="pt-BR" i="1" dirty="0"/>
            <a:t> to substitute for one or more characters/words.</a:t>
          </a:r>
          <a:endParaRPr lang="en-US" dirty="0"/>
        </a:p>
      </dgm:t>
    </dgm:pt>
    <dgm:pt modelId="{3E3DB895-09F9-48DA-9C32-7C44D8C312EC}" type="parTrans" cxnId="{DCD06E5F-3503-4EB9-9F25-6E17144129A5}">
      <dgm:prSet/>
      <dgm:spPr/>
      <dgm:t>
        <a:bodyPr/>
        <a:lstStyle/>
        <a:p>
          <a:endParaRPr lang="en-US"/>
        </a:p>
      </dgm:t>
    </dgm:pt>
    <dgm:pt modelId="{1A13A295-E3B3-4098-9636-576560A1C9C4}" type="sibTrans" cxnId="{DCD06E5F-3503-4EB9-9F25-6E17144129A5}">
      <dgm:prSet/>
      <dgm:spPr/>
      <dgm:t>
        <a:bodyPr/>
        <a:lstStyle/>
        <a:p>
          <a:endParaRPr lang="en-US"/>
        </a:p>
      </dgm:t>
    </dgm:pt>
    <dgm:pt modelId="{F743E76E-57AC-7D44-9F57-001250FA9A65}" type="pres">
      <dgm:prSet presAssocID="{100C9356-C104-42D9-BD7D-A890EB394289}" presName="linear" presStyleCnt="0">
        <dgm:presLayoutVars>
          <dgm:dir/>
          <dgm:animLvl val="lvl"/>
          <dgm:resizeHandles val="exact"/>
        </dgm:presLayoutVars>
      </dgm:prSet>
      <dgm:spPr/>
    </dgm:pt>
    <dgm:pt modelId="{2C1D3530-3FEB-8A4C-862F-AE318DA8AF79}" type="pres">
      <dgm:prSet presAssocID="{530F59EB-119F-4A5B-87A6-99E545C829FC}" presName="parentLin" presStyleCnt="0"/>
      <dgm:spPr/>
    </dgm:pt>
    <dgm:pt modelId="{82C25CAA-0B67-5F4B-8287-922A720A42EE}" type="pres">
      <dgm:prSet presAssocID="{530F59EB-119F-4A5B-87A6-99E545C829FC}" presName="parentLeftMargin" presStyleLbl="node1" presStyleIdx="0" presStyleCnt="5"/>
      <dgm:spPr/>
    </dgm:pt>
    <dgm:pt modelId="{30149717-1EA8-4146-87AA-9505D89886DA}" type="pres">
      <dgm:prSet presAssocID="{530F59EB-119F-4A5B-87A6-99E545C829F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D9492DB-3DE0-E946-AA2B-DBE66CB7CEC0}" type="pres">
      <dgm:prSet presAssocID="{530F59EB-119F-4A5B-87A6-99E545C829FC}" presName="negativeSpace" presStyleCnt="0"/>
      <dgm:spPr/>
    </dgm:pt>
    <dgm:pt modelId="{8BF226B1-DD2B-F440-8DC4-D7A3AB6B2204}" type="pres">
      <dgm:prSet presAssocID="{530F59EB-119F-4A5B-87A6-99E545C829FC}" presName="childText" presStyleLbl="conFgAcc1" presStyleIdx="0" presStyleCnt="5">
        <dgm:presLayoutVars>
          <dgm:bulletEnabled val="1"/>
        </dgm:presLayoutVars>
      </dgm:prSet>
      <dgm:spPr/>
    </dgm:pt>
    <dgm:pt modelId="{8AFF9B91-4CB9-5646-9E92-54C5E1961A54}" type="pres">
      <dgm:prSet presAssocID="{0EE48C92-AB6B-4A31-95A2-D580E7C411B3}" presName="spaceBetweenRectangles" presStyleCnt="0"/>
      <dgm:spPr/>
    </dgm:pt>
    <dgm:pt modelId="{F6A4071F-ABC1-1948-B858-C656EF2FA0A2}" type="pres">
      <dgm:prSet presAssocID="{6E0DE4DC-78B0-4451-ABFA-D122E53AC4D3}" presName="parentLin" presStyleCnt="0"/>
      <dgm:spPr/>
    </dgm:pt>
    <dgm:pt modelId="{E01CF616-D8C8-A243-8934-9A50F27D38B0}" type="pres">
      <dgm:prSet presAssocID="{6E0DE4DC-78B0-4451-ABFA-D122E53AC4D3}" presName="parentLeftMargin" presStyleLbl="node1" presStyleIdx="0" presStyleCnt="5"/>
      <dgm:spPr/>
    </dgm:pt>
    <dgm:pt modelId="{49AD6BD2-D277-E543-9DB9-3D7258AFFDEF}" type="pres">
      <dgm:prSet presAssocID="{6E0DE4DC-78B0-4451-ABFA-D122E53AC4D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5C8A35F-71FA-E348-B84A-1C166F92424E}" type="pres">
      <dgm:prSet presAssocID="{6E0DE4DC-78B0-4451-ABFA-D122E53AC4D3}" presName="negativeSpace" presStyleCnt="0"/>
      <dgm:spPr/>
    </dgm:pt>
    <dgm:pt modelId="{B65CB5A9-510F-E246-A263-5D2316404DA9}" type="pres">
      <dgm:prSet presAssocID="{6E0DE4DC-78B0-4451-ABFA-D122E53AC4D3}" presName="childText" presStyleLbl="conFgAcc1" presStyleIdx="1" presStyleCnt="5">
        <dgm:presLayoutVars>
          <dgm:bulletEnabled val="1"/>
        </dgm:presLayoutVars>
      </dgm:prSet>
      <dgm:spPr/>
    </dgm:pt>
    <dgm:pt modelId="{FF7CED34-9BE7-0542-8D4F-E932B535A2F4}" type="pres">
      <dgm:prSet presAssocID="{28A39986-4270-44E6-BE6C-8D9A599AEF09}" presName="spaceBetweenRectangles" presStyleCnt="0"/>
      <dgm:spPr/>
    </dgm:pt>
    <dgm:pt modelId="{9FBFE4E2-B8EC-3148-B2C0-38CAC72091C3}" type="pres">
      <dgm:prSet presAssocID="{A5B96DE2-204A-426F-BBBA-47B75C3A2498}" presName="parentLin" presStyleCnt="0"/>
      <dgm:spPr/>
    </dgm:pt>
    <dgm:pt modelId="{FF3E9D99-F178-9F4A-B7EB-35F0E96F645B}" type="pres">
      <dgm:prSet presAssocID="{A5B96DE2-204A-426F-BBBA-47B75C3A2498}" presName="parentLeftMargin" presStyleLbl="node1" presStyleIdx="1" presStyleCnt="5"/>
      <dgm:spPr/>
    </dgm:pt>
    <dgm:pt modelId="{72481B02-40BA-514F-B204-4B2BCB34B4F8}" type="pres">
      <dgm:prSet presAssocID="{A5B96DE2-204A-426F-BBBA-47B75C3A249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1AE4DB9-EFAB-7E4F-8446-5869484F67BB}" type="pres">
      <dgm:prSet presAssocID="{A5B96DE2-204A-426F-BBBA-47B75C3A2498}" presName="negativeSpace" presStyleCnt="0"/>
      <dgm:spPr/>
    </dgm:pt>
    <dgm:pt modelId="{82002EB6-A658-8F4E-B9A2-60E763DFFB51}" type="pres">
      <dgm:prSet presAssocID="{A5B96DE2-204A-426F-BBBA-47B75C3A2498}" presName="childText" presStyleLbl="conFgAcc1" presStyleIdx="2" presStyleCnt="5">
        <dgm:presLayoutVars>
          <dgm:bulletEnabled val="1"/>
        </dgm:presLayoutVars>
      </dgm:prSet>
      <dgm:spPr/>
    </dgm:pt>
    <dgm:pt modelId="{86E3D0DA-865D-8449-8601-6831EADB67E0}" type="pres">
      <dgm:prSet presAssocID="{0E202A60-759B-4849-A306-B695E31E8E11}" presName="spaceBetweenRectangles" presStyleCnt="0"/>
      <dgm:spPr/>
    </dgm:pt>
    <dgm:pt modelId="{DB702743-B696-7B43-9952-55C82A1C08B4}" type="pres">
      <dgm:prSet presAssocID="{14E230C8-DA36-4FC6-956A-59B55B7B5591}" presName="parentLin" presStyleCnt="0"/>
      <dgm:spPr/>
    </dgm:pt>
    <dgm:pt modelId="{B77387ED-EEB7-4449-B756-8D968409EE24}" type="pres">
      <dgm:prSet presAssocID="{14E230C8-DA36-4FC6-956A-59B55B7B5591}" presName="parentLeftMargin" presStyleLbl="node1" presStyleIdx="2" presStyleCnt="5"/>
      <dgm:spPr/>
    </dgm:pt>
    <dgm:pt modelId="{A2E65495-D6DC-E144-8036-A2BC9C1E3B5D}" type="pres">
      <dgm:prSet presAssocID="{14E230C8-DA36-4FC6-956A-59B55B7B559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5AD1378-31D5-814D-8226-5B748DC9BA87}" type="pres">
      <dgm:prSet presAssocID="{14E230C8-DA36-4FC6-956A-59B55B7B5591}" presName="negativeSpace" presStyleCnt="0"/>
      <dgm:spPr/>
    </dgm:pt>
    <dgm:pt modelId="{7DB6A730-6C74-7845-8F1E-6521931CA5CF}" type="pres">
      <dgm:prSet presAssocID="{14E230C8-DA36-4FC6-956A-59B55B7B5591}" presName="childText" presStyleLbl="conFgAcc1" presStyleIdx="3" presStyleCnt="5">
        <dgm:presLayoutVars>
          <dgm:bulletEnabled val="1"/>
        </dgm:presLayoutVars>
      </dgm:prSet>
      <dgm:spPr/>
    </dgm:pt>
    <dgm:pt modelId="{B7475100-541B-7145-A2AD-DABCBECEA63D}" type="pres">
      <dgm:prSet presAssocID="{48E7C2F2-3954-4FA3-BD0E-E8A04623D837}" presName="spaceBetweenRectangles" presStyleCnt="0"/>
      <dgm:spPr/>
    </dgm:pt>
    <dgm:pt modelId="{928EC056-9707-EA49-8949-BA8163F45582}" type="pres">
      <dgm:prSet presAssocID="{85C45311-9C32-4EBE-AD90-986CD01DF890}" presName="parentLin" presStyleCnt="0"/>
      <dgm:spPr/>
    </dgm:pt>
    <dgm:pt modelId="{61BD2658-88F6-494B-B088-083283839F3D}" type="pres">
      <dgm:prSet presAssocID="{85C45311-9C32-4EBE-AD90-986CD01DF890}" presName="parentLeftMargin" presStyleLbl="node1" presStyleIdx="3" presStyleCnt="5"/>
      <dgm:spPr/>
    </dgm:pt>
    <dgm:pt modelId="{A3F807FD-2005-784F-B174-E0196B2556F1}" type="pres">
      <dgm:prSet presAssocID="{85C45311-9C32-4EBE-AD90-986CD01DF89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F50EBFC-CD4D-8740-B9E8-D8B938E6ED0B}" type="pres">
      <dgm:prSet presAssocID="{85C45311-9C32-4EBE-AD90-986CD01DF890}" presName="negativeSpace" presStyleCnt="0"/>
      <dgm:spPr/>
    </dgm:pt>
    <dgm:pt modelId="{4E95DA68-F025-AC47-8FB8-1DD80D7091DB}" type="pres">
      <dgm:prSet presAssocID="{85C45311-9C32-4EBE-AD90-986CD01DF89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4D48013-6B27-4D41-862A-9B7CCEDAADC4}" type="presOf" srcId="{14E230C8-DA36-4FC6-956A-59B55B7B5591}" destId="{A2E65495-D6DC-E144-8036-A2BC9C1E3B5D}" srcOrd="1" destOrd="0" presId="urn:microsoft.com/office/officeart/2005/8/layout/list1"/>
    <dgm:cxn modelId="{1476FA15-AC47-1C4F-B158-EF935F3B02CE}" type="presOf" srcId="{530F59EB-119F-4A5B-87A6-99E545C829FC}" destId="{82C25CAA-0B67-5F4B-8287-922A720A42EE}" srcOrd="0" destOrd="0" presId="urn:microsoft.com/office/officeart/2005/8/layout/list1"/>
    <dgm:cxn modelId="{05F41425-32A2-AE48-BC89-2E4A4602AAB7}" type="presOf" srcId="{85C45311-9C32-4EBE-AD90-986CD01DF890}" destId="{61BD2658-88F6-494B-B088-083283839F3D}" srcOrd="0" destOrd="0" presId="urn:microsoft.com/office/officeart/2005/8/layout/list1"/>
    <dgm:cxn modelId="{66B01D29-EFF6-1546-8AF0-E835CDEDE9AD}" type="presOf" srcId="{A5B96DE2-204A-426F-BBBA-47B75C3A2498}" destId="{72481B02-40BA-514F-B204-4B2BCB34B4F8}" srcOrd="1" destOrd="0" presId="urn:microsoft.com/office/officeart/2005/8/layout/list1"/>
    <dgm:cxn modelId="{70735C3C-DCB4-7D49-A349-CC6E9C9765F5}" type="presOf" srcId="{85C45311-9C32-4EBE-AD90-986CD01DF890}" destId="{A3F807FD-2005-784F-B174-E0196B2556F1}" srcOrd="1" destOrd="0" presId="urn:microsoft.com/office/officeart/2005/8/layout/list1"/>
    <dgm:cxn modelId="{60E55B47-4331-2A47-9CF6-B0DCDEBC726C}" type="presOf" srcId="{6E0DE4DC-78B0-4451-ABFA-D122E53AC4D3}" destId="{49AD6BD2-D277-E543-9DB9-3D7258AFFDEF}" srcOrd="1" destOrd="0" presId="urn:microsoft.com/office/officeart/2005/8/layout/list1"/>
    <dgm:cxn modelId="{DCD06E5F-3503-4EB9-9F25-6E17144129A5}" srcId="{100C9356-C104-42D9-BD7D-A890EB394289}" destId="{85C45311-9C32-4EBE-AD90-986CD01DF890}" srcOrd="4" destOrd="0" parTransId="{3E3DB895-09F9-48DA-9C32-7C44D8C312EC}" sibTransId="{1A13A295-E3B3-4098-9636-576560A1C9C4}"/>
    <dgm:cxn modelId="{EF1CAF66-1A43-A344-A2CF-0AEAA01BAF4F}" type="presOf" srcId="{100C9356-C104-42D9-BD7D-A890EB394289}" destId="{F743E76E-57AC-7D44-9F57-001250FA9A65}" srcOrd="0" destOrd="0" presId="urn:microsoft.com/office/officeart/2005/8/layout/list1"/>
    <dgm:cxn modelId="{FBB52C6F-7B2E-4CA2-A28F-36605FE315C1}" srcId="{100C9356-C104-42D9-BD7D-A890EB394289}" destId="{530F59EB-119F-4A5B-87A6-99E545C829FC}" srcOrd="0" destOrd="0" parTransId="{5DC98618-9F29-4B29-8A48-C0BCE9F351F0}" sibTransId="{0EE48C92-AB6B-4A31-95A2-D580E7C411B3}"/>
    <dgm:cxn modelId="{7A12A08A-1E43-0040-8F20-12F924DE0513}" type="presOf" srcId="{14E230C8-DA36-4FC6-956A-59B55B7B5591}" destId="{B77387ED-EEB7-4449-B756-8D968409EE24}" srcOrd="0" destOrd="0" presId="urn:microsoft.com/office/officeart/2005/8/layout/list1"/>
    <dgm:cxn modelId="{AB81328B-920A-405C-BE1F-A6657AE64C98}" srcId="{100C9356-C104-42D9-BD7D-A890EB394289}" destId="{6E0DE4DC-78B0-4451-ABFA-D122E53AC4D3}" srcOrd="1" destOrd="0" parTransId="{8B12D01E-A0A3-45E8-808D-9FDBB90FD6F6}" sibTransId="{28A39986-4270-44E6-BE6C-8D9A599AEF09}"/>
    <dgm:cxn modelId="{2128A6BB-55C4-EC4C-A9AC-39933737726B}" type="presOf" srcId="{530F59EB-119F-4A5B-87A6-99E545C829FC}" destId="{30149717-1EA8-4146-87AA-9505D89886DA}" srcOrd="1" destOrd="0" presId="urn:microsoft.com/office/officeart/2005/8/layout/list1"/>
    <dgm:cxn modelId="{CF4B91C5-6712-4A57-98C3-E9A05262E425}" srcId="{100C9356-C104-42D9-BD7D-A890EB394289}" destId="{A5B96DE2-204A-426F-BBBA-47B75C3A2498}" srcOrd="2" destOrd="0" parTransId="{CE39CAB2-2956-482C-8580-EFB213A74E6D}" sibTransId="{0E202A60-759B-4849-A306-B695E31E8E11}"/>
    <dgm:cxn modelId="{75FE57C8-DE43-0F49-BE7B-3BB1372122B1}" type="presOf" srcId="{A5B96DE2-204A-426F-BBBA-47B75C3A2498}" destId="{FF3E9D99-F178-9F4A-B7EB-35F0E96F645B}" srcOrd="0" destOrd="0" presId="urn:microsoft.com/office/officeart/2005/8/layout/list1"/>
    <dgm:cxn modelId="{8A442ACF-5EB8-3041-AD22-D996699388BB}" type="presOf" srcId="{6E0DE4DC-78B0-4451-ABFA-D122E53AC4D3}" destId="{E01CF616-D8C8-A243-8934-9A50F27D38B0}" srcOrd="0" destOrd="0" presId="urn:microsoft.com/office/officeart/2005/8/layout/list1"/>
    <dgm:cxn modelId="{CDEC6ED8-2146-4F5E-8D9B-D1789D0429DC}" srcId="{100C9356-C104-42D9-BD7D-A890EB394289}" destId="{14E230C8-DA36-4FC6-956A-59B55B7B5591}" srcOrd="3" destOrd="0" parTransId="{81BFCAD2-F49C-4E03-B396-CB8FFCC9B029}" sibTransId="{48E7C2F2-3954-4FA3-BD0E-E8A04623D837}"/>
    <dgm:cxn modelId="{4D703CC3-9105-BF43-A52B-92AC087E7136}" type="presParOf" srcId="{F743E76E-57AC-7D44-9F57-001250FA9A65}" destId="{2C1D3530-3FEB-8A4C-862F-AE318DA8AF79}" srcOrd="0" destOrd="0" presId="urn:microsoft.com/office/officeart/2005/8/layout/list1"/>
    <dgm:cxn modelId="{D3728DE3-D586-8B4B-AE4B-94D5A4C52378}" type="presParOf" srcId="{2C1D3530-3FEB-8A4C-862F-AE318DA8AF79}" destId="{82C25CAA-0B67-5F4B-8287-922A720A42EE}" srcOrd="0" destOrd="0" presId="urn:microsoft.com/office/officeart/2005/8/layout/list1"/>
    <dgm:cxn modelId="{2AFC0655-4104-3044-A4EC-8A6ECD8B85D7}" type="presParOf" srcId="{2C1D3530-3FEB-8A4C-862F-AE318DA8AF79}" destId="{30149717-1EA8-4146-87AA-9505D89886DA}" srcOrd="1" destOrd="0" presId="urn:microsoft.com/office/officeart/2005/8/layout/list1"/>
    <dgm:cxn modelId="{BF284FCA-BCAC-AA4D-8239-BAAAA2DE7A25}" type="presParOf" srcId="{F743E76E-57AC-7D44-9F57-001250FA9A65}" destId="{6D9492DB-3DE0-E946-AA2B-DBE66CB7CEC0}" srcOrd="1" destOrd="0" presId="urn:microsoft.com/office/officeart/2005/8/layout/list1"/>
    <dgm:cxn modelId="{CC89DA2F-3CB7-6442-BFD2-96A42A526697}" type="presParOf" srcId="{F743E76E-57AC-7D44-9F57-001250FA9A65}" destId="{8BF226B1-DD2B-F440-8DC4-D7A3AB6B2204}" srcOrd="2" destOrd="0" presId="urn:microsoft.com/office/officeart/2005/8/layout/list1"/>
    <dgm:cxn modelId="{61B89ADE-880B-554A-8883-7A892A4B22CE}" type="presParOf" srcId="{F743E76E-57AC-7D44-9F57-001250FA9A65}" destId="{8AFF9B91-4CB9-5646-9E92-54C5E1961A54}" srcOrd="3" destOrd="0" presId="urn:microsoft.com/office/officeart/2005/8/layout/list1"/>
    <dgm:cxn modelId="{B445F1B8-8E29-D342-88F7-7EFEE173CB61}" type="presParOf" srcId="{F743E76E-57AC-7D44-9F57-001250FA9A65}" destId="{F6A4071F-ABC1-1948-B858-C656EF2FA0A2}" srcOrd="4" destOrd="0" presId="urn:microsoft.com/office/officeart/2005/8/layout/list1"/>
    <dgm:cxn modelId="{501D9CD5-67BA-9F45-820C-3DB350356CD0}" type="presParOf" srcId="{F6A4071F-ABC1-1948-B858-C656EF2FA0A2}" destId="{E01CF616-D8C8-A243-8934-9A50F27D38B0}" srcOrd="0" destOrd="0" presId="urn:microsoft.com/office/officeart/2005/8/layout/list1"/>
    <dgm:cxn modelId="{A4E6EE3A-F8B1-EE4F-B68F-ED64EA15690E}" type="presParOf" srcId="{F6A4071F-ABC1-1948-B858-C656EF2FA0A2}" destId="{49AD6BD2-D277-E543-9DB9-3D7258AFFDEF}" srcOrd="1" destOrd="0" presId="urn:microsoft.com/office/officeart/2005/8/layout/list1"/>
    <dgm:cxn modelId="{5F10BCD0-D866-AA40-9C6F-107FB7346FA8}" type="presParOf" srcId="{F743E76E-57AC-7D44-9F57-001250FA9A65}" destId="{85C8A35F-71FA-E348-B84A-1C166F92424E}" srcOrd="5" destOrd="0" presId="urn:microsoft.com/office/officeart/2005/8/layout/list1"/>
    <dgm:cxn modelId="{AE19BEF5-EAFD-4944-90A4-B27EF3426BF8}" type="presParOf" srcId="{F743E76E-57AC-7D44-9F57-001250FA9A65}" destId="{B65CB5A9-510F-E246-A263-5D2316404DA9}" srcOrd="6" destOrd="0" presId="urn:microsoft.com/office/officeart/2005/8/layout/list1"/>
    <dgm:cxn modelId="{0F7DFAD2-3CED-7C45-9F4E-228B53234D57}" type="presParOf" srcId="{F743E76E-57AC-7D44-9F57-001250FA9A65}" destId="{FF7CED34-9BE7-0542-8D4F-E932B535A2F4}" srcOrd="7" destOrd="0" presId="urn:microsoft.com/office/officeart/2005/8/layout/list1"/>
    <dgm:cxn modelId="{DC9F5E6B-37EF-ED40-AD39-39B621B5A12A}" type="presParOf" srcId="{F743E76E-57AC-7D44-9F57-001250FA9A65}" destId="{9FBFE4E2-B8EC-3148-B2C0-38CAC72091C3}" srcOrd="8" destOrd="0" presId="urn:microsoft.com/office/officeart/2005/8/layout/list1"/>
    <dgm:cxn modelId="{6A0AAF89-2F62-9146-8F20-108B3638D86F}" type="presParOf" srcId="{9FBFE4E2-B8EC-3148-B2C0-38CAC72091C3}" destId="{FF3E9D99-F178-9F4A-B7EB-35F0E96F645B}" srcOrd="0" destOrd="0" presId="urn:microsoft.com/office/officeart/2005/8/layout/list1"/>
    <dgm:cxn modelId="{A26CEDBA-CFF7-3F41-814C-6CB1BBC8269A}" type="presParOf" srcId="{9FBFE4E2-B8EC-3148-B2C0-38CAC72091C3}" destId="{72481B02-40BA-514F-B204-4B2BCB34B4F8}" srcOrd="1" destOrd="0" presId="urn:microsoft.com/office/officeart/2005/8/layout/list1"/>
    <dgm:cxn modelId="{B3F55CF4-AC5E-A146-A9C8-276AAA14B338}" type="presParOf" srcId="{F743E76E-57AC-7D44-9F57-001250FA9A65}" destId="{D1AE4DB9-EFAB-7E4F-8446-5869484F67BB}" srcOrd="9" destOrd="0" presId="urn:microsoft.com/office/officeart/2005/8/layout/list1"/>
    <dgm:cxn modelId="{3499A9D2-2314-F748-A47B-DBECE00EA059}" type="presParOf" srcId="{F743E76E-57AC-7D44-9F57-001250FA9A65}" destId="{82002EB6-A658-8F4E-B9A2-60E763DFFB51}" srcOrd="10" destOrd="0" presId="urn:microsoft.com/office/officeart/2005/8/layout/list1"/>
    <dgm:cxn modelId="{7025DCF2-972C-9A40-B3DB-4620B4687189}" type="presParOf" srcId="{F743E76E-57AC-7D44-9F57-001250FA9A65}" destId="{86E3D0DA-865D-8449-8601-6831EADB67E0}" srcOrd="11" destOrd="0" presId="urn:microsoft.com/office/officeart/2005/8/layout/list1"/>
    <dgm:cxn modelId="{7CF23F1C-0196-2F40-BB2D-918EF23F4CA9}" type="presParOf" srcId="{F743E76E-57AC-7D44-9F57-001250FA9A65}" destId="{DB702743-B696-7B43-9952-55C82A1C08B4}" srcOrd="12" destOrd="0" presId="urn:microsoft.com/office/officeart/2005/8/layout/list1"/>
    <dgm:cxn modelId="{734DD100-15ED-1B4A-B3BF-8D928C8BD2FA}" type="presParOf" srcId="{DB702743-B696-7B43-9952-55C82A1C08B4}" destId="{B77387ED-EEB7-4449-B756-8D968409EE24}" srcOrd="0" destOrd="0" presId="urn:microsoft.com/office/officeart/2005/8/layout/list1"/>
    <dgm:cxn modelId="{4C567B83-B60C-F547-9268-9B2CEFDF8118}" type="presParOf" srcId="{DB702743-B696-7B43-9952-55C82A1C08B4}" destId="{A2E65495-D6DC-E144-8036-A2BC9C1E3B5D}" srcOrd="1" destOrd="0" presId="urn:microsoft.com/office/officeart/2005/8/layout/list1"/>
    <dgm:cxn modelId="{F87FE755-C723-C349-9ED2-997367600982}" type="presParOf" srcId="{F743E76E-57AC-7D44-9F57-001250FA9A65}" destId="{F5AD1378-31D5-814D-8226-5B748DC9BA87}" srcOrd="13" destOrd="0" presId="urn:microsoft.com/office/officeart/2005/8/layout/list1"/>
    <dgm:cxn modelId="{AA5BA67C-B647-954D-B3AF-CF3FA4E5F88A}" type="presParOf" srcId="{F743E76E-57AC-7D44-9F57-001250FA9A65}" destId="{7DB6A730-6C74-7845-8F1E-6521931CA5CF}" srcOrd="14" destOrd="0" presId="urn:microsoft.com/office/officeart/2005/8/layout/list1"/>
    <dgm:cxn modelId="{FB252D5F-AC51-9E40-A7E8-5DAEB00264CE}" type="presParOf" srcId="{F743E76E-57AC-7D44-9F57-001250FA9A65}" destId="{B7475100-541B-7145-A2AD-DABCBECEA63D}" srcOrd="15" destOrd="0" presId="urn:microsoft.com/office/officeart/2005/8/layout/list1"/>
    <dgm:cxn modelId="{AD9A1058-F023-5543-8B3E-79972115AACD}" type="presParOf" srcId="{F743E76E-57AC-7D44-9F57-001250FA9A65}" destId="{928EC056-9707-EA49-8949-BA8163F45582}" srcOrd="16" destOrd="0" presId="urn:microsoft.com/office/officeart/2005/8/layout/list1"/>
    <dgm:cxn modelId="{48CCACBD-DF0A-7248-8693-8BD932B2D464}" type="presParOf" srcId="{928EC056-9707-EA49-8949-BA8163F45582}" destId="{61BD2658-88F6-494B-B088-083283839F3D}" srcOrd="0" destOrd="0" presId="urn:microsoft.com/office/officeart/2005/8/layout/list1"/>
    <dgm:cxn modelId="{F186CF2A-17C7-284D-A4D3-2B020A6E1509}" type="presParOf" srcId="{928EC056-9707-EA49-8949-BA8163F45582}" destId="{A3F807FD-2005-784F-B174-E0196B2556F1}" srcOrd="1" destOrd="0" presId="urn:microsoft.com/office/officeart/2005/8/layout/list1"/>
    <dgm:cxn modelId="{DC4D954B-A6EE-6F4A-993F-95785CC9587F}" type="presParOf" srcId="{F743E76E-57AC-7D44-9F57-001250FA9A65}" destId="{5F50EBFC-CD4D-8740-B9E8-D8B938E6ED0B}" srcOrd="17" destOrd="0" presId="urn:microsoft.com/office/officeart/2005/8/layout/list1"/>
    <dgm:cxn modelId="{3EB5AB0F-DBA8-9640-AA23-289A961872E7}" type="presParOf" srcId="{F743E76E-57AC-7D44-9F57-001250FA9A65}" destId="{4E95DA68-F025-AC47-8FB8-1DD80D7091D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en-US" b="1" i="0" noProof="0" dirty="0"/>
            <a:t>WHO</a:t>
          </a:r>
          <a:r>
            <a:rPr lang="en-US" i="0" noProof="0" dirty="0"/>
            <a:t> is the author of the website?</a:t>
          </a:r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en-US" noProof="0" dirty="0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en-US" noProof="0" dirty="0"/>
        </a:p>
      </dgm:t>
    </dgm:pt>
    <dgm:pt modelId="{8842BD64-FA85-E940-87E9-91CDDCBF01B5}">
      <dgm:prSet/>
      <dgm:spPr/>
      <dgm:t>
        <a:bodyPr/>
        <a:lstStyle/>
        <a:p>
          <a:r>
            <a:rPr lang="en-US" b="1" i="0" noProof="0" dirty="0"/>
            <a:t>WHAT</a:t>
          </a:r>
          <a:r>
            <a:rPr lang="en-US" i="0" noProof="0" dirty="0"/>
            <a:t> is the purpose of the website?</a:t>
          </a:r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en-US" noProof="0" dirty="0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en-US" noProof="0" dirty="0"/>
        </a:p>
      </dgm:t>
    </dgm:pt>
    <dgm:pt modelId="{CAA6F751-9CAE-0B43-A924-0BD47CB95A84}">
      <dgm:prSet/>
      <dgm:spPr/>
      <dgm:t>
        <a:bodyPr/>
        <a:lstStyle/>
        <a:p>
          <a:r>
            <a:rPr lang="en-US" b="1" i="0" noProof="0" dirty="0"/>
            <a:t>WHEN </a:t>
          </a:r>
          <a:r>
            <a:rPr lang="en-US" i="0" noProof="0" dirty="0"/>
            <a:t>was the website created?</a:t>
          </a:r>
        </a:p>
      </dgm:t>
    </dgm:pt>
    <dgm:pt modelId="{55886141-A571-0640-AD21-8421F464271D}" type="parTrans" cxnId="{6399E1C9-D6C1-6146-8F2A-487898D39FED}">
      <dgm:prSet/>
      <dgm:spPr/>
      <dgm:t>
        <a:bodyPr/>
        <a:lstStyle/>
        <a:p>
          <a:endParaRPr lang="en-US" noProof="0" dirty="0"/>
        </a:p>
      </dgm:t>
    </dgm:pt>
    <dgm:pt modelId="{233DE465-6F99-C04D-B23F-55751F53934E}" type="sibTrans" cxnId="{6399E1C9-D6C1-6146-8F2A-487898D39FED}">
      <dgm:prSet/>
      <dgm:spPr/>
      <dgm:t>
        <a:bodyPr/>
        <a:lstStyle/>
        <a:p>
          <a:endParaRPr lang="en-US" noProof="0" dirty="0"/>
        </a:p>
      </dgm:t>
    </dgm:pt>
    <dgm:pt modelId="{A208ACAA-5469-6847-9D41-7FBF9DF01CFB}">
      <dgm:prSet/>
      <dgm:spPr/>
      <dgm:t>
        <a:bodyPr/>
        <a:lstStyle/>
        <a:p>
          <a:r>
            <a:rPr lang="en-US" b="1" i="0" noProof="0" dirty="0"/>
            <a:t>WHY</a:t>
          </a:r>
          <a:r>
            <a:rPr lang="en-US" i="0" noProof="0" dirty="0"/>
            <a:t> is this website useful for my purposes?</a:t>
          </a:r>
        </a:p>
      </dgm:t>
    </dgm:pt>
    <dgm:pt modelId="{5514DD4F-CB4F-7844-8546-8F110B8DA833}" type="parTrans" cxnId="{2CB006B9-9335-1741-B472-6EB7278A7921}">
      <dgm:prSet/>
      <dgm:spPr/>
      <dgm:t>
        <a:bodyPr/>
        <a:lstStyle/>
        <a:p>
          <a:endParaRPr lang="en-US" noProof="0" dirty="0"/>
        </a:p>
      </dgm:t>
    </dgm:pt>
    <dgm:pt modelId="{F8B947C9-E6C2-994F-A5DC-FE7BD8D6C8E1}" type="sibTrans" cxnId="{2CB006B9-9335-1741-B472-6EB7278A7921}">
      <dgm:prSet/>
      <dgm:spPr/>
      <dgm:t>
        <a:bodyPr/>
        <a:lstStyle/>
        <a:p>
          <a:endParaRPr lang="en-US" noProof="0" dirty="0"/>
        </a:p>
      </dgm:t>
    </dgm:pt>
    <dgm:pt modelId="{8651B7B7-F47E-0446-A7E2-E36ADCD9998F}">
      <dgm:prSet/>
      <dgm:spPr/>
      <dgm:t>
        <a:bodyPr/>
        <a:lstStyle/>
        <a:p>
          <a:r>
            <a:rPr lang="en-US" b="1" i="0" noProof="0" dirty="0"/>
            <a:t>WHERE</a:t>
          </a:r>
          <a:r>
            <a:rPr lang="en-US" i="0" noProof="0" dirty="0"/>
            <a:t> does the content of the website come from?</a:t>
          </a:r>
        </a:p>
      </dgm:t>
    </dgm:pt>
    <dgm:pt modelId="{CFB28194-BAEA-3E49-B7E8-08A10286659E}" type="parTrans" cxnId="{E2C67631-759A-E249-BB90-1381567D8C43}">
      <dgm:prSet/>
      <dgm:spPr/>
      <dgm:t>
        <a:bodyPr/>
        <a:lstStyle/>
        <a:p>
          <a:endParaRPr lang="en-US" noProof="0" dirty="0"/>
        </a:p>
      </dgm:t>
    </dgm:pt>
    <dgm:pt modelId="{2A37FBA0-E86E-6A49-9D71-0D1667595748}" type="sibTrans" cxnId="{E2C67631-759A-E249-BB90-1381567D8C43}">
      <dgm:prSet/>
      <dgm:spPr/>
      <dgm:t>
        <a:bodyPr/>
        <a:lstStyle/>
        <a:p>
          <a:endParaRPr lang="en-US" noProof="0" dirty="0"/>
        </a:p>
      </dgm:t>
    </dgm:pt>
    <dgm:pt modelId="{2D4B3A69-BF96-D84E-BCA0-2BC0B57802E9}">
      <dgm:prSet/>
      <dgm:spPr/>
      <dgm:t>
        <a:bodyPr/>
        <a:lstStyle/>
        <a:p>
          <a:r>
            <a:rPr lang="en-US" b="1" i="0" noProof="0" dirty="0"/>
            <a:t>Are they experts?</a:t>
          </a:r>
        </a:p>
      </dgm:t>
    </dgm:pt>
    <dgm:pt modelId="{47A9230F-E9CF-1547-AA2A-992AE21300EA}" type="parTrans" cxnId="{98F940D2-B8EE-AD4A-98F6-B2D7C19C158F}">
      <dgm:prSet/>
      <dgm:spPr/>
      <dgm:t>
        <a:bodyPr/>
        <a:lstStyle/>
        <a:p>
          <a:endParaRPr lang="en-US" noProof="0" dirty="0"/>
        </a:p>
      </dgm:t>
    </dgm:pt>
    <dgm:pt modelId="{3D008B52-517A-A244-8B81-CEFC19B3A498}" type="sibTrans" cxnId="{98F940D2-B8EE-AD4A-98F6-B2D7C19C158F}">
      <dgm:prSet/>
      <dgm:spPr/>
      <dgm:t>
        <a:bodyPr/>
        <a:lstStyle/>
        <a:p>
          <a:endParaRPr lang="en-US" noProof="0" dirty="0"/>
        </a:p>
      </dgm:t>
    </dgm:pt>
    <dgm:pt modelId="{1346A45C-B4C2-5444-A89C-0C3A9C27ABD6}">
      <dgm:prSet/>
      <dgm:spPr/>
      <dgm:t>
        <a:bodyPr/>
        <a:lstStyle/>
        <a:p>
          <a:r>
            <a:rPr lang="en-US" b="1" i="0" noProof="0" dirty="0"/>
            <a:t>Is there a link to find out more about them?</a:t>
          </a:r>
        </a:p>
      </dgm:t>
    </dgm:pt>
    <dgm:pt modelId="{11B1834D-8B5E-C646-8579-2B7975CA9665}" type="parTrans" cxnId="{2D1CAF91-BBB4-A343-BF43-0187FA51B10C}">
      <dgm:prSet/>
      <dgm:spPr/>
      <dgm:t>
        <a:bodyPr/>
        <a:lstStyle/>
        <a:p>
          <a:endParaRPr lang="en-US" noProof="0" dirty="0"/>
        </a:p>
      </dgm:t>
    </dgm:pt>
    <dgm:pt modelId="{16607D76-6A01-D743-807A-38FEE490CF49}" type="sibTrans" cxnId="{2D1CAF91-BBB4-A343-BF43-0187FA51B10C}">
      <dgm:prSet/>
      <dgm:spPr/>
      <dgm:t>
        <a:bodyPr/>
        <a:lstStyle/>
        <a:p>
          <a:endParaRPr lang="en-US" noProof="0" dirty="0"/>
        </a:p>
      </dgm:t>
    </dgm:pt>
    <dgm:pt modelId="{4667E76A-44CD-7348-9ABF-16D27E377F68}">
      <dgm:prSet/>
      <dgm:spPr/>
      <dgm:t>
        <a:bodyPr/>
        <a:lstStyle/>
        <a:p>
          <a:r>
            <a:rPr lang="en-US" b="1" i="0" noProof="0" dirty="0"/>
            <a:t>Is there relevant information in it?</a:t>
          </a:r>
        </a:p>
      </dgm:t>
    </dgm:pt>
    <dgm:pt modelId="{5A376DA6-B26E-DD45-8CBE-57AE5B69E689}" type="parTrans" cxnId="{56F04480-68FB-0140-9901-89D808352D17}">
      <dgm:prSet/>
      <dgm:spPr/>
      <dgm:t>
        <a:bodyPr/>
        <a:lstStyle/>
        <a:p>
          <a:endParaRPr lang="en-US" noProof="0" dirty="0"/>
        </a:p>
      </dgm:t>
    </dgm:pt>
    <dgm:pt modelId="{DEA4FDDE-0A4E-4545-A5A2-E6249DA856DB}" type="sibTrans" cxnId="{56F04480-68FB-0140-9901-89D808352D17}">
      <dgm:prSet/>
      <dgm:spPr/>
      <dgm:t>
        <a:bodyPr/>
        <a:lstStyle/>
        <a:p>
          <a:endParaRPr lang="en-US" noProof="0" dirty="0"/>
        </a:p>
      </dgm:t>
    </dgm:pt>
    <dgm:pt modelId="{F295FA8E-DF11-384F-A74E-3040788283A7}">
      <dgm:prSet/>
      <dgm:spPr/>
      <dgm:t>
        <a:bodyPr/>
        <a:lstStyle/>
        <a:p>
          <a:r>
            <a:rPr lang="en-US" b="1" i="0" noProof="0" dirty="0"/>
            <a:t>Is it different from other websites?</a:t>
          </a:r>
        </a:p>
      </dgm:t>
    </dgm:pt>
    <dgm:pt modelId="{695ADBFC-9FB1-D944-8AC4-8F81C291104F}" type="parTrans" cxnId="{0BAF736A-9F65-4C4D-A96A-BDCF64C241FA}">
      <dgm:prSet/>
      <dgm:spPr/>
      <dgm:t>
        <a:bodyPr/>
        <a:lstStyle/>
        <a:p>
          <a:endParaRPr lang="en-US" noProof="0" dirty="0"/>
        </a:p>
      </dgm:t>
    </dgm:pt>
    <dgm:pt modelId="{608A159D-CC30-1D41-A23C-EC8AE54CAE47}" type="sibTrans" cxnId="{0BAF736A-9F65-4C4D-A96A-BDCF64C241FA}">
      <dgm:prSet/>
      <dgm:spPr/>
      <dgm:t>
        <a:bodyPr/>
        <a:lstStyle/>
        <a:p>
          <a:endParaRPr lang="en-US" noProof="0" dirty="0"/>
        </a:p>
      </dgm:t>
    </dgm:pt>
    <dgm:pt modelId="{60E1F287-5A24-BA4C-AD8A-9232B1AFD4F0}">
      <dgm:prSet/>
      <dgm:spPr/>
      <dgm:t>
        <a:bodyPr/>
        <a:lstStyle/>
        <a:p>
          <a:r>
            <a:rPr lang="en-US" b="1" i="0" noProof="0" dirty="0"/>
            <a:t>Are dates included for the last update?</a:t>
          </a:r>
        </a:p>
      </dgm:t>
    </dgm:pt>
    <dgm:pt modelId="{363347D2-D09F-F042-A866-71B66E3941D0}" type="parTrans" cxnId="{B1E2F264-9B73-AC4A-A0B2-6E85184DA56A}">
      <dgm:prSet/>
      <dgm:spPr/>
      <dgm:t>
        <a:bodyPr/>
        <a:lstStyle/>
        <a:p>
          <a:endParaRPr lang="en-US" noProof="0" dirty="0"/>
        </a:p>
      </dgm:t>
    </dgm:pt>
    <dgm:pt modelId="{00C2316C-9CE0-4448-BAC3-A48BF9893DC7}" type="sibTrans" cxnId="{B1E2F264-9B73-AC4A-A0B2-6E85184DA56A}">
      <dgm:prSet/>
      <dgm:spPr/>
      <dgm:t>
        <a:bodyPr/>
        <a:lstStyle/>
        <a:p>
          <a:endParaRPr lang="en-US" noProof="0" dirty="0"/>
        </a:p>
      </dgm:t>
    </dgm:pt>
    <dgm:pt modelId="{2E33B48C-E504-DC41-BE0C-70E425EE1343}">
      <dgm:prSet/>
      <dgm:spPr/>
      <dgm:t>
        <a:bodyPr/>
        <a:lstStyle/>
        <a:p>
          <a:r>
            <a:rPr lang="en-US" b="1" i="0" noProof="0" dirty="0"/>
            <a:t>Are the links current and all functional?</a:t>
          </a:r>
        </a:p>
      </dgm:t>
    </dgm:pt>
    <dgm:pt modelId="{EBBC3DD7-EFE3-7448-B8A6-869672521601}" type="parTrans" cxnId="{AF580497-C8A8-B04F-B7FE-6A7ED5E4730F}">
      <dgm:prSet/>
      <dgm:spPr/>
      <dgm:t>
        <a:bodyPr/>
        <a:lstStyle/>
        <a:p>
          <a:endParaRPr lang="en-US" noProof="0" dirty="0"/>
        </a:p>
      </dgm:t>
    </dgm:pt>
    <dgm:pt modelId="{BB76588D-5087-E84C-8085-C5893353A0EB}" type="sibTrans" cxnId="{AF580497-C8A8-B04F-B7FE-6A7ED5E4730F}">
      <dgm:prSet/>
      <dgm:spPr/>
      <dgm:t>
        <a:bodyPr/>
        <a:lstStyle/>
        <a:p>
          <a:endParaRPr lang="en-US" noProof="0" dirty="0"/>
        </a:p>
      </dgm:t>
    </dgm:pt>
    <dgm:pt modelId="{6524B872-9CA2-FB4C-B8AB-A2D6919E31F7}">
      <dgm:prSet/>
      <dgm:spPr/>
      <dgm:t>
        <a:bodyPr/>
        <a:lstStyle/>
        <a:p>
          <a:r>
            <a:rPr lang="en-US" b="1" i="0" noProof="0" dirty="0"/>
            <a:t>Are sources of factual information or statistics mentioned?</a:t>
          </a:r>
        </a:p>
      </dgm:t>
    </dgm:pt>
    <dgm:pt modelId="{EFFA12C1-A09C-AB4A-BBE4-E3C327A49B68}" type="parTrans" cxnId="{DDC0CD3C-30E4-FF44-968A-BBC2DFB2E7C8}">
      <dgm:prSet/>
      <dgm:spPr/>
      <dgm:t>
        <a:bodyPr/>
        <a:lstStyle/>
        <a:p>
          <a:endParaRPr lang="en-US" noProof="0" dirty="0"/>
        </a:p>
      </dgm:t>
    </dgm:pt>
    <dgm:pt modelId="{E390CBF8-D233-AE41-BD2B-503D32750CBA}" type="sibTrans" cxnId="{DDC0CD3C-30E4-FF44-968A-BBC2DFB2E7C8}">
      <dgm:prSet/>
      <dgm:spPr/>
      <dgm:t>
        <a:bodyPr/>
        <a:lstStyle/>
        <a:p>
          <a:endParaRPr lang="en-US" noProof="0" dirty="0"/>
        </a:p>
      </dgm:t>
    </dgm:pt>
    <dgm:pt modelId="{1A3CB551-ABE3-B141-9568-4BBADD3E65EB}">
      <dgm:prSet/>
      <dgm:spPr/>
      <dgm:t>
        <a:bodyPr/>
        <a:lstStyle/>
        <a:p>
          <a:r>
            <a:rPr lang="en-US" b="1" i="0" noProof="0" dirty="0"/>
            <a:t>Is there a bibliography included?</a:t>
          </a:r>
        </a:p>
      </dgm:t>
    </dgm:pt>
    <dgm:pt modelId="{13D6DF75-41E3-2447-A14A-A656635B0192}" type="parTrans" cxnId="{A681F254-C7B5-9F43-9B86-27E11E161EFD}">
      <dgm:prSet/>
      <dgm:spPr/>
      <dgm:t>
        <a:bodyPr/>
        <a:lstStyle/>
        <a:p>
          <a:endParaRPr lang="en-US" noProof="0" dirty="0"/>
        </a:p>
      </dgm:t>
    </dgm:pt>
    <dgm:pt modelId="{9718CC80-50C3-3742-A81A-C5D00BEC5DE7}" type="sibTrans" cxnId="{A681F254-C7B5-9F43-9B86-27E11E161EFD}">
      <dgm:prSet/>
      <dgm:spPr/>
      <dgm:t>
        <a:bodyPr/>
        <a:lstStyle/>
        <a:p>
          <a:endParaRPr lang="en-US" noProof="0" dirty="0"/>
        </a:p>
      </dgm:t>
    </dgm:pt>
    <dgm:pt modelId="{FC3DFA15-374F-7243-9CA1-2CEEB4058EF5}">
      <dgm:prSet/>
      <dgm:spPr/>
      <dgm:t>
        <a:bodyPr/>
        <a:lstStyle/>
        <a:p>
          <a:r>
            <a:rPr lang="en-US" b="1" i="0" noProof="0" dirty="0"/>
            <a:t>Why should I use it?</a:t>
          </a:r>
        </a:p>
      </dgm:t>
    </dgm:pt>
    <dgm:pt modelId="{2B764AB0-C6EB-274E-8627-816325DFC0DB}" type="parTrans" cxnId="{5C94075D-16A2-3F49-872A-C0B92CA96150}">
      <dgm:prSet/>
      <dgm:spPr/>
      <dgm:t>
        <a:bodyPr/>
        <a:lstStyle/>
        <a:p>
          <a:endParaRPr lang="en-US" noProof="0" dirty="0"/>
        </a:p>
      </dgm:t>
    </dgm:pt>
    <dgm:pt modelId="{CCC9FFB6-0D48-D54A-A5BF-8BDC5B80B9C4}" type="sibTrans" cxnId="{5C94075D-16A2-3F49-872A-C0B92CA96150}">
      <dgm:prSet/>
      <dgm:spPr/>
      <dgm:t>
        <a:bodyPr/>
        <a:lstStyle/>
        <a:p>
          <a:endParaRPr lang="en-US" noProof="0" dirty="0"/>
        </a:p>
      </dgm:t>
    </dgm:pt>
    <dgm:pt modelId="{B2D5D0D8-8210-0143-B5AE-1BB0D68CB5B3}">
      <dgm:prSet/>
      <dgm:spPr/>
      <dgm:t>
        <a:bodyPr/>
        <a:lstStyle/>
        <a:p>
          <a:r>
            <a:rPr lang="en-US" b="1" i="0" noProof="0" dirty="0"/>
            <a:t>Is it better than any other?</a:t>
          </a:r>
        </a:p>
      </dgm:t>
    </dgm:pt>
    <dgm:pt modelId="{DED99E63-1BED-374C-9120-FE52DA1E551E}" type="parTrans" cxnId="{9E307A97-5C47-3C4D-A14F-E1CFA7788489}">
      <dgm:prSet/>
      <dgm:spPr/>
      <dgm:t>
        <a:bodyPr/>
        <a:lstStyle/>
        <a:p>
          <a:endParaRPr lang="en-US" noProof="0" dirty="0"/>
        </a:p>
      </dgm:t>
    </dgm:pt>
    <dgm:pt modelId="{E4F4F03D-F64E-5443-8F04-7071B0833376}" type="sibTrans" cxnId="{9E307A97-5C47-3C4D-A14F-E1CFA7788489}">
      <dgm:prSet/>
      <dgm:spPr/>
      <dgm:t>
        <a:bodyPr/>
        <a:lstStyle/>
        <a:p>
          <a:endParaRPr lang="en-US" noProof="0" dirty="0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3EDAF8DC-8AB5-7249-94D8-47A38AAB923B}" type="pres">
      <dgm:prSet presAssocID="{AEDA1DC8-7E5B-164B-A2AB-A2033355013A}" presName="descendantText" presStyleLbl="alignAccFollowNode1" presStyleIdx="0" presStyleCnt="5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8B22A342-B738-AC46-8FF7-2C63942AD017}" type="pres">
      <dgm:prSet presAssocID="{8842BD64-FA85-E940-87E9-91CDDCBF01B5}" presName="descendantText" presStyleLbl="alignAccFollowNode1" presStyleIdx="1" presStyleCnt="5">
        <dgm:presLayoutVars>
          <dgm:bulletEnabled val="1"/>
        </dgm:presLayoutVars>
      </dgm:prSet>
      <dgm:spPr/>
    </dgm:pt>
    <dgm:pt modelId="{CC27F79C-4F0A-934A-BF88-77B127913787}" type="pres">
      <dgm:prSet presAssocID="{FE98B8E5-892D-A149-A097-7B7BF3F7EAA6}" presName="sp" presStyleCnt="0"/>
      <dgm:spPr/>
    </dgm:pt>
    <dgm:pt modelId="{88F47577-72E1-CA44-8E80-69C0260EEC7A}" type="pres">
      <dgm:prSet presAssocID="{CAA6F751-9CAE-0B43-A924-0BD47CB95A84}" presName="linNode" presStyleCnt="0"/>
      <dgm:spPr/>
    </dgm:pt>
    <dgm:pt modelId="{046985A1-112D-F248-BB4D-C1B46EAC541B}" type="pres">
      <dgm:prSet presAssocID="{CAA6F751-9CAE-0B43-A924-0BD47CB95A84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19215DD1-876D-C344-A660-1646C755D479}" type="pres">
      <dgm:prSet presAssocID="{CAA6F751-9CAE-0B43-A924-0BD47CB95A84}" presName="descendantText" presStyleLbl="alignAccFollowNode1" presStyleIdx="2" presStyleCnt="5">
        <dgm:presLayoutVars>
          <dgm:bulletEnabled val="1"/>
        </dgm:presLayoutVars>
      </dgm:prSet>
      <dgm:spPr/>
    </dgm:pt>
    <dgm:pt modelId="{D454CABD-C187-4F47-861A-AF5C71AF9F1C}" type="pres">
      <dgm:prSet presAssocID="{233DE465-6F99-C04D-B23F-55751F53934E}" presName="sp" presStyleCnt="0"/>
      <dgm:spPr/>
    </dgm:pt>
    <dgm:pt modelId="{D6D903FA-3A0C-6845-AEAF-537DB1C49529}" type="pres">
      <dgm:prSet presAssocID="{8651B7B7-F47E-0446-A7E2-E36ADCD9998F}" presName="linNode" presStyleCnt="0"/>
      <dgm:spPr/>
    </dgm:pt>
    <dgm:pt modelId="{54188DAC-E701-8E40-9BE9-294A6CD8ABA2}" type="pres">
      <dgm:prSet presAssocID="{8651B7B7-F47E-0446-A7E2-E36ADCD9998F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21EC8243-0F99-C34A-B2B6-176B9CF3D345}" type="pres">
      <dgm:prSet presAssocID="{8651B7B7-F47E-0446-A7E2-E36ADCD9998F}" presName="descendantText" presStyleLbl="alignAccFollowNode1" presStyleIdx="3" presStyleCnt="5">
        <dgm:presLayoutVars>
          <dgm:bulletEnabled val="1"/>
        </dgm:presLayoutVars>
      </dgm:prSet>
      <dgm:spPr/>
    </dgm:pt>
    <dgm:pt modelId="{DBD18EF7-C2F5-0647-85CA-1EF492B53A7A}" type="pres">
      <dgm:prSet presAssocID="{2A37FBA0-E86E-6A49-9D71-0D1667595748}" presName="sp" presStyleCnt="0"/>
      <dgm:spPr/>
    </dgm:pt>
    <dgm:pt modelId="{C8F991A9-7ED3-9649-A5E1-EF3701DD8287}" type="pres">
      <dgm:prSet presAssocID="{A208ACAA-5469-6847-9D41-7FBF9DF01CFB}" presName="linNode" presStyleCnt="0"/>
      <dgm:spPr/>
    </dgm:pt>
    <dgm:pt modelId="{59A3B4AF-F72C-3C4A-A7F6-9852F0035474}" type="pres">
      <dgm:prSet presAssocID="{A208ACAA-5469-6847-9D41-7FBF9DF01CFB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E6C4692D-DEBA-5C45-9626-D9C4F6498744}" type="pres">
      <dgm:prSet presAssocID="{A208ACAA-5469-6847-9D41-7FBF9DF01CFB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78DEB201-D55A-3040-922F-A36367D33CAB}" type="presOf" srcId="{2E33B48C-E504-DC41-BE0C-70E425EE1343}" destId="{19215DD1-876D-C344-A660-1646C755D479}" srcOrd="0" destOrd="1" presId="urn:microsoft.com/office/officeart/2005/8/layout/vList5"/>
    <dgm:cxn modelId="{F5D0920A-B348-154D-8A08-74DA7BCCEACB}" type="presOf" srcId="{A208ACAA-5469-6847-9D41-7FBF9DF01CFB}" destId="{59A3B4AF-F72C-3C4A-A7F6-9852F0035474}" srcOrd="0" destOrd="0" presId="urn:microsoft.com/office/officeart/2005/8/layout/vList5"/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8B4A7C24-6294-5D48-AE3A-772CA792C5F4}" type="presOf" srcId="{1A3CB551-ABE3-B141-9568-4BBADD3E65EB}" destId="{21EC8243-0F99-C34A-B2B6-176B9CF3D345}" srcOrd="0" destOrd="1" presId="urn:microsoft.com/office/officeart/2005/8/layout/vList5"/>
    <dgm:cxn modelId="{668A222A-EDAF-C443-8F40-E687CF5A13EE}" type="presOf" srcId="{60E1F287-5A24-BA4C-AD8A-9232B1AFD4F0}" destId="{19215DD1-876D-C344-A660-1646C755D479}" srcOrd="0" destOrd="0" presId="urn:microsoft.com/office/officeart/2005/8/layout/vList5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E2C67631-759A-E249-BB90-1381567D8C43}" srcId="{DC73AB19-F39D-1F44-BAF2-6DEBDCB3E114}" destId="{8651B7B7-F47E-0446-A7E2-E36ADCD9998F}" srcOrd="3" destOrd="0" parTransId="{CFB28194-BAEA-3E49-B7E8-08A10286659E}" sibTransId="{2A37FBA0-E86E-6A49-9D71-0D1667595748}"/>
    <dgm:cxn modelId="{DDC0CD3C-30E4-FF44-968A-BBC2DFB2E7C8}" srcId="{8651B7B7-F47E-0446-A7E2-E36ADCD9998F}" destId="{6524B872-9CA2-FB4C-B8AB-A2D6919E31F7}" srcOrd="0" destOrd="0" parTransId="{EFFA12C1-A09C-AB4A-BBE4-E3C327A49B68}" sibTransId="{E390CBF8-D233-AE41-BD2B-503D32750CBA}"/>
    <dgm:cxn modelId="{A681F254-C7B5-9F43-9B86-27E11E161EFD}" srcId="{8651B7B7-F47E-0446-A7E2-E36ADCD9998F}" destId="{1A3CB551-ABE3-B141-9568-4BBADD3E65EB}" srcOrd="1" destOrd="0" parTransId="{13D6DF75-41E3-2447-A14A-A656635B0192}" sibTransId="{9718CC80-50C3-3742-A81A-C5D00BEC5DE7}"/>
    <dgm:cxn modelId="{5C94075D-16A2-3F49-872A-C0B92CA96150}" srcId="{A208ACAA-5469-6847-9D41-7FBF9DF01CFB}" destId="{FC3DFA15-374F-7243-9CA1-2CEEB4058EF5}" srcOrd="0" destOrd="0" parTransId="{2B764AB0-C6EB-274E-8627-816325DFC0DB}" sibTransId="{CCC9FFB6-0D48-D54A-A5BF-8BDC5B80B9C4}"/>
    <dgm:cxn modelId="{DE336762-405E-184F-AF57-FAD71EA4EB79}" type="presOf" srcId="{2D4B3A69-BF96-D84E-BCA0-2BC0B57802E9}" destId="{3EDAF8DC-8AB5-7249-94D8-47A38AAB923B}" srcOrd="0" destOrd="0" presId="urn:microsoft.com/office/officeart/2005/8/layout/vList5"/>
    <dgm:cxn modelId="{B1E2F264-9B73-AC4A-A0B2-6E85184DA56A}" srcId="{CAA6F751-9CAE-0B43-A924-0BD47CB95A84}" destId="{60E1F287-5A24-BA4C-AD8A-9232B1AFD4F0}" srcOrd="0" destOrd="0" parTransId="{363347D2-D09F-F042-A866-71B66E3941D0}" sibTransId="{00C2316C-9CE0-4448-BAC3-A48BF9893DC7}"/>
    <dgm:cxn modelId="{0BAF736A-9F65-4C4D-A96A-BDCF64C241FA}" srcId="{8842BD64-FA85-E940-87E9-91CDDCBF01B5}" destId="{F295FA8E-DF11-384F-A74E-3040788283A7}" srcOrd="1" destOrd="0" parTransId="{695ADBFC-9FB1-D944-8AC4-8F81C291104F}" sibTransId="{608A159D-CC30-1D41-A23C-EC8AE54CAE47}"/>
    <dgm:cxn modelId="{2DC59477-EE18-1245-957D-0A5AC3EDAB6E}" type="presOf" srcId="{6524B872-9CA2-FB4C-B8AB-A2D6919E31F7}" destId="{21EC8243-0F99-C34A-B2B6-176B9CF3D345}" srcOrd="0" destOrd="0" presId="urn:microsoft.com/office/officeart/2005/8/layout/vList5"/>
    <dgm:cxn modelId="{50FF7379-560F-8845-93F9-1DEEEEDF2019}" type="presOf" srcId="{F295FA8E-DF11-384F-A74E-3040788283A7}" destId="{8B22A342-B738-AC46-8FF7-2C63942AD017}" srcOrd="0" destOrd="1" presId="urn:microsoft.com/office/officeart/2005/8/layout/vList5"/>
    <dgm:cxn modelId="{56F04480-68FB-0140-9901-89D808352D17}" srcId="{8842BD64-FA85-E940-87E9-91CDDCBF01B5}" destId="{4667E76A-44CD-7348-9ABF-16D27E377F68}" srcOrd="0" destOrd="0" parTransId="{5A376DA6-B26E-DD45-8CBE-57AE5B69E689}" sibTransId="{DEA4FDDE-0A4E-4545-A5A2-E6249DA856DB}"/>
    <dgm:cxn modelId="{0AC2E287-1795-C04F-8023-E515DEEB6965}" type="presOf" srcId="{4667E76A-44CD-7348-9ABF-16D27E377F68}" destId="{8B22A342-B738-AC46-8FF7-2C63942AD017}" srcOrd="0" destOrd="0" presId="urn:microsoft.com/office/officeart/2005/8/layout/vList5"/>
    <dgm:cxn modelId="{7412CF8A-DB08-0249-A78C-B017D02354E9}" type="presOf" srcId="{1346A45C-B4C2-5444-A89C-0C3A9C27ABD6}" destId="{3EDAF8DC-8AB5-7249-94D8-47A38AAB923B}" srcOrd="0" destOrd="1" presId="urn:microsoft.com/office/officeart/2005/8/layout/vList5"/>
    <dgm:cxn modelId="{2D1CAF91-BBB4-A343-BF43-0187FA51B10C}" srcId="{AEDA1DC8-7E5B-164B-A2AB-A2033355013A}" destId="{1346A45C-B4C2-5444-A89C-0C3A9C27ABD6}" srcOrd="1" destOrd="0" parTransId="{11B1834D-8B5E-C646-8579-2B7975CA9665}" sibTransId="{16607D76-6A01-D743-807A-38FEE490CF49}"/>
    <dgm:cxn modelId="{AF580497-C8A8-B04F-B7FE-6A7ED5E4730F}" srcId="{CAA6F751-9CAE-0B43-A924-0BD47CB95A84}" destId="{2E33B48C-E504-DC41-BE0C-70E425EE1343}" srcOrd="1" destOrd="0" parTransId="{EBBC3DD7-EFE3-7448-B8A6-869672521601}" sibTransId="{BB76588D-5087-E84C-8085-C5893353A0EB}"/>
    <dgm:cxn modelId="{9E307A97-5C47-3C4D-A14F-E1CFA7788489}" srcId="{A208ACAA-5469-6847-9D41-7FBF9DF01CFB}" destId="{B2D5D0D8-8210-0143-B5AE-1BB0D68CB5B3}" srcOrd="1" destOrd="0" parTransId="{DED99E63-1BED-374C-9120-FE52DA1E551E}" sibTransId="{E4F4F03D-F64E-5443-8F04-7071B0833376}"/>
    <dgm:cxn modelId="{6BFB85B1-5FEB-5446-97CD-DC52E2581802}" type="presOf" srcId="{B2D5D0D8-8210-0143-B5AE-1BB0D68CB5B3}" destId="{E6C4692D-DEBA-5C45-9626-D9C4F6498744}" srcOrd="0" destOrd="1" presId="urn:microsoft.com/office/officeart/2005/8/layout/vList5"/>
    <dgm:cxn modelId="{2CB006B9-9335-1741-B472-6EB7278A7921}" srcId="{DC73AB19-F39D-1F44-BAF2-6DEBDCB3E114}" destId="{A208ACAA-5469-6847-9D41-7FBF9DF01CFB}" srcOrd="4" destOrd="0" parTransId="{5514DD4F-CB4F-7844-8546-8F110B8DA833}" sibTransId="{F8B947C9-E6C2-994F-A5DC-FE7BD8D6C8E1}"/>
    <dgm:cxn modelId="{55D07CB9-E2C6-1649-A6BC-21DD03C69C21}" type="presOf" srcId="{FC3DFA15-374F-7243-9CA1-2CEEB4058EF5}" destId="{E6C4692D-DEBA-5C45-9626-D9C4F6498744}" srcOrd="0" destOrd="0" presId="urn:microsoft.com/office/officeart/2005/8/layout/vList5"/>
    <dgm:cxn modelId="{C0D903BE-7DD9-D044-8656-E897DF3C9480}" type="presOf" srcId="{8651B7B7-F47E-0446-A7E2-E36ADCD9998F}" destId="{54188DAC-E701-8E40-9BE9-294A6CD8ABA2}" srcOrd="0" destOrd="0" presId="urn:microsoft.com/office/officeart/2005/8/layout/vList5"/>
    <dgm:cxn modelId="{6399E1C9-D6C1-6146-8F2A-487898D39FED}" srcId="{DC73AB19-F39D-1F44-BAF2-6DEBDCB3E114}" destId="{CAA6F751-9CAE-0B43-A924-0BD47CB95A84}" srcOrd="2" destOrd="0" parTransId="{55886141-A571-0640-AD21-8421F464271D}" sibTransId="{233DE465-6F99-C04D-B23F-55751F53934E}"/>
    <dgm:cxn modelId="{BBB2E1CE-F26D-9144-9A24-9B3A846426B5}" type="presOf" srcId="{CAA6F751-9CAE-0B43-A924-0BD47CB95A84}" destId="{046985A1-112D-F248-BB4D-C1B46EAC541B}" srcOrd="0" destOrd="0" presId="urn:microsoft.com/office/officeart/2005/8/layout/vList5"/>
    <dgm:cxn modelId="{98F940D2-B8EE-AD4A-98F6-B2D7C19C158F}" srcId="{AEDA1DC8-7E5B-164B-A2AB-A2033355013A}" destId="{2D4B3A69-BF96-D84E-BCA0-2BC0B57802E9}" srcOrd="0" destOrd="0" parTransId="{47A9230F-E9CF-1547-AA2A-992AE21300EA}" sibTransId="{3D008B52-517A-A244-8B81-CEFC19B3A498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B369835D-6395-C649-AA66-713A7665E920}" type="presParOf" srcId="{B3CD0606-8117-774B-9A05-6BDC92B7CE7A}" destId="{3EDAF8DC-8AB5-7249-94D8-47A38AAB923B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F7D57D89-5BF5-A14E-8D7D-0CB4DC9762F5}" type="presParOf" srcId="{2181B56C-E861-0A4C-9A11-3F451AA65BCA}" destId="{8B22A342-B738-AC46-8FF7-2C63942AD017}" srcOrd="1" destOrd="0" presId="urn:microsoft.com/office/officeart/2005/8/layout/vList5"/>
    <dgm:cxn modelId="{24382B96-1D01-6249-A7CB-D164AC376040}" type="presParOf" srcId="{426758A8-6C45-F84E-A023-F42C3CC8ABFC}" destId="{CC27F79C-4F0A-934A-BF88-77B127913787}" srcOrd="3" destOrd="0" presId="urn:microsoft.com/office/officeart/2005/8/layout/vList5"/>
    <dgm:cxn modelId="{54468F9A-D300-9F4A-91BA-04E0CA666B46}" type="presParOf" srcId="{426758A8-6C45-F84E-A023-F42C3CC8ABFC}" destId="{88F47577-72E1-CA44-8E80-69C0260EEC7A}" srcOrd="4" destOrd="0" presId="urn:microsoft.com/office/officeart/2005/8/layout/vList5"/>
    <dgm:cxn modelId="{C14EA6C9-23CE-854B-B3E1-8E26A9FFF197}" type="presParOf" srcId="{88F47577-72E1-CA44-8E80-69C0260EEC7A}" destId="{046985A1-112D-F248-BB4D-C1B46EAC541B}" srcOrd="0" destOrd="0" presId="urn:microsoft.com/office/officeart/2005/8/layout/vList5"/>
    <dgm:cxn modelId="{AD767BBF-631E-304D-874E-BEA993D30265}" type="presParOf" srcId="{88F47577-72E1-CA44-8E80-69C0260EEC7A}" destId="{19215DD1-876D-C344-A660-1646C755D479}" srcOrd="1" destOrd="0" presId="urn:microsoft.com/office/officeart/2005/8/layout/vList5"/>
    <dgm:cxn modelId="{DB375038-BE96-9447-A7D7-24D681A50546}" type="presParOf" srcId="{426758A8-6C45-F84E-A023-F42C3CC8ABFC}" destId="{D454CABD-C187-4F47-861A-AF5C71AF9F1C}" srcOrd="5" destOrd="0" presId="urn:microsoft.com/office/officeart/2005/8/layout/vList5"/>
    <dgm:cxn modelId="{7CB56DE0-0E49-7946-9A78-9070FBA6DCFB}" type="presParOf" srcId="{426758A8-6C45-F84E-A023-F42C3CC8ABFC}" destId="{D6D903FA-3A0C-6845-AEAF-537DB1C49529}" srcOrd="6" destOrd="0" presId="urn:microsoft.com/office/officeart/2005/8/layout/vList5"/>
    <dgm:cxn modelId="{452F8009-6C9A-5E46-B296-BAAF514CB869}" type="presParOf" srcId="{D6D903FA-3A0C-6845-AEAF-537DB1C49529}" destId="{54188DAC-E701-8E40-9BE9-294A6CD8ABA2}" srcOrd="0" destOrd="0" presId="urn:microsoft.com/office/officeart/2005/8/layout/vList5"/>
    <dgm:cxn modelId="{33B64DA8-BDC2-0E40-8F17-4E4B7E53D350}" type="presParOf" srcId="{D6D903FA-3A0C-6845-AEAF-537DB1C49529}" destId="{21EC8243-0F99-C34A-B2B6-176B9CF3D345}" srcOrd="1" destOrd="0" presId="urn:microsoft.com/office/officeart/2005/8/layout/vList5"/>
    <dgm:cxn modelId="{7B48BDC4-F6E2-C349-B25D-DC11514D8CCB}" type="presParOf" srcId="{426758A8-6C45-F84E-A023-F42C3CC8ABFC}" destId="{DBD18EF7-C2F5-0647-85CA-1EF492B53A7A}" srcOrd="7" destOrd="0" presId="urn:microsoft.com/office/officeart/2005/8/layout/vList5"/>
    <dgm:cxn modelId="{60DA4B42-E799-D64A-92A4-9F9E6DDE83CC}" type="presParOf" srcId="{426758A8-6C45-F84E-A023-F42C3CC8ABFC}" destId="{C8F991A9-7ED3-9649-A5E1-EF3701DD8287}" srcOrd="8" destOrd="0" presId="urn:microsoft.com/office/officeart/2005/8/layout/vList5"/>
    <dgm:cxn modelId="{92A1A201-0806-EE47-AA83-5F45E2822FAA}" type="presParOf" srcId="{C8F991A9-7ED3-9649-A5E1-EF3701DD8287}" destId="{59A3B4AF-F72C-3C4A-A7F6-9852F0035474}" srcOrd="0" destOrd="0" presId="urn:microsoft.com/office/officeart/2005/8/layout/vList5"/>
    <dgm:cxn modelId="{3699940B-C5F8-9047-9DD6-8C87489B2275}" type="presParOf" srcId="{C8F991A9-7ED3-9649-A5E1-EF3701DD8287}" destId="{E6C4692D-DEBA-5C45-9626-D9C4F64987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lProcess3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pt-BR" dirty="0"/>
            <a:t>.edu</a:t>
          </a:r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5FF91609-E233-3741-AFDD-5342AEA773AC}">
      <dgm:prSet/>
      <dgm:spPr/>
      <dgm:t>
        <a:bodyPr/>
        <a:lstStyle/>
        <a:p>
          <a:r>
            <a:rPr lang="pt-BR" dirty="0"/>
            <a:t>.org</a:t>
          </a:r>
        </a:p>
      </dgm:t>
    </dgm:pt>
    <dgm:pt modelId="{345000EB-4069-3545-A320-B1041E1D9C08}" type="parTrans" cxnId="{24B1F37C-2C6C-A84E-82C3-B9CEBCB9E031}">
      <dgm:prSet/>
      <dgm:spPr/>
      <dgm:t>
        <a:bodyPr/>
        <a:lstStyle/>
        <a:p>
          <a:endParaRPr lang="pt-BR"/>
        </a:p>
      </dgm:t>
    </dgm:pt>
    <dgm:pt modelId="{87290C8C-6FA9-F543-A078-8F87ABF4B375}" type="sibTrans" cxnId="{24B1F37C-2C6C-A84E-82C3-B9CEBCB9E031}">
      <dgm:prSet/>
      <dgm:spPr/>
      <dgm:t>
        <a:bodyPr/>
        <a:lstStyle/>
        <a:p>
          <a:endParaRPr lang="pt-BR"/>
        </a:p>
      </dgm:t>
    </dgm:pt>
    <dgm:pt modelId="{C0973E98-5D04-F74B-92FF-433F5DB14521}">
      <dgm:prSet/>
      <dgm:spPr/>
      <dgm:t>
        <a:bodyPr/>
        <a:lstStyle/>
        <a:p>
          <a:r>
            <a:rPr lang="pt-BR" dirty="0"/>
            <a:t>.gov</a:t>
          </a:r>
        </a:p>
      </dgm:t>
    </dgm:pt>
    <dgm:pt modelId="{D4F79725-F4FA-3649-9B1A-E3D7E2C872A9}" type="parTrans" cxnId="{736E8F88-FEFA-D540-94AD-9835413D8ACF}">
      <dgm:prSet/>
      <dgm:spPr/>
      <dgm:t>
        <a:bodyPr/>
        <a:lstStyle/>
        <a:p>
          <a:endParaRPr lang="pt-BR"/>
        </a:p>
      </dgm:t>
    </dgm:pt>
    <dgm:pt modelId="{F7FA30B4-7C3C-D048-9279-5BE5E06A1FBA}" type="sibTrans" cxnId="{736E8F88-FEFA-D540-94AD-9835413D8ACF}">
      <dgm:prSet/>
      <dgm:spPr/>
      <dgm:t>
        <a:bodyPr/>
        <a:lstStyle/>
        <a:p>
          <a:endParaRPr lang="pt-BR"/>
        </a:p>
      </dgm:t>
    </dgm:pt>
    <dgm:pt modelId="{E4E798EE-B921-344F-BC44-760449E59B62}">
      <dgm:prSet/>
      <dgm:spPr/>
      <dgm:t>
        <a:bodyPr/>
        <a:lstStyle/>
        <a:p>
          <a:r>
            <a:rPr lang="pt-BR" b="1" dirty="0"/>
            <a:t>an educational website</a:t>
          </a:r>
        </a:p>
      </dgm:t>
    </dgm:pt>
    <dgm:pt modelId="{57FBBF99-DA7D-E541-B844-71BBBFC6AEA3}" type="parTrans" cxnId="{4B978B0E-4396-8C47-9053-4A48878743A7}">
      <dgm:prSet/>
      <dgm:spPr/>
      <dgm:t>
        <a:bodyPr/>
        <a:lstStyle/>
        <a:p>
          <a:endParaRPr lang="pt-BR"/>
        </a:p>
      </dgm:t>
    </dgm:pt>
    <dgm:pt modelId="{D2551249-3F31-5C44-B8D1-1D2C29572BC5}" type="sibTrans" cxnId="{4B978B0E-4396-8C47-9053-4A48878743A7}">
      <dgm:prSet/>
      <dgm:spPr/>
      <dgm:t>
        <a:bodyPr/>
        <a:lstStyle/>
        <a:p>
          <a:endParaRPr lang="pt-BR"/>
        </a:p>
      </dgm:t>
    </dgm:pt>
    <dgm:pt modelId="{36517516-2E3C-9C4C-A3E9-56F3786A1C00}">
      <dgm:prSet/>
      <dgm:spPr/>
      <dgm:t>
        <a:bodyPr/>
        <a:lstStyle/>
        <a:p>
          <a:r>
            <a:rPr lang="pt-BR" b="1" dirty="0"/>
            <a:t>a nonprofit website</a:t>
          </a:r>
        </a:p>
      </dgm:t>
    </dgm:pt>
    <dgm:pt modelId="{BA37C91B-44F6-0C44-B0CA-9FAA9F8A3D4D}" type="parTrans" cxnId="{F76228CA-A6EF-0540-A948-105DBBDC8F7A}">
      <dgm:prSet/>
      <dgm:spPr/>
      <dgm:t>
        <a:bodyPr/>
        <a:lstStyle/>
        <a:p>
          <a:endParaRPr lang="pt-BR"/>
        </a:p>
      </dgm:t>
    </dgm:pt>
    <dgm:pt modelId="{F217830E-6053-0A4B-AABB-D2E387DD8C57}" type="sibTrans" cxnId="{F76228CA-A6EF-0540-A948-105DBBDC8F7A}">
      <dgm:prSet/>
      <dgm:spPr/>
      <dgm:t>
        <a:bodyPr/>
        <a:lstStyle/>
        <a:p>
          <a:endParaRPr lang="pt-BR"/>
        </a:p>
      </dgm:t>
    </dgm:pt>
    <dgm:pt modelId="{99D31779-06BB-914E-8046-C1DF7208C262}">
      <dgm:prSet/>
      <dgm:spPr/>
      <dgm:t>
        <a:bodyPr/>
        <a:lstStyle/>
        <a:p>
          <a:r>
            <a:rPr lang="pt-BR" b="1" dirty="0"/>
            <a:t>a federal government website</a:t>
          </a:r>
        </a:p>
      </dgm:t>
    </dgm:pt>
    <dgm:pt modelId="{94A3724B-E339-8C4E-8DB5-F76B5448BC26}" type="parTrans" cxnId="{C8D32032-8DBC-0A44-91B2-76A2D7F57586}">
      <dgm:prSet/>
      <dgm:spPr/>
      <dgm:t>
        <a:bodyPr/>
        <a:lstStyle/>
        <a:p>
          <a:endParaRPr lang="pt-BR"/>
        </a:p>
      </dgm:t>
    </dgm:pt>
    <dgm:pt modelId="{52BAB3F9-6A52-5840-ACF8-6A3714639AE3}" type="sibTrans" cxnId="{C8D32032-8DBC-0A44-91B2-76A2D7F57586}">
      <dgm:prSet/>
      <dgm:spPr/>
      <dgm:t>
        <a:bodyPr/>
        <a:lstStyle/>
        <a:p>
          <a:endParaRPr lang="pt-BR"/>
        </a:p>
      </dgm:t>
    </dgm:pt>
    <dgm:pt modelId="{22E1EE1C-B401-6741-9D0D-3EFEA44089D3}">
      <dgm:prSet/>
      <dgm:spPr/>
      <dgm:t>
        <a:bodyPr/>
        <a:lstStyle/>
        <a:p>
          <a:r>
            <a:rPr lang="pt-BR" dirty="0"/>
            <a:t>.com</a:t>
          </a:r>
        </a:p>
      </dgm:t>
    </dgm:pt>
    <dgm:pt modelId="{0747358E-B168-2A48-BAE4-4969B0C8D785}" type="parTrans" cxnId="{5204E64F-E7B0-AB43-B86D-F34F70C4542B}">
      <dgm:prSet/>
      <dgm:spPr/>
      <dgm:t>
        <a:bodyPr/>
        <a:lstStyle/>
        <a:p>
          <a:endParaRPr lang="pt-BR"/>
        </a:p>
      </dgm:t>
    </dgm:pt>
    <dgm:pt modelId="{3AE18E29-E642-2A4A-B034-D50FE5F9A823}" type="sibTrans" cxnId="{5204E64F-E7B0-AB43-B86D-F34F70C4542B}">
      <dgm:prSet/>
      <dgm:spPr/>
      <dgm:t>
        <a:bodyPr/>
        <a:lstStyle/>
        <a:p>
          <a:endParaRPr lang="pt-BR"/>
        </a:p>
      </dgm:t>
    </dgm:pt>
    <dgm:pt modelId="{9BE95146-F2D9-E049-84A2-21B68A7CD04F}">
      <dgm:prSet/>
      <dgm:spPr/>
      <dgm:t>
        <a:bodyPr/>
        <a:lstStyle/>
        <a:p>
          <a:r>
            <a:rPr lang="pt-BR" b="1" dirty="0"/>
            <a:t>a commercial website</a:t>
          </a:r>
        </a:p>
      </dgm:t>
    </dgm:pt>
    <dgm:pt modelId="{0625A968-B1DE-D946-82C8-C38BD58D788A}" type="parTrans" cxnId="{6956B5BE-570C-0F40-AC6D-D6745E690EBA}">
      <dgm:prSet/>
      <dgm:spPr/>
      <dgm:t>
        <a:bodyPr/>
        <a:lstStyle/>
        <a:p>
          <a:endParaRPr lang="pt-BR"/>
        </a:p>
      </dgm:t>
    </dgm:pt>
    <dgm:pt modelId="{73865AC3-4D75-6746-AC7B-A1BCD65A7BA6}" type="sibTrans" cxnId="{6956B5BE-570C-0F40-AC6D-D6745E690EBA}">
      <dgm:prSet/>
      <dgm:spPr/>
      <dgm:t>
        <a:bodyPr/>
        <a:lstStyle/>
        <a:p>
          <a:endParaRPr lang="pt-BR"/>
        </a:p>
      </dgm:t>
    </dgm:pt>
    <dgm:pt modelId="{A31E823A-7FDE-7040-A067-9325521EDA63}" type="pres">
      <dgm:prSet presAssocID="{DC73AB19-F39D-1F44-BAF2-6DEBDCB3E11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BDB4204-3011-D944-BE20-4104AE04384F}" type="pres">
      <dgm:prSet presAssocID="{AEDA1DC8-7E5B-164B-A2AB-A2033355013A}" presName="horFlow" presStyleCnt="0"/>
      <dgm:spPr/>
    </dgm:pt>
    <dgm:pt modelId="{EEF2E4CB-0ED4-C145-AAE9-59C175A714D5}" type="pres">
      <dgm:prSet presAssocID="{AEDA1DC8-7E5B-164B-A2AB-A2033355013A}" presName="bigChev" presStyleLbl="node1" presStyleIdx="0" presStyleCnt="4" custScaleX="79219"/>
      <dgm:spPr/>
    </dgm:pt>
    <dgm:pt modelId="{D1A17E09-D785-D84A-8611-17A9CBCCED35}" type="pres">
      <dgm:prSet presAssocID="{57FBBF99-DA7D-E541-B844-71BBBFC6AEA3}" presName="parTrans" presStyleCnt="0"/>
      <dgm:spPr/>
    </dgm:pt>
    <dgm:pt modelId="{114F3F84-7821-6E44-85D9-BA01DCB341C4}" type="pres">
      <dgm:prSet presAssocID="{E4E798EE-B921-344F-BC44-760449E59B62}" presName="node" presStyleLbl="alignAccFollowNode1" presStyleIdx="0" presStyleCnt="4" custScaleX="122714">
        <dgm:presLayoutVars>
          <dgm:bulletEnabled val="1"/>
        </dgm:presLayoutVars>
      </dgm:prSet>
      <dgm:spPr/>
    </dgm:pt>
    <dgm:pt modelId="{8ED14857-60C2-B24A-9F69-FF64C49DE983}" type="pres">
      <dgm:prSet presAssocID="{AEDA1DC8-7E5B-164B-A2AB-A2033355013A}" presName="vSp" presStyleCnt="0"/>
      <dgm:spPr/>
    </dgm:pt>
    <dgm:pt modelId="{066223A7-2D66-8B44-B2F8-36B53524C2EB}" type="pres">
      <dgm:prSet presAssocID="{5FF91609-E233-3741-AFDD-5342AEA773AC}" presName="horFlow" presStyleCnt="0"/>
      <dgm:spPr/>
    </dgm:pt>
    <dgm:pt modelId="{F86782E3-DF5F-C04D-BB8E-480BFFBEAEE8}" type="pres">
      <dgm:prSet presAssocID="{5FF91609-E233-3741-AFDD-5342AEA773AC}" presName="bigChev" presStyleLbl="node1" presStyleIdx="1" presStyleCnt="4" custScaleX="79219"/>
      <dgm:spPr/>
    </dgm:pt>
    <dgm:pt modelId="{E0FBEF41-3E02-0446-AA50-CB6BB280A6AD}" type="pres">
      <dgm:prSet presAssocID="{BA37C91B-44F6-0C44-B0CA-9FAA9F8A3D4D}" presName="parTrans" presStyleCnt="0"/>
      <dgm:spPr/>
    </dgm:pt>
    <dgm:pt modelId="{720B5945-F592-AD4B-B6AE-6112DF202C06}" type="pres">
      <dgm:prSet presAssocID="{36517516-2E3C-9C4C-A3E9-56F3786A1C00}" presName="node" presStyleLbl="alignAccFollowNode1" presStyleIdx="1" presStyleCnt="4" custScaleX="122714">
        <dgm:presLayoutVars>
          <dgm:bulletEnabled val="1"/>
        </dgm:presLayoutVars>
      </dgm:prSet>
      <dgm:spPr/>
    </dgm:pt>
    <dgm:pt modelId="{4A8FEE59-C2DF-954F-996D-01531D3339A4}" type="pres">
      <dgm:prSet presAssocID="{5FF91609-E233-3741-AFDD-5342AEA773AC}" presName="vSp" presStyleCnt="0"/>
      <dgm:spPr/>
    </dgm:pt>
    <dgm:pt modelId="{CFCE4FC7-60AB-4548-B41E-30F4D063AB20}" type="pres">
      <dgm:prSet presAssocID="{C0973E98-5D04-F74B-92FF-433F5DB14521}" presName="horFlow" presStyleCnt="0"/>
      <dgm:spPr/>
    </dgm:pt>
    <dgm:pt modelId="{9575AC03-4C77-E043-BCFC-F5473D0477DA}" type="pres">
      <dgm:prSet presAssocID="{C0973E98-5D04-F74B-92FF-433F5DB14521}" presName="bigChev" presStyleLbl="node1" presStyleIdx="2" presStyleCnt="4" custScaleX="79219"/>
      <dgm:spPr/>
    </dgm:pt>
    <dgm:pt modelId="{63145CBC-CFD9-9F4F-AAC1-DC9DE4FF4BF4}" type="pres">
      <dgm:prSet presAssocID="{94A3724B-E339-8C4E-8DB5-F76B5448BC26}" presName="parTrans" presStyleCnt="0"/>
      <dgm:spPr/>
    </dgm:pt>
    <dgm:pt modelId="{985EAFBC-DF97-3542-A8D5-BFD72FE2C829}" type="pres">
      <dgm:prSet presAssocID="{99D31779-06BB-914E-8046-C1DF7208C262}" presName="node" presStyleLbl="alignAccFollowNode1" presStyleIdx="2" presStyleCnt="4" custScaleX="122714">
        <dgm:presLayoutVars>
          <dgm:bulletEnabled val="1"/>
        </dgm:presLayoutVars>
      </dgm:prSet>
      <dgm:spPr/>
    </dgm:pt>
    <dgm:pt modelId="{BD7E6058-0A38-2845-BEAA-D711EFAD2594}" type="pres">
      <dgm:prSet presAssocID="{C0973E98-5D04-F74B-92FF-433F5DB14521}" presName="vSp" presStyleCnt="0"/>
      <dgm:spPr/>
    </dgm:pt>
    <dgm:pt modelId="{DE11E6F4-AF3A-474F-946E-663556CC6A8C}" type="pres">
      <dgm:prSet presAssocID="{22E1EE1C-B401-6741-9D0D-3EFEA44089D3}" presName="horFlow" presStyleCnt="0"/>
      <dgm:spPr/>
    </dgm:pt>
    <dgm:pt modelId="{3A545C33-778E-5141-8DDD-06ECF959CBB1}" type="pres">
      <dgm:prSet presAssocID="{22E1EE1C-B401-6741-9D0D-3EFEA44089D3}" presName="bigChev" presStyleLbl="node1" presStyleIdx="3" presStyleCnt="4" custScaleX="79219"/>
      <dgm:spPr/>
    </dgm:pt>
    <dgm:pt modelId="{405C0BD6-5209-2249-8FDA-5AA162411CCA}" type="pres">
      <dgm:prSet presAssocID="{0625A968-B1DE-D946-82C8-C38BD58D788A}" presName="parTrans" presStyleCnt="0"/>
      <dgm:spPr/>
    </dgm:pt>
    <dgm:pt modelId="{D9275256-4A2D-8940-BA0E-DF4132328CF8}" type="pres">
      <dgm:prSet presAssocID="{9BE95146-F2D9-E049-84A2-21B68A7CD04F}" presName="node" presStyleLbl="alignAccFollowNode1" presStyleIdx="3" presStyleCnt="4" custScaleX="122714">
        <dgm:presLayoutVars>
          <dgm:bulletEnabled val="1"/>
        </dgm:presLayoutVars>
      </dgm:prSet>
      <dgm:spPr/>
    </dgm:pt>
  </dgm:ptLst>
  <dgm:cxnLst>
    <dgm:cxn modelId="{4B978B0E-4396-8C47-9053-4A48878743A7}" srcId="{AEDA1DC8-7E5B-164B-A2AB-A2033355013A}" destId="{E4E798EE-B921-344F-BC44-760449E59B62}" srcOrd="0" destOrd="0" parTransId="{57FBBF99-DA7D-E541-B844-71BBBFC6AEA3}" sibTransId="{D2551249-3F31-5C44-B8D1-1D2C29572BC5}"/>
    <dgm:cxn modelId="{492AC116-F831-064D-9E19-9C8E4F8728ED}" type="presOf" srcId="{22E1EE1C-B401-6741-9D0D-3EFEA44089D3}" destId="{3A545C33-778E-5141-8DDD-06ECF959CBB1}" srcOrd="0" destOrd="0" presId="urn:microsoft.com/office/officeart/2005/8/layout/lProcess3"/>
    <dgm:cxn modelId="{C8D32032-8DBC-0A44-91B2-76A2D7F57586}" srcId="{C0973E98-5D04-F74B-92FF-433F5DB14521}" destId="{99D31779-06BB-914E-8046-C1DF7208C262}" srcOrd="0" destOrd="0" parTransId="{94A3724B-E339-8C4E-8DB5-F76B5448BC26}" sibTransId="{52BAB3F9-6A52-5840-ACF8-6A3714639AE3}"/>
    <dgm:cxn modelId="{35D6673D-C51D-CD49-BC58-B3B1D5DDF729}" type="presOf" srcId="{C0973E98-5D04-F74B-92FF-433F5DB14521}" destId="{9575AC03-4C77-E043-BCFC-F5473D0477DA}" srcOrd="0" destOrd="0" presId="urn:microsoft.com/office/officeart/2005/8/layout/lProcess3"/>
    <dgm:cxn modelId="{2E458849-D7EC-B249-BF5B-FCD66175AB5F}" type="presOf" srcId="{AEDA1DC8-7E5B-164B-A2AB-A2033355013A}" destId="{EEF2E4CB-0ED4-C145-AAE9-59C175A714D5}" srcOrd="0" destOrd="0" presId="urn:microsoft.com/office/officeart/2005/8/layout/lProcess3"/>
    <dgm:cxn modelId="{5204E64F-E7B0-AB43-B86D-F34F70C4542B}" srcId="{DC73AB19-F39D-1F44-BAF2-6DEBDCB3E114}" destId="{22E1EE1C-B401-6741-9D0D-3EFEA44089D3}" srcOrd="3" destOrd="0" parTransId="{0747358E-B168-2A48-BAE4-4969B0C8D785}" sibTransId="{3AE18E29-E642-2A4A-B034-D50FE5F9A823}"/>
    <dgm:cxn modelId="{34D3A373-3268-064B-BB54-8D8FF33E5D6A}" type="presOf" srcId="{E4E798EE-B921-344F-BC44-760449E59B62}" destId="{114F3F84-7821-6E44-85D9-BA01DCB341C4}" srcOrd="0" destOrd="0" presId="urn:microsoft.com/office/officeart/2005/8/layout/lProcess3"/>
    <dgm:cxn modelId="{24B1F37C-2C6C-A84E-82C3-B9CEBCB9E031}" srcId="{DC73AB19-F39D-1F44-BAF2-6DEBDCB3E114}" destId="{5FF91609-E233-3741-AFDD-5342AEA773AC}" srcOrd="1" destOrd="0" parTransId="{345000EB-4069-3545-A320-B1041E1D9C08}" sibTransId="{87290C8C-6FA9-F543-A078-8F87ABF4B375}"/>
    <dgm:cxn modelId="{736E8F88-FEFA-D540-94AD-9835413D8ACF}" srcId="{DC73AB19-F39D-1F44-BAF2-6DEBDCB3E114}" destId="{C0973E98-5D04-F74B-92FF-433F5DB14521}" srcOrd="2" destOrd="0" parTransId="{D4F79725-F4FA-3649-9B1A-E3D7E2C872A9}" sibTransId="{F7FA30B4-7C3C-D048-9279-5BE5E06A1FBA}"/>
    <dgm:cxn modelId="{1AAD3E94-613D-E64B-905F-B3897C7635BD}" type="presOf" srcId="{DC73AB19-F39D-1F44-BAF2-6DEBDCB3E114}" destId="{A31E823A-7FDE-7040-A067-9325521EDA63}" srcOrd="0" destOrd="0" presId="urn:microsoft.com/office/officeart/2005/8/layout/lProcess3"/>
    <dgm:cxn modelId="{F62B4E9D-1E32-8545-A1CA-5EF28A740438}" type="presOf" srcId="{36517516-2E3C-9C4C-A3E9-56F3786A1C00}" destId="{720B5945-F592-AD4B-B6AE-6112DF202C06}" srcOrd="0" destOrd="0" presId="urn:microsoft.com/office/officeart/2005/8/layout/lProcess3"/>
    <dgm:cxn modelId="{D7EC98A2-C1FC-D347-9307-F9653E795A9F}" type="presOf" srcId="{5FF91609-E233-3741-AFDD-5342AEA773AC}" destId="{F86782E3-DF5F-C04D-BB8E-480BFFBEAEE8}" srcOrd="0" destOrd="0" presId="urn:microsoft.com/office/officeart/2005/8/layout/lProcess3"/>
    <dgm:cxn modelId="{6956B5BE-570C-0F40-AC6D-D6745E690EBA}" srcId="{22E1EE1C-B401-6741-9D0D-3EFEA44089D3}" destId="{9BE95146-F2D9-E049-84A2-21B68A7CD04F}" srcOrd="0" destOrd="0" parTransId="{0625A968-B1DE-D946-82C8-C38BD58D788A}" sibTransId="{73865AC3-4D75-6746-AC7B-A1BCD65A7BA6}"/>
    <dgm:cxn modelId="{F76228CA-A6EF-0540-A948-105DBBDC8F7A}" srcId="{5FF91609-E233-3741-AFDD-5342AEA773AC}" destId="{36517516-2E3C-9C4C-A3E9-56F3786A1C00}" srcOrd="0" destOrd="0" parTransId="{BA37C91B-44F6-0C44-B0CA-9FAA9F8A3D4D}" sibTransId="{F217830E-6053-0A4B-AABB-D2E387DD8C57}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777A8DEB-80F1-EE47-A7DC-0C16E7D5ED40}" type="presOf" srcId="{9BE95146-F2D9-E049-84A2-21B68A7CD04F}" destId="{D9275256-4A2D-8940-BA0E-DF4132328CF8}" srcOrd="0" destOrd="0" presId="urn:microsoft.com/office/officeart/2005/8/layout/lProcess3"/>
    <dgm:cxn modelId="{C69DFEFA-1D19-AE4F-A5F0-680E7497A8E6}" type="presOf" srcId="{99D31779-06BB-914E-8046-C1DF7208C262}" destId="{985EAFBC-DF97-3542-A8D5-BFD72FE2C829}" srcOrd="0" destOrd="0" presId="urn:microsoft.com/office/officeart/2005/8/layout/lProcess3"/>
    <dgm:cxn modelId="{8E7CECF2-6014-A947-9A4B-A75D19AFA99C}" type="presParOf" srcId="{A31E823A-7FDE-7040-A067-9325521EDA63}" destId="{DBDB4204-3011-D944-BE20-4104AE04384F}" srcOrd="0" destOrd="0" presId="urn:microsoft.com/office/officeart/2005/8/layout/lProcess3"/>
    <dgm:cxn modelId="{15BBFF3F-139F-AB45-9AAC-59EC60200E0D}" type="presParOf" srcId="{DBDB4204-3011-D944-BE20-4104AE04384F}" destId="{EEF2E4CB-0ED4-C145-AAE9-59C175A714D5}" srcOrd="0" destOrd="0" presId="urn:microsoft.com/office/officeart/2005/8/layout/lProcess3"/>
    <dgm:cxn modelId="{3E5AAA94-94CB-B14C-A04C-75E52E5DC855}" type="presParOf" srcId="{DBDB4204-3011-D944-BE20-4104AE04384F}" destId="{D1A17E09-D785-D84A-8611-17A9CBCCED35}" srcOrd="1" destOrd="0" presId="urn:microsoft.com/office/officeart/2005/8/layout/lProcess3"/>
    <dgm:cxn modelId="{473B7D6E-397C-8B40-B565-3A0B596FE446}" type="presParOf" srcId="{DBDB4204-3011-D944-BE20-4104AE04384F}" destId="{114F3F84-7821-6E44-85D9-BA01DCB341C4}" srcOrd="2" destOrd="0" presId="urn:microsoft.com/office/officeart/2005/8/layout/lProcess3"/>
    <dgm:cxn modelId="{3D5EEF8A-4D13-D94D-9AF7-74D8EC9F3716}" type="presParOf" srcId="{A31E823A-7FDE-7040-A067-9325521EDA63}" destId="{8ED14857-60C2-B24A-9F69-FF64C49DE983}" srcOrd="1" destOrd="0" presId="urn:microsoft.com/office/officeart/2005/8/layout/lProcess3"/>
    <dgm:cxn modelId="{A1A897F9-CCAC-B94E-8930-3E6C5A8FAA4A}" type="presParOf" srcId="{A31E823A-7FDE-7040-A067-9325521EDA63}" destId="{066223A7-2D66-8B44-B2F8-36B53524C2EB}" srcOrd="2" destOrd="0" presId="urn:microsoft.com/office/officeart/2005/8/layout/lProcess3"/>
    <dgm:cxn modelId="{9BDAF297-D249-B24B-889C-442E682D6FA8}" type="presParOf" srcId="{066223A7-2D66-8B44-B2F8-36B53524C2EB}" destId="{F86782E3-DF5F-C04D-BB8E-480BFFBEAEE8}" srcOrd="0" destOrd="0" presId="urn:microsoft.com/office/officeart/2005/8/layout/lProcess3"/>
    <dgm:cxn modelId="{5021CE64-6772-8348-8FD1-5294B54815B8}" type="presParOf" srcId="{066223A7-2D66-8B44-B2F8-36B53524C2EB}" destId="{E0FBEF41-3E02-0446-AA50-CB6BB280A6AD}" srcOrd="1" destOrd="0" presId="urn:microsoft.com/office/officeart/2005/8/layout/lProcess3"/>
    <dgm:cxn modelId="{1B789F2D-8421-4445-84F8-2B5A08BF59A3}" type="presParOf" srcId="{066223A7-2D66-8B44-B2F8-36B53524C2EB}" destId="{720B5945-F592-AD4B-B6AE-6112DF202C06}" srcOrd="2" destOrd="0" presId="urn:microsoft.com/office/officeart/2005/8/layout/lProcess3"/>
    <dgm:cxn modelId="{484B7928-1096-A84E-BDEF-127928CACC94}" type="presParOf" srcId="{A31E823A-7FDE-7040-A067-9325521EDA63}" destId="{4A8FEE59-C2DF-954F-996D-01531D3339A4}" srcOrd="3" destOrd="0" presId="urn:microsoft.com/office/officeart/2005/8/layout/lProcess3"/>
    <dgm:cxn modelId="{BDCE615D-2D25-B140-9E9F-1D04EB4081F2}" type="presParOf" srcId="{A31E823A-7FDE-7040-A067-9325521EDA63}" destId="{CFCE4FC7-60AB-4548-B41E-30F4D063AB20}" srcOrd="4" destOrd="0" presId="urn:microsoft.com/office/officeart/2005/8/layout/lProcess3"/>
    <dgm:cxn modelId="{04B847E1-CDB7-EC4D-B28F-76610F38FE41}" type="presParOf" srcId="{CFCE4FC7-60AB-4548-B41E-30F4D063AB20}" destId="{9575AC03-4C77-E043-BCFC-F5473D0477DA}" srcOrd="0" destOrd="0" presId="urn:microsoft.com/office/officeart/2005/8/layout/lProcess3"/>
    <dgm:cxn modelId="{076A1221-0896-3A40-9406-D960406AD8A9}" type="presParOf" srcId="{CFCE4FC7-60AB-4548-B41E-30F4D063AB20}" destId="{63145CBC-CFD9-9F4F-AAC1-DC9DE4FF4BF4}" srcOrd="1" destOrd="0" presId="urn:microsoft.com/office/officeart/2005/8/layout/lProcess3"/>
    <dgm:cxn modelId="{7A110CCE-0428-BE41-8A76-805A644A236E}" type="presParOf" srcId="{CFCE4FC7-60AB-4548-B41E-30F4D063AB20}" destId="{985EAFBC-DF97-3542-A8D5-BFD72FE2C829}" srcOrd="2" destOrd="0" presId="urn:microsoft.com/office/officeart/2005/8/layout/lProcess3"/>
    <dgm:cxn modelId="{255D2AD0-D0B6-A141-B345-6AE0C12ABD5A}" type="presParOf" srcId="{A31E823A-7FDE-7040-A067-9325521EDA63}" destId="{BD7E6058-0A38-2845-BEAA-D711EFAD2594}" srcOrd="5" destOrd="0" presId="urn:microsoft.com/office/officeart/2005/8/layout/lProcess3"/>
    <dgm:cxn modelId="{9FD9AFCF-2703-0849-B142-36DA09C29565}" type="presParOf" srcId="{A31E823A-7FDE-7040-A067-9325521EDA63}" destId="{DE11E6F4-AF3A-474F-946E-663556CC6A8C}" srcOrd="6" destOrd="0" presId="urn:microsoft.com/office/officeart/2005/8/layout/lProcess3"/>
    <dgm:cxn modelId="{037284C9-2A05-5144-9C19-E5C6E3C84732}" type="presParOf" srcId="{DE11E6F4-AF3A-474F-946E-663556CC6A8C}" destId="{3A545C33-778E-5141-8DDD-06ECF959CBB1}" srcOrd="0" destOrd="0" presId="urn:microsoft.com/office/officeart/2005/8/layout/lProcess3"/>
    <dgm:cxn modelId="{EE204492-3B86-714B-8151-23E423DFDD75}" type="presParOf" srcId="{DE11E6F4-AF3A-474F-946E-663556CC6A8C}" destId="{405C0BD6-5209-2249-8FDA-5AA162411CCA}" srcOrd="1" destOrd="0" presId="urn:microsoft.com/office/officeart/2005/8/layout/lProcess3"/>
    <dgm:cxn modelId="{E74DE0E6-AA5B-7C46-BDA1-9DC2A69B1163}" type="presParOf" srcId="{DE11E6F4-AF3A-474F-946E-663556CC6A8C}" destId="{D9275256-4A2D-8940-BA0E-DF4132328CF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226B1-DD2B-F440-8DC4-D7A3AB6B2204}">
      <dsp:nvSpPr>
        <dsp:cNvPr id="0" name=""/>
        <dsp:cNvSpPr/>
      </dsp:nvSpPr>
      <dsp:spPr>
        <a:xfrm>
          <a:off x="0" y="1472274"/>
          <a:ext cx="6734750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49717-1EA8-4146-87AA-9505D89886DA}">
      <dsp:nvSpPr>
        <dsp:cNvPr id="0" name=""/>
        <dsp:cNvSpPr/>
      </dsp:nvSpPr>
      <dsp:spPr>
        <a:xfrm>
          <a:off x="336737" y="1103274"/>
          <a:ext cx="4714325" cy="738000"/>
        </a:xfrm>
        <a:prstGeom prst="roundRect">
          <a:avLst/>
        </a:prstGeom>
        <a:solidFill>
          <a:schemeClr val="tx2"/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8190" tIns="0" rIns="17819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 noProof="0" dirty="0">
              <a:solidFill>
                <a:schemeClr val="bg1"/>
              </a:solidFill>
            </a:rPr>
            <a:t>Four tips for getting more precise results.  You can also combine them!</a:t>
          </a:r>
          <a:endParaRPr lang="en-US" sz="2500" kern="1200" noProof="0" dirty="0">
            <a:solidFill>
              <a:schemeClr val="bg1"/>
            </a:solidFill>
          </a:endParaRPr>
        </a:p>
      </dsp:txBody>
      <dsp:txXfrm>
        <a:off x="372763" y="1139300"/>
        <a:ext cx="4642273" cy="665948"/>
      </dsp:txXfrm>
    </dsp:sp>
    <dsp:sp modelId="{B65CB5A9-510F-E246-A263-5D2316404DA9}">
      <dsp:nvSpPr>
        <dsp:cNvPr id="0" name=""/>
        <dsp:cNvSpPr/>
      </dsp:nvSpPr>
      <dsp:spPr>
        <a:xfrm>
          <a:off x="0" y="2606274"/>
          <a:ext cx="6734750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D6BD2-D277-E543-9DB9-3D7258AFFDEF}">
      <dsp:nvSpPr>
        <dsp:cNvPr id="0" name=""/>
        <dsp:cNvSpPr/>
      </dsp:nvSpPr>
      <dsp:spPr>
        <a:xfrm>
          <a:off x="336737" y="2237274"/>
          <a:ext cx="4714325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8190" tIns="0" rIns="17819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i="1" kern="1200" dirty="0"/>
            <a:t>a. Use </a:t>
          </a:r>
          <a:r>
            <a:rPr lang="pt-BR" sz="2500" b="1" i="1" kern="1200" dirty="0"/>
            <a:t>+</a:t>
          </a:r>
          <a:r>
            <a:rPr lang="pt-BR" sz="2500" i="1" kern="1200" dirty="0"/>
            <a:t> to include words in the results.</a:t>
          </a:r>
          <a:endParaRPr lang="en-US" sz="2500" kern="1200" dirty="0"/>
        </a:p>
      </dsp:txBody>
      <dsp:txXfrm>
        <a:off x="372763" y="2273300"/>
        <a:ext cx="4642273" cy="665948"/>
      </dsp:txXfrm>
    </dsp:sp>
    <dsp:sp modelId="{82002EB6-A658-8F4E-B9A2-60E763DFFB51}">
      <dsp:nvSpPr>
        <dsp:cNvPr id="0" name=""/>
        <dsp:cNvSpPr/>
      </dsp:nvSpPr>
      <dsp:spPr>
        <a:xfrm>
          <a:off x="0" y="3740274"/>
          <a:ext cx="6734750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81B02-40BA-514F-B204-4B2BCB34B4F8}">
      <dsp:nvSpPr>
        <dsp:cNvPr id="0" name=""/>
        <dsp:cNvSpPr/>
      </dsp:nvSpPr>
      <dsp:spPr>
        <a:xfrm>
          <a:off x="336737" y="3371274"/>
          <a:ext cx="4714325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8190" tIns="0" rIns="17819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i="1" kern="1200" dirty="0"/>
            <a:t>b. Use </a:t>
          </a:r>
          <a:r>
            <a:rPr lang="pt-BR" sz="2500" b="1" i="1" kern="1200" dirty="0"/>
            <a:t>-</a:t>
          </a:r>
          <a:r>
            <a:rPr lang="pt-BR" sz="2500" i="1" kern="1200" dirty="0"/>
            <a:t> to remove words from the results.</a:t>
          </a:r>
          <a:endParaRPr lang="en-US" sz="2500" kern="1200" dirty="0"/>
        </a:p>
      </dsp:txBody>
      <dsp:txXfrm>
        <a:off x="372763" y="3407300"/>
        <a:ext cx="4642273" cy="665948"/>
      </dsp:txXfrm>
    </dsp:sp>
    <dsp:sp modelId="{7DB6A730-6C74-7845-8F1E-6521931CA5CF}">
      <dsp:nvSpPr>
        <dsp:cNvPr id="0" name=""/>
        <dsp:cNvSpPr/>
      </dsp:nvSpPr>
      <dsp:spPr>
        <a:xfrm>
          <a:off x="0" y="4874274"/>
          <a:ext cx="6734750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65495-D6DC-E144-8036-A2BC9C1E3B5D}">
      <dsp:nvSpPr>
        <dsp:cNvPr id="0" name=""/>
        <dsp:cNvSpPr/>
      </dsp:nvSpPr>
      <dsp:spPr>
        <a:xfrm>
          <a:off x="336737" y="4505274"/>
          <a:ext cx="4714325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8190" tIns="0" rIns="17819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i="1" kern="1200" dirty="0"/>
            <a:t>c. Use </a:t>
          </a:r>
          <a:r>
            <a:rPr lang="pt-BR" sz="2500" b="1" i="1" kern="1200" dirty="0"/>
            <a:t>“ ” </a:t>
          </a:r>
          <a:r>
            <a:rPr lang="pt-BR" sz="2500" i="1" kern="1200" dirty="0"/>
            <a:t>to search for specific terms or phrases.</a:t>
          </a:r>
          <a:endParaRPr lang="en-US" sz="2500" kern="1200" dirty="0"/>
        </a:p>
      </dsp:txBody>
      <dsp:txXfrm>
        <a:off x="372763" y="4541300"/>
        <a:ext cx="4642273" cy="665948"/>
      </dsp:txXfrm>
    </dsp:sp>
    <dsp:sp modelId="{4E95DA68-F025-AC47-8FB8-1DD80D7091DB}">
      <dsp:nvSpPr>
        <dsp:cNvPr id="0" name=""/>
        <dsp:cNvSpPr/>
      </dsp:nvSpPr>
      <dsp:spPr>
        <a:xfrm>
          <a:off x="0" y="6008274"/>
          <a:ext cx="6734750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807FD-2005-784F-B174-E0196B2556F1}">
      <dsp:nvSpPr>
        <dsp:cNvPr id="0" name=""/>
        <dsp:cNvSpPr/>
      </dsp:nvSpPr>
      <dsp:spPr>
        <a:xfrm>
          <a:off x="336737" y="5639274"/>
          <a:ext cx="4714325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8190" tIns="0" rIns="17819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i="1" kern="1200" dirty="0"/>
            <a:t>d. Use </a:t>
          </a:r>
          <a:r>
            <a:rPr lang="pt-BR" sz="2500" b="1" i="1" kern="1200" dirty="0"/>
            <a:t>*</a:t>
          </a:r>
          <a:r>
            <a:rPr lang="pt-BR" sz="2500" i="1" kern="1200" dirty="0"/>
            <a:t> to substitute for one or more characters/words.</a:t>
          </a:r>
          <a:endParaRPr lang="en-US" sz="2500" kern="1200" dirty="0"/>
        </a:p>
      </dsp:txBody>
      <dsp:txXfrm>
        <a:off x="372763" y="5675300"/>
        <a:ext cx="4642273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AF8DC-8AB5-7249-94D8-47A38AAB923B}">
      <dsp:nvSpPr>
        <dsp:cNvPr id="0" name=""/>
        <dsp:cNvSpPr/>
      </dsp:nvSpPr>
      <dsp:spPr>
        <a:xfrm rot="5400000">
          <a:off x="4476421" y="-1760756"/>
          <a:ext cx="880858" cy="462762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noProof="0" dirty="0"/>
            <a:t>Are they experts?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noProof="0" dirty="0"/>
            <a:t>Is there a link to find out more about them?</a:t>
          </a:r>
        </a:p>
      </dsp:txBody>
      <dsp:txXfrm rot="-5400000">
        <a:off x="2603038" y="155627"/>
        <a:ext cx="4584624" cy="794858"/>
      </dsp:txXfrm>
    </dsp:sp>
    <dsp:sp modelId="{F792A506-495D-FF41-B9A2-7D72A287CF41}">
      <dsp:nvSpPr>
        <dsp:cNvPr id="0" name=""/>
        <dsp:cNvSpPr/>
      </dsp:nvSpPr>
      <dsp:spPr>
        <a:xfrm>
          <a:off x="0" y="2518"/>
          <a:ext cx="2603038" cy="110107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noProof="0" dirty="0"/>
            <a:t>WHO</a:t>
          </a:r>
          <a:r>
            <a:rPr lang="en-US" sz="2200" i="0" kern="1200" noProof="0" dirty="0"/>
            <a:t> is the author of the website?</a:t>
          </a:r>
        </a:p>
      </dsp:txBody>
      <dsp:txXfrm>
        <a:off x="53750" y="56268"/>
        <a:ext cx="2495538" cy="993573"/>
      </dsp:txXfrm>
    </dsp:sp>
    <dsp:sp modelId="{8B22A342-B738-AC46-8FF7-2C63942AD017}">
      <dsp:nvSpPr>
        <dsp:cNvPr id="0" name=""/>
        <dsp:cNvSpPr/>
      </dsp:nvSpPr>
      <dsp:spPr>
        <a:xfrm rot="5400000">
          <a:off x="4476421" y="-604629"/>
          <a:ext cx="880858" cy="462762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noProof="0" dirty="0"/>
            <a:t>Is there relevant information in it?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noProof="0" dirty="0"/>
            <a:t>Is it different from other websites?</a:t>
          </a:r>
        </a:p>
      </dsp:txBody>
      <dsp:txXfrm rot="-5400000">
        <a:off x="2603038" y="1311754"/>
        <a:ext cx="4584624" cy="794858"/>
      </dsp:txXfrm>
    </dsp:sp>
    <dsp:sp modelId="{7E12625C-0170-CC44-A5C2-8E32F902590D}">
      <dsp:nvSpPr>
        <dsp:cNvPr id="0" name=""/>
        <dsp:cNvSpPr/>
      </dsp:nvSpPr>
      <dsp:spPr>
        <a:xfrm>
          <a:off x="0" y="1158645"/>
          <a:ext cx="2603038" cy="110107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noProof="0" dirty="0"/>
            <a:t>WHAT</a:t>
          </a:r>
          <a:r>
            <a:rPr lang="en-US" sz="2200" i="0" kern="1200" noProof="0" dirty="0"/>
            <a:t> is the purpose of the website?</a:t>
          </a:r>
        </a:p>
      </dsp:txBody>
      <dsp:txXfrm>
        <a:off x="53750" y="1212395"/>
        <a:ext cx="2495538" cy="993573"/>
      </dsp:txXfrm>
    </dsp:sp>
    <dsp:sp modelId="{19215DD1-876D-C344-A660-1646C755D479}">
      <dsp:nvSpPr>
        <dsp:cNvPr id="0" name=""/>
        <dsp:cNvSpPr/>
      </dsp:nvSpPr>
      <dsp:spPr>
        <a:xfrm rot="5400000">
          <a:off x="4476421" y="551497"/>
          <a:ext cx="880858" cy="462762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noProof="0" dirty="0"/>
            <a:t>Are dates included for the last update?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noProof="0" dirty="0"/>
            <a:t>Are the links current and all functional?</a:t>
          </a:r>
        </a:p>
      </dsp:txBody>
      <dsp:txXfrm rot="-5400000">
        <a:off x="2603038" y="2467880"/>
        <a:ext cx="4584624" cy="794858"/>
      </dsp:txXfrm>
    </dsp:sp>
    <dsp:sp modelId="{046985A1-112D-F248-BB4D-C1B46EAC541B}">
      <dsp:nvSpPr>
        <dsp:cNvPr id="0" name=""/>
        <dsp:cNvSpPr/>
      </dsp:nvSpPr>
      <dsp:spPr>
        <a:xfrm>
          <a:off x="0" y="2314773"/>
          <a:ext cx="2603038" cy="110107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noProof="0" dirty="0"/>
            <a:t>WHEN </a:t>
          </a:r>
          <a:r>
            <a:rPr lang="en-US" sz="2200" i="0" kern="1200" noProof="0" dirty="0"/>
            <a:t>was the website created?</a:t>
          </a:r>
        </a:p>
      </dsp:txBody>
      <dsp:txXfrm>
        <a:off x="53750" y="2368523"/>
        <a:ext cx="2495538" cy="993573"/>
      </dsp:txXfrm>
    </dsp:sp>
    <dsp:sp modelId="{21EC8243-0F99-C34A-B2B6-176B9CF3D345}">
      <dsp:nvSpPr>
        <dsp:cNvPr id="0" name=""/>
        <dsp:cNvSpPr/>
      </dsp:nvSpPr>
      <dsp:spPr>
        <a:xfrm rot="5400000">
          <a:off x="4476421" y="1707625"/>
          <a:ext cx="880858" cy="462762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noProof="0" dirty="0"/>
            <a:t>Are sources of factual information or statistics mentioned?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noProof="0" dirty="0"/>
            <a:t>Is there a bibliography included?</a:t>
          </a:r>
        </a:p>
      </dsp:txBody>
      <dsp:txXfrm rot="-5400000">
        <a:off x="2603038" y="3624008"/>
        <a:ext cx="4584624" cy="794858"/>
      </dsp:txXfrm>
    </dsp:sp>
    <dsp:sp modelId="{54188DAC-E701-8E40-9BE9-294A6CD8ABA2}">
      <dsp:nvSpPr>
        <dsp:cNvPr id="0" name=""/>
        <dsp:cNvSpPr/>
      </dsp:nvSpPr>
      <dsp:spPr>
        <a:xfrm>
          <a:off x="0" y="3470900"/>
          <a:ext cx="2603038" cy="110107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noProof="0" dirty="0"/>
            <a:t>WHERE</a:t>
          </a:r>
          <a:r>
            <a:rPr lang="en-US" sz="2200" i="0" kern="1200" noProof="0" dirty="0"/>
            <a:t> does the content of the website come from?</a:t>
          </a:r>
        </a:p>
      </dsp:txBody>
      <dsp:txXfrm>
        <a:off x="53750" y="3524650"/>
        <a:ext cx="2495538" cy="993573"/>
      </dsp:txXfrm>
    </dsp:sp>
    <dsp:sp modelId="{E6C4692D-DEBA-5C45-9626-D9C4F6498744}">
      <dsp:nvSpPr>
        <dsp:cNvPr id="0" name=""/>
        <dsp:cNvSpPr/>
      </dsp:nvSpPr>
      <dsp:spPr>
        <a:xfrm rot="5400000">
          <a:off x="4476421" y="2863752"/>
          <a:ext cx="880858" cy="462762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noProof="0" dirty="0"/>
            <a:t>Why should I use it?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noProof="0" dirty="0"/>
            <a:t>Is it better than any other?</a:t>
          </a:r>
        </a:p>
      </dsp:txBody>
      <dsp:txXfrm rot="-5400000">
        <a:off x="2603038" y="4780135"/>
        <a:ext cx="4584624" cy="794858"/>
      </dsp:txXfrm>
    </dsp:sp>
    <dsp:sp modelId="{59A3B4AF-F72C-3C4A-A7F6-9852F0035474}">
      <dsp:nvSpPr>
        <dsp:cNvPr id="0" name=""/>
        <dsp:cNvSpPr/>
      </dsp:nvSpPr>
      <dsp:spPr>
        <a:xfrm>
          <a:off x="0" y="4627027"/>
          <a:ext cx="2603038" cy="110107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noProof="0" dirty="0"/>
            <a:t>WHY</a:t>
          </a:r>
          <a:r>
            <a:rPr lang="en-US" sz="2200" i="0" kern="1200" noProof="0" dirty="0"/>
            <a:t> is this website useful for my purposes?</a:t>
          </a:r>
        </a:p>
      </dsp:txBody>
      <dsp:txXfrm>
        <a:off x="53750" y="4680777"/>
        <a:ext cx="2495538" cy="9935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2E4CB-0ED4-C145-AAE9-59C175A714D5}">
      <dsp:nvSpPr>
        <dsp:cNvPr id="0" name=""/>
        <dsp:cNvSpPr/>
      </dsp:nvSpPr>
      <dsp:spPr>
        <a:xfrm>
          <a:off x="942095" y="2573"/>
          <a:ext cx="2520010" cy="127242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 dirty="0"/>
            <a:t>.edu</a:t>
          </a:r>
        </a:p>
      </dsp:txBody>
      <dsp:txXfrm>
        <a:off x="1578309" y="2573"/>
        <a:ext cx="1247583" cy="1272427"/>
      </dsp:txXfrm>
    </dsp:sp>
    <dsp:sp modelId="{114F3F84-7821-6E44-85D9-BA01DCB341C4}">
      <dsp:nvSpPr>
        <dsp:cNvPr id="0" name=""/>
        <dsp:cNvSpPr/>
      </dsp:nvSpPr>
      <dsp:spPr>
        <a:xfrm>
          <a:off x="3048566" y="110729"/>
          <a:ext cx="3240001" cy="1056114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an educational website</a:t>
          </a:r>
        </a:p>
      </dsp:txBody>
      <dsp:txXfrm>
        <a:off x="3576623" y="110729"/>
        <a:ext cx="2183887" cy="1056114"/>
      </dsp:txXfrm>
    </dsp:sp>
    <dsp:sp modelId="{F86782E3-DF5F-C04D-BB8E-480BFFBEAEE8}">
      <dsp:nvSpPr>
        <dsp:cNvPr id="0" name=""/>
        <dsp:cNvSpPr/>
      </dsp:nvSpPr>
      <dsp:spPr>
        <a:xfrm>
          <a:off x="942095" y="1453140"/>
          <a:ext cx="2520010" cy="127242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 dirty="0"/>
            <a:t>.org</a:t>
          </a:r>
        </a:p>
      </dsp:txBody>
      <dsp:txXfrm>
        <a:off x="1578309" y="1453140"/>
        <a:ext cx="1247583" cy="1272427"/>
      </dsp:txXfrm>
    </dsp:sp>
    <dsp:sp modelId="{720B5945-F592-AD4B-B6AE-6112DF202C06}">
      <dsp:nvSpPr>
        <dsp:cNvPr id="0" name=""/>
        <dsp:cNvSpPr/>
      </dsp:nvSpPr>
      <dsp:spPr>
        <a:xfrm>
          <a:off x="3048566" y="1561296"/>
          <a:ext cx="3240001" cy="1056114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a nonprofit website</a:t>
          </a:r>
        </a:p>
      </dsp:txBody>
      <dsp:txXfrm>
        <a:off x="3576623" y="1561296"/>
        <a:ext cx="2183887" cy="1056114"/>
      </dsp:txXfrm>
    </dsp:sp>
    <dsp:sp modelId="{9575AC03-4C77-E043-BCFC-F5473D0477DA}">
      <dsp:nvSpPr>
        <dsp:cNvPr id="0" name=""/>
        <dsp:cNvSpPr/>
      </dsp:nvSpPr>
      <dsp:spPr>
        <a:xfrm>
          <a:off x="942095" y="2903707"/>
          <a:ext cx="2520010" cy="127242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 dirty="0"/>
            <a:t>.gov</a:t>
          </a:r>
        </a:p>
      </dsp:txBody>
      <dsp:txXfrm>
        <a:off x="1578309" y="2903707"/>
        <a:ext cx="1247583" cy="1272427"/>
      </dsp:txXfrm>
    </dsp:sp>
    <dsp:sp modelId="{985EAFBC-DF97-3542-A8D5-BFD72FE2C829}">
      <dsp:nvSpPr>
        <dsp:cNvPr id="0" name=""/>
        <dsp:cNvSpPr/>
      </dsp:nvSpPr>
      <dsp:spPr>
        <a:xfrm>
          <a:off x="3048566" y="3011863"/>
          <a:ext cx="3240001" cy="1056114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a federal government website</a:t>
          </a:r>
        </a:p>
      </dsp:txBody>
      <dsp:txXfrm>
        <a:off x="3576623" y="3011863"/>
        <a:ext cx="2183887" cy="1056114"/>
      </dsp:txXfrm>
    </dsp:sp>
    <dsp:sp modelId="{3A545C33-778E-5141-8DDD-06ECF959CBB1}">
      <dsp:nvSpPr>
        <dsp:cNvPr id="0" name=""/>
        <dsp:cNvSpPr/>
      </dsp:nvSpPr>
      <dsp:spPr>
        <a:xfrm>
          <a:off x="942095" y="4354274"/>
          <a:ext cx="2520010" cy="127242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 dirty="0"/>
            <a:t>.com</a:t>
          </a:r>
        </a:p>
      </dsp:txBody>
      <dsp:txXfrm>
        <a:off x="1578309" y="4354274"/>
        <a:ext cx="1247583" cy="1272427"/>
      </dsp:txXfrm>
    </dsp:sp>
    <dsp:sp modelId="{D9275256-4A2D-8940-BA0E-DF4132328CF8}">
      <dsp:nvSpPr>
        <dsp:cNvPr id="0" name=""/>
        <dsp:cNvSpPr/>
      </dsp:nvSpPr>
      <dsp:spPr>
        <a:xfrm>
          <a:off x="3048566" y="4462430"/>
          <a:ext cx="3240001" cy="1056114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a commercial website</a:t>
          </a:r>
        </a:p>
      </dsp:txBody>
      <dsp:txXfrm>
        <a:off x="3576623" y="4462430"/>
        <a:ext cx="2183887" cy="1056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2F6F7BB-CAAD-05F2-E560-4E69405AEF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11" y="1221174"/>
            <a:ext cx="3044952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643467" y="3348566"/>
            <a:ext cx="3133135" cy="1784948"/>
            <a:chOff x="667900" y="3626397"/>
            <a:chExt cx="3133135" cy="1784948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323439"/>
            </a:xfrm>
            <a:custGeom>
              <a:avLst/>
              <a:gdLst>
                <a:gd name="connsiteX0" fmla="*/ 0 w 2961791"/>
                <a:gd name="connsiteY0" fmla="*/ 0 h 1323439"/>
                <a:gd name="connsiteX1" fmla="*/ 2961791 w 2961791"/>
                <a:gd name="connsiteY1" fmla="*/ 0 h 1323439"/>
                <a:gd name="connsiteX2" fmla="*/ 2961791 w 2961791"/>
                <a:gd name="connsiteY2" fmla="*/ 1323439 h 1323439"/>
                <a:gd name="connsiteX3" fmla="*/ 0 w 2961791"/>
                <a:gd name="connsiteY3" fmla="*/ 1323439 h 1323439"/>
                <a:gd name="connsiteX4" fmla="*/ 0 w 2961791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323439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997622" y="344707"/>
                    <a:pt x="2935850" y="675326"/>
                    <a:pt x="2961791" y="1323439"/>
                  </a:cubicBezTo>
                  <a:cubicBezTo>
                    <a:pt x="2134064" y="1275208"/>
                    <a:pt x="613343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2961791" h="1323439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73976" y="535917"/>
                    <a:pt x="3049676" y="914339"/>
                    <a:pt x="2961791" y="1323439"/>
                  </a:cubicBezTo>
                  <a:cubicBezTo>
                    <a:pt x="1938139" y="1458039"/>
                    <a:pt x="735825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o inglês à sua</a:t>
              </a:r>
            </a:p>
            <a:p>
              <a:r>
                <a:rPr lang="pt-BR" sz="2000" dirty="0"/>
                <a:t>volta e veja o que você já</a:t>
              </a:r>
            </a:p>
            <a:p>
              <a:r>
                <a:rPr lang="pt-BR" sz="2000" dirty="0"/>
                <a:t>sabe devido à presença do</a:t>
              </a:r>
            </a:p>
            <a:p>
              <a:r>
                <a:rPr lang="pt-BR" sz="2000" dirty="0"/>
                <a:t>idioma no seu dia a dia.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4F070D-0CA2-B6D1-67A0-031E955172A9}"/>
              </a:ext>
            </a:extLst>
          </p:cNvPr>
          <p:cNvSpPr txBox="1">
            <a:spLocks/>
          </p:cNvSpPr>
          <p:nvPr/>
        </p:nvSpPr>
        <p:spPr>
          <a:xfrm>
            <a:off x="8699752" y="2719669"/>
            <a:ext cx="2936303" cy="199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WIKIMEDIA COMMONS.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Kachru's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three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circles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of English.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27 jun. 2017. 1 imagem. Disponível em: https://commons.wikimedia.org/wiki/File:Kachru%27s_three_circles_of_English.svg. Acesso em: 14 abr. 2022.</a:t>
            </a:r>
            <a:endParaRPr lang="pt-BR" sz="1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10A6C7D-F671-26C8-0592-B84197A249D2}"/>
              </a:ext>
            </a:extLst>
          </p:cNvPr>
          <p:cNvSpPr txBox="1"/>
          <p:nvPr/>
        </p:nvSpPr>
        <p:spPr>
          <a:xfrm>
            <a:off x="4884919" y="4329611"/>
            <a:ext cx="7076457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Círculo interno (</a:t>
            </a:r>
            <a:r>
              <a:rPr lang="pt-BR" b="1" i="1" dirty="0">
                <a:solidFill>
                  <a:srgbClr val="2F2F2E"/>
                </a:solidFill>
                <a:effectLst/>
                <a:latin typeface="+mj-lt"/>
              </a:rPr>
              <a:t>Inner circle</a:t>
            </a: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):</a:t>
            </a:r>
          </a:p>
          <a:p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Países onde a língua inglesa é usada como primeira língua (</a:t>
            </a:r>
            <a:r>
              <a:rPr lang="pt-BR" i="1" dirty="0">
                <a:solidFill>
                  <a:srgbClr val="2F2F2E"/>
                </a:solidFill>
                <a:effectLst/>
                <a:latin typeface="+mj-lt"/>
              </a:rPr>
              <a:t>first language</a:t>
            </a: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) ou língua materna (</a:t>
            </a:r>
            <a:r>
              <a:rPr lang="pt-BR" i="1" dirty="0">
                <a:solidFill>
                  <a:srgbClr val="2F2F2E"/>
                </a:solidFill>
                <a:effectLst/>
                <a:latin typeface="+mj-lt"/>
              </a:rPr>
              <a:t>mother tongue</a:t>
            </a: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Círculo externo (</a:t>
            </a:r>
            <a:r>
              <a:rPr lang="pt-BR" b="1" i="1" dirty="0">
                <a:solidFill>
                  <a:srgbClr val="2F2F2E"/>
                </a:solidFill>
                <a:effectLst/>
                <a:latin typeface="+mj-lt"/>
              </a:rPr>
              <a:t>Outer circle</a:t>
            </a: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):</a:t>
            </a:r>
          </a:p>
          <a:p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Países onde a língua inglesa é usada como segunda língua (</a:t>
            </a:r>
            <a:r>
              <a:rPr lang="pt-BR" i="1" dirty="0">
                <a:solidFill>
                  <a:srgbClr val="2F2F2E"/>
                </a:solidFill>
                <a:effectLst/>
                <a:latin typeface="+mj-lt"/>
              </a:rPr>
              <a:t>second language</a:t>
            </a: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Círculo em expansão (</a:t>
            </a:r>
            <a:r>
              <a:rPr lang="pt-BR" b="1" i="1" dirty="0">
                <a:solidFill>
                  <a:srgbClr val="2F2F2E"/>
                </a:solidFill>
                <a:effectLst/>
                <a:latin typeface="+mj-lt"/>
              </a:rPr>
              <a:t>Expanding circle</a:t>
            </a: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):</a:t>
            </a:r>
          </a:p>
          <a:p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Países onde a língua inglesa é usada como língua internacional (</a:t>
            </a:r>
            <a:r>
              <a:rPr lang="pt-BR" i="1" dirty="0">
                <a:solidFill>
                  <a:srgbClr val="2F2F2E"/>
                </a:solidFill>
                <a:effectLst/>
                <a:latin typeface="+mj-lt"/>
              </a:rPr>
              <a:t>international language</a:t>
            </a: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F9591A1-880B-ADCA-4B74-65CCAEF1245F}"/>
              </a:ext>
            </a:extLst>
          </p:cNvPr>
          <p:cNvSpPr/>
          <p:nvPr/>
        </p:nvSpPr>
        <p:spPr>
          <a:xfrm>
            <a:off x="5202621" y="450984"/>
            <a:ext cx="620110" cy="95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ED8E772-5E20-D0F6-43A4-389C33E3F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204" y="450984"/>
            <a:ext cx="35909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6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643467" y="3348566"/>
            <a:ext cx="3266381" cy="1477172"/>
            <a:chOff x="667900" y="3626397"/>
            <a:chExt cx="3266381" cy="1477172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3095037" cy="1015663"/>
            </a:xfrm>
            <a:custGeom>
              <a:avLst/>
              <a:gdLst>
                <a:gd name="connsiteX0" fmla="*/ 0 w 3095037"/>
                <a:gd name="connsiteY0" fmla="*/ 0 h 1015663"/>
                <a:gd name="connsiteX1" fmla="*/ 3095037 w 3095037"/>
                <a:gd name="connsiteY1" fmla="*/ 0 h 1015663"/>
                <a:gd name="connsiteX2" fmla="*/ 3095037 w 3095037"/>
                <a:gd name="connsiteY2" fmla="*/ 1015663 h 1015663"/>
                <a:gd name="connsiteX3" fmla="*/ 0 w 3095037"/>
                <a:gd name="connsiteY3" fmla="*/ 1015663 h 1015663"/>
                <a:gd name="connsiteX4" fmla="*/ 0 w 3095037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5037" h="1015663" fill="none" extrusionOk="0">
                  <a:moveTo>
                    <a:pt x="0" y="0"/>
                  </a:moveTo>
                  <a:cubicBezTo>
                    <a:pt x="1172685" y="-49533"/>
                    <a:pt x="1933357" y="-14809"/>
                    <a:pt x="3095037" y="0"/>
                  </a:cubicBezTo>
                  <a:cubicBezTo>
                    <a:pt x="3009789" y="249582"/>
                    <a:pt x="3175844" y="889491"/>
                    <a:pt x="3095037" y="1015663"/>
                  </a:cubicBezTo>
                  <a:cubicBezTo>
                    <a:pt x="2228131" y="967432"/>
                    <a:pt x="336916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3095037" h="1015663" stroke="0" extrusionOk="0">
                  <a:moveTo>
                    <a:pt x="0" y="0"/>
                  </a:moveTo>
                  <a:cubicBezTo>
                    <a:pt x="804361" y="118645"/>
                    <a:pt x="2225840" y="116012"/>
                    <a:pt x="3095037" y="0"/>
                  </a:cubicBezTo>
                  <a:cubicBezTo>
                    <a:pt x="3063923" y="243736"/>
                    <a:pt x="3034807" y="806251"/>
                    <a:pt x="3095037" y="1015663"/>
                  </a:cubicBezTo>
                  <a:cubicBezTo>
                    <a:pt x="1921787" y="1150263"/>
                    <a:pt x="1226421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Faça previsões sobre o</a:t>
              </a:r>
            </a:p>
            <a:p>
              <a:r>
                <a:rPr lang="pt-BR" sz="2000" dirty="0"/>
                <a:t>texto a partir do que você já conhece sobre o assunto.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4F070D-0CA2-B6D1-67A0-031E955172A9}"/>
              </a:ext>
            </a:extLst>
          </p:cNvPr>
          <p:cNvSpPr txBox="1">
            <a:spLocks/>
          </p:cNvSpPr>
          <p:nvPr/>
        </p:nvSpPr>
        <p:spPr>
          <a:xfrm>
            <a:off x="4973997" y="4736896"/>
            <a:ext cx="6403192" cy="199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CREATIVE CRIMINALS.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WWF: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Give a hand to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wildlife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2022.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creativecriminals.com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/print/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wwf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give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-a-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hand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to-wildlife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14 abr. 2022.</a:t>
            </a:r>
            <a:endParaRPr lang="pt-BR" sz="12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F9591A1-880B-ADCA-4B74-65CCAEF1245F}"/>
              </a:ext>
            </a:extLst>
          </p:cNvPr>
          <p:cNvSpPr/>
          <p:nvPr/>
        </p:nvSpPr>
        <p:spPr>
          <a:xfrm>
            <a:off x="5202621" y="450984"/>
            <a:ext cx="620110" cy="95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EC73334-787F-CA61-AA9D-63307C76D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512" y="385783"/>
            <a:ext cx="5909205" cy="4307001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538C6D48-8C4C-7CB5-BD27-FF3E852E6314}"/>
              </a:ext>
            </a:extLst>
          </p:cNvPr>
          <p:cNvGrpSpPr/>
          <p:nvPr/>
        </p:nvGrpSpPr>
        <p:grpSpPr>
          <a:xfrm>
            <a:off x="5068138" y="5302822"/>
            <a:ext cx="5820579" cy="1169395"/>
            <a:chOff x="667900" y="3626397"/>
            <a:chExt cx="5820579" cy="1169395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DE9BAEC6-C4F1-96D7-2E49-05DB12C37A9D}"/>
                </a:ext>
              </a:extLst>
            </p:cNvPr>
            <p:cNvSpPr txBox="1"/>
            <p:nvPr/>
          </p:nvSpPr>
          <p:spPr>
            <a:xfrm>
              <a:off x="839244" y="4087906"/>
              <a:ext cx="5649235" cy="707886"/>
            </a:xfrm>
            <a:custGeom>
              <a:avLst/>
              <a:gdLst>
                <a:gd name="connsiteX0" fmla="*/ 0 w 5649235"/>
                <a:gd name="connsiteY0" fmla="*/ 0 h 707886"/>
                <a:gd name="connsiteX1" fmla="*/ 5649235 w 5649235"/>
                <a:gd name="connsiteY1" fmla="*/ 0 h 707886"/>
                <a:gd name="connsiteX2" fmla="*/ 5649235 w 5649235"/>
                <a:gd name="connsiteY2" fmla="*/ 707886 h 707886"/>
                <a:gd name="connsiteX3" fmla="*/ 0 w 5649235"/>
                <a:gd name="connsiteY3" fmla="*/ 707886 h 707886"/>
                <a:gd name="connsiteX4" fmla="*/ 0 w 5649235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9235" h="707886" fill="none" extrusionOk="0">
                  <a:moveTo>
                    <a:pt x="0" y="0"/>
                  </a:moveTo>
                  <a:cubicBezTo>
                    <a:pt x="2419377" y="-49533"/>
                    <a:pt x="3211531" y="-14809"/>
                    <a:pt x="5649235" y="0"/>
                  </a:cubicBezTo>
                  <a:cubicBezTo>
                    <a:pt x="5646338" y="241872"/>
                    <a:pt x="5601232" y="624090"/>
                    <a:pt x="5649235" y="707886"/>
                  </a:cubicBezTo>
                  <a:cubicBezTo>
                    <a:pt x="4366273" y="659655"/>
                    <a:pt x="1476788" y="792341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5649235" h="707886" stroke="0" extrusionOk="0">
                  <a:moveTo>
                    <a:pt x="0" y="0"/>
                  </a:moveTo>
                  <a:cubicBezTo>
                    <a:pt x="2354572" y="118645"/>
                    <a:pt x="3853275" y="116012"/>
                    <a:pt x="5649235" y="0"/>
                  </a:cubicBezTo>
                  <a:cubicBezTo>
                    <a:pt x="5605825" y="186738"/>
                    <a:pt x="5703976" y="428844"/>
                    <a:pt x="5649235" y="707886"/>
                  </a:cubicBezTo>
                  <a:cubicBezTo>
                    <a:pt x="3526083" y="842486"/>
                    <a:pt x="1926087" y="550690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as relações entre os elementos verbais (palavras) e não verbais (imagens).</a:t>
              </a:r>
            </a:p>
          </p:txBody>
        </p:sp>
        <p:sp>
          <p:nvSpPr>
            <p:cNvPr id="16" name="Pentágono 15">
              <a:extLst>
                <a:ext uri="{FF2B5EF4-FFF2-40B4-BE49-F238E27FC236}">
                  <a16:creationId xmlns:a16="http://schemas.microsoft.com/office/drawing/2014/main" id="{57FB669B-2586-9B9F-5713-B2CAE6D85093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E97A0035-6CF0-0651-555B-4252F8191900}"/>
              </a:ext>
            </a:extLst>
          </p:cNvPr>
          <p:cNvSpPr txBox="1"/>
          <p:nvPr/>
        </p:nvSpPr>
        <p:spPr>
          <a:xfrm rot="16200000">
            <a:off x="8500084" y="2206273"/>
            <a:ext cx="5008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u="none" strike="noStrike" baseline="0" dirty="0">
                <a:solidFill>
                  <a:srgbClr val="2F2F2E"/>
                </a:solidFill>
                <a:latin typeface="HelveticaLTStd-Cond"/>
              </a:rPr>
              <a:t>WORLD WIDE FUND FOR NATURE - WWF. CRIAÇÃO: SAATCHI &amp; SAATCHI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262797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1099E63-4B35-6BF9-8F89-BB1913C9B77F}"/>
              </a:ext>
            </a:extLst>
          </p:cNvPr>
          <p:cNvSpPr txBox="1">
            <a:spLocks/>
          </p:cNvSpPr>
          <p:nvPr/>
        </p:nvSpPr>
        <p:spPr>
          <a:xfrm>
            <a:off x="5024821" y="4615956"/>
            <a:ext cx="4342257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GRAIMES, Nicola.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Kids’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fun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&amp;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healthy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cookbook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Nova York: DK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Publishing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2007. p. 8.</a:t>
            </a:r>
            <a:endParaRPr lang="pt-BR" sz="1200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643467" y="3348566"/>
            <a:ext cx="3133135" cy="2400501"/>
            <a:chOff x="667900" y="3626397"/>
            <a:chExt cx="3133135" cy="2400501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938992"/>
            </a:xfrm>
            <a:custGeom>
              <a:avLst/>
              <a:gdLst>
                <a:gd name="connsiteX0" fmla="*/ 0 w 2961791"/>
                <a:gd name="connsiteY0" fmla="*/ 0 h 1938992"/>
                <a:gd name="connsiteX1" fmla="*/ 2961791 w 2961791"/>
                <a:gd name="connsiteY1" fmla="*/ 0 h 1938992"/>
                <a:gd name="connsiteX2" fmla="*/ 2961791 w 2961791"/>
                <a:gd name="connsiteY2" fmla="*/ 1938992 h 1938992"/>
                <a:gd name="connsiteX3" fmla="*/ 0 w 2961791"/>
                <a:gd name="connsiteY3" fmla="*/ 1938992 h 1938992"/>
                <a:gd name="connsiteX4" fmla="*/ 0 w 2961791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938992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3049430" y="752559"/>
                    <a:pt x="2889112" y="1500896"/>
                    <a:pt x="2961791" y="1938992"/>
                  </a:cubicBezTo>
                  <a:cubicBezTo>
                    <a:pt x="2134064" y="1890761"/>
                    <a:pt x="613343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2961791" h="1938992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28909" y="562170"/>
                    <a:pt x="3046742" y="1716516"/>
                    <a:pt x="2961791" y="1938992"/>
                  </a:cubicBezTo>
                  <a:cubicBezTo>
                    <a:pt x="1938139" y="2073592"/>
                    <a:pt x="735825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Ative seu conhecimento</a:t>
              </a:r>
            </a:p>
            <a:p>
              <a:r>
                <a:rPr lang="pt-BR" sz="2000" dirty="0"/>
                <a:t>prévio sobre o tema do</a:t>
              </a:r>
            </a:p>
            <a:p>
              <a:r>
                <a:rPr lang="pt-BR" sz="2000" dirty="0"/>
                <a:t>texto para favorecer o estabelecimento de</a:t>
              </a:r>
            </a:p>
            <a:p>
              <a:r>
                <a:rPr lang="pt-BR" sz="2000" dirty="0"/>
                <a:t>hipóteses sobre o que</a:t>
              </a:r>
            </a:p>
            <a:p>
              <a:r>
                <a:rPr lang="pt-BR" sz="2000" dirty="0"/>
                <a:t>será lido.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A4C28207-B185-38E8-B0BD-FF0D531F3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821" y="643467"/>
            <a:ext cx="4445000" cy="388620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3B7AF631-36F0-11C2-FCD9-9492A1D61FC8}"/>
              </a:ext>
            </a:extLst>
          </p:cNvPr>
          <p:cNvSpPr txBox="1"/>
          <p:nvPr/>
        </p:nvSpPr>
        <p:spPr>
          <a:xfrm>
            <a:off x="5842849" y="1240066"/>
            <a:ext cx="3487748" cy="3139321"/>
          </a:xfrm>
          <a:prstGeom prst="rect">
            <a:avLst/>
          </a:prstGeom>
          <a:solidFill>
            <a:schemeClr val="bg1">
              <a:alpha val="8109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F2F2E"/>
                </a:solidFill>
                <a:effectLst/>
                <a:latin typeface="+mj-lt"/>
              </a:rPr>
              <a:t>Why are fruits and vegetables</a:t>
            </a:r>
          </a:p>
          <a:p>
            <a:pPr algn="ctr"/>
            <a:r>
              <a:rPr lang="en-US" b="1" dirty="0">
                <a:solidFill>
                  <a:srgbClr val="2F2F2E"/>
                </a:solidFill>
                <a:effectLst/>
                <a:latin typeface="+mj-lt"/>
              </a:rPr>
              <a:t>good for you?</a:t>
            </a:r>
          </a:p>
          <a:p>
            <a:pPr algn="just"/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Fruits and vegetables are good for you</a:t>
            </a:r>
            <a:r>
              <a:rPr lang="en-US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because they provide </a:t>
            </a:r>
            <a:r>
              <a:rPr lang="en-US" dirty="0">
                <a:solidFill>
                  <a:srgbClr val="2F2F2E"/>
                </a:solidFill>
                <a:effectLst/>
                <a:highlight>
                  <a:srgbClr val="FFFF00"/>
                </a:highlight>
                <a:latin typeface="+mj-lt"/>
              </a:rPr>
              <a:t>important vitamins</a:t>
            </a:r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, minerals, fiber, and natural plant compounds</a:t>
            </a:r>
          </a:p>
          <a:p>
            <a:pPr algn="just"/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known as phytochemicals. As well as their</a:t>
            </a:r>
            <a:r>
              <a:rPr lang="en-US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dirty="0">
                <a:solidFill>
                  <a:srgbClr val="2F2F2E"/>
                </a:solidFill>
                <a:effectLst/>
                <a:highlight>
                  <a:srgbClr val="FFFF00"/>
                </a:highlight>
                <a:latin typeface="+mj-lt"/>
              </a:rPr>
              <a:t>health</a:t>
            </a:r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 benefits, these phytochemicals are responsible for the color, taste and smell of a fruit or vegetable.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C85E22AF-04F2-9EDF-E22A-28651BB58B81}"/>
              </a:ext>
            </a:extLst>
          </p:cNvPr>
          <p:cNvGrpSpPr/>
          <p:nvPr/>
        </p:nvGrpSpPr>
        <p:grpSpPr>
          <a:xfrm>
            <a:off x="9330597" y="3915516"/>
            <a:ext cx="2485619" cy="2441469"/>
            <a:chOff x="667900" y="3626397"/>
            <a:chExt cx="3133135" cy="2242411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07300944-E92A-BACB-9C6C-4D27781DC56C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780902"/>
            </a:xfrm>
            <a:custGeom>
              <a:avLst/>
              <a:gdLst>
                <a:gd name="connsiteX0" fmla="*/ 0 w 2961791"/>
                <a:gd name="connsiteY0" fmla="*/ 0 h 1780902"/>
                <a:gd name="connsiteX1" fmla="*/ 2961791 w 2961791"/>
                <a:gd name="connsiteY1" fmla="*/ 0 h 1780902"/>
                <a:gd name="connsiteX2" fmla="*/ 2961791 w 2961791"/>
                <a:gd name="connsiteY2" fmla="*/ 1780902 h 1780902"/>
                <a:gd name="connsiteX3" fmla="*/ 0 w 2961791"/>
                <a:gd name="connsiteY3" fmla="*/ 1780902 h 1780902"/>
                <a:gd name="connsiteX4" fmla="*/ 0 w 2961791"/>
                <a:gd name="connsiteY4" fmla="*/ 0 h 178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780902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907330" y="626479"/>
                    <a:pt x="2960978" y="1481434"/>
                    <a:pt x="2961791" y="1780902"/>
                  </a:cubicBezTo>
                  <a:cubicBezTo>
                    <a:pt x="2134064" y="1732671"/>
                    <a:pt x="613343" y="1865357"/>
                    <a:pt x="0" y="1780902"/>
                  </a:cubicBezTo>
                  <a:cubicBezTo>
                    <a:pt x="-103553" y="1062478"/>
                    <a:pt x="-64020" y="310963"/>
                    <a:pt x="0" y="0"/>
                  </a:cubicBezTo>
                  <a:close/>
                </a:path>
                <a:path w="2961791" h="1780902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989000" y="681380"/>
                    <a:pt x="2954817" y="1112427"/>
                    <a:pt x="2961791" y="1780902"/>
                  </a:cubicBezTo>
                  <a:cubicBezTo>
                    <a:pt x="1938139" y="1915502"/>
                    <a:pt x="735825" y="1623706"/>
                    <a:pt x="0" y="1780902"/>
                  </a:cubicBezTo>
                  <a:cubicBezTo>
                    <a:pt x="-49026" y="1328838"/>
                    <a:pt x="-94440" y="237386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Busque inferir o significado de</a:t>
              </a:r>
            </a:p>
            <a:p>
              <a:r>
                <a:rPr lang="pt-BR" sz="2000" dirty="0"/>
                <a:t>palavras-chave a partir da observação do contexto em que elas são utilizadas.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3EE1FC33-F139-F364-974C-827686B00F89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22CACDF6-FC00-7CA4-3998-2EFA93FEEA6F}"/>
              </a:ext>
            </a:extLst>
          </p:cNvPr>
          <p:cNvGrpSpPr/>
          <p:nvPr/>
        </p:nvGrpSpPr>
        <p:grpSpPr>
          <a:xfrm>
            <a:off x="9295185" y="430644"/>
            <a:ext cx="2521031" cy="3016054"/>
            <a:chOff x="667900" y="3626397"/>
            <a:chExt cx="2521031" cy="3016054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3050FA4C-50B5-DBCF-2C14-213BC4B4971A}"/>
                </a:ext>
              </a:extLst>
            </p:cNvPr>
            <p:cNvSpPr txBox="1"/>
            <p:nvPr/>
          </p:nvSpPr>
          <p:spPr>
            <a:xfrm>
              <a:off x="839244" y="4087906"/>
              <a:ext cx="2349687" cy="2554545"/>
            </a:xfrm>
            <a:custGeom>
              <a:avLst/>
              <a:gdLst>
                <a:gd name="connsiteX0" fmla="*/ 0 w 2349687"/>
                <a:gd name="connsiteY0" fmla="*/ 0 h 2554545"/>
                <a:gd name="connsiteX1" fmla="*/ 2349687 w 2349687"/>
                <a:gd name="connsiteY1" fmla="*/ 0 h 2554545"/>
                <a:gd name="connsiteX2" fmla="*/ 2349687 w 2349687"/>
                <a:gd name="connsiteY2" fmla="*/ 2554545 h 2554545"/>
                <a:gd name="connsiteX3" fmla="*/ 0 w 2349687"/>
                <a:gd name="connsiteY3" fmla="*/ 2554545 h 2554545"/>
                <a:gd name="connsiteX4" fmla="*/ 0 w 2349687"/>
                <a:gd name="connsiteY4" fmla="*/ 0 h 25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9687" h="2554545" fill="none" extrusionOk="0">
                  <a:moveTo>
                    <a:pt x="0" y="0"/>
                  </a:moveTo>
                  <a:cubicBezTo>
                    <a:pt x="942081" y="-49533"/>
                    <a:pt x="1772364" y="-14809"/>
                    <a:pt x="2349687" y="0"/>
                  </a:cubicBezTo>
                  <a:cubicBezTo>
                    <a:pt x="2437326" y="1036536"/>
                    <a:pt x="2277008" y="1402784"/>
                    <a:pt x="2349687" y="2554545"/>
                  </a:cubicBezTo>
                  <a:cubicBezTo>
                    <a:pt x="1464686" y="2506314"/>
                    <a:pt x="1049709" y="2639000"/>
                    <a:pt x="0" y="2554545"/>
                  </a:cubicBezTo>
                  <a:cubicBezTo>
                    <a:pt x="-38581" y="1545173"/>
                    <a:pt x="63341" y="1130980"/>
                    <a:pt x="0" y="0"/>
                  </a:cubicBezTo>
                  <a:close/>
                </a:path>
                <a:path w="2349687" h="2554545" stroke="0" extrusionOk="0">
                  <a:moveTo>
                    <a:pt x="0" y="0"/>
                  </a:moveTo>
                  <a:cubicBezTo>
                    <a:pt x="803423" y="118645"/>
                    <a:pt x="1619397" y="116012"/>
                    <a:pt x="2349687" y="0"/>
                  </a:cubicBezTo>
                  <a:cubicBezTo>
                    <a:pt x="2216805" y="1203191"/>
                    <a:pt x="2434638" y="1803708"/>
                    <a:pt x="2349687" y="2554545"/>
                  </a:cubicBezTo>
                  <a:cubicBezTo>
                    <a:pt x="2082271" y="2689145"/>
                    <a:pt x="1045812" y="2397349"/>
                    <a:pt x="0" y="2554545"/>
                  </a:cubicBezTo>
                  <a:cubicBezTo>
                    <a:pt x="-20187" y="2271785"/>
                    <a:pt x="-152480" y="26188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Apoie-se no vocabulário já</a:t>
              </a:r>
            </a:p>
            <a:p>
              <a:r>
                <a:rPr lang="pt-BR" sz="2000" dirty="0"/>
                <a:t>conhecido e em</a:t>
              </a:r>
            </a:p>
            <a:p>
              <a:r>
                <a:rPr lang="pt-BR" sz="2000" dirty="0"/>
                <a:t>palavras parecidas com o português para ajudar você na</a:t>
              </a:r>
            </a:p>
            <a:p>
              <a:r>
                <a:rPr lang="pt-BR" sz="2000" dirty="0"/>
                <a:t>compreensão do texto.</a:t>
              </a:r>
            </a:p>
          </p:txBody>
        </p:sp>
        <p:sp>
          <p:nvSpPr>
            <p:cNvPr id="16" name="Pentágono 15">
              <a:extLst>
                <a:ext uri="{FF2B5EF4-FFF2-40B4-BE49-F238E27FC236}">
                  <a16:creationId xmlns:a16="http://schemas.microsoft.com/office/drawing/2014/main" id="{67974409-6158-1FEF-C9A0-D09DDCB341A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8628875B-A61D-82B7-2A7B-B01B51F540E9}"/>
              </a:ext>
            </a:extLst>
          </p:cNvPr>
          <p:cNvSpPr txBox="1"/>
          <p:nvPr/>
        </p:nvSpPr>
        <p:spPr>
          <a:xfrm rot="16200000">
            <a:off x="3249973" y="2864916"/>
            <a:ext cx="327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ROMARIOIEN/SHUTTERSTOCK.COM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145813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1099E63-4B35-6BF9-8F89-BB1913C9B77F}"/>
              </a:ext>
            </a:extLst>
          </p:cNvPr>
          <p:cNvSpPr txBox="1">
            <a:spLocks/>
          </p:cNvSpPr>
          <p:nvPr/>
        </p:nvSpPr>
        <p:spPr>
          <a:xfrm>
            <a:off x="5703626" y="5897021"/>
            <a:ext cx="3766195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NATIONAL GEOGRAPHIC MAGAZINE. Washington: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National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Geographic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Society, abr. 2021.</a:t>
            </a:r>
          </a:p>
          <a:p>
            <a:endParaRPr lang="pt-BR" sz="1200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643467" y="3348566"/>
            <a:ext cx="3133135" cy="3016054"/>
            <a:chOff x="667900" y="3626397"/>
            <a:chExt cx="3133135" cy="3016054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2554545"/>
            </a:xfrm>
            <a:custGeom>
              <a:avLst/>
              <a:gdLst>
                <a:gd name="connsiteX0" fmla="*/ 0 w 2961791"/>
                <a:gd name="connsiteY0" fmla="*/ 0 h 2554545"/>
                <a:gd name="connsiteX1" fmla="*/ 2961791 w 2961791"/>
                <a:gd name="connsiteY1" fmla="*/ 0 h 2554545"/>
                <a:gd name="connsiteX2" fmla="*/ 2961791 w 2961791"/>
                <a:gd name="connsiteY2" fmla="*/ 2554545 h 2554545"/>
                <a:gd name="connsiteX3" fmla="*/ 0 w 2961791"/>
                <a:gd name="connsiteY3" fmla="*/ 2554545 h 2554545"/>
                <a:gd name="connsiteX4" fmla="*/ 0 w 2961791"/>
                <a:gd name="connsiteY4" fmla="*/ 0 h 25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2554545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3049430" y="1036536"/>
                    <a:pt x="2889112" y="1402784"/>
                    <a:pt x="2961791" y="2554545"/>
                  </a:cubicBezTo>
                  <a:cubicBezTo>
                    <a:pt x="2134064" y="2506314"/>
                    <a:pt x="613343" y="2639000"/>
                    <a:pt x="0" y="2554545"/>
                  </a:cubicBezTo>
                  <a:cubicBezTo>
                    <a:pt x="-38581" y="1545173"/>
                    <a:pt x="63341" y="1130980"/>
                    <a:pt x="0" y="0"/>
                  </a:cubicBezTo>
                  <a:close/>
                </a:path>
                <a:path w="2961791" h="2554545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28909" y="1203191"/>
                    <a:pt x="3046742" y="1803708"/>
                    <a:pt x="2961791" y="2554545"/>
                  </a:cubicBezTo>
                  <a:cubicBezTo>
                    <a:pt x="1938139" y="2689145"/>
                    <a:pt x="735825" y="2397349"/>
                    <a:pt x="0" y="2554545"/>
                  </a:cubicBezTo>
                  <a:cubicBezTo>
                    <a:pt x="-20187" y="2271785"/>
                    <a:pt x="-152480" y="26188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Identifique se o texto é um anúncio, cartum, poema etc. para, com base no que você já sabe sobre esse gênero discursivo,</a:t>
              </a:r>
            </a:p>
            <a:p>
              <a:r>
                <a:rPr lang="pt-BR" sz="2000" dirty="0"/>
                <a:t>compreender melhor o texto, seus objetivos e sua</a:t>
              </a:r>
            </a:p>
            <a:p>
              <a:r>
                <a:rPr lang="pt-BR" sz="2000" dirty="0"/>
                <a:t>estrutura.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918F8C2F-30E6-D1EC-4769-8F85590FF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626" y="285311"/>
            <a:ext cx="3766195" cy="5518234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C85E22AF-04F2-9EDF-E22A-28651BB58B81}"/>
              </a:ext>
            </a:extLst>
          </p:cNvPr>
          <p:cNvGrpSpPr/>
          <p:nvPr/>
        </p:nvGrpSpPr>
        <p:grpSpPr>
          <a:xfrm>
            <a:off x="8952583" y="1247316"/>
            <a:ext cx="3133135" cy="2092725"/>
            <a:chOff x="667900" y="3626397"/>
            <a:chExt cx="3133135" cy="2092725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07300944-E92A-BACB-9C6C-4D27781DC56C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631216"/>
            </a:xfrm>
            <a:custGeom>
              <a:avLst/>
              <a:gdLst>
                <a:gd name="connsiteX0" fmla="*/ 0 w 2961791"/>
                <a:gd name="connsiteY0" fmla="*/ 0 h 1631216"/>
                <a:gd name="connsiteX1" fmla="*/ 2961791 w 2961791"/>
                <a:gd name="connsiteY1" fmla="*/ 0 h 1631216"/>
                <a:gd name="connsiteX2" fmla="*/ 2961791 w 2961791"/>
                <a:gd name="connsiteY2" fmla="*/ 1631216 h 1631216"/>
                <a:gd name="connsiteX3" fmla="*/ 0 w 2961791"/>
                <a:gd name="connsiteY3" fmla="*/ 1631216 h 1631216"/>
                <a:gd name="connsiteX4" fmla="*/ 0 w 2961791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631216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931618" y="683410"/>
                    <a:pt x="3091854" y="853905"/>
                    <a:pt x="2961791" y="1631216"/>
                  </a:cubicBezTo>
                  <a:cubicBezTo>
                    <a:pt x="2134064" y="1582985"/>
                    <a:pt x="613343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2961791" h="1631216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930149" y="320625"/>
                    <a:pt x="2989607" y="1228454"/>
                    <a:pt x="2961791" y="1631216"/>
                  </a:cubicBezTo>
                  <a:cubicBezTo>
                    <a:pt x="1938139" y="1765816"/>
                    <a:pt x="735825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as relações entre os elementos verbais (palavras) e não verbais</a:t>
              </a:r>
            </a:p>
            <a:p>
              <a:r>
                <a:rPr lang="pt-BR" sz="2000" dirty="0"/>
                <a:t>(imagens, cores, tipos e tamanhos de fonte etc.).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3EE1FC33-F139-F364-974C-827686B00F89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22CACDF6-FC00-7CA4-3998-2EFA93FEEA6F}"/>
              </a:ext>
            </a:extLst>
          </p:cNvPr>
          <p:cNvGrpSpPr/>
          <p:nvPr/>
        </p:nvGrpSpPr>
        <p:grpSpPr>
          <a:xfrm>
            <a:off x="9020030" y="3710635"/>
            <a:ext cx="2656963" cy="1784948"/>
            <a:chOff x="667900" y="3626397"/>
            <a:chExt cx="2656963" cy="1784948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3050FA4C-50B5-DBCF-2C14-213BC4B4971A}"/>
                </a:ext>
              </a:extLst>
            </p:cNvPr>
            <p:cNvSpPr txBox="1"/>
            <p:nvPr/>
          </p:nvSpPr>
          <p:spPr>
            <a:xfrm>
              <a:off x="839244" y="4087906"/>
              <a:ext cx="2485619" cy="1323439"/>
            </a:xfrm>
            <a:custGeom>
              <a:avLst/>
              <a:gdLst>
                <a:gd name="connsiteX0" fmla="*/ 0 w 2485619"/>
                <a:gd name="connsiteY0" fmla="*/ 0 h 1323439"/>
                <a:gd name="connsiteX1" fmla="*/ 2485619 w 2485619"/>
                <a:gd name="connsiteY1" fmla="*/ 0 h 1323439"/>
                <a:gd name="connsiteX2" fmla="*/ 2485619 w 2485619"/>
                <a:gd name="connsiteY2" fmla="*/ 1323439 h 1323439"/>
                <a:gd name="connsiteX3" fmla="*/ 0 w 2485619"/>
                <a:gd name="connsiteY3" fmla="*/ 1323439 h 1323439"/>
                <a:gd name="connsiteX4" fmla="*/ 0 w 2485619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5619" h="1323439" fill="none" extrusionOk="0">
                  <a:moveTo>
                    <a:pt x="0" y="0"/>
                  </a:moveTo>
                  <a:cubicBezTo>
                    <a:pt x="793036" y="-49533"/>
                    <a:pt x="2229308" y="-14809"/>
                    <a:pt x="2485619" y="0"/>
                  </a:cubicBezTo>
                  <a:cubicBezTo>
                    <a:pt x="2521450" y="344707"/>
                    <a:pt x="2459678" y="675326"/>
                    <a:pt x="2485619" y="1323439"/>
                  </a:cubicBezTo>
                  <a:cubicBezTo>
                    <a:pt x="1469998" y="1275208"/>
                    <a:pt x="962141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2485619" h="1323439" stroke="0" extrusionOk="0">
                  <a:moveTo>
                    <a:pt x="0" y="0"/>
                  </a:moveTo>
                  <a:cubicBezTo>
                    <a:pt x="871476" y="118645"/>
                    <a:pt x="1664328" y="116012"/>
                    <a:pt x="2485619" y="0"/>
                  </a:cubicBezTo>
                  <a:cubicBezTo>
                    <a:pt x="2397804" y="535917"/>
                    <a:pt x="2573504" y="914339"/>
                    <a:pt x="2485619" y="1323439"/>
                  </a:cubicBezTo>
                  <a:cubicBezTo>
                    <a:pt x="1365329" y="1458039"/>
                    <a:pt x="647109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Note que os</a:t>
              </a:r>
            </a:p>
            <a:p>
              <a:r>
                <a:rPr lang="pt-BR" sz="2000" dirty="0"/>
                <a:t>subtítulos ampliam/ detalham a ideia apresentada no título.</a:t>
              </a:r>
            </a:p>
          </p:txBody>
        </p:sp>
        <p:sp>
          <p:nvSpPr>
            <p:cNvPr id="16" name="Pentágono 15">
              <a:extLst>
                <a:ext uri="{FF2B5EF4-FFF2-40B4-BE49-F238E27FC236}">
                  <a16:creationId xmlns:a16="http://schemas.microsoft.com/office/drawing/2014/main" id="{67974409-6158-1FEF-C9A0-D09DDCB341A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4001DA-A899-728C-CB0A-FEBE129B3BD5}"/>
              </a:ext>
            </a:extLst>
          </p:cNvPr>
          <p:cNvSpPr txBox="1"/>
          <p:nvPr/>
        </p:nvSpPr>
        <p:spPr>
          <a:xfrm rot="16200000">
            <a:off x="4217855" y="4315513"/>
            <a:ext cx="27883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i="0" u="none" strike="noStrike" baseline="0" dirty="0">
                <a:solidFill>
                  <a:srgbClr val="2F2F2E"/>
                </a:solidFill>
                <a:latin typeface="HelveticaLTStd-Cond"/>
              </a:rPr>
              <a:t>NATIONAL GEOGRAPHIC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89503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1099E63-4B35-6BF9-8F89-BB1913C9B77F}"/>
              </a:ext>
            </a:extLst>
          </p:cNvPr>
          <p:cNvSpPr txBox="1">
            <a:spLocks/>
          </p:cNvSpPr>
          <p:nvPr/>
        </p:nvSpPr>
        <p:spPr>
          <a:xfrm>
            <a:off x="9837929" y="5851146"/>
            <a:ext cx="2175878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NEW AFRICAN. Londres: IC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Publications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dez. 2021/jan. 2022,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611.</a:t>
            </a:r>
            <a:endParaRPr lang="pt-BR" sz="1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814CF55-0F5B-F76E-E80A-E4D6B3489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059" y="368300"/>
            <a:ext cx="4775200" cy="61214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C85E22AF-04F2-9EDF-E22A-28651BB58B81}"/>
              </a:ext>
            </a:extLst>
          </p:cNvPr>
          <p:cNvGrpSpPr/>
          <p:nvPr/>
        </p:nvGrpSpPr>
        <p:grpSpPr>
          <a:xfrm>
            <a:off x="9751259" y="632670"/>
            <a:ext cx="2177873" cy="1477172"/>
            <a:chOff x="667900" y="3626397"/>
            <a:chExt cx="2177873" cy="1477172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07300944-E92A-BACB-9C6C-4D27781DC56C}"/>
                </a:ext>
              </a:extLst>
            </p:cNvPr>
            <p:cNvSpPr txBox="1"/>
            <p:nvPr/>
          </p:nvSpPr>
          <p:spPr>
            <a:xfrm>
              <a:off x="839245" y="4087906"/>
              <a:ext cx="2006528" cy="1015663"/>
            </a:xfrm>
            <a:custGeom>
              <a:avLst/>
              <a:gdLst>
                <a:gd name="connsiteX0" fmla="*/ 0 w 2006528"/>
                <a:gd name="connsiteY0" fmla="*/ 0 h 1015663"/>
                <a:gd name="connsiteX1" fmla="*/ 2006528 w 2006528"/>
                <a:gd name="connsiteY1" fmla="*/ 0 h 1015663"/>
                <a:gd name="connsiteX2" fmla="*/ 2006528 w 2006528"/>
                <a:gd name="connsiteY2" fmla="*/ 1015663 h 1015663"/>
                <a:gd name="connsiteX3" fmla="*/ 0 w 2006528"/>
                <a:gd name="connsiteY3" fmla="*/ 1015663 h 1015663"/>
                <a:gd name="connsiteX4" fmla="*/ 0 w 2006528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528" h="1015663" fill="none" extrusionOk="0">
                  <a:moveTo>
                    <a:pt x="0" y="0"/>
                  </a:moveTo>
                  <a:cubicBezTo>
                    <a:pt x="994774" y="-49533"/>
                    <a:pt x="1068027" y="-14809"/>
                    <a:pt x="2006528" y="0"/>
                  </a:cubicBezTo>
                  <a:cubicBezTo>
                    <a:pt x="1921280" y="249582"/>
                    <a:pt x="2087335" y="889491"/>
                    <a:pt x="2006528" y="1015663"/>
                  </a:cubicBezTo>
                  <a:cubicBezTo>
                    <a:pt x="1453984" y="967432"/>
                    <a:pt x="863141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2006528" h="1015663" stroke="0" extrusionOk="0">
                  <a:moveTo>
                    <a:pt x="0" y="0"/>
                  </a:moveTo>
                  <a:cubicBezTo>
                    <a:pt x="280933" y="118645"/>
                    <a:pt x="1460779" y="116012"/>
                    <a:pt x="2006528" y="0"/>
                  </a:cubicBezTo>
                  <a:cubicBezTo>
                    <a:pt x="1975414" y="243736"/>
                    <a:pt x="1946298" y="806251"/>
                    <a:pt x="2006528" y="1015663"/>
                  </a:cubicBezTo>
                  <a:cubicBezTo>
                    <a:pt x="1661498" y="1150263"/>
                    <a:pt x="289837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Note que o título</a:t>
              </a:r>
            </a:p>
            <a:p>
              <a:r>
                <a:rPr lang="pt-BR" sz="2000" dirty="0"/>
                <a:t>apresenta a ideia</a:t>
              </a:r>
            </a:p>
            <a:p>
              <a:r>
                <a:rPr lang="pt-BR" sz="2000" dirty="0"/>
                <a:t>geral do texto.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3EE1FC33-F139-F364-974C-827686B00F89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22CACDF6-FC00-7CA4-3998-2EFA93FEEA6F}"/>
              </a:ext>
            </a:extLst>
          </p:cNvPr>
          <p:cNvGrpSpPr/>
          <p:nvPr/>
        </p:nvGrpSpPr>
        <p:grpSpPr>
          <a:xfrm>
            <a:off x="9751259" y="3300784"/>
            <a:ext cx="2177873" cy="2400501"/>
            <a:chOff x="667900" y="3626397"/>
            <a:chExt cx="2177873" cy="2400501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3050FA4C-50B5-DBCF-2C14-213BC4B4971A}"/>
                </a:ext>
              </a:extLst>
            </p:cNvPr>
            <p:cNvSpPr txBox="1"/>
            <p:nvPr/>
          </p:nvSpPr>
          <p:spPr>
            <a:xfrm>
              <a:off x="839245" y="4087906"/>
              <a:ext cx="2006528" cy="1938992"/>
            </a:xfrm>
            <a:custGeom>
              <a:avLst/>
              <a:gdLst>
                <a:gd name="connsiteX0" fmla="*/ 0 w 2006528"/>
                <a:gd name="connsiteY0" fmla="*/ 0 h 1938992"/>
                <a:gd name="connsiteX1" fmla="*/ 2006528 w 2006528"/>
                <a:gd name="connsiteY1" fmla="*/ 0 h 1938992"/>
                <a:gd name="connsiteX2" fmla="*/ 2006528 w 2006528"/>
                <a:gd name="connsiteY2" fmla="*/ 1938992 h 1938992"/>
                <a:gd name="connsiteX3" fmla="*/ 0 w 2006528"/>
                <a:gd name="connsiteY3" fmla="*/ 1938992 h 1938992"/>
                <a:gd name="connsiteX4" fmla="*/ 0 w 2006528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528" h="1938992" fill="none" extrusionOk="0">
                  <a:moveTo>
                    <a:pt x="0" y="0"/>
                  </a:moveTo>
                  <a:cubicBezTo>
                    <a:pt x="994774" y="-49533"/>
                    <a:pt x="1068027" y="-14809"/>
                    <a:pt x="2006528" y="0"/>
                  </a:cubicBezTo>
                  <a:cubicBezTo>
                    <a:pt x="2094167" y="752559"/>
                    <a:pt x="1933849" y="1500896"/>
                    <a:pt x="2006528" y="1938992"/>
                  </a:cubicBezTo>
                  <a:cubicBezTo>
                    <a:pt x="1453984" y="1890761"/>
                    <a:pt x="863141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2006528" h="1938992" stroke="0" extrusionOk="0">
                  <a:moveTo>
                    <a:pt x="0" y="0"/>
                  </a:moveTo>
                  <a:cubicBezTo>
                    <a:pt x="280933" y="118645"/>
                    <a:pt x="1460779" y="116012"/>
                    <a:pt x="2006528" y="0"/>
                  </a:cubicBezTo>
                  <a:cubicBezTo>
                    <a:pt x="1873646" y="562170"/>
                    <a:pt x="2091479" y="1716516"/>
                    <a:pt x="2006528" y="1938992"/>
                  </a:cubicBezTo>
                  <a:cubicBezTo>
                    <a:pt x="1661498" y="2073592"/>
                    <a:pt x="289837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Identifique a fonte do texto para ajudar você a criar hipóteses sobre o que será lido.</a:t>
              </a:r>
            </a:p>
          </p:txBody>
        </p:sp>
        <p:sp>
          <p:nvSpPr>
            <p:cNvPr id="16" name="Pentágono 15">
              <a:extLst>
                <a:ext uri="{FF2B5EF4-FFF2-40B4-BE49-F238E27FC236}">
                  <a16:creationId xmlns:a16="http://schemas.microsoft.com/office/drawing/2014/main" id="{67974409-6158-1FEF-C9A0-D09DDCB341A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6AA9D9-9BFE-A4C9-0FC0-860C3E63E7EB}"/>
              </a:ext>
            </a:extLst>
          </p:cNvPr>
          <p:cNvSpPr txBox="1"/>
          <p:nvPr/>
        </p:nvSpPr>
        <p:spPr>
          <a:xfrm rot="16200000">
            <a:off x="3496191" y="5033378"/>
            <a:ext cx="27883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i="0" u="none" strike="noStrike" baseline="0" dirty="0">
                <a:solidFill>
                  <a:srgbClr val="2F2F2E"/>
                </a:solidFill>
                <a:latin typeface="HelveticaLTStd-Cond"/>
              </a:rPr>
              <a:t>IC PUBLISHING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202708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950E993F-E09D-8F55-3C93-32669CB47E20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Doing research on the web</a:t>
            </a:r>
          </a:p>
        </p:txBody>
      </p:sp>
      <p:graphicFrame>
        <p:nvGraphicFramePr>
          <p:cNvPr id="21" name="CaixaDeTexto 18">
            <a:extLst>
              <a:ext uri="{FF2B5EF4-FFF2-40B4-BE49-F238E27FC236}">
                <a16:creationId xmlns:a16="http://schemas.microsoft.com/office/drawing/2014/main" id="{D372EB10-F89E-F81E-AF1C-9FC509565619}"/>
              </a:ext>
            </a:extLst>
          </p:cNvPr>
          <p:cNvGraphicFramePr/>
          <p:nvPr/>
        </p:nvGraphicFramePr>
        <p:xfrm>
          <a:off x="5055772" y="-312049"/>
          <a:ext cx="6734750" cy="7741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755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1099E63-4B35-6BF9-8F89-BB1913C9B77F}"/>
              </a:ext>
            </a:extLst>
          </p:cNvPr>
          <p:cNvSpPr txBox="1">
            <a:spLocks/>
          </p:cNvSpPr>
          <p:nvPr/>
        </p:nvSpPr>
        <p:spPr>
          <a:xfrm>
            <a:off x="4783143" y="6134836"/>
            <a:ext cx="7230663" cy="874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Fonte de </a:t>
            </a:r>
            <a:r>
              <a:rPr lang="en-US" sz="1200" dirty="0" err="1">
                <a:solidFill>
                  <a:srgbClr val="2F2F2E"/>
                </a:solidFill>
                <a:latin typeface="Helvetica" pitchFamily="2" charset="0"/>
              </a:rPr>
              <a:t>pesquisa</a:t>
            </a: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: STARK STATE DIGITAL LIBRARY. </a:t>
            </a:r>
            <a:r>
              <a:rPr lang="en-US" sz="1200" b="1" dirty="0">
                <a:solidFill>
                  <a:srgbClr val="2F2F2E"/>
                </a:solidFill>
                <a:latin typeface="Helvetica" pitchFamily="2" charset="0"/>
              </a:rPr>
              <a:t>How to evaluate websites.</a:t>
            </a: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 31 mar. 2020. </a:t>
            </a:r>
            <a:r>
              <a:rPr lang="en-US" sz="1200" dirty="0" err="1">
                <a:solidFill>
                  <a:srgbClr val="2F2F2E"/>
                </a:solidFill>
                <a:latin typeface="Helvetica" pitchFamily="2" charset="0"/>
              </a:rPr>
              <a:t>Disponível</a:t>
            </a: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rgbClr val="2F2F2E"/>
                </a:solidFill>
                <a:latin typeface="Helvetica" pitchFamily="2" charset="0"/>
              </a:rPr>
              <a:t>em</a:t>
            </a: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: https://libguides.starkstate.edu/websites. </a:t>
            </a:r>
            <a:r>
              <a:rPr lang="en-US" sz="1200" dirty="0" err="1">
                <a:solidFill>
                  <a:srgbClr val="2F2F2E"/>
                </a:solidFill>
                <a:latin typeface="Helvetica" pitchFamily="2" charset="0"/>
              </a:rPr>
              <a:t>Acesso</a:t>
            </a: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rgbClr val="2F2F2E"/>
                </a:solidFill>
                <a:latin typeface="Helvetica" pitchFamily="2" charset="0"/>
              </a:rPr>
              <a:t>em</a:t>
            </a: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: 14 abr. 2022.</a:t>
            </a:r>
            <a:endParaRPr lang="en-US" sz="120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950E993F-E09D-8F55-3C93-32669CB47E20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Evaluating websites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E0A945F-D87C-D03F-322D-BCA4A69E94CD}"/>
              </a:ext>
            </a:extLst>
          </p:cNvPr>
          <p:cNvGraphicFramePr/>
          <p:nvPr/>
        </p:nvGraphicFramePr>
        <p:xfrm>
          <a:off x="4783142" y="252781"/>
          <a:ext cx="7230663" cy="573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257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643467" y="3348566"/>
            <a:ext cx="3266381" cy="1477172"/>
            <a:chOff x="667900" y="3626397"/>
            <a:chExt cx="3266381" cy="1477172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3095037" cy="1015663"/>
            </a:xfrm>
            <a:custGeom>
              <a:avLst/>
              <a:gdLst>
                <a:gd name="connsiteX0" fmla="*/ 0 w 3095037"/>
                <a:gd name="connsiteY0" fmla="*/ 0 h 1015663"/>
                <a:gd name="connsiteX1" fmla="*/ 3095037 w 3095037"/>
                <a:gd name="connsiteY1" fmla="*/ 0 h 1015663"/>
                <a:gd name="connsiteX2" fmla="*/ 3095037 w 3095037"/>
                <a:gd name="connsiteY2" fmla="*/ 1015663 h 1015663"/>
                <a:gd name="connsiteX3" fmla="*/ 0 w 3095037"/>
                <a:gd name="connsiteY3" fmla="*/ 1015663 h 1015663"/>
                <a:gd name="connsiteX4" fmla="*/ 0 w 3095037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5037" h="1015663" fill="none" extrusionOk="0">
                  <a:moveTo>
                    <a:pt x="0" y="0"/>
                  </a:moveTo>
                  <a:cubicBezTo>
                    <a:pt x="1172685" y="-49533"/>
                    <a:pt x="1933357" y="-14809"/>
                    <a:pt x="3095037" y="0"/>
                  </a:cubicBezTo>
                  <a:cubicBezTo>
                    <a:pt x="3009789" y="249582"/>
                    <a:pt x="3175844" y="889491"/>
                    <a:pt x="3095037" y="1015663"/>
                  </a:cubicBezTo>
                  <a:cubicBezTo>
                    <a:pt x="2228131" y="967432"/>
                    <a:pt x="336916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3095037" h="1015663" stroke="0" extrusionOk="0">
                  <a:moveTo>
                    <a:pt x="0" y="0"/>
                  </a:moveTo>
                  <a:cubicBezTo>
                    <a:pt x="804361" y="118645"/>
                    <a:pt x="2225840" y="116012"/>
                    <a:pt x="3095037" y="0"/>
                  </a:cubicBezTo>
                  <a:cubicBezTo>
                    <a:pt x="3063923" y="243736"/>
                    <a:pt x="3034807" y="806251"/>
                    <a:pt x="3095037" y="1015663"/>
                  </a:cubicBezTo>
                  <a:cubicBezTo>
                    <a:pt x="1921787" y="1150263"/>
                    <a:pt x="1226421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 identificação do domínio</a:t>
              </a:r>
            </a:p>
            <a:p>
              <a:r>
                <a:rPr lang="pt-BR" sz="2000" dirty="0"/>
                <a:t>pode ajudar a avaliar a</a:t>
              </a:r>
            </a:p>
            <a:p>
              <a:r>
                <a:rPr lang="pt-BR" sz="2000" dirty="0"/>
                <a:t>confiabilidade do </a:t>
              </a:r>
              <a:r>
                <a:rPr lang="pt-BR" sz="2000" i="1" dirty="0"/>
                <a:t>site</a:t>
              </a:r>
              <a:r>
                <a:rPr lang="pt-BR" sz="2000" dirty="0"/>
                <a:t>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1F9591A1-880B-ADCA-4B74-65CCAEF1245F}"/>
              </a:ext>
            </a:extLst>
          </p:cNvPr>
          <p:cNvSpPr/>
          <p:nvPr/>
        </p:nvSpPr>
        <p:spPr>
          <a:xfrm>
            <a:off x="5202621" y="450984"/>
            <a:ext cx="620110" cy="95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ED3D7D52-B4D5-A70B-9E69-64E36117E17A}"/>
              </a:ext>
            </a:extLst>
          </p:cNvPr>
          <p:cNvGraphicFramePr/>
          <p:nvPr/>
        </p:nvGraphicFramePr>
        <p:xfrm>
          <a:off x="4842274" y="777436"/>
          <a:ext cx="7230663" cy="562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61267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7797</TotalTime>
  <Words>802</Words>
  <Application>Microsoft Macintosh PowerPoint</Application>
  <PresentationFormat>Widescreen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Gill Sans MT</vt:lpstr>
      <vt:lpstr>Helvetica</vt:lpstr>
      <vt:lpstr>HelveticaLTStd-Cond</vt:lpstr>
      <vt:lpstr>Pacote</vt:lpstr>
      <vt:lpstr>Apresentação do PowerPoint</vt:lpstr>
      <vt:lpstr>UNIT 0</vt:lpstr>
      <vt:lpstr>UNIT 0</vt:lpstr>
      <vt:lpstr>UNIT 0</vt:lpstr>
      <vt:lpstr>UNIT 0</vt:lpstr>
      <vt:lpstr>UNIT 0</vt:lpstr>
      <vt:lpstr>UNIT 0</vt:lpstr>
      <vt:lpstr>UNIT 0</vt:lpstr>
      <vt:lpstr>UNIT 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50</cp:revision>
  <dcterms:created xsi:type="dcterms:W3CDTF">2023-05-08T13:05:16Z</dcterms:created>
  <dcterms:modified xsi:type="dcterms:W3CDTF">2023-05-22T08:50:36Z</dcterms:modified>
</cp:coreProperties>
</file>