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98" r:id="rId3"/>
    <p:sldId id="287" r:id="rId4"/>
    <p:sldId id="288" r:id="rId5"/>
    <p:sldId id="289" r:id="rId6"/>
    <p:sldId id="290" r:id="rId7"/>
    <p:sldId id="396" r:id="rId8"/>
    <p:sldId id="291" r:id="rId9"/>
    <p:sldId id="292" r:id="rId10"/>
    <p:sldId id="398" r:id="rId11"/>
    <p:sldId id="397" r:id="rId12"/>
    <p:sldId id="399" r:id="rId13"/>
    <p:sldId id="293" r:id="rId14"/>
    <p:sldId id="400" r:id="rId15"/>
    <p:sldId id="401" r:id="rId16"/>
    <p:sldId id="402" r:id="rId17"/>
    <p:sldId id="403" r:id="rId18"/>
    <p:sldId id="404" r:id="rId19"/>
    <p:sldId id="405" r:id="rId20"/>
    <p:sldId id="294" r:id="rId21"/>
    <p:sldId id="295" r:id="rId22"/>
    <p:sldId id="40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82"/>
    <p:restoredTop sz="96301"/>
  </p:normalViewPr>
  <p:slideViewPr>
    <p:cSldViewPr snapToGrid="0">
      <p:cViewPr varScale="1">
        <p:scale>
          <a:sx n="58" d="100"/>
          <a:sy n="58" d="100"/>
        </p:scale>
        <p:origin x="224" y="3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pyramid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pPr algn="ctr"/>
          <a:r>
            <a:rPr lang="pt-BR" sz="2800" b="0" i="1" dirty="0"/>
            <a:t>always</a:t>
          </a:r>
          <a:endParaRPr lang="pt-BR" sz="2800" b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pPr algn="ctr"/>
          <a:endParaRPr lang="pt-BR" sz="3200" b="0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pPr algn="ctr"/>
          <a:endParaRPr lang="pt-BR" sz="3200" b="0"/>
        </a:p>
      </dgm:t>
    </dgm:pt>
    <dgm:pt modelId="{FCE19C51-2ACB-C847-8D12-99A465A7960A}">
      <dgm:prSet custT="1"/>
      <dgm:spPr/>
      <dgm:t>
        <a:bodyPr/>
        <a:lstStyle/>
        <a:p>
          <a:pPr algn="ctr"/>
          <a:r>
            <a:rPr lang="pt-BR" sz="2800" b="0" i="1" dirty="0"/>
            <a:t>often/ frequently</a:t>
          </a:r>
          <a:endParaRPr lang="pt-BR" sz="2800" b="0" dirty="0"/>
        </a:p>
      </dgm:t>
    </dgm:pt>
    <dgm:pt modelId="{A1654AF1-C457-7F4E-A90B-11AE4323EB21}" type="parTrans" cxnId="{6C910A62-D619-B34C-91EB-B0879C2A70B8}">
      <dgm:prSet/>
      <dgm:spPr/>
      <dgm:t>
        <a:bodyPr/>
        <a:lstStyle/>
        <a:p>
          <a:pPr algn="ctr"/>
          <a:endParaRPr lang="pt-BR" sz="3200" b="0"/>
        </a:p>
      </dgm:t>
    </dgm:pt>
    <dgm:pt modelId="{B28CEBDB-005A-A744-A432-3322A2FB3976}" type="sibTrans" cxnId="{6C910A62-D619-B34C-91EB-B0879C2A70B8}">
      <dgm:prSet/>
      <dgm:spPr/>
      <dgm:t>
        <a:bodyPr/>
        <a:lstStyle/>
        <a:p>
          <a:pPr algn="ctr"/>
          <a:endParaRPr lang="pt-BR" sz="3200" b="0"/>
        </a:p>
      </dgm:t>
    </dgm:pt>
    <dgm:pt modelId="{00D33EDA-A731-734D-A5FB-E5DCE33898F1}">
      <dgm:prSet custT="1"/>
      <dgm:spPr/>
      <dgm:t>
        <a:bodyPr/>
        <a:lstStyle/>
        <a:p>
          <a:pPr algn="ctr"/>
          <a:r>
            <a:rPr lang="pt-BR" sz="2800" b="0" i="1"/>
            <a:t>sometimes</a:t>
          </a:r>
          <a:endParaRPr lang="pt-BR" sz="2800" b="0"/>
        </a:p>
      </dgm:t>
    </dgm:pt>
    <dgm:pt modelId="{DBDBB9E9-A348-9444-AF90-0FD88F8D9FE6}" type="parTrans" cxnId="{8AFA2686-1AEA-9641-86AB-26106E6BFE49}">
      <dgm:prSet/>
      <dgm:spPr/>
      <dgm:t>
        <a:bodyPr/>
        <a:lstStyle/>
        <a:p>
          <a:pPr algn="ctr"/>
          <a:endParaRPr lang="pt-BR" sz="3200" b="0"/>
        </a:p>
      </dgm:t>
    </dgm:pt>
    <dgm:pt modelId="{3275BEED-D204-724D-8C2D-E6D747931EBC}" type="sibTrans" cxnId="{8AFA2686-1AEA-9641-86AB-26106E6BFE49}">
      <dgm:prSet/>
      <dgm:spPr/>
      <dgm:t>
        <a:bodyPr/>
        <a:lstStyle/>
        <a:p>
          <a:pPr algn="ctr"/>
          <a:endParaRPr lang="pt-BR" sz="3200" b="0"/>
        </a:p>
      </dgm:t>
    </dgm:pt>
    <dgm:pt modelId="{328B8B32-BCE8-6343-BC70-0D4F336A8440}">
      <dgm:prSet custT="1"/>
      <dgm:spPr/>
      <dgm:t>
        <a:bodyPr/>
        <a:lstStyle/>
        <a:p>
          <a:pPr algn="ctr"/>
          <a:r>
            <a:rPr lang="pt-BR" sz="2800" b="0" i="1"/>
            <a:t>rarely</a:t>
          </a:r>
          <a:endParaRPr lang="pt-BR" sz="2800" b="0"/>
        </a:p>
      </dgm:t>
    </dgm:pt>
    <dgm:pt modelId="{40CB37C8-6B72-0C4F-ABA0-2C33A60B737A}" type="parTrans" cxnId="{FF481E6F-2347-0442-BB44-F0E601EB30C5}">
      <dgm:prSet/>
      <dgm:spPr/>
      <dgm:t>
        <a:bodyPr/>
        <a:lstStyle/>
        <a:p>
          <a:pPr algn="ctr"/>
          <a:endParaRPr lang="pt-BR" sz="3200" b="0"/>
        </a:p>
      </dgm:t>
    </dgm:pt>
    <dgm:pt modelId="{86DD7239-1043-7C47-B496-5371B8DF4DBB}" type="sibTrans" cxnId="{FF481E6F-2347-0442-BB44-F0E601EB30C5}">
      <dgm:prSet/>
      <dgm:spPr/>
      <dgm:t>
        <a:bodyPr/>
        <a:lstStyle/>
        <a:p>
          <a:pPr algn="ctr"/>
          <a:endParaRPr lang="pt-BR" sz="3200" b="0"/>
        </a:p>
      </dgm:t>
    </dgm:pt>
    <dgm:pt modelId="{15CEFD2D-BAE0-6F43-BE99-0E7EBE390155}">
      <dgm:prSet custT="1"/>
      <dgm:spPr/>
      <dgm:t>
        <a:bodyPr/>
        <a:lstStyle/>
        <a:p>
          <a:pPr algn="ctr"/>
          <a:r>
            <a:rPr lang="pt-BR" sz="2800" b="0" i="1" dirty="0"/>
            <a:t>never</a:t>
          </a:r>
          <a:endParaRPr lang="pt-BR" sz="2800" b="0" dirty="0"/>
        </a:p>
      </dgm:t>
    </dgm:pt>
    <dgm:pt modelId="{B983EBD5-2426-FB4C-A94F-CF950CEE32F2}" type="parTrans" cxnId="{4121138C-2758-FA43-88BD-6A507650A018}">
      <dgm:prSet/>
      <dgm:spPr/>
      <dgm:t>
        <a:bodyPr/>
        <a:lstStyle/>
        <a:p>
          <a:pPr algn="ctr"/>
          <a:endParaRPr lang="pt-BR" sz="3200" b="0"/>
        </a:p>
      </dgm:t>
    </dgm:pt>
    <dgm:pt modelId="{1AF3AB1F-660A-E24B-B044-C47DA61CD48F}" type="sibTrans" cxnId="{4121138C-2758-FA43-88BD-6A507650A018}">
      <dgm:prSet/>
      <dgm:spPr/>
      <dgm:t>
        <a:bodyPr/>
        <a:lstStyle/>
        <a:p>
          <a:pPr algn="ctr"/>
          <a:endParaRPr lang="pt-BR" sz="3200" b="0"/>
        </a:p>
      </dgm:t>
    </dgm:pt>
    <dgm:pt modelId="{BDBC5960-2E78-8B44-A2F2-1A92CF8D5873}">
      <dgm:prSet custT="1"/>
      <dgm:spPr/>
      <dgm:t>
        <a:bodyPr/>
        <a:lstStyle/>
        <a:p>
          <a:pPr algn="ctr"/>
          <a:r>
            <a:rPr lang="pt-BR" sz="2800" b="0" i="1" dirty="0"/>
            <a:t>usually</a:t>
          </a:r>
          <a:endParaRPr lang="pt-BR" sz="2800" b="0" dirty="0"/>
        </a:p>
      </dgm:t>
    </dgm:pt>
    <dgm:pt modelId="{14893FD0-4334-2B41-8EA7-CD7CEA05AA89}" type="parTrans" cxnId="{C9B573BE-38DD-3A46-A956-C8CA5C6BAEC5}">
      <dgm:prSet/>
      <dgm:spPr/>
      <dgm:t>
        <a:bodyPr/>
        <a:lstStyle/>
        <a:p>
          <a:pPr algn="ctr"/>
          <a:endParaRPr lang="pt-BR" sz="3200" b="0"/>
        </a:p>
      </dgm:t>
    </dgm:pt>
    <dgm:pt modelId="{7E3510DB-8797-DA44-A8F0-EDAE4A7816AF}" type="sibTrans" cxnId="{C9B573BE-38DD-3A46-A956-C8CA5C6BAEC5}">
      <dgm:prSet/>
      <dgm:spPr/>
      <dgm:t>
        <a:bodyPr/>
        <a:lstStyle/>
        <a:p>
          <a:pPr algn="ctr"/>
          <a:endParaRPr lang="pt-BR" sz="3200" b="0"/>
        </a:p>
      </dgm:t>
    </dgm:pt>
    <dgm:pt modelId="{C98FFB13-5D38-A149-A797-58975FD41434}">
      <dgm:prSet custT="1"/>
      <dgm:spPr/>
      <dgm:t>
        <a:bodyPr/>
        <a:lstStyle/>
        <a:p>
          <a:pPr algn="r"/>
          <a:r>
            <a:rPr lang="pt-BR" sz="2800" b="0" i="1" dirty="0"/>
            <a:t>100%</a:t>
          </a:r>
          <a:endParaRPr lang="pt-BR" sz="2800" b="0" dirty="0"/>
        </a:p>
      </dgm:t>
    </dgm:pt>
    <dgm:pt modelId="{85FFDA7D-C175-B64E-AB8B-8CCC9FF842DF}" type="parTrans" cxnId="{CB68B1AD-023C-924B-A7C8-9FC9BF279318}">
      <dgm:prSet/>
      <dgm:spPr/>
      <dgm:t>
        <a:bodyPr/>
        <a:lstStyle/>
        <a:p>
          <a:endParaRPr lang="pt-BR" b="0"/>
        </a:p>
      </dgm:t>
    </dgm:pt>
    <dgm:pt modelId="{866586D1-B7AA-544F-B16A-709ED4F55893}" type="sibTrans" cxnId="{CB68B1AD-023C-924B-A7C8-9FC9BF279318}">
      <dgm:prSet/>
      <dgm:spPr/>
      <dgm:t>
        <a:bodyPr/>
        <a:lstStyle/>
        <a:p>
          <a:endParaRPr lang="pt-BR" b="0"/>
        </a:p>
      </dgm:t>
    </dgm:pt>
    <dgm:pt modelId="{D5311CC7-9706-5C4D-A1AD-FEB7F1D903CE}">
      <dgm:prSet custT="1"/>
      <dgm:spPr/>
      <dgm:t>
        <a:bodyPr/>
        <a:lstStyle/>
        <a:p>
          <a:pPr algn="r"/>
          <a:r>
            <a:rPr lang="pt-BR" sz="2800" b="0" dirty="0"/>
            <a:t>0%</a:t>
          </a:r>
        </a:p>
      </dgm:t>
    </dgm:pt>
    <dgm:pt modelId="{DC7CCF5F-25F7-084A-A551-C53A619FBB81}" type="parTrans" cxnId="{5D13B94A-2B4D-874D-9A0E-BCE99CA6DB8C}">
      <dgm:prSet/>
      <dgm:spPr/>
      <dgm:t>
        <a:bodyPr/>
        <a:lstStyle/>
        <a:p>
          <a:endParaRPr lang="pt-BR" b="0"/>
        </a:p>
      </dgm:t>
    </dgm:pt>
    <dgm:pt modelId="{09A506C9-96EB-2C40-8466-554A08ABDFA4}" type="sibTrans" cxnId="{5D13B94A-2B4D-874D-9A0E-BCE99CA6DB8C}">
      <dgm:prSet/>
      <dgm:spPr/>
      <dgm:t>
        <a:bodyPr/>
        <a:lstStyle/>
        <a:p>
          <a:endParaRPr lang="pt-BR" b="0"/>
        </a:p>
      </dgm:t>
    </dgm:pt>
    <dgm:pt modelId="{4B1FE8C7-6E2B-3241-BC9B-0115633CBC79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953E5AAD-12B2-4448-9467-85E7998BD4E5}" type="pres">
      <dgm:prSet presAssocID="{AEDA1DC8-7E5B-164B-A2AB-A2033355013A}" presName="Name8" presStyleCnt="0"/>
      <dgm:spPr/>
    </dgm:pt>
    <dgm:pt modelId="{A1318209-6A06-4646-833A-4BBAD6DF2411}" type="pres">
      <dgm:prSet presAssocID="{AEDA1DC8-7E5B-164B-A2AB-A2033355013A}" presName="acctBkgd" presStyleLbl="alignAcc1" presStyleIdx="0" presStyleCnt="2"/>
      <dgm:spPr/>
    </dgm:pt>
    <dgm:pt modelId="{80DEC56D-2183-F043-AFB8-78E79BAF9C86}" type="pres">
      <dgm:prSet presAssocID="{AEDA1DC8-7E5B-164B-A2AB-A2033355013A}" presName="acctTx" presStyleLbl="alignAcc1" presStyleIdx="0" presStyleCnt="2">
        <dgm:presLayoutVars>
          <dgm:bulletEnabled val="1"/>
        </dgm:presLayoutVars>
      </dgm:prSet>
      <dgm:spPr/>
    </dgm:pt>
    <dgm:pt modelId="{C9DDCF7B-81B8-C045-8E8A-FA0289A08972}" type="pres">
      <dgm:prSet presAssocID="{AEDA1DC8-7E5B-164B-A2AB-A2033355013A}" presName="level" presStyleLbl="node1" presStyleIdx="0" presStyleCnt="6">
        <dgm:presLayoutVars>
          <dgm:chMax val="1"/>
          <dgm:bulletEnabled val="1"/>
        </dgm:presLayoutVars>
      </dgm:prSet>
      <dgm:spPr/>
    </dgm:pt>
    <dgm:pt modelId="{60DA2A82-D552-9B44-8C09-695735EA8C71}" type="pres">
      <dgm:prSet presAssocID="{AEDA1DC8-7E5B-164B-A2AB-A203335501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9E5751-F7E3-6548-8B16-2836C4C7643F}" type="pres">
      <dgm:prSet presAssocID="{BDBC5960-2E78-8B44-A2F2-1A92CF8D5873}" presName="Name8" presStyleCnt="0"/>
      <dgm:spPr/>
    </dgm:pt>
    <dgm:pt modelId="{4A7E3D68-8075-E44A-858B-F0EDAE6CEC88}" type="pres">
      <dgm:prSet presAssocID="{BDBC5960-2E78-8B44-A2F2-1A92CF8D5873}" presName="level" presStyleLbl="node1" presStyleIdx="1" presStyleCnt="6">
        <dgm:presLayoutVars>
          <dgm:chMax val="1"/>
          <dgm:bulletEnabled val="1"/>
        </dgm:presLayoutVars>
      </dgm:prSet>
      <dgm:spPr/>
    </dgm:pt>
    <dgm:pt modelId="{8E0D0F43-5F72-FA41-BEBF-1394069D2788}" type="pres">
      <dgm:prSet presAssocID="{BDBC5960-2E78-8B44-A2F2-1A92CF8D58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57A8DE-8879-8D4C-9FBA-5D5A5F0D6FA7}" type="pres">
      <dgm:prSet presAssocID="{FCE19C51-2ACB-C847-8D12-99A465A7960A}" presName="Name8" presStyleCnt="0"/>
      <dgm:spPr/>
    </dgm:pt>
    <dgm:pt modelId="{6945FF70-BBA8-3044-9151-A92C34832F5A}" type="pres">
      <dgm:prSet presAssocID="{FCE19C51-2ACB-C847-8D12-99A465A7960A}" presName="level" presStyleLbl="node1" presStyleIdx="2" presStyleCnt="6">
        <dgm:presLayoutVars>
          <dgm:chMax val="1"/>
          <dgm:bulletEnabled val="1"/>
        </dgm:presLayoutVars>
      </dgm:prSet>
      <dgm:spPr/>
    </dgm:pt>
    <dgm:pt modelId="{093373F4-5653-B94E-928F-15571F40BDB5}" type="pres">
      <dgm:prSet presAssocID="{FCE19C51-2ACB-C847-8D12-99A465A796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C7BC3E-25AF-3F49-A91C-45363D4502C7}" type="pres">
      <dgm:prSet presAssocID="{00D33EDA-A731-734D-A5FB-E5DCE33898F1}" presName="Name8" presStyleCnt="0"/>
      <dgm:spPr/>
    </dgm:pt>
    <dgm:pt modelId="{4331F565-91AC-0F41-9819-4BDE87D59D34}" type="pres">
      <dgm:prSet presAssocID="{00D33EDA-A731-734D-A5FB-E5DCE33898F1}" presName="level" presStyleLbl="node1" presStyleIdx="3" presStyleCnt="6">
        <dgm:presLayoutVars>
          <dgm:chMax val="1"/>
          <dgm:bulletEnabled val="1"/>
        </dgm:presLayoutVars>
      </dgm:prSet>
      <dgm:spPr/>
    </dgm:pt>
    <dgm:pt modelId="{A6904CF1-F446-FC4E-9C92-EDD357C09754}" type="pres">
      <dgm:prSet presAssocID="{00D33EDA-A731-734D-A5FB-E5DCE33898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93931B-39F1-1C4D-9D66-22788E9CCF8C}" type="pres">
      <dgm:prSet presAssocID="{328B8B32-BCE8-6343-BC70-0D4F336A8440}" presName="Name8" presStyleCnt="0"/>
      <dgm:spPr/>
    </dgm:pt>
    <dgm:pt modelId="{870CDABF-D429-A54D-A36F-B03872D68A64}" type="pres">
      <dgm:prSet presAssocID="{328B8B32-BCE8-6343-BC70-0D4F336A8440}" presName="level" presStyleLbl="node1" presStyleIdx="4" presStyleCnt="6">
        <dgm:presLayoutVars>
          <dgm:chMax val="1"/>
          <dgm:bulletEnabled val="1"/>
        </dgm:presLayoutVars>
      </dgm:prSet>
      <dgm:spPr/>
    </dgm:pt>
    <dgm:pt modelId="{C1432258-4B04-7941-8273-317D0CA2147C}" type="pres">
      <dgm:prSet presAssocID="{328B8B32-BCE8-6343-BC70-0D4F336A84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C6F32C-DC69-B943-9DB5-56752D7C73C7}" type="pres">
      <dgm:prSet presAssocID="{15CEFD2D-BAE0-6F43-BE99-0E7EBE390155}" presName="Name8" presStyleCnt="0"/>
      <dgm:spPr/>
    </dgm:pt>
    <dgm:pt modelId="{A723AA7B-CDAC-0446-A086-B7EAC7B4B79B}" type="pres">
      <dgm:prSet presAssocID="{15CEFD2D-BAE0-6F43-BE99-0E7EBE390155}" presName="acctBkgd" presStyleLbl="alignAcc1" presStyleIdx="1" presStyleCnt="2"/>
      <dgm:spPr/>
    </dgm:pt>
    <dgm:pt modelId="{8893F3A0-7236-744E-AA5C-A221516BA611}" type="pres">
      <dgm:prSet presAssocID="{15CEFD2D-BAE0-6F43-BE99-0E7EBE390155}" presName="acctTx" presStyleLbl="alignAcc1" presStyleIdx="1" presStyleCnt="2">
        <dgm:presLayoutVars>
          <dgm:bulletEnabled val="1"/>
        </dgm:presLayoutVars>
      </dgm:prSet>
      <dgm:spPr/>
    </dgm:pt>
    <dgm:pt modelId="{C4E4F116-B4BF-E741-826C-1CCCF3F6E0C3}" type="pres">
      <dgm:prSet presAssocID="{15CEFD2D-BAE0-6F43-BE99-0E7EBE390155}" presName="level" presStyleLbl="node1" presStyleIdx="5" presStyleCnt="6">
        <dgm:presLayoutVars>
          <dgm:chMax val="1"/>
          <dgm:bulletEnabled val="1"/>
        </dgm:presLayoutVars>
      </dgm:prSet>
      <dgm:spPr/>
    </dgm:pt>
    <dgm:pt modelId="{5ADE31F9-5AE2-A04F-B019-0513DABED451}" type="pres">
      <dgm:prSet presAssocID="{15CEFD2D-BAE0-6F43-BE99-0E7EBE39015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942807-E80C-5F45-B181-712D2032C2A9}" type="presOf" srcId="{C98FFB13-5D38-A149-A797-58975FD41434}" destId="{A1318209-6A06-4646-833A-4BBAD6DF2411}" srcOrd="0" destOrd="0" presId="urn:microsoft.com/office/officeart/2005/8/layout/pyramid3"/>
    <dgm:cxn modelId="{65727D08-2757-3844-94C9-7DC81ECDEBDB}" type="presOf" srcId="{D5311CC7-9706-5C4D-A1AD-FEB7F1D903CE}" destId="{A723AA7B-CDAC-0446-A086-B7EAC7B4B79B}" srcOrd="0" destOrd="0" presId="urn:microsoft.com/office/officeart/2005/8/layout/pyramid3"/>
    <dgm:cxn modelId="{1BE8E308-CD59-BA48-8D2F-FDE90864B3FB}" type="presOf" srcId="{328B8B32-BCE8-6343-BC70-0D4F336A8440}" destId="{C1432258-4B04-7941-8273-317D0CA2147C}" srcOrd="1" destOrd="0" presId="urn:microsoft.com/office/officeart/2005/8/layout/pyramid3"/>
    <dgm:cxn modelId="{A5821E09-44A3-9240-AE10-F606A90785B0}" type="presOf" srcId="{AEDA1DC8-7E5B-164B-A2AB-A2033355013A}" destId="{C9DDCF7B-81B8-C045-8E8A-FA0289A08972}" srcOrd="0" destOrd="0" presId="urn:microsoft.com/office/officeart/2005/8/layout/pyramid3"/>
    <dgm:cxn modelId="{C66DE93D-3806-5149-ACB6-D68AB0AB818F}" type="presOf" srcId="{BDBC5960-2E78-8B44-A2F2-1A92CF8D5873}" destId="{4A7E3D68-8075-E44A-858B-F0EDAE6CEC88}" srcOrd="0" destOrd="0" presId="urn:microsoft.com/office/officeart/2005/8/layout/pyramid3"/>
    <dgm:cxn modelId="{B6DE8546-FB68-1249-8670-12FABD748EAB}" type="presOf" srcId="{15CEFD2D-BAE0-6F43-BE99-0E7EBE390155}" destId="{5ADE31F9-5AE2-A04F-B019-0513DABED451}" srcOrd="1" destOrd="0" presId="urn:microsoft.com/office/officeart/2005/8/layout/pyramid3"/>
    <dgm:cxn modelId="{09DA174A-2214-304E-8B89-D4CD4F8CE67C}" type="presOf" srcId="{00D33EDA-A731-734D-A5FB-E5DCE33898F1}" destId="{A6904CF1-F446-FC4E-9C92-EDD357C09754}" srcOrd="1" destOrd="0" presId="urn:microsoft.com/office/officeart/2005/8/layout/pyramid3"/>
    <dgm:cxn modelId="{5D13B94A-2B4D-874D-9A0E-BCE99CA6DB8C}" srcId="{15CEFD2D-BAE0-6F43-BE99-0E7EBE390155}" destId="{D5311CC7-9706-5C4D-A1AD-FEB7F1D903CE}" srcOrd="0" destOrd="0" parTransId="{DC7CCF5F-25F7-084A-A551-C53A619FBB81}" sibTransId="{09A506C9-96EB-2C40-8466-554A08ABDFA4}"/>
    <dgm:cxn modelId="{6C910A62-D619-B34C-91EB-B0879C2A70B8}" srcId="{DC73AB19-F39D-1F44-BAF2-6DEBDCB3E114}" destId="{FCE19C51-2ACB-C847-8D12-99A465A7960A}" srcOrd="2" destOrd="0" parTransId="{A1654AF1-C457-7F4E-A90B-11AE4323EB21}" sibTransId="{B28CEBDB-005A-A744-A432-3322A2FB3976}"/>
    <dgm:cxn modelId="{83050763-9185-874D-BC60-B5DC7AEB11D2}" type="presOf" srcId="{BDBC5960-2E78-8B44-A2F2-1A92CF8D5873}" destId="{8E0D0F43-5F72-FA41-BEBF-1394069D2788}" srcOrd="1" destOrd="0" presId="urn:microsoft.com/office/officeart/2005/8/layout/pyramid3"/>
    <dgm:cxn modelId="{FF481E6F-2347-0442-BB44-F0E601EB30C5}" srcId="{DC73AB19-F39D-1F44-BAF2-6DEBDCB3E114}" destId="{328B8B32-BCE8-6343-BC70-0D4F336A8440}" srcOrd="4" destOrd="0" parTransId="{40CB37C8-6B72-0C4F-ABA0-2C33A60B737A}" sibTransId="{86DD7239-1043-7C47-B496-5371B8DF4DBB}"/>
    <dgm:cxn modelId="{F3EFF96F-A2F7-AA4B-8EDF-D13DA53AFF85}" type="presOf" srcId="{328B8B32-BCE8-6343-BC70-0D4F336A8440}" destId="{870CDABF-D429-A54D-A36F-B03872D68A64}" srcOrd="0" destOrd="0" presId="urn:microsoft.com/office/officeart/2005/8/layout/pyramid3"/>
    <dgm:cxn modelId="{F4939B75-C100-8F40-9DEF-0AFA33DA43F3}" type="presOf" srcId="{C98FFB13-5D38-A149-A797-58975FD41434}" destId="{80DEC56D-2183-F043-AFB8-78E79BAF9C86}" srcOrd="1" destOrd="0" presId="urn:microsoft.com/office/officeart/2005/8/layout/pyramid3"/>
    <dgm:cxn modelId="{8AFA2686-1AEA-9641-86AB-26106E6BFE49}" srcId="{DC73AB19-F39D-1F44-BAF2-6DEBDCB3E114}" destId="{00D33EDA-A731-734D-A5FB-E5DCE33898F1}" srcOrd="3" destOrd="0" parTransId="{DBDBB9E9-A348-9444-AF90-0FD88F8D9FE6}" sibTransId="{3275BEED-D204-724D-8C2D-E6D747931EBC}"/>
    <dgm:cxn modelId="{4121138C-2758-FA43-88BD-6A507650A018}" srcId="{DC73AB19-F39D-1F44-BAF2-6DEBDCB3E114}" destId="{15CEFD2D-BAE0-6F43-BE99-0E7EBE390155}" srcOrd="5" destOrd="0" parTransId="{B983EBD5-2426-FB4C-A94F-CF950CEE32F2}" sibTransId="{1AF3AB1F-660A-E24B-B044-C47DA61CD48F}"/>
    <dgm:cxn modelId="{CFAC4490-0E8D-4445-A40C-085D59B2C6AD}" type="presOf" srcId="{15CEFD2D-BAE0-6F43-BE99-0E7EBE390155}" destId="{C4E4F116-B4BF-E741-826C-1CCCF3F6E0C3}" srcOrd="0" destOrd="0" presId="urn:microsoft.com/office/officeart/2005/8/layout/pyramid3"/>
    <dgm:cxn modelId="{CB68B1AD-023C-924B-A7C8-9FC9BF279318}" srcId="{AEDA1DC8-7E5B-164B-A2AB-A2033355013A}" destId="{C98FFB13-5D38-A149-A797-58975FD41434}" srcOrd="0" destOrd="0" parTransId="{85FFDA7D-C175-B64E-AB8B-8CCC9FF842DF}" sibTransId="{866586D1-B7AA-544F-B16A-709ED4F55893}"/>
    <dgm:cxn modelId="{304C70AF-AB8B-6F44-AFBA-F1488DEFDFCE}" type="presOf" srcId="{DC73AB19-F39D-1F44-BAF2-6DEBDCB3E114}" destId="{4B1FE8C7-6E2B-3241-BC9B-0115633CBC79}" srcOrd="0" destOrd="0" presId="urn:microsoft.com/office/officeart/2005/8/layout/pyramid3"/>
    <dgm:cxn modelId="{F8F4CDB9-0F82-A446-9DEC-9A46CB89E92F}" type="presOf" srcId="{FCE19C51-2ACB-C847-8D12-99A465A7960A}" destId="{093373F4-5653-B94E-928F-15571F40BDB5}" srcOrd="1" destOrd="0" presId="urn:microsoft.com/office/officeart/2005/8/layout/pyramid3"/>
    <dgm:cxn modelId="{C9B573BE-38DD-3A46-A956-C8CA5C6BAEC5}" srcId="{DC73AB19-F39D-1F44-BAF2-6DEBDCB3E114}" destId="{BDBC5960-2E78-8B44-A2F2-1A92CF8D5873}" srcOrd="1" destOrd="0" parTransId="{14893FD0-4334-2B41-8EA7-CD7CEA05AA89}" sibTransId="{7E3510DB-8797-DA44-A8F0-EDAE4A7816AF}"/>
    <dgm:cxn modelId="{E1140CCA-E238-9E4F-97E2-C59877AA8C7A}" type="presOf" srcId="{FCE19C51-2ACB-C847-8D12-99A465A7960A}" destId="{6945FF70-BBA8-3044-9151-A92C34832F5A}" srcOrd="0" destOrd="0" presId="urn:microsoft.com/office/officeart/2005/8/layout/pyramid3"/>
    <dgm:cxn modelId="{A28442D9-DF5D-2749-9518-992B2F8E0F8C}" type="presOf" srcId="{00D33EDA-A731-734D-A5FB-E5DCE33898F1}" destId="{4331F565-91AC-0F41-9819-4BDE87D59D34}" srcOrd="0" destOrd="0" presId="urn:microsoft.com/office/officeart/2005/8/layout/pyramid3"/>
    <dgm:cxn modelId="{E65D03DB-A9F8-594F-B6CC-6B9A09173F21}" type="presOf" srcId="{AEDA1DC8-7E5B-164B-A2AB-A2033355013A}" destId="{60DA2A82-D552-9B44-8C09-695735EA8C71}" srcOrd="1" destOrd="0" presId="urn:microsoft.com/office/officeart/2005/8/layout/pyramid3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5F7176F0-5E65-F047-BFBB-47B09B9C185C}" type="presOf" srcId="{D5311CC7-9706-5C4D-A1AD-FEB7F1D903CE}" destId="{8893F3A0-7236-744E-AA5C-A221516BA611}" srcOrd="1" destOrd="0" presId="urn:microsoft.com/office/officeart/2005/8/layout/pyramid3"/>
    <dgm:cxn modelId="{839F6B8D-9374-5D45-A3F6-CC1C1491A1FB}" type="presParOf" srcId="{4B1FE8C7-6E2B-3241-BC9B-0115633CBC79}" destId="{953E5AAD-12B2-4448-9467-85E7998BD4E5}" srcOrd="0" destOrd="0" presId="urn:microsoft.com/office/officeart/2005/8/layout/pyramid3"/>
    <dgm:cxn modelId="{B04C1F46-6703-8D44-B178-73D664435A43}" type="presParOf" srcId="{953E5AAD-12B2-4448-9467-85E7998BD4E5}" destId="{A1318209-6A06-4646-833A-4BBAD6DF2411}" srcOrd="0" destOrd="0" presId="urn:microsoft.com/office/officeart/2005/8/layout/pyramid3"/>
    <dgm:cxn modelId="{EF4AC1C9-9EF4-C141-9C5F-033F43547246}" type="presParOf" srcId="{953E5AAD-12B2-4448-9467-85E7998BD4E5}" destId="{80DEC56D-2183-F043-AFB8-78E79BAF9C86}" srcOrd="1" destOrd="0" presId="urn:microsoft.com/office/officeart/2005/8/layout/pyramid3"/>
    <dgm:cxn modelId="{5DF16050-B9D8-014B-8EC4-86A2E43FF368}" type="presParOf" srcId="{953E5AAD-12B2-4448-9467-85E7998BD4E5}" destId="{C9DDCF7B-81B8-C045-8E8A-FA0289A08972}" srcOrd="2" destOrd="0" presId="urn:microsoft.com/office/officeart/2005/8/layout/pyramid3"/>
    <dgm:cxn modelId="{BB41CD03-D0ED-8E48-9C5C-5A85F5CB14BA}" type="presParOf" srcId="{953E5AAD-12B2-4448-9467-85E7998BD4E5}" destId="{60DA2A82-D552-9B44-8C09-695735EA8C71}" srcOrd="3" destOrd="0" presId="urn:microsoft.com/office/officeart/2005/8/layout/pyramid3"/>
    <dgm:cxn modelId="{2AAE3C29-3C91-3A45-AE13-F2965F134C9F}" type="presParOf" srcId="{4B1FE8C7-6E2B-3241-BC9B-0115633CBC79}" destId="{D89E5751-F7E3-6548-8B16-2836C4C7643F}" srcOrd="1" destOrd="0" presId="urn:microsoft.com/office/officeart/2005/8/layout/pyramid3"/>
    <dgm:cxn modelId="{66FC275E-D139-2C45-A202-5F783DBD4292}" type="presParOf" srcId="{D89E5751-F7E3-6548-8B16-2836C4C7643F}" destId="{4A7E3D68-8075-E44A-858B-F0EDAE6CEC88}" srcOrd="0" destOrd="0" presId="urn:microsoft.com/office/officeart/2005/8/layout/pyramid3"/>
    <dgm:cxn modelId="{DE176FE3-D2E2-854C-B633-CAE92E586B30}" type="presParOf" srcId="{D89E5751-F7E3-6548-8B16-2836C4C7643F}" destId="{8E0D0F43-5F72-FA41-BEBF-1394069D2788}" srcOrd="1" destOrd="0" presId="urn:microsoft.com/office/officeart/2005/8/layout/pyramid3"/>
    <dgm:cxn modelId="{48BB1990-0186-754A-86EF-E433E2795C8E}" type="presParOf" srcId="{4B1FE8C7-6E2B-3241-BC9B-0115633CBC79}" destId="{3F57A8DE-8879-8D4C-9FBA-5D5A5F0D6FA7}" srcOrd="2" destOrd="0" presId="urn:microsoft.com/office/officeart/2005/8/layout/pyramid3"/>
    <dgm:cxn modelId="{FBEF9293-7B9D-3B4B-BA92-64707A5F672C}" type="presParOf" srcId="{3F57A8DE-8879-8D4C-9FBA-5D5A5F0D6FA7}" destId="{6945FF70-BBA8-3044-9151-A92C34832F5A}" srcOrd="0" destOrd="0" presId="urn:microsoft.com/office/officeart/2005/8/layout/pyramid3"/>
    <dgm:cxn modelId="{956DCB6C-4981-BA4E-B5A5-CCC9C2CAF5E1}" type="presParOf" srcId="{3F57A8DE-8879-8D4C-9FBA-5D5A5F0D6FA7}" destId="{093373F4-5653-B94E-928F-15571F40BDB5}" srcOrd="1" destOrd="0" presId="urn:microsoft.com/office/officeart/2005/8/layout/pyramid3"/>
    <dgm:cxn modelId="{F37D6898-6F99-F74C-BFC2-F3869DF45B71}" type="presParOf" srcId="{4B1FE8C7-6E2B-3241-BC9B-0115633CBC79}" destId="{1FC7BC3E-25AF-3F49-A91C-45363D4502C7}" srcOrd="3" destOrd="0" presId="urn:microsoft.com/office/officeart/2005/8/layout/pyramid3"/>
    <dgm:cxn modelId="{66A19A19-FC0A-294F-B3CC-EDE5616DCF0B}" type="presParOf" srcId="{1FC7BC3E-25AF-3F49-A91C-45363D4502C7}" destId="{4331F565-91AC-0F41-9819-4BDE87D59D34}" srcOrd="0" destOrd="0" presId="urn:microsoft.com/office/officeart/2005/8/layout/pyramid3"/>
    <dgm:cxn modelId="{ABF2A698-5CA2-AD4E-A74A-A3356EB8197C}" type="presParOf" srcId="{1FC7BC3E-25AF-3F49-A91C-45363D4502C7}" destId="{A6904CF1-F446-FC4E-9C92-EDD357C09754}" srcOrd="1" destOrd="0" presId="urn:microsoft.com/office/officeart/2005/8/layout/pyramid3"/>
    <dgm:cxn modelId="{1F8A5F84-61D9-A941-992F-C6AB17937C0B}" type="presParOf" srcId="{4B1FE8C7-6E2B-3241-BC9B-0115633CBC79}" destId="{2C93931B-39F1-1C4D-9D66-22788E9CCF8C}" srcOrd="4" destOrd="0" presId="urn:microsoft.com/office/officeart/2005/8/layout/pyramid3"/>
    <dgm:cxn modelId="{B235F71A-75E8-4D47-8D6F-023EB3D3DA06}" type="presParOf" srcId="{2C93931B-39F1-1C4D-9D66-22788E9CCF8C}" destId="{870CDABF-D429-A54D-A36F-B03872D68A64}" srcOrd="0" destOrd="0" presId="urn:microsoft.com/office/officeart/2005/8/layout/pyramid3"/>
    <dgm:cxn modelId="{D0DB4917-0C15-2644-9B51-9B61565293A0}" type="presParOf" srcId="{2C93931B-39F1-1C4D-9D66-22788E9CCF8C}" destId="{C1432258-4B04-7941-8273-317D0CA2147C}" srcOrd="1" destOrd="0" presId="urn:microsoft.com/office/officeart/2005/8/layout/pyramid3"/>
    <dgm:cxn modelId="{F1088554-F9CB-384B-BA31-28865C55D5CD}" type="presParOf" srcId="{4B1FE8C7-6E2B-3241-BC9B-0115633CBC79}" destId="{F9C6F32C-DC69-B943-9DB5-56752D7C73C7}" srcOrd="5" destOrd="0" presId="urn:microsoft.com/office/officeart/2005/8/layout/pyramid3"/>
    <dgm:cxn modelId="{7777ECA6-31CA-5D49-8CB6-E94C1363C73E}" type="presParOf" srcId="{F9C6F32C-DC69-B943-9DB5-56752D7C73C7}" destId="{A723AA7B-CDAC-0446-A086-B7EAC7B4B79B}" srcOrd="0" destOrd="0" presId="urn:microsoft.com/office/officeart/2005/8/layout/pyramid3"/>
    <dgm:cxn modelId="{377D57A4-61FF-1B44-A5FF-E843E436D8CD}" type="presParOf" srcId="{F9C6F32C-DC69-B943-9DB5-56752D7C73C7}" destId="{8893F3A0-7236-744E-AA5C-A221516BA611}" srcOrd="1" destOrd="0" presId="urn:microsoft.com/office/officeart/2005/8/layout/pyramid3"/>
    <dgm:cxn modelId="{417986FE-E6FD-0B4E-BA83-67BDA6BFFB98}" type="presParOf" srcId="{F9C6F32C-DC69-B943-9DB5-56752D7C73C7}" destId="{C4E4F116-B4BF-E741-826C-1CCCF3F6E0C3}" srcOrd="2" destOrd="0" presId="urn:microsoft.com/office/officeart/2005/8/layout/pyramid3"/>
    <dgm:cxn modelId="{EA2A7339-5087-7041-BF72-37F93DC12EA0}" type="presParOf" srcId="{F9C6F32C-DC69-B943-9DB5-56752D7C73C7}" destId="{5ADE31F9-5AE2-A04F-B019-0513DABED451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8209-6A06-4646-833A-4BBAD6DF2411}">
      <dsp:nvSpPr>
        <dsp:cNvPr id="0" name=""/>
        <dsp:cNvSpPr/>
      </dsp:nvSpPr>
      <dsp:spPr>
        <a:xfrm>
          <a:off x="4455905" y="0"/>
          <a:ext cx="2692606" cy="815372"/>
        </a:xfrm>
        <a:prstGeom prst="nonIsoscelesTrapezoid">
          <a:avLst>
            <a:gd name="adj1" fmla="val 496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1" kern="1200" dirty="0"/>
            <a:t>100%</a:t>
          </a:r>
          <a:endParaRPr lang="pt-BR" sz="2800" b="0" kern="1200" dirty="0"/>
        </a:p>
      </dsp:txBody>
      <dsp:txXfrm>
        <a:off x="4860988" y="0"/>
        <a:ext cx="2287523" cy="815372"/>
      </dsp:txXfrm>
    </dsp:sp>
    <dsp:sp modelId="{C9DDCF7B-81B8-C045-8E8A-FA0289A08972}">
      <dsp:nvSpPr>
        <dsp:cNvPr id="0" name=""/>
        <dsp:cNvSpPr/>
      </dsp:nvSpPr>
      <dsp:spPr>
        <a:xfrm rot="10800000">
          <a:off x="0" y="0"/>
          <a:ext cx="4860988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always</a:t>
          </a:r>
          <a:endParaRPr lang="pt-BR" sz="2800" b="0" kern="1200" dirty="0"/>
        </a:p>
      </dsp:txBody>
      <dsp:txXfrm rot="-10800000">
        <a:off x="850672" y="0"/>
        <a:ext cx="3159642" cy="815372"/>
      </dsp:txXfrm>
    </dsp:sp>
    <dsp:sp modelId="{4A7E3D68-8075-E44A-858B-F0EDAE6CEC88}">
      <dsp:nvSpPr>
        <dsp:cNvPr id="0" name=""/>
        <dsp:cNvSpPr/>
      </dsp:nvSpPr>
      <dsp:spPr>
        <a:xfrm rot="10800000">
          <a:off x="405082" y="815372"/>
          <a:ext cx="4050823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usually</a:t>
          </a:r>
          <a:endParaRPr lang="pt-BR" sz="2800" b="0" kern="1200" dirty="0"/>
        </a:p>
      </dsp:txBody>
      <dsp:txXfrm rot="-10800000">
        <a:off x="1113976" y="815372"/>
        <a:ext cx="2633035" cy="815372"/>
      </dsp:txXfrm>
    </dsp:sp>
    <dsp:sp modelId="{6945FF70-BBA8-3044-9151-A92C34832F5A}">
      <dsp:nvSpPr>
        <dsp:cNvPr id="0" name=""/>
        <dsp:cNvSpPr/>
      </dsp:nvSpPr>
      <dsp:spPr>
        <a:xfrm rot="10800000">
          <a:off x="810164" y="1630745"/>
          <a:ext cx="3240658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often/ frequently</a:t>
          </a:r>
          <a:endParaRPr lang="pt-BR" sz="2800" b="0" kern="1200" dirty="0"/>
        </a:p>
      </dsp:txBody>
      <dsp:txXfrm rot="-10800000">
        <a:off x="1377279" y="1630745"/>
        <a:ext cx="2106428" cy="815372"/>
      </dsp:txXfrm>
    </dsp:sp>
    <dsp:sp modelId="{4331F565-91AC-0F41-9819-4BDE87D59D34}">
      <dsp:nvSpPr>
        <dsp:cNvPr id="0" name=""/>
        <dsp:cNvSpPr/>
      </dsp:nvSpPr>
      <dsp:spPr>
        <a:xfrm rot="10800000">
          <a:off x="1215247" y="2446118"/>
          <a:ext cx="2430494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/>
            <a:t>sometimes</a:t>
          </a:r>
          <a:endParaRPr lang="pt-BR" sz="2800" b="0" kern="1200"/>
        </a:p>
      </dsp:txBody>
      <dsp:txXfrm rot="-10800000">
        <a:off x="1640583" y="2446118"/>
        <a:ext cx="1579821" cy="815372"/>
      </dsp:txXfrm>
    </dsp:sp>
    <dsp:sp modelId="{870CDABF-D429-A54D-A36F-B03872D68A64}">
      <dsp:nvSpPr>
        <dsp:cNvPr id="0" name=""/>
        <dsp:cNvSpPr/>
      </dsp:nvSpPr>
      <dsp:spPr>
        <a:xfrm rot="10800000">
          <a:off x="1620329" y="3261490"/>
          <a:ext cx="1620329" cy="815372"/>
        </a:xfrm>
        <a:prstGeom prst="trapezoid">
          <a:avLst>
            <a:gd name="adj" fmla="val 49681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/>
            <a:t>rarely</a:t>
          </a:r>
          <a:endParaRPr lang="pt-BR" sz="2800" b="0" kern="1200"/>
        </a:p>
      </dsp:txBody>
      <dsp:txXfrm rot="-10800000">
        <a:off x="1903887" y="3261490"/>
        <a:ext cx="1053214" cy="815372"/>
      </dsp:txXfrm>
    </dsp:sp>
    <dsp:sp modelId="{A723AA7B-CDAC-0446-A086-B7EAC7B4B79B}">
      <dsp:nvSpPr>
        <dsp:cNvPr id="0" name=""/>
        <dsp:cNvSpPr/>
      </dsp:nvSpPr>
      <dsp:spPr>
        <a:xfrm>
          <a:off x="2430494" y="4076863"/>
          <a:ext cx="4718017" cy="815372"/>
        </a:xfrm>
        <a:prstGeom prst="nonIsoscelesTrapezoid">
          <a:avLst>
            <a:gd name="adj1" fmla="val 49681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kern="1200" dirty="0"/>
            <a:t>0%</a:t>
          </a:r>
        </a:p>
      </dsp:txBody>
      <dsp:txXfrm>
        <a:off x="2835576" y="4076863"/>
        <a:ext cx="4312935" cy="815372"/>
      </dsp:txXfrm>
    </dsp:sp>
    <dsp:sp modelId="{C4E4F116-B4BF-E741-826C-1CCCF3F6E0C3}">
      <dsp:nvSpPr>
        <dsp:cNvPr id="0" name=""/>
        <dsp:cNvSpPr/>
      </dsp:nvSpPr>
      <dsp:spPr>
        <a:xfrm rot="10800000">
          <a:off x="2025411" y="4076863"/>
          <a:ext cx="810164" cy="815372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never</a:t>
          </a:r>
          <a:endParaRPr lang="pt-BR" sz="2800" b="0" kern="1200" dirty="0"/>
        </a:p>
      </dsp:txBody>
      <dsp:txXfrm rot="-10800000">
        <a:off x="2025411" y="4076863"/>
        <a:ext cx="810164" cy="81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LANGUAGE REFERENCE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Simple past (regular verbs)</a:t>
            </a:r>
          </a:p>
        </p:txBody>
      </p:sp>
      <p:pic>
        <p:nvPicPr>
          <p:cNvPr id="5" name="Imagem 4" descr="Tabela&#10;&#10;Descrição gerada automaticamente com confiança média">
            <a:extLst>
              <a:ext uri="{FF2B5EF4-FFF2-40B4-BE49-F238E27FC236}">
                <a16:creationId xmlns:a16="http://schemas.microsoft.com/office/drawing/2014/main" id="{328F15E5-BB93-964D-E968-28E071972B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329" y="2129398"/>
            <a:ext cx="6995637" cy="29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</a:t>
            </a:r>
          </a:p>
          <a:p>
            <a:r>
              <a:rPr lang="en-US" sz="2400" dirty="0"/>
              <a:t>Simple past (irregular verbs)</a:t>
            </a:r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AD7E221E-87D1-825A-4E7E-6B57D9A6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497" y="1830823"/>
            <a:ext cx="7099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</a:t>
            </a:r>
          </a:p>
          <a:p>
            <a:r>
              <a:rPr lang="en-US" sz="2400" dirty="0"/>
              <a:t>Simple past (irregular verbs)</a:t>
            </a:r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DB1BBD5-7A3F-17B1-94BD-1B9F187BD1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458" y="2002087"/>
            <a:ext cx="6775025" cy="28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verbos irregulares agrupados por formas semelhantes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3D3D32-CADC-F936-4DEF-A5C8EC554A78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8450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A. Forma básica e passado com a mesma forma</a:t>
            </a:r>
          </a:p>
        </p:txBody>
      </p:sp>
      <p:pic>
        <p:nvPicPr>
          <p:cNvPr id="24" name="Imagem 23" descr="Tabela&#10;&#10;Descrição gerada automaticamente">
            <a:extLst>
              <a:ext uri="{FF2B5EF4-FFF2-40B4-BE49-F238E27FC236}">
                <a16:creationId xmlns:a16="http://schemas.microsoft.com/office/drawing/2014/main" id="{3DC1CA45-B88C-E5E5-A851-E8C70DC08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072" y="1830129"/>
            <a:ext cx="6565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verbos irregulars agrupados por formas semelhantes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3D3D32-CADC-F936-4DEF-A5C8EC554A78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8450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B. Passado com o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b="1" dirty="0"/>
              <a:t>/</a:t>
            </a:r>
            <a:r>
              <a:rPr lang="en-US" b="1" cap="none" dirty="0"/>
              <a:t>an</a:t>
            </a:r>
            <a:r>
              <a:rPr lang="en-US" sz="2400" b="1" dirty="0"/>
              <a:t>/ /</a:t>
            </a:r>
            <a:r>
              <a:rPr lang="en-US" b="1" cap="none" dirty="0" err="1"/>
              <a:t>aŋ</a:t>
            </a:r>
            <a:r>
              <a:rPr lang="en-US" sz="2400" b="1" dirty="0"/>
              <a:t>/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1E98054E-7094-B9A7-51DB-D36E6197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497" y="2025222"/>
            <a:ext cx="65913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verbos irregulars agrupados por formas semelhantes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3D3D32-CADC-F936-4DEF-A5C8EC554A78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8450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C. Passado com o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b="1" dirty="0"/>
              <a:t>/</a:t>
            </a:r>
            <a:r>
              <a:rPr lang="en-US" b="1" cap="none" dirty="0" err="1"/>
              <a:t>əʊ</a:t>
            </a:r>
            <a:r>
              <a:rPr lang="en-US" sz="2400" b="1" dirty="0"/>
              <a:t>/</a:t>
            </a:r>
          </a:p>
        </p:txBody>
      </p:sp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9EC8E2CB-A6E1-8E90-0FF7-BBB2031D7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772" y="2596411"/>
            <a:ext cx="6540500" cy="2260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F473AC-D70D-128A-2D94-85213291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897" y="2066711"/>
            <a:ext cx="6540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verbos irregulars agrupados por formas semelhantes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3D3D32-CADC-F936-4DEF-A5C8EC554A78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8450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D. Passado com o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b="1" dirty="0"/>
              <a:t>/</a:t>
            </a:r>
            <a:r>
              <a:rPr lang="en-US" b="1" cap="none" dirty="0" err="1"/>
              <a:t>ɔːt</a:t>
            </a:r>
            <a:r>
              <a:rPr lang="en-US" sz="2400" b="1" dirty="0"/>
              <a:t>/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F34AF774-8A8E-F64D-20EC-18BB9F4E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47" y="2132025"/>
            <a:ext cx="6553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8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verbos irregulars agrupados por formas semelhantes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3D3D32-CADC-F936-4DEF-A5C8EC554A78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8450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E. Passado com o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b="1" dirty="0"/>
              <a:t>/</a:t>
            </a:r>
            <a:r>
              <a:rPr lang="en-US" b="1" cap="none" dirty="0"/>
              <a:t>u</a:t>
            </a:r>
            <a:r>
              <a:rPr lang="en-US" b="1" dirty="0"/>
              <a:t>ː</a:t>
            </a:r>
            <a:r>
              <a:rPr lang="en-US" sz="2400" b="1" dirty="0"/>
              <a:t>/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A305E948-2AF5-1A20-FD77-B9BC2A0F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97" y="2132025"/>
            <a:ext cx="6540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3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verbos irregulars agrupados por formas semelhantes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3D3D32-CADC-F936-4DEF-A5C8EC554A78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8450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F. Passado com o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b="1" dirty="0"/>
              <a:t>/</a:t>
            </a:r>
            <a:r>
              <a:rPr lang="en-US" b="1" cap="none" dirty="0" err="1"/>
              <a:t>ɛnt</a:t>
            </a:r>
            <a:r>
              <a:rPr lang="en-US" sz="2400" b="1" dirty="0"/>
              <a:t>/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76EAC04D-1959-15A9-22FA-59DAD434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97" y="2132025"/>
            <a:ext cx="6540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4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7280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verbos irregulars agrupados por formas semelhantes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D3D3D32-CADC-F936-4DEF-A5C8EC554A78}"/>
              </a:ext>
            </a:extLst>
          </p:cNvPr>
          <p:cNvSpPr txBox="1">
            <a:spLocks/>
          </p:cNvSpPr>
          <p:nvPr/>
        </p:nvSpPr>
        <p:spPr bwMode="black">
          <a:xfrm>
            <a:off x="5059172" y="643467"/>
            <a:ext cx="6721701" cy="8450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G. Passado com o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b="1" dirty="0"/>
              <a:t>/</a:t>
            </a:r>
            <a:r>
              <a:rPr lang="en-US" b="1" cap="none" dirty="0" err="1"/>
              <a:t>ept</a:t>
            </a:r>
            <a:r>
              <a:rPr lang="en-US" sz="2400" b="1" dirty="0"/>
              <a:t>/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6E005A7F-7C49-724A-DC26-EA9FA8A6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372" y="2132025"/>
            <a:ext cx="65913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7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/>
              <a:t>REVIEW SIMPLE PRESENT</a:t>
            </a:r>
            <a:endParaRPr lang="en-US" sz="2400" dirty="0"/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4E08C31-203E-4F3A-CDD4-E9371003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39" y="1725928"/>
            <a:ext cx="7304617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7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past continuous or simple past?</a:t>
            </a:r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94AC9E6-A391-3A58-91FE-743C3614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17" y="2574203"/>
            <a:ext cx="7308061" cy="20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can/could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123D278-50A8-2DEE-B896-F310453371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216" y="1780831"/>
            <a:ext cx="7323863" cy="32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can/could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C5A4A48C-B172-3CE9-CD55-73C19600D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65" y="2161687"/>
            <a:ext cx="7104764" cy="28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Adverbs of frequency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647DF6-EB95-C0D8-7EEF-06E5D3293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157444"/>
              </p:ext>
            </p:extLst>
          </p:nvPr>
        </p:nvGraphicFramePr>
        <p:xfrm>
          <a:off x="4848891" y="1243012"/>
          <a:ext cx="7148512" cy="489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10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</a:t>
            </a:r>
          </a:p>
          <a:p>
            <a:r>
              <a:rPr lang="en-US" sz="2400" dirty="0"/>
              <a:t>Object pronouns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4546EBCC-FAA3-4668-42FC-C0C36E653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856" y="1621971"/>
            <a:ext cx="7348583" cy="36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</a:t>
            </a:r>
          </a:p>
          <a:p>
            <a:r>
              <a:rPr lang="en-US" sz="2400" dirty="0"/>
              <a:t>Question words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9B017EEC-9A8B-6A6D-5BA7-EE5EF475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197" y="2254250"/>
            <a:ext cx="70739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Simple past </a:t>
            </a:r>
          </a:p>
          <a:p>
            <a:r>
              <a:rPr lang="en-US" sz="2400" dirty="0"/>
              <a:t>(verb to be)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D9A5D122-6AF3-F101-E185-175273F9CB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275" y="1245507"/>
            <a:ext cx="7027745" cy="43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Simple past </a:t>
            </a:r>
          </a:p>
          <a:p>
            <a:r>
              <a:rPr lang="en-US" sz="2400" dirty="0"/>
              <a:t>(verb to be)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CED9BAA3-CED5-0453-7871-28DDDF1F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46" y="1545499"/>
            <a:ext cx="6791603" cy="37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5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1371600" y="2525872"/>
            <a:ext cx="2635840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Simple past (regular verbs)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BA44EB3-09B9-EA4A-0024-18909E719BB6}"/>
              </a:ext>
            </a:extLst>
          </p:cNvPr>
          <p:cNvGrpSpPr/>
          <p:nvPr/>
        </p:nvGrpSpPr>
        <p:grpSpPr>
          <a:xfrm>
            <a:off x="137753" y="3153960"/>
            <a:ext cx="4407851" cy="3452412"/>
            <a:chOff x="540493" y="3651704"/>
            <a:chExt cx="4004977" cy="3452412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D15FAC5-4B0B-42E8-0623-C4E88682EB15}"/>
                </a:ext>
              </a:extLst>
            </p:cNvPr>
            <p:cNvSpPr txBox="1"/>
            <p:nvPr/>
          </p:nvSpPr>
          <p:spPr>
            <a:xfrm>
              <a:off x="652956" y="4087906"/>
              <a:ext cx="3892514" cy="3016210"/>
            </a:xfrm>
            <a:custGeom>
              <a:avLst/>
              <a:gdLst>
                <a:gd name="connsiteX0" fmla="*/ 0 w 3892514"/>
                <a:gd name="connsiteY0" fmla="*/ 0 h 3016210"/>
                <a:gd name="connsiteX1" fmla="*/ 3892514 w 3892514"/>
                <a:gd name="connsiteY1" fmla="*/ 0 h 3016210"/>
                <a:gd name="connsiteX2" fmla="*/ 3892514 w 3892514"/>
                <a:gd name="connsiteY2" fmla="*/ 3016210 h 3016210"/>
                <a:gd name="connsiteX3" fmla="*/ 0 w 3892514"/>
                <a:gd name="connsiteY3" fmla="*/ 3016210 h 3016210"/>
                <a:gd name="connsiteX4" fmla="*/ 0 w 3892514"/>
                <a:gd name="connsiteY4" fmla="*/ 0 h 30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514" h="3016210" fill="none" extrusionOk="0">
                  <a:moveTo>
                    <a:pt x="0" y="0"/>
                  </a:moveTo>
                  <a:cubicBezTo>
                    <a:pt x="581011" y="-49533"/>
                    <a:pt x="2590313" y="-14809"/>
                    <a:pt x="3892514" y="0"/>
                  </a:cubicBezTo>
                  <a:cubicBezTo>
                    <a:pt x="3980153" y="516574"/>
                    <a:pt x="3819835" y="2643207"/>
                    <a:pt x="3892514" y="3016210"/>
                  </a:cubicBezTo>
                  <a:cubicBezTo>
                    <a:pt x="2879706" y="2967979"/>
                    <a:pt x="1012045" y="3100665"/>
                    <a:pt x="0" y="3016210"/>
                  </a:cubicBezTo>
                  <a:cubicBezTo>
                    <a:pt x="-38581" y="2219146"/>
                    <a:pt x="63341" y="709150"/>
                    <a:pt x="0" y="0"/>
                  </a:cubicBezTo>
                  <a:close/>
                </a:path>
                <a:path w="3892514" h="3016210" stroke="0" extrusionOk="0">
                  <a:moveTo>
                    <a:pt x="0" y="0"/>
                  </a:moveTo>
                  <a:cubicBezTo>
                    <a:pt x="1676207" y="118645"/>
                    <a:pt x="3216181" y="116012"/>
                    <a:pt x="3892514" y="0"/>
                  </a:cubicBezTo>
                  <a:cubicBezTo>
                    <a:pt x="3759632" y="843278"/>
                    <a:pt x="3977465" y="1566943"/>
                    <a:pt x="3892514" y="3016210"/>
                  </a:cubicBezTo>
                  <a:cubicBezTo>
                    <a:pt x="2842483" y="3150810"/>
                    <a:pt x="1260224" y="2859014"/>
                    <a:pt x="0" y="3016210"/>
                  </a:cubicBezTo>
                  <a:cubicBezTo>
                    <a:pt x="-20187" y="1542253"/>
                    <a:pt x="-152480" y="76341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Em verbos terminados  em CVC (consoante, vogal, consoante), como </a:t>
              </a:r>
              <a:r>
                <a:rPr lang="pt-BR" sz="1900" i="1" dirty="0"/>
                <a:t>plan</a:t>
              </a:r>
              <a:r>
                <a:rPr lang="pt-BR" sz="1900" dirty="0"/>
                <a:t>, </a:t>
              </a:r>
              <a:r>
                <a:rPr lang="pt-BR" sz="1900" i="1" dirty="0"/>
                <a:t>shop</a:t>
              </a:r>
              <a:r>
                <a:rPr lang="pt-BR" sz="1900" dirty="0"/>
                <a:t> e </a:t>
              </a:r>
              <a:r>
                <a:rPr lang="pt-BR" sz="1900" i="1" dirty="0"/>
                <a:t>admit,</a:t>
              </a:r>
              <a:r>
                <a:rPr lang="pt-BR" sz="1900" dirty="0"/>
                <a:t> dobramos a última consoante antes de acrescentar </a:t>
              </a:r>
              <a:r>
                <a:rPr lang="pt-BR" sz="1900" b="1" i="1" dirty="0"/>
                <a:t>-ed</a:t>
              </a:r>
              <a:r>
                <a:rPr lang="pt-BR" sz="1900" dirty="0"/>
                <a:t> (</a:t>
              </a:r>
              <a:r>
                <a:rPr lang="pt-BR" sz="1900" i="1" dirty="0"/>
                <a:t>plan</a:t>
              </a:r>
              <a:r>
                <a:rPr lang="pt-BR" sz="1900" b="1" i="1" dirty="0"/>
                <a:t>ned</a:t>
              </a:r>
              <a:r>
                <a:rPr lang="pt-BR" sz="1900" i="1" dirty="0"/>
                <a:t>, shop</a:t>
              </a:r>
              <a:r>
                <a:rPr lang="pt-BR" sz="1900" b="1" i="1" dirty="0"/>
                <a:t>ped</a:t>
              </a:r>
              <a:r>
                <a:rPr lang="pt-BR" sz="1900" i="1" dirty="0"/>
                <a:t>, admit</a:t>
              </a:r>
              <a:r>
                <a:rPr lang="pt-BR" sz="1900" b="1" i="1" dirty="0"/>
                <a:t>ted</a:t>
              </a:r>
              <a:r>
                <a:rPr lang="pt-BR" sz="1900" dirty="0"/>
                <a:t>). No entanto, não dobramos a última consoante quando a sílaba tônica é a primeira. Dessa forma, em verbos como </a:t>
              </a:r>
              <a:r>
                <a:rPr lang="pt-BR" sz="1900" i="1" dirty="0"/>
                <a:t>listen</a:t>
              </a:r>
              <a:r>
                <a:rPr lang="pt-BR" sz="1900" dirty="0"/>
                <a:t>, </a:t>
              </a:r>
              <a:r>
                <a:rPr lang="pt-BR" sz="1900" i="1" dirty="0"/>
                <a:t>happen</a:t>
              </a:r>
              <a:r>
                <a:rPr lang="pt-BR" sz="1900" dirty="0"/>
                <a:t> e </a:t>
              </a:r>
              <a:r>
                <a:rPr lang="pt-BR" sz="1900" i="1" dirty="0"/>
                <a:t>offer</a:t>
              </a:r>
              <a:r>
                <a:rPr lang="pt-BR" sz="1900" dirty="0"/>
                <a:t>, apenas acrescentamos </a:t>
              </a:r>
              <a:r>
                <a:rPr lang="pt-BR" sz="1900" b="1" i="1" dirty="0"/>
                <a:t>-ed </a:t>
              </a:r>
              <a:r>
                <a:rPr lang="pt-BR" sz="1900" dirty="0"/>
                <a:t>(</a:t>
              </a:r>
              <a:r>
                <a:rPr lang="pt-BR" sz="1900" i="1" dirty="0"/>
                <a:t>listened</a:t>
              </a:r>
              <a:r>
                <a:rPr lang="pt-BR" sz="1900" dirty="0"/>
                <a:t>, </a:t>
              </a:r>
              <a:r>
                <a:rPr lang="pt-BR" sz="1900" i="1" dirty="0"/>
                <a:t>happened</a:t>
              </a:r>
              <a:r>
                <a:rPr lang="pt-BR" sz="1900" dirty="0"/>
                <a:t>, </a:t>
              </a:r>
              <a:r>
                <a:rPr lang="pt-BR" sz="1900" i="1" dirty="0"/>
                <a:t>offered</a:t>
              </a:r>
              <a:r>
                <a:rPr lang="pt-BR" sz="1900" dirty="0"/>
                <a:t>).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F8980D86-E5CE-74B0-403C-9AF7F2C228BC}"/>
                </a:ext>
              </a:extLst>
            </p:cNvPr>
            <p:cNvSpPr/>
            <p:nvPr/>
          </p:nvSpPr>
          <p:spPr>
            <a:xfrm rot="21338555">
              <a:off x="540493" y="3651704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9" name="Imagem 8" descr="Tabela&#10;&#10;Descrição gerada automaticamente com confiança média">
            <a:extLst>
              <a:ext uri="{FF2B5EF4-FFF2-40B4-BE49-F238E27FC236}">
                <a16:creationId xmlns:a16="http://schemas.microsoft.com/office/drawing/2014/main" id="{F2732788-A065-845D-D0CC-38EB958F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08" y="2072512"/>
            <a:ext cx="7467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Simple past (regular verbs)</a:t>
            </a:r>
          </a:p>
        </p:txBody>
      </p:sp>
      <p:pic>
        <p:nvPicPr>
          <p:cNvPr id="6" name="Imagem 5" descr="Tabela&#10;&#10;Descrição gerada automaticamente com confiança média">
            <a:extLst>
              <a:ext uri="{FF2B5EF4-FFF2-40B4-BE49-F238E27FC236}">
                <a16:creationId xmlns:a16="http://schemas.microsoft.com/office/drawing/2014/main" id="{2511BF44-FE6E-1089-3DD5-FAA9E2B69D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48" y="1701947"/>
            <a:ext cx="6782398" cy="34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279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372</Words>
  <Application>Microsoft Macintosh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Pacote</vt:lpstr>
      <vt:lpstr>Apresentação do PowerPoint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48</cp:revision>
  <dcterms:created xsi:type="dcterms:W3CDTF">2023-05-08T13:05:16Z</dcterms:created>
  <dcterms:modified xsi:type="dcterms:W3CDTF">2023-05-22T08:47:59Z</dcterms:modified>
</cp:coreProperties>
</file>