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40" r:id="rId2"/>
    <p:sldId id="286" r:id="rId3"/>
    <p:sldId id="299" r:id="rId4"/>
    <p:sldId id="316" r:id="rId5"/>
    <p:sldId id="317" r:id="rId6"/>
    <p:sldId id="300" r:id="rId7"/>
    <p:sldId id="301" r:id="rId8"/>
    <p:sldId id="302" r:id="rId9"/>
    <p:sldId id="321" r:id="rId10"/>
    <p:sldId id="322" r:id="rId11"/>
    <p:sldId id="303" r:id="rId12"/>
    <p:sldId id="304" r:id="rId13"/>
    <p:sldId id="323" r:id="rId14"/>
    <p:sldId id="324" r:id="rId15"/>
    <p:sldId id="325" r:id="rId16"/>
    <p:sldId id="326" r:id="rId17"/>
    <p:sldId id="305" r:id="rId18"/>
    <p:sldId id="306" r:id="rId19"/>
    <p:sldId id="307" r:id="rId20"/>
    <p:sldId id="332" r:id="rId21"/>
    <p:sldId id="308" r:id="rId22"/>
    <p:sldId id="333" r:id="rId23"/>
    <p:sldId id="309" r:id="rId24"/>
    <p:sldId id="334" r:id="rId25"/>
    <p:sldId id="335" r:id="rId26"/>
    <p:sldId id="336" r:id="rId27"/>
    <p:sldId id="310" r:id="rId28"/>
    <p:sldId id="337" r:id="rId29"/>
    <p:sldId id="311" r:id="rId30"/>
    <p:sldId id="338" r:id="rId31"/>
    <p:sldId id="312" r:id="rId32"/>
    <p:sldId id="339" r:id="rId33"/>
    <p:sldId id="313" r:id="rId34"/>
    <p:sldId id="31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2"/>
    <p:restoredTop sz="96327"/>
  </p:normalViewPr>
  <p:slideViewPr>
    <p:cSldViewPr snapToGrid="0">
      <p:cViewPr varScale="1">
        <p:scale>
          <a:sx n="205" d="100"/>
          <a:sy n="205" d="100"/>
        </p:scale>
        <p:origin x="1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22E99-002B-4B34-8DA5-D0A92E07E5E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C7CA8A-496F-4AFA-A9CD-151B5372D2FE}">
      <dgm:prSet custT="1"/>
      <dgm:spPr/>
      <dgm:t>
        <a:bodyPr/>
        <a:lstStyle/>
        <a:p>
          <a:r>
            <a:rPr lang="pt-BR" sz="3600" i="1" dirty="0" err="1"/>
            <a:t>Hi</a:t>
          </a:r>
          <a:r>
            <a:rPr lang="pt-BR" sz="3600" i="1" dirty="0"/>
            <a:t>.</a:t>
          </a:r>
        </a:p>
      </dgm:t>
    </dgm:pt>
    <dgm:pt modelId="{9E199160-800B-4A70-873F-B622DD97B027}" type="parTrans" cxnId="{BB3D0DE6-9520-4F63-B449-5FFD1FB144FA}">
      <dgm:prSet/>
      <dgm:spPr/>
      <dgm:t>
        <a:bodyPr/>
        <a:lstStyle/>
        <a:p>
          <a:endParaRPr lang="en-US" sz="3600"/>
        </a:p>
      </dgm:t>
    </dgm:pt>
    <dgm:pt modelId="{0ABDE101-D78B-4463-B30F-93B1B75EB927}" type="sibTrans" cxnId="{BB3D0DE6-9520-4F63-B449-5FFD1FB144FA}">
      <dgm:prSet/>
      <dgm:spPr/>
      <dgm:t>
        <a:bodyPr/>
        <a:lstStyle/>
        <a:p>
          <a:endParaRPr lang="en-US" sz="3600"/>
        </a:p>
      </dgm:t>
    </dgm:pt>
    <dgm:pt modelId="{946639FD-FD29-4428-ADC2-F98C327483F9}">
      <dgm:prSet custT="1"/>
      <dgm:spPr/>
      <dgm:t>
        <a:bodyPr/>
        <a:lstStyle/>
        <a:p>
          <a:r>
            <a:rPr lang="pt-BR" sz="3600" i="1" dirty="0" err="1"/>
            <a:t>Hi</a:t>
          </a:r>
          <a:r>
            <a:rPr lang="pt-BR" sz="3600" i="1" dirty="0"/>
            <a:t>, </a:t>
          </a:r>
          <a:r>
            <a:rPr lang="pt-BR" sz="3600" i="1" dirty="0" err="1"/>
            <a:t>there</a:t>
          </a:r>
          <a:r>
            <a:rPr lang="pt-BR" sz="3600" i="1" dirty="0"/>
            <a:t>.</a:t>
          </a:r>
          <a:endParaRPr lang="en-US" sz="3600" dirty="0"/>
        </a:p>
      </dgm:t>
    </dgm:pt>
    <dgm:pt modelId="{8B8A630C-0F5F-41DD-8E37-65EB295AAC3D}" type="parTrans" cxnId="{CF4C3747-DF37-4DE2-93AB-C750A3919BA1}">
      <dgm:prSet/>
      <dgm:spPr/>
      <dgm:t>
        <a:bodyPr/>
        <a:lstStyle/>
        <a:p>
          <a:endParaRPr lang="en-US" sz="3600"/>
        </a:p>
      </dgm:t>
    </dgm:pt>
    <dgm:pt modelId="{90C2EB9E-1A1B-4975-AA6D-AD255DC98BFF}" type="sibTrans" cxnId="{CF4C3747-DF37-4DE2-93AB-C750A3919BA1}">
      <dgm:prSet/>
      <dgm:spPr/>
      <dgm:t>
        <a:bodyPr/>
        <a:lstStyle/>
        <a:p>
          <a:endParaRPr lang="en-US" sz="3600"/>
        </a:p>
      </dgm:t>
    </dgm:pt>
    <dgm:pt modelId="{018E87E9-8ED6-41D0-AACA-E6FF6FA59379}">
      <dgm:prSet custT="1"/>
      <dgm:spPr/>
      <dgm:t>
        <a:bodyPr/>
        <a:lstStyle/>
        <a:p>
          <a:r>
            <a:rPr lang="pt-BR" sz="3600" i="1" dirty="0" err="1"/>
            <a:t>Hiya</a:t>
          </a:r>
          <a:r>
            <a:rPr lang="pt-BR" sz="3600" i="1" dirty="0"/>
            <a:t>.</a:t>
          </a:r>
          <a:endParaRPr lang="en-US" sz="3600" dirty="0"/>
        </a:p>
      </dgm:t>
    </dgm:pt>
    <dgm:pt modelId="{8D67EA2B-33A3-4EEC-9CCA-FFD6A082AAC9}" type="parTrans" cxnId="{F09B5D3B-6959-4736-B154-B79E73734136}">
      <dgm:prSet/>
      <dgm:spPr/>
      <dgm:t>
        <a:bodyPr/>
        <a:lstStyle/>
        <a:p>
          <a:endParaRPr lang="en-US" sz="3600"/>
        </a:p>
      </dgm:t>
    </dgm:pt>
    <dgm:pt modelId="{96646E28-85ED-469A-AFD2-DD238D1090F3}" type="sibTrans" cxnId="{F09B5D3B-6959-4736-B154-B79E73734136}">
      <dgm:prSet/>
      <dgm:spPr/>
      <dgm:t>
        <a:bodyPr/>
        <a:lstStyle/>
        <a:p>
          <a:endParaRPr lang="en-US" sz="3600"/>
        </a:p>
      </dgm:t>
    </dgm:pt>
    <dgm:pt modelId="{8999BA0B-912F-2F49-A0F6-C3CCC315C90A}" type="pres">
      <dgm:prSet presAssocID="{CD122E99-002B-4B34-8DA5-D0A92E07E5E5}" presName="linear" presStyleCnt="0">
        <dgm:presLayoutVars>
          <dgm:animLvl val="lvl"/>
          <dgm:resizeHandles val="exact"/>
        </dgm:presLayoutVars>
      </dgm:prSet>
      <dgm:spPr/>
    </dgm:pt>
    <dgm:pt modelId="{6E130620-1927-3447-8AF6-FA4B133A8B4B}" type="pres">
      <dgm:prSet presAssocID="{30C7CA8A-496F-4AFA-A9CD-151B5372D2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184E10-66E5-7B4E-9F0E-208F1E065F84}" type="pres">
      <dgm:prSet presAssocID="{0ABDE101-D78B-4463-B30F-93B1B75EB927}" presName="spacer" presStyleCnt="0"/>
      <dgm:spPr/>
    </dgm:pt>
    <dgm:pt modelId="{4C7027AA-87F3-5743-8F69-643FDA1014FE}" type="pres">
      <dgm:prSet presAssocID="{946639FD-FD29-4428-ADC2-F98C327483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E395AD-7B14-154B-8732-0BAC3DB18B5D}" type="pres">
      <dgm:prSet presAssocID="{90C2EB9E-1A1B-4975-AA6D-AD255DC98BFF}" presName="spacer" presStyleCnt="0"/>
      <dgm:spPr/>
    </dgm:pt>
    <dgm:pt modelId="{9F962A49-FA6D-ED41-B4CA-F639F1E6E4E2}" type="pres">
      <dgm:prSet presAssocID="{018E87E9-8ED6-41D0-AACA-E6FF6FA59379}" presName="parentText" presStyleLbl="node1" presStyleIdx="2" presStyleCnt="3" custLinFactNeighborX="65394" custLinFactNeighborY="-62182">
        <dgm:presLayoutVars>
          <dgm:chMax val="0"/>
          <dgm:bulletEnabled val="1"/>
        </dgm:presLayoutVars>
      </dgm:prSet>
      <dgm:spPr/>
    </dgm:pt>
  </dgm:ptLst>
  <dgm:cxnLst>
    <dgm:cxn modelId="{8C1DB707-E699-E34E-8A21-BF2C40F30669}" type="presOf" srcId="{018E87E9-8ED6-41D0-AACA-E6FF6FA59379}" destId="{9F962A49-FA6D-ED41-B4CA-F639F1E6E4E2}" srcOrd="0" destOrd="0" presId="urn:microsoft.com/office/officeart/2005/8/layout/vList2"/>
    <dgm:cxn modelId="{7BAB8834-323A-F246-951A-1F6F21B08900}" type="presOf" srcId="{946639FD-FD29-4428-ADC2-F98C327483F9}" destId="{4C7027AA-87F3-5743-8F69-643FDA1014FE}" srcOrd="0" destOrd="0" presId="urn:microsoft.com/office/officeart/2005/8/layout/vList2"/>
    <dgm:cxn modelId="{F09B5D3B-6959-4736-B154-B79E73734136}" srcId="{CD122E99-002B-4B34-8DA5-D0A92E07E5E5}" destId="{018E87E9-8ED6-41D0-AACA-E6FF6FA59379}" srcOrd="2" destOrd="0" parTransId="{8D67EA2B-33A3-4EEC-9CCA-FFD6A082AAC9}" sibTransId="{96646E28-85ED-469A-AFD2-DD238D1090F3}"/>
    <dgm:cxn modelId="{BD1C2141-3821-A346-A200-6425DBE4D633}" type="presOf" srcId="{30C7CA8A-496F-4AFA-A9CD-151B5372D2FE}" destId="{6E130620-1927-3447-8AF6-FA4B133A8B4B}" srcOrd="0" destOrd="0" presId="urn:microsoft.com/office/officeart/2005/8/layout/vList2"/>
    <dgm:cxn modelId="{CF4C3747-DF37-4DE2-93AB-C750A3919BA1}" srcId="{CD122E99-002B-4B34-8DA5-D0A92E07E5E5}" destId="{946639FD-FD29-4428-ADC2-F98C327483F9}" srcOrd="1" destOrd="0" parTransId="{8B8A630C-0F5F-41DD-8E37-65EB295AAC3D}" sibTransId="{90C2EB9E-1A1B-4975-AA6D-AD255DC98BFF}"/>
    <dgm:cxn modelId="{A54F3192-EC47-6E48-9752-B7309B347168}" type="presOf" srcId="{CD122E99-002B-4B34-8DA5-D0A92E07E5E5}" destId="{8999BA0B-912F-2F49-A0F6-C3CCC315C90A}" srcOrd="0" destOrd="0" presId="urn:microsoft.com/office/officeart/2005/8/layout/vList2"/>
    <dgm:cxn modelId="{BB3D0DE6-9520-4F63-B449-5FFD1FB144FA}" srcId="{CD122E99-002B-4B34-8DA5-D0A92E07E5E5}" destId="{30C7CA8A-496F-4AFA-A9CD-151B5372D2FE}" srcOrd="0" destOrd="0" parTransId="{9E199160-800B-4A70-873F-B622DD97B027}" sibTransId="{0ABDE101-D78B-4463-B30F-93B1B75EB927}"/>
    <dgm:cxn modelId="{E610E6F2-5421-0B48-AE9C-400A802841F4}" type="presParOf" srcId="{8999BA0B-912F-2F49-A0F6-C3CCC315C90A}" destId="{6E130620-1927-3447-8AF6-FA4B133A8B4B}" srcOrd="0" destOrd="0" presId="urn:microsoft.com/office/officeart/2005/8/layout/vList2"/>
    <dgm:cxn modelId="{9FF20F88-F943-1F4D-B999-1CF3D7D62E73}" type="presParOf" srcId="{8999BA0B-912F-2F49-A0F6-C3CCC315C90A}" destId="{46184E10-66E5-7B4E-9F0E-208F1E065F84}" srcOrd="1" destOrd="0" presId="urn:microsoft.com/office/officeart/2005/8/layout/vList2"/>
    <dgm:cxn modelId="{F19176F5-18F4-944D-BCE7-1C4748A24C1D}" type="presParOf" srcId="{8999BA0B-912F-2F49-A0F6-C3CCC315C90A}" destId="{4C7027AA-87F3-5743-8F69-643FDA1014FE}" srcOrd="2" destOrd="0" presId="urn:microsoft.com/office/officeart/2005/8/layout/vList2"/>
    <dgm:cxn modelId="{17207663-68A4-5246-8C13-BA312D5E6A7D}" type="presParOf" srcId="{8999BA0B-912F-2F49-A0F6-C3CCC315C90A}" destId="{0BE395AD-7B14-154B-8732-0BAC3DB18B5D}" srcOrd="3" destOrd="0" presId="urn:microsoft.com/office/officeart/2005/8/layout/vList2"/>
    <dgm:cxn modelId="{EBC8110B-ACA4-A941-A32B-ECC291BCE045}" type="presParOf" srcId="{8999BA0B-912F-2F49-A0F6-C3CCC315C90A}" destId="{9F962A49-FA6D-ED41-B4CA-F639F1E6E4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22E99-002B-4B34-8DA5-D0A92E07E5E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C7CA8A-496F-4AFA-A9CD-151B5372D2FE}">
      <dgm:prSet/>
      <dgm:spPr/>
      <dgm:t>
        <a:bodyPr/>
        <a:lstStyle/>
        <a:p>
          <a:r>
            <a:rPr lang="pt-BR" i="1" dirty="0"/>
            <a:t>Bye.</a:t>
          </a:r>
        </a:p>
      </dgm:t>
    </dgm:pt>
    <dgm:pt modelId="{9E199160-800B-4A70-873F-B622DD97B027}" type="parTrans" cxnId="{BB3D0DE6-9520-4F63-B449-5FFD1FB144FA}">
      <dgm:prSet/>
      <dgm:spPr/>
      <dgm:t>
        <a:bodyPr/>
        <a:lstStyle/>
        <a:p>
          <a:endParaRPr lang="en-US"/>
        </a:p>
      </dgm:t>
    </dgm:pt>
    <dgm:pt modelId="{0ABDE101-D78B-4463-B30F-93B1B75EB927}" type="sibTrans" cxnId="{BB3D0DE6-9520-4F63-B449-5FFD1FB144FA}">
      <dgm:prSet/>
      <dgm:spPr/>
      <dgm:t>
        <a:bodyPr/>
        <a:lstStyle/>
        <a:p>
          <a:endParaRPr lang="en-US"/>
        </a:p>
      </dgm:t>
    </dgm:pt>
    <dgm:pt modelId="{946639FD-FD29-4428-ADC2-F98C327483F9}">
      <dgm:prSet/>
      <dgm:spPr/>
      <dgm:t>
        <a:bodyPr/>
        <a:lstStyle/>
        <a:p>
          <a:r>
            <a:rPr lang="pt-BR" i="1" dirty="0"/>
            <a:t>Bye bye.</a:t>
          </a:r>
          <a:endParaRPr lang="en-US" dirty="0"/>
        </a:p>
      </dgm:t>
    </dgm:pt>
    <dgm:pt modelId="{8B8A630C-0F5F-41DD-8E37-65EB295AAC3D}" type="parTrans" cxnId="{CF4C3747-DF37-4DE2-93AB-C750A3919BA1}">
      <dgm:prSet/>
      <dgm:spPr/>
      <dgm:t>
        <a:bodyPr/>
        <a:lstStyle/>
        <a:p>
          <a:endParaRPr lang="en-US"/>
        </a:p>
      </dgm:t>
    </dgm:pt>
    <dgm:pt modelId="{90C2EB9E-1A1B-4975-AA6D-AD255DC98BFF}" type="sibTrans" cxnId="{CF4C3747-DF37-4DE2-93AB-C750A3919BA1}">
      <dgm:prSet/>
      <dgm:spPr/>
      <dgm:t>
        <a:bodyPr/>
        <a:lstStyle/>
        <a:p>
          <a:endParaRPr lang="en-US"/>
        </a:p>
      </dgm:t>
    </dgm:pt>
    <dgm:pt modelId="{018E87E9-8ED6-41D0-AACA-E6FF6FA59379}">
      <dgm:prSet/>
      <dgm:spPr/>
      <dgm:t>
        <a:bodyPr/>
        <a:lstStyle/>
        <a:p>
          <a:r>
            <a:rPr lang="pt-BR" i="1" dirty="0" err="1"/>
            <a:t>See</a:t>
          </a:r>
          <a:r>
            <a:rPr lang="pt-BR" i="1" dirty="0"/>
            <a:t> </a:t>
          </a:r>
          <a:r>
            <a:rPr lang="pt-BR" i="1" dirty="0" err="1"/>
            <a:t>you</a:t>
          </a:r>
          <a:r>
            <a:rPr lang="pt-BR" i="1" dirty="0"/>
            <a:t>./</a:t>
          </a:r>
          <a:r>
            <a:rPr lang="pt-BR" i="1" dirty="0" err="1"/>
            <a:t>See</a:t>
          </a:r>
          <a:r>
            <a:rPr lang="pt-BR" i="1" dirty="0"/>
            <a:t> </a:t>
          </a:r>
          <a:r>
            <a:rPr lang="pt-BR" i="1" dirty="0" err="1"/>
            <a:t>ya</a:t>
          </a:r>
          <a:r>
            <a:rPr lang="pt-BR" i="1" dirty="0"/>
            <a:t>.</a:t>
          </a:r>
          <a:endParaRPr lang="en-US" dirty="0"/>
        </a:p>
      </dgm:t>
    </dgm:pt>
    <dgm:pt modelId="{8D67EA2B-33A3-4EEC-9CCA-FFD6A082AAC9}" type="parTrans" cxnId="{F09B5D3B-6959-4736-B154-B79E73734136}">
      <dgm:prSet/>
      <dgm:spPr/>
      <dgm:t>
        <a:bodyPr/>
        <a:lstStyle/>
        <a:p>
          <a:endParaRPr lang="en-US"/>
        </a:p>
      </dgm:t>
    </dgm:pt>
    <dgm:pt modelId="{96646E28-85ED-469A-AFD2-DD238D1090F3}" type="sibTrans" cxnId="{F09B5D3B-6959-4736-B154-B79E73734136}">
      <dgm:prSet/>
      <dgm:spPr/>
      <dgm:t>
        <a:bodyPr/>
        <a:lstStyle/>
        <a:p>
          <a:endParaRPr lang="en-US"/>
        </a:p>
      </dgm:t>
    </dgm:pt>
    <dgm:pt modelId="{8999BA0B-912F-2F49-A0F6-C3CCC315C90A}" type="pres">
      <dgm:prSet presAssocID="{CD122E99-002B-4B34-8DA5-D0A92E07E5E5}" presName="linear" presStyleCnt="0">
        <dgm:presLayoutVars>
          <dgm:animLvl val="lvl"/>
          <dgm:resizeHandles val="exact"/>
        </dgm:presLayoutVars>
      </dgm:prSet>
      <dgm:spPr/>
    </dgm:pt>
    <dgm:pt modelId="{6E130620-1927-3447-8AF6-FA4B133A8B4B}" type="pres">
      <dgm:prSet presAssocID="{30C7CA8A-496F-4AFA-A9CD-151B5372D2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184E10-66E5-7B4E-9F0E-208F1E065F84}" type="pres">
      <dgm:prSet presAssocID="{0ABDE101-D78B-4463-B30F-93B1B75EB927}" presName="spacer" presStyleCnt="0"/>
      <dgm:spPr/>
    </dgm:pt>
    <dgm:pt modelId="{4C7027AA-87F3-5743-8F69-643FDA1014FE}" type="pres">
      <dgm:prSet presAssocID="{946639FD-FD29-4428-ADC2-F98C327483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E395AD-7B14-154B-8732-0BAC3DB18B5D}" type="pres">
      <dgm:prSet presAssocID="{90C2EB9E-1A1B-4975-AA6D-AD255DC98BFF}" presName="spacer" presStyleCnt="0"/>
      <dgm:spPr/>
    </dgm:pt>
    <dgm:pt modelId="{9F962A49-FA6D-ED41-B4CA-F639F1E6E4E2}" type="pres">
      <dgm:prSet presAssocID="{018E87E9-8ED6-41D0-AACA-E6FF6FA59379}" presName="parentText" presStyleLbl="node1" presStyleIdx="2" presStyleCnt="3" custScaleY="137557" custLinFactNeighborX="65394" custLinFactNeighborY="-62182">
        <dgm:presLayoutVars>
          <dgm:chMax val="0"/>
          <dgm:bulletEnabled val="1"/>
        </dgm:presLayoutVars>
      </dgm:prSet>
      <dgm:spPr/>
    </dgm:pt>
  </dgm:ptLst>
  <dgm:cxnLst>
    <dgm:cxn modelId="{8C1DB707-E699-E34E-8A21-BF2C40F30669}" type="presOf" srcId="{018E87E9-8ED6-41D0-AACA-E6FF6FA59379}" destId="{9F962A49-FA6D-ED41-B4CA-F639F1E6E4E2}" srcOrd="0" destOrd="0" presId="urn:microsoft.com/office/officeart/2005/8/layout/vList2"/>
    <dgm:cxn modelId="{7BAB8834-323A-F246-951A-1F6F21B08900}" type="presOf" srcId="{946639FD-FD29-4428-ADC2-F98C327483F9}" destId="{4C7027AA-87F3-5743-8F69-643FDA1014FE}" srcOrd="0" destOrd="0" presId="urn:microsoft.com/office/officeart/2005/8/layout/vList2"/>
    <dgm:cxn modelId="{F09B5D3B-6959-4736-B154-B79E73734136}" srcId="{CD122E99-002B-4B34-8DA5-D0A92E07E5E5}" destId="{018E87E9-8ED6-41D0-AACA-E6FF6FA59379}" srcOrd="2" destOrd="0" parTransId="{8D67EA2B-33A3-4EEC-9CCA-FFD6A082AAC9}" sibTransId="{96646E28-85ED-469A-AFD2-DD238D1090F3}"/>
    <dgm:cxn modelId="{BD1C2141-3821-A346-A200-6425DBE4D633}" type="presOf" srcId="{30C7CA8A-496F-4AFA-A9CD-151B5372D2FE}" destId="{6E130620-1927-3447-8AF6-FA4B133A8B4B}" srcOrd="0" destOrd="0" presId="urn:microsoft.com/office/officeart/2005/8/layout/vList2"/>
    <dgm:cxn modelId="{CF4C3747-DF37-4DE2-93AB-C750A3919BA1}" srcId="{CD122E99-002B-4B34-8DA5-D0A92E07E5E5}" destId="{946639FD-FD29-4428-ADC2-F98C327483F9}" srcOrd="1" destOrd="0" parTransId="{8B8A630C-0F5F-41DD-8E37-65EB295AAC3D}" sibTransId="{90C2EB9E-1A1B-4975-AA6D-AD255DC98BFF}"/>
    <dgm:cxn modelId="{A54F3192-EC47-6E48-9752-B7309B347168}" type="presOf" srcId="{CD122E99-002B-4B34-8DA5-D0A92E07E5E5}" destId="{8999BA0B-912F-2F49-A0F6-C3CCC315C90A}" srcOrd="0" destOrd="0" presId="urn:microsoft.com/office/officeart/2005/8/layout/vList2"/>
    <dgm:cxn modelId="{BB3D0DE6-9520-4F63-B449-5FFD1FB144FA}" srcId="{CD122E99-002B-4B34-8DA5-D0A92E07E5E5}" destId="{30C7CA8A-496F-4AFA-A9CD-151B5372D2FE}" srcOrd="0" destOrd="0" parTransId="{9E199160-800B-4A70-873F-B622DD97B027}" sibTransId="{0ABDE101-D78B-4463-B30F-93B1B75EB927}"/>
    <dgm:cxn modelId="{E610E6F2-5421-0B48-AE9C-400A802841F4}" type="presParOf" srcId="{8999BA0B-912F-2F49-A0F6-C3CCC315C90A}" destId="{6E130620-1927-3447-8AF6-FA4B133A8B4B}" srcOrd="0" destOrd="0" presId="urn:microsoft.com/office/officeart/2005/8/layout/vList2"/>
    <dgm:cxn modelId="{9FF20F88-F943-1F4D-B999-1CF3D7D62E73}" type="presParOf" srcId="{8999BA0B-912F-2F49-A0F6-C3CCC315C90A}" destId="{46184E10-66E5-7B4E-9F0E-208F1E065F84}" srcOrd="1" destOrd="0" presId="urn:microsoft.com/office/officeart/2005/8/layout/vList2"/>
    <dgm:cxn modelId="{F19176F5-18F4-944D-BCE7-1C4748A24C1D}" type="presParOf" srcId="{8999BA0B-912F-2F49-A0F6-C3CCC315C90A}" destId="{4C7027AA-87F3-5743-8F69-643FDA1014FE}" srcOrd="2" destOrd="0" presId="urn:microsoft.com/office/officeart/2005/8/layout/vList2"/>
    <dgm:cxn modelId="{17207663-68A4-5246-8C13-BA312D5E6A7D}" type="presParOf" srcId="{8999BA0B-912F-2F49-A0F6-C3CCC315C90A}" destId="{0BE395AD-7B14-154B-8732-0BAC3DB18B5D}" srcOrd="3" destOrd="0" presId="urn:microsoft.com/office/officeart/2005/8/layout/vList2"/>
    <dgm:cxn modelId="{EBC8110B-ACA4-A941-A32B-ECC291BCE045}" type="presParOf" srcId="{8999BA0B-912F-2F49-A0F6-C3CCC315C90A}" destId="{9F962A49-FA6D-ED41-B4CA-F639F1E6E4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C455B9-5F9F-8946-A453-A32641A28780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pt-BR"/>
        </a:p>
      </dgm:t>
    </dgm:pt>
    <dgm:pt modelId="{5D539EFB-442E-C84D-8B73-9A9617AEDA4C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 one</a:t>
          </a:r>
          <a:endParaRPr lang="pt-BR">
            <a:solidFill>
              <a:schemeClr val="tx2"/>
            </a:solidFill>
          </a:endParaRPr>
        </a:p>
      </dgm:t>
    </dgm:pt>
    <dgm:pt modelId="{FB66820D-B518-4146-828D-662C3D477831}" type="par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6F179A7-35D6-924C-91B8-00A6F1EFA42A}" type="sib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897D30-B6EC-6548-A048-4A7FA125ABE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 two</a:t>
          </a:r>
          <a:endParaRPr lang="pt-BR">
            <a:solidFill>
              <a:schemeClr val="tx2"/>
            </a:solidFill>
          </a:endParaRPr>
        </a:p>
      </dgm:t>
    </dgm:pt>
    <dgm:pt modelId="{8DD278B8-314E-DD4A-84E1-A74E7D929ED7}" type="parTrans" cxnId="{09034A97-E3AC-B741-87BE-AEA828B3393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8A099A9-B779-054B-9AEB-F09DFBDA3D94}" type="sibTrans" cxnId="{09034A97-E3AC-B741-87BE-AEA828B3393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7D9746F-9070-7F40-A840-EE0221B5836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3 three</a:t>
          </a:r>
          <a:endParaRPr lang="pt-BR">
            <a:solidFill>
              <a:schemeClr val="tx2"/>
            </a:solidFill>
          </a:endParaRPr>
        </a:p>
      </dgm:t>
    </dgm:pt>
    <dgm:pt modelId="{C7027CCB-6B39-854A-AEE3-00082998286F}" type="parTrans" cxnId="{A0011D66-F922-2643-B046-24A40EB2527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A8B7DAB-46A7-8946-8DB4-C3994A8570E8}" type="sibTrans" cxnId="{A0011D66-F922-2643-B046-24A40EB2527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BA19318-AC11-C54A-BDF0-F7FE2F8AE43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4 four</a:t>
          </a:r>
          <a:endParaRPr lang="pt-BR">
            <a:solidFill>
              <a:schemeClr val="tx2"/>
            </a:solidFill>
          </a:endParaRPr>
        </a:p>
      </dgm:t>
    </dgm:pt>
    <dgm:pt modelId="{CF797A07-AFDB-9D43-9278-732AF3694701}" type="parTrans" cxnId="{7D38B2FE-6A73-6B45-A7A7-B0DA3226698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38674AA-3CCA-EE4F-B90C-53DC9E8DEECA}" type="sibTrans" cxnId="{7D38B2FE-6A73-6B45-A7A7-B0DA3226698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E2603E3-1252-BB47-9C9B-9D4780D5900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 five</a:t>
          </a:r>
          <a:endParaRPr lang="pt-BR">
            <a:solidFill>
              <a:schemeClr val="tx2"/>
            </a:solidFill>
          </a:endParaRPr>
        </a:p>
      </dgm:t>
    </dgm:pt>
    <dgm:pt modelId="{8F263343-65EE-324D-98AD-3A31A48389FB}" type="parTrans" cxnId="{021F1C3D-DE34-0B40-844A-47120DB1AAD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A91F34-F569-9D43-A530-EE6FB2F71BBE}" type="sibTrans" cxnId="{021F1C3D-DE34-0B40-844A-47120DB1AAD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279C69-994A-554D-9CA2-1C277504D1E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 six</a:t>
          </a:r>
          <a:endParaRPr lang="pt-BR">
            <a:solidFill>
              <a:schemeClr val="tx2"/>
            </a:solidFill>
          </a:endParaRPr>
        </a:p>
      </dgm:t>
    </dgm:pt>
    <dgm:pt modelId="{1905D98B-F134-744D-AA33-B6C170517540}" type="parTrans" cxnId="{7E4BE2F7-0758-CF4F-B6B9-225E5035DEA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7207073-FA01-C946-AC9F-333CFDF4CEEE}" type="sibTrans" cxnId="{7E4BE2F7-0758-CF4F-B6B9-225E5035DEA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3FB29D5-6DA5-8944-A2D9-7569D95E060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 seven</a:t>
          </a:r>
          <a:endParaRPr lang="pt-BR">
            <a:solidFill>
              <a:schemeClr val="tx2"/>
            </a:solidFill>
          </a:endParaRPr>
        </a:p>
      </dgm:t>
    </dgm:pt>
    <dgm:pt modelId="{62E515E7-11E6-2944-B7D5-11400392C95E}" type="parTrans" cxnId="{24E88112-D8B7-724D-A780-15DDA728F9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F28EE9A-5259-584C-835A-E502765FF0CE}" type="sibTrans" cxnId="{24E88112-D8B7-724D-A780-15DDA728F9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BB3892C-F3DC-504F-A64C-BF6D1E230A4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 eight</a:t>
          </a:r>
          <a:endParaRPr lang="pt-BR">
            <a:solidFill>
              <a:schemeClr val="tx2"/>
            </a:solidFill>
          </a:endParaRPr>
        </a:p>
      </dgm:t>
    </dgm:pt>
    <dgm:pt modelId="{D4A330BA-E5C3-554A-9200-6830AFE77AE0}" type="parTrans" cxnId="{7A5E2B0F-7059-A349-A070-198B258C242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2FCA28E-AB7E-C64D-BE8B-C1DF51403E5A}" type="sibTrans" cxnId="{7A5E2B0F-7059-A349-A070-198B258C242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70251C-B2A7-314D-BC26-67AD462D323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 nine</a:t>
          </a:r>
          <a:endParaRPr lang="pt-BR">
            <a:solidFill>
              <a:schemeClr val="tx2"/>
            </a:solidFill>
          </a:endParaRPr>
        </a:p>
      </dgm:t>
    </dgm:pt>
    <dgm:pt modelId="{E62163A0-91B6-F84D-8591-4139F9422A93}" type="parTrans" cxnId="{D5F55545-E4AD-6142-965B-917D17F74E4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2AA572A-2249-274F-A43C-FBEF367596EA}" type="sibTrans" cxnId="{D5F55545-E4AD-6142-965B-917D17F74E4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5EF2B91-50B9-5C4B-9A32-6B05160AE25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10 </a:t>
          </a:r>
          <a:r>
            <a:rPr lang="pt-BR" i="1" dirty="0" err="1">
              <a:solidFill>
                <a:schemeClr val="tx2"/>
              </a:solidFill>
            </a:rPr>
            <a:t>ten</a:t>
          </a:r>
          <a:endParaRPr lang="pt-BR" dirty="0">
            <a:solidFill>
              <a:schemeClr val="tx2"/>
            </a:solidFill>
          </a:endParaRPr>
        </a:p>
      </dgm:t>
    </dgm:pt>
    <dgm:pt modelId="{E0AD9876-FB67-D748-A70A-34B9F3A708B1}" type="parTrans" cxnId="{FF04963F-4C3A-4048-9DBD-7BC456FE51D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4F78B4-2462-5E40-A9A3-699EA5035870}" type="sibTrans" cxnId="{FF04963F-4C3A-4048-9DBD-7BC456FE51D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A3AFB2-C446-9347-855F-32EF08987251}" type="pres">
      <dgm:prSet presAssocID="{CDC455B9-5F9F-8946-A453-A32641A28780}" presName="Name0" presStyleCnt="0">
        <dgm:presLayoutVars>
          <dgm:dir/>
          <dgm:animLvl val="lvl"/>
          <dgm:resizeHandles val="exact"/>
        </dgm:presLayoutVars>
      </dgm:prSet>
      <dgm:spPr/>
    </dgm:pt>
    <dgm:pt modelId="{FB8ED111-A2E6-F84E-90BD-5E490F237228}" type="pres">
      <dgm:prSet presAssocID="{5D539EFB-442E-C84D-8B73-9A9617AEDA4C}" presName="linNode" presStyleCnt="0"/>
      <dgm:spPr/>
    </dgm:pt>
    <dgm:pt modelId="{5C3B0A02-29EE-4E4A-8D4B-E227638139BC}" type="pres">
      <dgm:prSet presAssocID="{5D539EFB-442E-C84D-8B73-9A9617AEDA4C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A4078A9D-CCF0-F241-8D4C-2188C337FFFE}" type="pres">
      <dgm:prSet presAssocID="{D6F179A7-35D6-924C-91B8-00A6F1EFA42A}" presName="sp" presStyleCnt="0"/>
      <dgm:spPr/>
    </dgm:pt>
    <dgm:pt modelId="{32B835B7-8FB1-BA4E-86C3-7B23DCAD5A0E}" type="pres">
      <dgm:prSet presAssocID="{AC897D30-B6EC-6548-A048-4A7FA125ABEE}" presName="linNode" presStyleCnt="0"/>
      <dgm:spPr/>
    </dgm:pt>
    <dgm:pt modelId="{737DD6DA-C350-9843-8FF9-FC00677DCC9A}" type="pres">
      <dgm:prSet presAssocID="{AC897D30-B6EC-6548-A048-4A7FA125ABEE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8F06814F-A71B-3145-9389-5BFBBCC568A8}" type="pres">
      <dgm:prSet presAssocID="{C8A099A9-B779-054B-9AEB-F09DFBDA3D94}" presName="sp" presStyleCnt="0"/>
      <dgm:spPr/>
    </dgm:pt>
    <dgm:pt modelId="{CFD475CA-66F1-2243-B200-E1687273E591}" type="pres">
      <dgm:prSet presAssocID="{97D9746F-9070-7F40-A840-EE0221B5836B}" presName="linNode" presStyleCnt="0"/>
      <dgm:spPr/>
    </dgm:pt>
    <dgm:pt modelId="{BB88CF43-0EA3-3F4D-B1EC-FAAECC44A4AE}" type="pres">
      <dgm:prSet presAssocID="{97D9746F-9070-7F40-A840-EE0221B5836B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B40BAAA1-365A-BE46-8EE9-B5106CE5548C}" type="pres">
      <dgm:prSet presAssocID="{EA8B7DAB-46A7-8946-8DB4-C3994A8570E8}" presName="sp" presStyleCnt="0"/>
      <dgm:spPr/>
    </dgm:pt>
    <dgm:pt modelId="{7C609E3F-231E-C54F-806E-A5F1A0D94CBC}" type="pres">
      <dgm:prSet presAssocID="{EBA19318-AC11-C54A-BDF0-F7FE2F8AE438}" presName="linNode" presStyleCnt="0"/>
      <dgm:spPr/>
    </dgm:pt>
    <dgm:pt modelId="{4D35B83A-3C47-8644-98AD-92C6AA7E1602}" type="pres">
      <dgm:prSet presAssocID="{EBA19318-AC11-C54A-BDF0-F7FE2F8AE438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CC89278-C05D-8044-AF5A-6B2429E5E246}" type="pres">
      <dgm:prSet presAssocID="{638674AA-3CCA-EE4F-B90C-53DC9E8DEECA}" presName="sp" presStyleCnt="0"/>
      <dgm:spPr/>
    </dgm:pt>
    <dgm:pt modelId="{948D4BC4-8DE2-A649-8E54-FEF8C8939A28}" type="pres">
      <dgm:prSet presAssocID="{7E2603E3-1252-BB47-9C9B-9D4780D59004}" presName="linNode" presStyleCnt="0"/>
      <dgm:spPr/>
    </dgm:pt>
    <dgm:pt modelId="{A0EAB7A0-0719-1041-9281-A8C86EB3B02D}" type="pres">
      <dgm:prSet presAssocID="{7E2603E3-1252-BB47-9C9B-9D4780D59004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E49741D4-E45F-974C-BDD1-97DD119D1B1A}" type="pres">
      <dgm:prSet presAssocID="{80A91F34-F569-9D43-A530-EE6FB2F71BBE}" presName="sp" presStyleCnt="0"/>
      <dgm:spPr/>
    </dgm:pt>
    <dgm:pt modelId="{63A6E983-B53E-334A-8EDC-0BD4054647A2}" type="pres">
      <dgm:prSet presAssocID="{AC279C69-994A-554D-9CA2-1C277504D1EA}" presName="linNode" presStyleCnt="0"/>
      <dgm:spPr/>
    </dgm:pt>
    <dgm:pt modelId="{9B691B65-3E88-2F42-8B0C-98DC0AAB3E55}" type="pres">
      <dgm:prSet presAssocID="{AC279C69-994A-554D-9CA2-1C277504D1EA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107EA04-0256-E94C-AADA-A2FBCB99856A}" type="pres">
      <dgm:prSet presAssocID="{A7207073-FA01-C946-AC9F-333CFDF4CEEE}" presName="sp" presStyleCnt="0"/>
      <dgm:spPr/>
    </dgm:pt>
    <dgm:pt modelId="{4CBD783D-32ED-9F48-A83B-2A30CBC7B0C1}" type="pres">
      <dgm:prSet presAssocID="{C3FB29D5-6DA5-8944-A2D9-7569D95E0607}" presName="linNode" presStyleCnt="0"/>
      <dgm:spPr/>
    </dgm:pt>
    <dgm:pt modelId="{43152903-4B8E-1346-8FED-D9305FCE13BF}" type="pres">
      <dgm:prSet presAssocID="{C3FB29D5-6DA5-8944-A2D9-7569D95E0607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90908ED2-1201-384A-916A-1D08F144F262}" type="pres">
      <dgm:prSet presAssocID="{BF28EE9A-5259-584C-835A-E502765FF0CE}" presName="sp" presStyleCnt="0"/>
      <dgm:spPr/>
    </dgm:pt>
    <dgm:pt modelId="{F83EAECD-1579-FD46-95A6-208F3C74A902}" type="pres">
      <dgm:prSet presAssocID="{7BB3892C-F3DC-504F-A64C-BF6D1E230A4A}" presName="linNode" presStyleCnt="0"/>
      <dgm:spPr/>
    </dgm:pt>
    <dgm:pt modelId="{F3DC5427-9545-5749-BED0-F7BF0BC434B5}" type="pres">
      <dgm:prSet presAssocID="{7BB3892C-F3DC-504F-A64C-BF6D1E230A4A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AC6C44EC-329F-B74A-8259-D00B2FD70B87}" type="pres">
      <dgm:prSet presAssocID="{02FCA28E-AB7E-C64D-BE8B-C1DF51403E5A}" presName="sp" presStyleCnt="0"/>
      <dgm:spPr/>
    </dgm:pt>
    <dgm:pt modelId="{472F972F-784D-8743-9E4B-D36F7D21FC87}" type="pres">
      <dgm:prSet presAssocID="{DA70251C-B2A7-314D-BC26-67AD462D3238}" presName="linNode" presStyleCnt="0"/>
      <dgm:spPr/>
    </dgm:pt>
    <dgm:pt modelId="{AC2E1764-FDAC-054C-A90F-2839972FB1BD}" type="pres">
      <dgm:prSet presAssocID="{DA70251C-B2A7-314D-BC26-67AD462D3238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95527A68-9F35-AE4D-B603-0C4A1925D8B1}" type="pres">
      <dgm:prSet presAssocID="{92AA572A-2249-274F-A43C-FBEF367596EA}" presName="sp" presStyleCnt="0"/>
      <dgm:spPr/>
    </dgm:pt>
    <dgm:pt modelId="{C25A59EE-72E4-2E4B-A6B1-EA908BB63DC7}" type="pres">
      <dgm:prSet presAssocID="{D5EF2B91-50B9-5C4B-9A32-6B05160AE255}" presName="linNode" presStyleCnt="0"/>
      <dgm:spPr/>
    </dgm:pt>
    <dgm:pt modelId="{DE53BEFC-49E9-2749-8BD7-5A285C0ACB1D}" type="pres">
      <dgm:prSet presAssocID="{D5EF2B91-50B9-5C4B-9A32-6B05160AE255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C06FD80C-7EED-1741-B7A6-92B2AEB435BB}" type="presOf" srcId="{C3FB29D5-6DA5-8944-A2D9-7569D95E0607}" destId="{43152903-4B8E-1346-8FED-D9305FCE13BF}" srcOrd="0" destOrd="0" presId="urn:microsoft.com/office/officeart/2005/8/layout/vList5"/>
    <dgm:cxn modelId="{7A5E2B0F-7059-A349-A070-198B258C2423}" srcId="{CDC455B9-5F9F-8946-A453-A32641A28780}" destId="{7BB3892C-F3DC-504F-A64C-BF6D1E230A4A}" srcOrd="7" destOrd="0" parTransId="{D4A330BA-E5C3-554A-9200-6830AFE77AE0}" sibTransId="{02FCA28E-AB7E-C64D-BE8B-C1DF51403E5A}"/>
    <dgm:cxn modelId="{24E88112-D8B7-724D-A780-15DDA728F918}" srcId="{CDC455B9-5F9F-8946-A453-A32641A28780}" destId="{C3FB29D5-6DA5-8944-A2D9-7569D95E0607}" srcOrd="6" destOrd="0" parTransId="{62E515E7-11E6-2944-B7D5-11400392C95E}" sibTransId="{BF28EE9A-5259-584C-835A-E502765FF0CE}"/>
    <dgm:cxn modelId="{021F1C3D-DE34-0B40-844A-47120DB1AAD8}" srcId="{CDC455B9-5F9F-8946-A453-A32641A28780}" destId="{7E2603E3-1252-BB47-9C9B-9D4780D59004}" srcOrd="4" destOrd="0" parTransId="{8F263343-65EE-324D-98AD-3A31A48389FB}" sibTransId="{80A91F34-F569-9D43-A530-EE6FB2F71BBE}"/>
    <dgm:cxn modelId="{FF04963F-4C3A-4048-9DBD-7BC456FE51D1}" srcId="{CDC455B9-5F9F-8946-A453-A32641A28780}" destId="{D5EF2B91-50B9-5C4B-9A32-6B05160AE255}" srcOrd="9" destOrd="0" parTransId="{E0AD9876-FB67-D748-A70A-34B9F3A708B1}" sibTransId="{224F78B4-2462-5E40-A9A3-699EA5035870}"/>
    <dgm:cxn modelId="{D5F55545-E4AD-6142-965B-917D17F74E47}" srcId="{CDC455B9-5F9F-8946-A453-A32641A28780}" destId="{DA70251C-B2A7-314D-BC26-67AD462D3238}" srcOrd="8" destOrd="0" parTransId="{E62163A0-91B6-F84D-8591-4139F9422A93}" sibTransId="{92AA572A-2249-274F-A43C-FBEF367596EA}"/>
    <dgm:cxn modelId="{5D12AA54-F1E8-004E-B7F3-3558C21E6776}" type="presOf" srcId="{5D539EFB-442E-C84D-8B73-9A9617AEDA4C}" destId="{5C3B0A02-29EE-4E4A-8D4B-E227638139BC}" srcOrd="0" destOrd="0" presId="urn:microsoft.com/office/officeart/2005/8/layout/vList5"/>
    <dgm:cxn modelId="{4859AE5A-6FC4-FA4E-9591-BA087879B1EE}" type="presOf" srcId="{7BB3892C-F3DC-504F-A64C-BF6D1E230A4A}" destId="{F3DC5427-9545-5749-BED0-F7BF0BC434B5}" srcOrd="0" destOrd="0" presId="urn:microsoft.com/office/officeart/2005/8/layout/vList5"/>
    <dgm:cxn modelId="{17C91560-63D7-C24B-9421-4EAFCC304946}" type="presOf" srcId="{DA70251C-B2A7-314D-BC26-67AD462D3238}" destId="{AC2E1764-FDAC-054C-A90F-2839972FB1BD}" srcOrd="0" destOrd="0" presId="urn:microsoft.com/office/officeart/2005/8/layout/vList5"/>
    <dgm:cxn modelId="{A0011D66-F922-2643-B046-24A40EB25277}" srcId="{CDC455B9-5F9F-8946-A453-A32641A28780}" destId="{97D9746F-9070-7F40-A840-EE0221B5836B}" srcOrd="2" destOrd="0" parTransId="{C7027CCB-6B39-854A-AEE3-00082998286F}" sibTransId="{EA8B7DAB-46A7-8946-8DB4-C3994A8570E8}"/>
    <dgm:cxn modelId="{64A89A85-F9D7-4746-A1CD-C93051D7F916}" type="presOf" srcId="{7E2603E3-1252-BB47-9C9B-9D4780D59004}" destId="{A0EAB7A0-0719-1041-9281-A8C86EB3B02D}" srcOrd="0" destOrd="0" presId="urn:microsoft.com/office/officeart/2005/8/layout/vList5"/>
    <dgm:cxn modelId="{178E708C-EC2D-5141-B7C5-8AB524A082F3}" type="presOf" srcId="{AC279C69-994A-554D-9CA2-1C277504D1EA}" destId="{9B691B65-3E88-2F42-8B0C-98DC0AAB3E55}" srcOrd="0" destOrd="0" presId="urn:microsoft.com/office/officeart/2005/8/layout/vList5"/>
    <dgm:cxn modelId="{47EE8490-B991-7745-9D14-DB7F3662D732}" type="presOf" srcId="{D5EF2B91-50B9-5C4B-9A32-6B05160AE255}" destId="{DE53BEFC-49E9-2749-8BD7-5A285C0ACB1D}" srcOrd="0" destOrd="0" presId="urn:microsoft.com/office/officeart/2005/8/layout/vList5"/>
    <dgm:cxn modelId="{09034A97-E3AC-B741-87BE-AEA828B33933}" srcId="{CDC455B9-5F9F-8946-A453-A32641A28780}" destId="{AC897D30-B6EC-6548-A048-4A7FA125ABEE}" srcOrd="1" destOrd="0" parTransId="{8DD278B8-314E-DD4A-84E1-A74E7D929ED7}" sibTransId="{C8A099A9-B779-054B-9AEB-F09DFBDA3D94}"/>
    <dgm:cxn modelId="{09D00C98-4E1B-A34E-8679-74CAD100E509}" type="presOf" srcId="{AC897D30-B6EC-6548-A048-4A7FA125ABEE}" destId="{737DD6DA-C350-9843-8FF9-FC00677DCC9A}" srcOrd="0" destOrd="0" presId="urn:microsoft.com/office/officeart/2005/8/layout/vList5"/>
    <dgm:cxn modelId="{61F38498-90F4-3F44-8C79-B5984CAFCA1B}" type="presOf" srcId="{CDC455B9-5F9F-8946-A453-A32641A28780}" destId="{44A3AFB2-C446-9347-855F-32EF08987251}" srcOrd="0" destOrd="0" presId="urn:microsoft.com/office/officeart/2005/8/layout/vList5"/>
    <dgm:cxn modelId="{FBBC7CA7-F210-2048-A137-941D87A6088B}" type="presOf" srcId="{EBA19318-AC11-C54A-BDF0-F7FE2F8AE438}" destId="{4D35B83A-3C47-8644-98AD-92C6AA7E1602}" srcOrd="0" destOrd="0" presId="urn:microsoft.com/office/officeart/2005/8/layout/vList5"/>
    <dgm:cxn modelId="{2331D2A8-D5CF-DE40-A1BD-B753960B85FD}" type="presOf" srcId="{97D9746F-9070-7F40-A840-EE0221B5836B}" destId="{BB88CF43-0EA3-3F4D-B1EC-FAAECC44A4AE}" srcOrd="0" destOrd="0" presId="urn:microsoft.com/office/officeart/2005/8/layout/vList5"/>
    <dgm:cxn modelId="{A219FCDC-73D3-4546-9609-E3F38BB36B19}" srcId="{CDC455B9-5F9F-8946-A453-A32641A28780}" destId="{5D539EFB-442E-C84D-8B73-9A9617AEDA4C}" srcOrd="0" destOrd="0" parTransId="{FB66820D-B518-4146-828D-662C3D477831}" sibTransId="{D6F179A7-35D6-924C-91B8-00A6F1EFA42A}"/>
    <dgm:cxn modelId="{7E4BE2F7-0758-CF4F-B6B9-225E5035DEAB}" srcId="{CDC455B9-5F9F-8946-A453-A32641A28780}" destId="{AC279C69-994A-554D-9CA2-1C277504D1EA}" srcOrd="5" destOrd="0" parTransId="{1905D98B-F134-744D-AA33-B6C170517540}" sibTransId="{A7207073-FA01-C946-AC9F-333CFDF4CEEE}"/>
    <dgm:cxn modelId="{7D38B2FE-6A73-6B45-A7A7-B0DA3226698D}" srcId="{CDC455B9-5F9F-8946-A453-A32641A28780}" destId="{EBA19318-AC11-C54A-BDF0-F7FE2F8AE438}" srcOrd="3" destOrd="0" parTransId="{CF797A07-AFDB-9D43-9278-732AF3694701}" sibTransId="{638674AA-3CCA-EE4F-B90C-53DC9E8DEECA}"/>
    <dgm:cxn modelId="{FCE7B987-14B1-3E41-AFF2-538AEB4AE9CF}" type="presParOf" srcId="{44A3AFB2-C446-9347-855F-32EF08987251}" destId="{FB8ED111-A2E6-F84E-90BD-5E490F237228}" srcOrd="0" destOrd="0" presId="urn:microsoft.com/office/officeart/2005/8/layout/vList5"/>
    <dgm:cxn modelId="{CFB6E1F5-6F73-ED4A-B548-B31233CE50DB}" type="presParOf" srcId="{FB8ED111-A2E6-F84E-90BD-5E490F237228}" destId="{5C3B0A02-29EE-4E4A-8D4B-E227638139BC}" srcOrd="0" destOrd="0" presId="urn:microsoft.com/office/officeart/2005/8/layout/vList5"/>
    <dgm:cxn modelId="{14981216-9D5E-8448-9AFA-073980D2FD11}" type="presParOf" srcId="{44A3AFB2-C446-9347-855F-32EF08987251}" destId="{A4078A9D-CCF0-F241-8D4C-2188C337FFFE}" srcOrd="1" destOrd="0" presId="urn:microsoft.com/office/officeart/2005/8/layout/vList5"/>
    <dgm:cxn modelId="{D71FF7E8-E57D-3744-AC6F-B617C73D4A81}" type="presParOf" srcId="{44A3AFB2-C446-9347-855F-32EF08987251}" destId="{32B835B7-8FB1-BA4E-86C3-7B23DCAD5A0E}" srcOrd="2" destOrd="0" presId="urn:microsoft.com/office/officeart/2005/8/layout/vList5"/>
    <dgm:cxn modelId="{867A5306-9B13-FF46-998B-483AD40FD84B}" type="presParOf" srcId="{32B835B7-8FB1-BA4E-86C3-7B23DCAD5A0E}" destId="{737DD6DA-C350-9843-8FF9-FC00677DCC9A}" srcOrd="0" destOrd="0" presId="urn:microsoft.com/office/officeart/2005/8/layout/vList5"/>
    <dgm:cxn modelId="{64D7E38A-BFB8-4E4E-B346-133B43123859}" type="presParOf" srcId="{44A3AFB2-C446-9347-855F-32EF08987251}" destId="{8F06814F-A71B-3145-9389-5BFBBCC568A8}" srcOrd="3" destOrd="0" presId="urn:microsoft.com/office/officeart/2005/8/layout/vList5"/>
    <dgm:cxn modelId="{9ECFCF45-F950-A44F-8D32-5A546041FE61}" type="presParOf" srcId="{44A3AFB2-C446-9347-855F-32EF08987251}" destId="{CFD475CA-66F1-2243-B200-E1687273E591}" srcOrd="4" destOrd="0" presId="urn:microsoft.com/office/officeart/2005/8/layout/vList5"/>
    <dgm:cxn modelId="{2E5AAA79-13A7-1149-A403-558FE1C113A2}" type="presParOf" srcId="{CFD475CA-66F1-2243-B200-E1687273E591}" destId="{BB88CF43-0EA3-3F4D-B1EC-FAAECC44A4AE}" srcOrd="0" destOrd="0" presId="urn:microsoft.com/office/officeart/2005/8/layout/vList5"/>
    <dgm:cxn modelId="{8DE1E92F-53E6-9A4F-9809-DD9602993409}" type="presParOf" srcId="{44A3AFB2-C446-9347-855F-32EF08987251}" destId="{B40BAAA1-365A-BE46-8EE9-B5106CE5548C}" srcOrd="5" destOrd="0" presId="urn:microsoft.com/office/officeart/2005/8/layout/vList5"/>
    <dgm:cxn modelId="{0099A709-83D6-1E46-A43A-34B265637120}" type="presParOf" srcId="{44A3AFB2-C446-9347-855F-32EF08987251}" destId="{7C609E3F-231E-C54F-806E-A5F1A0D94CBC}" srcOrd="6" destOrd="0" presId="urn:microsoft.com/office/officeart/2005/8/layout/vList5"/>
    <dgm:cxn modelId="{1F6EF99B-B03C-114F-8408-0D3613F0DA99}" type="presParOf" srcId="{7C609E3F-231E-C54F-806E-A5F1A0D94CBC}" destId="{4D35B83A-3C47-8644-98AD-92C6AA7E1602}" srcOrd="0" destOrd="0" presId="urn:microsoft.com/office/officeart/2005/8/layout/vList5"/>
    <dgm:cxn modelId="{CAC98EE5-87CB-2F4F-AB95-62B1CC59572D}" type="presParOf" srcId="{44A3AFB2-C446-9347-855F-32EF08987251}" destId="{FCC89278-C05D-8044-AF5A-6B2429E5E246}" srcOrd="7" destOrd="0" presId="urn:microsoft.com/office/officeart/2005/8/layout/vList5"/>
    <dgm:cxn modelId="{6934BB5C-AAC0-1A43-B71B-8ECFEF67D0E3}" type="presParOf" srcId="{44A3AFB2-C446-9347-855F-32EF08987251}" destId="{948D4BC4-8DE2-A649-8E54-FEF8C8939A28}" srcOrd="8" destOrd="0" presId="urn:microsoft.com/office/officeart/2005/8/layout/vList5"/>
    <dgm:cxn modelId="{E6A91224-2427-2841-A322-729831898A58}" type="presParOf" srcId="{948D4BC4-8DE2-A649-8E54-FEF8C8939A28}" destId="{A0EAB7A0-0719-1041-9281-A8C86EB3B02D}" srcOrd="0" destOrd="0" presId="urn:microsoft.com/office/officeart/2005/8/layout/vList5"/>
    <dgm:cxn modelId="{ABDA8FAE-67A2-0944-8963-A1F9F65C214D}" type="presParOf" srcId="{44A3AFB2-C446-9347-855F-32EF08987251}" destId="{E49741D4-E45F-974C-BDD1-97DD119D1B1A}" srcOrd="9" destOrd="0" presId="urn:microsoft.com/office/officeart/2005/8/layout/vList5"/>
    <dgm:cxn modelId="{82342F96-2889-F34D-83CD-84F7EB2B356B}" type="presParOf" srcId="{44A3AFB2-C446-9347-855F-32EF08987251}" destId="{63A6E983-B53E-334A-8EDC-0BD4054647A2}" srcOrd="10" destOrd="0" presId="urn:microsoft.com/office/officeart/2005/8/layout/vList5"/>
    <dgm:cxn modelId="{089DD4F4-E1EB-AB41-83D6-45F138C37642}" type="presParOf" srcId="{63A6E983-B53E-334A-8EDC-0BD4054647A2}" destId="{9B691B65-3E88-2F42-8B0C-98DC0AAB3E55}" srcOrd="0" destOrd="0" presId="urn:microsoft.com/office/officeart/2005/8/layout/vList5"/>
    <dgm:cxn modelId="{ADF11E98-499E-F34F-A838-448B1511370C}" type="presParOf" srcId="{44A3AFB2-C446-9347-855F-32EF08987251}" destId="{A107EA04-0256-E94C-AADA-A2FBCB99856A}" srcOrd="11" destOrd="0" presId="urn:microsoft.com/office/officeart/2005/8/layout/vList5"/>
    <dgm:cxn modelId="{1AAD1E0C-F10A-784A-8086-E92343C7441B}" type="presParOf" srcId="{44A3AFB2-C446-9347-855F-32EF08987251}" destId="{4CBD783D-32ED-9F48-A83B-2A30CBC7B0C1}" srcOrd="12" destOrd="0" presId="urn:microsoft.com/office/officeart/2005/8/layout/vList5"/>
    <dgm:cxn modelId="{BBDE07E6-D1AF-CC4C-8AD7-899F2BCE442A}" type="presParOf" srcId="{4CBD783D-32ED-9F48-A83B-2A30CBC7B0C1}" destId="{43152903-4B8E-1346-8FED-D9305FCE13BF}" srcOrd="0" destOrd="0" presId="urn:microsoft.com/office/officeart/2005/8/layout/vList5"/>
    <dgm:cxn modelId="{5403B4EC-FA72-7243-A42A-8CD568973796}" type="presParOf" srcId="{44A3AFB2-C446-9347-855F-32EF08987251}" destId="{90908ED2-1201-384A-916A-1D08F144F262}" srcOrd="13" destOrd="0" presId="urn:microsoft.com/office/officeart/2005/8/layout/vList5"/>
    <dgm:cxn modelId="{CBC0D7C2-CB36-7E4C-93DA-42A053C8F317}" type="presParOf" srcId="{44A3AFB2-C446-9347-855F-32EF08987251}" destId="{F83EAECD-1579-FD46-95A6-208F3C74A902}" srcOrd="14" destOrd="0" presId="urn:microsoft.com/office/officeart/2005/8/layout/vList5"/>
    <dgm:cxn modelId="{9C2BF97E-9883-7A41-B04E-5F5F52A10F98}" type="presParOf" srcId="{F83EAECD-1579-FD46-95A6-208F3C74A902}" destId="{F3DC5427-9545-5749-BED0-F7BF0BC434B5}" srcOrd="0" destOrd="0" presId="urn:microsoft.com/office/officeart/2005/8/layout/vList5"/>
    <dgm:cxn modelId="{E89CE7F2-D0EB-1244-971A-E1F8B439308F}" type="presParOf" srcId="{44A3AFB2-C446-9347-855F-32EF08987251}" destId="{AC6C44EC-329F-B74A-8259-D00B2FD70B87}" srcOrd="15" destOrd="0" presId="urn:microsoft.com/office/officeart/2005/8/layout/vList5"/>
    <dgm:cxn modelId="{3A333135-268E-494B-9608-BADEBFEE60C5}" type="presParOf" srcId="{44A3AFB2-C446-9347-855F-32EF08987251}" destId="{472F972F-784D-8743-9E4B-D36F7D21FC87}" srcOrd="16" destOrd="0" presId="urn:microsoft.com/office/officeart/2005/8/layout/vList5"/>
    <dgm:cxn modelId="{CBE75EFC-C61B-674C-9921-2427D2EB8C65}" type="presParOf" srcId="{472F972F-784D-8743-9E4B-D36F7D21FC87}" destId="{AC2E1764-FDAC-054C-A90F-2839972FB1BD}" srcOrd="0" destOrd="0" presId="urn:microsoft.com/office/officeart/2005/8/layout/vList5"/>
    <dgm:cxn modelId="{29DE338D-27D8-924F-9CA2-5C37A90C71BE}" type="presParOf" srcId="{44A3AFB2-C446-9347-855F-32EF08987251}" destId="{95527A68-9F35-AE4D-B603-0C4A1925D8B1}" srcOrd="17" destOrd="0" presId="urn:microsoft.com/office/officeart/2005/8/layout/vList5"/>
    <dgm:cxn modelId="{644C0947-7690-464F-B0DE-8865C41ED8B9}" type="presParOf" srcId="{44A3AFB2-C446-9347-855F-32EF08987251}" destId="{C25A59EE-72E4-2E4B-A6B1-EA908BB63DC7}" srcOrd="18" destOrd="0" presId="urn:microsoft.com/office/officeart/2005/8/layout/vList5"/>
    <dgm:cxn modelId="{EA37994E-174C-4448-B0F0-073B85B6F0AB}" type="presParOf" srcId="{C25A59EE-72E4-2E4B-A6B1-EA908BB63DC7}" destId="{DE53BEFC-49E9-2749-8BD7-5A285C0ACB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11 </a:t>
          </a:r>
          <a:r>
            <a:rPr lang="pt-BR" i="1" dirty="0" err="1">
              <a:solidFill>
                <a:schemeClr val="tx2"/>
              </a:solidFill>
            </a:rPr>
            <a:t>eleven</a:t>
          </a:r>
          <a:endParaRPr lang="pt-BR" dirty="0">
            <a:solidFill>
              <a:schemeClr val="tx2"/>
            </a:solidFill>
          </a:endParaRP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FEF0584-103F-D04E-B9DE-B222CA4836A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12 twelve</a:t>
          </a:r>
          <a:endParaRPr lang="pt-BR">
            <a:solidFill>
              <a:schemeClr val="tx2"/>
            </a:solidFill>
          </a:endParaRPr>
        </a:p>
      </dgm:t>
    </dgm:pt>
    <dgm:pt modelId="{09F69E4F-FE86-2F46-A2DA-9EE2B4807A73}" type="parTrans" cxnId="{0E0DF3D9-D295-C541-BED5-BE16CE03CE6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6C145AB-9799-7E4C-A6F3-D66CCB9F769C}" type="sibTrans" cxnId="{0E0DF3D9-D295-C541-BED5-BE16CE03CE6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126E1BF-5BA0-F847-8690-65C740ACD111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13 </a:t>
          </a:r>
          <a:r>
            <a:rPr lang="pt-BR" i="1" dirty="0" err="1">
              <a:solidFill>
                <a:schemeClr val="tx2"/>
              </a:solidFill>
            </a:rPr>
            <a:t>thir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1908529E-3E1E-7143-B270-EACF88E3D527}" type="parTrans" cxnId="{64BB8583-7C02-5949-B239-548A16D85C7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B3F2BB2-3846-CF47-807E-1E454D86C760}" type="sibTrans" cxnId="{64BB8583-7C02-5949-B239-548A16D85C7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01DE1D3-D5B1-FA46-BBA4-F4A49843BE07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14 </a:t>
          </a:r>
          <a:r>
            <a:rPr lang="pt-BR" i="1" dirty="0" err="1">
              <a:solidFill>
                <a:schemeClr val="tx2"/>
              </a:solidFill>
            </a:rPr>
            <a:t>four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50A2B3C8-A2B2-E44A-8923-8870B8A4C83E}" type="parTrans" cxnId="{8A7A2FAF-26D3-264A-AC8D-561CF954964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C1D4DA3-060D-084B-A662-AA95C1891E99}" type="sibTrans" cxnId="{8A7A2FAF-26D3-264A-AC8D-561CF954964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1E474C9-98F2-B148-9592-E06E5FA217B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15 </a:t>
          </a:r>
          <a:r>
            <a:rPr lang="pt-BR" i="1" dirty="0" err="1">
              <a:solidFill>
                <a:schemeClr val="tx2"/>
              </a:solidFill>
            </a:rPr>
            <a:t>fif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18E4FFA7-D5BB-FD44-AC0C-20218BEC84A2}" type="parTrans" cxnId="{E6AA75D0-B277-E849-9942-DDF0397803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9699B41-E905-9F4E-9302-C4C4B9AC1B7A}" type="sibTrans" cxnId="{E6AA75D0-B277-E849-9942-DDF0397803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5E5DC54-B25D-B44D-B887-872A85EFAC33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16 </a:t>
          </a:r>
          <a:r>
            <a:rPr lang="pt-BR" i="1" dirty="0" err="1">
              <a:solidFill>
                <a:schemeClr val="tx2"/>
              </a:solidFill>
            </a:rPr>
            <a:t>six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75458E73-0F01-7948-B3EF-43C205D3E9D5}" type="parTrans" cxnId="{8610D0D7-A1CF-8148-B573-C2FC1CBCE9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0DF2A2B-0AA8-E84B-B2EC-B67A39E886D4}" type="sibTrans" cxnId="{8610D0D7-A1CF-8148-B573-C2FC1CBCE9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399513B-2692-DA45-AE53-C7A24275A1BA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17 </a:t>
          </a:r>
          <a:r>
            <a:rPr lang="pt-BR" i="1" dirty="0" err="1">
              <a:solidFill>
                <a:schemeClr val="tx2"/>
              </a:solidFill>
            </a:rPr>
            <a:t>seven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72B1BD8A-DF2F-5F43-A0C7-73EBEA818DB6}" type="parTrans" cxnId="{AB2ED77C-9A39-194B-A84B-514CCD33834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FAECCF2-3DBD-3D4A-9482-9B1CF9E19FD4}" type="sibTrans" cxnId="{AB2ED77C-9A39-194B-A84B-514CCD33834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CF136E2-4B8D-A343-9407-10E382A2ED68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18 </a:t>
          </a:r>
          <a:r>
            <a:rPr lang="pt-BR" i="1" dirty="0" err="1">
              <a:solidFill>
                <a:schemeClr val="tx2"/>
              </a:solidFill>
            </a:rPr>
            <a:t>eigh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59954515-E1B5-0E41-95D3-A297981E847C}" type="parTrans" cxnId="{D0EC0C55-12F8-294B-BEB8-D5798CBD248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BB4479B-0DE1-C741-9C30-242CBF4EA2B6}" type="sibTrans" cxnId="{D0EC0C55-12F8-294B-BEB8-D5798CBD248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BC88604-99A4-0443-A147-A650F64BEF39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19 </a:t>
          </a:r>
          <a:r>
            <a:rPr lang="pt-BR" i="1" dirty="0" err="1">
              <a:solidFill>
                <a:schemeClr val="tx2"/>
              </a:solidFill>
            </a:rPr>
            <a:t>nine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163AF90A-817F-EF47-9DCD-8F05F2CF3C12}" type="parTrans" cxnId="{9E961163-A4DA-3449-94C9-20D86390F25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F7E59C7-AED7-7A44-B989-903DED9E6CB3}" type="sibTrans" cxnId="{9E961163-A4DA-3449-94C9-20D86390F25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39C7319-BB35-3E4C-BC72-9F30669DC5C0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20 </a:t>
          </a:r>
          <a:r>
            <a:rPr lang="pt-BR" i="1" dirty="0" err="1">
              <a:solidFill>
                <a:schemeClr val="tx2"/>
              </a:solidFill>
            </a:rPr>
            <a:t>twen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0A4A67EC-297B-1F45-95F8-A8E65A2A2D6E}" type="parTrans" cxnId="{409B649C-BB6B-C84A-9C7B-73A0F438EC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CF97A45-0B32-B749-A2B8-D0A6C1889A9C}" type="sibTrans" cxnId="{409B649C-BB6B-C84A-9C7B-73A0F438EC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4B34E763-EDFB-F842-900A-795D1383CCCD}" type="pres">
      <dgm:prSet presAssocID="{D287DC8A-AB0D-CA46-AFB3-668C7104DB5A}" presName="sp" presStyleCnt="0"/>
      <dgm:spPr/>
    </dgm:pt>
    <dgm:pt modelId="{29F0D452-3106-444E-B54E-27EA1FF49EB4}" type="pres">
      <dgm:prSet presAssocID="{EFEF0584-103F-D04E-B9DE-B222CA4836A4}" presName="linNode" presStyleCnt="0"/>
      <dgm:spPr/>
    </dgm:pt>
    <dgm:pt modelId="{6C737B8A-BE67-3147-82CA-2D000F57FA7A}" type="pres">
      <dgm:prSet presAssocID="{EFEF0584-103F-D04E-B9DE-B222CA4836A4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B42B80EC-0996-F94C-9B8E-3D5DB025B93C}" type="pres">
      <dgm:prSet presAssocID="{66C145AB-9799-7E4C-A6F3-D66CCB9F769C}" presName="sp" presStyleCnt="0"/>
      <dgm:spPr/>
    </dgm:pt>
    <dgm:pt modelId="{6F6E4E60-59F0-EB4F-9BF4-B56B39C1FA2B}" type="pres">
      <dgm:prSet presAssocID="{B126E1BF-5BA0-F847-8690-65C740ACD111}" presName="linNode" presStyleCnt="0"/>
      <dgm:spPr/>
    </dgm:pt>
    <dgm:pt modelId="{EB7E37A3-C16B-A649-96EF-B7734CEAAB46}" type="pres">
      <dgm:prSet presAssocID="{B126E1BF-5BA0-F847-8690-65C740ACD111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42510E3E-BC2F-4F43-A3C0-24200E0C09D4}" type="pres">
      <dgm:prSet presAssocID="{CB3F2BB2-3846-CF47-807E-1E454D86C760}" presName="sp" presStyleCnt="0"/>
      <dgm:spPr/>
    </dgm:pt>
    <dgm:pt modelId="{6B3A4BEC-DE2E-9045-AC06-D08CDBAD2FC0}" type="pres">
      <dgm:prSet presAssocID="{E01DE1D3-D5B1-FA46-BBA4-F4A49843BE07}" presName="linNode" presStyleCnt="0"/>
      <dgm:spPr/>
    </dgm:pt>
    <dgm:pt modelId="{EAB6D36F-665D-E342-A9FB-19527E85D2C6}" type="pres">
      <dgm:prSet presAssocID="{E01DE1D3-D5B1-FA46-BBA4-F4A49843BE07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7EA10B95-D5CA-F145-BBEA-EB39980638E1}" type="pres">
      <dgm:prSet presAssocID="{5C1D4DA3-060D-084B-A662-AA95C1891E99}" presName="sp" presStyleCnt="0"/>
      <dgm:spPr/>
    </dgm:pt>
    <dgm:pt modelId="{78124DE5-5AE4-C741-8FFE-058C3C467995}" type="pres">
      <dgm:prSet presAssocID="{31E474C9-98F2-B148-9592-E06E5FA217B5}" presName="linNode" presStyleCnt="0"/>
      <dgm:spPr/>
    </dgm:pt>
    <dgm:pt modelId="{3034371D-D592-4D49-8B89-302E32307953}" type="pres">
      <dgm:prSet presAssocID="{31E474C9-98F2-B148-9592-E06E5FA217B5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C44B1B3D-26F2-FE47-8BFD-665242D22640}" type="pres">
      <dgm:prSet presAssocID="{99699B41-E905-9F4E-9302-C4C4B9AC1B7A}" presName="sp" presStyleCnt="0"/>
      <dgm:spPr/>
    </dgm:pt>
    <dgm:pt modelId="{EED2C330-1599-734A-B47E-92E1E52ABD28}" type="pres">
      <dgm:prSet presAssocID="{65E5DC54-B25D-B44D-B887-872A85EFAC33}" presName="linNode" presStyleCnt="0"/>
      <dgm:spPr/>
    </dgm:pt>
    <dgm:pt modelId="{5B190A8E-83D1-7840-A159-06EC8172254C}" type="pres">
      <dgm:prSet presAssocID="{65E5DC54-B25D-B44D-B887-872A85EFAC33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81BCCE9-C430-9A49-98EB-7931D636707F}" type="pres">
      <dgm:prSet presAssocID="{00DF2A2B-0AA8-E84B-B2EC-B67A39E886D4}" presName="sp" presStyleCnt="0"/>
      <dgm:spPr/>
    </dgm:pt>
    <dgm:pt modelId="{D707F56F-DB86-E24D-BDA3-1A99E7B4FB90}" type="pres">
      <dgm:prSet presAssocID="{2399513B-2692-DA45-AE53-C7A24275A1BA}" presName="linNode" presStyleCnt="0"/>
      <dgm:spPr/>
    </dgm:pt>
    <dgm:pt modelId="{45DECCFD-E9C0-6146-A7DC-A9A004EF5C6C}" type="pres">
      <dgm:prSet presAssocID="{2399513B-2692-DA45-AE53-C7A24275A1BA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7BD9CE6F-87C7-D14A-B0D5-DAB8F91907D0}" type="pres">
      <dgm:prSet presAssocID="{6FAECCF2-3DBD-3D4A-9482-9B1CF9E19FD4}" presName="sp" presStyleCnt="0"/>
      <dgm:spPr/>
    </dgm:pt>
    <dgm:pt modelId="{8D76AC62-F00B-0045-AEA8-F4E2E9D98F93}" type="pres">
      <dgm:prSet presAssocID="{9CF136E2-4B8D-A343-9407-10E382A2ED68}" presName="linNode" presStyleCnt="0"/>
      <dgm:spPr/>
    </dgm:pt>
    <dgm:pt modelId="{2C960CC6-27BF-3045-8520-593B6384E006}" type="pres">
      <dgm:prSet presAssocID="{9CF136E2-4B8D-A343-9407-10E382A2ED68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87645A77-5C03-0348-AF96-F9AAD1A29A0A}" type="pres">
      <dgm:prSet presAssocID="{3BB4479B-0DE1-C741-9C30-242CBF4EA2B6}" presName="sp" presStyleCnt="0"/>
      <dgm:spPr/>
    </dgm:pt>
    <dgm:pt modelId="{CE58DF1B-9FE0-7E44-8862-0BA33DD59A50}" type="pres">
      <dgm:prSet presAssocID="{8BC88604-99A4-0443-A147-A650F64BEF39}" presName="linNode" presStyleCnt="0"/>
      <dgm:spPr/>
    </dgm:pt>
    <dgm:pt modelId="{4687484C-2EE9-F143-8EE6-D269DCECD89B}" type="pres">
      <dgm:prSet presAssocID="{8BC88604-99A4-0443-A147-A650F64BEF39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4FFCFC69-CE25-AA40-AE3F-7ED3DDB78F78}" type="pres">
      <dgm:prSet presAssocID="{2F7E59C7-AED7-7A44-B989-903DED9E6CB3}" presName="sp" presStyleCnt="0"/>
      <dgm:spPr/>
    </dgm:pt>
    <dgm:pt modelId="{7A407635-7240-5544-86DF-52BEC7B9E1F5}" type="pres">
      <dgm:prSet presAssocID="{D39C7319-BB35-3E4C-BC72-9F30669DC5C0}" presName="linNode" presStyleCnt="0"/>
      <dgm:spPr/>
    </dgm:pt>
    <dgm:pt modelId="{C709A304-5191-9C44-B6C4-DFA1EAFFDE9F}" type="pres">
      <dgm:prSet presAssocID="{D39C7319-BB35-3E4C-BC72-9F30669DC5C0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48364B0A-5744-824C-B2C4-154032F219D4}" type="presOf" srcId="{EFEF0584-103F-D04E-B9DE-B222CA4836A4}" destId="{6C737B8A-BE67-3147-82CA-2D000F57FA7A}" srcOrd="0" destOrd="0" presId="urn:microsoft.com/office/officeart/2005/8/layout/vList5"/>
    <dgm:cxn modelId="{FC248520-6A84-1F46-834A-618C0FDCBC98}" type="presOf" srcId="{9CF136E2-4B8D-A343-9407-10E382A2ED68}" destId="{2C960CC6-27BF-3045-8520-593B6384E006}" srcOrd="0" destOrd="0" presId="urn:microsoft.com/office/officeart/2005/8/layout/vList5"/>
    <dgm:cxn modelId="{1EC87238-73A7-EB4B-B225-DE2CB083B796}" type="presOf" srcId="{31E474C9-98F2-B148-9592-E06E5FA217B5}" destId="{3034371D-D592-4D49-8B89-302E32307953}" srcOrd="0" destOrd="0" presId="urn:microsoft.com/office/officeart/2005/8/layout/vList5"/>
    <dgm:cxn modelId="{D0EC0C55-12F8-294B-BEB8-D5798CBD2481}" srcId="{0B99DB68-94AD-6543-93DA-72E0BA224D5C}" destId="{9CF136E2-4B8D-A343-9407-10E382A2ED68}" srcOrd="7" destOrd="0" parTransId="{59954515-E1B5-0E41-95D3-A297981E847C}" sibTransId="{3BB4479B-0DE1-C741-9C30-242CBF4EA2B6}"/>
    <dgm:cxn modelId="{9E961163-A4DA-3449-94C9-20D86390F251}" srcId="{0B99DB68-94AD-6543-93DA-72E0BA224D5C}" destId="{8BC88604-99A4-0443-A147-A650F64BEF39}" srcOrd="8" destOrd="0" parTransId="{163AF90A-817F-EF47-9DCD-8F05F2CF3C12}" sibTransId="{2F7E59C7-AED7-7A44-B989-903DED9E6CB3}"/>
    <dgm:cxn modelId="{F867A06B-2982-CD43-957E-332297995342}" type="presOf" srcId="{2399513B-2692-DA45-AE53-C7A24275A1BA}" destId="{45DECCFD-E9C0-6146-A7DC-A9A004EF5C6C}" srcOrd="0" destOrd="0" presId="urn:microsoft.com/office/officeart/2005/8/layout/vList5"/>
    <dgm:cxn modelId="{635BEC6F-A8A4-6B4D-A2BC-A2757335DD8C}" type="presOf" srcId="{D39C7319-BB35-3E4C-BC72-9F30669DC5C0}" destId="{C709A304-5191-9C44-B6C4-DFA1EAFFDE9F}" srcOrd="0" destOrd="0" presId="urn:microsoft.com/office/officeart/2005/8/layout/vList5"/>
    <dgm:cxn modelId="{AB2ED77C-9A39-194B-A84B-514CCD338342}" srcId="{0B99DB68-94AD-6543-93DA-72E0BA224D5C}" destId="{2399513B-2692-DA45-AE53-C7A24275A1BA}" srcOrd="6" destOrd="0" parTransId="{72B1BD8A-DF2F-5F43-A0C7-73EBEA818DB6}" sibTransId="{6FAECCF2-3DBD-3D4A-9482-9B1CF9E19FD4}"/>
    <dgm:cxn modelId="{0166B87E-5C7C-B045-8023-2F364AC53481}" type="presOf" srcId="{B126E1BF-5BA0-F847-8690-65C740ACD111}" destId="{EB7E37A3-C16B-A649-96EF-B7734CEAAB46}" srcOrd="0" destOrd="0" presId="urn:microsoft.com/office/officeart/2005/8/layout/vList5"/>
    <dgm:cxn modelId="{64BB8583-7C02-5949-B239-548A16D85C74}" srcId="{0B99DB68-94AD-6543-93DA-72E0BA224D5C}" destId="{B126E1BF-5BA0-F847-8690-65C740ACD111}" srcOrd="2" destOrd="0" parTransId="{1908529E-3E1E-7143-B270-EACF88E3D527}" sibTransId="{CB3F2BB2-3846-CF47-807E-1E454D86C760}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409B649C-BB6B-C84A-9C7B-73A0F438EC18}" srcId="{0B99DB68-94AD-6543-93DA-72E0BA224D5C}" destId="{D39C7319-BB35-3E4C-BC72-9F30669DC5C0}" srcOrd="9" destOrd="0" parTransId="{0A4A67EC-297B-1F45-95F8-A8E65A2A2D6E}" sibTransId="{7CF97A45-0B32-B749-A2B8-D0A6C1889A9C}"/>
    <dgm:cxn modelId="{52B071A5-7FF9-314D-A673-46A52C4D6268}" type="presOf" srcId="{8BC88604-99A4-0443-A147-A650F64BEF39}" destId="{4687484C-2EE9-F143-8EE6-D269DCECD89B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8A7A2FAF-26D3-264A-AC8D-561CF9549644}" srcId="{0B99DB68-94AD-6543-93DA-72E0BA224D5C}" destId="{E01DE1D3-D5B1-FA46-BBA4-F4A49843BE07}" srcOrd="3" destOrd="0" parTransId="{50A2B3C8-A2B2-E44A-8923-8870B8A4C83E}" sibTransId="{5C1D4DA3-060D-084B-A662-AA95C1891E99}"/>
    <dgm:cxn modelId="{72B620C4-932E-7E40-B9A0-C29727E23AB5}" type="presOf" srcId="{E01DE1D3-D5B1-FA46-BBA4-F4A49843BE07}" destId="{EAB6D36F-665D-E342-A9FB-19527E85D2C6}" srcOrd="0" destOrd="0" presId="urn:microsoft.com/office/officeart/2005/8/layout/vList5"/>
    <dgm:cxn modelId="{E6AA75D0-B277-E849-9942-DDF0397803EA}" srcId="{0B99DB68-94AD-6543-93DA-72E0BA224D5C}" destId="{31E474C9-98F2-B148-9592-E06E5FA217B5}" srcOrd="4" destOrd="0" parTransId="{18E4FFA7-D5BB-FD44-AC0C-20218BEC84A2}" sibTransId="{99699B41-E905-9F4E-9302-C4C4B9AC1B7A}"/>
    <dgm:cxn modelId="{8610D0D7-A1CF-8148-B573-C2FC1CBCE9EA}" srcId="{0B99DB68-94AD-6543-93DA-72E0BA224D5C}" destId="{65E5DC54-B25D-B44D-B887-872A85EFAC33}" srcOrd="5" destOrd="0" parTransId="{75458E73-0F01-7948-B3EF-43C205D3E9D5}" sibTransId="{00DF2A2B-0AA8-E84B-B2EC-B67A39E886D4}"/>
    <dgm:cxn modelId="{0E0DF3D9-D295-C541-BED5-BE16CE03CE62}" srcId="{0B99DB68-94AD-6543-93DA-72E0BA224D5C}" destId="{EFEF0584-103F-D04E-B9DE-B222CA4836A4}" srcOrd="1" destOrd="0" parTransId="{09F69E4F-FE86-2F46-A2DA-9EE2B4807A73}" sibTransId="{66C145AB-9799-7E4C-A6F3-D66CCB9F769C}"/>
    <dgm:cxn modelId="{D3FE07F0-3BC9-7445-BA0B-7D59D1F2B405}" type="presOf" srcId="{65E5DC54-B25D-B44D-B887-872A85EFAC33}" destId="{5B190A8E-83D1-7840-A159-06EC8172254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5FC0A812-6A90-1448-9803-5682CCE0BECC}" type="presParOf" srcId="{48C47BE0-B652-7F44-BC26-EC6831719F70}" destId="{4B34E763-EDFB-F842-900A-795D1383CCCD}" srcOrd="1" destOrd="0" presId="urn:microsoft.com/office/officeart/2005/8/layout/vList5"/>
    <dgm:cxn modelId="{2208CE91-DD58-6547-AD35-E4FB1B0B5FD1}" type="presParOf" srcId="{48C47BE0-B652-7F44-BC26-EC6831719F70}" destId="{29F0D452-3106-444E-B54E-27EA1FF49EB4}" srcOrd="2" destOrd="0" presId="urn:microsoft.com/office/officeart/2005/8/layout/vList5"/>
    <dgm:cxn modelId="{0A634220-5460-9E43-9CF5-30802A3A5E72}" type="presParOf" srcId="{29F0D452-3106-444E-B54E-27EA1FF49EB4}" destId="{6C737B8A-BE67-3147-82CA-2D000F57FA7A}" srcOrd="0" destOrd="0" presId="urn:microsoft.com/office/officeart/2005/8/layout/vList5"/>
    <dgm:cxn modelId="{76D9322C-B61D-2A44-88DB-CE6C5FFA2336}" type="presParOf" srcId="{48C47BE0-B652-7F44-BC26-EC6831719F70}" destId="{B42B80EC-0996-F94C-9B8E-3D5DB025B93C}" srcOrd="3" destOrd="0" presId="urn:microsoft.com/office/officeart/2005/8/layout/vList5"/>
    <dgm:cxn modelId="{54FD1FD8-C706-DE4A-B73A-148D6DD39FAD}" type="presParOf" srcId="{48C47BE0-B652-7F44-BC26-EC6831719F70}" destId="{6F6E4E60-59F0-EB4F-9BF4-B56B39C1FA2B}" srcOrd="4" destOrd="0" presId="urn:microsoft.com/office/officeart/2005/8/layout/vList5"/>
    <dgm:cxn modelId="{4E69080B-4B38-3047-8A48-8347D47B1DCE}" type="presParOf" srcId="{6F6E4E60-59F0-EB4F-9BF4-B56B39C1FA2B}" destId="{EB7E37A3-C16B-A649-96EF-B7734CEAAB46}" srcOrd="0" destOrd="0" presId="urn:microsoft.com/office/officeart/2005/8/layout/vList5"/>
    <dgm:cxn modelId="{35C73514-BA9D-0449-BCBE-C87C19EBE8E8}" type="presParOf" srcId="{48C47BE0-B652-7F44-BC26-EC6831719F70}" destId="{42510E3E-BC2F-4F43-A3C0-24200E0C09D4}" srcOrd="5" destOrd="0" presId="urn:microsoft.com/office/officeart/2005/8/layout/vList5"/>
    <dgm:cxn modelId="{258C8A05-2CAB-5A4B-82A0-257C299557A2}" type="presParOf" srcId="{48C47BE0-B652-7F44-BC26-EC6831719F70}" destId="{6B3A4BEC-DE2E-9045-AC06-D08CDBAD2FC0}" srcOrd="6" destOrd="0" presId="urn:microsoft.com/office/officeart/2005/8/layout/vList5"/>
    <dgm:cxn modelId="{FC41CD27-9B49-954F-9080-A063613ED380}" type="presParOf" srcId="{6B3A4BEC-DE2E-9045-AC06-D08CDBAD2FC0}" destId="{EAB6D36F-665D-E342-A9FB-19527E85D2C6}" srcOrd="0" destOrd="0" presId="urn:microsoft.com/office/officeart/2005/8/layout/vList5"/>
    <dgm:cxn modelId="{AB448729-ADE5-894F-B457-314F842F7D3B}" type="presParOf" srcId="{48C47BE0-B652-7F44-BC26-EC6831719F70}" destId="{7EA10B95-D5CA-F145-BBEA-EB39980638E1}" srcOrd="7" destOrd="0" presId="urn:microsoft.com/office/officeart/2005/8/layout/vList5"/>
    <dgm:cxn modelId="{C9A4E5C6-5504-4E49-A079-B4984605C308}" type="presParOf" srcId="{48C47BE0-B652-7F44-BC26-EC6831719F70}" destId="{78124DE5-5AE4-C741-8FFE-058C3C467995}" srcOrd="8" destOrd="0" presId="urn:microsoft.com/office/officeart/2005/8/layout/vList5"/>
    <dgm:cxn modelId="{5D3C08ED-D976-044A-957F-F27AE13D21E7}" type="presParOf" srcId="{78124DE5-5AE4-C741-8FFE-058C3C467995}" destId="{3034371D-D592-4D49-8B89-302E32307953}" srcOrd="0" destOrd="0" presId="urn:microsoft.com/office/officeart/2005/8/layout/vList5"/>
    <dgm:cxn modelId="{8A262683-21D7-6044-983C-BCC9EF5441CB}" type="presParOf" srcId="{48C47BE0-B652-7F44-BC26-EC6831719F70}" destId="{C44B1B3D-26F2-FE47-8BFD-665242D22640}" srcOrd="9" destOrd="0" presId="urn:microsoft.com/office/officeart/2005/8/layout/vList5"/>
    <dgm:cxn modelId="{0D853974-8ED3-5646-AD8A-09E2F38B31CB}" type="presParOf" srcId="{48C47BE0-B652-7F44-BC26-EC6831719F70}" destId="{EED2C330-1599-734A-B47E-92E1E52ABD28}" srcOrd="10" destOrd="0" presId="urn:microsoft.com/office/officeart/2005/8/layout/vList5"/>
    <dgm:cxn modelId="{FCF1270B-90DE-3C4A-9810-2FD8AB922A6B}" type="presParOf" srcId="{EED2C330-1599-734A-B47E-92E1E52ABD28}" destId="{5B190A8E-83D1-7840-A159-06EC8172254C}" srcOrd="0" destOrd="0" presId="urn:microsoft.com/office/officeart/2005/8/layout/vList5"/>
    <dgm:cxn modelId="{6F91D972-D4DD-CD45-BA32-DC19E6B2AA88}" type="presParOf" srcId="{48C47BE0-B652-7F44-BC26-EC6831719F70}" destId="{A81BCCE9-C430-9A49-98EB-7931D636707F}" srcOrd="11" destOrd="0" presId="urn:microsoft.com/office/officeart/2005/8/layout/vList5"/>
    <dgm:cxn modelId="{1946D0E1-6F40-D045-948E-AADE48350BAA}" type="presParOf" srcId="{48C47BE0-B652-7F44-BC26-EC6831719F70}" destId="{D707F56F-DB86-E24D-BDA3-1A99E7B4FB90}" srcOrd="12" destOrd="0" presId="urn:microsoft.com/office/officeart/2005/8/layout/vList5"/>
    <dgm:cxn modelId="{AE32433D-3CC7-6A45-A8F2-DEE21DF20836}" type="presParOf" srcId="{D707F56F-DB86-E24D-BDA3-1A99E7B4FB90}" destId="{45DECCFD-E9C0-6146-A7DC-A9A004EF5C6C}" srcOrd="0" destOrd="0" presId="urn:microsoft.com/office/officeart/2005/8/layout/vList5"/>
    <dgm:cxn modelId="{F282C1A9-2BFA-4D42-A343-912B39BFB88B}" type="presParOf" srcId="{48C47BE0-B652-7F44-BC26-EC6831719F70}" destId="{7BD9CE6F-87C7-D14A-B0D5-DAB8F91907D0}" srcOrd="13" destOrd="0" presId="urn:microsoft.com/office/officeart/2005/8/layout/vList5"/>
    <dgm:cxn modelId="{C2284E2F-DF66-FC45-AC6C-9BB659503F30}" type="presParOf" srcId="{48C47BE0-B652-7F44-BC26-EC6831719F70}" destId="{8D76AC62-F00B-0045-AEA8-F4E2E9D98F93}" srcOrd="14" destOrd="0" presId="urn:microsoft.com/office/officeart/2005/8/layout/vList5"/>
    <dgm:cxn modelId="{B782CCC8-FAE5-FB43-8C07-9B995C5E54B4}" type="presParOf" srcId="{8D76AC62-F00B-0045-AEA8-F4E2E9D98F93}" destId="{2C960CC6-27BF-3045-8520-593B6384E006}" srcOrd="0" destOrd="0" presId="urn:microsoft.com/office/officeart/2005/8/layout/vList5"/>
    <dgm:cxn modelId="{8FF45EED-539B-7045-A2AC-91DC11CDCC8E}" type="presParOf" srcId="{48C47BE0-B652-7F44-BC26-EC6831719F70}" destId="{87645A77-5C03-0348-AF96-F9AAD1A29A0A}" srcOrd="15" destOrd="0" presId="urn:microsoft.com/office/officeart/2005/8/layout/vList5"/>
    <dgm:cxn modelId="{98AE3646-C7F9-BA4D-8C08-C1C555730378}" type="presParOf" srcId="{48C47BE0-B652-7F44-BC26-EC6831719F70}" destId="{CE58DF1B-9FE0-7E44-8862-0BA33DD59A50}" srcOrd="16" destOrd="0" presId="urn:microsoft.com/office/officeart/2005/8/layout/vList5"/>
    <dgm:cxn modelId="{BBDF010D-FCE3-734C-9502-AC817F4513E8}" type="presParOf" srcId="{CE58DF1B-9FE0-7E44-8862-0BA33DD59A50}" destId="{4687484C-2EE9-F143-8EE6-D269DCECD89B}" srcOrd="0" destOrd="0" presId="urn:microsoft.com/office/officeart/2005/8/layout/vList5"/>
    <dgm:cxn modelId="{1858BF80-156C-DB42-93A8-506B0D8A7837}" type="presParOf" srcId="{48C47BE0-B652-7F44-BC26-EC6831719F70}" destId="{4FFCFC69-CE25-AA40-AE3F-7ED3DDB78F78}" srcOrd="17" destOrd="0" presId="urn:microsoft.com/office/officeart/2005/8/layout/vList5"/>
    <dgm:cxn modelId="{2F52598E-2F2A-0644-A2B4-B89FB06F0472}" type="presParOf" srcId="{48C47BE0-B652-7F44-BC26-EC6831719F70}" destId="{7A407635-7240-5544-86DF-52BEC7B9E1F5}" srcOrd="18" destOrd="0" presId="urn:microsoft.com/office/officeart/2005/8/layout/vList5"/>
    <dgm:cxn modelId="{F42D2CB7-EDF6-E643-92A0-C33221071DF3}" type="presParOf" srcId="{7A407635-7240-5544-86DF-52BEC7B9E1F5}" destId="{C709A304-5191-9C44-B6C4-DFA1EAFFDE9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902C45-2F7D-F644-AEE7-B77393E6B3C0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pt-BR"/>
        </a:p>
      </dgm:t>
    </dgm:pt>
    <dgm:pt modelId="{ADDFBF52-3A6F-084D-BC92-1E4B706DEC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21 twenty-one</a:t>
          </a:r>
          <a:endParaRPr lang="pt-BR">
            <a:solidFill>
              <a:schemeClr val="tx2"/>
            </a:solidFill>
          </a:endParaRPr>
        </a:p>
      </dgm:t>
    </dgm:pt>
    <dgm:pt modelId="{D6151A37-6B89-364A-A8A6-F595170983B7}" type="par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D76BE11-7B03-8E40-8DD4-48FAF853B2C5}" type="sib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241863C-319E-1246-A214-7EAE516D3E56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22 twenty-two</a:t>
          </a:r>
          <a:endParaRPr lang="pt-BR">
            <a:solidFill>
              <a:schemeClr val="tx2"/>
            </a:solidFill>
          </a:endParaRPr>
        </a:p>
      </dgm:t>
    </dgm:pt>
    <dgm:pt modelId="{73301B64-9B3C-8F48-ABFE-8143541A9494}" type="parTrans" cxnId="{7A0AE103-E36B-1A49-B681-F7524189CEA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9229028-B251-5542-8D02-633C48594FB3}" type="sibTrans" cxnId="{7A0AE103-E36B-1A49-B681-F7524189CEA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9C62F80-13FD-DB45-ADF3-A67D82C8931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23 twenty-three</a:t>
          </a:r>
          <a:endParaRPr lang="pt-BR">
            <a:solidFill>
              <a:schemeClr val="tx2"/>
            </a:solidFill>
          </a:endParaRPr>
        </a:p>
      </dgm:t>
    </dgm:pt>
    <dgm:pt modelId="{8DE8A263-635C-8042-A282-B13219B74619}" type="parTrans" cxnId="{1BEB7976-8143-6944-AF87-855CD3B74A5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8654A2-52A4-8B4E-A186-66CB0ED35222}" type="sibTrans" cxnId="{1BEB7976-8143-6944-AF87-855CD3B74A5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498BA00-9780-FE4C-BC87-E23A9DB04D0C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29 twenty-nine</a:t>
          </a:r>
          <a:endParaRPr lang="pt-BR">
            <a:solidFill>
              <a:schemeClr val="tx2"/>
            </a:solidFill>
          </a:endParaRPr>
        </a:p>
      </dgm:t>
    </dgm:pt>
    <dgm:pt modelId="{59C38CBE-E2C9-8C4E-A471-A57928A2D712}" type="parTrans" cxnId="{98F002D0-912F-534F-A6FD-0D95AA71B0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CAD3B27-FDC0-0D45-B349-5F64B54DA189}" type="sibTrans" cxnId="{98F002D0-912F-534F-A6FD-0D95AA71B0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7C3BAEB-1C4E-1C4D-96C2-E7862821F54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30 </a:t>
          </a:r>
          <a:r>
            <a:rPr lang="pt-BR" i="1" dirty="0" err="1">
              <a:solidFill>
                <a:schemeClr val="tx2"/>
              </a:solidFill>
            </a:rPr>
            <a:t>thir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7FAA4D88-10F6-E34B-BADE-48AA23926980}" type="parTrans" cxnId="{BF8FE15A-4CE0-2B41-AC88-3FCBFE78D23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98355CB-DA25-4A48-BD29-38BD867B9FF9}" type="sibTrans" cxnId="{BF8FE15A-4CE0-2B41-AC88-3FCBFE78D23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A1E3781-42E9-524B-B816-DF228B15A281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40 </a:t>
          </a:r>
          <a:r>
            <a:rPr lang="pt-BR" i="1" dirty="0" err="1">
              <a:solidFill>
                <a:schemeClr val="tx2"/>
              </a:solidFill>
            </a:rPr>
            <a:t>for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7DC7F578-2088-AF4A-932F-AB376D355FCF}" type="parTrans" cxnId="{1CCDB09D-893C-A843-A4B7-7BA9A90CB25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E74A002-6BBD-D448-9FDE-28D81CFC3BD1}" type="sibTrans" cxnId="{1CCDB09D-893C-A843-A4B7-7BA9A90CB25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94D69CB-BD40-8D41-A37F-469479575B12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50 </a:t>
          </a:r>
          <a:r>
            <a:rPr lang="pt-BR" i="1" dirty="0" err="1">
              <a:solidFill>
                <a:schemeClr val="tx2"/>
              </a:solidFill>
            </a:rPr>
            <a:t>fif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4B628C7A-F81F-FF4B-BFFD-5F8020F26BFF}" type="parTrans" cxnId="{62086E1E-2BE5-3A4E-A77D-2FDE500A4A5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4957CC1-5684-AE40-84F3-3EDFA2A25F5E}" type="sibTrans" cxnId="{62086E1E-2BE5-3A4E-A77D-2FDE500A4A5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C75E082-4650-BA4E-9F45-12DFF6FCCCA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60 </a:t>
          </a:r>
          <a:r>
            <a:rPr lang="pt-BR" i="1" dirty="0" err="1">
              <a:solidFill>
                <a:schemeClr val="tx2"/>
              </a:solidFill>
            </a:rPr>
            <a:t>six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38381C64-08C0-E640-8647-5D700926159F}" type="parTrans" cxnId="{8AA8FC41-20DC-1C4C-8B49-20FED70953A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712CD7B-746F-934F-A9BE-8FB45C6B2A6E}" type="sibTrans" cxnId="{8AA8FC41-20DC-1C4C-8B49-20FED70953A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AF1D7A4-2038-A84F-8D7A-49676D6AB629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70 </a:t>
          </a:r>
          <a:r>
            <a:rPr lang="pt-BR" i="1" dirty="0" err="1">
              <a:solidFill>
                <a:schemeClr val="tx2"/>
              </a:solidFill>
            </a:rPr>
            <a:t>seven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E1A94C6C-F471-1746-A225-B2459C963F9B}" type="parTrans" cxnId="{253077C3-6B03-4449-9B65-4734F098FE1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6A05543-D624-3D4E-8EEF-0BAA568467FC}" type="sibTrans" cxnId="{253077C3-6B03-4449-9B65-4734F098FE1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76485D4-3515-E24A-B28F-B10B960A1482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80 </a:t>
          </a:r>
          <a:r>
            <a:rPr lang="pt-BR" i="1" dirty="0" err="1">
              <a:solidFill>
                <a:schemeClr val="tx2"/>
              </a:solidFill>
            </a:rPr>
            <a:t>eigh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CAFD22CA-BA92-A741-8F98-CA82E3189CFB}" type="parTrans" cxnId="{60E24393-C7CE-EB4C-AEA3-0E2502609B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DFA168C-F947-004E-97DC-16058F7E2446}" type="sibTrans" cxnId="{60E24393-C7CE-EB4C-AEA3-0E2502609B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7C609E9-8609-524B-A9E2-D490264B47A0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90 </a:t>
          </a:r>
          <a:r>
            <a:rPr lang="pt-BR" i="1" dirty="0" err="1">
              <a:solidFill>
                <a:schemeClr val="tx2"/>
              </a:solidFill>
            </a:rPr>
            <a:t>nine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46C78B93-D8E5-B74B-A9F4-A2EA7BB1F2C4}" type="parTrans" cxnId="{A3525C7E-FDA8-1945-8C4C-15F76858073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7FE6AAA-52E0-C24F-BA73-274FE85DB0A4}" type="sibTrans" cxnId="{A3525C7E-FDA8-1945-8C4C-15F76858073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48E2628-C37F-AC41-93E8-05620BB7335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100 a/one hundred</a:t>
          </a:r>
          <a:endParaRPr lang="pt-BR">
            <a:solidFill>
              <a:schemeClr val="tx2"/>
            </a:solidFill>
          </a:endParaRPr>
        </a:p>
      </dgm:t>
    </dgm:pt>
    <dgm:pt modelId="{08725014-AE24-C648-B1B3-E958777DC3D0}" type="parTrans" cxnId="{2551DAEE-B61E-E64E-8EA7-F6DC7792BF0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2B8CE32-7D0D-1B41-A678-D0BBCECE7EA8}" type="sibTrans" cxnId="{2551DAEE-B61E-E64E-8EA7-F6DC7792BF0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ABF1C03-F0D5-CB42-9CAF-BC72F9BE8B0E}" type="pres">
      <dgm:prSet presAssocID="{7D902C45-2F7D-F644-AEE7-B77393E6B3C0}" presName="Name0" presStyleCnt="0">
        <dgm:presLayoutVars>
          <dgm:dir/>
          <dgm:animLvl val="lvl"/>
          <dgm:resizeHandles val="exact"/>
        </dgm:presLayoutVars>
      </dgm:prSet>
      <dgm:spPr/>
    </dgm:pt>
    <dgm:pt modelId="{36C730A6-A559-8C4B-A7B3-89028EBF3A09}" type="pres">
      <dgm:prSet presAssocID="{ADDFBF52-3A6F-084D-BC92-1E4B706DECFA}" presName="linNode" presStyleCnt="0"/>
      <dgm:spPr/>
    </dgm:pt>
    <dgm:pt modelId="{7E791048-EC7C-B646-B5A4-E0D78A64402C}" type="pres">
      <dgm:prSet presAssocID="{ADDFBF52-3A6F-084D-BC92-1E4B706DECFA}" presName="parentText" presStyleLbl="node1" presStyleIdx="0" presStyleCnt="12">
        <dgm:presLayoutVars>
          <dgm:chMax val="1"/>
          <dgm:bulletEnabled val="1"/>
        </dgm:presLayoutVars>
      </dgm:prSet>
      <dgm:spPr/>
    </dgm:pt>
    <dgm:pt modelId="{B752F29E-0C8C-DB4F-A748-2E80A76A15E1}" type="pres">
      <dgm:prSet presAssocID="{2D76BE11-7B03-8E40-8DD4-48FAF853B2C5}" presName="sp" presStyleCnt="0"/>
      <dgm:spPr/>
    </dgm:pt>
    <dgm:pt modelId="{9F6F8FC6-EA47-824B-B3E9-8D466A641ECF}" type="pres">
      <dgm:prSet presAssocID="{8241863C-319E-1246-A214-7EAE516D3E56}" presName="linNode" presStyleCnt="0"/>
      <dgm:spPr/>
    </dgm:pt>
    <dgm:pt modelId="{30B9E81B-4BD7-8B45-9C6E-C4D3D7E9BF40}" type="pres">
      <dgm:prSet presAssocID="{8241863C-319E-1246-A214-7EAE516D3E56}" presName="parentText" presStyleLbl="node1" presStyleIdx="1" presStyleCnt="12">
        <dgm:presLayoutVars>
          <dgm:chMax val="1"/>
          <dgm:bulletEnabled val="1"/>
        </dgm:presLayoutVars>
      </dgm:prSet>
      <dgm:spPr/>
    </dgm:pt>
    <dgm:pt modelId="{16D57060-AB97-E546-9989-519C548C2052}" type="pres">
      <dgm:prSet presAssocID="{89229028-B251-5542-8D02-633C48594FB3}" presName="sp" presStyleCnt="0"/>
      <dgm:spPr/>
    </dgm:pt>
    <dgm:pt modelId="{5DA051D6-A477-A14D-8B88-762B4AA55943}" type="pres">
      <dgm:prSet presAssocID="{C9C62F80-13FD-DB45-ADF3-A67D82C89310}" presName="linNode" presStyleCnt="0"/>
      <dgm:spPr/>
    </dgm:pt>
    <dgm:pt modelId="{A7CD896E-6495-C24C-9C2D-54F93168F327}" type="pres">
      <dgm:prSet presAssocID="{C9C62F80-13FD-DB45-ADF3-A67D82C89310}" presName="parentText" presStyleLbl="node1" presStyleIdx="2" presStyleCnt="12">
        <dgm:presLayoutVars>
          <dgm:chMax val="1"/>
          <dgm:bulletEnabled val="1"/>
        </dgm:presLayoutVars>
      </dgm:prSet>
      <dgm:spPr/>
    </dgm:pt>
    <dgm:pt modelId="{7FD2BD02-E0B3-9F48-805D-2849CE999B82}" type="pres">
      <dgm:prSet presAssocID="{808654A2-52A4-8B4E-A186-66CB0ED35222}" presName="sp" presStyleCnt="0"/>
      <dgm:spPr/>
    </dgm:pt>
    <dgm:pt modelId="{E973AE89-E23A-DF44-A8AD-9281DBDEFAB2}" type="pres">
      <dgm:prSet presAssocID="{0498BA00-9780-FE4C-BC87-E23A9DB04D0C}" presName="linNode" presStyleCnt="0"/>
      <dgm:spPr/>
    </dgm:pt>
    <dgm:pt modelId="{2FF75780-AFDF-9648-A342-8CCA49337FDB}" type="pres">
      <dgm:prSet presAssocID="{0498BA00-9780-FE4C-BC87-E23A9DB04D0C}" presName="parentText" presStyleLbl="node1" presStyleIdx="3" presStyleCnt="12">
        <dgm:presLayoutVars>
          <dgm:chMax val="1"/>
          <dgm:bulletEnabled val="1"/>
        </dgm:presLayoutVars>
      </dgm:prSet>
      <dgm:spPr/>
    </dgm:pt>
    <dgm:pt modelId="{CD207ACE-DFFC-5540-925E-5BA0806A2425}" type="pres">
      <dgm:prSet presAssocID="{DCAD3B27-FDC0-0D45-B349-5F64B54DA189}" presName="sp" presStyleCnt="0"/>
      <dgm:spPr/>
    </dgm:pt>
    <dgm:pt modelId="{2771CA3C-62F0-8647-AA02-DAA5572919B1}" type="pres">
      <dgm:prSet presAssocID="{57C3BAEB-1C4E-1C4D-96C2-E7862821F545}" presName="linNode" presStyleCnt="0"/>
      <dgm:spPr/>
    </dgm:pt>
    <dgm:pt modelId="{5898544A-B6C9-334A-9050-8D7412D447E0}" type="pres">
      <dgm:prSet presAssocID="{57C3BAEB-1C4E-1C4D-96C2-E7862821F545}" presName="parentText" presStyleLbl="node1" presStyleIdx="4" presStyleCnt="12">
        <dgm:presLayoutVars>
          <dgm:chMax val="1"/>
          <dgm:bulletEnabled val="1"/>
        </dgm:presLayoutVars>
      </dgm:prSet>
      <dgm:spPr/>
    </dgm:pt>
    <dgm:pt modelId="{0FAA346D-CC31-C743-B29F-30163F539D0B}" type="pres">
      <dgm:prSet presAssocID="{198355CB-DA25-4A48-BD29-38BD867B9FF9}" presName="sp" presStyleCnt="0"/>
      <dgm:spPr/>
    </dgm:pt>
    <dgm:pt modelId="{B3CEE69E-63D0-3F4E-91E4-38E134A8F2EE}" type="pres">
      <dgm:prSet presAssocID="{3A1E3781-42E9-524B-B816-DF228B15A281}" presName="linNode" presStyleCnt="0"/>
      <dgm:spPr/>
    </dgm:pt>
    <dgm:pt modelId="{2EC4EE3C-8E3B-6F41-8AA6-66DCE989EA9A}" type="pres">
      <dgm:prSet presAssocID="{3A1E3781-42E9-524B-B816-DF228B15A281}" presName="parentText" presStyleLbl="node1" presStyleIdx="5" presStyleCnt="12">
        <dgm:presLayoutVars>
          <dgm:chMax val="1"/>
          <dgm:bulletEnabled val="1"/>
        </dgm:presLayoutVars>
      </dgm:prSet>
      <dgm:spPr/>
    </dgm:pt>
    <dgm:pt modelId="{04968897-85F8-8E41-944D-1FFC236B9CD4}" type="pres">
      <dgm:prSet presAssocID="{DE74A002-6BBD-D448-9FDE-28D81CFC3BD1}" presName="sp" presStyleCnt="0"/>
      <dgm:spPr/>
    </dgm:pt>
    <dgm:pt modelId="{42123E70-F04E-E04E-B15A-B5299F9DBCBF}" type="pres">
      <dgm:prSet presAssocID="{394D69CB-BD40-8D41-A37F-469479575B12}" presName="linNode" presStyleCnt="0"/>
      <dgm:spPr/>
    </dgm:pt>
    <dgm:pt modelId="{2C1BD620-FEFC-D24D-BEF5-3E9557A447F7}" type="pres">
      <dgm:prSet presAssocID="{394D69CB-BD40-8D41-A37F-469479575B12}" presName="parentText" presStyleLbl="node1" presStyleIdx="6" presStyleCnt="12">
        <dgm:presLayoutVars>
          <dgm:chMax val="1"/>
          <dgm:bulletEnabled val="1"/>
        </dgm:presLayoutVars>
      </dgm:prSet>
      <dgm:spPr/>
    </dgm:pt>
    <dgm:pt modelId="{27AEEADA-63D7-9044-9043-CE3CA3BA1EB7}" type="pres">
      <dgm:prSet presAssocID="{F4957CC1-5684-AE40-84F3-3EDFA2A25F5E}" presName="sp" presStyleCnt="0"/>
      <dgm:spPr/>
    </dgm:pt>
    <dgm:pt modelId="{54BC0BD5-8715-A448-B220-0CD70333341F}" type="pres">
      <dgm:prSet presAssocID="{6C75E082-4650-BA4E-9F45-12DFF6FCCCA5}" presName="linNode" presStyleCnt="0"/>
      <dgm:spPr/>
    </dgm:pt>
    <dgm:pt modelId="{3ACDD1A9-D72F-D744-91DA-5C1F8960D19D}" type="pres">
      <dgm:prSet presAssocID="{6C75E082-4650-BA4E-9F45-12DFF6FCCCA5}" presName="parentText" presStyleLbl="node1" presStyleIdx="7" presStyleCnt="12">
        <dgm:presLayoutVars>
          <dgm:chMax val="1"/>
          <dgm:bulletEnabled val="1"/>
        </dgm:presLayoutVars>
      </dgm:prSet>
      <dgm:spPr/>
    </dgm:pt>
    <dgm:pt modelId="{12034300-9D83-CC45-B0E9-4E6185D0F0E2}" type="pres">
      <dgm:prSet presAssocID="{6712CD7B-746F-934F-A9BE-8FB45C6B2A6E}" presName="sp" presStyleCnt="0"/>
      <dgm:spPr/>
    </dgm:pt>
    <dgm:pt modelId="{A267A7AA-28FF-8B43-ABE9-607C0EF12A8B}" type="pres">
      <dgm:prSet presAssocID="{6AF1D7A4-2038-A84F-8D7A-49676D6AB629}" presName="linNode" presStyleCnt="0"/>
      <dgm:spPr/>
    </dgm:pt>
    <dgm:pt modelId="{92E2C75B-FFB5-014A-ABD8-26355D4E3482}" type="pres">
      <dgm:prSet presAssocID="{6AF1D7A4-2038-A84F-8D7A-49676D6AB629}" presName="parentText" presStyleLbl="node1" presStyleIdx="8" presStyleCnt="12">
        <dgm:presLayoutVars>
          <dgm:chMax val="1"/>
          <dgm:bulletEnabled val="1"/>
        </dgm:presLayoutVars>
      </dgm:prSet>
      <dgm:spPr/>
    </dgm:pt>
    <dgm:pt modelId="{01BF575B-AC43-8F47-91AA-0C4AC9994CB7}" type="pres">
      <dgm:prSet presAssocID="{A6A05543-D624-3D4E-8EEF-0BAA568467FC}" presName="sp" presStyleCnt="0"/>
      <dgm:spPr/>
    </dgm:pt>
    <dgm:pt modelId="{5AB32449-C378-A34E-9C19-CFDB1F128CFA}" type="pres">
      <dgm:prSet presAssocID="{C76485D4-3515-E24A-B28F-B10B960A1482}" presName="linNode" presStyleCnt="0"/>
      <dgm:spPr/>
    </dgm:pt>
    <dgm:pt modelId="{FD14174B-B78D-B54D-B8D8-AF920DB0C184}" type="pres">
      <dgm:prSet presAssocID="{C76485D4-3515-E24A-B28F-B10B960A1482}" presName="parentText" presStyleLbl="node1" presStyleIdx="9" presStyleCnt="12">
        <dgm:presLayoutVars>
          <dgm:chMax val="1"/>
          <dgm:bulletEnabled val="1"/>
        </dgm:presLayoutVars>
      </dgm:prSet>
      <dgm:spPr/>
    </dgm:pt>
    <dgm:pt modelId="{9B38E45A-BA3C-E14C-8114-FA7AE7EE5483}" type="pres">
      <dgm:prSet presAssocID="{0DFA168C-F947-004E-97DC-16058F7E2446}" presName="sp" presStyleCnt="0"/>
      <dgm:spPr/>
    </dgm:pt>
    <dgm:pt modelId="{C4006B5E-8647-D54B-B7C4-DCE916BAA4FD}" type="pres">
      <dgm:prSet presAssocID="{77C609E9-8609-524B-A9E2-D490264B47A0}" presName="linNode" presStyleCnt="0"/>
      <dgm:spPr/>
    </dgm:pt>
    <dgm:pt modelId="{C9D749AA-24BB-B34B-9A9E-99B2F0201020}" type="pres">
      <dgm:prSet presAssocID="{77C609E9-8609-524B-A9E2-D490264B47A0}" presName="parentText" presStyleLbl="node1" presStyleIdx="10" presStyleCnt="12">
        <dgm:presLayoutVars>
          <dgm:chMax val="1"/>
          <dgm:bulletEnabled val="1"/>
        </dgm:presLayoutVars>
      </dgm:prSet>
      <dgm:spPr/>
    </dgm:pt>
    <dgm:pt modelId="{855A4E47-2969-F044-8387-9A472ACF5349}" type="pres">
      <dgm:prSet presAssocID="{97FE6AAA-52E0-C24F-BA73-274FE85DB0A4}" presName="sp" presStyleCnt="0"/>
      <dgm:spPr/>
    </dgm:pt>
    <dgm:pt modelId="{6033027F-0CF0-A64D-B785-BED62E6B9DCC}" type="pres">
      <dgm:prSet presAssocID="{948E2628-C37F-AC41-93E8-05620BB7335B}" presName="linNode" presStyleCnt="0"/>
      <dgm:spPr/>
    </dgm:pt>
    <dgm:pt modelId="{C1DC7D43-C757-9941-B42B-85B367159EDA}" type="pres">
      <dgm:prSet presAssocID="{948E2628-C37F-AC41-93E8-05620BB7335B}" presName="parentText" presStyleLbl="node1" presStyleIdx="11" presStyleCnt="12">
        <dgm:presLayoutVars>
          <dgm:chMax val="1"/>
          <dgm:bulletEnabled val="1"/>
        </dgm:presLayoutVars>
      </dgm:prSet>
      <dgm:spPr/>
    </dgm:pt>
  </dgm:ptLst>
  <dgm:cxnLst>
    <dgm:cxn modelId="{2DEC3E01-0A9F-C24B-9110-C790BC5E6328}" type="presOf" srcId="{3A1E3781-42E9-524B-B816-DF228B15A281}" destId="{2EC4EE3C-8E3B-6F41-8AA6-66DCE989EA9A}" srcOrd="0" destOrd="0" presId="urn:microsoft.com/office/officeart/2005/8/layout/vList5"/>
    <dgm:cxn modelId="{7A0AE103-E36B-1A49-B681-F7524189CEA7}" srcId="{7D902C45-2F7D-F644-AEE7-B77393E6B3C0}" destId="{8241863C-319E-1246-A214-7EAE516D3E56}" srcOrd="1" destOrd="0" parTransId="{73301B64-9B3C-8F48-ABFE-8143541A9494}" sibTransId="{89229028-B251-5542-8D02-633C48594FB3}"/>
    <dgm:cxn modelId="{2D9F911A-6566-774F-89A2-A21FAE9B555A}" type="presOf" srcId="{C9C62F80-13FD-DB45-ADF3-A67D82C89310}" destId="{A7CD896E-6495-C24C-9C2D-54F93168F327}" srcOrd="0" destOrd="0" presId="urn:microsoft.com/office/officeart/2005/8/layout/vList5"/>
    <dgm:cxn modelId="{174D761B-D06A-E540-9D23-041B23DEA0BD}" type="presOf" srcId="{ADDFBF52-3A6F-084D-BC92-1E4B706DECFA}" destId="{7E791048-EC7C-B646-B5A4-E0D78A64402C}" srcOrd="0" destOrd="0" presId="urn:microsoft.com/office/officeart/2005/8/layout/vList5"/>
    <dgm:cxn modelId="{62086E1E-2BE5-3A4E-A77D-2FDE500A4A5D}" srcId="{7D902C45-2F7D-F644-AEE7-B77393E6B3C0}" destId="{394D69CB-BD40-8D41-A37F-469479575B12}" srcOrd="6" destOrd="0" parTransId="{4B628C7A-F81F-FF4B-BFFD-5F8020F26BFF}" sibTransId="{F4957CC1-5684-AE40-84F3-3EDFA2A25F5E}"/>
    <dgm:cxn modelId="{2311D121-B043-A34B-86E2-0C139AD75150}" type="presOf" srcId="{7D902C45-2F7D-F644-AEE7-B77393E6B3C0}" destId="{0ABF1C03-F0D5-CB42-9CAF-BC72F9BE8B0E}" srcOrd="0" destOrd="0" presId="urn:microsoft.com/office/officeart/2005/8/layout/vList5"/>
    <dgm:cxn modelId="{78644440-F27A-894A-A74C-4DC78609A096}" type="presOf" srcId="{394D69CB-BD40-8D41-A37F-469479575B12}" destId="{2C1BD620-FEFC-D24D-BEF5-3E9557A447F7}" srcOrd="0" destOrd="0" presId="urn:microsoft.com/office/officeart/2005/8/layout/vList5"/>
    <dgm:cxn modelId="{8AA8FC41-20DC-1C4C-8B49-20FED70953AF}" srcId="{7D902C45-2F7D-F644-AEE7-B77393E6B3C0}" destId="{6C75E082-4650-BA4E-9F45-12DFF6FCCCA5}" srcOrd="7" destOrd="0" parTransId="{38381C64-08C0-E640-8647-5D700926159F}" sibTransId="{6712CD7B-746F-934F-A9BE-8FB45C6B2A6E}"/>
    <dgm:cxn modelId="{CD88DE4E-76C4-6645-8549-B442A24E685C}" type="presOf" srcId="{C76485D4-3515-E24A-B28F-B10B960A1482}" destId="{FD14174B-B78D-B54D-B8D8-AF920DB0C184}" srcOrd="0" destOrd="0" presId="urn:microsoft.com/office/officeart/2005/8/layout/vList5"/>
    <dgm:cxn modelId="{BF8FE15A-4CE0-2B41-AC88-3FCBFE78D23F}" srcId="{7D902C45-2F7D-F644-AEE7-B77393E6B3C0}" destId="{57C3BAEB-1C4E-1C4D-96C2-E7862821F545}" srcOrd="4" destOrd="0" parTransId="{7FAA4D88-10F6-E34B-BADE-48AA23926980}" sibTransId="{198355CB-DA25-4A48-BD29-38BD867B9FF9}"/>
    <dgm:cxn modelId="{975EFC5D-33DD-0546-9325-57F25B2EF935}" type="presOf" srcId="{77C609E9-8609-524B-A9E2-D490264B47A0}" destId="{C9D749AA-24BB-B34B-9A9E-99B2F0201020}" srcOrd="0" destOrd="0" presId="urn:microsoft.com/office/officeart/2005/8/layout/vList5"/>
    <dgm:cxn modelId="{4644B970-733D-5C45-A60B-EC44F3FB857C}" type="presOf" srcId="{6C75E082-4650-BA4E-9F45-12DFF6FCCCA5}" destId="{3ACDD1A9-D72F-D744-91DA-5C1F8960D19D}" srcOrd="0" destOrd="0" presId="urn:microsoft.com/office/officeart/2005/8/layout/vList5"/>
    <dgm:cxn modelId="{1BEB7976-8143-6944-AF87-855CD3B74A5A}" srcId="{7D902C45-2F7D-F644-AEE7-B77393E6B3C0}" destId="{C9C62F80-13FD-DB45-ADF3-A67D82C89310}" srcOrd="2" destOrd="0" parTransId="{8DE8A263-635C-8042-A282-B13219B74619}" sibTransId="{808654A2-52A4-8B4E-A186-66CB0ED35222}"/>
    <dgm:cxn modelId="{A3525C7E-FDA8-1945-8C4C-15F768580736}" srcId="{7D902C45-2F7D-F644-AEE7-B77393E6B3C0}" destId="{77C609E9-8609-524B-A9E2-D490264B47A0}" srcOrd="10" destOrd="0" parTransId="{46C78B93-D8E5-B74B-A9F4-A2EA7BB1F2C4}" sibTransId="{97FE6AAA-52E0-C24F-BA73-274FE85DB0A4}"/>
    <dgm:cxn modelId="{60E24393-C7CE-EB4C-AEA3-0E2502609BCB}" srcId="{7D902C45-2F7D-F644-AEE7-B77393E6B3C0}" destId="{C76485D4-3515-E24A-B28F-B10B960A1482}" srcOrd="9" destOrd="0" parTransId="{CAFD22CA-BA92-A741-8F98-CA82E3189CFB}" sibTransId="{0DFA168C-F947-004E-97DC-16058F7E2446}"/>
    <dgm:cxn modelId="{1CCDB09D-893C-A843-A4B7-7BA9A90CB25E}" srcId="{7D902C45-2F7D-F644-AEE7-B77393E6B3C0}" destId="{3A1E3781-42E9-524B-B816-DF228B15A281}" srcOrd="5" destOrd="0" parTransId="{7DC7F578-2088-AF4A-932F-AB376D355FCF}" sibTransId="{DE74A002-6BBD-D448-9FDE-28D81CFC3BD1}"/>
    <dgm:cxn modelId="{18B7399E-1461-0942-AAA0-B4F71F957AF0}" srcId="{7D902C45-2F7D-F644-AEE7-B77393E6B3C0}" destId="{ADDFBF52-3A6F-084D-BC92-1E4B706DECFA}" srcOrd="0" destOrd="0" parTransId="{D6151A37-6B89-364A-A8A6-F595170983B7}" sibTransId="{2D76BE11-7B03-8E40-8DD4-48FAF853B2C5}"/>
    <dgm:cxn modelId="{DFBB30A6-E7DE-7C47-8F87-62F233D0BD8F}" type="presOf" srcId="{948E2628-C37F-AC41-93E8-05620BB7335B}" destId="{C1DC7D43-C757-9941-B42B-85B367159EDA}" srcOrd="0" destOrd="0" presId="urn:microsoft.com/office/officeart/2005/8/layout/vList5"/>
    <dgm:cxn modelId="{179A0AAB-D3ED-1F4B-B929-CED66D7D0A23}" type="presOf" srcId="{8241863C-319E-1246-A214-7EAE516D3E56}" destId="{30B9E81B-4BD7-8B45-9C6E-C4D3D7E9BF40}" srcOrd="0" destOrd="0" presId="urn:microsoft.com/office/officeart/2005/8/layout/vList5"/>
    <dgm:cxn modelId="{253077C3-6B03-4449-9B65-4734F098FE10}" srcId="{7D902C45-2F7D-F644-AEE7-B77393E6B3C0}" destId="{6AF1D7A4-2038-A84F-8D7A-49676D6AB629}" srcOrd="8" destOrd="0" parTransId="{E1A94C6C-F471-1746-A225-B2459C963F9B}" sibTransId="{A6A05543-D624-3D4E-8EEF-0BAA568467FC}"/>
    <dgm:cxn modelId="{98F002D0-912F-534F-A6FD-0D95AA71B089}" srcId="{7D902C45-2F7D-F644-AEE7-B77393E6B3C0}" destId="{0498BA00-9780-FE4C-BC87-E23A9DB04D0C}" srcOrd="3" destOrd="0" parTransId="{59C38CBE-E2C9-8C4E-A471-A57928A2D712}" sibTransId="{DCAD3B27-FDC0-0D45-B349-5F64B54DA189}"/>
    <dgm:cxn modelId="{A068D0D5-5C77-FC45-ABA2-F9E977F81835}" type="presOf" srcId="{57C3BAEB-1C4E-1C4D-96C2-E7862821F545}" destId="{5898544A-B6C9-334A-9050-8D7412D447E0}" srcOrd="0" destOrd="0" presId="urn:microsoft.com/office/officeart/2005/8/layout/vList5"/>
    <dgm:cxn modelId="{322C33DC-BEAF-9444-98F8-7D1B31F77979}" type="presOf" srcId="{6AF1D7A4-2038-A84F-8D7A-49676D6AB629}" destId="{92E2C75B-FFB5-014A-ABD8-26355D4E3482}" srcOrd="0" destOrd="0" presId="urn:microsoft.com/office/officeart/2005/8/layout/vList5"/>
    <dgm:cxn modelId="{2551DAEE-B61E-E64E-8EA7-F6DC7792BF08}" srcId="{7D902C45-2F7D-F644-AEE7-B77393E6B3C0}" destId="{948E2628-C37F-AC41-93E8-05620BB7335B}" srcOrd="11" destOrd="0" parTransId="{08725014-AE24-C648-B1B3-E958777DC3D0}" sibTransId="{02B8CE32-7D0D-1B41-A678-D0BBCECE7EA8}"/>
    <dgm:cxn modelId="{AD5E6AF4-AED9-E748-B785-1E3CE2D64C4C}" type="presOf" srcId="{0498BA00-9780-FE4C-BC87-E23A9DB04D0C}" destId="{2FF75780-AFDF-9648-A342-8CCA49337FDB}" srcOrd="0" destOrd="0" presId="urn:microsoft.com/office/officeart/2005/8/layout/vList5"/>
    <dgm:cxn modelId="{437173B3-0AC6-234E-8FEC-FA613B8395DD}" type="presParOf" srcId="{0ABF1C03-F0D5-CB42-9CAF-BC72F9BE8B0E}" destId="{36C730A6-A559-8C4B-A7B3-89028EBF3A09}" srcOrd="0" destOrd="0" presId="urn:microsoft.com/office/officeart/2005/8/layout/vList5"/>
    <dgm:cxn modelId="{6EA2EADE-8EF4-6746-ADF0-D34A2032C6FC}" type="presParOf" srcId="{36C730A6-A559-8C4B-A7B3-89028EBF3A09}" destId="{7E791048-EC7C-B646-B5A4-E0D78A64402C}" srcOrd="0" destOrd="0" presId="urn:microsoft.com/office/officeart/2005/8/layout/vList5"/>
    <dgm:cxn modelId="{3723C68A-70F8-9142-8C59-DDC00A841DE6}" type="presParOf" srcId="{0ABF1C03-F0D5-CB42-9CAF-BC72F9BE8B0E}" destId="{B752F29E-0C8C-DB4F-A748-2E80A76A15E1}" srcOrd="1" destOrd="0" presId="urn:microsoft.com/office/officeart/2005/8/layout/vList5"/>
    <dgm:cxn modelId="{D0A4B7F1-EAF6-2E4B-9A42-224DD66DB872}" type="presParOf" srcId="{0ABF1C03-F0D5-CB42-9CAF-BC72F9BE8B0E}" destId="{9F6F8FC6-EA47-824B-B3E9-8D466A641ECF}" srcOrd="2" destOrd="0" presId="urn:microsoft.com/office/officeart/2005/8/layout/vList5"/>
    <dgm:cxn modelId="{F6D9B9E0-03C9-6547-A850-5003DAFFA240}" type="presParOf" srcId="{9F6F8FC6-EA47-824B-B3E9-8D466A641ECF}" destId="{30B9E81B-4BD7-8B45-9C6E-C4D3D7E9BF40}" srcOrd="0" destOrd="0" presId="urn:microsoft.com/office/officeart/2005/8/layout/vList5"/>
    <dgm:cxn modelId="{D016CEFF-C4EE-6149-93B5-ECF128BF947F}" type="presParOf" srcId="{0ABF1C03-F0D5-CB42-9CAF-BC72F9BE8B0E}" destId="{16D57060-AB97-E546-9989-519C548C2052}" srcOrd="3" destOrd="0" presId="urn:microsoft.com/office/officeart/2005/8/layout/vList5"/>
    <dgm:cxn modelId="{A7F31A2A-E91D-254B-95BF-7750234CF099}" type="presParOf" srcId="{0ABF1C03-F0D5-CB42-9CAF-BC72F9BE8B0E}" destId="{5DA051D6-A477-A14D-8B88-762B4AA55943}" srcOrd="4" destOrd="0" presId="urn:microsoft.com/office/officeart/2005/8/layout/vList5"/>
    <dgm:cxn modelId="{77B82558-E291-2545-A8C6-041F769BD6EF}" type="presParOf" srcId="{5DA051D6-A477-A14D-8B88-762B4AA55943}" destId="{A7CD896E-6495-C24C-9C2D-54F93168F327}" srcOrd="0" destOrd="0" presId="urn:microsoft.com/office/officeart/2005/8/layout/vList5"/>
    <dgm:cxn modelId="{9D4AF8F9-1E08-304F-9838-6440FF0DF4DE}" type="presParOf" srcId="{0ABF1C03-F0D5-CB42-9CAF-BC72F9BE8B0E}" destId="{7FD2BD02-E0B3-9F48-805D-2849CE999B82}" srcOrd="5" destOrd="0" presId="urn:microsoft.com/office/officeart/2005/8/layout/vList5"/>
    <dgm:cxn modelId="{1FE3C165-44B3-3E40-937A-E3A86A0DBD9E}" type="presParOf" srcId="{0ABF1C03-F0D5-CB42-9CAF-BC72F9BE8B0E}" destId="{E973AE89-E23A-DF44-A8AD-9281DBDEFAB2}" srcOrd="6" destOrd="0" presId="urn:microsoft.com/office/officeart/2005/8/layout/vList5"/>
    <dgm:cxn modelId="{15E416B2-0C65-F74F-A3AC-7B1A231B7694}" type="presParOf" srcId="{E973AE89-E23A-DF44-A8AD-9281DBDEFAB2}" destId="{2FF75780-AFDF-9648-A342-8CCA49337FDB}" srcOrd="0" destOrd="0" presId="urn:microsoft.com/office/officeart/2005/8/layout/vList5"/>
    <dgm:cxn modelId="{82F8E788-E806-7D4D-AF20-B20D3E14DEAD}" type="presParOf" srcId="{0ABF1C03-F0D5-CB42-9CAF-BC72F9BE8B0E}" destId="{CD207ACE-DFFC-5540-925E-5BA0806A2425}" srcOrd="7" destOrd="0" presId="urn:microsoft.com/office/officeart/2005/8/layout/vList5"/>
    <dgm:cxn modelId="{98FC987E-0DA1-B64E-9D92-35C4A9372661}" type="presParOf" srcId="{0ABF1C03-F0D5-CB42-9CAF-BC72F9BE8B0E}" destId="{2771CA3C-62F0-8647-AA02-DAA5572919B1}" srcOrd="8" destOrd="0" presId="urn:microsoft.com/office/officeart/2005/8/layout/vList5"/>
    <dgm:cxn modelId="{F70206A7-9E25-A74D-9578-59797305343B}" type="presParOf" srcId="{2771CA3C-62F0-8647-AA02-DAA5572919B1}" destId="{5898544A-B6C9-334A-9050-8D7412D447E0}" srcOrd="0" destOrd="0" presId="urn:microsoft.com/office/officeart/2005/8/layout/vList5"/>
    <dgm:cxn modelId="{B926714F-8F99-8E4E-A2A0-366D5871F1C7}" type="presParOf" srcId="{0ABF1C03-F0D5-CB42-9CAF-BC72F9BE8B0E}" destId="{0FAA346D-CC31-C743-B29F-30163F539D0B}" srcOrd="9" destOrd="0" presId="urn:microsoft.com/office/officeart/2005/8/layout/vList5"/>
    <dgm:cxn modelId="{DF8226B1-4B1B-4F47-8BB8-2A0DEBDDD8DA}" type="presParOf" srcId="{0ABF1C03-F0D5-CB42-9CAF-BC72F9BE8B0E}" destId="{B3CEE69E-63D0-3F4E-91E4-38E134A8F2EE}" srcOrd="10" destOrd="0" presId="urn:microsoft.com/office/officeart/2005/8/layout/vList5"/>
    <dgm:cxn modelId="{CD432B25-24B7-6248-933D-FDBC0139FE8E}" type="presParOf" srcId="{B3CEE69E-63D0-3F4E-91E4-38E134A8F2EE}" destId="{2EC4EE3C-8E3B-6F41-8AA6-66DCE989EA9A}" srcOrd="0" destOrd="0" presId="urn:microsoft.com/office/officeart/2005/8/layout/vList5"/>
    <dgm:cxn modelId="{C72441CF-2F67-5645-9A75-2F37B05D5F70}" type="presParOf" srcId="{0ABF1C03-F0D5-CB42-9CAF-BC72F9BE8B0E}" destId="{04968897-85F8-8E41-944D-1FFC236B9CD4}" srcOrd="11" destOrd="0" presId="urn:microsoft.com/office/officeart/2005/8/layout/vList5"/>
    <dgm:cxn modelId="{022A3149-29AD-7946-94DA-F141994A3844}" type="presParOf" srcId="{0ABF1C03-F0D5-CB42-9CAF-BC72F9BE8B0E}" destId="{42123E70-F04E-E04E-B15A-B5299F9DBCBF}" srcOrd="12" destOrd="0" presId="urn:microsoft.com/office/officeart/2005/8/layout/vList5"/>
    <dgm:cxn modelId="{4948405A-0813-4B45-9E4B-4FDAAA146B3F}" type="presParOf" srcId="{42123E70-F04E-E04E-B15A-B5299F9DBCBF}" destId="{2C1BD620-FEFC-D24D-BEF5-3E9557A447F7}" srcOrd="0" destOrd="0" presId="urn:microsoft.com/office/officeart/2005/8/layout/vList5"/>
    <dgm:cxn modelId="{9AED5C65-AE5D-BD4B-94B0-820CFAAAFBCF}" type="presParOf" srcId="{0ABF1C03-F0D5-CB42-9CAF-BC72F9BE8B0E}" destId="{27AEEADA-63D7-9044-9043-CE3CA3BA1EB7}" srcOrd="13" destOrd="0" presId="urn:microsoft.com/office/officeart/2005/8/layout/vList5"/>
    <dgm:cxn modelId="{CF66315D-588F-BB4F-BBAC-C84AECD0FEDE}" type="presParOf" srcId="{0ABF1C03-F0D5-CB42-9CAF-BC72F9BE8B0E}" destId="{54BC0BD5-8715-A448-B220-0CD70333341F}" srcOrd="14" destOrd="0" presId="urn:microsoft.com/office/officeart/2005/8/layout/vList5"/>
    <dgm:cxn modelId="{F8428906-455D-DB41-9DEF-43E76F4B9CEF}" type="presParOf" srcId="{54BC0BD5-8715-A448-B220-0CD70333341F}" destId="{3ACDD1A9-D72F-D744-91DA-5C1F8960D19D}" srcOrd="0" destOrd="0" presId="urn:microsoft.com/office/officeart/2005/8/layout/vList5"/>
    <dgm:cxn modelId="{78C181CE-192A-314E-8D07-B684349979DC}" type="presParOf" srcId="{0ABF1C03-F0D5-CB42-9CAF-BC72F9BE8B0E}" destId="{12034300-9D83-CC45-B0E9-4E6185D0F0E2}" srcOrd="15" destOrd="0" presId="urn:microsoft.com/office/officeart/2005/8/layout/vList5"/>
    <dgm:cxn modelId="{7049CE30-3298-9046-9F77-4402C8A9D31F}" type="presParOf" srcId="{0ABF1C03-F0D5-CB42-9CAF-BC72F9BE8B0E}" destId="{A267A7AA-28FF-8B43-ABE9-607C0EF12A8B}" srcOrd="16" destOrd="0" presId="urn:microsoft.com/office/officeart/2005/8/layout/vList5"/>
    <dgm:cxn modelId="{F1F20208-96C2-024D-9C6A-5EF3BBA894C6}" type="presParOf" srcId="{A267A7AA-28FF-8B43-ABE9-607C0EF12A8B}" destId="{92E2C75B-FFB5-014A-ABD8-26355D4E3482}" srcOrd="0" destOrd="0" presId="urn:microsoft.com/office/officeart/2005/8/layout/vList5"/>
    <dgm:cxn modelId="{217D0156-203F-064E-A804-3295B58F0A31}" type="presParOf" srcId="{0ABF1C03-F0D5-CB42-9CAF-BC72F9BE8B0E}" destId="{01BF575B-AC43-8F47-91AA-0C4AC9994CB7}" srcOrd="17" destOrd="0" presId="urn:microsoft.com/office/officeart/2005/8/layout/vList5"/>
    <dgm:cxn modelId="{D08B2402-B1C5-8944-9C3A-7FC1336E2FDD}" type="presParOf" srcId="{0ABF1C03-F0D5-CB42-9CAF-BC72F9BE8B0E}" destId="{5AB32449-C378-A34E-9C19-CFDB1F128CFA}" srcOrd="18" destOrd="0" presId="urn:microsoft.com/office/officeart/2005/8/layout/vList5"/>
    <dgm:cxn modelId="{36203E29-798F-604D-AB86-C724A5690000}" type="presParOf" srcId="{5AB32449-C378-A34E-9C19-CFDB1F128CFA}" destId="{FD14174B-B78D-B54D-B8D8-AF920DB0C184}" srcOrd="0" destOrd="0" presId="urn:microsoft.com/office/officeart/2005/8/layout/vList5"/>
    <dgm:cxn modelId="{D9B9709C-444C-D345-9989-7C10303DF13D}" type="presParOf" srcId="{0ABF1C03-F0D5-CB42-9CAF-BC72F9BE8B0E}" destId="{9B38E45A-BA3C-E14C-8114-FA7AE7EE5483}" srcOrd="19" destOrd="0" presId="urn:microsoft.com/office/officeart/2005/8/layout/vList5"/>
    <dgm:cxn modelId="{EFED1328-88CA-124A-B4EC-DD74B59B7C9C}" type="presParOf" srcId="{0ABF1C03-F0D5-CB42-9CAF-BC72F9BE8B0E}" destId="{C4006B5E-8647-D54B-B7C4-DCE916BAA4FD}" srcOrd="20" destOrd="0" presId="urn:microsoft.com/office/officeart/2005/8/layout/vList5"/>
    <dgm:cxn modelId="{0282CA30-7516-5646-940F-118C405A0E05}" type="presParOf" srcId="{C4006B5E-8647-D54B-B7C4-DCE916BAA4FD}" destId="{C9D749AA-24BB-B34B-9A9E-99B2F0201020}" srcOrd="0" destOrd="0" presId="urn:microsoft.com/office/officeart/2005/8/layout/vList5"/>
    <dgm:cxn modelId="{2540849B-A2FE-874B-9768-5DF3C5CBA9F9}" type="presParOf" srcId="{0ABF1C03-F0D5-CB42-9CAF-BC72F9BE8B0E}" destId="{855A4E47-2969-F044-8387-9A472ACF5349}" srcOrd="21" destOrd="0" presId="urn:microsoft.com/office/officeart/2005/8/layout/vList5"/>
    <dgm:cxn modelId="{FE3832DD-9083-C945-8D03-FC637706B17F}" type="presParOf" srcId="{0ABF1C03-F0D5-CB42-9CAF-BC72F9BE8B0E}" destId="{6033027F-0CF0-A64D-B785-BED62E6B9DCC}" srcOrd="22" destOrd="0" presId="urn:microsoft.com/office/officeart/2005/8/layout/vList5"/>
    <dgm:cxn modelId="{B9E9E99C-02FA-BD4F-843A-FA7E13538698}" type="presParOf" srcId="{6033027F-0CF0-A64D-B785-BED62E6B9DCC}" destId="{C1DC7D43-C757-9941-B42B-85B367159ED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C455B9-5F9F-8946-A453-A32641A28780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5D539EFB-442E-C84D-8B73-9A9617AEDA4C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1st </a:t>
          </a:r>
          <a:r>
            <a:rPr lang="pt-BR" i="1" dirty="0" err="1">
              <a:solidFill>
                <a:schemeClr val="tx2"/>
              </a:solidFill>
            </a:rPr>
            <a:t>first</a:t>
          </a:r>
          <a:endParaRPr lang="pt-BR" dirty="0">
            <a:solidFill>
              <a:schemeClr val="tx2"/>
            </a:solidFill>
          </a:endParaRPr>
        </a:p>
      </dgm:t>
    </dgm:pt>
    <dgm:pt modelId="{FB66820D-B518-4146-828D-662C3D477831}" type="par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6F179A7-35D6-924C-91B8-00A6F1EFA42A}" type="sib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923B16D-55E0-D54E-87C2-2C8F83FE944C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2nd second</a:t>
          </a:r>
          <a:endParaRPr lang="pt-BR">
            <a:solidFill>
              <a:schemeClr val="tx2"/>
            </a:solidFill>
          </a:endParaRPr>
        </a:p>
      </dgm:t>
    </dgm:pt>
    <dgm:pt modelId="{A1A006C2-9A33-7449-8994-D47F6B13AD12}" type="parTrans" cxnId="{F78F8E69-0B20-4A40-B14C-9CEC2B14E02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04F307-7D29-6F4B-8B62-EC17F52CD352}" type="sibTrans" cxnId="{F78F8E69-0B20-4A40-B14C-9CEC2B14E02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904790E-77F7-B441-962A-23FFAFFD8116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3rd third</a:t>
          </a:r>
          <a:endParaRPr lang="pt-BR">
            <a:solidFill>
              <a:schemeClr val="tx2"/>
            </a:solidFill>
          </a:endParaRPr>
        </a:p>
      </dgm:t>
    </dgm:pt>
    <dgm:pt modelId="{D5C18DA2-508B-7544-8B26-B7F26526D1DD}" type="parTrans" cxnId="{871B0CF5-FBFD-6642-836C-7B2C0BB212B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31E52FB-2B21-9143-8157-1EC28CAF7080}" type="sibTrans" cxnId="{871B0CF5-FBFD-6642-836C-7B2C0BB212B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9847D8E-2BEA-9E47-8392-72B81F3B1E2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4th fourth</a:t>
          </a:r>
          <a:endParaRPr lang="pt-BR">
            <a:solidFill>
              <a:schemeClr val="tx2"/>
            </a:solidFill>
          </a:endParaRPr>
        </a:p>
      </dgm:t>
    </dgm:pt>
    <dgm:pt modelId="{CFDD3B18-7E9B-2F45-A3DF-24B862FD4553}" type="parTrans" cxnId="{C8C8D820-A832-1B4C-A249-A3626D33F69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62E71D7-7C3D-0742-B5B0-DDC7046CB939}" type="sibTrans" cxnId="{C8C8D820-A832-1B4C-A249-A3626D33F69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E9EF48F-2BA9-0B49-A9EF-AF7D7BB6B28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5th fifth</a:t>
          </a:r>
          <a:endParaRPr lang="pt-BR">
            <a:solidFill>
              <a:schemeClr val="tx2"/>
            </a:solidFill>
          </a:endParaRPr>
        </a:p>
      </dgm:t>
    </dgm:pt>
    <dgm:pt modelId="{9D07F627-F828-1642-AF8B-155A032F809F}" type="parTrans" cxnId="{9858B1F9-AC4B-AD48-8465-9A37AFE6C03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1C7074-44D2-684B-9CA0-BAC16887EC53}" type="sibTrans" cxnId="{9858B1F9-AC4B-AD48-8465-9A37AFE6C03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1ADB08-612A-EA47-BA25-0BFBE2256FA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6th sixth</a:t>
          </a:r>
          <a:endParaRPr lang="pt-BR">
            <a:solidFill>
              <a:schemeClr val="tx2"/>
            </a:solidFill>
          </a:endParaRPr>
        </a:p>
      </dgm:t>
    </dgm:pt>
    <dgm:pt modelId="{D4128D7B-52E0-C84B-81D2-53E2F92DA92F}" type="parTrans" cxnId="{197B2EE0-08F5-294B-A8E7-672C77F02BB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FDDBD07-FE6A-514B-AA0B-C502AF4E6D0B}" type="sibTrans" cxnId="{197B2EE0-08F5-294B-A8E7-672C77F02BB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31163D5-F206-984F-885F-72FE7727605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7th seventh</a:t>
          </a:r>
          <a:endParaRPr lang="pt-BR">
            <a:solidFill>
              <a:schemeClr val="tx2"/>
            </a:solidFill>
          </a:endParaRPr>
        </a:p>
      </dgm:t>
    </dgm:pt>
    <dgm:pt modelId="{293ABD67-5019-0540-B089-0D4B820B2E91}" type="parTrans" cxnId="{1A059193-535F-8849-A266-D9D5D91DA4A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88CC2B7-5D5C-4C44-8EE5-6F5B873B3488}" type="sibTrans" cxnId="{1A059193-535F-8849-A266-D9D5D91DA4A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0111902-6A25-2A4A-8053-E2F1102C0E46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8th eighth</a:t>
          </a:r>
          <a:endParaRPr lang="pt-BR">
            <a:solidFill>
              <a:schemeClr val="tx2"/>
            </a:solidFill>
          </a:endParaRPr>
        </a:p>
      </dgm:t>
    </dgm:pt>
    <dgm:pt modelId="{73977D69-ECE3-0E4B-AE61-B76BAA8445EC}" type="parTrans" cxnId="{5F03BB5D-0FFE-1247-927F-51A252099E2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7EEB98B-D87F-E440-AF3D-5CBBB64C0181}" type="sibTrans" cxnId="{5F03BB5D-0FFE-1247-927F-51A252099E2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087745A-9286-AB42-BD5A-FD52CF626A2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9th ninth</a:t>
          </a:r>
          <a:endParaRPr lang="pt-BR">
            <a:solidFill>
              <a:schemeClr val="tx2"/>
            </a:solidFill>
          </a:endParaRPr>
        </a:p>
      </dgm:t>
    </dgm:pt>
    <dgm:pt modelId="{55F11A11-D6E9-6A4E-B472-5B9AA353E70F}" type="parTrans" cxnId="{0F81C817-B1BD-0942-9480-58D91D6469B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3866E3-A07B-CD43-9B1C-25FA209D5280}" type="sibTrans" cxnId="{0F81C817-B1BD-0942-9480-58D91D6469B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8861D93-A9A4-1A42-A665-F48BA23AC74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10th tenth</a:t>
          </a:r>
          <a:endParaRPr lang="pt-BR">
            <a:solidFill>
              <a:schemeClr val="tx2"/>
            </a:solidFill>
          </a:endParaRPr>
        </a:p>
      </dgm:t>
    </dgm:pt>
    <dgm:pt modelId="{B5814E4F-F0D1-A54D-8777-41A828DF320A}" type="parTrans" cxnId="{F88A97E1-EFE4-8445-8414-DC6F1051A0C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102A858-2744-8748-A2C2-6FBBD4F52377}" type="sibTrans" cxnId="{F88A97E1-EFE4-8445-8414-DC6F1051A0C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A3AFB2-C446-9347-855F-32EF08987251}" type="pres">
      <dgm:prSet presAssocID="{CDC455B9-5F9F-8946-A453-A32641A28780}" presName="Name0" presStyleCnt="0">
        <dgm:presLayoutVars>
          <dgm:dir/>
          <dgm:animLvl val="lvl"/>
          <dgm:resizeHandles val="exact"/>
        </dgm:presLayoutVars>
      </dgm:prSet>
      <dgm:spPr/>
    </dgm:pt>
    <dgm:pt modelId="{FB8ED111-A2E6-F84E-90BD-5E490F237228}" type="pres">
      <dgm:prSet presAssocID="{5D539EFB-442E-C84D-8B73-9A9617AEDA4C}" presName="linNode" presStyleCnt="0"/>
      <dgm:spPr/>
    </dgm:pt>
    <dgm:pt modelId="{5C3B0A02-29EE-4E4A-8D4B-E227638139BC}" type="pres">
      <dgm:prSet presAssocID="{5D539EFB-442E-C84D-8B73-9A9617AEDA4C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A4078A9D-CCF0-F241-8D4C-2188C337FFFE}" type="pres">
      <dgm:prSet presAssocID="{D6F179A7-35D6-924C-91B8-00A6F1EFA42A}" presName="sp" presStyleCnt="0"/>
      <dgm:spPr/>
    </dgm:pt>
    <dgm:pt modelId="{A7D15A91-3F9A-4944-A6ED-C95B2288F081}" type="pres">
      <dgm:prSet presAssocID="{C923B16D-55E0-D54E-87C2-2C8F83FE944C}" presName="linNode" presStyleCnt="0"/>
      <dgm:spPr/>
    </dgm:pt>
    <dgm:pt modelId="{029FCD34-B0E7-A14C-8F21-CFC1DF8ED19D}" type="pres">
      <dgm:prSet presAssocID="{C923B16D-55E0-D54E-87C2-2C8F83FE944C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DCA2129A-5522-BD4E-8C4A-587AABDC72BC}" type="pres">
      <dgm:prSet presAssocID="{2204F307-7D29-6F4B-8B62-EC17F52CD352}" presName="sp" presStyleCnt="0"/>
      <dgm:spPr/>
    </dgm:pt>
    <dgm:pt modelId="{970926BE-29CB-C340-945E-32F123EA4CCF}" type="pres">
      <dgm:prSet presAssocID="{6904790E-77F7-B441-962A-23FFAFFD8116}" presName="linNode" presStyleCnt="0"/>
      <dgm:spPr/>
    </dgm:pt>
    <dgm:pt modelId="{C4C67376-A5D3-0A4A-B8C8-9455FBB0C89A}" type="pres">
      <dgm:prSet presAssocID="{6904790E-77F7-B441-962A-23FFAFFD8116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A3F34591-746D-FE43-BD7D-455D785FFDD6}" type="pres">
      <dgm:prSet presAssocID="{831E52FB-2B21-9143-8157-1EC28CAF7080}" presName="sp" presStyleCnt="0"/>
      <dgm:spPr/>
    </dgm:pt>
    <dgm:pt modelId="{145BD075-777D-7540-9FCE-72C474F5035B}" type="pres">
      <dgm:prSet presAssocID="{A9847D8E-2BEA-9E47-8392-72B81F3B1E2B}" presName="linNode" presStyleCnt="0"/>
      <dgm:spPr/>
    </dgm:pt>
    <dgm:pt modelId="{4D500F13-9703-0549-96C8-840E96F12715}" type="pres">
      <dgm:prSet presAssocID="{A9847D8E-2BEA-9E47-8392-72B81F3B1E2B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AC00A53D-D198-9946-9D48-7B9BA76822B7}" type="pres">
      <dgm:prSet presAssocID="{C62E71D7-7C3D-0742-B5B0-DDC7046CB939}" presName="sp" presStyleCnt="0"/>
      <dgm:spPr/>
    </dgm:pt>
    <dgm:pt modelId="{A81E233D-DB6A-C54B-A762-8B1080CEABFD}" type="pres">
      <dgm:prSet presAssocID="{6E9EF48F-2BA9-0B49-A9EF-AF7D7BB6B28E}" presName="linNode" presStyleCnt="0"/>
      <dgm:spPr/>
    </dgm:pt>
    <dgm:pt modelId="{F5019CA8-E40F-F14A-B805-16D13F02BD35}" type="pres">
      <dgm:prSet presAssocID="{6E9EF48F-2BA9-0B49-A9EF-AF7D7BB6B28E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DA96BB8C-B3AE-0E48-90AB-6DB024D2588E}" type="pres">
      <dgm:prSet presAssocID="{AC1C7074-44D2-684B-9CA0-BAC16887EC53}" presName="sp" presStyleCnt="0"/>
      <dgm:spPr/>
    </dgm:pt>
    <dgm:pt modelId="{C6689BD3-0DAC-064D-BB87-3E6C817E0A88}" type="pres">
      <dgm:prSet presAssocID="{481ADB08-612A-EA47-BA25-0BFBE2256FA8}" presName="linNode" presStyleCnt="0"/>
      <dgm:spPr/>
    </dgm:pt>
    <dgm:pt modelId="{A4B477CB-0146-5843-BF6F-37A34A43BA85}" type="pres">
      <dgm:prSet presAssocID="{481ADB08-612A-EA47-BA25-0BFBE2256FA8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46043CFC-C120-6A48-AC7E-20247D0AF14E}" type="pres">
      <dgm:prSet presAssocID="{5FDDBD07-FE6A-514B-AA0B-C502AF4E6D0B}" presName="sp" presStyleCnt="0"/>
      <dgm:spPr/>
    </dgm:pt>
    <dgm:pt modelId="{B4254D82-A30D-D44D-9593-00E7F37EA94A}" type="pres">
      <dgm:prSet presAssocID="{E31163D5-F206-984F-885F-72FE77276051}" presName="linNode" presStyleCnt="0"/>
      <dgm:spPr/>
    </dgm:pt>
    <dgm:pt modelId="{BEE940BC-697F-7C4E-9C79-22CC2C2FBABA}" type="pres">
      <dgm:prSet presAssocID="{E31163D5-F206-984F-885F-72FE77276051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48D83200-800D-7C46-8C40-797F421A47D9}" type="pres">
      <dgm:prSet presAssocID="{B88CC2B7-5D5C-4C44-8EE5-6F5B873B3488}" presName="sp" presStyleCnt="0"/>
      <dgm:spPr/>
    </dgm:pt>
    <dgm:pt modelId="{C3443AB6-AA9A-6A47-8CA2-FE293ED5E0FA}" type="pres">
      <dgm:prSet presAssocID="{C0111902-6A25-2A4A-8053-E2F1102C0E46}" presName="linNode" presStyleCnt="0"/>
      <dgm:spPr/>
    </dgm:pt>
    <dgm:pt modelId="{13591A75-789D-2446-9D57-F584CF465F65}" type="pres">
      <dgm:prSet presAssocID="{C0111902-6A25-2A4A-8053-E2F1102C0E46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8C30A855-A376-674A-8557-559E4F82C2C4}" type="pres">
      <dgm:prSet presAssocID="{17EEB98B-D87F-E440-AF3D-5CBBB64C0181}" presName="sp" presStyleCnt="0"/>
      <dgm:spPr/>
    </dgm:pt>
    <dgm:pt modelId="{23B1F405-06A2-E246-A738-9138DA2D5B99}" type="pres">
      <dgm:prSet presAssocID="{E087745A-9286-AB42-BD5A-FD52CF626A24}" presName="linNode" presStyleCnt="0"/>
      <dgm:spPr/>
    </dgm:pt>
    <dgm:pt modelId="{ADC8DCFD-E9E5-BB43-8226-6C4EAF92948A}" type="pres">
      <dgm:prSet presAssocID="{E087745A-9286-AB42-BD5A-FD52CF626A24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EF34D2BD-F3E5-1046-82E9-4648114F2603}" type="pres">
      <dgm:prSet presAssocID="{803866E3-A07B-CD43-9B1C-25FA209D5280}" presName="sp" presStyleCnt="0"/>
      <dgm:spPr/>
    </dgm:pt>
    <dgm:pt modelId="{742B992F-61C3-E54D-B931-9308CE21354B}" type="pres">
      <dgm:prSet presAssocID="{A8861D93-A9A4-1A42-A665-F48BA23AC74F}" presName="linNode" presStyleCnt="0"/>
      <dgm:spPr/>
    </dgm:pt>
    <dgm:pt modelId="{6898AE60-1CB9-0D4D-8BB2-7188648BDCBD}" type="pres">
      <dgm:prSet presAssocID="{A8861D93-A9A4-1A42-A665-F48BA23AC74F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9A492000-5458-F840-9AD4-46EF2CD58A5C}" type="presOf" srcId="{6E9EF48F-2BA9-0B49-A9EF-AF7D7BB6B28E}" destId="{F5019CA8-E40F-F14A-B805-16D13F02BD35}" srcOrd="0" destOrd="0" presId="urn:microsoft.com/office/officeart/2005/8/layout/vList5"/>
    <dgm:cxn modelId="{0F81C817-B1BD-0942-9480-58D91D6469B5}" srcId="{CDC455B9-5F9F-8946-A453-A32641A28780}" destId="{E087745A-9286-AB42-BD5A-FD52CF626A24}" srcOrd="8" destOrd="0" parTransId="{55F11A11-D6E9-6A4E-B472-5B9AA353E70F}" sibTransId="{803866E3-A07B-CD43-9B1C-25FA209D5280}"/>
    <dgm:cxn modelId="{EA7DB51A-DE24-614A-9FB0-D26228985027}" type="presOf" srcId="{C923B16D-55E0-D54E-87C2-2C8F83FE944C}" destId="{029FCD34-B0E7-A14C-8F21-CFC1DF8ED19D}" srcOrd="0" destOrd="0" presId="urn:microsoft.com/office/officeart/2005/8/layout/vList5"/>
    <dgm:cxn modelId="{8592381E-5895-2F4C-A33F-F72535ABB92A}" type="presOf" srcId="{481ADB08-612A-EA47-BA25-0BFBE2256FA8}" destId="{A4B477CB-0146-5843-BF6F-37A34A43BA85}" srcOrd="0" destOrd="0" presId="urn:microsoft.com/office/officeart/2005/8/layout/vList5"/>
    <dgm:cxn modelId="{C8C8D820-A832-1B4C-A249-A3626D33F692}" srcId="{CDC455B9-5F9F-8946-A453-A32641A28780}" destId="{A9847D8E-2BEA-9E47-8392-72B81F3B1E2B}" srcOrd="3" destOrd="0" parTransId="{CFDD3B18-7E9B-2F45-A3DF-24B862FD4553}" sibTransId="{C62E71D7-7C3D-0742-B5B0-DDC7046CB939}"/>
    <dgm:cxn modelId="{113C022F-4B7B-BD47-8021-8D09B764591B}" type="presOf" srcId="{6904790E-77F7-B441-962A-23FFAFFD8116}" destId="{C4C67376-A5D3-0A4A-B8C8-9455FBB0C89A}" srcOrd="0" destOrd="0" presId="urn:microsoft.com/office/officeart/2005/8/layout/vList5"/>
    <dgm:cxn modelId="{74B0C03E-8561-5D4E-90DD-473369F5CCD9}" type="presOf" srcId="{E31163D5-F206-984F-885F-72FE77276051}" destId="{BEE940BC-697F-7C4E-9C79-22CC2C2FBABA}" srcOrd="0" destOrd="0" presId="urn:microsoft.com/office/officeart/2005/8/layout/vList5"/>
    <dgm:cxn modelId="{BE159346-BFFD-1345-AB67-48C637E7D339}" type="presOf" srcId="{E087745A-9286-AB42-BD5A-FD52CF626A24}" destId="{ADC8DCFD-E9E5-BB43-8226-6C4EAF92948A}" srcOrd="0" destOrd="0" presId="urn:microsoft.com/office/officeart/2005/8/layout/vList5"/>
    <dgm:cxn modelId="{5D12AA54-F1E8-004E-B7F3-3558C21E6776}" type="presOf" srcId="{5D539EFB-442E-C84D-8B73-9A9617AEDA4C}" destId="{5C3B0A02-29EE-4E4A-8D4B-E227638139BC}" srcOrd="0" destOrd="0" presId="urn:microsoft.com/office/officeart/2005/8/layout/vList5"/>
    <dgm:cxn modelId="{5F03BB5D-0FFE-1247-927F-51A252099E28}" srcId="{CDC455B9-5F9F-8946-A453-A32641A28780}" destId="{C0111902-6A25-2A4A-8053-E2F1102C0E46}" srcOrd="7" destOrd="0" parTransId="{73977D69-ECE3-0E4B-AE61-B76BAA8445EC}" sibTransId="{17EEB98B-D87F-E440-AF3D-5CBBB64C0181}"/>
    <dgm:cxn modelId="{F78F8E69-0B20-4A40-B14C-9CEC2B14E021}" srcId="{CDC455B9-5F9F-8946-A453-A32641A28780}" destId="{C923B16D-55E0-D54E-87C2-2C8F83FE944C}" srcOrd="1" destOrd="0" parTransId="{A1A006C2-9A33-7449-8994-D47F6B13AD12}" sibTransId="{2204F307-7D29-6F4B-8B62-EC17F52CD352}"/>
    <dgm:cxn modelId="{F3520D7E-CA8D-244D-ABF7-761921163459}" type="presOf" srcId="{C0111902-6A25-2A4A-8053-E2F1102C0E46}" destId="{13591A75-789D-2446-9D57-F584CF465F65}" srcOrd="0" destOrd="0" presId="urn:microsoft.com/office/officeart/2005/8/layout/vList5"/>
    <dgm:cxn modelId="{1A059193-535F-8849-A266-D9D5D91DA4A5}" srcId="{CDC455B9-5F9F-8946-A453-A32641A28780}" destId="{E31163D5-F206-984F-885F-72FE77276051}" srcOrd="6" destOrd="0" parTransId="{293ABD67-5019-0540-B089-0D4B820B2E91}" sibTransId="{B88CC2B7-5D5C-4C44-8EE5-6F5B873B3488}"/>
    <dgm:cxn modelId="{61F38498-90F4-3F44-8C79-B5984CAFCA1B}" type="presOf" srcId="{CDC455B9-5F9F-8946-A453-A32641A28780}" destId="{44A3AFB2-C446-9347-855F-32EF08987251}" srcOrd="0" destOrd="0" presId="urn:microsoft.com/office/officeart/2005/8/layout/vList5"/>
    <dgm:cxn modelId="{5DACFDC8-4416-694A-B566-F10DFF3C66A8}" type="presOf" srcId="{A8861D93-A9A4-1A42-A665-F48BA23AC74F}" destId="{6898AE60-1CB9-0D4D-8BB2-7188648BDCBD}" srcOrd="0" destOrd="0" presId="urn:microsoft.com/office/officeart/2005/8/layout/vList5"/>
    <dgm:cxn modelId="{A219FCDC-73D3-4546-9609-E3F38BB36B19}" srcId="{CDC455B9-5F9F-8946-A453-A32641A28780}" destId="{5D539EFB-442E-C84D-8B73-9A9617AEDA4C}" srcOrd="0" destOrd="0" parTransId="{FB66820D-B518-4146-828D-662C3D477831}" sibTransId="{D6F179A7-35D6-924C-91B8-00A6F1EFA42A}"/>
    <dgm:cxn modelId="{197B2EE0-08F5-294B-A8E7-672C77F02BB6}" srcId="{CDC455B9-5F9F-8946-A453-A32641A28780}" destId="{481ADB08-612A-EA47-BA25-0BFBE2256FA8}" srcOrd="5" destOrd="0" parTransId="{D4128D7B-52E0-C84B-81D2-53E2F92DA92F}" sibTransId="{5FDDBD07-FE6A-514B-AA0B-C502AF4E6D0B}"/>
    <dgm:cxn modelId="{F88A97E1-EFE4-8445-8414-DC6F1051A0CC}" srcId="{CDC455B9-5F9F-8946-A453-A32641A28780}" destId="{A8861D93-A9A4-1A42-A665-F48BA23AC74F}" srcOrd="9" destOrd="0" parTransId="{B5814E4F-F0D1-A54D-8777-41A828DF320A}" sibTransId="{4102A858-2744-8748-A2C2-6FBBD4F52377}"/>
    <dgm:cxn modelId="{4950C6EC-B204-AB48-8213-728F775F6E30}" type="presOf" srcId="{A9847D8E-2BEA-9E47-8392-72B81F3B1E2B}" destId="{4D500F13-9703-0549-96C8-840E96F12715}" srcOrd="0" destOrd="0" presId="urn:microsoft.com/office/officeart/2005/8/layout/vList5"/>
    <dgm:cxn modelId="{871B0CF5-FBFD-6642-836C-7B2C0BB212BA}" srcId="{CDC455B9-5F9F-8946-A453-A32641A28780}" destId="{6904790E-77F7-B441-962A-23FFAFFD8116}" srcOrd="2" destOrd="0" parTransId="{D5C18DA2-508B-7544-8B26-B7F26526D1DD}" sibTransId="{831E52FB-2B21-9143-8157-1EC28CAF7080}"/>
    <dgm:cxn modelId="{9858B1F9-AC4B-AD48-8465-9A37AFE6C035}" srcId="{CDC455B9-5F9F-8946-A453-A32641A28780}" destId="{6E9EF48F-2BA9-0B49-A9EF-AF7D7BB6B28E}" srcOrd="4" destOrd="0" parTransId="{9D07F627-F828-1642-AF8B-155A032F809F}" sibTransId="{AC1C7074-44D2-684B-9CA0-BAC16887EC53}"/>
    <dgm:cxn modelId="{FCE7B987-14B1-3E41-AFF2-538AEB4AE9CF}" type="presParOf" srcId="{44A3AFB2-C446-9347-855F-32EF08987251}" destId="{FB8ED111-A2E6-F84E-90BD-5E490F237228}" srcOrd="0" destOrd="0" presId="urn:microsoft.com/office/officeart/2005/8/layout/vList5"/>
    <dgm:cxn modelId="{CFB6E1F5-6F73-ED4A-B548-B31233CE50DB}" type="presParOf" srcId="{FB8ED111-A2E6-F84E-90BD-5E490F237228}" destId="{5C3B0A02-29EE-4E4A-8D4B-E227638139BC}" srcOrd="0" destOrd="0" presId="urn:microsoft.com/office/officeart/2005/8/layout/vList5"/>
    <dgm:cxn modelId="{14981216-9D5E-8448-9AFA-073980D2FD11}" type="presParOf" srcId="{44A3AFB2-C446-9347-855F-32EF08987251}" destId="{A4078A9D-CCF0-F241-8D4C-2188C337FFFE}" srcOrd="1" destOrd="0" presId="urn:microsoft.com/office/officeart/2005/8/layout/vList5"/>
    <dgm:cxn modelId="{038312FC-4103-B14A-9635-6EEE0164495D}" type="presParOf" srcId="{44A3AFB2-C446-9347-855F-32EF08987251}" destId="{A7D15A91-3F9A-4944-A6ED-C95B2288F081}" srcOrd="2" destOrd="0" presId="urn:microsoft.com/office/officeart/2005/8/layout/vList5"/>
    <dgm:cxn modelId="{638EF2C0-98DC-0A49-9321-BA46D5D94DD0}" type="presParOf" srcId="{A7D15A91-3F9A-4944-A6ED-C95B2288F081}" destId="{029FCD34-B0E7-A14C-8F21-CFC1DF8ED19D}" srcOrd="0" destOrd="0" presId="urn:microsoft.com/office/officeart/2005/8/layout/vList5"/>
    <dgm:cxn modelId="{F7C834D2-A6A1-C647-84D8-185E317DB5F8}" type="presParOf" srcId="{44A3AFB2-C446-9347-855F-32EF08987251}" destId="{DCA2129A-5522-BD4E-8C4A-587AABDC72BC}" srcOrd="3" destOrd="0" presId="urn:microsoft.com/office/officeart/2005/8/layout/vList5"/>
    <dgm:cxn modelId="{37D894E3-9035-A442-AC32-F8DE858B2323}" type="presParOf" srcId="{44A3AFB2-C446-9347-855F-32EF08987251}" destId="{970926BE-29CB-C340-945E-32F123EA4CCF}" srcOrd="4" destOrd="0" presId="urn:microsoft.com/office/officeart/2005/8/layout/vList5"/>
    <dgm:cxn modelId="{DCBA06A7-E28F-7E4A-BC86-2887B296E85E}" type="presParOf" srcId="{970926BE-29CB-C340-945E-32F123EA4CCF}" destId="{C4C67376-A5D3-0A4A-B8C8-9455FBB0C89A}" srcOrd="0" destOrd="0" presId="urn:microsoft.com/office/officeart/2005/8/layout/vList5"/>
    <dgm:cxn modelId="{40884CC1-3162-4542-859D-1FCE097CD7B7}" type="presParOf" srcId="{44A3AFB2-C446-9347-855F-32EF08987251}" destId="{A3F34591-746D-FE43-BD7D-455D785FFDD6}" srcOrd="5" destOrd="0" presId="urn:microsoft.com/office/officeart/2005/8/layout/vList5"/>
    <dgm:cxn modelId="{190CCE1A-0F7D-184B-81A1-06D0C5C14549}" type="presParOf" srcId="{44A3AFB2-C446-9347-855F-32EF08987251}" destId="{145BD075-777D-7540-9FCE-72C474F5035B}" srcOrd="6" destOrd="0" presId="urn:microsoft.com/office/officeart/2005/8/layout/vList5"/>
    <dgm:cxn modelId="{85B23380-6A3F-8B40-9DA1-25B319470A1F}" type="presParOf" srcId="{145BD075-777D-7540-9FCE-72C474F5035B}" destId="{4D500F13-9703-0549-96C8-840E96F12715}" srcOrd="0" destOrd="0" presId="urn:microsoft.com/office/officeart/2005/8/layout/vList5"/>
    <dgm:cxn modelId="{2C5557F7-AA25-274A-A812-558013606A22}" type="presParOf" srcId="{44A3AFB2-C446-9347-855F-32EF08987251}" destId="{AC00A53D-D198-9946-9D48-7B9BA76822B7}" srcOrd="7" destOrd="0" presId="urn:microsoft.com/office/officeart/2005/8/layout/vList5"/>
    <dgm:cxn modelId="{648991E4-0B0E-7944-91A9-F15ECA472F92}" type="presParOf" srcId="{44A3AFB2-C446-9347-855F-32EF08987251}" destId="{A81E233D-DB6A-C54B-A762-8B1080CEABFD}" srcOrd="8" destOrd="0" presId="urn:microsoft.com/office/officeart/2005/8/layout/vList5"/>
    <dgm:cxn modelId="{1AAC8DB8-C792-A04B-BC2C-320EF68E33F5}" type="presParOf" srcId="{A81E233D-DB6A-C54B-A762-8B1080CEABFD}" destId="{F5019CA8-E40F-F14A-B805-16D13F02BD35}" srcOrd="0" destOrd="0" presId="urn:microsoft.com/office/officeart/2005/8/layout/vList5"/>
    <dgm:cxn modelId="{C549DCA5-C5BC-ED42-A6D9-C7700DA941C7}" type="presParOf" srcId="{44A3AFB2-C446-9347-855F-32EF08987251}" destId="{DA96BB8C-B3AE-0E48-90AB-6DB024D2588E}" srcOrd="9" destOrd="0" presId="urn:microsoft.com/office/officeart/2005/8/layout/vList5"/>
    <dgm:cxn modelId="{309652C3-E35C-7F46-934D-B848AC2400B4}" type="presParOf" srcId="{44A3AFB2-C446-9347-855F-32EF08987251}" destId="{C6689BD3-0DAC-064D-BB87-3E6C817E0A88}" srcOrd="10" destOrd="0" presId="urn:microsoft.com/office/officeart/2005/8/layout/vList5"/>
    <dgm:cxn modelId="{8F9B1CF8-0B96-A047-8585-3709214DEECF}" type="presParOf" srcId="{C6689BD3-0DAC-064D-BB87-3E6C817E0A88}" destId="{A4B477CB-0146-5843-BF6F-37A34A43BA85}" srcOrd="0" destOrd="0" presId="urn:microsoft.com/office/officeart/2005/8/layout/vList5"/>
    <dgm:cxn modelId="{9261B4B4-C339-5A44-85D4-E6CAA4F17C29}" type="presParOf" srcId="{44A3AFB2-C446-9347-855F-32EF08987251}" destId="{46043CFC-C120-6A48-AC7E-20247D0AF14E}" srcOrd="11" destOrd="0" presId="urn:microsoft.com/office/officeart/2005/8/layout/vList5"/>
    <dgm:cxn modelId="{07E4A6C8-6F66-DA42-B327-638C0F41E27D}" type="presParOf" srcId="{44A3AFB2-C446-9347-855F-32EF08987251}" destId="{B4254D82-A30D-D44D-9593-00E7F37EA94A}" srcOrd="12" destOrd="0" presId="urn:microsoft.com/office/officeart/2005/8/layout/vList5"/>
    <dgm:cxn modelId="{96FD5ED5-1738-E342-8895-59570DD23457}" type="presParOf" srcId="{B4254D82-A30D-D44D-9593-00E7F37EA94A}" destId="{BEE940BC-697F-7C4E-9C79-22CC2C2FBABA}" srcOrd="0" destOrd="0" presId="urn:microsoft.com/office/officeart/2005/8/layout/vList5"/>
    <dgm:cxn modelId="{E33984B1-870C-C14E-A910-AC86AC2BDE44}" type="presParOf" srcId="{44A3AFB2-C446-9347-855F-32EF08987251}" destId="{48D83200-800D-7C46-8C40-797F421A47D9}" srcOrd="13" destOrd="0" presId="urn:microsoft.com/office/officeart/2005/8/layout/vList5"/>
    <dgm:cxn modelId="{E4E6A8FD-AD3C-D848-8238-8FDE35B38467}" type="presParOf" srcId="{44A3AFB2-C446-9347-855F-32EF08987251}" destId="{C3443AB6-AA9A-6A47-8CA2-FE293ED5E0FA}" srcOrd="14" destOrd="0" presId="urn:microsoft.com/office/officeart/2005/8/layout/vList5"/>
    <dgm:cxn modelId="{94094E51-3BFB-5448-BCD5-1063BF0092BA}" type="presParOf" srcId="{C3443AB6-AA9A-6A47-8CA2-FE293ED5E0FA}" destId="{13591A75-789D-2446-9D57-F584CF465F65}" srcOrd="0" destOrd="0" presId="urn:microsoft.com/office/officeart/2005/8/layout/vList5"/>
    <dgm:cxn modelId="{16AE0998-DDEC-2D4B-A9F7-C61742F4D237}" type="presParOf" srcId="{44A3AFB2-C446-9347-855F-32EF08987251}" destId="{8C30A855-A376-674A-8557-559E4F82C2C4}" srcOrd="15" destOrd="0" presId="urn:microsoft.com/office/officeart/2005/8/layout/vList5"/>
    <dgm:cxn modelId="{44C74A18-A283-0842-BA99-70FBC133C757}" type="presParOf" srcId="{44A3AFB2-C446-9347-855F-32EF08987251}" destId="{23B1F405-06A2-E246-A738-9138DA2D5B99}" srcOrd="16" destOrd="0" presId="urn:microsoft.com/office/officeart/2005/8/layout/vList5"/>
    <dgm:cxn modelId="{5A033EE1-D6CB-8543-A7E8-01C8BB9FFBB9}" type="presParOf" srcId="{23B1F405-06A2-E246-A738-9138DA2D5B99}" destId="{ADC8DCFD-E9E5-BB43-8226-6C4EAF92948A}" srcOrd="0" destOrd="0" presId="urn:microsoft.com/office/officeart/2005/8/layout/vList5"/>
    <dgm:cxn modelId="{ED0B1F50-2039-E242-B9C7-2566459E92CF}" type="presParOf" srcId="{44A3AFB2-C446-9347-855F-32EF08987251}" destId="{EF34D2BD-F3E5-1046-82E9-4648114F2603}" srcOrd="17" destOrd="0" presId="urn:microsoft.com/office/officeart/2005/8/layout/vList5"/>
    <dgm:cxn modelId="{713E6ABB-DE97-354E-A1EA-7F9628B98E31}" type="presParOf" srcId="{44A3AFB2-C446-9347-855F-32EF08987251}" destId="{742B992F-61C3-E54D-B931-9308CE21354B}" srcOrd="18" destOrd="0" presId="urn:microsoft.com/office/officeart/2005/8/layout/vList5"/>
    <dgm:cxn modelId="{4983EE1A-59B1-374F-9444-DE1E47D6EBD5}" type="presParOf" srcId="{742B992F-61C3-E54D-B931-9308CE21354B}" destId="{6898AE60-1CB9-0D4D-8BB2-7188648BDCB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11th eleventh</a:t>
          </a:r>
          <a:endParaRPr lang="pt-BR" dirty="0">
            <a:solidFill>
              <a:schemeClr val="tx2"/>
            </a:solidFill>
          </a:endParaRP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83D7B4D-52A2-BD4D-A0A0-031737CE796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12th twelfth</a:t>
          </a:r>
          <a:endParaRPr lang="pt-BR">
            <a:solidFill>
              <a:schemeClr val="tx2"/>
            </a:solidFill>
          </a:endParaRPr>
        </a:p>
      </dgm:t>
    </dgm:pt>
    <dgm:pt modelId="{18137F6C-6BB0-454E-AB21-F6367A378F08}" type="parTrans" cxnId="{E24393F2-3223-674F-95DF-7B17C3404A1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8795015-5A8B-3C43-BAD4-F7E19446E6AA}" type="sibTrans" cxnId="{E24393F2-3223-674F-95DF-7B17C3404A1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F74A7F6-3A00-3240-87EE-81762691A78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13th thirteenth</a:t>
          </a:r>
          <a:endParaRPr lang="pt-BR">
            <a:solidFill>
              <a:schemeClr val="tx2"/>
            </a:solidFill>
          </a:endParaRPr>
        </a:p>
      </dgm:t>
    </dgm:pt>
    <dgm:pt modelId="{B9D0F627-6B1C-A042-9685-FDCC860B1F6B}" type="parTrans" cxnId="{1A914668-8A43-074D-9E63-68A129E2326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CF263D-A908-C44B-A9D0-A1758554F848}" type="sibTrans" cxnId="{1A914668-8A43-074D-9E63-68A129E2326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536E5C3-F118-D94D-930E-669D3056CD69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14th fourteenth</a:t>
          </a:r>
          <a:endParaRPr lang="pt-BR">
            <a:solidFill>
              <a:schemeClr val="tx2"/>
            </a:solidFill>
          </a:endParaRPr>
        </a:p>
      </dgm:t>
    </dgm:pt>
    <dgm:pt modelId="{80039E5F-5E7B-E145-935D-E00EDE650AC5}" type="parTrans" cxnId="{F3339096-E0CE-FC49-9B8D-8B8BB17106D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84071B1-C99E-284E-B670-E8F84DFBD3B7}" type="sibTrans" cxnId="{F3339096-E0CE-FC49-9B8D-8B8BB17106D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30CEA6E-A2C4-A641-8124-399985921C2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15th fifteenth</a:t>
          </a:r>
          <a:endParaRPr lang="pt-BR">
            <a:solidFill>
              <a:schemeClr val="tx2"/>
            </a:solidFill>
          </a:endParaRPr>
        </a:p>
      </dgm:t>
    </dgm:pt>
    <dgm:pt modelId="{5026FEAE-5890-B44B-8248-449330CC8E00}" type="parTrans" cxnId="{13386558-5173-184E-902C-515A5E9BCDA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D48068E-AAAB-8E47-82C7-FB6673A17023}" type="sibTrans" cxnId="{13386558-5173-184E-902C-515A5E9BCDA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8247A7D-ECF6-A44A-80B3-2396F9B9D27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16th sixteenth</a:t>
          </a:r>
          <a:endParaRPr lang="pt-BR">
            <a:solidFill>
              <a:schemeClr val="tx2"/>
            </a:solidFill>
          </a:endParaRPr>
        </a:p>
      </dgm:t>
    </dgm:pt>
    <dgm:pt modelId="{F82EA3D5-7041-3344-932D-6C4660036EB1}" type="parTrans" cxnId="{C3A9B638-DEB6-774E-9904-1FB1E6C5B36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3B87343-D335-6848-A9F1-E66D2ACCD0CB}" type="sibTrans" cxnId="{C3A9B638-DEB6-774E-9904-1FB1E6C5B36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14DBD91-E302-684F-B398-594D7DDEBBB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17th seventeenth</a:t>
          </a:r>
          <a:endParaRPr lang="pt-BR">
            <a:solidFill>
              <a:schemeClr val="tx2"/>
            </a:solidFill>
          </a:endParaRPr>
        </a:p>
      </dgm:t>
    </dgm:pt>
    <dgm:pt modelId="{643BBADC-A561-194F-86A1-F4E9A834C093}" type="parTrans" cxnId="{2EF5AD3D-5E2D-4E4E-9B6C-CC2E67462FA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FB67470-EF95-564E-BFB0-C5F934BDCAE1}" type="sibTrans" cxnId="{2EF5AD3D-5E2D-4E4E-9B6C-CC2E67462FA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E4C26B-1AB3-9D4B-BC93-DC0E367F70C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18th eighteenth</a:t>
          </a:r>
          <a:endParaRPr lang="pt-BR">
            <a:solidFill>
              <a:schemeClr val="tx2"/>
            </a:solidFill>
          </a:endParaRPr>
        </a:p>
      </dgm:t>
    </dgm:pt>
    <dgm:pt modelId="{231F2F5A-7DC8-D549-BDC9-DE713361E7DF}" type="parTrans" cxnId="{C071B479-0302-6340-B05A-FEBA2F4F339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E4C72FF-CE5B-754D-9986-23A254A0599F}" type="sibTrans" cxnId="{C071B479-0302-6340-B05A-FEBA2F4F339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353CB2-218B-3F4A-A4B1-6F1B58AD581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19th nineteenth</a:t>
          </a:r>
          <a:endParaRPr lang="pt-BR">
            <a:solidFill>
              <a:schemeClr val="tx2"/>
            </a:solidFill>
          </a:endParaRPr>
        </a:p>
      </dgm:t>
    </dgm:pt>
    <dgm:pt modelId="{C6E7BA62-E77C-984F-9BF1-F02C266920B9}" type="parTrans" cxnId="{4315F203-7057-D54F-BB42-DC90BD1D86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81965A-5B4B-D846-9B63-B8AB2E6A4DBD}" type="sibTrans" cxnId="{4315F203-7057-D54F-BB42-DC90BD1D86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99AF5D3-8F98-9844-B95C-88632A25DEB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20th twentieth</a:t>
          </a:r>
          <a:endParaRPr lang="pt-BR">
            <a:solidFill>
              <a:schemeClr val="tx2"/>
            </a:solidFill>
          </a:endParaRPr>
        </a:p>
      </dgm:t>
    </dgm:pt>
    <dgm:pt modelId="{36245738-FA3A-7447-991A-C696EB084B00}" type="parTrans" cxnId="{AD6ADBBD-F671-F540-A3E1-F365287F88C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3EB0D12-5550-2E47-8D06-FCA5A41695B5}" type="sibTrans" cxnId="{AD6ADBBD-F671-F540-A3E1-F365287F88C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4B34E763-EDFB-F842-900A-795D1383CCCD}" type="pres">
      <dgm:prSet presAssocID="{D287DC8A-AB0D-CA46-AFB3-668C7104DB5A}" presName="sp" presStyleCnt="0"/>
      <dgm:spPr/>
    </dgm:pt>
    <dgm:pt modelId="{6023D3DA-6F45-E14C-9618-591A0454A548}" type="pres">
      <dgm:prSet presAssocID="{E83D7B4D-52A2-BD4D-A0A0-031737CE7960}" presName="linNode" presStyleCnt="0"/>
      <dgm:spPr/>
    </dgm:pt>
    <dgm:pt modelId="{60FC1EEF-E86D-9A46-B2F2-BCB9DC5CDEF0}" type="pres">
      <dgm:prSet presAssocID="{E83D7B4D-52A2-BD4D-A0A0-031737CE7960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BE79E156-19A6-3B42-85E8-1FDDA3CED078}" type="pres">
      <dgm:prSet presAssocID="{F8795015-5A8B-3C43-BAD4-F7E19446E6AA}" presName="sp" presStyleCnt="0"/>
      <dgm:spPr/>
    </dgm:pt>
    <dgm:pt modelId="{5C23BEE9-925A-9643-B980-BB8091B335DA}" type="pres">
      <dgm:prSet presAssocID="{DF74A7F6-3A00-3240-87EE-81762691A78F}" presName="linNode" presStyleCnt="0"/>
      <dgm:spPr/>
    </dgm:pt>
    <dgm:pt modelId="{6B4BCAB2-5B7C-3B4E-A85C-92B49A6DFDB9}" type="pres">
      <dgm:prSet presAssocID="{DF74A7F6-3A00-3240-87EE-81762691A78F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D1490DF7-27F0-8F4F-AEF4-601F3538BAA0}" type="pres">
      <dgm:prSet presAssocID="{DACF263D-A908-C44B-A9D0-A1758554F848}" presName="sp" presStyleCnt="0"/>
      <dgm:spPr/>
    </dgm:pt>
    <dgm:pt modelId="{0CB40414-4042-3144-8DB7-22AC4928B22F}" type="pres">
      <dgm:prSet presAssocID="{5536E5C3-F118-D94D-930E-669D3056CD69}" presName="linNode" presStyleCnt="0"/>
      <dgm:spPr/>
    </dgm:pt>
    <dgm:pt modelId="{3E7A4977-36D9-5448-82A9-2E99FCAC999E}" type="pres">
      <dgm:prSet presAssocID="{5536E5C3-F118-D94D-930E-669D3056CD69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11678C7-4AF3-1D45-82B0-0B53887551C8}" type="pres">
      <dgm:prSet presAssocID="{384071B1-C99E-284E-B670-E8F84DFBD3B7}" presName="sp" presStyleCnt="0"/>
      <dgm:spPr/>
    </dgm:pt>
    <dgm:pt modelId="{1F82B9BB-4B93-1A43-8DD8-3FD1026BFE89}" type="pres">
      <dgm:prSet presAssocID="{730CEA6E-A2C4-A641-8124-399985921C22}" presName="linNode" presStyleCnt="0"/>
      <dgm:spPr/>
    </dgm:pt>
    <dgm:pt modelId="{F34D3ECE-32C2-7A4D-BDAC-D5D12FBDBB0D}" type="pres">
      <dgm:prSet presAssocID="{730CEA6E-A2C4-A641-8124-399985921C22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C1C2E4B2-232F-A141-AB7E-E53EC24361B0}" type="pres">
      <dgm:prSet presAssocID="{9D48068E-AAAB-8E47-82C7-FB6673A17023}" presName="sp" presStyleCnt="0"/>
      <dgm:spPr/>
    </dgm:pt>
    <dgm:pt modelId="{605E46EE-D86D-7442-9B46-034459E42F3D}" type="pres">
      <dgm:prSet presAssocID="{E8247A7D-ECF6-A44A-80B3-2396F9B9D27E}" presName="linNode" presStyleCnt="0"/>
      <dgm:spPr/>
    </dgm:pt>
    <dgm:pt modelId="{7214A9B2-A4DF-2848-9F65-CFAF67E10CA0}" type="pres">
      <dgm:prSet presAssocID="{E8247A7D-ECF6-A44A-80B3-2396F9B9D27E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FB3F491A-3EC6-5C4D-846B-11AEE6647069}" type="pres">
      <dgm:prSet presAssocID="{43B87343-D335-6848-A9F1-E66D2ACCD0CB}" presName="sp" presStyleCnt="0"/>
      <dgm:spPr/>
    </dgm:pt>
    <dgm:pt modelId="{70E73FFA-1C8F-144A-BBE4-825DA24F0B0F}" type="pres">
      <dgm:prSet presAssocID="{614DBD91-E302-684F-B398-594D7DDEBBB7}" presName="linNode" presStyleCnt="0"/>
      <dgm:spPr/>
    </dgm:pt>
    <dgm:pt modelId="{0F3390EF-473D-AB44-8E9B-D3E1A22A09C7}" type="pres">
      <dgm:prSet presAssocID="{614DBD91-E302-684F-B398-594D7DDEBBB7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F0594C57-D1FF-314C-8EA7-B8977752FD2F}" type="pres">
      <dgm:prSet presAssocID="{7FB67470-EF95-564E-BFB0-C5F934BDCAE1}" presName="sp" presStyleCnt="0"/>
      <dgm:spPr/>
    </dgm:pt>
    <dgm:pt modelId="{61CFE4B1-240E-B04A-B00F-9A211C5350EE}" type="pres">
      <dgm:prSet presAssocID="{D0E4C26B-1AB3-9D4B-BC93-DC0E367F70C1}" presName="linNode" presStyleCnt="0"/>
      <dgm:spPr/>
    </dgm:pt>
    <dgm:pt modelId="{450B7FD6-8701-EA48-BD14-436DD2A16AF4}" type="pres">
      <dgm:prSet presAssocID="{D0E4C26B-1AB3-9D4B-BC93-DC0E367F70C1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FBF7C1C6-FDDB-E54E-A31E-FDA01DBA4950}" type="pres">
      <dgm:prSet presAssocID="{BE4C72FF-CE5B-754D-9986-23A254A0599F}" presName="sp" presStyleCnt="0"/>
      <dgm:spPr/>
    </dgm:pt>
    <dgm:pt modelId="{1E1798A4-9CE5-4442-A296-6C59A96199F3}" type="pres">
      <dgm:prSet presAssocID="{DA353CB2-218B-3F4A-A4B1-6F1B58AD581F}" presName="linNode" presStyleCnt="0"/>
      <dgm:spPr/>
    </dgm:pt>
    <dgm:pt modelId="{727E9FEF-9DC4-674F-A22A-337460446896}" type="pres">
      <dgm:prSet presAssocID="{DA353CB2-218B-3F4A-A4B1-6F1B58AD581F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8E278323-DFEE-D840-B3F7-363ECA21AFD8}" type="pres">
      <dgm:prSet presAssocID="{4881965A-5B4B-D846-9B63-B8AB2E6A4DBD}" presName="sp" presStyleCnt="0"/>
      <dgm:spPr/>
    </dgm:pt>
    <dgm:pt modelId="{F52A632A-6C74-2B45-BC35-6C9B8826FD61}" type="pres">
      <dgm:prSet presAssocID="{E99AF5D3-8F98-9844-B95C-88632A25DEBB}" presName="linNode" presStyleCnt="0"/>
      <dgm:spPr/>
    </dgm:pt>
    <dgm:pt modelId="{80E0DF09-4C23-9E49-98B1-9755E04B3377}" type="pres">
      <dgm:prSet presAssocID="{E99AF5D3-8F98-9844-B95C-88632A25DEBB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988E4101-638E-4045-8A7D-3885E4C51BCD}" type="presOf" srcId="{E83D7B4D-52A2-BD4D-A0A0-031737CE7960}" destId="{60FC1EEF-E86D-9A46-B2F2-BCB9DC5CDEF0}" srcOrd="0" destOrd="0" presId="urn:microsoft.com/office/officeart/2005/8/layout/vList5"/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4315F203-7057-D54F-BB42-DC90BD1D8689}" srcId="{0B99DB68-94AD-6543-93DA-72E0BA224D5C}" destId="{DA353CB2-218B-3F4A-A4B1-6F1B58AD581F}" srcOrd="8" destOrd="0" parTransId="{C6E7BA62-E77C-984F-9BF1-F02C266920B9}" sibTransId="{4881965A-5B4B-D846-9B63-B8AB2E6A4DBD}"/>
    <dgm:cxn modelId="{8B5F1F2A-A330-D64B-A78D-7AFF90DF2A29}" type="presOf" srcId="{D0E4C26B-1AB3-9D4B-BC93-DC0E367F70C1}" destId="{450B7FD6-8701-EA48-BD14-436DD2A16AF4}" srcOrd="0" destOrd="0" presId="urn:microsoft.com/office/officeart/2005/8/layout/vList5"/>
    <dgm:cxn modelId="{C3A9B638-DEB6-774E-9904-1FB1E6C5B361}" srcId="{0B99DB68-94AD-6543-93DA-72E0BA224D5C}" destId="{E8247A7D-ECF6-A44A-80B3-2396F9B9D27E}" srcOrd="5" destOrd="0" parTransId="{F82EA3D5-7041-3344-932D-6C4660036EB1}" sibTransId="{43B87343-D335-6848-A9F1-E66D2ACCD0CB}"/>
    <dgm:cxn modelId="{2C95CA38-E376-5D4E-99C0-6B02F84C016A}" type="presOf" srcId="{DF74A7F6-3A00-3240-87EE-81762691A78F}" destId="{6B4BCAB2-5B7C-3B4E-A85C-92B49A6DFDB9}" srcOrd="0" destOrd="0" presId="urn:microsoft.com/office/officeart/2005/8/layout/vList5"/>
    <dgm:cxn modelId="{2EF5AD3D-5E2D-4E4E-9B6C-CC2E67462FA1}" srcId="{0B99DB68-94AD-6543-93DA-72E0BA224D5C}" destId="{614DBD91-E302-684F-B398-594D7DDEBBB7}" srcOrd="6" destOrd="0" parTransId="{643BBADC-A561-194F-86A1-F4E9A834C093}" sibTransId="{7FB67470-EF95-564E-BFB0-C5F934BDCAE1}"/>
    <dgm:cxn modelId="{9B609244-2B6C-F940-97C7-026863664447}" type="presOf" srcId="{5536E5C3-F118-D94D-930E-669D3056CD69}" destId="{3E7A4977-36D9-5448-82A9-2E99FCAC999E}" srcOrd="0" destOrd="0" presId="urn:microsoft.com/office/officeart/2005/8/layout/vList5"/>
    <dgm:cxn modelId="{13386558-5173-184E-902C-515A5E9BCDA6}" srcId="{0B99DB68-94AD-6543-93DA-72E0BA224D5C}" destId="{730CEA6E-A2C4-A641-8124-399985921C22}" srcOrd="4" destOrd="0" parTransId="{5026FEAE-5890-B44B-8248-449330CC8E00}" sibTransId="{9D48068E-AAAB-8E47-82C7-FB6673A17023}"/>
    <dgm:cxn modelId="{1A914668-8A43-074D-9E63-68A129E2326D}" srcId="{0B99DB68-94AD-6543-93DA-72E0BA224D5C}" destId="{DF74A7F6-3A00-3240-87EE-81762691A78F}" srcOrd="2" destOrd="0" parTransId="{B9D0F627-6B1C-A042-9685-FDCC860B1F6B}" sibTransId="{DACF263D-A908-C44B-A9D0-A1758554F848}"/>
    <dgm:cxn modelId="{C071B479-0302-6340-B05A-FEBA2F4F339F}" srcId="{0B99DB68-94AD-6543-93DA-72E0BA224D5C}" destId="{D0E4C26B-1AB3-9D4B-BC93-DC0E367F70C1}" srcOrd="7" destOrd="0" parTransId="{231F2F5A-7DC8-D549-BDC9-DE713361E7DF}" sibTransId="{BE4C72FF-CE5B-754D-9986-23A254A0599F}"/>
    <dgm:cxn modelId="{6B08937E-4401-F243-AEAC-283998263CE1}" type="presOf" srcId="{E8247A7D-ECF6-A44A-80B3-2396F9B9D27E}" destId="{7214A9B2-A4DF-2848-9F65-CFAF67E10CA0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F3339096-E0CE-FC49-9B8D-8B8BB17106D0}" srcId="{0B99DB68-94AD-6543-93DA-72E0BA224D5C}" destId="{5536E5C3-F118-D94D-930E-669D3056CD69}" srcOrd="3" destOrd="0" parTransId="{80039E5F-5E7B-E145-935D-E00EDE650AC5}" sibTransId="{384071B1-C99E-284E-B670-E8F84DFBD3B7}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B709CAF-A044-0749-967F-0C69D521D1D6}" type="presOf" srcId="{E99AF5D3-8F98-9844-B95C-88632A25DEBB}" destId="{80E0DF09-4C23-9E49-98B1-9755E04B3377}" srcOrd="0" destOrd="0" presId="urn:microsoft.com/office/officeart/2005/8/layout/vList5"/>
    <dgm:cxn modelId="{1AB046B1-60FD-5448-8C70-E658F27E2F74}" type="presOf" srcId="{DA353CB2-218B-3F4A-A4B1-6F1B58AD581F}" destId="{727E9FEF-9DC4-674F-A22A-337460446896}" srcOrd="0" destOrd="0" presId="urn:microsoft.com/office/officeart/2005/8/layout/vList5"/>
    <dgm:cxn modelId="{0D7409BA-09F6-DC46-9B39-D7883331E573}" type="presOf" srcId="{730CEA6E-A2C4-A641-8124-399985921C22}" destId="{F34D3ECE-32C2-7A4D-BDAC-D5D12FBDBB0D}" srcOrd="0" destOrd="0" presId="urn:microsoft.com/office/officeart/2005/8/layout/vList5"/>
    <dgm:cxn modelId="{AD6ADBBD-F671-F540-A3E1-F365287F88C0}" srcId="{0B99DB68-94AD-6543-93DA-72E0BA224D5C}" destId="{E99AF5D3-8F98-9844-B95C-88632A25DEBB}" srcOrd="9" destOrd="0" parTransId="{36245738-FA3A-7447-991A-C696EB084B00}" sibTransId="{53EB0D12-5550-2E47-8D06-FCA5A41695B5}"/>
    <dgm:cxn modelId="{298D53E3-CED7-8F4E-AAFE-3D195562B1E5}" type="presOf" srcId="{614DBD91-E302-684F-B398-594D7DDEBBB7}" destId="{0F3390EF-473D-AB44-8E9B-D3E1A22A09C7}" srcOrd="0" destOrd="0" presId="urn:microsoft.com/office/officeart/2005/8/layout/vList5"/>
    <dgm:cxn modelId="{E24393F2-3223-674F-95DF-7B17C3404A1C}" srcId="{0B99DB68-94AD-6543-93DA-72E0BA224D5C}" destId="{E83D7B4D-52A2-BD4D-A0A0-031737CE7960}" srcOrd="1" destOrd="0" parTransId="{18137F6C-6BB0-454E-AB21-F6367A378F08}" sibTransId="{F8795015-5A8B-3C43-BAD4-F7E19446E6AA}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5FC0A812-6A90-1448-9803-5682CCE0BECC}" type="presParOf" srcId="{48C47BE0-B652-7F44-BC26-EC6831719F70}" destId="{4B34E763-EDFB-F842-900A-795D1383CCCD}" srcOrd="1" destOrd="0" presId="urn:microsoft.com/office/officeart/2005/8/layout/vList5"/>
    <dgm:cxn modelId="{615FF0F8-F00B-304E-96E3-EFE7D5B92E1A}" type="presParOf" srcId="{48C47BE0-B652-7F44-BC26-EC6831719F70}" destId="{6023D3DA-6F45-E14C-9618-591A0454A548}" srcOrd="2" destOrd="0" presId="urn:microsoft.com/office/officeart/2005/8/layout/vList5"/>
    <dgm:cxn modelId="{FE3DEA38-66C8-3F48-93DF-3D097DFB3A62}" type="presParOf" srcId="{6023D3DA-6F45-E14C-9618-591A0454A548}" destId="{60FC1EEF-E86D-9A46-B2F2-BCB9DC5CDEF0}" srcOrd="0" destOrd="0" presId="urn:microsoft.com/office/officeart/2005/8/layout/vList5"/>
    <dgm:cxn modelId="{334DE40F-EDF7-7042-AB00-65CFC72B9CB3}" type="presParOf" srcId="{48C47BE0-B652-7F44-BC26-EC6831719F70}" destId="{BE79E156-19A6-3B42-85E8-1FDDA3CED078}" srcOrd="3" destOrd="0" presId="urn:microsoft.com/office/officeart/2005/8/layout/vList5"/>
    <dgm:cxn modelId="{0332BC85-942C-1345-8B15-E42756462562}" type="presParOf" srcId="{48C47BE0-B652-7F44-BC26-EC6831719F70}" destId="{5C23BEE9-925A-9643-B980-BB8091B335DA}" srcOrd="4" destOrd="0" presId="urn:microsoft.com/office/officeart/2005/8/layout/vList5"/>
    <dgm:cxn modelId="{70583A93-DF9A-C945-8334-8B7BBA954D00}" type="presParOf" srcId="{5C23BEE9-925A-9643-B980-BB8091B335DA}" destId="{6B4BCAB2-5B7C-3B4E-A85C-92B49A6DFDB9}" srcOrd="0" destOrd="0" presId="urn:microsoft.com/office/officeart/2005/8/layout/vList5"/>
    <dgm:cxn modelId="{3D033F6D-7BC8-D049-BBE0-41B3A012A908}" type="presParOf" srcId="{48C47BE0-B652-7F44-BC26-EC6831719F70}" destId="{D1490DF7-27F0-8F4F-AEF4-601F3538BAA0}" srcOrd="5" destOrd="0" presId="urn:microsoft.com/office/officeart/2005/8/layout/vList5"/>
    <dgm:cxn modelId="{5185BC92-2F5D-A449-A4B9-E6AED95FF068}" type="presParOf" srcId="{48C47BE0-B652-7F44-BC26-EC6831719F70}" destId="{0CB40414-4042-3144-8DB7-22AC4928B22F}" srcOrd="6" destOrd="0" presId="urn:microsoft.com/office/officeart/2005/8/layout/vList5"/>
    <dgm:cxn modelId="{51892F1B-3AE6-924F-8B93-3DEF1F15FF3D}" type="presParOf" srcId="{0CB40414-4042-3144-8DB7-22AC4928B22F}" destId="{3E7A4977-36D9-5448-82A9-2E99FCAC999E}" srcOrd="0" destOrd="0" presId="urn:microsoft.com/office/officeart/2005/8/layout/vList5"/>
    <dgm:cxn modelId="{CF82F3EA-989D-974A-BBE8-27069C67ADA1}" type="presParOf" srcId="{48C47BE0-B652-7F44-BC26-EC6831719F70}" destId="{F11678C7-4AF3-1D45-82B0-0B53887551C8}" srcOrd="7" destOrd="0" presId="urn:microsoft.com/office/officeart/2005/8/layout/vList5"/>
    <dgm:cxn modelId="{6956B5EE-AF18-3443-8673-41C7762970BF}" type="presParOf" srcId="{48C47BE0-B652-7F44-BC26-EC6831719F70}" destId="{1F82B9BB-4B93-1A43-8DD8-3FD1026BFE89}" srcOrd="8" destOrd="0" presId="urn:microsoft.com/office/officeart/2005/8/layout/vList5"/>
    <dgm:cxn modelId="{D79D92EB-0348-1F4A-BB95-7FB0BBCDC9D5}" type="presParOf" srcId="{1F82B9BB-4B93-1A43-8DD8-3FD1026BFE89}" destId="{F34D3ECE-32C2-7A4D-BDAC-D5D12FBDBB0D}" srcOrd="0" destOrd="0" presId="urn:microsoft.com/office/officeart/2005/8/layout/vList5"/>
    <dgm:cxn modelId="{204CE65B-C599-F242-B41E-F71A7F4CD19F}" type="presParOf" srcId="{48C47BE0-B652-7F44-BC26-EC6831719F70}" destId="{C1C2E4B2-232F-A141-AB7E-E53EC24361B0}" srcOrd="9" destOrd="0" presId="urn:microsoft.com/office/officeart/2005/8/layout/vList5"/>
    <dgm:cxn modelId="{4A0107A0-CE42-8140-BF10-9848A23D51BA}" type="presParOf" srcId="{48C47BE0-B652-7F44-BC26-EC6831719F70}" destId="{605E46EE-D86D-7442-9B46-034459E42F3D}" srcOrd="10" destOrd="0" presId="urn:microsoft.com/office/officeart/2005/8/layout/vList5"/>
    <dgm:cxn modelId="{DC6F0205-0EAE-B644-BCA9-0D55B7B51888}" type="presParOf" srcId="{605E46EE-D86D-7442-9B46-034459E42F3D}" destId="{7214A9B2-A4DF-2848-9F65-CFAF67E10CA0}" srcOrd="0" destOrd="0" presId="urn:microsoft.com/office/officeart/2005/8/layout/vList5"/>
    <dgm:cxn modelId="{B2436938-3C41-EF41-B8A0-5B4D6F9010E8}" type="presParOf" srcId="{48C47BE0-B652-7F44-BC26-EC6831719F70}" destId="{FB3F491A-3EC6-5C4D-846B-11AEE6647069}" srcOrd="11" destOrd="0" presId="urn:microsoft.com/office/officeart/2005/8/layout/vList5"/>
    <dgm:cxn modelId="{ECF8CA3E-F3F8-904A-A89A-78E1EC881A01}" type="presParOf" srcId="{48C47BE0-B652-7F44-BC26-EC6831719F70}" destId="{70E73FFA-1C8F-144A-BBE4-825DA24F0B0F}" srcOrd="12" destOrd="0" presId="urn:microsoft.com/office/officeart/2005/8/layout/vList5"/>
    <dgm:cxn modelId="{889C7710-DFFD-5D48-85A9-84B1A85D9FDB}" type="presParOf" srcId="{70E73FFA-1C8F-144A-BBE4-825DA24F0B0F}" destId="{0F3390EF-473D-AB44-8E9B-D3E1A22A09C7}" srcOrd="0" destOrd="0" presId="urn:microsoft.com/office/officeart/2005/8/layout/vList5"/>
    <dgm:cxn modelId="{44284301-7931-EE43-B3CE-81781628A40D}" type="presParOf" srcId="{48C47BE0-B652-7F44-BC26-EC6831719F70}" destId="{F0594C57-D1FF-314C-8EA7-B8977752FD2F}" srcOrd="13" destOrd="0" presId="urn:microsoft.com/office/officeart/2005/8/layout/vList5"/>
    <dgm:cxn modelId="{DD5ADE91-E720-C44F-81E9-DEE94BDE3326}" type="presParOf" srcId="{48C47BE0-B652-7F44-BC26-EC6831719F70}" destId="{61CFE4B1-240E-B04A-B00F-9A211C5350EE}" srcOrd="14" destOrd="0" presId="urn:microsoft.com/office/officeart/2005/8/layout/vList5"/>
    <dgm:cxn modelId="{02FB2CD6-96C2-D145-8C4E-0EE902B1770A}" type="presParOf" srcId="{61CFE4B1-240E-B04A-B00F-9A211C5350EE}" destId="{450B7FD6-8701-EA48-BD14-436DD2A16AF4}" srcOrd="0" destOrd="0" presId="urn:microsoft.com/office/officeart/2005/8/layout/vList5"/>
    <dgm:cxn modelId="{25960447-6EAF-5F42-9DB2-8030904A0A68}" type="presParOf" srcId="{48C47BE0-B652-7F44-BC26-EC6831719F70}" destId="{FBF7C1C6-FDDB-E54E-A31E-FDA01DBA4950}" srcOrd="15" destOrd="0" presId="urn:microsoft.com/office/officeart/2005/8/layout/vList5"/>
    <dgm:cxn modelId="{C852A14A-5EF3-4740-B257-F2DB42E9E693}" type="presParOf" srcId="{48C47BE0-B652-7F44-BC26-EC6831719F70}" destId="{1E1798A4-9CE5-4442-A296-6C59A96199F3}" srcOrd="16" destOrd="0" presId="urn:microsoft.com/office/officeart/2005/8/layout/vList5"/>
    <dgm:cxn modelId="{910F98E7-911D-4D4D-835E-1AEB62F299CE}" type="presParOf" srcId="{1E1798A4-9CE5-4442-A296-6C59A96199F3}" destId="{727E9FEF-9DC4-674F-A22A-337460446896}" srcOrd="0" destOrd="0" presId="urn:microsoft.com/office/officeart/2005/8/layout/vList5"/>
    <dgm:cxn modelId="{ED1C73B6-A963-ED4A-A54B-EE67B75B646A}" type="presParOf" srcId="{48C47BE0-B652-7F44-BC26-EC6831719F70}" destId="{8E278323-DFEE-D840-B3F7-363ECA21AFD8}" srcOrd="17" destOrd="0" presId="urn:microsoft.com/office/officeart/2005/8/layout/vList5"/>
    <dgm:cxn modelId="{300FC80D-9F19-D84F-9BC0-1F8BC3427F95}" type="presParOf" srcId="{48C47BE0-B652-7F44-BC26-EC6831719F70}" destId="{F52A632A-6C74-2B45-BC35-6C9B8826FD61}" srcOrd="18" destOrd="0" presId="urn:microsoft.com/office/officeart/2005/8/layout/vList5"/>
    <dgm:cxn modelId="{2D9E7B99-09F3-B04C-8F3D-E9A824FC2D55}" type="presParOf" srcId="{F52A632A-6C74-2B45-BC35-6C9B8826FD61}" destId="{80E0DF09-4C23-9E49-98B1-9755E04B337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902C45-2F7D-F644-AEE7-B77393E6B3C0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ADDFBF52-3A6F-084D-BC92-1E4B706DEC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21st twenty-first</a:t>
          </a:r>
          <a:endParaRPr lang="pt-BR" dirty="0">
            <a:solidFill>
              <a:schemeClr val="tx2"/>
            </a:solidFill>
          </a:endParaRPr>
        </a:p>
      </dgm:t>
    </dgm:pt>
    <dgm:pt modelId="{D6151A37-6B89-364A-A8A6-F595170983B7}" type="par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D76BE11-7B03-8E40-8DD4-48FAF853B2C5}" type="sib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3280C9-7DE1-CA4B-BA42-D18BC1CF799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22nd twenty-second</a:t>
          </a:r>
          <a:endParaRPr lang="pt-BR">
            <a:solidFill>
              <a:schemeClr val="tx2"/>
            </a:solidFill>
          </a:endParaRPr>
        </a:p>
      </dgm:t>
    </dgm:pt>
    <dgm:pt modelId="{577EDE7C-B723-044F-8EB3-9A8E43C0A56D}" type="parTrans" cxnId="{E80F090A-9120-CE43-8CCC-1A45F657709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1A1A967-6820-EB45-94DC-6721EF999351}" type="sibTrans" cxnId="{E80F090A-9120-CE43-8CCC-1A45F657709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9361D5B-F124-3542-849B-7D7025955E4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23rd twenty-third</a:t>
          </a:r>
          <a:endParaRPr lang="pt-BR">
            <a:solidFill>
              <a:schemeClr val="tx2"/>
            </a:solidFill>
          </a:endParaRPr>
        </a:p>
      </dgm:t>
    </dgm:pt>
    <dgm:pt modelId="{0DA6F9E3-73F3-9D42-A9E1-3E1787A9BF81}" type="parTrans" cxnId="{FEADFFDA-574F-B449-B03F-522B2C6EA34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6581E8-6673-654E-8E05-29F33363C806}" type="sibTrans" cxnId="{FEADFFDA-574F-B449-B03F-522B2C6EA34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11BF086-CB99-9D4B-B3E1-ECAA16A3F5D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29th twenty-ninth</a:t>
          </a:r>
          <a:endParaRPr lang="pt-BR">
            <a:solidFill>
              <a:schemeClr val="tx2"/>
            </a:solidFill>
          </a:endParaRPr>
        </a:p>
      </dgm:t>
    </dgm:pt>
    <dgm:pt modelId="{90EAC9E2-B382-964F-98EC-28672197158B}" type="parTrans" cxnId="{29F47FF5-7AC8-444F-8A9B-A614598FB8E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BFD478F-F980-6A48-BACA-2CC48E345388}" type="sibTrans" cxnId="{29F47FF5-7AC8-444F-8A9B-A614598FB8E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0D20D0B-8C04-6F4C-968C-521064A0C485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30th thirtieth</a:t>
          </a:r>
          <a:endParaRPr lang="pt-BR">
            <a:solidFill>
              <a:schemeClr val="tx2"/>
            </a:solidFill>
          </a:endParaRPr>
        </a:p>
      </dgm:t>
    </dgm:pt>
    <dgm:pt modelId="{97BDE1A0-0C23-6245-B1BB-85DBC577FDD7}" type="parTrans" cxnId="{FEA89621-6879-3840-8A1F-4FDBB4DB71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F76CD71-9A1C-FA4D-A8FF-3B51D78D0F92}" type="sibTrans" cxnId="{FEA89621-6879-3840-8A1F-4FDBB4DB71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10975A5-B61B-4A4F-9E9C-9B0DBC2243C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40th fortieth</a:t>
          </a:r>
          <a:endParaRPr lang="pt-BR">
            <a:solidFill>
              <a:schemeClr val="tx2"/>
            </a:solidFill>
          </a:endParaRPr>
        </a:p>
      </dgm:t>
    </dgm:pt>
    <dgm:pt modelId="{38ACE80C-E0B6-114B-9E93-1C31E05273B8}" type="parTrans" cxnId="{8893E040-348B-194B-AD33-DDDFA86D6D7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C5DB168-4E18-8347-B842-B79E2E2D97EE}" type="sibTrans" cxnId="{8893E040-348B-194B-AD33-DDDFA86D6D7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9461F67-6C8C-B349-BB45-79B452EE3E5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50th fiftieth</a:t>
          </a:r>
          <a:endParaRPr lang="pt-BR">
            <a:solidFill>
              <a:schemeClr val="tx2"/>
            </a:solidFill>
          </a:endParaRPr>
        </a:p>
      </dgm:t>
    </dgm:pt>
    <dgm:pt modelId="{BCA95448-380C-7F41-80CE-0EBC5E94C7E3}" type="parTrans" cxnId="{30FEB91E-B34E-124B-AEC4-93EECE79032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BA2E44C-50B3-9F46-AE27-06B3D1589591}" type="sibTrans" cxnId="{30FEB91E-B34E-124B-AEC4-93EECE79032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EA31315-E0D1-6844-865C-3D83DF3FD7A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60th sixtieth</a:t>
          </a:r>
          <a:endParaRPr lang="pt-BR">
            <a:solidFill>
              <a:schemeClr val="tx2"/>
            </a:solidFill>
          </a:endParaRPr>
        </a:p>
      </dgm:t>
    </dgm:pt>
    <dgm:pt modelId="{64E3D539-9700-3A41-A783-F1EB3D26F3A6}" type="parTrans" cxnId="{C2A32FC6-2AAD-AF4A-AE30-78AF7CF0C86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27A6B59-6390-7048-9BAC-32A851EE7766}" type="sibTrans" cxnId="{C2A32FC6-2AAD-AF4A-AE30-78AF7CF0C86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879420D-A083-6244-85F7-F9606D895AE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70th seventieth</a:t>
          </a:r>
          <a:endParaRPr lang="pt-BR">
            <a:solidFill>
              <a:schemeClr val="tx2"/>
            </a:solidFill>
          </a:endParaRPr>
        </a:p>
      </dgm:t>
    </dgm:pt>
    <dgm:pt modelId="{40228DFD-1876-124A-85AD-9AEBD655740E}" type="parTrans" cxnId="{84B2DC24-C81F-B44C-9038-3388B541A88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CE54BE7-0ECD-5C49-9261-2AD44E20600A}" type="sibTrans" cxnId="{84B2DC24-C81F-B44C-9038-3388B541A88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FC5CD68-749A-0544-B7F5-1B1606539263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80th eightieth</a:t>
          </a:r>
          <a:endParaRPr lang="pt-BR">
            <a:solidFill>
              <a:schemeClr val="tx2"/>
            </a:solidFill>
          </a:endParaRPr>
        </a:p>
      </dgm:t>
    </dgm:pt>
    <dgm:pt modelId="{3428A539-7CB0-9C49-9F9A-C652EA9E9963}" type="parTrans" cxnId="{7023D7AA-D74C-3F41-B30D-BD9B8B1F40E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ABFE0F-DB21-6341-837E-7892FBC895AC}" type="sibTrans" cxnId="{7023D7AA-D74C-3F41-B30D-BD9B8B1F40E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3D8FB5B-8E70-9341-BE2B-BB3EF016897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90th ninetieth</a:t>
          </a:r>
          <a:endParaRPr lang="pt-BR">
            <a:solidFill>
              <a:schemeClr val="tx2"/>
            </a:solidFill>
          </a:endParaRPr>
        </a:p>
      </dgm:t>
    </dgm:pt>
    <dgm:pt modelId="{91A0A194-3CAA-B448-A72D-8F672F710D79}" type="parTrans" cxnId="{FC936A56-B532-2246-8863-689B15D50FB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8C91481-C102-F94E-B024-3F57B83C8BCC}" type="sibTrans" cxnId="{FC936A56-B532-2246-8863-689B15D50FB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B27BA82-0A53-084D-9002-E0CE382D40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100th a/one hundredth</a:t>
          </a:r>
          <a:endParaRPr lang="pt-BR">
            <a:solidFill>
              <a:schemeClr val="tx2"/>
            </a:solidFill>
          </a:endParaRPr>
        </a:p>
      </dgm:t>
    </dgm:pt>
    <dgm:pt modelId="{094D4031-5A80-AF45-B82E-758402BB9EF8}" type="parTrans" cxnId="{6152A894-4E9B-1249-94C9-0E3B7BC8D9C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03F37DB-00C5-5A4E-8885-9AB86DD7D82A}" type="sibTrans" cxnId="{6152A894-4E9B-1249-94C9-0E3B7BC8D9C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ABF1C03-F0D5-CB42-9CAF-BC72F9BE8B0E}" type="pres">
      <dgm:prSet presAssocID="{7D902C45-2F7D-F644-AEE7-B77393E6B3C0}" presName="Name0" presStyleCnt="0">
        <dgm:presLayoutVars>
          <dgm:dir/>
          <dgm:animLvl val="lvl"/>
          <dgm:resizeHandles val="exact"/>
        </dgm:presLayoutVars>
      </dgm:prSet>
      <dgm:spPr/>
    </dgm:pt>
    <dgm:pt modelId="{36C730A6-A559-8C4B-A7B3-89028EBF3A09}" type="pres">
      <dgm:prSet presAssocID="{ADDFBF52-3A6F-084D-BC92-1E4B706DECFA}" presName="linNode" presStyleCnt="0"/>
      <dgm:spPr/>
    </dgm:pt>
    <dgm:pt modelId="{7E791048-EC7C-B646-B5A4-E0D78A64402C}" type="pres">
      <dgm:prSet presAssocID="{ADDFBF52-3A6F-084D-BC92-1E4B706DECFA}" presName="parentText" presStyleLbl="node1" presStyleIdx="0" presStyleCnt="12">
        <dgm:presLayoutVars>
          <dgm:chMax val="1"/>
          <dgm:bulletEnabled val="1"/>
        </dgm:presLayoutVars>
      </dgm:prSet>
      <dgm:spPr/>
    </dgm:pt>
    <dgm:pt modelId="{B752F29E-0C8C-DB4F-A748-2E80A76A15E1}" type="pres">
      <dgm:prSet presAssocID="{2D76BE11-7B03-8E40-8DD4-48FAF853B2C5}" presName="sp" presStyleCnt="0"/>
      <dgm:spPr/>
    </dgm:pt>
    <dgm:pt modelId="{7F99DA29-A982-8249-BE6A-358B66672C66}" type="pres">
      <dgm:prSet presAssocID="{443280C9-7DE1-CA4B-BA42-D18BC1CF7990}" presName="linNode" presStyleCnt="0"/>
      <dgm:spPr/>
    </dgm:pt>
    <dgm:pt modelId="{6DC52E05-6038-2145-A702-16886B32CE7D}" type="pres">
      <dgm:prSet presAssocID="{443280C9-7DE1-CA4B-BA42-D18BC1CF7990}" presName="parentText" presStyleLbl="node1" presStyleIdx="1" presStyleCnt="12">
        <dgm:presLayoutVars>
          <dgm:chMax val="1"/>
          <dgm:bulletEnabled val="1"/>
        </dgm:presLayoutVars>
      </dgm:prSet>
      <dgm:spPr/>
    </dgm:pt>
    <dgm:pt modelId="{CE1D8DF6-A4F5-1B4C-9A22-9D4D1368CC57}" type="pres">
      <dgm:prSet presAssocID="{11A1A967-6820-EB45-94DC-6721EF999351}" presName="sp" presStyleCnt="0"/>
      <dgm:spPr/>
    </dgm:pt>
    <dgm:pt modelId="{2A348CB0-FFCA-7E4A-BDEA-5E1212F4D498}" type="pres">
      <dgm:prSet presAssocID="{39361D5B-F124-3542-849B-7D7025955E40}" presName="linNode" presStyleCnt="0"/>
      <dgm:spPr/>
    </dgm:pt>
    <dgm:pt modelId="{599ECA4A-0CD9-3341-915D-91316EDD2FAC}" type="pres">
      <dgm:prSet presAssocID="{39361D5B-F124-3542-849B-7D7025955E40}" presName="parentText" presStyleLbl="node1" presStyleIdx="2" presStyleCnt="12">
        <dgm:presLayoutVars>
          <dgm:chMax val="1"/>
          <dgm:bulletEnabled val="1"/>
        </dgm:presLayoutVars>
      </dgm:prSet>
      <dgm:spPr/>
    </dgm:pt>
    <dgm:pt modelId="{0AD762B0-834E-4F48-85CE-CE07E6884C47}" type="pres">
      <dgm:prSet presAssocID="{226581E8-6673-654E-8E05-29F33363C806}" presName="sp" presStyleCnt="0"/>
      <dgm:spPr/>
    </dgm:pt>
    <dgm:pt modelId="{B44109EF-1974-8A4D-82A8-797E70537E91}" type="pres">
      <dgm:prSet presAssocID="{B11BF086-CB99-9D4B-B3E1-ECAA16A3F5D2}" presName="linNode" presStyleCnt="0"/>
      <dgm:spPr/>
    </dgm:pt>
    <dgm:pt modelId="{3A6DB896-097D-A748-AAFF-F2113F47726B}" type="pres">
      <dgm:prSet presAssocID="{B11BF086-CB99-9D4B-B3E1-ECAA16A3F5D2}" presName="parentText" presStyleLbl="node1" presStyleIdx="3" presStyleCnt="12">
        <dgm:presLayoutVars>
          <dgm:chMax val="1"/>
          <dgm:bulletEnabled val="1"/>
        </dgm:presLayoutVars>
      </dgm:prSet>
      <dgm:spPr/>
    </dgm:pt>
    <dgm:pt modelId="{F33AACFB-5801-3F4E-8E42-2338CDDAD2F2}" type="pres">
      <dgm:prSet presAssocID="{FBFD478F-F980-6A48-BACA-2CC48E345388}" presName="sp" presStyleCnt="0"/>
      <dgm:spPr/>
    </dgm:pt>
    <dgm:pt modelId="{1148C017-1990-814B-9CCD-A5E4EFCA8CFA}" type="pres">
      <dgm:prSet presAssocID="{50D20D0B-8C04-6F4C-968C-521064A0C485}" presName="linNode" presStyleCnt="0"/>
      <dgm:spPr/>
    </dgm:pt>
    <dgm:pt modelId="{02FB368F-899D-234C-847D-3E257AE64527}" type="pres">
      <dgm:prSet presAssocID="{50D20D0B-8C04-6F4C-968C-521064A0C485}" presName="parentText" presStyleLbl="node1" presStyleIdx="4" presStyleCnt="12">
        <dgm:presLayoutVars>
          <dgm:chMax val="1"/>
          <dgm:bulletEnabled val="1"/>
        </dgm:presLayoutVars>
      </dgm:prSet>
      <dgm:spPr/>
    </dgm:pt>
    <dgm:pt modelId="{B9A7F696-DACB-8947-988C-1B80451D9F29}" type="pres">
      <dgm:prSet presAssocID="{CF76CD71-9A1C-FA4D-A8FF-3B51D78D0F92}" presName="sp" presStyleCnt="0"/>
      <dgm:spPr/>
    </dgm:pt>
    <dgm:pt modelId="{3F5468F2-5DF9-2A4A-BF55-666001BB451A}" type="pres">
      <dgm:prSet presAssocID="{210975A5-B61B-4A4F-9E9C-9B0DBC2243C2}" presName="linNode" presStyleCnt="0"/>
      <dgm:spPr/>
    </dgm:pt>
    <dgm:pt modelId="{D0FA55E8-3CC5-7E46-B82B-0A7C349B1EE6}" type="pres">
      <dgm:prSet presAssocID="{210975A5-B61B-4A4F-9E9C-9B0DBC2243C2}" presName="parentText" presStyleLbl="node1" presStyleIdx="5" presStyleCnt="12">
        <dgm:presLayoutVars>
          <dgm:chMax val="1"/>
          <dgm:bulletEnabled val="1"/>
        </dgm:presLayoutVars>
      </dgm:prSet>
      <dgm:spPr/>
    </dgm:pt>
    <dgm:pt modelId="{FB55A46B-1417-D448-AB83-C0ECAB8929F5}" type="pres">
      <dgm:prSet presAssocID="{8C5DB168-4E18-8347-B842-B79E2E2D97EE}" presName="sp" presStyleCnt="0"/>
      <dgm:spPr/>
    </dgm:pt>
    <dgm:pt modelId="{B1FBC0DE-1C99-8448-92B0-48379F9F3CA3}" type="pres">
      <dgm:prSet presAssocID="{D9461F67-6C8C-B349-BB45-79B452EE3E51}" presName="linNode" presStyleCnt="0"/>
      <dgm:spPr/>
    </dgm:pt>
    <dgm:pt modelId="{FF859708-0BC8-1543-9909-D4A082DCF516}" type="pres">
      <dgm:prSet presAssocID="{D9461F67-6C8C-B349-BB45-79B452EE3E51}" presName="parentText" presStyleLbl="node1" presStyleIdx="6" presStyleCnt="12">
        <dgm:presLayoutVars>
          <dgm:chMax val="1"/>
          <dgm:bulletEnabled val="1"/>
        </dgm:presLayoutVars>
      </dgm:prSet>
      <dgm:spPr/>
    </dgm:pt>
    <dgm:pt modelId="{E372AA75-8BFC-1C49-877C-A882DB0A80B6}" type="pres">
      <dgm:prSet presAssocID="{8BA2E44C-50B3-9F46-AE27-06B3D1589591}" presName="sp" presStyleCnt="0"/>
      <dgm:spPr/>
    </dgm:pt>
    <dgm:pt modelId="{6C4CA767-6E80-0A47-86C1-19ADA7E83F2E}" type="pres">
      <dgm:prSet presAssocID="{FEA31315-E0D1-6844-865C-3D83DF3FD7AE}" presName="linNode" presStyleCnt="0"/>
      <dgm:spPr/>
    </dgm:pt>
    <dgm:pt modelId="{C96140DD-D594-6B45-A6EA-9DFB745DD860}" type="pres">
      <dgm:prSet presAssocID="{FEA31315-E0D1-6844-865C-3D83DF3FD7AE}" presName="parentText" presStyleLbl="node1" presStyleIdx="7" presStyleCnt="12">
        <dgm:presLayoutVars>
          <dgm:chMax val="1"/>
          <dgm:bulletEnabled val="1"/>
        </dgm:presLayoutVars>
      </dgm:prSet>
      <dgm:spPr/>
    </dgm:pt>
    <dgm:pt modelId="{2AE70EF3-3B13-054D-9695-C62423A5954E}" type="pres">
      <dgm:prSet presAssocID="{B27A6B59-6390-7048-9BAC-32A851EE7766}" presName="sp" presStyleCnt="0"/>
      <dgm:spPr/>
    </dgm:pt>
    <dgm:pt modelId="{4C24BA59-722F-184B-A607-5D4E0EB6AE2E}" type="pres">
      <dgm:prSet presAssocID="{1879420D-A083-6244-85F7-F9606D895AE4}" presName="linNode" presStyleCnt="0"/>
      <dgm:spPr/>
    </dgm:pt>
    <dgm:pt modelId="{72D717CD-FE1B-2743-9837-81D30D26A109}" type="pres">
      <dgm:prSet presAssocID="{1879420D-A083-6244-85F7-F9606D895AE4}" presName="parentText" presStyleLbl="node1" presStyleIdx="8" presStyleCnt="12">
        <dgm:presLayoutVars>
          <dgm:chMax val="1"/>
          <dgm:bulletEnabled val="1"/>
        </dgm:presLayoutVars>
      </dgm:prSet>
      <dgm:spPr/>
    </dgm:pt>
    <dgm:pt modelId="{C2AE8310-DD0C-6244-9F0E-765EB494BF0B}" type="pres">
      <dgm:prSet presAssocID="{BCE54BE7-0ECD-5C49-9261-2AD44E20600A}" presName="sp" presStyleCnt="0"/>
      <dgm:spPr/>
    </dgm:pt>
    <dgm:pt modelId="{B924FFBE-EDD4-CD49-B4F2-3F02436A4035}" type="pres">
      <dgm:prSet presAssocID="{0FC5CD68-749A-0544-B7F5-1B1606539263}" presName="linNode" presStyleCnt="0"/>
      <dgm:spPr/>
    </dgm:pt>
    <dgm:pt modelId="{D1CDAEBA-7B8B-764B-82E0-13756AF2B580}" type="pres">
      <dgm:prSet presAssocID="{0FC5CD68-749A-0544-B7F5-1B1606539263}" presName="parentText" presStyleLbl="node1" presStyleIdx="9" presStyleCnt="12">
        <dgm:presLayoutVars>
          <dgm:chMax val="1"/>
          <dgm:bulletEnabled val="1"/>
        </dgm:presLayoutVars>
      </dgm:prSet>
      <dgm:spPr/>
    </dgm:pt>
    <dgm:pt modelId="{A812247B-27E6-A043-8422-6E1C065F59DB}" type="pres">
      <dgm:prSet presAssocID="{48ABFE0F-DB21-6341-837E-7892FBC895AC}" presName="sp" presStyleCnt="0"/>
      <dgm:spPr/>
    </dgm:pt>
    <dgm:pt modelId="{101E7E81-363D-9149-AD70-8D5A4B4B65C8}" type="pres">
      <dgm:prSet presAssocID="{F3D8FB5B-8E70-9341-BE2B-BB3EF016897B}" presName="linNode" presStyleCnt="0"/>
      <dgm:spPr/>
    </dgm:pt>
    <dgm:pt modelId="{8EAE95E9-5830-9745-9FEF-40A55C12B277}" type="pres">
      <dgm:prSet presAssocID="{F3D8FB5B-8E70-9341-BE2B-BB3EF016897B}" presName="parentText" presStyleLbl="node1" presStyleIdx="10" presStyleCnt="12">
        <dgm:presLayoutVars>
          <dgm:chMax val="1"/>
          <dgm:bulletEnabled val="1"/>
        </dgm:presLayoutVars>
      </dgm:prSet>
      <dgm:spPr/>
    </dgm:pt>
    <dgm:pt modelId="{427CC6CF-0C30-344D-9101-33E05558AE73}" type="pres">
      <dgm:prSet presAssocID="{68C91481-C102-F94E-B024-3F57B83C8BCC}" presName="sp" presStyleCnt="0"/>
      <dgm:spPr/>
    </dgm:pt>
    <dgm:pt modelId="{B3A95528-F6A9-1542-A615-D2056848D4C0}" type="pres">
      <dgm:prSet presAssocID="{1B27BA82-0A53-084D-9002-E0CE382D40FA}" presName="linNode" presStyleCnt="0"/>
      <dgm:spPr/>
    </dgm:pt>
    <dgm:pt modelId="{7A549621-C83B-174B-AB22-2CAD1543F28E}" type="pres">
      <dgm:prSet presAssocID="{1B27BA82-0A53-084D-9002-E0CE382D40FA}" presName="parentText" presStyleLbl="node1" presStyleIdx="11" presStyleCnt="12">
        <dgm:presLayoutVars>
          <dgm:chMax val="1"/>
          <dgm:bulletEnabled val="1"/>
        </dgm:presLayoutVars>
      </dgm:prSet>
      <dgm:spPr/>
    </dgm:pt>
  </dgm:ptLst>
  <dgm:cxnLst>
    <dgm:cxn modelId="{7CC37207-F31D-2542-8E97-24FBFA471C45}" type="presOf" srcId="{50D20D0B-8C04-6F4C-968C-521064A0C485}" destId="{02FB368F-899D-234C-847D-3E257AE64527}" srcOrd="0" destOrd="0" presId="urn:microsoft.com/office/officeart/2005/8/layout/vList5"/>
    <dgm:cxn modelId="{E80F090A-9120-CE43-8CCC-1A45F657709A}" srcId="{7D902C45-2F7D-F644-AEE7-B77393E6B3C0}" destId="{443280C9-7DE1-CA4B-BA42-D18BC1CF7990}" srcOrd="1" destOrd="0" parTransId="{577EDE7C-B723-044F-8EB3-9A8E43C0A56D}" sibTransId="{11A1A967-6820-EB45-94DC-6721EF999351}"/>
    <dgm:cxn modelId="{174D761B-D06A-E540-9D23-041B23DEA0BD}" type="presOf" srcId="{ADDFBF52-3A6F-084D-BC92-1E4B706DECFA}" destId="{7E791048-EC7C-B646-B5A4-E0D78A64402C}" srcOrd="0" destOrd="0" presId="urn:microsoft.com/office/officeart/2005/8/layout/vList5"/>
    <dgm:cxn modelId="{30FEB91E-B34E-124B-AEC4-93EECE790322}" srcId="{7D902C45-2F7D-F644-AEE7-B77393E6B3C0}" destId="{D9461F67-6C8C-B349-BB45-79B452EE3E51}" srcOrd="6" destOrd="0" parTransId="{BCA95448-380C-7F41-80CE-0EBC5E94C7E3}" sibTransId="{8BA2E44C-50B3-9F46-AE27-06B3D1589591}"/>
    <dgm:cxn modelId="{FEA89621-6879-3840-8A1F-4FDBB4DB71CB}" srcId="{7D902C45-2F7D-F644-AEE7-B77393E6B3C0}" destId="{50D20D0B-8C04-6F4C-968C-521064A0C485}" srcOrd="4" destOrd="0" parTransId="{97BDE1A0-0C23-6245-B1BB-85DBC577FDD7}" sibTransId="{CF76CD71-9A1C-FA4D-A8FF-3B51D78D0F92}"/>
    <dgm:cxn modelId="{2311D121-B043-A34B-86E2-0C139AD75150}" type="presOf" srcId="{7D902C45-2F7D-F644-AEE7-B77393E6B3C0}" destId="{0ABF1C03-F0D5-CB42-9CAF-BC72F9BE8B0E}" srcOrd="0" destOrd="0" presId="urn:microsoft.com/office/officeart/2005/8/layout/vList5"/>
    <dgm:cxn modelId="{84B2DC24-C81F-B44C-9038-3388B541A884}" srcId="{7D902C45-2F7D-F644-AEE7-B77393E6B3C0}" destId="{1879420D-A083-6244-85F7-F9606D895AE4}" srcOrd="8" destOrd="0" parTransId="{40228DFD-1876-124A-85AD-9AEBD655740E}" sibTransId="{BCE54BE7-0ECD-5C49-9261-2AD44E20600A}"/>
    <dgm:cxn modelId="{8893E040-348B-194B-AD33-DDDFA86D6D7C}" srcId="{7D902C45-2F7D-F644-AEE7-B77393E6B3C0}" destId="{210975A5-B61B-4A4F-9E9C-9B0DBC2243C2}" srcOrd="5" destOrd="0" parTransId="{38ACE80C-E0B6-114B-9E93-1C31E05273B8}" sibTransId="{8C5DB168-4E18-8347-B842-B79E2E2D97EE}"/>
    <dgm:cxn modelId="{E69B9B47-3680-B349-9270-4E3CB657307C}" type="presOf" srcId="{0FC5CD68-749A-0544-B7F5-1B1606539263}" destId="{D1CDAEBA-7B8B-764B-82E0-13756AF2B580}" srcOrd="0" destOrd="0" presId="urn:microsoft.com/office/officeart/2005/8/layout/vList5"/>
    <dgm:cxn modelId="{75075B4C-911D-3341-A0B8-2C5C2B787765}" type="presOf" srcId="{39361D5B-F124-3542-849B-7D7025955E40}" destId="{599ECA4A-0CD9-3341-915D-91316EDD2FAC}" srcOrd="0" destOrd="0" presId="urn:microsoft.com/office/officeart/2005/8/layout/vList5"/>
    <dgm:cxn modelId="{01C68155-67A1-594F-AD7A-37B9440FDAEE}" type="presOf" srcId="{1879420D-A083-6244-85F7-F9606D895AE4}" destId="{72D717CD-FE1B-2743-9837-81D30D26A109}" srcOrd="0" destOrd="0" presId="urn:microsoft.com/office/officeart/2005/8/layout/vList5"/>
    <dgm:cxn modelId="{FC936A56-B532-2246-8863-689B15D50FBF}" srcId="{7D902C45-2F7D-F644-AEE7-B77393E6B3C0}" destId="{F3D8FB5B-8E70-9341-BE2B-BB3EF016897B}" srcOrd="10" destOrd="0" parTransId="{91A0A194-3CAA-B448-A72D-8F672F710D79}" sibTransId="{68C91481-C102-F94E-B024-3F57B83C8BCC}"/>
    <dgm:cxn modelId="{20C2B768-E4E7-0742-9541-D619DC4BE83B}" type="presOf" srcId="{1B27BA82-0A53-084D-9002-E0CE382D40FA}" destId="{7A549621-C83B-174B-AB22-2CAD1543F28E}" srcOrd="0" destOrd="0" presId="urn:microsoft.com/office/officeart/2005/8/layout/vList5"/>
    <dgm:cxn modelId="{F7619C6C-D275-6F48-B3D1-397C2CBE2728}" type="presOf" srcId="{210975A5-B61B-4A4F-9E9C-9B0DBC2243C2}" destId="{D0FA55E8-3CC5-7E46-B82B-0A7C349B1EE6}" srcOrd="0" destOrd="0" presId="urn:microsoft.com/office/officeart/2005/8/layout/vList5"/>
    <dgm:cxn modelId="{9D6C8F6F-B5C6-A943-9FB4-14AF326FEA3C}" type="presOf" srcId="{F3D8FB5B-8E70-9341-BE2B-BB3EF016897B}" destId="{8EAE95E9-5830-9745-9FEF-40A55C12B277}" srcOrd="0" destOrd="0" presId="urn:microsoft.com/office/officeart/2005/8/layout/vList5"/>
    <dgm:cxn modelId="{6152A894-4E9B-1249-94C9-0E3B7BC8D9CE}" srcId="{7D902C45-2F7D-F644-AEE7-B77393E6B3C0}" destId="{1B27BA82-0A53-084D-9002-E0CE382D40FA}" srcOrd="11" destOrd="0" parTransId="{094D4031-5A80-AF45-B82E-758402BB9EF8}" sibTransId="{F03F37DB-00C5-5A4E-8885-9AB86DD7D82A}"/>
    <dgm:cxn modelId="{18B7399E-1461-0942-AAA0-B4F71F957AF0}" srcId="{7D902C45-2F7D-F644-AEE7-B77393E6B3C0}" destId="{ADDFBF52-3A6F-084D-BC92-1E4B706DECFA}" srcOrd="0" destOrd="0" parTransId="{D6151A37-6B89-364A-A8A6-F595170983B7}" sibTransId="{2D76BE11-7B03-8E40-8DD4-48FAF853B2C5}"/>
    <dgm:cxn modelId="{51712EA4-DC7D-8443-BC69-37DE659E0EE6}" type="presOf" srcId="{FEA31315-E0D1-6844-865C-3D83DF3FD7AE}" destId="{C96140DD-D594-6B45-A6EA-9DFB745DD860}" srcOrd="0" destOrd="0" presId="urn:microsoft.com/office/officeart/2005/8/layout/vList5"/>
    <dgm:cxn modelId="{04D8AAA8-7A2B-1343-B218-91E7D71E77F4}" type="presOf" srcId="{B11BF086-CB99-9D4B-B3E1-ECAA16A3F5D2}" destId="{3A6DB896-097D-A748-AAFF-F2113F47726B}" srcOrd="0" destOrd="0" presId="urn:microsoft.com/office/officeart/2005/8/layout/vList5"/>
    <dgm:cxn modelId="{7023D7AA-D74C-3F41-B30D-BD9B8B1F40E2}" srcId="{7D902C45-2F7D-F644-AEE7-B77393E6B3C0}" destId="{0FC5CD68-749A-0544-B7F5-1B1606539263}" srcOrd="9" destOrd="0" parTransId="{3428A539-7CB0-9C49-9F9A-C652EA9E9963}" sibTransId="{48ABFE0F-DB21-6341-837E-7892FBC895AC}"/>
    <dgm:cxn modelId="{796657AD-540A-0F4D-9A18-AD545ECEF516}" type="presOf" srcId="{D9461F67-6C8C-B349-BB45-79B452EE3E51}" destId="{FF859708-0BC8-1543-9909-D4A082DCF516}" srcOrd="0" destOrd="0" presId="urn:microsoft.com/office/officeart/2005/8/layout/vList5"/>
    <dgm:cxn modelId="{C2A32FC6-2AAD-AF4A-AE30-78AF7CF0C86F}" srcId="{7D902C45-2F7D-F644-AEE7-B77393E6B3C0}" destId="{FEA31315-E0D1-6844-865C-3D83DF3FD7AE}" srcOrd="7" destOrd="0" parTransId="{64E3D539-9700-3A41-A783-F1EB3D26F3A6}" sibTransId="{B27A6B59-6390-7048-9BAC-32A851EE7766}"/>
    <dgm:cxn modelId="{FEADFFDA-574F-B449-B03F-522B2C6EA340}" srcId="{7D902C45-2F7D-F644-AEE7-B77393E6B3C0}" destId="{39361D5B-F124-3542-849B-7D7025955E40}" srcOrd="2" destOrd="0" parTransId="{0DA6F9E3-73F3-9D42-A9E1-3E1787A9BF81}" sibTransId="{226581E8-6673-654E-8E05-29F33363C806}"/>
    <dgm:cxn modelId="{7A26B9F1-5B1B-534F-BE8B-8E7C2F91A10F}" type="presOf" srcId="{443280C9-7DE1-CA4B-BA42-D18BC1CF7990}" destId="{6DC52E05-6038-2145-A702-16886B32CE7D}" srcOrd="0" destOrd="0" presId="urn:microsoft.com/office/officeart/2005/8/layout/vList5"/>
    <dgm:cxn modelId="{29F47FF5-7AC8-444F-8A9B-A614598FB8E5}" srcId="{7D902C45-2F7D-F644-AEE7-B77393E6B3C0}" destId="{B11BF086-CB99-9D4B-B3E1-ECAA16A3F5D2}" srcOrd="3" destOrd="0" parTransId="{90EAC9E2-B382-964F-98EC-28672197158B}" sibTransId="{FBFD478F-F980-6A48-BACA-2CC48E345388}"/>
    <dgm:cxn modelId="{437173B3-0AC6-234E-8FEC-FA613B8395DD}" type="presParOf" srcId="{0ABF1C03-F0D5-CB42-9CAF-BC72F9BE8B0E}" destId="{36C730A6-A559-8C4B-A7B3-89028EBF3A09}" srcOrd="0" destOrd="0" presId="urn:microsoft.com/office/officeart/2005/8/layout/vList5"/>
    <dgm:cxn modelId="{6EA2EADE-8EF4-6746-ADF0-D34A2032C6FC}" type="presParOf" srcId="{36C730A6-A559-8C4B-A7B3-89028EBF3A09}" destId="{7E791048-EC7C-B646-B5A4-E0D78A64402C}" srcOrd="0" destOrd="0" presId="urn:microsoft.com/office/officeart/2005/8/layout/vList5"/>
    <dgm:cxn modelId="{3723C68A-70F8-9142-8C59-DDC00A841DE6}" type="presParOf" srcId="{0ABF1C03-F0D5-CB42-9CAF-BC72F9BE8B0E}" destId="{B752F29E-0C8C-DB4F-A748-2E80A76A15E1}" srcOrd="1" destOrd="0" presId="urn:microsoft.com/office/officeart/2005/8/layout/vList5"/>
    <dgm:cxn modelId="{4697B155-A9A9-884C-8527-4D9229D3897C}" type="presParOf" srcId="{0ABF1C03-F0D5-CB42-9CAF-BC72F9BE8B0E}" destId="{7F99DA29-A982-8249-BE6A-358B66672C66}" srcOrd="2" destOrd="0" presId="urn:microsoft.com/office/officeart/2005/8/layout/vList5"/>
    <dgm:cxn modelId="{FF4F3C8D-5103-F245-B145-9A8637B7E511}" type="presParOf" srcId="{7F99DA29-A982-8249-BE6A-358B66672C66}" destId="{6DC52E05-6038-2145-A702-16886B32CE7D}" srcOrd="0" destOrd="0" presId="urn:microsoft.com/office/officeart/2005/8/layout/vList5"/>
    <dgm:cxn modelId="{A0904E93-6D3B-CE47-8288-9380CBDDB30E}" type="presParOf" srcId="{0ABF1C03-F0D5-CB42-9CAF-BC72F9BE8B0E}" destId="{CE1D8DF6-A4F5-1B4C-9A22-9D4D1368CC57}" srcOrd="3" destOrd="0" presId="urn:microsoft.com/office/officeart/2005/8/layout/vList5"/>
    <dgm:cxn modelId="{0DFE10F8-4B24-0246-8998-0853D0072A64}" type="presParOf" srcId="{0ABF1C03-F0D5-CB42-9CAF-BC72F9BE8B0E}" destId="{2A348CB0-FFCA-7E4A-BDEA-5E1212F4D498}" srcOrd="4" destOrd="0" presId="urn:microsoft.com/office/officeart/2005/8/layout/vList5"/>
    <dgm:cxn modelId="{2B1606A6-2B50-2F4B-B008-DC334FB648D6}" type="presParOf" srcId="{2A348CB0-FFCA-7E4A-BDEA-5E1212F4D498}" destId="{599ECA4A-0CD9-3341-915D-91316EDD2FAC}" srcOrd="0" destOrd="0" presId="urn:microsoft.com/office/officeart/2005/8/layout/vList5"/>
    <dgm:cxn modelId="{91BFA35F-4B61-924F-AD59-B68829581FC9}" type="presParOf" srcId="{0ABF1C03-F0D5-CB42-9CAF-BC72F9BE8B0E}" destId="{0AD762B0-834E-4F48-85CE-CE07E6884C47}" srcOrd="5" destOrd="0" presId="urn:microsoft.com/office/officeart/2005/8/layout/vList5"/>
    <dgm:cxn modelId="{28FA6465-F842-7F4E-97A7-B1DC7C3B33F0}" type="presParOf" srcId="{0ABF1C03-F0D5-CB42-9CAF-BC72F9BE8B0E}" destId="{B44109EF-1974-8A4D-82A8-797E70537E91}" srcOrd="6" destOrd="0" presId="urn:microsoft.com/office/officeart/2005/8/layout/vList5"/>
    <dgm:cxn modelId="{9AE64145-77CF-B648-AA71-92FBEEA79FDC}" type="presParOf" srcId="{B44109EF-1974-8A4D-82A8-797E70537E91}" destId="{3A6DB896-097D-A748-AAFF-F2113F47726B}" srcOrd="0" destOrd="0" presId="urn:microsoft.com/office/officeart/2005/8/layout/vList5"/>
    <dgm:cxn modelId="{0ECA8609-7CF1-244F-B12A-9AEF2FCEBBC5}" type="presParOf" srcId="{0ABF1C03-F0D5-CB42-9CAF-BC72F9BE8B0E}" destId="{F33AACFB-5801-3F4E-8E42-2338CDDAD2F2}" srcOrd="7" destOrd="0" presId="urn:microsoft.com/office/officeart/2005/8/layout/vList5"/>
    <dgm:cxn modelId="{2814D2B4-FAF2-0C41-80FB-1801AF6A5A65}" type="presParOf" srcId="{0ABF1C03-F0D5-CB42-9CAF-BC72F9BE8B0E}" destId="{1148C017-1990-814B-9CCD-A5E4EFCA8CFA}" srcOrd="8" destOrd="0" presId="urn:microsoft.com/office/officeart/2005/8/layout/vList5"/>
    <dgm:cxn modelId="{0E6B7AC4-551C-484D-A480-468BC8C820C4}" type="presParOf" srcId="{1148C017-1990-814B-9CCD-A5E4EFCA8CFA}" destId="{02FB368F-899D-234C-847D-3E257AE64527}" srcOrd="0" destOrd="0" presId="urn:microsoft.com/office/officeart/2005/8/layout/vList5"/>
    <dgm:cxn modelId="{C7CB0D8D-69ED-7849-9AE2-1C3B12D43E5C}" type="presParOf" srcId="{0ABF1C03-F0D5-CB42-9CAF-BC72F9BE8B0E}" destId="{B9A7F696-DACB-8947-988C-1B80451D9F29}" srcOrd="9" destOrd="0" presId="urn:microsoft.com/office/officeart/2005/8/layout/vList5"/>
    <dgm:cxn modelId="{A0189267-43D8-9043-A831-7030C33D91E5}" type="presParOf" srcId="{0ABF1C03-F0D5-CB42-9CAF-BC72F9BE8B0E}" destId="{3F5468F2-5DF9-2A4A-BF55-666001BB451A}" srcOrd="10" destOrd="0" presId="urn:microsoft.com/office/officeart/2005/8/layout/vList5"/>
    <dgm:cxn modelId="{43E20E5C-33E3-4C49-B53E-2F79C4234C85}" type="presParOf" srcId="{3F5468F2-5DF9-2A4A-BF55-666001BB451A}" destId="{D0FA55E8-3CC5-7E46-B82B-0A7C349B1EE6}" srcOrd="0" destOrd="0" presId="urn:microsoft.com/office/officeart/2005/8/layout/vList5"/>
    <dgm:cxn modelId="{A27DA968-F216-E549-BCE4-4FD38044AC37}" type="presParOf" srcId="{0ABF1C03-F0D5-CB42-9CAF-BC72F9BE8B0E}" destId="{FB55A46B-1417-D448-AB83-C0ECAB8929F5}" srcOrd="11" destOrd="0" presId="urn:microsoft.com/office/officeart/2005/8/layout/vList5"/>
    <dgm:cxn modelId="{D59011F3-5C31-D545-8598-4F0E54E77239}" type="presParOf" srcId="{0ABF1C03-F0D5-CB42-9CAF-BC72F9BE8B0E}" destId="{B1FBC0DE-1C99-8448-92B0-48379F9F3CA3}" srcOrd="12" destOrd="0" presId="urn:microsoft.com/office/officeart/2005/8/layout/vList5"/>
    <dgm:cxn modelId="{1BB9F3F0-3AA2-0F48-8181-D63EAB0482D4}" type="presParOf" srcId="{B1FBC0DE-1C99-8448-92B0-48379F9F3CA3}" destId="{FF859708-0BC8-1543-9909-D4A082DCF516}" srcOrd="0" destOrd="0" presId="urn:microsoft.com/office/officeart/2005/8/layout/vList5"/>
    <dgm:cxn modelId="{BB6886AE-7719-4A49-89A6-1BCCACA7D23B}" type="presParOf" srcId="{0ABF1C03-F0D5-CB42-9CAF-BC72F9BE8B0E}" destId="{E372AA75-8BFC-1C49-877C-A882DB0A80B6}" srcOrd="13" destOrd="0" presId="urn:microsoft.com/office/officeart/2005/8/layout/vList5"/>
    <dgm:cxn modelId="{685BE9C0-D6A7-3D45-880A-D58F278F70A8}" type="presParOf" srcId="{0ABF1C03-F0D5-CB42-9CAF-BC72F9BE8B0E}" destId="{6C4CA767-6E80-0A47-86C1-19ADA7E83F2E}" srcOrd="14" destOrd="0" presId="urn:microsoft.com/office/officeart/2005/8/layout/vList5"/>
    <dgm:cxn modelId="{0EDA3251-43EB-644B-A9B4-AC73EE145280}" type="presParOf" srcId="{6C4CA767-6E80-0A47-86C1-19ADA7E83F2E}" destId="{C96140DD-D594-6B45-A6EA-9DFB745DD860}" srcOrd="0" destOrd="0" presId="urn:microsoft.com/office/officeart/2005/8/layout/vList5"/>
    <dgm:cxn modelId="{7770CBF3-E61D-9F49-AE14-AB274B27F153}" type="presParOf" srcId="{0ABF1C03-F0D5-CB42-9CAF-BC72F9BE8B0E}" destId="{2AE70EF3-3B13-054D-9695-C62423A5954E}" srcOrd="15" destOrd="0" presId="urn:microsoft.com/office/officeart/2005/8/layout/vList5"/>
    <dgm:cxn modelId="{C35DAA55-6DA1-224F-B543-D5A67AE1CEB3}" type="presParOf" srcId="{0ABF1C03-F0D5-CB42-9CAF-BC72F9BE8B0E}" destId="{4C24BA59-722F-184B-A607-5D4E0EB6AE2E}" srcOrd="16" destOrd="0" presId="urn:microsoft.com/office/officeart/2005/8/layout/vList5"/>
    <dgm:cxn modelId="{9791E804-A344-4548-B5F3-61E69382DA21}" type="presParOf" srcId="{4C24BA59-722F-184B-A607-5D4E0EB6AE2E}" destId="{72D717CD-FE1B-2743-9837-81D30D26A109}" srcOrd="0" destOrd="0" presId="urn:microsoft.com/office/officeart/2005/8/layout/vList5"/>
    <dgm:cxn modelId="{D3EE5511-C5E9-694A-9873-E9718F91F2D2}" type="presParOf" srcId="{0ABF1C03-F0D5-CB42-9CAF-BC72F9BE8B0E}" destId="{C2AE8310-DD0C-6244-9F0E-765EB494BF0B}" srcOrd="17" destOrd="0" presId="urn:microsoft.com/office/officeart/2005/8/layout/vList5"/>
    <dgm:cxn modelId="{099C99BE-7D37-B64E-A446-7D691DEA7727}" type="presParOf" srcId="{0ABF1C03-F0D5-CB42-9CAF-BC72F9BE8B0E}" destId="{B924FFBE-EDD4-CD49-B4F2-3F02436A4035}" srcOrd="18" destOrd="0" presId="urn:microsoft.com/office/officeart/2005/8/layout/vList5"/>
    <dgm:cxn modelId="{B9FBCF41-2FAF-774D-A1A5-E216091724A7}" type="presParOf" srcId="{B924FFBE-EDD4-CD49-B4F2-3F02436A4035}" destId="{D1CDAEBA-7B8B-764B-82E0-13756AF2B580}" srcOrd="0" destOrd="0" presId="urn:microsoft.com/office/officeart/2005/8/layout/vList5"/>
    <dgm:cxn modelId="{8E6B24EE-3E9C-5C4B-979D-23C2FE92AB99}" type="presParOf" srcId="{0ABF1C03-F0D5-CB42-9CAF-BC72F9BE8B0E}" destId="{A812247B-27E6-A043-8422-6E1C065F59DB}" srcOrd="19" destOrd="0" presId="urn:microsoft.com/office/officeart/2005/8/layout/vList5"/>
    <dgm:cxn modelId="{7591D46F-3B4F-3242-A854-389BAE7FB181}" type="presParOf" srcId="{0ABF1C03-F0D5-CB42-9CAF-BC72F9BE8B0E}" destId="{101E7E81-363D-9149-AD70-8D5A4B4B65C8}" srcOrd="20" destOrd="0" presId="urn:microsoft.com/office/officeart/2005/8/layout/vList5"/>
    <dgm:cxn modelId="{5F03B390-E522-3E44-BFDB-A37303B83D06}" type="presParOf" srcId="{101E7E81-363D-9149-AD70-8D5A4B4B65C8}" destId="{8EAE95E9-5830-9745-9FEF-40A55C12B277}" srcOrd="0" destOrd="0" presId="urn:microsoft.com/office/officeart/2005/8/layout/vList5"/>
    <dgm:cxn modelId="{64B0979E-C8B2-8348-9BEA-409E11D16B7D}" type="presParOf" srcId="{0ABF1C03-F0D5-CB42-9CAF-BC72F9BE8B0E}" destId="{427CC6CF-0C30-344D-9101-33E05558AE73}" srcOrd="21" destOrd="0" presId="urn:microsoft.com/office/officeart/2005/8/layout/vList5"/>
    <dgm:cxn modelId="{A861DF93-3269-CB4A-8D7C-498C5A95362B}" type="presParOf" srcId="{0ABF1C03-F0D5-CB42-9CAF-BC72F9BE8B0E}" destId="{B3A95528-F6A9-1542-A615-D2056848D4C0}" srcOrd="22" destOrd="0" presId="urn:microsoft.com/office/officeart/2005/8/layout/vList5"/>
    <dgm:cxn modelId="{A823D7DE-5692-6F43-AC2C-BEC75402225A}" type="presParOf" srcId="{B3A95528-F6A9-1542-A615-D2056848D4C0}" destId="{7A549621-C83B-174B-AB22-2CAD1543F2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FD4FE3-2DAA-4E21-B788-5FD20155D6C4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A377CE1-ACA3-4B15-A8A4-CE343F7E5B04}">
      <dgm:prSet/>
      <dgm:spPr/>
      <dgm:t>
        <a:bodyPr/>
        <a:lstStyle/>
        <a:p>
          <a:r>
            <a:rPr lang="pt-BR"/>
            <a:t>January</a:t>
          </a:r>
          <a:endParaRPr lang="en-US"/>
        </a:p>
      </dgm:t>
    </dgm:pt>
    <dgm:pt modelId="{902EE4FA-5B8B-43AD-AD0D-42FD45FA569B}" type="parTrans" cxnId="{77062288-25A9-4B31-BCEC-91CB2BE7B4EB}">
      <dgm:prSet/>
      <dgm:spPr/>
      <dgm:t>
        <a:bodyPr/>
        <a:lstStyle/>
        <a:p>
          <a:endParaRPr lang="en-US"/>
        </a:p>
      </dgm:t>
    </dgm:pt>
    <dgm:pt modelId="{506F310B-27BD-43F3-8314-DF0EAD99A4F6}" type="sibTrans" cxnId="{77062288-25A9-4B31-BCEC-91CB2BE7B4EB}">
      <dgm:prSet/>
      <dgm:spPr/>
      <dgm:t>
        <a:bodyPr/>
        <a:lstStyle/>
        <a:p>
          <a:endParaRPr lang="en-US"/>
        </a:p>
      </dgm:t>
    </dgm:pt>
    <dgm:pt modelId="{9BAD3C98-6844-4928-A91A-6ABE06D4646E}">
      <dgm:prSet/>
      <dgm:spPr/>
      <dgm:t>
        <a:bodyPr/>
        <a:lstStyle/>
        <a:p>
          <a:r>
            <a:rPr lang="pt-BR"/>
            <a:t>February</a:t>
          </a:r>
          <a:endParaRPr lang="en-US"/>
        </a:p>
      </dgm:t>
    </dgm:pt>
    <dgm:pt modelId="{4C35ED56-C74E-4457-9443-A4BDD2C9486C}" type="parTrans" cxnId="{4ED0811B-3FAA-4304-A573-6CA4C8394BDA}">
      <dgm:prSet/>
      <dgm:spPr/>
      <dgm:t>
        <a:bodyPr/>
        <a:lstStyle/>
        <a:p>
          <a:endParaRPr lang="en-US"/>
        </a:p>
      </dgm:t>
    </dgm:pt>
    <dgm:pt modelId="{A6253BB5-8696-4BB0-9195-43FEA4C63C08}" type="sibTrans" cxnId="{4ED0811B-3FAA-4304-A573-6CA4C8394BDA}">
      <dgm:prSet/>
      <dgm:spPr/>
      <dgm:t>
        <a:bodyPr/>
        <a:lstStyle/>
        <a:p>
          <a:endParaRPr lang="en-US"/>
        </a:p>
      </dgm:t>
    </dgm:pt>
    <dgm:pt modelId="{35A969C3-F5B4-4EAC-89FB-98F2302A9FD8}">
      <dgm:prSet/>
      <dgm:spPr/>
      <dgm:t>
        <a:bodyPr/>
        <a:lstStyle/>
        <a:p>
          <a:r>
            <a:rPr lang="pt-BR"/>
            <a:t>March</a:t>
          </a:r>
          <a:endParaRPr lang="en-US"/>
        </a:p>
      </dgm:t>
    </dgm:pt>
    <dgm:pt modelId="{4C4583F8-41EA-4323-9274-A0F22AAE8E9F}" type="parTrans" cxnId="{96D4E15A-4612-4D45-BCB3-7E529BD63E0D}">
      <dgm:prSet/>
      <dgm:spPr/>
      <dgm:t>
        <a:bodyPr/>
        <a:lstStyle/>
        <a:p>
          <a:endParaRPr lang="en-US"/>
        </a:p>
      </dgm:t>
    </dgm:pt>
    <dgm:pt modelId="{9E4A1CAB-5218-4E4B-B287-B462DFA444E3}" type="sibTrans" cxnId="{96D4E15A-4612-4D45-BCB3-7E529BD63E0D}">
      <dgm:prSet/>
      <dgm:spPr/>
      <dgm:t>
        <a:bodyPr/>
        <a:lstStyle/>
        <a:p>
          <a:endParaRPr lang="en-US"/>
        </a:p>
      </dgm:t>
    </dgm:pt>
    <dgm:pt modelId="{E48A0472-A477-4CE1-AD1D-D83A07540396}">
      <dgm:prSet/>
      <dgm:spPr/>
      <dgm:t>
        <a:bodyPr/>
        <a:lstStyle/>
        <a:p>
          <a:r>
            <a:rPr lang="pt-BR"/>
            <a:t>April </a:t>
          </a:r>
          <a:endParaRPr lang="en-US"/>
        </a:p>
      </dgm:t>
    </dgm:pt>
    <dgm:pt modelId="{819DF3EC-1194-4511-8E03-D12858C9BD53}" type="parTrans" cxnId="{D489CE96-72DF-42A3-9E47-2A1808A94142}">
      <dgm:prSet/>
      <dgm:spPr/>
      <dgm:t>
        <a:bodyPr/>
        <a:lstStyle/>
        <a:p>
          <a:endParaRPr lang="en-US"/>
        </a:p>
      </dgm:t>
    </dgm:pt>
    <dgm:pt modelId="{5E514D16-F735-44D1-A808-58E8B9BAD3FF}" type="sibTrans" cxnId="{D489CE96-72DF-42A3-9E47-2A1808A94142}">
      <dgm:prSet/>
      <dgm:spPr/>
      <dgm:t>
        <a:bodyPr/>
        <a:lstStyle/>
        <a:p>
          <a:endParaRPr lang="en-US"/>
        </a:p>
      </dgm:t>
    </dgm:pt>
    <dgm:pt modelId="{B94EE5B0-9669-43D2-A0E8-9CF0084DBE68}">
      <dgm:prSet/>
      <dgm:spPr/>
      <dgm:t>
        <a:bodyPr/>
        <a:lstStyle/>
        <a:p>
          <a:r>
            <a:rPr lang="pt-BR"/>
            <a:t>May </a:t>
          </a:r>
          <a:endParaRPr lang="en-US"/>
        </a:p>
      </dgm:t>
    </dgm:pt>
    <dgm:pt modelId="{ADA945C5-E140-43CF-9870-3989EF8B23E3}" type="parTrans" cxnId="{D6562863-9854-430A-AB41-8038010AE39A}">
      <dgm:prSet/>
      <dgm:spPr/>
      <dgm:t>
        <a:bodyPr/>
        <a:lstStyle/>
        <a:p>
          <a:endParaRPr lang="en-US"/>
        </a:p>
      </dgm:t>
    </dgm:pt>
    <dgm:pt modelId="{70F60E27-3B6A-4DD5-9401-2E1DEA43B869}" type="sibTrans" cxnId="{D6562863-9854-430A-AB41-8038010AE39A}">
      <dgm:prSet/>
      <dgm:spPr/>
      <dgm:t>
        <a:bodyPr/>
        <a:lstStyle/>
        <a:p>
          <a:endParaRPr lang="en-US"/>
        </a:p>
      </dgm:t>
    </dgm:pt>
    <dgm:pt modelId="{FBF72F36-CF33-4D84-9FF1-08F250C88D9B}">
      <dgm:prSet/>
      <dgm:spPr/>
      <dgm:t>
        <a:bodyPr/>
        <a:lstStyle/>
        <a:p>
          <a:r>
            <a:rPr lang="pt-BR"/>
            <a:t>June </a:t>
          </a:r>
          <a:endParaRPr lang="en-US"/>
        </a:p>
      </dgm:t>
    </dgm:pt>
    <dgm:pt modelId="{6E12AD63-E11C-4609-9A8D-977A00A96AAF}" type="parTrans" cxnId="{21445D2A-A4CC-440B-A061-C5A2F67982E4}">
      <dgm:prSet/>
      <dgm:spPr/>
      <dgm:t>
        <a:bodyPr/>
        <a:lstStyle/>
        <a:p>
          <a:endParaRPr lang="en-US"/>
        </a:p>
      </dgm:t>
    </dgm:pt>
    <dgm:pt modelId="{B796AA06-3A48-40C8-9993-CBCB94B38084}" type="sibTrans" cxnId="{21445D2A-A4CC-440B-A061-C5A2F67982E4}">
      <dgm:prSet/>
      <dgm:spPr/>
      <dgm:t>
        <a:bodyPr/>
        <a:lstStyle/>
        <a:p>
          <a:endParaRPr lang="en-US"/>
        </a:p>
      </dgm:t>
    </dgm:pt>
    <dgm:pt modelId="{C4B83C91-597D-4E2C-B9AB-28A215F3E643}">
      <dgm:prSet/>
      <dgm:spPr/>
      <dgm:t>
        <a:bodyPr/>
        <a:lstStyle/>
        <a:p>
          <a:r>
            <a:rPr lang="pt-BR"/>
            <a:t>July</a:t>
          </a:r>
          <a:endParaRPr lang="en-US"/>
        </a:p>
      </dgm:t>
    </dgm:pt>
    <dgm:pt modelId="{BDB564F9-C904-416C-9F9E-15D852CBF4FA}" type="parTrans" cxnId="{F42C91FE-34C0-4C3B-B158-D95C32340B4A}">
      <dgm:prSet/>
      <dgm:spPr/>
      <dgm:t>
        <a:bodyPr/>
        <a:lstStyle/>
        <a:p>
          <a:endParaRPr lang="en-US"/>
        </a:p>
      </dgm:t>
    </dgm:pt>
    <dgm:pt modelId="{2154FBB6-75A0-48A5-B0DF-DA919C2C6CCD}" type="sibTrans" cxnId="{F42C91FE-34C0-4C3B-B158-D95C32340B4A}">
      <dgm:prSet/>
      <dgm:spPr/>
      <dgm:t>
        <a:bodyPr/>
        <a:lstStyle/>
        <a:p>
          <a:endParaRPr lang="en-US"/>
        </a:p>
      </dgm:t>
    </dgm:pt>
    <dgm:pt modelId="{C71A4C38-7143-42BC-8B85-C1D14B6DDC4C}">
      <dgm:prSet/>
      <dgm:spPr/>
      <dgm:t>
        <a:bodyPr/>
        <a:lstStyle/>
        <a:p>
          <a:r>
            <a:rPr lang="pt-BR"/>
            <a:t>August </a:t>
          </a:r>
          <a:endParaRPr lang="en-US"/>
        </a:p>
      </dgm:t>
    </dgm:pt>
    <dgm:pt modelId="{5781DD6D-D1F4-47D4-92F3-7A73411BCB5D}" type="parTrans" cxnId="{63E3F1E7-7EC7-49EE-9BE0-BA3011713370}">
      <dgm:prSet/>
      <dgm:spPr/>
      <dgm:t>
        <a:bodyPr/>
        <a:lstStyle/>
        <a:p>
          <a:endParaRPr lang="en-US"/>
        </a:p>
      </dgm:t>
    </dgm:pt>
    <dgm:pt modelId="{467D84CB-6478-4573-A348-AD2D56D148DA}" type="sibTrans" cxnId="{63E3F1E7-7EC7-49EE-9BE0-BA3011713370}">
      <dgm:prSet/>
      <dgm:spPr/>
      <dgm:t>
        <a:bodyPr/>
        <a:lstStyle/>
        <a:p>
          <a:endParaRPr lang="en-US"/>
        </a:p>
      </dgm:t>
    </dgm:pt>
    <dgm:pt modelId="{B717953E-07DC-453C-A68C-161E9E7EC70E}">
      <dgm:prSet/>
      <dgm:spPr/>
      <dgm:t>
        <a:bodyPr/>
        <a:lstStyle/>
        <a:p>
          <a:r>
            <a:rPr lang="pt-BR"/>
            <a:t>September</a:t>
          </a:r>
          <a:endParaRPr lang="en-US"/>
        </a:p>
      </dgm:t>
    </dgm:pt>
    <dgm:pt modelId="{8ED180D0-E124-4E7B-8D16-5071CEB7422B}" type="parTrans" cxnId="{2D364B2B-3ED2-41DF-9012-B3438FB46F0F}">
      <dgm:prSet/>
      <dgm:spPr/>
      <dgm:t>
        <a:bodyPr/>
        <a:lstStyle/>
        <a:p>
          <a:endParaRPr lang="en-US"/>
        </a:p>
      </dgm:t>
    </dgm:pt>
    <dgm:pt modelId="{1FDCC675-8752-4590-83A2-74FBC7E48510}" type="sibTrans" cxnId="{2D364B2B-3ED2-41DF-9012-B3438FB46F0F}">
      <dgm:prSet/>
      <dgm:spPr/>
      <dgm:t>
        <a:bodyPr/>
        <a:lstStyle/>
        <a:p>
          <a:endParaRPr lang="en-US"/>
        </a:p>
      </dgm:t>
    </dgm:pt>
    <dgm:pt modelId="{B5A9047F-3CEE-409E-A123-C354B909ADAA}">
      <dgm:prSet/>
      <dgm:spPr/>
      <dgm:t>
        <a:bodyPr/>
        <a:lstStyle/>
        <a:p>
          <a:r>
            <a:rPr lang="pt-BR"/>
            <a:t>October</a:t>
          </a:r>
          <a:endParaRPr lang="en-US"/>
        </a:p>
      </dgm:t>
    </dgm:pt>
    <dgm:pt modelId="{486FD23C-8079-4DE8-AB61-D6503FBD6DD7}" type="parTrans" cxnId="{6905921B-DA13-4D2B-BE23-1C66CF624A55}">
      <dgm:prSet/>
      <dgm:spPr/>
      <dgm:t>
        <a:bodyPr/>
        <a:lstStyle/>
        <a:p>
          <a:endParaRPr lang="en-US"/>
        </a:p>
      </dgm:t>
    </dgm:pt>
    <dgm:pt modelId="{371D91C3-52AA-409B-990B-EB741A948B10}" type="sibTrans" cxnId="{6905921B-DA13-4D2B-BE23-1C66CF624A55}">
      <dgm:prSet/>
      <dgm:spPr/>
      <dgm:t>
        <a:bodyPr/>
        <a:lstStyle/>
        <a:p>
          <a:endParaRPr lang="en-US"/>
        </a:p>
      </dgm:t>
    </dgm:pt>
    <dgm:pt modelId="{D33EAFB7-9155-4D6A-8573-F25A71CE44F1}">
      <dgm:prSet/>
      <dgm:spPr/>
      <dgm:t>
        <a:bodyPr/>
        <a:lstStyle/>
        <a:p>
          <a:r>
            <a:rPr lang="pt-BR"/>
            <a:t>November</a:t>
          </a:r>
          <a:endParaRPr lang="en-US"/>
        </a:p>
      </dgm:t>
    </dgm:pt>
    <dgm:pt modelId="{C067F1AE-590B-4498-BDA1-D07A56E671A4}" type="parTrans" cxnId="{BFD6A5E2-0388-4187-B4E4-2BBD194877FB}">
      <dgm:prSet/>
      <dgm:spPr/>
      <dgm:t>
        <a:bodyPr/>
        <a:lstStyle/>
        <a:p>
          <a:endParaRPr lang="en-US"/>
        </a:p>
      </dgm:t>
    </dgm:pt>
    <dgm:pt modelId="{1ADE20D2-20D1-433E-92B1-2D64DCAFA345}" type="sibTrans" cxnId="{BFD6A5E2-0388-4187-B4E4-2BBD194877FB}">
      <dgm:prSet/>
      <dgm:spPr/>
      <dgm:t>
        <a:bodyPr/>
        <a:lstStyle/>
        <a:p>
          <a:endParaRPr lang="en-US"/>
        </a:p>
      </dgm:t>
    </dgm:pt>
    <dgm:pt modelId="{126D5662-5A41-4D50-BC1D-7A8F74E80B8D}">
      <dgm:prSet/>
      <dgm:spPr/>
      <dgm:t>
        <a:bodyPr/>
        <a:lstStyle/>
        <a:p>
          <a:r>
            <a:rPr lang="pt-BR"/>
            <a:t>December</a:t>
          </a:r>
          <a:endParaRPr lang="en-US"/>
        </a:p>
      </dgm:t>
    </dgm:pt>
    <dgm:pt modelId="{2D870629-D21C-4357-A70C-BA57D8FB8BFF}" type="parTrans" cxnId="{70D2CCD3-22C2-4AFC-8BDB-1FEA77B5A6A7}">
      <dgm:prSet/>
      <dgm:spPr/>
      <dgm:t>
        <a:bodyPr/>
        <a:lstStyle/>
        <a:p>
          <a:endParaRPr lang="en-US"/>
        </a:p>
      </dgm:t>
    </dgm:pt>
    <dgm:pt modelId="{610B2B74-B90F-4FA5-A6AD-2CDB40FD7C1C}" type="sibTrans" cxnId="{70D2CCD3-22C2-4AFC-8BDB-1FEA77B5A6A7}">
      <dgm:prSet/>
      <dgm:spPr/>
      <dgm:t>
        <a:bodyPr/>
        <a:lstStyle/>
        <a:p>
          <a:endParaRPr lang="en-US"/>
        </a:p>
      </dgm:t>
    </dgm:pt>
    <dgm:pt modelId="{7ADD6B80-B989-BC45-8D1A-BD33EB19388C}" type="pres">
      <dgm:prSet presAssocID="{12FD4FE3-2DAA-4E21-B788-5FD20155D6C4}" presName="diagram" presStyleCnt="0">
        <dgm:presLayoutVars>
          <dgm:dir/>
          <dgm:resizeHandles val="exact"/>
        </dgm:presLayoutVars>
      </dgm:prSet>
      <dgm:spPr/>
    </dgm:pt>
    <dgm:pt modelId="{8227848B-10C8-2C42-ABF4-23C184BC7E0F}" type="pres">
      <dgm:prSet presAssocID="{CA377CE1-ACA3-4B15-A8A4-CE343F7E5B04}" presName="node" presStyleLbl="node1" presStyleIdx="0" presStyleCnt="12">
        <dgm:presLayoutVars>
          <dgm:bulletEnabled val="1"/>
        </dgm:presLayoutVars>
      </dgm:prSet>
      <dgm:spPr/>
    </dgm:pt>
    <dgm:pt modelId="{7FBBCBBB-1B52-0744-9D8A-940FC1751BD4}" type="pres">
      <dgm:prSet presAssocID="{506F310B-27BD-43F3-8314-DF0EAD99A4F6}" presName="sibTrans" presStyleCnt="0"/>
      <dgm:spPr/>
    </dgm:pt>
    <dgm:pt modelId="{EE88ABAD-C455-6E4F-9547-2BC3FC041C4D}" type="pres">
      <dgm:prSet presAssocID="{9BAD3C98-6844-4928-A91A-6ABE06D4646E}" presName="node" presStyleLbl="node1" presStyleIdx="1" presStyleCnt="12">
        <dgm:presLayoutVars>
          <dgm:bulletEnabled val="1"/>
        </dgm:presLayoutVars>
      </dgm:prSet>
      <dgm:spPr/>
    </dgm:pt>
    <dgm:pt modelId="{D38FB109-7462-5D4A-B56B-A076BEEB3712}" type="pres">
      <dgm:prSet presAssocID="{A6253BB5-8696-4BB0-9195-43FEA4C63C08}" presName="sibTrans" presStyleCnt="0"/>
      <dgm:spPr/>
    </dgm:pt>
    <dgm:pt modelId="{624C5A2E-6DC2-F344-8925-9BB19A81BB22}" type="pres">
      <dgm:prSet presAssocID="{35A969C3-F5B4-4EAC-89FB-98F2302A9FD8}" presName="node" presStyleLbl="node1" presStyleIdx="2" presStyleCnt="12">
        <dgm:presLayoutVars>
          <dgm:bulletEnabled val="1"/>
        </dgm:presLayoutVars>
      </dgm:prSet>
      <dgm:spPr/>
    </dgm:pt>
    <dgm:pt modelId="{D1CAB8CE-3B25-E34E-AA96-97CB50E78E44}" type="pres">
      <dgm:prSet presAssocID="{9E4A1CAB-5218-4E4B-B287-B462DFA444E3}" presName="sibTrans" presStyleCnt="0"/>
      <dgm:spPr/>
    </dgm:pt>
    <dgm:pt modelId="{29AA2589-9AAF-8B4B-86FB-807099070B15}" type="pres">
      <dgm:prSet presAssocID="{E48A0472-A477-4CE1-AD1D-D83A07540396}" presName="node" presStyleLbl="node1" presStyleIdx="3" presStyleCnt="12">
        <dgm:presLayoutVars>
          <dgm:bulletEnabled val="1"/>
        </dgm:presLayoutVars>
      </dgm:prSet>
      <dgm:spPr/>
    </dgm:pt>
    <dgm:pt modelId="{DA028985-6F7C-874F-8BF5-04061A6A6343}" type="pres">
      <dgm:prSet presAssocID="{5E514D16-F735-44D1-A808-58E8B9BAD3FF}" presName="sibTrans" presStyleCnt="0"/>
      <dgm:spPr/>
    </dgm:pt>
    <dgm:pt modelId="{FA7006E1-29AF-FF49-BA73-099DFA30A7AD}" type="pres">
      <dgm:prSet presAssocID="{B94EE5B0-9669-43D2-A0E8-9CF0084DBE68}" presName="node" presStyleLbl="node1" presStyleIdx="4" presStyleCnt="12">
        <dgm:presLayoutVars>
          <dgm:bulletEnabled val="1"/>
        </dgm:presLayoutVars>
      </dgm:prSet>
      <dgm:spPr/>
    </dgm:pt>
    <dgm:pt modelId="{00F4D1CE-E1AF-6B47-A60E-965BF4F59085}" type="pres">
      <dgm:prSet presAssocID="{70F60E27-3B6A-4DD5-9401-2E1DEA43B869}" presName="sibTrans" presStyleCnt="0"/>
      <dgm:spPr/>
    </dgm:pt>
    <dgm:pt modelId="{C6C9EB4E-63BD-8043-8B5C-A7113CBA568B}" type="pres">
      <dgm:prSet presAssocID="{FBF72F36-CF33-4D84-9FF1-08F250C88D9B}" presName="node" presStyleLbl="node1" presStyleIdx="5" presStyleCnt="12">
        <dgm:presLayoutVars>
          <dgm:bulletEnabled val="1"/>
        </dgm:presLayoutVars>
      </dgm:prSet>
      <dgm:spPr/>
    </dgm:pt>
    <dgm:pt modelId="{577BC53C-44B7-484B-80A2-7D16ABEF4C09}" type="pres">
      <dgm:prSet presAssocID="{B796AA06-3A48-40C8-9993-CBCB94B38084}" presName="sibTrans" presStyleCnt="0"/>
      <dgm:spPr/>
    </dgm:pt>
    <dgm:pt modelId="{A5AA65C9-3E3D-E342-9E74-E621910121D0}" type="pres">
      <dgm:prSet presAssocID="{C4B83C91-597D-4E2C-B9AB-28A215F3E643}" presName="node" presStyleLbl="node1" presStyleIdx="6" presStyleCnt="12">
        <dgm:presLayoutVars>
          <dgm:bulletEnabled val="1"/>
        </dgm:presLayoutVars>
      </dgm:prSet>
      <dgm:spPr/>
    </dgm:pt>
    <dgm:pt modelId="{913421BE-A2E4-B44D-85B4-B258E97C1302}" type="pres">
      <dgm:prSet presAssocID="{2154FBB6-75A0-48A5-B0DF-DA919C2C6CCD}" presName="sibTrans" presStyleCnt="0"/>
      <dgm:spPr/>
    </dgm:pt>
    <dgm:pt modelId="{1051C252-177F-A043-A4BF-1C6FE9094209}" type="pres">
      <dgm:prSet presAssocID="{C71A4C38-7143-42BC-8B85-C1D14B6DDC4C}" presName="node" presStyleLbl="node1" presStyleIdx="7" presStyleCnt="12">
        <dgm:presLayoutVars>
          <dgm:bulletEnabled val="1"/>
        </dgm:presLayoutVars>
      </dgm:prSet>
      <dgm:spPr/>
    </dgm:pt>
    <dgm:pt modelId="{C175F9AC-9AFD-274C-8812-D08B9E22C2DC}" type="pres">
      <dgm:prSet presAssocID="{467D84CB-6478-4573-A348-AD2D56D148DA}" presName="sibTrans" presStyleCnt="0"/>
      <dgm:spPr/>
    </dgm:pt>
    <dgm:pt modelId="{E02F7FB2-E552-9841-81FE-ACBABE5E9C8B}" type="pres">
      <dgm:prSet presAssocID="{B717953E-07DC-453C-A68C-161E9E7EC70E}" presName="node" presStyleLbl="node1" presStyleIdx="8" presStyleCnt="12">
        <dgm:presLayoutVars>
          <dgm:bulletEnabled val="1"/>
        </dgm:presLayoutVars>
      </dgm:prSet>
      <dgm:spPr/>
    </dgm:pt>
    <dgm:pt modelId="{39C41F6C-5832-434B-833B-796854E74729}" type="pres">
      <dgm:prSet presAssocID="{1FDCC675-8752-4590-83A2-74FBC7E48510}" presName="sibTrans" presStyleCnt="0"/>
      <dgm:spPr/>
    </dgm:pt>
    <dgm:pt modelId="{C49900F8-2AD1-D648-A197-FF583511B3D2}" type="pres">
      <dgm:prSet presAssocID="{B5A9047F-3CEE-409E-A123-C354B909ADAA}" presName="node" presStyleLbl="node1" presStyleIdx="9" presStyleCnt="12">
        <dgm:presLayoutVars>
          <dgm:bulletEnabled val="1"/>
        </dgm:presLayoutVars>
      </dgm:prSet>
      <dgm:spPr/>
    </dgm:pt>
    <dgm:pt modelId="{308E00F6-DE1E-354B-B416-B8E9DB081A64}" type="pres">
      <dgm:prSet presAssocID="{371D91C3-52AA-409B-990B-EB741A948B10}" presName="sibTrans" presStyleCnt="0"/>
      <dgm:spPr/>
    </dgm:pt>
    <dgm:pt modelId="{B08A7A9F-6A0F-EF41-87A9-18FEF8B80DEE}" type="pres">
      <dgm:prSet presAssocID="{D33EAFB7-9155-4D6A-8573-F25A71CE44F1}" presName="node" presStyleLbl="node1" presStyleIdx="10" presStyleCnt="12">
        <dgm:presLayoutVars>
          <dgm:bulletEnabled val="1"/>
        </dgm:presLayoutVars>
      </dgm:prSet>
      <dgm:spPr/>
    </dgm:pt>
    <dgm:pt modelId="{BC311D6D-0AD5-F84E-B02A-C7E6A97BBB8E}" type="pres">
      <dgm:prSet presAssocID="{1ADE20D2-20D1-433E-92B1-2D64DCAFA345}" presName="sibTrans" presStyleCnt="0"/>
      <dgm:spPr/>
    </dgm:pt>
    <dgm:pt modelId="{BFD143C3-6ACC-C74C-9EBB-F51EA79C989E}" type="pres">
      <dgm:prSet presAssocID="{126D5662-5A41-4D50-BC1D-7A8F74E80B8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E392905-D50E-FA48-A481-AFF147EA611B}" type="presOf" srcId="{9BAD3C98-6844-4928-A91A-6ABE06D4646E}" destId="{EE88ABAD-C455-6E4F-9547-2BC3FC041C4D}" srcOrd="0" destOrd="0" presId="urn:microsoft.com/office/officeart/2005/8/layout/default"/>
    <dgm:cxn modelId="{4ED0811B-3FAA-4304-A573-6CA4C8394BDA}" srcId="{12FD4FE3-2DAA-4E21-B788-5FD20155D6C4}" destId="{9BAD3C98-6844-4928-A91A-6ABE06D4646E}" srcOrd="1" destOrd="0" parTransId="{4C35ED56-C74E-4457-9443-A4BDD2C9486C}" sibTransId="{A6253BB5-8696-4BB0-9195-43FEA4C63C08}"/>
    <dgm:cxn modelId="{6905921B-DA13-4D2B-BE23-1C66CF624A55}" srcId="{12FD4FE3-2DAA-4E21-B788-5FD20155D6C4}" destId="{B5A9047F-3CEE-409E-A123-C354B909ADAA}" srcOrd="9" destOrd="0" parTransId="{486FD23C-8079-4DE8-AB61-D6503FBD6DD7}" sibTransId="{371D91C3-52AA-409B-990B-EB741A948B10}"/>
    <dgm:cxn modelId="{21445D2A-A4CC-440B-A061-C5A2F67982E4}" srcId="{12FD4FE3-2DAA-4E21-B788-5FD20155D6C4}" destId="{FBF72F36-CF33-4D84-9FF1-08F250C88D9B}" srcOrd="5" destOrd="0" parTransId="{6E12AD63-E11C-4609-9A8D-977A00A96AAF}" sibTransId="{B796AA06-3A48-40C8-9993-CBCB94B38084}"/>
    <dgm:cxn modelId="{2D364B2B-3ED2-41DF-9012-B3438FB46F0F}" srcId="{12FD4FE3-2DAA-4E21-B788-5FD20155D6C4}" destId="{B717953E-07DC-453C-A68C-161E9E7EC70E}" srcOrd="8" destOrd="0" parTransId="{8ED180D0-E124-4E7B-8D16-5071CEB7422B}" sibTransId="{1FDCC675-8752-4590-83A2-74FBC7E48510}"/>
    <dgm:cxn modelId="{0421B532-BDE3-E74E-8491-568760D52754}" type="presOf" srcId="{C71A4C38-7143-42BC-8B85-C1D14B6DDC4C}" destId="{1051C252-177F-A043-A4BF-1C6FE9094209}" srcOrd="0" destOrd="0" presId="urn:microsoft.com/office/officeart/2005/8/layout/default"/>
    <dgm:cxn modelId="{ADF9C83D-27C9-DA4C-B732-531D581BD94F}" type="presOf" srcId="{C4B83C91-597D-4E2C-B9AB-28A215F3E643}" destId="{A5AA65C9-3E3D-E342-9E74-E621910121D0}" srcOrd="0" destOrd="0" presId="urn:microsoft.com/office/officeart/2005/8/layout/default"/>
    <dgm:cxn modelId="{883B204E-07ED-1141-B5EA-E5DE24D146A6}" type="presOf" srcId="{12FD4FE3-2DAA-4E21-B788-5FD20155D6C4}" destId="{7ADD6B80-B989-BC45-8D1A-BD33EB19388C}" srcOrd="0" destOrd="0" presId="urn:microsoft.com/office/officeart/2005/8/layout/default"/>
    <dgm:cxn modelId="{2445A958-B79A-AE4C-9210-04F417C80D86}" type="presOf" srcId="{B5A9047F-3CEE-409E-A123-C354B909ADAA}" destId="{C49900F8-2AD1-D648-A197-FF583511B3D2}" srcOrd="0" destOrd="0" presId="urn:microsoft.com/office/officeart/2005/8/layout/default"/>
    <dgm:cxn modelId="{96D4E15A-4612-4D45-BCB3-7E529BD63E0D}" srcId="{12FD4FE3-2DAA-4E21-B788-5FD20155D6C4}" destId="{35A969C3-F5B4-4EAC-89FB-98F2302A9FD8}" srcOrd="2" destOrd="0" parTransId="{4C4583F8-41EA-4323-9274-A0F22AAE8E9F}" sibTransId="{9E4A1CAB-5218-4E4B-B287-B462DFA444E3}"/>
    <dgm:cxn modelId="{D6562863-9854-430A-AB41-8038010AE39A}" srcId="{12FD4FE3-2DAA-4E21-B788-5FD20155D6C4}" destId="{B94EE5B0-9669-43D2-A0E8-9CF0084DBE68}" srcOrd="4" destOrd="0" parTransId="{ADA945C5-E140-43CF-9870-3989EF8B23E3}" sibTransId="{70F60E27-3B6A-4DD5-9401-2E1DEA43B869}"/>
    <dgm:cxn modelId="{B5044175-17A1-4842-86A5-D84774637731}" type="presOf" srcId="{126D5662-5A41-4D50-BC1D-7A8F74E80B8D}" destId="{BFD143C3-6ACC-C74C-9EBB-F51EA79C989E}" srcOrd="0" destOrd="0" presId="urn:microsoft.com/office/officeart/2005/8/layout/default"/>
    <dgm:cxn modelId="{A7FEA584-CB63-2E46-8095-7AC657A9FD7A}" type="presOf" srcId="{FBF72F36-CF33-4D84-9FF1-08F250C88D9B}" destId="{C6C9EB4E-63BD-8043-8B5C-A7113CBA568B}" srcOrd="0" destOrd="0" presId="urn:microsoft.com/office/officeart/2005/8/layout/default"/>
    <dgm:cxn modelId="{77062288-25A9-4B31-BCEC-91CB2BE7B4EB}" srcId="{12FD4FE3-2DAA-4E21-B788-5FD20155D6C4}" destId="{CA377CE1-ACA3-4B15-A8A4-CE343F7E5B04}" srcOrd="0" destOrd="0" parTransId="{902EE4FA-5B8B-43AD-AD0D-42FD45FA569B}" sibTransId="{506F310B-27BD-43F3-8314-DF0EAD99A4F6}"/>
    <dgm:cxn modelId="{D489CE96-72DF-42A3-9E47-2A1808A94142}" srcId="{12FD4FE3-2DAA-4E21-B788-5FD20155D6C4}" destId="{E48A0472-A477-4CE1-AD1D-D83A07540396}" srcOrd="3" destOrd="0" parTransId="{819DF3EC-1194-4511-8E03-D12858C9BD53}" sibTransId="{5E514D16-F735-44D1-A808-58E8B9BAD3FF}"/>
    <dgm:cxn modelId="{8E5295AB-6120-2544-B2A0-C0A0D79EA77D}" type="presOf" srcId="{E48A0472-A477-4CE1-AD1D-D83A07540396}" destId="{29AA2589-9AAF-8B4B-86FB-807099070B15}" srcOrd="0" destOrd="0" presId="urn:microsoft.com/office/officeart/2005/8/layout/default"/>
    <dgm:cxn modelId="{A4B0BBC5-455B-3F49-BFAB-FA117E4AEF41}" type="presOf" srcId="{35A969C3-F5B4-4EAC-89FB-98F2302A9FD8}" destId="{624C5A2E-6DC2-F344-8925-9BB19A81BB22}" srcOrd="0" destOrd="0" presId="urn:microsoft.com/office/officeart/2005/8/layout/default"/>
    <dgm:cxn modelId="{8D7839C9-5C53-704D-9B19-D6C9366C68E3}" type="presOf" srcId="{B94EE5B0-9669-43D2-A0E8-9CF0084DBE68}" destId="{FA7006E1-29AF-FF49-BA73-099DFA30A7AD}" srcOrd="0" destOrd="0" presId="urn:microsoft.com/office/officeart/2005/8/layout/default"/>
    <dgm:cxn modelId="{70D2CCD3-22C2-4AFC-8BDB-1FEA77B5A6A7}" srcId="{12FD4FE3-2DAA-4E21-B788-5FD20155D6C4}" destId="{126D5662-5A41-4D50-BC1D-7A8F74E80B8D}" srcOrd="11" destOrd="0" parTransId="{2D870629-D21C-4357-A70C-BA57D8FB8BFF}" sibTransId="{610B2B74-B90F-4FA5-A6AD-2CDB40FD7C1C}"/>
    <dgm:cxn modelId="{457F0BD5-F8F6-C84A-B520-456BD64B298E}" type="presOf" srcId="{D33EAFB7-9155-4D6A-8573-F25A71CE44F1}" destId="{B08A7A9F-6A0F-EF41-87A9-18FEF8B80DEE}" srcOrd="0" destOrd="0" presId="urn:microsoft.com/office/officeart/2005/8/layout/default"/>
    <dgm:cxn modelId="{FC59E2D9-0060-834B-A1CB-92074702B1FA}" type="presOf" srcId="{CA377CE1-ACA3-4B15-A8A4-CE343F7E5B04}" destId="{8227848B-10C8-2C42-ABF4-23C184BC7E0F}" srcOrd="0" destOrd="0" presId="urn:microsoft.com/office/officeart/2005/8/layout/default"/>
    <dgm:cxn modelId="{BFD6A5E2-0388-4187-B4E4-2BBD194877FB}" srcId="{12FD4FE3-2DAA-4E21-B788-5FD20155D6C4}" destId="{D33EAFB7-9155-4D6A-8573-F25A71CE44F1}" srcOrd="10" destOrd="0" parTransId="{C067F1AE-590B-4498-BDA1-D07A56E671A4}" sibTransId="{1ADE20D2-20D1-433E-92B1-2D64DCAFA345}"/>
    <dgm:cxn modelId="{63E3F1E7-7EC7-49EE-9BE0-BA3011713370}" srcId="{12FD4FE3-2DAA-4E21-B788-5FD20155D6C4}" destId="{C71A4C38-7143-42BC-8B85-C1D14B6DDC4C}" srcOrd="7" destOrd="0" parTransId="{5781DD6D-D1F4-47D4-92F3-7A73411BCB5D}" sibTransId="{467D84CB-6478-4573-A348-AD2D56D148DA}"/>
    <dgm:cxn modelId="{5AF27DF2-4AD1-F245-AA8E-08AFF2E3A847}" type="presOf" srcId="{B717953E-07DC-453C-A68C-161E9E7EC70E}" destId="{E02F7FB2-E552-9841-81FE-ACBABE5E9C8B}" srcOrd="0" destOrd="0" presId="urn:microsoft.com/office/officeart/2005/8/layout/default"/>
    <dgm:cxn modelId="{F42C91FE-34C0-4C3B-B158-D95C32340B4A}" srcId="{12FD4FE3-2DAA-4E21-B788-5FD20155D6C4}" destId="{C4B83C91-597D-4E2C-B9AB-28A215F3E643}" srcOrd="6" destOrd="0" parTransId="{BDB564F9-C904-416C-9F9E-15D852CBF4FA}" sibTransId="{2154FBB6-75A0-48A5-B0DF-DA919C2C6CCD}"/>
    <dgm:cxn modelId="{A55A8327-FCD3-2940-A943-B7C8B128CF02}" type="presParOf" srcId="{7ADD6B80-B989-BC45-8D1A-BD33EB19388C}" destId="{8227848B-10C8-2C42-ABF4-23C184BC7E0F}" srcOrd="0" destOrd="0" presId="urn:microsoft.com/office/officeart/2005/8/layout/default"/>
    <dgm:cxn modelId="{5CBF92E4-52DA-2146-BB18-99A7D48AABCA}" type="presParOf" srcId="{7ADD6B80-B989-BC45-8D1A-BD33EB19388C}" destId="{7FBBCBBB-1B52-0744-9D8A-940FC1751BD4}" srcOrd="1" destOrd="0" presId="urn:microsoft.com/office/officeart/2005/8/layout/default"/>
    <dgm:cxn modelId="{D1388604-25E6-564D-B74B-E53AFDA5EF1F}" type="presParOf" srcId="{7ADD6B80-B989-BC45-8D1A-BD33EB19388C}" destId="{EE88ABAD-C455-6E4F-9547-2BC3FC041C4D}" srcOrd="2" destOrd="0" presId="urn:microsoft.com/office/officeart/2005/8/layout/default"/>
    <dgm:cxn modelId="{2F180EBF-D4D5-2D40-996E-1E74EF52F707}" type="presParOf" srcId="{7ADD6B80-B989-BC45-8D1A-BD33EB19388C}" destId="{D38FB109-7462-5D4A-B56B-A076BEEB3712}" srcOrd="3" destOrd="0" presId="urn:microsoft.com/office/officeart/2005/8/layout/default"/>
    <dgm:cxn modelId="{5836C6A5-F7A2-8E4B-B9A3-98BAA5BCBF14}" type="presParOf" srcId="{7ADD6B80-B989-BC45-8D1A-BD33EB19388C}" destId="{624C5A2E-6DC2-F344-8925-9BB19A81BB22}" srcOrd="4" destOrd="0" presId="urn:microsoft.com/office/officeart/2005/8/layout/default"/>
    <dgm:cxn modelId="{D91AEDB7-29CA-E947-8579-E3B4E001AB5E}" type="presParOf" srcId="{7ADD6B80-B989-BC45-8D1A-BD33EB19388C}" destId="{D1CAB8CE-3B25-E34E-AA96-97CB50E78E44}" srcOrd="5" destOrd="0" presId="urn:microsoft.com/office/officeart/2005/8/layout/default"/>
    <dgm:cxn modelId="{8D3C3E8C-BB0E-0247-BA5C-19F8FB533D97}" type="presParOf" srcId="{7ADD6B80-B989-BC45-8D1A-BD33EB19388C}" destId="{29AA2589-9AAF-8B4B-86FB-807099070B15}" srcOrd="6" destOrd="0" presId="urn:microsoft.com/office/officeart/2005/8/layout/default"/>
    <dgm:cxn modelId="{D423F306-7C85-1B46-9FB1-9F72614D9716}" type="presParOf" srcId="{7ADD6B80-B989-BC45-8D1A-BD33EB19388C}" destId="{DA028985-6F7C-874F-8BF5-04061A6A6343}" srcOrd="7" destOrd="0" presId="urn:microsoft.com/office/officeart/2005/8/layout/default"/>
    <dgm:cxn modelId="{8F08D8C2-8253-FF41-8D42-35843833D7BE}" type="presParOf" srcId="{7ADD6B80-B989-BC45-8D1A-BD33EB19388C}" destId="{FA7006E1-29AF-FF49-BA73-099DFA30A7AD}" srcOrd="8" destOrd="0" presId="urn:microsoft.com/office/officeart/2005/8/layout/default"/>
    <dgm:cxn modelId="{1A689B57-7C0B-C143-8290-1067EBD1E185}" type="presParOf" srcId="{7ADD6B80-B989-BC45-8D1A-BD33EB19388C}" destId="{00F4D1CE-E1AF-6B47-A60E-965BF4F59085}" srcOrd="9" destOrd="0" presId="urn:microsoft.com/office/officeart/2005/8/layout/default"/>
    <dgm:cxn modelId="{19725689-F9AB-7144-8523-BE99FD0EB1F6}" type="presParOf" srcId="{7ADD6B80-B989-BC45-8D1A-BD33EB19388C}" destId="{C6C9EB4E-63BD-8043-8B5C-A7113CBA568B}" srcOrd="10" destOrd="0" presId="urn:microsoft.com/office/officeart/2005/8/layout/default"/>
    <dgm:cxn modelId="{E80C4988-0431-9A44-90F0-1D414B64AEED}" type="presParOf" srcId="{7ADD6B80-B989-BC45-8D1A-BD33EB19388C}" destId="{577BC53C-44B7-484B-80A2-7D16ABEF4C09}" srcOrd="11" destOrd="0" presId="urn:microsoft.com/office/officeart/2005/8/layout/default"/>
    <dgm:cxn modelId="{063F1E25-40AE-CB40-A62E-DD5E122CD8C5}" type="presParOf" srcId="{7ADD6B80-B989-BC45-8D1A-BD33EB19388C}" destId="{A5AA65C9-3E3D-E342-9E74-E621910121D0}" srcOrd="12" destOrd="0" presId="urn:microsoft.com/office/officeart/2005/8/layout/default"/>
    <dgm:cxn modelId="{862F6071-25E0-DF4C-8062-BA8A647EB418}" type="presParOf" srcId="{7ADD6B80-B989-BC45-8D1A-BD33EB19388C}" destId="{913421BE-A2E4-B44D-85B4-B258E97C1302}" srcOrd="13" destOrd="0" presId="urn:microsoft.com/office/officeart/2005/8/layout/default"/>
    <dgm:cxn modelId="{A74C482B-CC6D-1147-A034-69D6DB12F34F}" type="presParOf" srcId="{7ADD6B80-B989-BC45-8D1A-BD33EB19388C}" destId="{1051C252-177F-A043-A4BF-1C6FE9094209}" srcOrd="14" destOrd="0" presId="urn:microsoft.com/office/officeart/2005/8/layout/default"/>
    <dgm:cxn modelId="{3368FBD0-62DB-DB42-810E-4A199C498788}" type="presParOf" srcId="{7ADD6B80-B989-BC45-8D1A-BD33EB19388C}" destId="{C175F9AC-9AFD-274C-8812-D08B9E22C2DC}" srcOrd="15" destOrd="0" presId="urn:microsoft.com/office/officeart/2005/8/layout/default"/>
    <dgm:cxn modelId="{DCB61CE0-DFD6-C74E-B5EF-966177E63DF9}" type="presParOf" srcId="{7ADD6B80-B989-BC45-8D1A-BD33EB19388C}" destId="{E02F7FB2-E552-9841-81FE-ACBABE5E9C8B}" srcOrd="16" destOrd="0" presId="urn:microsoft.com/office/officeart/2005/8/layout/default"/>
    <dgm:cxn modelId="{4599F23D-EAD6-0745-837E-3E3719A6E1B2}" type="presParOf" srcId="{7ADD6B80-B989-BC45-8D1A-BD33EB19388C}" destId="{39C41F6C-5832-434B-833B-796854E74729}" srcOrd="17" destOrd="0" presId="urn:microsoft.com/office/officeart/2005/8/layout/default"/>
    <dgm:cxn modelId="{C1E52FDC-CB05-C640-A17A-FA6E73B8FCDF}" type="presParOf" srcId="{7ADD6B80-B989-BC45-8D1A-BD33EB19388C}" destId="{C49900F8-2AD1-D648-A197-FF583511B3D2}" srcOrd="18" destOrd="0" presId="urn:microsoft.com/office/officeart/2005/8/layout/default"/>
    <dgm:cxn modelId="{E01DE163-7F26-F04B-B250-38BD0653F45F}" type="presParOf" srcId="{7ADD6B80-B989-BC45-8D1A-BD33EB19388C}" destId="{308E00F6-DE1E-354B-B416-B8E9DB081A64}" srcOrd="19" destOrd="0" presId="urn:microsoft.com/office/officeart/2005/8/layout/default"/>
    <dgm:cxn modelId="{8D0CD752-E873-9048-A88A-620CD13400CD}" type="presParOf" srcId="{7ADD6B80-B989-BC45-8D1A-BD33EB19388C}" destId="{B08A7A9F-6A0F-EF41-87A9-18FEF8B80DEE}" srcOrd="20" destOrd="0" presId="urn:microsoft.com/office/officeart/2005/8/layout/default"/>
    <dgm:cxn modelId="{34B3C974-E5A6-D547-A0B3-46127DE98DD7}" type="presParOf" srcId="{7ADD6B80-B989-BC45-8D1A-BD33EB19388C}" destId="{BC311D6D-0AD5-F84E-B02A-C7E6A97BBB8E}" srcOrd="21" destOrd="0" presId="urn:microsoft.com/office/officeart/2005/8/layout/default"/>
    <dgm:cxn modelId="{C8C1E889-FE99-3A48-A6DE-8C208525885F}" type="presParOf" srcId="{7ADD6B80-B989-BC45-8D1A-BD33EB19388C}" destId="{BFD143C3-6ACC-C74C-9EBB-F51EA79C989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0620-1927-3447-8AF6-FA4B133A8B4B}">
      <dsp:nvSpPr>
        <dsp:cNvPr id="0" name=""/>
        <dsp:cNvSpPr/>
      </dsp:nvSpPr>
      <dsp:spPr>
        <a:xfrm>
          <a:off x="0" y="5878"/>
          <a:ext cx="2428254" cy="879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i="1" kern="1200" dirty="0" err="1"/>
            <a:t>Hi</a:t>
          </a:r>
          <a:r>
            <a:rPr lang="pt-BR" sz="3600" i="1" kern="1200" dirty="0"/>
            <a:t>.</a:t>
          </a:r>
        </a:p>
      </dsp:txBody>
      <dsp:txXfrm>
        <a:off x="42950" y="48828"/>
        <a:ext cx="2342354" cy="793940"/>
      </dsp:txXfrm>
    </dsp:sp>
    <dsp:sp modelId="{4C7027AA-87F3-5743-8F69-643FDA1014FE}">
      <dsp:nvSpPr>
        <dsp:cNvPr id="0" name=""/>
        <dsp:cNvSpPr/>
      </dsp:nvSpPr>
      <dsp:spPr>
        <a:xfrm>
          <a:off x="0" y="1021078"/>
          <a:ext cx="2428254" cy="87984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i="1" kern="1200" dirty="0" err="1"/>
            <a:t>Hi</a:t>
          </a:r>
          <a:r>
            <a:rPr lang="pt-BR" sz="3600" i="1" kern="1200" dirty="0"/>
            <a:t>, </a:t>
          </a:r>
          <a:r>
            <a:rPr lang="pt-BR" sz="3600" i="1" kern="1200" dirty="0" err="1"/>
            <a:t>there</a:t>
          </a:r>
          <a:r>
            <a:rPr lang="pt-BR" sz="3600" i="1" kern="1200" dirty="0"/>
            <a:t>.</a:t>
          </a:r>
          <a:endParaRPr lang="en-US" sz="3600" kern="1200" dirty="0"/>
        </a:p>
      </dsp:txBody>
      <dsp:txXfrm>
        <a:off x="42950" y="1064028"/>
        <a:ext cx="2342354" cy="793940"/>
      </dsp:txXfrm>
    </dsp:sp>
    <dsp:sp modelId="{9F962A49-FA6D-ED41-B4CA-F639F1E6E4E2}">
      <dsp:nvSpPr>
        <dsp:cNvPr id="0" name=""/>
        <dsp:cNvSpPr/>
      </dsp:nvSpPr>
      <dsp:spPr>
        <a:xfrm>
          <a:off x="0" y="1952108"/>
          <a:ext cx="2428254" cy="87984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i="1" kern="1200" dirty="0" err="1"/>
            <a:t>Hiya</a:t>
          </a:r>
          <a:r>
            <a:rPr lang="pt-BR" sz="3600" i="1" kern="1200" dirty="0"/>
            <a:t>.</a:t>
          </a:r>
          <a:endParaRPr lang="en-US" sz="3600" kern="1200" dirty="0"/>
        </a:p>
      </dsp:txBody>
      <dsp:txXfrm>
        <a:off x="42950" y="1995058"/>
        <a:ext cx="2342354" cy="79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0620-1927-3447-8AF6-FA4B133A8B4B}">
      <dsp:nvSpPr>
        <dsp:cNvPr id="0" name=""/>
        <dsp:cNvSpPr/>
      </dsp:nvSpPr>
      <dsp:spPr>
        <a:xfrm>
          <a:off x="0" y="20276"/>
          <a:ext cx="3182077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i="1" kern="1200" dirty="0"/>
            <a:t>Bye.</a:t>
          </a:r>
        </a:p>
      </dsp:txBody>
      <dsp:txXfrm>
        <a:off x="38838" y="59114"/>
        <a:ext cx="3104401" cy="717924"/>
      </dsp:txXfrm>
    </dsp:sp>
    <dsp:sp modelId="{4C7027AA-87F3-5743-8F69-643FDA1014FE}">
      <dsp:nvSpPr>
        <dsp:cNvPr id="0" name=""/>
        <dsp:cNvSpPr/>
      </dsp:nvSpPr>
      <dsp:spPr>
        <a:xfrm>
          <a:off x="0" y="913796"/>
          <a:ext cx="3182077" cy="79560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i="1" kern="1200" dirty="0"/>
            <a:t>Bye bye.</a:t>
          </a:r>
          <a:endParaRPr lang="en-US" sz="3400" kern="1200" dirty="0"/>
        </a:p>
      </dsp:txBody>
      <dsp:txXfrm>
        <a:off x="38838" y="952634"/>
        <a:ext cx="3104401" cy="717924"/>
      </dsp:txXfrm>
    </dsp:sp>
    <dsp:sp modelId="{9F962A49-FA6D-ED41-B4CA-F639F1E6E4E2}">
      <dsp:nvSpPr>
        <dsp:cNvPr id="0" name=""/>
        <dsp:cNvSpPr/>
      </dsp:nvSpPr>
      <dsp:spPr>
        <a:xfrm>
          <a:off x="0" y="1746427"/>
          <a:ext cx="3182077" cy="1094403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i="1" kern="1200" dirty="0" err="1"/>
            <a:t>See</a:t>
          </a:r>
          <a:r>
            <a:rPr lang="pt-BR" sz="3400" i="1" kern="1200" dirty="0"/>
            <a:t> </a:t>
          </a:r>
          <a:r>
            <a:rPr lang="pt-BR" sz="3400" i="1" kern="1200" dirty="0" err="1"/>
            <a:t>you</a:t>
          </a:r>
          <a:r>
            <a:rPr lang="pt-BR" sz="3400" i="1" kern="1200" dirty="0"/>
            <a:t>./</a:t>
          </a:r>
          <a:r>
            <a:rPr lang="pt-BR" sz="3400" i="1" kern="1200" dirty="0" err="1"/>
            <a:t>See</a:t>
          </a:r>
          <a:r>
            <a:rPr lang="pt-BR" sz="3400" i="1" kern="1200" dirty="0"/>
            <a:t> </a:t>
          </a:r>
          <a:r>
            <a:rPr lang="pt-BR" sz="3400" i="1" kern="1200" dirty="0" err="1"/>
            <a:t>ya</a:t>
          </a:r>
          <a:r>
            <a:rPr lang="pt-BR" sz="3400" i="1" kern="1200" dirty="0"/>
            <a:t>.</a:t>
          </a:r>
          <a:endParaRPr lang="en-US" sz="3400" kern="1200" dirty="0"/>
        </a:p>
      </dsp:txBody>
      <dsp:txXfrm>
        <a:off x="53424" y="1799851"/>
        <a:ext cx="3075229" cy="987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B0A02-29EE-4E4A-8D4B-E227638139BC}">
      <dsp:nvSpPr>
        <dsp:cNvPr id="0" name=""/>
        <dsp:cNvSpPr/>
      </dsp:nvSpPr>
      <dsp:spPr>
        <a:xfrm>
          <a:off x="1076471" y="3410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1 one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30431"/>
        <a:ext cx="1156988" cy="499487"/>
      </dsp:txXfrm>
    </dsp:sp>
    <dsp:sp modelId="{737DD6DA-C350-9843-8FF9-FC00677DCC9A}">
      <dsp:nvSpPr>
        <dsp:cNvPr id="0" name=""/>
        <dsp:cNvSpPr/>
      </dsp:nvSpPr>
      <dsp:spPr>
        <a:xfrm>
          <a:off x="1076471" y="584616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2 two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611637"/>
        <a:ext cx="1156988" cy="499487"/>
      </dsp:txXfrm>
    </dsp:sp>
    <dsp:sp modelId="{BB88CF43-0EA3-3F4D-B1EC-FAAECC44A4AE}">
      <dsp:nvSpPr>
        <dsp:cNvPr id="0" name=""/>
        <dsp:cNvSpPr/>
      </dsp:nvSpPr>
      <dsp:spPr>
        <a:xfrm>
          <a:off x="1076471" y="1165821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3 three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1192842"/>
        <a:ext cx="1156988" cy="499487"/>
      </dsp:txXfrm>
    </dsp:sp>
    <dsp:sp modelId="{4D35B83A-3C47-8644-98AD-92C6AA7E1602}">
      <dsp:nvSpPr>
        <dsp:cNvPr id="0" name=""/>
        <dsp:cNvSpPr/>
      </dsp:nvSpPr>
      <dsp:spPr>
        <a:xfrm>
          <a:off x="1076471" y="1747027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4 four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1774048"/>
        <a:ext cx="1156988" cy="499487"/>
      </dsp:txXfrm>
    </dsp:sp>
    <dsp:sp modelId="{A0EAB7A0-0719-1041-9281-A8C86EB3B02D}">
      <dsp:nvSpPr>
        <dsp:cNvPr id="0" name=""/>
        <dsp:cNvSpPr/>
      </dsp:nvSpPr>
      <dsp:spPr>
        <a:xfrm>
          <a:off x="1076471" y="2328232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5 five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2355253"/>
        <a:ext cx="1156988" cy="499487"/>
      </dsp:txXfrm>
    </dsp:sp>
    <dsp:sp modelId="{9B691B65-3E88-2F42-8B0C-98DC0AAB3E55}">
      <dsp:nvSpPr>
        <dsp:cNvPr id="0" name=""/>
        <dsp:cNvSpPr/>
      </dsp:nvSpPr>
      <dsp:spPr>
        <a:xfrm>
          <a:off x="1076471" y="2909438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6 six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2936459"/>
        <a:ext cx="1156988" cy="499487"/>
      </dsp:txXfrm>
    </dsp:sp>
    <dsp:sp modelId="{43152903-4B8E-1346-8FED-D9305FCE13BF}">
      <dsp:nvSpPr>
        <dsp:cNvPr id="0" name=""/>
        <dsp:cNvSpPr/>
      </dsp:nvSpPr>
      <dsp:spPr>
        <a:xfrm>
          <a:off x="1076471" y="3490643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7 seven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3517664"/>
        <a:ext cx="1156988" cy="499487"/>
      </dsp:txXfrm>
    </dsp:sp>
    <dsp:sp modelId="{F3DC5427-9545-5749-BED0-F7BF0BC434B5}">
      <dsp:nvSpPr>
        <dsp:cNvPr id="0" name=""/>
        <dsp:cNvSpPr/>
      </dsp:nvSpPr>
      <dsp:spPr>
        <a:xfrm>
          <a:off x="1076471" y="4071849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8 eight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4098870"/>
        <a:ext cx="1156988" cy="499487"/>
      </dsp:txXfrm>
    </dsp:sp>
    <dsp:sp modelId="{AC2E1764-FDAC-054C-A90F-2839972FB1BD}">
      <dsp:nvSpPr>
        <dsp:cNvPr id="0" name=""/>
        <dsp:cNvSpPr/>
      </dsp:nvSpPr>
      <dsp:spPr>
        <a:xfrm>
          <a:off x="1076471" y="4653054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9 nine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4680075"/>
        <a:ext cx="1156988" cy="499487"/>
      </dsp:txXfrm>
    </dsp:sp>
    <dsp:sp modelId="{DE53BEFC-49E9-2749-8BD7-5A285C0ACB1D}">
      <dsp:nvSpPr>
        <dsp:cNvPr id="0" name=""/>
        <dsp:cNvSpPr/>
      </dsp:nvSpPr>
      <dsp:spPr>
        <a:xfrm>
          <a:off x="1076471" y="5234260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tx2"/>
              </a:solidFill>
            </a:rPr>
            <a:t>10 </a:t>
          </a:r>
          <a:r>
            <a:rPr lang="pt-BR" sz="2600" i="1" kern="1200" dirty="0" err="1">
              <a:solidFill>
                <a:schemeClr val="tx2"/>
              </a:solidFill>
            </a:rPr>
            <a:t>ten</a:t>
          </a:r>
          <a:endParaRPr lang="pt-BR" sz="2600" kern="1200" dirty="0">
            <a:solidFill>
              <a:schemeClr val="tx2"/>
            </a:solidFill>
          </a:endParaRPr>
        </a:p>
      </dsp:txBody>
      <dsp:txXfrm>
        <a:off x="1103492" y="5261281"/>
        <a:ext cx="1156988" cy="499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543613" y="340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11 </a:t>
          </a:r>
          <a:r>
            <a:rPr lang="pt-BR" sz="2200" i="1" kern="1200" dirty="0" err="1">
              <a:solidFill>
                <a:schemeClr val="tx2"/>
              </a:solidFill>
            </a:rPr>
            <a:t>eleven</a:t>
          </a:r>
          <a:endParaRPr lang="pt-BR" sz="2200" kern="1200" dirty="0">
            <a:solidFill>
              <a:schemeClr val="tx2"/>
            </a:solidFill>
          </a:endParaRPr>
        </a:p>
      </dsp:txBody>
      <dsp:txXfrm>
        <a:off x="1570603" y="30397"/>
        <a:ext cx="1682584" cy="498915"/>
      </dsp:txXfrm>
    </dsp:sp>
    <dsp:sp modelId="{6C737B8A-BE67-3147-82CA-2D000F57FA7A}">
      <dsp:nvSpPr>
        <dsp:cNvPr id="0" name=""/>
        <dsp:cNvSpPr/>
      </dsp:nvSpPr>
      <dsp:spPr>
        <a:xfrm>
          <a:off x="1543613" y="58394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>
              <a:solidFill>
                <a:schemeClr val="tx2"/>
              </a:solidFill>
            </a:rPr>
            <a:t>12 twelve</a:t>
          </a:r>
          <a:endParaRPr lang="pt-BR" sz="2200" kern="1200">
            <a:solidFill>
              <a:schemeClr val="tx2"/>
            </a:solidFill>
          </a:endParaRPr>
        </a:p>
      </dsp:txBody>
      <dsp:txXfrm>
        <a:off x="1570603" y="610937"/>
        <a:ext cx="1682584" cy="498915"/>
      </dsp:txXfrm>
    </dsp:sp>
    <dsp:sp modelId="{EB7E37A3-C16B-A649-96EF-B7734CEAAB46}">
      <dsp:nvSpPr>
        <dsp:cNvPr id="0" name=""/>
        <dsp:cNvSpPr/>
      </dsp:nvSpPr>
      <dsp:spPr>
        <a:xfrm>
          <a:off x="1543613" y="116448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13 </a:t>
          </a:r>
          <a:r>
            <a:rPr lang="pt-BR" sz="2200" i="1" kern="1200" dirty="0" err="1">
              <a:solidFill>
                <a:schemeClr val="tx2"/>
              </a:solidFill>
            </a:rPr>
            <a:t>thir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1191477"/>
        <a:ext cx="1682584" cy="498915"/>
      </dsp:txXfrm>
    </dsp:sp>
    <dsp:sp modelId="{EAB6D36F-665D-E342-A9FB-19527E85D2C6}">
      <dsp:nvSpPr>
        <dsp:cNvPr id="0" name=""/>
        <dsp:cNvSpPr/>
      </dsp:nvSpPr>
      <dsp:spPr>
        <a:xfrm>
          <a:off x="1543613" y="1745028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14 </a:t>
          </a:r>
          <a:r>
            <a:rPr lang="pt-BR" sz="2200" i="1" kern="1200" dirty="0" err="1">
              <a:solidFill>
                <a:schemeClr val="tx2"/>
              </a:solidFill>
            </a:rPr>
            <a:t>four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1772018"/>
        <a:ext cx="1682584" cy="498915"/>
      </dsp:txXfrm>
    </dsp:sp>
    <dsp:sp modelId="{3034371D-D592-4D49-8B89-302E32307953}">
      <dsp:nvSpPr>
        <dsp:cNvPr id="0" name=""/>
        <dsp:cNvSpPr/>
      </dsp:nvSpPr>
      <dsp:spPr>
        <a:xfrm>
          <a:off x="1543613" y="2325568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15 </a:t>
          </a:r>
          <a:r>
            <a:rPr lang="pt-BR" sz="2200" i="1" kern="1200" dirty="0" err="1">
              <a:solidFill>
                <a:schemeClr val="tx2"/>
              </a:solidFill>
            </a:rPr>
            <a:t>fif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2352558"/>
        <a:ext cx="1682584" cy="498915"/>
      </dsp:txXfrm>
    </dsp:sp>
    <dsp:sp modelId="{5B190A8E-83D1-7840-A159-06EC8172254C}">
      <dsp:nvSpPr>
        <dsp:cNvPr id="0" name=""/>
        <dsp:cNvSpPr/>
      </dsp:nvSpPr>
      <dsp:spPr>
        <a:xfrm>
          <a:off x="1543613" y="2906109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16 </a:t>
          </a:r>
          <a:r>
            <a:rPr lang="pt-BR" sz="2200" i="1" kern="1200" dirty="0" err="1">
              <a:solidFill>
                <a:schemeClr val="tx2"/>
              </a:solidFill>
            </a:rPr>
            <a:t>six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2933099"/>
        <a:ext cx="1682584" cy="498915"/>
      </dsp:txXfrm>
    </dsp:sp>
    <dsp:sp modelId="{45DECCFD-E9C0-6146-A7DC-A9A004EF5C6C}">
      <dsp:nvSpPr>
        <dsp:cNvPr id="0" name=""/>
        <dsp:cNvSpPr/>
      </dsp:nvSpPr>
      <dsp:spPr>
        <a:xfrm>
          <a:off x="1543613" y="3486649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17 </a:t>
          </a:r>
          <a:r>
            <a:rPr lang="pt-BR" sz="2200" i="1" kern="1200" dirty="0" err="1">
              <a:solidFill>
                <a:schemeClr val="tx2"/>
              </a:solidFill>
            </a:rPr>
            <a:t>seven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3513639"/>
        <a:ext cx="1682584" cy="498915"/>
      </dsp:txXfrm>
    </dsp:sp>
    <dsp:sp modelId="{2C960CC6-27BF-3045-8520-593B6384E006}">
      <dsp:nvSpPr>
        <dsp:cNvPr id="0" name=""/>
        <dsp:cNvSpPr/>
      </dsp:nvSpPr>
      <dsp:spPr>
        <a:xfrm>
          <a:off x="1543613" y="4067190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18 </a:t>
          </a:r>
          <a:r>
            <a:rPr lang="pt-BR" sz="2200" i="1" kern="1200" dirty="0" err="1">
              <a:solidFill>
                <a:schemeClr val="tx2"/>
              </a:solidFill>
            </a:rPr>
            <a:t>eigh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4094180"/>
        <a:ext cx="1682584" cy="498915"/>
      </dsp:txXfrm>
    </dsp:sp>
    <dsp:sp modelId="{4687484C-2EE9-F143-8EE6-D269DCECD89B}">
      <dsp:nvSpPr>
        <dsp:cNvPr id="0" name=""/>
        <dsp:cNvSpPr/>
      </dsp:nvSpPr>
      <dsp:spPr>
        <a:xfrm>
          <a:off x="1543613" y="4647730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19 </a:t>
          </a:r>
          <a:r>
            <a:rPr lang="pt-BR" sz="2200" i="1" kern="1200" dirty="0" err="1">
              <a:solidFill>
                <a:schemeClr val="tx2"/>
              </a:solidFill>
            </a:rPr>
            <a:t>nine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4674720"/>
        <a:ext cx="1682584" cy="498915"/>
      </dsp:txXfrm>
    </dsp:sp>
    <dsp:sp modelId="{C709A304-5191-9C44-B6C4-DFA1EAFFDE9F}">
      <dsp:nvSpPr>
        <dsp:cNvPr id="0" name=""/>
        <dsp:cNvSpPr/>
      </dsp:nvSpPr>
      <dsp:spPr>
        <a:xfrm>
          <a:off x="1543613" y="5228271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20 </a:t>
          </a:r>
          <a:r>
            <a:rPr lang="pt-BR" sz="2200" i="1" kern="1200" dirty="0" err="1">
              <a:solidFill>
                <a:schemeClr val="tx2"/>
              </a:solidFill>
            </a:rPr>
            <a:t>twen</a:t>
          </a:r>
          <a:r>
            <a:rPr lang="pt-BR" sz="2200" b="1" i="1" kern="1200" dirty="0" err="1">
              <a:solidFill>
                <a:schemeClr val="tx2"/>
              </a:solidFill>
            </a:rPr>
            <a:t>ty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5255261"/>
        <a:ext cx="1682584" cy="498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1048-EC7C-B646-B5A4-E0D78A64402C}">
      <dsp:nvSpPr>
        <dsp:cNvPr id="0" name=""/>
        <dsp:cNvSpPr/>
      </dsp:nvSpPr>
      <dsp:spPr>
        <a:xfrm>
          <a:off x="2179717" y="3318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21 twenty-one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25793"/>
        <a:ext cx="2407232" cy="415443"/>
      </dsp:txXfrm>
    </dsp:sp>
    <dsp:sp modelId="{30B9E81B-4BD7-8B45-9C6E-C4D3D7E9BF40}">
      <dsp:nvSpPr>
        <dsp:cNvPr id="0" name=""/>
        <dsp:cNvSpPr/>
      </dsp:nvSpPr>
      <dsp:spPr>
        <a:xfrm>
          <a:off x="2179717" y="486731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63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22 twenty-two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509206"/>
        <a:ext cx="2407232" cy="415443"/>
      </dsp:txXfrm>
    </dsp:sp>
    <dsp:sp modelId="{A7CD896E-6495-C24C-9C2D-54F93168F327}">
      <dsp:nvSpPr>
        <dsp:cNvPr id="0" name=""/>
        <dsp:cNvSpPr/>
      </dsp:nvSpPr>
      <dsp:spPr>
        <a:xfrm>
          <a:off x="2179717" y="970144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727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23 twenty-three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992619"/>
        <a:ext cx="2407232" cy="415443"/>
      </dsp:txXfrm>
    </dsp:sp>
    <dsp:sp modelId="{2FF75780-AFDF-9648-A342-8CCA49337FDB}">
      <dsp:nvSpPr>
        <dsp:cNvPr id="0" name=""/>
        <dsp:cNvSpPr/>
      </dsp:nvSpPr>
      <dsp:spPr>
        <a:xfrm>
          <a:off x="2179717" y="1453557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90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29 twenty-nine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1476032"/>
        <a:ext cx="2407232" cy="415443"/>
      </dsp:txXfrm>
    </dsp:sp>
    <dsp:sp modelId="{5898544A-B6C9-334A-9050-8D7412D447E0}">
      <dsp:nvSpPr>
        <dsp:cNvPr id="0" name=""/>
        <dsp:cNvSpPr/>
      </dsp:nvSpPr>
      <dsp:spPr>
        <a:xfrm>
          <a:off x="2179717" y="1936970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454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30 </a:t>
          </a:r>
          <a:r>
            <a:rPr lang="pt-BR" sz="2300" i="1" kern="1200" dirty="0" err="1">
              <a:solidFill>
                <a:schemeClr val="tx2"/>
              </a:solidFill>
            </a:rPr>
            <a:t>thir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1959445"/>
        <a:ext cx="2407232" cy="415443"/>
      </dsp:txXfrm>
    </dsp:sp>
    <dsp:sp modelId="{2EC4EE3C-8E3B-6F41-8AA6-66DCE989EA9A}">
      <dsp:nvSpPr>
        <dsp:cNvPr id="0" name=""/>
        <dsp:cNvSpPr/>
      </dsp:nvSpPr>
      <dsp:spPr>
        <a:xfrm>
          <a:off x="2179717" y="2420383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818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40 </a:t>
          </a:r>
          <a:r>
            <a:rPr lang="pt-BR" sz="2300" i="1" kern="1200" dirty="0" err="1">
              <a:solidFill>
                <a:schemeClr val="tx2"/>
              </a:solidFill>
            </a:rPr>
            <a:t>for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2442858"/>
        <a:ext cx="2407232" cy="415443"/>
      </dsp:txXfrm>
    </dsp:sp>
    <dsp:sp modelId="{2C1BD620-FEFC-D24D-BEF5-3E9557A447F7}">
      <dsp:nvSpPr>
        <dsp:cNvPr id="0" name=""/>
        <dsp:cNvSpPr/>
      </dsp:nvSpPr>
      <dsp:spPr>
        <a:xfrm>
          <a:off x="2179717" y="2903796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50 </a:t>
          </a:r>
          <a:r>
            <a:rPr lang="pt-BR" sz="2300" i="1" kern="1200" dirty="0" err="1">
              <a:solidFill>
                <a:schemeClr val="tx2"/>
              </a:solidFill>
            </a:rPr>
            <a:t>fif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2926271"/>
        <a:ext cx="2407232" cy="415443"/>
      </dsp:txXfrm>
    </dsp:sp>
    <dsp:sp modelId="{3ACDD1A9-D72F-D744-91DA-5C1F8960D19D}">
      <dsp:nvSpPr>
        <dsp:cNvPr id="0" name=""/>
        <dsp:cNvSpPr/>
      </dsp:nvSpPr>
      <dsp:spPr>
        <a:xfrm>
          <a:off x="2179717" y="3387209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60 </a:t>
          </a:r>
          <a:r>
            <a:rPr lang="pt-BR" sz="2300" i="1" kern="1200" dirty="0" err="1">
              <a:solidFill>
                <a:schemeClr val="tx2"/>
              </a:solidFill>
            </a:rPr>
            <a:t>six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3409684"/>
        <a:ext cx="2407232" cy="415443"/>
      </dsp:txXfrm>
    </dsp:sp>
    <dsp:sp modelId="{92E2C75B-FFB5-014A-ABD8-26355D4E3482}">
      <dsp:nvSpPr>
        <dsp:cNvPr id="0" name=""/>
        <dsp:cNvSpPr/>
      </dsp:nvSpPr>
      <dsp:spPr>
        <a:xfrm>
          <a:off x="2179717" y="3870622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70 </a:t>
          </a:r>
          <a:r>
            <a:rPr lang="pt-BR" sz="2300" i="1" kern="1200" dirty="0" err="1">
              <a:solidFill>
                <a:schemeClr val="tx2"/>
              </a:solidFill>
            </a:rPr>
            <a:t>seven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3893097"/>
        <a:ext cx="2407232" cy="415443"/>
      </dsp:txXfrm>
    </dsp:sp>
    <dsp:sp modelId="{FD14174B-B78D-B54D-B8D8-AF920DB0C184}">
      <dsp:nvSpPr>
        <dsp:cNvPr id="0" name=""/>
        <dsp:cNvSpPr/>
      </dsp:nvSpPr>
      <dsp:spPr>
        <a:xfrm>
          <a:off x="2179717" y="4354035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80 </a:t>
          </a:r>
          <a:r>
            <a:rPr lang="pt-BR" sz="2300" i="1" kern="1200" dirty="0" err="1">
              <a:solidFill>
                <a:schemeClr val="tx2"/>
              </a:solidFill>
            </a:rPr>
            <a:t>eigh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4376510"/>
        <a:ext cx="2407232" cy="415443"/>
      </dsp:txXfrm>
    </dsp:sp>
    <dsp:sp modelId="{C9D749AA-24BB-B34B-9A9E-99B2F0201020}">
      <dsp:nvSpPr>
        <dsp:cNvPr id="0" name=""/>
        <dsp:cNvSpPr/>
      </dsp:nvSpPr>
      <dsp:spPr>
        <a:xfrm>
          <a:off x="2179717" y="4837448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90 </a:t>
          </a:r>
          <a:r>
            <a:rPr lang="pt-BR" sz="2300" i="1" kern="1200" dirty="0" err="1">
              <a:solidFill>
                <a:schemeClr val="tx2"/>
              </a:solidFill>
            </a:rPr>
            <a:t>nine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4859923"/>
        <a:ext cx="2407232" cy="415443"/>
      </dsp:txXfrm>
    </dsp:sp>
    <dsp:sp modelId="{C1DC7D43-C757-9941-B42B-85B367159EDA}">
      <dsp:nvSpPr>
        <dsp:cNvPr id="0" name=""/>
        <dsp:cNvSpPr/>
      </dsp:nvSpPr>
      <dsp:spPr>
        <a:xfrm>
          <a:off x="2179717" y="5320861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100 a/one hundred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5343336"/>
        <a:ext cx="2407232" cy="4154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B0A02-29EE-4E4A-8D4B-E227638139BC}">
      <dsp:nvSpPr>
        <dsp:cNvPr id="0" name=""/>
        <dsp:cNvSpPr/>
      </dsp:nvSpPr>
      <dsp:spPr>
        <a:xfrm>
          <a:off x="1076471" y="3410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solidFill>
                <a:schemeClr val="tx2"/>
              </a:solidFill>
            </a:rPr>
            <a:t>1st </a:t>
          </a:r>
          <a:r>
            <a:rPr lang="pt-BR" sz="1800" i="1" kern="1200" dirty="0" err="1">
              <a:solidFill>
                <a:schemeClr val="tx2"/>
              </a:solidFill>
            </a:rPr>
            <a:t>first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103492" y="30431"/>
        <a:ext cx="1156988" cy="499487"/>
      </dsp:txXfrm>
    </dsp:sp>
    <dsp:sp modelId="{029FCD34-B0E7-A14C-8F21-CFC1DF8ED19D}">
      <dsp:nvSpPr>
        <dsp:cNvPr id="0" name=""/>
        <dsp:cNvSpPr/>
      </dsp:nvSpPr>
      <dsp:spPr>
        <a:xfrm>
          <a:off x="1076471" y="584616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2nd second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611637"/>
        <a:ext cx="1156988" cy="499487"/>
      </dsp:txXfrm>
    </dsp:sp>
    <dsp:sp modelId="{C4C67376-A5D3-0A4A-B8C8-9455FBB0C89A}">
      <dsp:nvSpPr>
        <dsp:cNvPr id="0" name=""/>
        <dsp:cNvSpPr/>
      </dsp:nvSpPr>
      <dsp:spPr>
        <a:xfrm>
          <a:off x="1076471" y="1165821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3rd third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1192842"/>
        <a:ext cx="1156988" cy="499487"/>
      </dsp:txXfrm>
    </dsp:sp>
    <dsp:sp modelId="{4D500F13-9703-0549-96C8-840E96F12715}">
      <dsp:nvSpPr>
        <dsp:cNvPr id="0" name=""/>
        <dsp:cNvSpPr/>
      </dsp:nvSpPr>
      <dsp:spPr>
        <a:xfrm>
          <a:off x="1076471" y="1747027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4th fourth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1774048"/>
        <a:ext cx="1156988" cy="499487"/>
      </dsp:txXfrm>
    </dsp:sp>
    <dsp:sp modelId="{F5019CA8-E40F-F14A-B805-16D13F02BD35}">
      <dsp:nvSpPr>
        <dsp:cNvPr id="0" name=""/>
        <dsp:cNvSpPr/>
      </dsp:nvSpPr>
      <dsp:spPr>
        <a:xfrm>
          <a:off x="1076471" y="2328232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5th fifth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2355253"/>
        <a:ext cx="1156988" cy="499487"/>
      </dsp:txXfrm>
    </dsp:sp>
    <dsp:sp modelId="{A4B477CB-0146-5843-BF6F-37A34A43BA85}">
      <dsp:nvSpPr>
        <dsp:cNvPr id="0" name=""/>
        <dsp:cNvSpPr/>
      </dsp:nvSpPr>
      <dsp:spPr>
        <a:xfrm>
          <a:off x="1076471" y="2909438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6th sixth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2936459"/>
        <a:ext cx="1156988" cy="499487"/>
      </dsp:txXfrm>
    </dsp:sp>
    <dsp:sp modelId="{BEE940BC-697F-7C4E-9C79-22CC2C2FBABA}">
      <dsp:nvSpPr>
        <dsp:cNvPr id="0" name=""/>
        <dsp:cNvSpPr/>
      </dsp:nvSpPr>
      <dsp:spPr>
        <a:xfrm>
          <a:off x="1076471" y="3490643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7th seventh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3517664"/>
        <a:ext cx="1156988" cy="499487"/>
      </dsp:txXfrm>
    </dsp:sp>
    <dsp:sp modelId="{13591A75-789D-2446-9D57-F584CF465F65}">
      <dsp:nvSpPr>
        <dsp:cNvPr id="0" name=""/>
        <dsp:cNvSpPr/>
      </dsp:nvSpPr>
      <dsp:spPr>
        <a:xfrm>
          <a:off x="1076471" y="4071849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8th eighth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4098870"/>
        <a:ext cx="1156988" cy="499487"/>
      </dsp:txXfrm>
    </dsp:sp>
    <dsp:sp modelId="{ADC8DCFD-E9E5-BB43-8226-6C4EAF92948A}">
      <dsp:nvSpPr>
        <dsp:cNvPr id="0" name=""/>
        <dsp:cNvSpPr/>
      </dsp:nvSpPr>
      <dsp:spPr>
        <a:xfrm>
          <a:off x="1076471" y="4653054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9th ninth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4680075"/>
        <a:ext cx="1156988" cy="499487"/>
      </dsp:txXfrm>
    </dsp:sp>
    <dsp:sp modelId="{6898AE60-1CB9-0D4D-8BB2-7188648BDCBD}">
      <dsp:nvSpPr>
        <dsp:cNvPr id="0" name=""/>
        <dsp:cNvSpPr/>
      </dsp:nvSpPr>
      <dsp:spPr>
        <a:xfrm>
          <a:off x="1076471" y="5234260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10th tenth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5261281"/>
        <a:ext cx="1156988" cy="4994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543613" y="340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11th eleventh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570603" y="30397"/>
        <a:ext cx="1682584" cy="498915"/>
      </dsp:txXfrm>
    </dsp:sp>
    <dsp:sp modelId="{60FC1EEF-E86D-9A46-B2F2-BCB9DC5CDEF0}">
      <dsp:nvSpPr>
        <dsp:cNvPr id="0" name=""/>
        <dsp:cNvSpPr/>
      </dsp:nvSpPr>
      <dsp:spPr>
        <a:xfrm>
          <a:off x="1543613" y="58394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12th twelfth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610937"/>
        <a:ext cx="1682584" cy="498915"/>
      </dsp:txXfrm>
    </dsp:sp>
    <dsp:sp modelId="{6B4BCAB2-5B7C-3B4E-A85C-92B49A6DFDB9}">
      <dsp:nvSpPr>
        <dsp:cNvPr id="0" name=""/>
        <dsp:cNvSpPr/>
      </dsp:nvSpPr>
      <dsp:spPr>
        <a:xfrm>
          <a:off x="1543613" y="116448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13th thirteenth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1191477"/>
        <a:ext cx="1682584" cy="498915"/>
      </dsp:txXfrm>
    </dsp:sp>
    <dsp:sp modelId="{3E7A4977-36D9-5448-82A9-2E99FCAC999E}">
      <dsp:nvSpPr>
        <dsp:cNvPr id="0" name=""/>
        <dsp:cNvSpPr/>
      </dsp:nvSpPr>
      <dsp:spPr>
        <a:xfrm>
          <a:off x="1543613" y="1745028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14th fourteenth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1772018"/>
        <a:ext cx="1682584" cy="498915"/>
      </dsp:txXfrm>
    </dsp:sp>
    <dsp:sp modelId="{F34D3ECE-32C2-7A4D-BDAC-D5D12FBDBB0D}">
      <dsp:nvSpPr>
        <dsp:cNvPr id="0" name=""/>
        <dsp:cNvSpPr/>
      </dsp:nvSpPr>
      <dsp:spPr>
        <a:xfrm>
          <a:off x="1543613" y="2325568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15th fifteenth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2352558"/>
        <a:ext cx="1682584" cy="498915"/>
      </dsp:txXfrm>
    </dsp:sp>
    <dsp:sp modelId="{7214A9B2-A4DF-2848-9F65-CFAF67E10CA0}">
      <dsp:nvSpPr>
        <dsp:cNvPr id="0" name=""/>
        <dsp:cNvSpPr/>
      </dsp:nvSpPr>
      <dsp:spPr>
        <a:xfrm>
          <a:off x="1543613" y="2906109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16th sixteenth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2933099"/>
        <a:ext cx="1682584" cy="498915"/>
      </dsp:txXfrm>
    </dsp:sp>
    <dsp:sp modelId="{0F3390EF-473D-AB44-8E9B-D3E1A22A09C7}">
      <dsp:nvSpPr>
        <dsp:cNvPr id="0" name=""/>
        <dsp:cNvSpPr/>
      </dsp:nvSpPr>
      <dsp:spPr>
        <a:xfrm>
          <a:off x="1543613" y="3486649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17th seventeenth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3513639"/>
        <a:ext cx="1682584" cy="498915"/>
      </dsp:txXfrm>
    </dsp:sp>
    <dsp:sp modelId="{450B7FD6-8701-EA48-BD14-436DD2A16AF4}">
      <dsp:nvSpPr>
        <dsp:cNvPr id="0" name=""/>
        <dsp:cNvSpPr/>
      </dsp:nvSpPr>
      <dsp:spPr>
        <a:xfrm>
          <a:off x="1543613" y="4067190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18th eighteenth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4094180"/>
        <a:ext cx="1682584" cy="498915"/>
      </dsp:txXfrm>
    </dsp:sp>
    <dsp:sp modelId="{727E9FEF-9DC4-674F-A22A-337460446896}">
      <dsp:nvSpPr>
        <dsp:cNvPr id="0" name=""/>
        <dsp:cNvSpPr/>
      </dsp:nvSpPr>
      <dsp:spPr>
        <a:xfrm>
          <a:off x="1543613" y="4647730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19th nineteenth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4674720"/>
        <a:ext cx="1682584" cy="498915"/>
      </dsp:txXfrm>
    </dsp:sp>
    <dsp:sp modelId="{80E0DF09-4C23-9E49-98B1-9755E04B3377}">
      <dsp:nvSpPr>
        <dsp:cNvPr id="0" name=""/>
        <dsp:cNvSpPr/>
      </dsp:nvSpPr>
      <dsp:spPr>
        <a:xfrm>
          <a:off x="1543613" y="5228271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20th twentieth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5255261"/>
        <a:ext cx="1682584" cy="498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1048-EC7C-B646-B5A4-E0D78A64402C}">
      <dsp:nvSpPr>
        <dsp:cNvPr id="0" name=""/>
        <dsp:cNvSpPr/>
      </dsp:nvSpPr>
      <dsp:spPr>
        <a:xfrm>
          <a:off x="2179717" y="3318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21st twenty-first</a:t>
          </a:r>
          <a:endParaRPr lang="pt-BR" sz="2000" kern="1200" dirty="0">
            <a:solidFill>
              <a:schemeClr val="tx2"/>
            </a:solidFill>
          </a:endParaRPr>
        </a:p>
      </dsp:txBody>
      <dsp:txXfrm>
        <a:off x="2202192" y="25793"/>
        <a:ext cx="2407232" cy="415443"/>
      </dsp:txXfrm>
    </dsp:sp>
    <dsp:sp modelId="{6DC52E05-6038-2145-A702-16886B32CE7D}">
      <dsp:nvSpPr>
        <dsp:cNvPr id="0" name=""/>
        <dsp:cNvSpPr/>
      </dsp:nvSpPr>
      <dsp:spPr>
        <a:xfrm>
          <a:off x="2179717" y="486731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3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22nd twenty-second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509206"/>
        <a:ext cx="2407232" cy="415443"/>
      </dsp:txXfrm>
    </dsp:sp>
    <dsp:sp modelId="{599ECA4A-0CD9-3341-915D-91316EDD2FAC}">
      <dsp:nvSpPr>
        <dsp:cNvPr id="0" name=""/>
        <dsp:cNvSpPr/>
      </dsp:nvSpPr>
      <dsp:spPr>
        <a:xfrm>
          <a:off x="2179717" y="970144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727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23rd twenty-third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992619"/>
        <a:ext cx="2407232" cy="415443"/>
      </dsp:txXfrm>
    </dsp:sp>
    <dsp:sp modelId="{3A6DB896-097D-A748-AAFF-F2113F47726B}">
      <dsp:nvSpPr>
        <dsp:cNvPr id="0" name=""/>
        <dsp:cNvSpPr/>
      </dsp:nvSpPr>
      <dsp:spPr>
        <a:xfrm>
          <a:off x="2179717" y="1453557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90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29th twenty-ninth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1476032"/>
        <a:ext cx="2407232" cy="415443"/>
      </dsp:txXfrm>
    </dsp:sp>
    <dsp:sp modelId="{02FB368F-899D-234C-847D-3E257AE64527}">
      <dsp:nvSpPr>
        <dsp:cNvPr id="0" name=""/>
        <dsp:cNvSpPr/>
      </dsp:nvSpPr>
      <dsp:spPr>
        <a:xfrm>
          <a:off x="2179717" y="1936970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454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30th thirtieth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1959445"/>
        <a:ext cx="2407232" cy="415443"/>
      </dsp:txXfrm>
    </dsp:sp>
    <dsp:sp modelId="{D0FA55E8-3CC5-7E46-B82B-0A7C349B1EE6}">
      <dsp:nvSpPr>
        <dsp:cNvPr id="0" name=""/>
        <dsp:cNvSpPr/>
      </dsp:nvSpPr>
      <dsp:spPr>
        <a:xfrm>
          <a:off x="2179717" y="2420383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818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40th fortieth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2442858"/>
        <a:ext cx="2407232" cy="415443"/>
      </dsp:txXfrm>
    </dsp:sp>
    <dsp:sp modelId="{FF859708-0BC8-1543-9909-D4A082DCF516}">
      <dsp:nvSpPr>
        <dsp:cNvPr id="0" name=""/>
        <dsp:cNvSpPr/>
      </dsp:nvSpPr>
      <dsp:spPr>
        <a:xfrm>
          <a:off x="2179717" y="2903796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181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50th fiftieth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2926271"/>
        <a:ext cx="2407232" cy="415443"/>
      </dsp:txXfrm>
    </dsp:sp>
    <dsp:sp modelId="{C96140DD-D594-6B45-A6EA-9DFB745DD860}">
      <dsp:nvSpPr>
        <dsp:cNvPr id="0" name=""/>
        <dsp:cNvSpPr/>
      </dsp:nvSpPr>
      <dsp:spPr>
        <a:xfrm>
          <a:off x="2179717" y="3387209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545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60th sixtieth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3409684"/>
        <a:ext cx="2407232" cy="415443"/>
      </dsp:txXfrm>
    </dsp:sp>
    <dsp:sp modelId="{72D717CD-FE1B-2743-9837-81D30D26A109}">
      <dsp:nvSpPr>
        <dsp:cNvPr id="0" name=""/>
        <dsp:cNvSpPr/>
      </dsp:nvSpPr>
      <dsp:spPr>
        <a:xfrm>
          <a:off x="2179717" y="3870622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909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70th seventieth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3893097"/>
        <a:ext cx="2407232" cy="415443"/>
      </dsp:txXfrm>
    </dsp:sp>
    <dsp:sp modelId="{D1CDAEBA-7B8B-764B-82E0-13756AF2B580}">
      <dsp:nvSpPr>
        <dsp:cNvPr id="0" name=""/>
        <dsp:cNvSpPr/>
      </dsp:nvSpPr>
      <dsp:spPr>
        <a:xfrm>
          <a:off x="2179717" y="4354035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72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80th eightieth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4376510"/>
        <a:ext cx="2407232" cy="415443"/>
      </dsp:txXfrm>
    </dsp:sp>
    <dsp:sp modelId="{8EAE95E9-5830-9745-9FEF-40A55C12B277}">
      <dsp:nvSpPr>
        <dsp:cNvPr id="0" name=""/>
        <dsp:cNvSpPr/>
      </dsp:nvSpPr>
      <dsp:spPr>
        <a:xfrm>
          <a:off x="2179717" y="4837448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36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90th ninetieth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4859923"/>
        <a:ext cx="2407232" cy="415443"/>
      </dsp:txXfrm>
    </dsp:sp>
    <dsp:sp modelId="{7A549621-C83B-174B-AB22-2CAD1543F28E}">
      <dsp:nvSpPr>
        <dsp:cNvPr id="0" name=""/>
        <dsp:cNvSpPr/>
      </dsp:nvSpPr>
      <dsp:spPr>
        <a:xfrm>
          <a:off x="2179717" y="5320861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100th a/one hundredth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5343336"/>
        <a:ext cx="2407232" cy="4154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7848B-10C8-2C42-ABF4-23C184BC7E0F}">
      <dsp:nvSpPr>
        <dsp:cNvPr id="0" name=""/>
        <dsp:cNvSpPr/>
      </dsp:nvSpPr>
      <dsp:spPr>
        <a:xfrm>
          <a:off x="1785" y="29131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January</a:t>
          </a:r>
          <a:endParaRPr lang="en-US" sz="2200" kern="1200"/>
        </a:p>
      </dsp:txBody>
      <dsp:txXfrm>
        <a:off x="1785" y="291316"/>
        <a:ext cx="1416843" cy="850106"/>
      </dsp:txXfrm>
    </dsp:sp>
    <dsp:sp modelId="{EE88ABAD-C455-6E4F-9547-2BC3FC041C4D}">
      <dsp:nvSpPr>
        <dsp:cNvPr id="0" name=""/>
        <dsp:cNvSpPr/>
      </dsp:nvSpPr>
      <dsp:spPr>
        <a:xfrm>
          <a:off x="1560314" y="29131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February</a:t>
          </a:r>
          <a:endParaRPr lang="en-US" sz="2200" kern="1200"/>
        </a:p>
      </dsp:txBody>
      <dsp:txXfrm>
        <a:off x="1560314" y="291316"/>
        <a:ext cx="1416843" cy="850106"/>
      </dsp:txXfrm>
    </dsp:sp>
    <dsp:sp modelId="{624C5A2E-6DC2-F344-8925-9BB19A81BB22}">
      <dsp:nvSpPr>
        <dsp:cNvPr id="0" name=""/>
        <dsp:cNvSpPr/>
      </dsp:nvSpPr>
      <dsp:spPr>
        <a:xfrm>
          <a:off x="3118842" y="29131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March</a:t>
          </a:r>
          <a:endParaRPr lang="en-US" sz="2200" kern="1200"/>
        </a:p>
      </dsp:txBody>
      <dsp:txXfrm>
        <a:off x="3118842" y="291316"/>
        <a:ext cx="1416843" cy="850106"/>
      </dsp:txXfrm>
    </dsp:sp>
    <dsp:sp modelId="{29AA2589-9AAF-8B4B-86FB-807099070B15}">
      <dsp:nvSpPr>
        <dsp:cNvPr id="0" name=""/>
        <dsp:cNvSpPr/>
      </dsp:nvSpPr>
      <dsp:spPr>
        <a:xfrm>
          <a:off x="4677370" y="29131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April </a:t>
          </a:r>
          <a:endParaRPr lang="en-US" sz="2200" kern="1200"/>
        </a:p>
      </dsp:txBody>
      <dsp:txXfrm>
        <a:off x="4677370" y="291316"/>
        <a:ext cx="1416843" cy="850106"/>
      </dsp:txXfrm>
    </dsp:sp>
    <dsp:sp modelId="{FA7006E1-29AF-FF49-BA73-099DFA30A7AD}">
      <dsp:nvSpPr>
        <dsp:cNvPr id="0" name=""/>
        <dsp:cNvSpPr/>
      </dsp:nvSpPr>
      <dsp:spPr>
        <a:xfrm>
          <a:off x="1785" y="128310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May </a:t>
          </a:r>
          <a:endParaRPr lang="en-US" sz="2200" kern="1200"/>
        </a:p>
      </dsp:txBody>
      <dsp:txXfrm>
        <a:off x="1785" y="1283106"/>
        <a:ext cx="1416843" cy="850106"/>
      </dsp:txXfrm>
    </dsp:sp>
    <dsp:sp modelId="{C6C9EB4E-63BD-8043-8B5C-A7113CBA568B}">
      <dsp:nvSpPr>
        <dsp:cNvPr id="0" name=""/>
        <dsp:cNvSpPr/>
      </dsp:nvSpPr>
      <dsp:spPr>
        <a:xfrm>
          <a:off x="1560314" y="128310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June </a:t>
          </a:r>
          <a:endParaRPr lang="en-US" sz="2200" kern="1200"/>
        </a:p>
      </dsp:txBody>
      <dsp:txXfrm>
        <a:off x="1560314" y="1283106"/>
        <a:ext cx="1416843" cy="850106"/>
      </dsp:txXfrm>
    </dsp:sp>
    <dsp:sp modelId="{A5AA65C9-3E3D-E342-9E74-E621910121D0}">
      <dsp:nvSpPr>
        <dsp:cNvPr id="0" name=""/>
        <dsp:cNvSpPr/>
      </dsp:nvSpPr>
      <dsp:spPr>
        <a:xfrm>
          <a:off x="3118842" y="128310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July</a:t>
          </a:r>
          <a:endParaRPr lang="en-US" sz="2200" kern="1200"/>
        </a:p>
      </dsp:txBody>
      <dsp:txXfrm>
        <a:off x="3118842" y="1283106"/>
        <a:ext cx="1416843" cy="850106"/>
      </dsp:txXfrm>
    </dsp:sp>
    <dsp:sp modelId="{1051C252-177F-A043-A4BF-1C6FE9094209}">
      <dsp:nvSpPr>
        <dsp:cNvPr id="0" name=""/>
        <dsp:cNvSpPr/>
      </dsp:nvSpPr>
      <dsp:spPr>
        <a:xfrm>
          <a:off x="4677370" y="128310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August </a:t>
          </a:r>
          <a:endParaRPr lang="en-US" sz="2200" kern="1200"/>
        </a:p>
      </dsp:txBody>
      <dsp:txXfrm>
        <a:off x="4677370" y="1283106"/>
        <a:ext cx="1416843" cy="850106"/>
      </dsp:txXfrm>
    </dsp:sp>
    <dsp:sp modelId="{E02F7FB2-E552-9841-81FE-ACBABE5E9C8B}">
      <dsp:nvSpPr>
        <dsp:cNvPr id="0" name=""/>
        <dsp:cNvSpPr/>
      </dsp:nvSpPr>
      <dsp:spPr>
        <a:xfrm>
          <a:off x="1785" y="2274897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September</a:t>
          </a:r>
          <a:endParaRPr lang="en-US" sz="2200" kern="1200"/>
        </a:p>
      </dsp:txBody>
      <dsp:txXfrm>
        <a:off x="1785" y="2274897"/>
        <a:ext cx="1416843" cy="850106"/>
      </dsp:txXfrm>
    </dsp:sp>
    <dsp:sp modelId="{C49900F8-2AD1-D648-A197-FF583511B3D2}">
      <dsp:nvSpPr>
        <dsp:cNvPr id="0" name=""/>
        <dsp:cNvSpPr/>
      </dsp:nvSpPr>
      <dsp:spPr>
        <a:xfrm>
          <a:off x="1560314" y="2274897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October</a:t>
          </a:r>
          <a:endParaRPr lang="en-US" sz="2200" kern="1200"/>
        </a:p>
      </dsp:txBody>
      <dsp:txXfrm>
        <a:off x="1560314" y="2274897"/>
        <a:ext cx="1416843" cy="850106"/>
      </dsp:txXfrm>
    </dsp:sp>
    <dsp:sp modelId="{B08A7A9F-6A0F-EF41-87A9-18FEF8B80DEE}">
      <dsp:nvSpPr>
        <dsp:cNvPr id="0" name=""/>
        <dsp:cNvSpPr/>
      </dsp:nvSpPr>
      <dsp:spPr>
        <a:xfrm>
          <a:off x="3118842" y="2274897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November</a:t>
          </a:r>
          <a:endParaRPr lang="en-US" sz="2200" kern="1200"/>
        </a:p>
      </dsp:txBody>
      <dsp:txXfrm>
        <a:off x="3118842" y="2274897"/>
        <a:ext cx="1416843" cy="850106"/>
      </dsp:txXfrm>
    </dsp:sp>
    <dsp:sp modelId="{BFD143C3-6ACC-C74C-9EBB-F51EA79C989E}">
      <dsp:nvSpPr>
        <dsp:cNvPr id="0" name=""/>
        <dsp:cNvSpPr/>
      </dsp:nvSpPr>
      <dsp:spPr>
        <a:xfrm>
          <a:off x="4677370" y="2274897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December</a:t>
          </a:r>
          <a:endParaRPr lang="en-US" sz="2200" kern="1200"/>
        </a:p>
      </dsp:txBody>
      <dsp:txXfrm>
        <a:off x="4677370" y="2274897"/>
        <a:ext cx="1416843" cy="85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VOCABULARY </a:t>
            </a:r>
          </a:p>
          <a:p>
            <a:pPr>
              <a:spcAft>
                <a:spcPts val="600"/>
              </a:spcAft>
            </a:pPr>
            <a:r>
              <a:rPr lang="en-US"/>
              <a:t>CORNER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34890"/>
            <a:ext cx="3044952" cy="40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6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occupations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7F3FC9-503D-3825-683A-96723FACED52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singer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2D5D61-472D-4D82-7053-F1E628A6B745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vet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68522E-6A50-169C-0D69-049EB5892908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scientist</a:t>
            </a:r>
            <a:endParaRPr lang="pt-BR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0F3D25-9D5D-6F8C-D4F8-9338920C1939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student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79F5FC4-BDBC-BC83-092D-5EEBD2F3EFCC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teacher</a:t>
            </a:r>
            <a:endParaRPr lang="pt-BR" sz="24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890093-B043-804C-23F4-76FD30D8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786" y="742846"/>
            <a:ext cx="1930308" cy="11708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F16CC38-2286-849E-D26D-B9D114C2A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68" y="2770402"/>
            <a:ext cx="1930308" cy="11708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31A2D2-4CB4-B055-635B-CE43D1777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49" y="4763209"/>
            <a:ext cx="1946130" cy="11550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8F4D24F-0F7E-4A19-11B1-D65EAA26D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200" y="742846"/>
            <a:ext cx="1930308" cy="11866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DCBACE-0FD0-91DE-7A6B-AC047F840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8144" y="2770402"/>
            <a:ext cx="1930308" cy="11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6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months of the year</a:t>
            </a:r>
          </a:p>
        </p:txBody>
      </p:sp>
      <p:graphicFrame>
        <p:nvGraphicFramePr>
          <p:cNvPr id="14" name="CaixaDeTexto 4">
            <a:extLst>
              <a:ext uri="{FF2B5EF4-FFF2-40B4-BE49-F238E27FC236}">
                <a16:creationId xmlns:a16="http://schemas.microsoft.com/office/drawing/2014/main" id="{878A4AAA-338D-D706-9FC2-F166CE893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853172"/>
              </p:ext>
            </p:extLst>
          </p:nvPr>
        </p:nvGraphicFramePr>
        <p:xfrm>
          <a:off x="5452533" y="1720840"/>
          <a:ext cx="60960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1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countries and nationalities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71003D-3319-02B9-C2A2-1711C6B6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541" y="1210267"/>
            <a:ext cx="1948098" cy="12116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967C6C-C3F6-7DD6-1D93-8D2BCFB0B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541" y="2592016"/>
            <a:ext cx="1948098" cy="12116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F087B18-A8AA-4473-C702-D24ADD8A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541" y="3980088"/>
            <a:ext cx="1948099" cy="12353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608555-1990-4BA8-AE65-F6F9A9F6F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541" y="5391918"/>
            <a:ext cx="1995613" cy="118786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34918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Argentina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22475" y="1230882"/>
            <a:ext cx="2262277" cy="1200329"/>
          </a:xfrm>
          <a:custGeom>
            <a:avLst/>
            <a:gdLst>
              <a:gd name="connsiteX0" fmla="*/ 0 w 2262277"/>
              <a:gd name="connsiteY0" fmla="*/ 0 h 1200329"/>
              <a:gd name="connsiteX1" fmla="*/ 2262277 w 2262277"/>
              <a:gd name="connsiteY1" fmla="*/ 0 h 1200329"/>
              <a:gd name="connsiteX2" fmla="*/ 2262277 w 2262277"/>
              <a:gd name="connsiteY2" fmla="*/ 1200329 h 1200329"/>
              <a:gd name="connsiteX3" fmla="*/ 0 w 2262277"/>
              <a:gd name="connsiteY3" fmla="*/ 1200329 h 1200329"/>
              <a:gd name="connsiteX4" fmla="*/ 0 w 2262277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1200329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43509" y="121298"/>
                  <a:pt x="2293224" y="834541"/>
                  <a:pt x="2262277" y="1200329"/>
                </a:cubicBezTo>
                <a:cubicBezTo>
                  <a:pt x="1844238" y="1152098"/>
                  <a:pt x="486124" y="1284784"/>
                  <a:pt x="0" y="1200329"/>
                </a:cubicBezTo>
                <a:cubicBezTo>
                  <a:pt x="79774" y="709359"/>
                  <a:pt x="-97449" y="224036"/>
                  <a:pt x="0" y="0"/>
                </a:cubicBezTo>
                <a:close/>
              </a:path>
              <a:path w="2262277" h="1200329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31163" y="337080"/>
                  <a:pt x="2301767" y="899796"/>
                  <a:pt x="2262277" y="1200329"/>
                </a:cubicBezTo>
                <a:cubicBezTo>
                  <a:pt x="1992001" y="1334929"/>
                  <a:pt x="494879" y="1043133"/>
                  <a:pt x="0" y="1200329"/>
                </a:cubicBezTo>
                <a:cubicBezTo>
                  <a:pt x="-5118" y="993769"/>
                  <a:pt x="-42443" y="12989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Argentine, </a:t>
            </a:r>
            <a:r>
              <a:rPr lang="pt-BR" sz="2400" b="1" dirty="0" err="1"/>
              <a:t>Argentinean</a:t>
            </a:r>
            <a:r>
              <a:rPr lang="pt-BR" sz="2400" b="1" dirty="0"/>
              <a:t> (</a:t>
            </a:r>
            <a:r>
              <a:rPr lang="pt-BR" sz="2400" b="1" dirty="0" err="1"/>
              <a:t>Argentinian</a:t>
            </a:r>
            <a:r>
              <a:rPr lang="pt-BR" sz="2400" b="1" dirty="0"/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Australia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Australian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Brazil</a:t>
            </a:r>
            <a:endParaRPr lang="pt-BR" sz="24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Brazilian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4771F5-181E-3F2B-9FCA-675DAADEC993}"/>
              </a:ext>
            </a:extLst>
          </p:cNvPr>
          <p:cNvSpPr txBox="1"/>
          <p:nvPr/>
        </p:nvSpPr>
        <p:spPr>
          <a:xfrm>
            <a:off x="7134918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Canada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5ABEB2-0C4E-0C7F-7E80-0340856984D0}"/>
              </a:ext>
            </a:extLst>
          </p:cNvPr>
          <p:cNvSpPr txBox="1"/>
          <p:nvPr/>
        </p:nvSpPr>
        <p:spPr>
          <a:xfrm>
            <a:off x="9522475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Canadian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BB80150-D92F-C7F3-FAF0-33377E53109F}"/>
              </a:ext>
            </a:extLst>
          </p:cNvPr>
          <p:cNvGrpSpPr/>
          <p:nvPr/>
        </p:nvGrpSpPr>
        <p:grpSpPr>
          <a:xfrm>
            <a:off x="503374" y="4595174"/>
            <a:ext cx="3729204" cy="1473631"/>
            <a:chOff x="474502" y="2893601"/>
            <a:chExt cx="3729204" cy="1473631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4D08CAA-DE2D-6B9D-71EA-CDD7247358B4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Busque agrupar as palavras</a:t>
              </a:r>
            </a:p>
            <a:p>
              <a:r>
                <a:rPr lang="pt-BR" sz="2000" dirty="0"/>
                <a:t>pela terminação, como</a:t>
              </a:r>
            </a:p>
            <a:p>
              <a:r>
                <a:rPr lang="pt-BR" sz="2000" i="1" dirty="0" err="1"/>
                <a:t>Japan</a:t>
              </a:r>
              <a:r>
                <a:rPr lang="pt-BR" sz="2000" b="1" i="1" dirty="0" err="1"/>
                <a:t>ese</a:t>
              </a:r>
              <a:r>
                <a:rPr lang="pt-BR" sz="2000" i="1" dirty="0"/>
                <a:t>, </a:t>
              </a:r>
              <a:r>
                <a:rPr lang="pt-BR" sz="2000" i="1" dirty="0" err="1"/>
                <a:t>Portugu</a:t>
              </a:r>
              <a:r>
                <a:rPr lang="pt-BR" sz="2000" b="1" i="1" dirty="0" err="1"/>
                <a:t>ese</a:t>
              </a:r>
              <a:r>
                <a:rPr lang="pt-BR" sz="2000" dirty="0"/>
                <a:t>.</a:t>
              </a:r>
            </a:p>
          </p:txBody>
        </p:sp>
        <p:sp>
          <p:nvSpPr>
            <p:cNvPr id="22" name="Pentágono 21">
              <a:extLst>
                <a:ext uri="{FF2B5EF4-FFF2-40B4-BE49-F238E27FC236}">
                  <a16:creationId xmlns:a16="http://schemas.microsoft.com/office/drawing/2014/main" id="{F612E6B1-22A8-ABF7-BCF7-E79D038686E8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70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countries and nationalities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34918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China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22475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Chinese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England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English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France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French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4771F5-181E-3F2B-9FCA-675DAADEC993}"/>
              </a:ext>
            </a:extLst>
          </p:cNvPr>
          <p:cNvSpPr txBox="1"/>
          <p:nvPr/>
        </p:nvSpPr>
        <p:spPr>
          <a:xfrm>
            <a:off x="7134918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Germany</a:t>
            </a:r>
            <a:endParaRPr lang="pt-BR" sz="2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5ABEB2-0C4E-0C7F-7E80-0340856984D0}"/>
              </a:ext>
            </a:extLst>
          </p:cNvPr>
          <p:cNvSpPr txBox="1"/>
          <p:nvPr/>
        </p:nvSpPr>
        <p:spPr>
          <a:xfrm>
            <a:off x="9522475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German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440561F-8E77-73F9-E901-220B9B94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083" y="1228577"/>
            <a:ext cx="1737260" cy="114293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5347D7E-0AF1-EE5D-CB59-DEA133713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542" y="2595912"/>
            <a:ext cx="1920129" cy="114293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6EAE02D-A6EC-7A28-F53F-CAE6FC5E0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315" y="3963247"/>
            <a:ext cx="1874411" cy="118865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16CCAA5-1B6F-ADDF-7E9F-5C3E15F85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455" y="5376299"/>
            <a:ext cx="1920129" cy="11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9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countries and nationalities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34918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India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22475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Indian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Italy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Italian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Jamaica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Jamaican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4771F5-181E-3F2B-9FCA-675DAADEC993}"/>
              </a:ext>
            </a:extLst>
          </p:cNvPr>
          <p:cNvSpPr txBox="1"/>
          <p:nvPr/>
        </p:nvSpPr>
        <p:spPr>
          <a:xfrm>
            <a:off x="7134918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Japan</a:t>
            </a:r>
            <a:endParaRPr lang="pt-BR" sz="2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5ABEB2-0C4E-0C7F-7E80-0340856984D0}"/>
              </a:ext>
            </a:extLst>
          </p:cNvPr>
          <p:cNvSpPr txBox="1"/>
          <p:nvPr/>
        </p:nvSpPr>
        <p:spPr>
          <a:xfrm>
            <a:off x="9522475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Japanese</a:t>
            </a:r>
            <a:endParaRPr lang="pt-BR" sz="2400" b="1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3C3CF2-2753-1581-5CCD-7090CE24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24" y="1230882"/>
            <a:ext cx="1946965" cy="12346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93DEA1B-19FC-4AB9-5C0F-1F7B791E5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380" y="2594201"/>
            <a:ext cx="1994452" cy="11871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F71CCB-53CE-0D46-6D2D-C2524DD84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124" y="3980088"/>
            <a:ext cx="1994452" cy="11871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398C1F-AC96-6085-6235-CA0338F91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11" y="5365975"/>
            <a:ext cx="1946965" cy="12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countries and nationalities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34918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Mexico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22475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Mexican</a:t>
            </a:r>
            <a:endParaRPr lang="pt-BR" sz="2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283712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Nigeria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283712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Nigerian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4392457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Portugal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4392457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Portuguese</a:t>
            </a:r>
            <a:endParaRPr lang="pt-BR" sz="2400" b="1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B5BDEB0-FB32-178D-585F-FC0C375CA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35" y="1235721"/>
            <a:ext cx="1948726" cy="115995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33C18197-D173-DF35-D184-96CC0AF85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720" y="2837124"/>
            <a:ext cx="1902327" cy="120635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3201952-2B88-7E39-B590-9044DFEC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834" y="4392457"/>
            <a:ext cx="1902327" cy="12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7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countries and nationalities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34918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South </a:t>
            </a:r>
            <a:r>
              <a:rPr lang="pt-BR" sz="2400" b="1" dirty="0" err="1"/>
              <a:t>Africa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22475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South African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283712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Spain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283712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Spanish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4392457"/>
            <a:ext cx="2262277" cy="830997"/>
          </a:xfrm>
          <a:custGeom>
            <a:avLst/>
            <a:gdLst>
              <a:gd name="connsiteX0" fmla="*/ 0 w 2262277"/>
              <a:gd name="connsiteY0" fmla="*/ 0 h 830997"/>
              <a:gd name="connsiteX1" fmla="*/ 2262277 w 2262277"/>
              <a:gd name="connsiteY1" fmla="*/ 0 h 830997"/>
              <a:gd name="connsiteX2" fmla="*/ 2262277 w 2262277"/>
              <a:gd name="connsiteY2" fmla="*/ 830997 h 830997"/>
              <a:gd name="connsiteX3" fmla="*/ 0 w 2262277"/>
              <a:gd name="connsiteY3" fmla="*/ 830997 h 830997"/>
              <a:gd name="connsiteX4" fmla="*/ 0 w 2262277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830997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26889" y="192764"/>
                  <a:pt x="2259984" y="611841"/>
                  <a:pt x="2262277" y="830997"/>
                </a:cubicBezTo>
                <a:cubicBezTo>
                  <a:pt x="1844238" y="782766"/>
                  <a:pt x="4861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262277" h="830997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64403" y="113011"/>
                  <a:pt x="2301767" y="601367"/>
                  <a:pt x="2262277" y="830997"/>
                </a:cubicBezTo>
                <a:cubicBezTo>
                  <a:pt x="1992001" y="965597"/>
                  <a:pt x="494879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The United States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4392457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American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3979F1-8F0C-F86F-6357-DEAF6BFA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109" y="4392457"/>
            <a:ext cx="1929475" cy="11484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FE79C66-9FDD-900C-243E-2277C953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80" y="2822801"/>
            <a:ext cx="1883535" cy="11944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2EC27E-B48C-EF07-567F-D82B7CED7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081" y="1230882"/>
            <a:ext cx="1883535" cy="11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 family members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C5E89D-785F-AA6F-8F10-65CEA8FA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427" y="829478"/>
            <a:ext cx="5537442" cy="519904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185142B-8395-5878-963F-D05843C76ADF}"/>
              </a:ext>
            </a:extLst>
          </p:cNvPr>
          <p:cNvSpPr txBox="1"/>
          <p:nvPr/>
        </p:nvSpPr>
        <p:spPr>
          <a:xfrm>
            <a:off x="6507499" y="1901359"/>
            <a:ext cx="1683854" cy="400110"/>
          </a:xfrm>
          <a:custGeom>
            <a:avLst/>
            <a:gdLst>
              <a:gd name="connsiteX0" fmla="*/ 0 w 1683854"/>
              <a:gd name="connsiteY0" fmla="*/ 0 h 400110"/>
              <a:gd name="connsiteX1" fmla="*/ 1683854 w 1683854"/>
              <a:gd name="connsiteY1" fmla="*/ 0 h 400110"/>
              <a:gd name="connsiteX2" fmla="*/ 1683854 w 1683854"/>
              <a:gd name="connsiteY2" fmla="*/ 400110 h 400110"/>
              <a:gd name="connsiteX3" fmla="*/ 0 w 1683854"/>
              <a:gd name="connsiteY3" fmla="*/ 400110 h 400110"/>
              <a:gd name="connsiteX4" fmla="*/ 0 w 168385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854" h="400110" fill="none" extrusionOk="0">
                <a:moveTo>
                  <a:pt x="0" y="0"/>
                </a:moveTo>
                <a:cubicBezTo>
                  <a:pt x="668790" y="-124159"/>
                  <a:pt x="1220136" y="124496"/>
                  <a:pt x="1683854" y="0"/>
                </a:cubicBezTo>
                <a:cubicBezTo>
                  <a:pt x="1666410" y="188354"/>
                  <a:pt x="1717262" y="268442"/>
                  <a:pt x="1683854" y="400110"/>
                </a:cubicBezTo>
                <a:cubicBezTo>
                  <a:pt x="1407160" y="250860"/>
                  <a:pt x="397875" y="432857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83854" h="400110" stroke="0" extrusionOk="0">
                <a:moveTo>
                  <a:pt x="0" y="0"/>
                </a:moveTo>
                <a:cubicBezTo>
                  <a:pt x="777500" y="63347"/>
                  <a:pt x="1285107" y="-22906"/>
                  <a:pt x="1683854" y="0"/>
                </a:cubicBezTo>
                <a:cubicBezTo>
                  <a:pt x="1654891" y="83683"/>
                  <a:pt x="1653745" y="323643"/>
                  <a:pt x="1683854" y="400110"/>
                </a:cubicBezTo>
                <a:cubicBezTo>
                  <a:pt x="1153569" y="459543"/>
                  <a:pt x="536210" y="277832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grandfather</a:t>
            </a:r>
            <a:endParaRPr lang="pt-BR" sz="20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620CFB-2663-6224-7076-51DB95C094DE}"/>
              </a:ext>
            </a:extLst>
          </p:cNvPr>
          <p:cNvSpPr txBox="1"/>
          <p:nvPr/>
        </p:nvSpPr>
        <p:spPr>
          <a:xfrm>
            <a:off x="8352557" y="1901359"/>
            <a:ext cx="1817502" cy="400110"/>
          </a:xfrm>
          <a:custGeom>
            <a:avLst/>
            <a:gdLst>
              <a:gd name="connsiteX0" fmla="*/ 0 w 1817502"/>
              <a:gd name="connsiteY0" fmla="*/ 0 h 400110"/>
              <a:gd name="connsiteX1" fmla="*/ 1817502 w 1817502"/>
              <a:gd name="connsiteY1" fmla="*/ 0 h 400110"/>
              <a:gd name="connsiteX2" fmla="*/ 1817502 w 1817502"/>
              <a:gd name="connsiteY2" fmla="*/ 400110 h 400110"/>
              <a:gd name="connsiteX3" fmla="*/ 0 w 1817502"/>
              <a:gd name="connsiteY3" fmla="*/ 400110 h 400110"/>
              <a:gd name="connsiteX4" fmla="*/ 0 w 1817502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502" h="400110" fill="none" extrusionOk="0">
                <a:moveTo>
                  <a:pt x="0" y="0"/>
                </a:moveTo>
                <a:cubicBezTo>
                  <a:pt x="477182" y="-151115"/>
                  <a:pt x="982642" y="50195"/>
                  <a:pt x="1817502" y="0"/>
                </a:cubicBezTo>
                <a:cubicBezTo>
                  <a:pt x="1800058" y="188354"/>
                  <a:pt x="1850910" y="268442"/>
                  <a:pt x="1817502" y="400110"/>
                </a:cubicBezTo>
                <a:cubicBezTo>
                  <a:pt x="1113199" y="253445"/>
                  <a:pt x="736760" y="489738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817502" h="400110" stroke="0" extrusionOk="0">
                <a:moveTo>
                  <a:pt x="0" y="0"/>
                </a:moveTo>
                <a:cubicBezTo>
                  <a:pt x="478548" y="160747"/>
                  <a:pt x="1056277" y="96756"/>
                  <a:pt x="1817502" y="0"/>
                </a:cubicBezTo>
                <a:cubicBezTo>
                  <a:pt x="1788539" y="83683"/>
                  <a:pt x="1787393" y="323643"/>
                  <a:pt x="1817502" y="400110"/>
                </a:cubicBezTo>
                <a:cubicBezTo>
                  <a:pt x="1305243" y="257669"/>
                  <a:pt x="319734" y="41493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grandmother</a:t>
            </a:r>
            <a:endParaRPr lang="pt-BR" sz="2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75EF67-1969-E266-7E52-ED546737B520}"/>
              </a:ext>
            </a:extLst>
          </p:cNvPr>
          <p:cNvSpPr txBox="1"/>
          <p:nvPr/>
        </p:nvSpPr>
        <p:spPr>
          <a:xfrm>
            <a:off x="9513795" y="3202363"/>
            <a:ext cx="1137698" cy="400110"/>
          </a:xfrm>
          <a:custGeom>
            <a:avLst/>
            <a:gdLst>
              <a:gd name="connsiteX0" fmla="*/ 0 w 1137698"/>
              <a:gd name="connsiteY0" fmla="*/ 0 h 400110"/>
              <a:gd name="connsiteX1" fmla="*/ 1137698 w 1137698"/>
              <a:gd name="connsiteY1" fmla="*/ 0 h 400110"/>
              <a:gd name="connsiteX2" fmla="*/ 1137698 w 1137698"/>
              <a:gd name="connsiteY2" fmla="*/ 400110 h 400110"/>
              <a:gd name="connsiteX3" fmla="*/ 0 w 1137698"/>
              <a:gd name="connsiteY3" fmla="*/ 400110 h 400110"/>
              <a:gd name="connsiteX4" fmla="*/ 0 w 1137698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698" h="400110" fill="none" extrusionOk="0">
                <a:moveTo>
                  <a:pt x="0" y="0"/>
                </a:moveTo>
                <a:cubicBezTo>
                  <a:pt x="398758" y="95758"/>
                  <a:pt x="700482" y="42074"/>
                  <a:pt x="1137698" y="0"/>
                </a:cubicBezTo>
                <a:cubicBezTo>
                  <a:pt x="1120254" y="188354"/>
                  <a:pt x="1171106" y="268442"/>
                  <a:pt x="1137698" y="400110"/>
                </a:cubicBezTo>
                <a:cubicBezTo>
                  <a:pt x="887845" y="495258"/>
                  <a:pt x="325558" y="49990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137698" h="400110" stroke="0" extrusionOk="0">
                <a:moveTo>
                  <a:pt x="0" y="0"/>
                </a:moveTo>
                <a:cubicBezTo>
                  <a:pt x="394067" y="92133"/>
                  <a:pt x="882466" y="27492"/>
                  <a:pt x="1137698" y="0"/>
                </a:cubicBezTo>
                <a:cubicBezTo>
                  <a:pt x="1108735" y="83683"/>
                  <a:pt x="1107589" y="323643"/>
                  <a:pt x="1137698" y="400110"/>
                </a:cubicBezTo>
                <a:cubicBezTo>
                  <a:pt x="969189" y="354976"/>
                  <a:pt x="506720" y="373019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mother</a:t>
            </a:r>
            <a:endParaRPr lang="pt-BR" sz="20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94B092-CE56-DCED-BF26-A456C7575447}"/>
              </a:ext>
            </a:extLst>
          </p:cNvPr>
          <p:cNvSpPr txBox="1"/>
          <p:nvPr/>
        </p:nvSpPr>
        <p:spPr>
          <a:xfrm>
            <a:off x="9506366" y="4708637"/>
            <a:ext cx="952185" cy="400110"/>
          </a:xfrm>
          <a:custGeom>
            <a:avLst/>
            <a:gdLst>
              <a:gd name="connsiteX0" fmla="*/ 0 w 952185"/>
              <a:gd name="connsiteY0" fmla="*/ 0 h 400110"/>
              <a:gd name="connsiteX1" fmla="*/ 952185 w 952185"/>
              <a:gd name="connsiteY1" fmla="*/ 0 h 400110"/>
              <a:gd name="connsiteX2" fmla="*/ 952185 w 952185"/>
              <a:gd name="connsiteY2" fmla="*/ 400110 h 400110"/>
              <a:gd name="connsiteX3" fmla="*/ 0 w 952185"/>
              <a:gd name="connsiteY3" fmla="*/ 400110 h 400110"/>
              <a:gd name="connsiteX4" fmla="*/ 0 w 95218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85" h="400110" fill="none" extrusionOk="0">
                <a:moveTo>
                  <a:pt x="0" y="0"/>
                </a:moveTo>
                <a:cubicBezTo>
                  <a:pt x="183962" y="-39563"/>
                  <a:pt x="750681" y="71930"/>
                  <a:pt x="952185" y="0"/>
                </a:cubicBezTo>
                <a:cubicBezTo>
                  <a:pt x="934741" y="188354"/>
                  <a:pt x="985593" y="268442"/>
                  <a:pt x="952185" y="400110"/>
                </a:cubicBezTo>
                <a:cubicBezTo>
                  <a:pt x="572273" y="399922"/>
                  <a:pt x="267723" y="38383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952185" h="400110" stroke="0" extrusionOk="0">
                <a:moveTo>
                  <a:pt x="0" y="0"/>
                </a:moveTo>
                <a:cubicBezTo>
                  <a:pt x="275957" y="-80276"/>
                  <a:pt x="788530" y="-35223"/>
                  <a:pt x="952185" y="0"/>
                </a:cubicBezTo>
                <a:cubicBezTo>
                  <a:pt x="923222" y="83683"/>
                  <a:pt x="922076" y="323643"/>
                  <a:pt x="952185" y="400110"/>
                </a:cubicBezTo>
                <a:cubicBezTo>
                  <a:pt x="746593" y="483969"/>
                  <a:pt x="254547" y="39467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sister</a:t>
            </a:r>
            <a:endParaRPr lang="pt-BR" sz="2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5FCBB0-7F5F-1B41-0B16-BB2C6A3E5183}"/>
              </a:ext>
            </a:extLst>
          </p:cNvPr>
          <p:cNvSpPr txBox="1"/>
          <p:nvPr/>
        </p:nvSpPr>
        <p:spPr>
          <a:xfrm>
            <a:off x="8168290" y="4708637"/>
            <a:ext cx="1190734" cy="400110"/>
          </a:xfrm>
          <a:custGeom>
            <a:avLst/>
            <a:gdLst>
              <a:gd name="connsiteX0" fmla="*/ 0 w 1190734"/>
              <a:gd name="connsiteY0" fmla="*/ 0 h 400110"/>
              <a:gd name="connsiteX1" fmla="*/ 1190734 w 1190734"/>
              <a:gd name="connsiteY1" fmla="*/ 0 h 400110"/>
              <a:gd name="connsiteX2" fmla="*/ 1190734 w 1190734"/>
              <a:gd name="connsiteY2" fmla="*/ 400110 h 400110"/>
              <a:gd name="connsiteX3" fmla="*/ 0 w 1190734"/>
              <a:gd name="connsiteY3" fmla="*/ 400110 h 400110"/>
              <a:gd name="connsiteX4" fmla="*/ 0 w 119073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34" h="400110" fill="none" extrusionOk="0">
                <a:moveTo>
                  <a:pt x="0" y="0"/>
                </a:moveTo>
                <a:cubicBezTo>
                  <a:pt x="232912" y="-9825"/>
                  <a:pt x="711690" y="99930"/>
                  <a:pt x="1190734" y="0"/>
                </a:cubicBezTo>
                <a:cubicBezTo>
                  <a:pt x="1173290" y="188354"/>
                  <a:pt x="1224142" y="268442"/>
                  <a:pt x="1190734" y="400110"/>
                </a:cubicBezTo>
                <a:cubicBezTo>
                  <a:pt x="648962" y="308502"/>
                  <a:pt x="337308" y="317951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190734" h="400110" stroke="0" extrusionOk="0">
                <a:moveTo>
                  <a:pt x="0" y="0"/>
                </a:moveTo>
                <a:cubicBezTo>
                  <a:pt x="382810" y="14208"/>
                  <a:pt x="1046116" y="31340"/>
                  <a:pt x="1190734" y="0"/>
                </a:cubicBezTo>
                <a:cubicBezTo>
                  <a:pt x="1161771" y="83683"/>
                  <a:pt x="1160625" y="323643"/>
                  <a:pt x="1190734" y="400110"/>
                </a:cubicBezTo>
                <a:cubicBezTo>
                  <a:pt x="615819" y="337545"/>
                  <a:pt x="186560" y="491803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brother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E02ED52-E9C3-3786-6686-89A696CE3DDB}"/>
              </a:ext>
            </a:extLst>
          </p:cNvPr>
          <p:cNvSpPr txBox="1"/>
          <p:nvPr/>
        </p:nvSpPr>
        <p:spPr>
          <a:xfrm>
            <a:off x="6873333" y="4708637"/>
            <a:ext cx="952185" cy="400110"/>
          </a:xfrm>
          <a:custGeom>
            <a:avLst/>
            <a:gdLst>
              <a:gd name="connsiteX0" fmla="*/ 0 w 952185"/>
              <a:gd name="connsiteY0" fmla="*/ 0 h 400110"/>
              <a:gd name="connsiteX1" fmla="*/ 952185 w 952185"/>
              <a:gd name="connsiteY1" fmla="*/ 0 h 400110"/>
              <a:gd name="connsiteX2" fmla="*/ 952185 w 952185"/>
              <a:gd name="connsiteY2" fmla="*/ 400110 h 400110"/>
              <a:gd name="connsiteX3" fmla="*/ 0 w 952185"/>
              <a:gd name="connsiteY3" fmla="*/ 400110 h 400110"/>
              <a:gd name="connsiteX4" fmla="*/ 0 w 95218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85" h="400110" fill="none" extrusionOk="0">
                <a:moveTo>
                  <a:pt x="0" y="0"/>
                </a:moveTo>
                <a:cubicBezTo>
                  <a:pt x="183962" y="-39563"/>
                  <a:pt x="750681" y="71930"/>
                  <a:pt x="952185" y="0"/>
                </a:cubicBezTo>
                <a:cubicBezTo>
                  <a:pt x="934741" y="188354"/>
                  <a:pt x="985593" y="268442"/>
                  <a:pt x="952185" y="400110"/>
                </a:cubicBezTo>
                <a:cubicBezTo>
                  <a:pt x="572273" y="399922"/>
                  <a:pt x="267723" y="38383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952185" h="400110" stroke="0" extrusionOk="0">
                <a:moveTo>
                  <a:pt x="0" y="0"/>
                </a:moveTo>
                <a:cubicBezTo>
                  <a:pt x="275957" y="-80276"/>
                  <a:pt x="788530" y="-35223"/>
                  <a:pt x="952185" y="0"/>
                </a:cubicBezTo>
                <a:cubicBezTo>
                  <a:pt x="923222" y="83683"/>
                  <a:pt x="922076" y="323643"/>
                  <a:pt x="952185" y="400110"/>
                </a:cubicBezTo>
                <a:cubicBezTo>
                  <a:pt x="746593" y="483969"/>
                  <a:pt x="254547" y="39467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cousin</a:t>
            </a:r>
            <a:endParaRPr lang="pt-BR" sz="20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7AE2DD-4FB5-9E80-AE78-EB359EA862F0}"/>
              </a:ext>
            </a:extLst>
          </p:cNvPr>
          <p:cNvSpPr txBox="1"/>
          <p:nvPr/>
        </p:nvSpPr>
        <p:spPr>
          <a:xfrm>
            <a:off x="6569774" y="3428999"/>
            <a:ext cx="874635" cy="400110"/>
          </a:xfrm>
          <a:custGeom>
            <a:avLst/>
            <a:gdLst>
              <a:gd name="connsiteX0" fmla="*/ 0 w 874635"/>
              <a:gd name="connsiteY0" fmla="*/ 0 h 400110"/>
              <a:gd name="connsiteX1" fmla="*/ 874635 w 874635"/>
              <a:gd name="connsiteY1" fmla="*/ 0 h 400110"/>
              <a:gd name="connsiteX2" fmla="*/ 874635 w 874635"/>
              <a:gd name="connsiteY2" fmla="*/ 400110 h 400110"/>
              <a:gd name="connsiteX3" fmla="*/ 0 w 874635"/>
              <a:gd name="connsiteY3" fmla="*/ 400110 h 400110"/>
              <a:gd name="connsiteX4" fmla="*/ 0 w 87463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635" h="400110" fill="none" extrusionOk="0">
                <a:moveTo>
                  <a:pt x="0" y="0"/>
                </a:moveTo>
                <a:cubicBezTo>
                  <a:pt x="152832" y="11850"/>
                  <a:pt x="599541" y="-14335"/>
                  <a:pt x="874635" y="0"/>
                </a:cubicBezTo>
                <a:cubicBezTo>
                  <a:pt x="857191" y="188354"/>
                  <a:pt x="908043" y="268442"/>
                  <a:pt x="874635" y="400110"/>
                </a:cubicBezTo>
                <a:cubicBezTo>
                  <a:pt x="586958" y="355091"/>
                  <a:pt x="436628" y="454293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874635" h="400110" stroke="0" extrusionOk="0">
                <a:moveTo>
                  <a:pt x="0" y="0"/>
                </a:moveTo>
                <a:cubicBezTo>
                  <a:pt x="231682" y="3100"/>
                  <a:pt x="469420" y="125"/>
                  <a:pt x="874635" y="0"/>
                </a:cubicBezTo>
                <a:cubicBezTo>
                  <a:pt x="845672" y="83683"/>
                  <a:pt x="844526" y="323643"/>
                  <a:pt x="874635" y="400110"/>
                </a:cubicBezTo>
                <a:cubicBezTo>
                  <a:pt x="777173" y="339692"/>
                  <a:pt x="119962" y="4405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uncle</a:t>
            </a:r>
            <a:endParaRPr lang="pt-BR" sz="20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9DB35D5-78C1-3A06-9DEC-3BFB968E32E0}"/>
              </a:ext>
            </a:extLst>
          </p:cNvPr>
          <p:cNvSpPr txBox="1"/>
          <p:nvPr/>
        </p:nvSpPr>
        <p:spPr>
          <a:xfrm>
            <a:off x="7581329" y="3091189"/>
            <a:ext cx="765875" cy="400110"/>
          </a:xfrm>
          <a:custGeom>
            <a:avLst/>
            <a:gdLst>
              <a:gd name="connsiteX0" fmla="*/ 0 w 765875"/>
              <a:gd name="connsiteY0" fmla="*/ 0 h 400110"/>
              <a:gd name="connsiteX1" fmla="*/ 765875 w 765875"/>
              <a:gd name="connsiteY1" fmla="*/ 0 h 400110"/>
              <a:gd name="connsiteX2" fmla="*/ 765875 w 765875"/>
              <a:gd name="connsiteY2" fmla="*/ 400110 h 400110"/>
              <a:gd name="connsiteX3" fmla="*/ 0 w 765875"/>
              <a:gd name="connsiteY3" fmla="*/ 400110 h 400110"/>
              <a:gd name="connsiteX4" fmla="*/ 0 w 76587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875" h="400110" fill="none" extrusionOk="0">
                <a:moveTo>
                  <a:pt x="0" y="0"/>
                </a:moveTo>
                <a:cubicBezTo>
                  <a:pt x="357431" y="32983"/>
                  <a:pt x="487769" y="-55608"/>
                  <a:pt x="765875" y="0"/>
                </a:cubicBezTo>
                <a:cubicBezTo>
                  <a:pt x="748431" y="188354"/>
                  <a:pt x="799283" y="268442"/>
                  <a:pt x="765875" y="400110"/>
                </a:cubicBezTo>
                <a:cubicBezTo>
                  <a:pt x="673171" y="412333"/>
                  <a:pt x="216094" y="35975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765875" h="400110" stroke="0" extrusionOk="0">
                <a:moveTo>
                  <a:pt x="0" y="0"/>
                </a:moveTo>
                <a:cubicBezTo>
                  <a:pt x="256857" y="-68516"/>
                  <a:pt x="495848" y="-32109"/>
                  <a:pt x="765875" y="0"/>
                </a:cubicBezTo>
                <a:cubicBezTo>
                  <a:pt x="736912" y="83683"/>
                  <a:pt x="735766" y="323643"/>
                  <a:pt x="765875" y="400110"/>
                </a:cubicBezTo>
                <a:cubicBezTo>
                  <a:pt x="635598" y="385461"/>
                  <a:pt x="97948" y="43941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aunt</a:t>
            </a:r>
            <a:endParaRPr lang="pt-BR" sz="2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54CA98-9F49-8A4F-66E4-5B0DFBE55848}"/>
              </a:ext>
            </a:extLst>
          </p:cNvPr>
          <p:cNvSpPr txBox="1"/>
          <p:nvPr/>
        </p:nvSpPr>
        <p:spPr>
          <a:xfrm>
            <a:off x="8454407" y="3228944"/>
            <a:ext cx="952185" cy="400110"/>
          </a:xfrm>
          <a:custGeom>
            <a:avLst/>
            <a:gdLst>
              <a:gd name="connsiteX0" fmla="*/ 0 w 952185"/>
              <a:gd name="connsiteY0" fmla="*/ 0 h 400110"/>
              <a:gd name="connsiteX1" fmla="*/ 952185 w 952185"/>
              <a:gd name="connsiteY1" fmla="*/ 0 h 400110"/>
              <a:gd name="connsiteX2" fmla="*/ 952185 w 952185"/>
              <a:gd name="connsiteY2" fmla="*/ 400110 h 400110"/>
              <a:gd name="connsiteX3" fmla="*/ 0 w 952185"/>
              <a:gd name="connsiteY3" fmla="*/ 400110 h 400110"/>
              <a:gd name="connsiteX4" fmla="*/ 0 w 95218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85" h="400110" fill="none" extrusionOk="0">
                <a:moveTo>
                  <a:pt x="0" y="0"/>
                </a:moveTo>
                <a:cubicBezTo>
                  <a:pt x="183962" y="-39563"/>
                  <a:pt x="750681" y="71930"/>
                  <a:pt x="952185" y="0"/>
                </a:cubicBezTo>
                <a:cubicBezTo>
                  <a:pt x="934741" y="188354"/>
                  <a:pt x="985593" y="268442"/>
                  <a:pt x="952185" y="400110"/>
                </a:cubicBezTo>
                <a:cubicBezTo>
                  <a:pt x="572273" y="399922"/>
                  <a:pt x="267723" y="38383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952185" h="400110" stroke="0" extrusionOk="0">
                <a:moveTo>
                  <a:pt x="0" y="0"/>
                </a:moveTo>
                <a:cubicBezTo>
                  <a:pt x="275957" y="-80276"/>
                  <a:pt x="788530" y="-35223"/>
                  <a:pt x="952185" y="0"/>
                </a:cubicBezTo>
                <a:cubicBezTo>
                  <a:pt x="923222" y="83683"/>
                  <a:pt x="922076" y="323643"/>
                  <a:pt x="952185" y="400110"/>
                </a:cubicBezTo>
                <a:cubicBezTo>
                  <a:pt x="746593" y="483969"/>
                  <a:pt x="254547" y="39467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father</a:t>
            </a:r>
            <a:endParaRPr lang="pt-BR" sz="20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2A19FB8-F06A-E803-FBCE-343B3B4ED89D}"/>
              </a:ext>
            </a:extLst>
          </p:cNvPr>
          <p:cNvSpPr txBox="1"/>
          <p:nvPr/>
        </p:nvSpPr>
        <p:spPr>
          <a:xfrm>
            <a:off x="10705172" y="3906880"/>
            <a:ext cx="952185" cy="400110"/>
          </a:xfrm>
          <a:custGeom>
            <a:avLst/>
            <a:gdLst>
              <a:gd name="connsiteX0" fmla="*/ 0 w 952185"/>
              <a:gd name="connsiteY0" fmla="*/ 0 h 400110"/>
              <a:gd name="connsiteX1" fmla="*/ 952185 w 952185"/>
              <a:gd name="connsiteY1" fmla="*/ 0 h 400110"/>
              <a:gd name="connsiteX2" fmla="*/ 952185 w 952185"/>
              <a:gd name="connsiteY2" fmla="*/ 400110 h 400110"/>
              <a:gd name="connsiteX3" fmla="*/ 0 w 952185"/>
              <a:gd name="connsiteY3" fmla="*/ 400110 h 400110"/>
              <a:gd name="connsiteX4" fmla="*/ 0 w 95218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85" h="400110" fill="none" extrusionOk="0">
                <a:moveTo>
                  <a:pt x="0" y="0"/>
                </a:moveTo>
                <a:cubicBezTo>
                  <a:pt x="183962" y="-39563"/>
                  <a:pt x="750681" y="71930"/>
                  <a:pt x="952185" y="0"/>
                </a:cubicBezTo>
                <a:cubicBezTo>
                  <a:pt x="934741" y="188354"/>
                  <a:pt x="985593" y="268442"/>
                  <a:pt x="952185" y="400110"/>
                </a:cubicBezTo>
                <a:cubicBezTo>
                  <a:pt x="572273" y="399922"/>
                  <a:pt x="267723" y="38383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952185" h="400110" stroke="0" extrusionOk="0">
                <a:moveTo>
                  <a:pt x="0" y="0"/>
                </a:moveTo>
                <a:cubicBezTo>
                  <a:pt x="275957" y="-80276"/>
                  <a:pt x="788530" y="-35223"/>
                  <a:pt x="952185" y="0"/>
                </a:cubicBezTo>
                <a:cubicBezTo>
                  <a:pt x="923222" y="83683"/>
                  <a:pt x="922076" y="323643"/>
                  <a:pt x="952185" y="400110"/>
                </a:cubicBezTo>
                <a:cubicBezTo>
                  <a:pt x="746593" y="483969"/>
                  <a:pt x="254547" y="39467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182880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 COLORS</a:t>
            </a:r>
          </a:p>
        </p:txBody>
      </p:sp>
      <p:pic>
        <p:nvPicPr>
          <p:cNvPr id="5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C2CDBF58-E42A-56AC-3601-B1BD645FCA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197" y="1146730"/>
            <a:ext cx="7073900" cy="502683"/>
          </a:xfrm>
          <a:prstGeom prst="rect">
            <a:avLst/>
          </a:prstGeom>
        </p:spPr>
      </p:pic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85AB79F3-A0C9-67A0-B52B-D7DCAB3655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197" y="4518650"/>
            <a:ext cx="4114112" cy="502684"/>
          </a:xfrm>
          <a:prstGeom prst="rect">
            <a:avLst/>
          </a:prstGeom>
        </p:spPr>
      </p:pic>
      <p:pic>
        <p:nvPicPr>
          <p:cNvPr id="7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1AC87C6A-4C95-3596-CBA4-9B92FAE77B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197" y="2763636"/>
            <a:ext cx="7073900" cy="5026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FBC8F50-D8EF-FED1-89CA-F6296F6132CA}"/>
              </a:ext>
            </a:extLst>
          </p:cNvPr>
          <p:cNvSpPr txBox="1"/>
          <p:nvPr/>
        </p:nvSpPr>
        <p:spPr>
          <a:xfrm>
            <a:off x="5065792" y="1819350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black</a:t>
            </a:r>
            <a:endParaRPr lang="pt-BR" sz="2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431DDEE-A5EB-FAE2-12D6-D16DA6B4916E}"/>
              </a:ext>
            </a:extLst>
          </p:cNvPr>
          <p:cNvSpPr txBox="1"/>
          <p:nvPr/>
        </p:nvSpPr>
        <p:spPr>
          <a:xfrm>
            <a:off x="6507495" y="1818867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green</a:t>
            </a:r>
            <a:endParaRPr lang="pt-BR" sz="20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C069D1-1CF2-BB9C-E035-2DF22A213B15}"/>
              </a:ext>
            </a:extLst>
          </p:cNvPr>
          <p:cNvSpPr txBox="1"/>
          <p:nvPr/>
        </p:nvSpPr>
        <p:spPr>
          <a:xfrm>
            <a:off x="7869852" y="1825020"/>
            <a:ext cx="1030207" cy="707886"/>
          </a:xfrm>
          <a:custGeom>
            <a:avLst/>
            <a:gdLst>
              <a:gd name="connsiteX0" fmla="*/ 0 w 1030207"/>
              <a:gd name="connsiteY0" fmla="*/ 0 h 707886"/>
              <a:gd name="connsiteX1" fmla="*/ 1030207 w 1030207"/>
              <a:gd name="connsiteY1" fmla="*/ 0 h 707886"/>
              <a:gd name="connsiteX2" fmla="*/ 1030207 w 1030207"/>
              <a:gd name="connsiteY2" fmla="*/ 707886 h 707886"/>
              <a:gd name="connsiteX3" fmla="*/ 0 w 1030207"/>
              <a:gd name="connsiteY3" fmla="*/ 707886 h 707886"/>
              <a:gd name="connsiteX4" fmla="*/ 0 w 1030207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707886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27310" y="241872"/>
                  <a:pt x="982204" y="624090"/>
                  <a:pt x="1030207" y="707886"/>
                </a:cubicBezTo>
                <a:cubicBezTo>
                  <a:pt x="863994" y="795263"/>
                  <a:pt x="337254" y="746982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1030207" h="707886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986797" y="186738"/>
                  <a:pt x="1084948" y="428844"/>
                  <a:pt x="1030207" y="707886"/>
                </a:cubicBezTo>
                <a:cubicBezTo>
                  <a:pt x="756834" y="684349"/>
                  <a:pt x="301027" y="690126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gray</a:t>
            </a:r>
            <a:r>
              <a:rPr lang="pt-BR" sz="2000" b="1" dirty="0"/>
              <a:t>/ </a:t>
            </a:r>
            <a:r>
              <a:rPr lang="pt-BR" sz="2000" b="1" dirty="0" err="1"/>
              <a:t>grey</a:t>
            </a:r>
            <a:endParaRPr lang="pt-BR" sz="20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CC85280-3ACF-3AA9-750E-9FB3F96651E1}"/>
              </a:ext>
            </a:extLst>
          </p:cNvPr>
          <p:cNvSpPr txBox="1"/>
          <p:nvPr/>
        </p:nvSpPr>
        <p:spPr>
          <a:xfrm>
            <a:off x="9349747" y="1818867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purple</a:t>
            </a:r>
            <a:endParaRPr lang="pt-BR" sz="20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932F01E-F73B-C8FF-9DE5-C867A17222F6}"/>
              </a:ext>
            </a:extLst>
          </p:cNvPr>
          <p:cNvSpPr txBox="1"/>
          <p:nvPr/>
        </p:nvSpPr>
        <p:spPr>
          <a:xfrm>
            <a:off x="10712104" y="1818867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white</a:t>
            </a:r>
            <a:endParaRPr lang="pt-BR" sz="2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CD28950-1154-C084-859E-8DDA72B7290B}"/>
              </a:ext>
            </a:extLst>
          </p:cNvPr>
          <p:cNvSpPr txBox="1"/>
          <p:nvPr/>
        </p:nvSpPr>
        <p:spPr>
          <a:xfrm>
            <a:off x="5065792" y="3343634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blue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7C06E9-79D9-D105-AC0D-17CEC48CD06C}"/>
              </a:ext>
            </a:extLst>
          </p:cNvPr>
          <p:cNvSpPr txBox="1"/>
          <p:nvPr/>
        </p:nvSpPr>
        <p:spPr>
          <a:xfrm>
            <a:off x="6507495" y="3343151"/>
            <a:ext cx="1030207" cy="707886"/>
          </a:xfrm>
          <a:custGeom>
            <a:avLst/>
            <a:gdLst>
              <a:gd name="connsiteX0" fmla="*/ 0 w 1030207"/>
              <a:gd name="connsiteY0" fmla="*/ 0 h 707886"/>
              <a:gd name="connsiteX1" fmla="*/ 1030207 w 1030207"/>
              <a:gd name="connsiteY1" fmla="*/ 0 h 707886"/>
              <a:gd name="connsiteX2" fmla="*/ 1030207 w 1030207"/>
              <a:gd name="connsiteY2" fmla="*/ 707886 h 707886"/>
              <a:gd name="connsiteX3" fmla="*/ 0 w 1030207"/>
              <a:gd name="connsiteY3" fmla="*/ 707886 h 707886"/>
              <a:gd name="connsiteX4" fmla="*/ 0 w 1030207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707886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27310" y="241872"/>
                  <a:pt x="982204" y="624090"/>
                  <a:pt x="1030207" y="707886"/>
                </a:cubicBezTo>
                <a:cubicBezTo>
                  <a:pt x="863994" y="795263"/>
                  <a:pt x="337254" y="746982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1030207" h="707886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986797" y="186738"/>
                  <a:pt x="1084948" y="428844"/>
                  <a:pt x="1030207" y="707886"/>
                </a:cubicBezTo>
                <a:cubicBezTo>
                  <a:pt x="756834" y="684349"/>
                  <a:pt x="301027" y="690126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dark</a:t>
            </a:r>
            <a:r>
              <a:rPr lang="pt-BR" sz="2000" b="1" dirty="0"/>
              <a:t> </a:t>
            </a:r>
            <a:r>
              <a:rPr lang="pt-BR" sz="2000" b="1" dirty="0" err="1"/>
              <a:t>green</a:t>
            </a:r>
            <a:endParaRPr lang="pt-BR" sz="20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F06F421-83BD-B2FF-46D9-155D65D5FDF7}"/>
              </a:ext>
            </a:extLst>
          </p:cNvPr>
          <p:cNvSpPr txBox="1"/>
          <p:nvPr/>
        </p:nvSpPr>
        <p:spPr>
          <a:xfrm>
            <a:off x="7869852" y="3349304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orange</a:t>
            </a:r>
            <a:endParaRPr lang="pt-BR" sz="20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2B3347D-FBC7-22D2-CFB4-909CB28D4F79}"/>
              </a:ext>
            </a:extLst>
          </p:cNvPr>
          <p:cNvSpPr txBox="1"/>
          <p:nvPr/>
        </p:nvSpPr>
        <p:spPr>
          <a:xfrm>
            <a:off x="9349747" y="3343151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red</a:t>
            </a:r>
            <a:endParaRPr lang="pt-BR" sz="20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6157FC3-918B-013A-6B12-6FC679BC620F}"/>
              </a:ext>
            </a:extLst>
          </p:cNvPr>
          <p:cNvSpPr txBox="1"/>
          <p:nvPr/>
        </p:nvSpPr>
        <p:spPr>
          <a:xfrm>
            <a:off x="10712104" y="3343151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yellow</a:t>
            </a:r>
            <a:endParaRPr lang="pt-BR" sz="20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793320F-D41A-6D40-D0A7-3FE5B89D1EA0}"/>
              </a:ext>
            </a:extLst>
          </p:cNvPr>
          <p:cNvSpPr txBox="1"/>
          <p:nvPr/>
        </p:nvSpPr>
        <p:spPr>
          <a:xfrm>
            <a:off x="5084888" y="5109948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brown</a:t>
            </a:r>
            <a:endParaRPr lang="pt-BR" sz="20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345FE65-B594-6954-EF4A-071E7D599DEF}"/>
              </a:ext>
            </a:extLst>
          </p:cNvPr>
          <p:cNvSpPr txBox="1"/>
          <p:nvPr/>
        </p:nvSpPr>
        <p:spPr>
          <a:xfrm>
            <a:off x="6526591" y="5109465"/>
            <a:ext cx="1030207" cy="707886"/>
          </a:xfrm>
          <a:custGeom>
            <a:avLst/>
            <a:gdLst>
              <a:gd name="connsiteX0" fmla="*/ 0 w 1030207"/>
              <a:gd name="connsiteY0" fmla="*/ 0 h 707886"/>
              <a:gd name="connsiteX1" fmla="*/ 1030207 w 1030207"/>
              <a:gd name="connsiteY1" fmla="*/ 0 h 707886"/>
              <a:gd name="connsiteX2" fmla="*/ 1030207 w 1030207"/>
              <a:gd name="connsiteY2" fmla="*/ 707886 h 707886"/>
              <a:gd name="connsiteX3" fmla="*/ 0 w 1030207"/>
              <a:gd name="connsiteY3" fmla="*/ 707886 h 707886"/>
              <a:gd name="connsiteX4" fmla="*/ 0 w 1030207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707886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27310" y="241872"/>
                  <a:pt x="982204" y="624090"/>
                  <a:pt x="1030207" y="707886"/>
                </a:cubicBezTo>
                <a:cubicBezTo>
                  <a:pt x="863994" y="795263"/>
                  <a:pt x="337254" y="746982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1030207" h="707886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986797" y="186738"/>
                  <a:pt x="1084948" y="428844"/>
                  <a:pt x="1030207" y="707886"/>
                </a:cubicBezTo>
                <a:cubicBezTo>
                  <a:pt x="756834" y="684349"/>
                  <a:pt x="301027" y="690126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light </a:t>
            </a:r>
            <a:r>
              <a:rPr lang="pt-BR" sz="2000" b="1" dirty="0" err="1"/>
              <a:t>green</a:t>
            </a:r>
            <a:endParaRPr lang="pt-BR" sz="20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A7BEB0E-4C2C-87E2-EDCA-616396396E76}"/>
              </a:ext>
            </a:extLst>
          </p:cNvPr>
          <p:cNvSpPr txBox="1"/>
          <p:nvPr/>
        </p:nvSpPr>
        <p:spPr>
          <a:xfrm>
            <a:off x="7888948" y="5115618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/>
              <a:t>pink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44163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PARTS OF THE HOUSE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B6F0F8-573C-D5F1-6489-2D67A12332E4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bathroom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72F258-B346-9E9C-FAA1-9311F57D16AC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bedroom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2EAA76-0677-FF21-6894-07B8F63F30A1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dining</a:t>
            </a:r>
            <a:r>
              <a:rPr lang="pt-BR" sz="2400" b="1" dirty="0"/>
              <a:t> </a:t>
            </a:r>
            <a:r>
              <a:rPr lang="pt-BR" sz="2400" b="1" dirty="0" err="1"/>
              <a:t>room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9B74F32-2FB7-1CA5-8B90-510FCC798282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garage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8804E5-FFB6-8218-8FC0-C04930891831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garden</a:t>
            </a:r>
            <a:endParaRPr lang="pt-BR" sz="2400" b="1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C515FF9-5A02-D573-CF89-2A20DBE3B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191" y="654284"/>
            <a:ext cx="1527497" cy="126470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B1D4BFE-BF28-53B6-1C51-6CB79DE8F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190" y="2671712"/>
            <a:ext cx="1527497" cy="126470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A1789C3-956F-46E8-D512-262A21B93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73" y="4658824"/>
            <a:ext cx="1527497" cy="126470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593A390-9410-23D9-41D4-3D5A659DB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393" y="651680"/>
            <a:ext cx="1543922" cy="126470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9DC2B44-0A61-F02C-8849-97AFBF598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6028" y="2655288"/>
            <a:ext cx="1954539" cy="12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2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GREETINGS AND FAREWELLS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CF939DA-8B5A-AB16-67D5-FD50C99B6339}"/>
              </a:ext>
            </a:extLst>
          </p:cNvPr>
          <p:cNvSpPr txBox="1">
            <a:spLocks/>
          </p:cNvSpPr>
          <p:nvPr/>
        </p:nvSpPr>
        <p:spPr bwMode="black">
          <a:xfrm>
            <a:off x="5296251" y="643467"/>
            <a:ext cx="2428254" cy="11953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SAYING HELLO:</a:t>
            </a:r>
          </a:p>
        </p:txBody>
      </p:sp>
      <p:graphicFrame>
        <p:nvGraphicFramePr>
          <p:cNvPr id="9" name="Espaço Reservado para Conteúdo 2">
            <a:extLst>
              <a:ext uri="{FF2B5EF4-FFF2-40B4-BE49-F238E27FC236}">
                <a16:creationId xmlns:a16="http://schemas.microsoft.com/office/drawing/2014/main" id="{DC84C505-481B-4DD2-7E4F-BFE35B5E9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668550"/>
              </p:ext>
            </p:extLst>
          </p:nvPr>
        </p:nvGraphicFramePr>
        <p:xfrm>
          <a:off x="5391899" y="3657282"/>
          <a:ext cx="2428254" cy="292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F6B3AD86-B8D4-BC14-A251-FD8030A20422}"/>
              </a:ext>
            </a:extLst>
          </p:cNvPr>
          <p:cNvSpPr txBox="1">
            <a:spLocks/>
          </p:cNvSpPr>
          <p:nvPr/>
        </p:nvSpPr>
        <p:spPr bwMode="black">
          <a:xfrm>
            <a:off x="8366458" y="643467"/>
            <a:ext cx="2428254" cy="11953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SAYING GOODBYE:</a:t>
            </a: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71909DE6-17A9-B835-EC7D-022B043CD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533278"/>
              </p:ext>
            </p:extLst>
          </p:nvPr>
        </p:nvGraphicFramePr>
        <p:xfrm>
          <a:off x="8366456" y="3691496"/>
          <a:ext cx="3182077" cy="292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6EB20996-DF35-460B-ED21-B61A7B1738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1078" y="1949335"/>
            <a:ext cx="1498600" cy="15494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7A7DAFE-4EFF-1936-B851-E885CE6E3D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77335" y="2114435"/>
            <a:ext cx="12065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59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PARTS OF THE HOUSE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B6F0F8-573C-D5F1-6489-2D67A12332E4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hall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72F258-B346-9E9C-FAA1-9311F57D16AC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kitchen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2EAA76-0677-FF21-6894-07B8F63F30A1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living </a:t>
            </a:r>
            <a:r>
              <a:rPr lang="pt-BR" sz="2400" b="1" dirty="0" err="1"/>
              <a:t>room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9B74F32-2FB7-1CA5-8B90-510FCC798282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stairs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8804E5-FFB6-8218-8FC0-C04930891831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study</a:t>
            </a:r>
            <a:endParaRPr lang="pt-BR" sz="24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454EB5-CF36-5648-5673-4FA861A2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04" y="2678545"/>
            <a:ext cx="1555135" cy="127388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0D5BA21-68FE-52A1-5974-C44CE914F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975" y="556591"/>
            <a:ext cx="1985278" cy="129043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BE3116B-5DD1-11FA-D5BC-ACCD856FF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154" y="2678546"/>
            <a:ext cx="1555135" cy="127388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577B61F-E6BD-31D0-0B32-B7D567F32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047" y="4640164"/>
            <a:ext cx="1968734" cy="129043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97F7FDF-A2E2-EE1C-9D07-59E0AEFDC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931" y="641969"/>
            <a:ext cx="1968734" cy="12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30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FURNITURE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C888D7-880B-804E-38CD-4B3D61467BB3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bed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1F5CDD-802B-6BB5-ABC6-34AFCC8643D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bookcase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36EEB80-844A-26F3-19C3-0B1945607F8C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chair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8D377D-70D2-4671-33A1-21CC113EB0B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chest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</a:t>
            </a:r>
            <a:r>
              <a:rPr lang="pt-BR" sz="2400" b="1" dirty="0" err="1"/>
              <a:t>drawers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A4889E-4ED7-FEE2-FF2B-3ECC1300E620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couch</a:t>
            </a:r>
            <a:r>
              <a:rPr lang="pt-BR" sz="2400" b="1" dirty="0"/>
              <a:t>/</a:t>
            </a:r>
            <a:r>
              <a:rPr lang="pt-BR" sz="2400" b="1" dirty="0" err="1"/>
              <a:t>sofa</a:t>
            </a:r>
            <a:endParaRPr lang="pt-BR" sz="2400" b="1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B4FFF01-3168-C094-BDA6-CEEFE8AC9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957" y="613097"/>
            <a:ext cx="1623575" cy="128339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4EB54F7-67FF-5BCF-D83F-2D656199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26" y="2644245"/>
            <a:ext cx="1623575" cy="131432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787779F-46FE-54C0-2B5B-876221BFF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310" y="4617636"/>
            <a:ext cx="742206" cy="128339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FC49773-10F7-9A1C-E73B-D49FE7DFC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073" y="643467"/>
            <a:ext cx="1422561" cy="131432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BF52B90-5D28-6CF9-F731-3AC2EC1F0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286" y="3169166"/>
            <a:ext cx="1438024" cy="7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2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FURNITURE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C888D7-880B-804E-38CD-4B3D61467BB3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desk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1F5CDD-802B-6BB5-ABC6-34AFCC8643D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kitchen</a:t>
            </a:r>
            <a:r>
              <a:rPr lang="pt-BR" sz="2400" b="1" dirty="0"/>
              <a:t> </a:t>
            </a:r>
            <a:r>
              <a:rPr lang="pt-BR" sz="2400" b="1" dirty="0" err="1"/>
              <a:t>cabinet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36EEB80-844A-26F3-19C3-0B1945607F8C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shelf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8D377D-70D2-4671-33A1-21CC113EB0B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table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A4889E-4ED7-FEE2-FF2B-3ECC1300E620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wardrobe</a:t>
            </a:r>
            <a:endParaRPr lang="pt-BR" sz="24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47126B0-EAEE-6C9C-895C-5524771B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087" y="883967"/>
            <a:ext cx="1478654" cy="103346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2C7860B-24C4-0895-60AC-CDA368EF2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987" y="2607774"/>
            <a:ext cx="1462754" cy="133555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7935DA-DD07-D4D7-54D8-E12A8078B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218" y="5118941"/>
            <a:ext cx="1637649" cy="84267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74EC98A-649B-286A-38DC-52962F9CD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077" y="728733"/>
            <a:ext cx="1494554" cy="117656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72C2161-B335-B9C3-2CA9-53BB8DFE1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0304" y="2621503"/>
            <a:ext cx="800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43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animals and pets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9F4E11-E221-B4BB-64F9-2CB7578025FC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alligator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E601EF-0151-EC7D-F8F8-7717600DB785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bear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069508-4015-1FF7-16E9-7781D2B13E7D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canary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E557DF-6AD3-3D90-8313-F7BA77EA60F5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cat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BEF928-06BE-D145-696F-7523A89E29EC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chicken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F1C5C7-5B63-376B-FBEB-25CE3C62271E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cow</a:t>
            </a:r>
            <a:endParaRPr lang="pt-BR" sz="2400" b="1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39A76F7-9E2E-9997-6111-F8031426B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337" y="643467"/>
            <a:ext cx="1916064" cy="127737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8B2584D-1091-C2E1-39D1-5EEFBBD95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82" y="2676715"/>
            <a:ext cx="1916064" cy="127737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D855BF5-7113-70FA-CE4A-8625CA735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82" y="4648007"/>
            <a:ext cx="1916064" cy="127737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B5A88AE-9450-4551-CF2D-20274072A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266" y="643467"/>
            <a:ext cx="1916064" cy="127737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E98E812-5E14-159C-6655-CFDFD72BC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529" y="2675788"/>
            <a:ext cx="1916064" cy="127737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8B9AD90-9FDA-726B-E4BB-0ECC627B9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0529" y="4616850"/>
            <a:ext cx="1916064" cy="13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3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animals and pets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9F4E11-E221-B4BB-64F9-2CB7578025FC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dog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E601EF-0151-EC7D-F8F8-7717600DB785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dolphin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069508-4015-1FF7-16E9-7781D2B13E7D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elephant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E557DF-6AD3-3D90-8313-F7BA77EA60F5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giraffe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BEF928-06BE-D145-696F-7523A89E29EC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goldfish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F1C5C7-5B63-376B-FBEB-25CE3C62271E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gorilla</a:t>
            </a:r>
            <a:endParaRPr lang="pt-BR" sz="24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D18D59-7B95-C37B-C91A-7C985BF50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338" y="585819"/>
            <a:ext cx="1916064" cy="129295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992FD26-8809-134A-3C40-21D8F705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269" y="2647302"/>
            <a:ext cx="1916064" cy="12773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3F11FBF-210B-6C20-D2B1-0EAB01DAB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396" y="4624594"/>
            <a:ext cx="1916064" cy="127737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AE99979-DEFB-A043-57C7-CB49497DF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267" y="624290"/>
            <a:ext cx="1916064" cy="12773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5092AB0-3F8E-46CD-CA91-CD2B78059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267" y="2627424"/>
            <a:ext cx="1916064" cy="12773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FBDE3CE-2F3F-2E4A-A683-2DEA9F89D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654" y="4609017"/>
            <a:ext cx="1916064" cy="12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78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animals and pets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9F4E11-E221-B4BB-64F9-2CB7578025FC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hamster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E601EF-0151-EC7D-F8F8-7717600DB785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horse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069508-4015-1FF7-16E9-7781D2B13E7D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lion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E557DF-6AD3-3D90-8313-F7BA77EA60F5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macaw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BEF928-06BE-D145-696F-7523A89E29EC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monkey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F1C5C7-5B63-376B-FBEB-25CE3C62271E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penguin</a:t>
            </a:r>
            <a:endParaRPr lang="pt-BR" sz="24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07430E0-258D-FD50-9B34-5CB8BB68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578" y="544819"/>
            <a:ext cx="1916064" cy="12878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8F25120-81D5-D3FA-0184-78E3878D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980" y="2529326"/>
            <a:ext cx="1900804" cy="128784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C7332F3-CFDF-45BB-0E44-AF4EB068E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82" y="4553650"/>
            <a:ext cx="1900803" cy="131925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24C000A-E01E-D9C4-AF33-5A4B5F527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495" y="544819"/>
            <a:ext cx="1920836" cy="128784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EEE4C27-DE4C-3ABF-7C73-CF226C26A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863" y="2623886"/>
            <a:ext cx="1931769" cy="128784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80B79E7-97D4-53E2-31C8-362560001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863" y="4585061"/>
            <a:ext cx="1900803" cy="12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80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animals and pets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9F4E11-E221-B4BB-64F9-2CB7578025FC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pig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E601EF-0151-EC7D-F8F8-7717600DB785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rabbit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069508-4015-1FF7-16E9-7781D2B13E7D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shark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E557DF-6AD3-3D90-8313-F7BA77EA60F5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snake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BEF928-06BE-D145-696F-7523A89E29EC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tiger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F1C5C7-5B63-376B-FBEB-25CE3C62271E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turtle</a:t>
            </a:r>
            <a:endParaRPr lang="pt-BR" sz="24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259E3D6-2D37-B201-9880-1294D63A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337" y="638909"/>
            <a:ext cx="1922399" cy="12816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ADEE3D8-1A5D-627C-FFE1-9A844B39D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81" y="2659102"/>
            <a:ext cx="1916063" cy="12773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3772A36-2A42-D175-9481-E5A61E622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81" y="4594776"/>
            <a:ext cx="1916063" cy="130853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C11294A-95DB-D1E8-1858-B053E8CE9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265" y="609675"/>
            <a:ext cx="1916063" cy="130853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34DE572-F399-AD5E-2641-8D25FC8E8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265" y="2659102"/>
            <a:ext cx="1916063" cy="12773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6A4C9FB-340F-12A3-98D2-9388ED75E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265" y="4643103"/>
            <a:ext cx="1916063" cy="12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26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musical instruments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2C9AD2-A6F4-2782-FB36-2D5E7186A154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accordion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C70085-D67A-C2AC-C06B-0BC9CE44F927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drums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884F63-CD92-F62F-7DAB-D102AB749FBE}"/>
              </a:ext>
            </a:extLst>
          </p:cNvPr>
          <p:cNvSpPr txBox="1"/>
          <p:nvPr/>
        </p:nvSpPr>
        <p:spPr>
          <a:xfrm>
            <a:off x="9175266" y="1984507"/>
            <a:ext cx="1916064" cy="830997"/>
          </a:xfrm>
          <a:custGeom>
            <a:avLst/>
            <a:gdLst>
              <a:gd name="connsiteX0" fmla="*/ 0 w 1916064"/>
              <a:gd name="connsiteY0" fmla="*/ 0 h 830997"/>
              <a:gd name="connsiteX1" fmla="*/ 1916064 w 1916064"/>
              <a:gd name="connsiteY1" fmla="*/ 0 h 830997"/>
              <a:gd name="connsiteX2" fmla="*/ 1916064 w 1916064"/>
              <a:gd name="connsiteY2" fmla="*/ 830997 h 830997"/>
              <a:gd name="connsiteX3" fmla="*/ 0 w 1916064"/>
              <a:gd name="connsiteY3" fmla="*/ 830997 h 830997"/>
              <a:gd name="connsiteX4" fmla="*/ 0 w 1916064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830997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880676" y="192764"/>
                  <a:pt x="1913771" y="611841"/>
                  <a:pt x="1916064" y="830997"/>
                </a:cubicBezTo>
                <a:cubicBezTo>
                  <a:pt x="1594455" y="782766"/>
                  <a:pt x="443222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1916064" h="830997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18190" y="113011"/>
                  <a:pt x="1955554" y="601367"/>
                  <a:pt x="1916064" y="830997"/>
                </a:cubicBezTo>
                <a:cubicBezTo>
                  <a:pt x="1195551" y="965597"/>
                  <a:pt x="50102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electric</a:t>
            </a:r>
            <a:r>
              <a:rPr lang="pt-BR" sz="2400" b="1" dirty="0"/>
              <a:t> </a:t>
            </a:r>
            <a:r>
              <a:rPr lang="pt-BR" sz="2400" b="1" dirty="0" err="1"/>
              <a:t>guitar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AB5EC64-4B43-913B-0123-AA0B7B6D919A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flute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831798-2DB3-5209-56D2-81F67DC9C17D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guitar</a:t>
            </a:r>
            <a:endParaRPr lang="pt-BR" sz="2400" b="1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D129AA-871A-F832-181D-1337322AAF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042" y="994233"/>
            <a:ext cx="1308653" cy="102651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9545B25-CF33-5F00-5FD8-E1DF4B0776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5298" y="957859"/>
            <a:ext cx="1866032" cy="99931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649B41C-4E16-C8C8-32DC-4F517F314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458" y="2900623"/>
            <a:ext cx="1328067" cy="164808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697D4AB-9A5B-51E1-A15A-C2C7664386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4854933"/>
            <a:ext cx="1676402" cy="112383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D3C2DEF-E06A-7A39-44E9-1A61A227DC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8"/>
          <a:stretch/>
        </p:blipFill>
        <p:spPr>
          <a:xfrm>
            <a:off x="9090462" y="4698349"/>
            <a:ext cx="1916064" cy="1216197"/>
          </a:xfrm>
          <a:prstGeom prst="rect">
            <a:avLst/>
          </a:prstGeom>
        </p:spPr>
      </p:pic>
      <p:pic>
        <p:nvPicPr>
          <p:cNvPr id="27" name="Imagem 26" descr="Desenho de um violão&#10;&#10;Descrição gerada automaticamente com confiança média">
            <a:extLst>
              <a:ext uri="{FF2B5EF4-FFF2-40B4-BE49-F238E27FC236}">
                <a16:creationId xmlns:a16="http://schemas.microsoft.com/office/drawing/2014/main" id="{AEF592D6-AED4-967B-62DD-474B748BC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806" y="2445665"/>
            <a:ext cx="1104900" cy="17018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3552CF3-06E1-C739-8423-1268E937158B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cello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438466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musical instruments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2C9AD2-A6F4-2782-FB36-2D5E7186A154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harmonica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552CF3-06E1-C739-8423-1268E937158B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harp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C70085-D67A-C2AC-C06B-0BC9CE44F927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keyboard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884F63-CD92-F62F-7DAB-D102AB749FBE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piano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AB5EC64-4B43-913B-0123-AA0B7B6D919A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saxophone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831798-2DB3-5209-56D2-81F67DC9C17D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violin</a:t>
            </a:r>
            <a:endParaRPr lang="pt-BR" sz="24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EB5A4F3-CA0E-6C32-AFF5-8DE1D21853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495" y="874787"/>
            <a:ext cx="1731747" cy="106058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938539A-5212-9A8B-332E-55C7708BC3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951425" y="4876189"/>
            <a:ext cx="1871978" cy="117681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74B1715-345C-B622-847A-3DC660231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584" y="2591104"/>
            <a:ext cx="1859660" cy="135115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4CB4391-80A8-62C9-152B-7FF4B506D0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7033" y="768777"/>
            <a:ext cx="1859662" cy="114901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3518C66-C8F4-0C76-7C7C-423D5A6114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799" y="2831621"/>
            <a:ext cx="1168998" cy="114775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83F5021-A131-ADAC-9726-AEA2C0054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6658" y="4715944"/>
            <a:ext cx="1373279" cy="13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43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action verbs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4B53D0-87E5-2D88-9C77-BB91FC6936E3}"/>
              </a:ext>
            </a:extLst>
          </p:cNvPr>
          <p:cNvSpPr txBox="1"/>
          <p:nvPr/>
        </p:nvSpPr>
        <p:spPr>
          <a:xfrm>
            <a:off x="5359474" y="1984507"/>
            <a:ext cx="2924403" cy="461665"/>
          </a:xfrm>
          <a:custGeom>
            <a:avLst/>
            <a:gdLst>
              <a:gd name="connsiteX0" fmla="*/ 0 w 2924403"/>
              <a:gd name="connsiteY0" fmla="*/ 0 h 461665"/>
              <a:gd name="connsiteX1" fmla="*/ 2924403 w 2924403"/>
              <a:gd name="connsiteY1" fmla="*/ 0 h 461665"/>
              <a:gd name="connsiteX2" fmla="*/ 2924403 w 2924403"/>
              <a:gd name="connsiteY2" fmla="*/ 461665 h 461665"/>
              <a:gd name="connsiteX3" fmla="*/ 0 w 2924403"/>
              <a:gd name="connsiteY3" fmla="*/ 461665 h 461665"/>
              <a:gd name="connsiteX4" fmla="*/ 0 w 29244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403" h="461665" fill="none" extrusionOk="0">
                <a:moveTo>
                  <a:pt x="0" y="0"/>
                </a:moveTo>
                <a:cubicBezTo>
                  <a:pt x="998050" y="-49533"/>
                  <a:pt x="1875264" y="-14809"/>
                  <a:pt x="2924403" y="0"/>
                </a:cubicBezTo>
                <a:cubicBezTo>
                  <a:pt x="2922255" y="186521"/>
                  <a:pt x="2922110" y="313513"/>
                  <a:pt x="2924403" y="461665"/>
                </a:cubicBezTo>
                <a:cubicBezTo>
                  <a:pt x="2590204" y="413434"/>
                  <a:pt x="70524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24403" h="461665" stroke="0" extrusionOk="0">
                <a:moveTo>
                  <a:pt x="0" y="0"/>
                </a:moveTo>
                <a:cubicBezTo>
                  <a:pt x="365164" y="118645"/>
                  <a:pt x="1751968" y="116012"/>
                  <a:pt x="2924403" y="0"/>
                </a:cubicBezTo>
                <a:cubicBezTo>
                  <a:pt x="2943149" y="143527"/>
                  <a:pt x="2897413" y="261265"/>
                  <a:pt x="2924403" y="461665"/>
                </a:cubicBezTo>
                <a:cubicBezTo>
                  <a:pt x="2099033" y="596265"/>
                  <a:pt x="115168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brush</a:t>
            </a:r>
            <a:r>
              <a:rPr lang="pt-BR" sz="2400" b="1" dirty="0"/>
              <a:t> </a:t>
            </a:r>
            <a:r>
              <a:rPr lang="pt-BR" sz="2400" b="1" dirty="0" err="1"/>
              <a:t>my</a:t>
            </a:r>
            <a:r>
              <a:rPr lang="pt-BR" sz="2400" b="1" dirty="0"/>
              <a:t> </a:t>
            </a:r>
            <a:r>
              <a:rPr lang="pt-BR" sz="2400" b="1" dirty="0" err="1"/>
              <a:t>teeth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55F3E3-0C50-C643-A83B-6F90644C6C6C}"/>
              </a:ext>
            </a:extLst>
          </p:cNvPr>
          <p:cNvSpPr txBox="1"/>
          <p:nvPr/>
        </p:nvSpPr>
        <p:spPr>
          <a:xfrm>
            <a:off x="5359476" y="4004540"/>
            <a:ext cx="2924402" cy="461665"/>
          </a:xfrm>
          <a:custGeom>
            <a:avLst/>
            <a:gdLst>
              <a:gd name="connsiteX0" fmla="*/ 0 w 2924402"/>
              <a:gd name="connsiteY0" fmla="*/ 0 h 461665"/>
              <a:gd name="connsiteX1" fmla="*/ 2924402 w 2924402"/>
              <a:gd name="connsiteY1" fmla="*/ 0 h 461665"/>
              <a:gd name="connsiteX2" fmla="*/ 2924402 w 2924402"/>
              <a:gd name="connsiteY2" fmla="*/ 461665 h 461665"/>
              <a:gd name="connsiteX3" fmla="*/ 0 w 2924402"/>
              <a:gd name="connsiteY3" fmla="*/ 461665 h 461665"/>
              <a:gd name="connsiteX4" fmla="*/ 0 w 29244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402" h="461665" fill="none" extrusionOk="0">
                <a:moveTo>
                  <a:pt x="0" y="0"/>
                </a:moveTo>
                <a:cubicBezTo>
                  <a:pt x="998956" y="-49533"/>
                  <a:pt x="1876395" y="-14809"/>
                  <a:pt x="2924402" y="0"/>
                </a:cubicBezTo>
                <a:cubicBezTo>
                  <a:pt x="2922254" y="186521"/>
                  <a:pt x="2922109" y="313513"/>
                  <a:pt x="2924402" y="461665"/>
                </a:cubicBezTo>
                <a:cubicBezTo>
                  <a:pt x="2589234" y="413434"/>
                  <a:pt x="70490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24402" h="461665" stroke="0" extrusionOk="0">
                <a:moveTo>
                  <a:pt x="0" y="0"/>
                </a:moveTo>
                <a:cubicBezTo>
                  <a:pt x="365328" y="118645"/>
                  <a:pt x="1752473" y="116012"/>
                  <a:pt x="2924402" y="0"/>
                </a:cubicBezTo>
                <a:cubicBezTo>
                  <a:pt x="2943148" y="143527"/>
                  <a:pt x="2897412" y="261265"/>
                  <a:pt x="2924402" y="461665"/>
                </a:cubicBezTo>
                <a:cubicBezTo>
                  <a:pt x="2098309" y="596265"/>
                  <a:pt x="115052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 </a:t>
            </a:r>
            <a:r>
              <a:rPr lang="pt-BR" sz="2400" b="1" dirty="0" err="1"/>
              <a:t>homework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C577C5B-8981-C79A-3400-1781BB7D9B66}"/>
              </a:ext>
            </a:extLst>
          </p:cNvPr>
          <p:cNvSpPr txBox="1"/>
          <p:nvPr/>
        </p:nvSpPr>
        <p:spPr>
          <a:xfrm>
            <a:off x="5359476" y="5988540"/>
            <a:ext cx="2924402" cy="461665"/>
          </a:xfrm>
          <a:custGeom>
            <a:avLst/>
            <a:gdLst>
              <a:gd name="connsiteX0" fmla="*/ 0 w 2924402"/>
              <a:gd name="connsiteY0" fmla="*/ 0 h 461665"/>
              <a:gd name="connsiteX1" fmla="*/ 2924402 w 2924402"/>
              <a:gd name="connsiteY1" fmla="*/ 0 h 461665"/>
              <a:gd name="connsiteX2" fmla="*/ 2924402 w 2924402"/>
              <a:gd name="connsiteY2" fmla="*/ 461665 h 461665"/>
              <a:gd name="connsiteX3" fmla="*/ 0 w 2924402"/>
              <a:gd name="connsiteY3" fmla="*/ 461665 h 461665"/>
              <a:gd name="connsiteX4" fmla="*/ 0 w 29244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402" h="461665" fill="none" extrusionOk="0">
                <a:moveTo>
                  <a:pt x="0" y="0"/>
                </a:moveTo>
                <a:cubicBezTo>
                  <a:pt x="998956" y="-49533"/>
                  <a:pt x="1876395" y="-14809"/>
                  <a:pt x="2924402" y="0"/>
                </a:cubicBezTo>
                <a:cubicBezTo>
                  <a:pt x="2922254" y="186521"/>
                  <a:pt x="2922109" y="313513"/>
                  <a:pt x="2924402" y="461665"/>
                </a:cubicBezTo>
                <a:cubicBezTo>
                  <a:pt x="2589234" y="413434"/>
                  <a:pt x="70490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24402" h="461665" stroke="0" extrusionOk="0">
                <a:moveTo>
                  <a:pt x="0" y="0"/>
                </a:moveTo>
                <a:cubicBezTo>
                  <a:pt x="365328" y="118645"/>
                  <a:pt x="1752473" y="116012"/>
                  <a:pt x="2924402" y="0"/>
                </a:cubicBezTo>
                <a:cubicBezTo>
                  <a:pt x="2943148" y="143527"/>
                  <a:pt x="2897412" y="261265"/>
                  <a:pt x="2924402" y="461665"/>
                </a:cubicBezTo>
                <a:cubicBezTo>
                  <a:pt x="2098309" y="596265"/>
                  <a:pt x="115052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go </a:t>
            </a:r>
            <a:r>
              <a:rPr lang="pt-BR" sz="2400" b="1" dirty="0" err="1"/>
              <a:t>to</a:t>
            </a:r>
            <a:r>
              <a:rPr lang="pt-BR" sz="2400" b="1" dirty="0"/>
              <a:t> </a:t>
            </a:r>
            <a:r>
              <a:rPr lang="pt-BR" sz="2400" b="1" dirty="0" err="1"/>
              <a:t>bed</a:t>
            </a:r>
            <a:endParaRPr lang="pt-BR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C5929E-6DD6-7D0E-9FD8-A92F20886F94}"/>
              </a:ext>
            </a:extLst>
          </p:cNvPr>
          <p:cNvSpPr txBox="1"/>
          <p:nvPr/>
        </p:nvSpPr>
        <p:spPr>
          <a:xfrm>
            <a:off x="8605358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go </a:t>
            </a:r>
            <a:r>
              <a:rPr lang="pt-BR" sz="2400" b="1" dirty="0" err="1"/>
              <a:t>to</a:t>
            </a:r>
            <a:r>
              <a:rPr lang="pt-BR" sz="2400" b="1" dirty="0"/>
              <a:t> </a:t>
            </a:r>
            <a:r>
              <a:rPr lang="pt-BR" sz="2400" b="1" dirty="0" err="1"/>
              <a:t>school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EF2AB7-0977-8FCD-C2B3-99B0A40A3FA4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have</a:t>
            </a:r>
            <a:r>
              <a:rPr lang="pt-BR" sz="2400" b="1" dirty="0"/>
              <a:t>/</a:t>
            </a:r>
            <a:r>
              <a:rPr lang="pt-BR" sz="2400" b="1" dirty="0" err="1"/>
              <a:t>eat</a:t>
            </a:r>
            <a:r>
              <a:rPr lang="pt-BR" sz="2400" b="1" dirty="0"/>
              <a:t> </a:t>
            </a:r>
            <a:r>
              <a:rPr lang="pt-BR" sz="2400" b="1" dirty="0" err="1"/>
              <a:t>breakfast</a:t>
            </a:r>
            <a:endParaRPr lang="pt-BR" sz="2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B920EB-0DD8-F90D-2F80-2AA319EAF9D9}"/>
              </a:ext>
            </a:extLst>
          </p:cNvPr>
          <p:cNvSpPr txBox="1"/>
          <p:nvPr/>
        </p:nvSpPr>
        <p:spPr>
          <a:xfrm>
            <a:off x="8605359" y="5988540"/>
            <a:ext cx="3055877" cy="461665"/>
          </a:xfrm>
          <a:custGeom>
            <a:avLst/>
            <a:gdLst>
              <a:gd name="connsiteX0" fmla="*/ 0 w 3055877"/>
              <a:gd name="connsiteY0" fmla="*/ 0 h 461665"/>
              <a:gd name="connsiteX1" fmla="*/ 3055877 w 3055877"/>
              <a:gd name="connsiteY1" fmla="*/ 0 h 461665"/>
              <a:gd name="connsiteX2" fmla="*/ 3055877 w 3055877"/>
              <a:gd name="connsiteY2" fmla="*/ 461665 h 461665"/>
              <a:gd name="connsiteX3" fmla="*/ 0 w 3055877"/>
              <a:gd name="connsiteY3" fmla="*/ 461665 h 461665"/>
              <a:gd name="connsiteX4" fmla="*/ 0 w 30558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7" h="461665" fill="none" extrusionOk="0">
                <a:moveTo>
                  <a:pt x="0" y="0"/>
                </a:moveTo>
                <a:cubicBezTo>
                  <a:pt x="463878" y="-49533"/>
                  <a:pt x="2239352" y="-14809"/>
                  <a:pt x="3055877" y="0"/>
                </a:cubicBezTo>
                <a:cubicBezTo>
                  <a:pt x="3053729" y="186521"/>
                  <a:pt x="3053584" y="313513"/>
                  <a:pt x="3055877" y="461665"/>
                </a:cubicBezTo>
                <a:cubicBezTo>
                  <a:pt x="1786193" y="413434"/>
                  <a:pt x="98138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7" h="461665" stroke="0" extrusionOk="0">
                <a:moveTo>
                  <a:pt x="0" y="0"/>
                </a:moveTo>
                <a:cubicBezTo>
                  <a:pt x="766318" y="118645"/>
                  <a:pt x="2573799" y="116012"/>
                  <a:pt x="3055877" y="0"/>
                </a:cubicBezTo>
                <a:cubicBezTo>
                  <a:pt x="3074623" y="143527"/>
                  <a:pt x="3028887" y="261265"/>
                  <a:pt x="3055877" y="461665"/>
                </a:cubicBezTo>
                <a:cubicBezTo>
                  <a:pt x="2008506" y="596265"/>
                  <a:pt x="1038466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have</a:t>
            </a:r>
            <a:r>
              <a:rPr lang="pt-BR" sz="2400" b="1" dirty="0"/>
              <a:t>/</a:t>
            </a:r>
            <a:r>
              <a:rPr lang="pt-BR" sz="2400" b="1" dirty="0" err="1"/>
              <a:t>eat</a:t>
            </a:r>
            <a:r>
              <a:rPr lang="pt-BR" sz="2400" b="1" dirty="0"/>
              <a:t> </a:t>
            </a:r>
            <a:r>
              <a:rPr lang="pt-BR" sz="2400" b="1" dirty="0" err="1"/>
              <a:t>dinner</a:t>
            </a:r>
            <a:endParaRPr lang="pt-BR" sz="2400" b="1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0F11657-060E-6D91-6B1B-2673321E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84" y="523413"/>
            <a:ext cx="1966475" cy="135894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28A4782-A3B4-858C-85DB-FDCFB2F0C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566" y="2585498"/>
            <a:ext cx="1966475" cy="135894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CD818F6-F613-6A20-05E4-5687D0822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566" y="4546611"/>
            <a:ext cx="1966475" cy="135894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C6BD190-7120-8E05-42D3-41B587B46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198" y="643467"/>
            <a:ext cx="1966475" cy="127900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06D98F1-D962-6F55-CA62-249283FBB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198" y="2585498"/>
            <a:ext cx="1966475" cy="135894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64B3A85-F883-E6C2-C1D4-EB0B2531D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9198" y="4546611"/>
            <a:ext cx="1966475" cy="13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0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PERSONAL INTERESTS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8D1E68-BDDD-F94D-FA13-28B1AE71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175" y="214724"/>
            <a:ext cx="1773306" cy="17733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AFF4E53-DAF6-A8A1-C9A8-AF6BFEF56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175" y="2231234"/>
            <a:ext cx="1773306" cy="17733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98C834-3F19-3320-B794-DBE3B2B15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175" y="4247744"/>
            <a:ext cx="1773306" cy="17733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A689BD-5F92-5556-B60D-3A9C27956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702" y="211202"/>
            <a:ext cx="1773305" cy="17733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C82DB32-7DC4-ED21-D473-6328BDC76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702" y="2438396"/>
            <a:ext cx="1773305" cy="177330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dancing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doing</a:t>
            </a:r>
            <a:r>
              <a:rPr lang="pt-BR" sz="2400" b="1" dirty="0"/>
              <a:t> </a:t>
            </a:r>
            <a:r>
              <a:rPr lang="pt-BR" sz="2400" b="1" dirty="0" err="1"/>
              <a:t>judo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drawing</a:t>
            </a:r>
            <a:endParaRPr lang="pt-BR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flying</a:t>
            </a:r>
            <a:r>
              <a:rPr lang="pt-BR" sz="2400" b="1" dirty="0"/>
              <a:t> a </a:t>
            </a:r>
            <a:r>
              <a:rPr lang="pt-BR" sz="2400" b="1" dirty="0" err="1"/>
              <a:t>kite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listening</a:t>
            </a:r>
            <a:r>
              <a:rPr lang="pt-BR" sz="2400" b="1" dirty="0"/>
              <a:t> </a:t>
            </a:r>
            <a:r>
              <a:rPr lang="pt-BR" sz="2400" b="1" dirty="0" err="1"/>
              <a:t>to</a:t>
            </a:r>
            <a:r>
              <a:rPr lang="pt-BR" sz="2400" b="1" dirty="0"/>
              <a:t> </a:t>
            </a:r>
            <a:r>
              <a:rPr lang="pt-BR" sz="2400" b="1" dirty="0" err="1"/>
              <a:t>music</a:t>
            </a:r>
            <a:endParaRPr lang="pt-BR" sz="2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C1D8A90-47FC-8656-3CEE-152371DAAA83}"/>
              </a:ext>
            </a:extLst>
          </p:cNvPr>
          <p:cNvSpPr txBox="1"/>
          <p:nvPr/>
        </p:nvSpPr>
        <p:spPr>
          <a:xfrm>
            <a:off x="8605360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playing</a:t>
            </a:r>
            <a:r>
              <a:rPr lang="pt-BR" sz="2400" b="1" dirty="0"/>
              <a:t> soccer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F75CF81-B849-1C81-3C96-8A41856FF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5221" y="4466204"/>
            <a:ext cx="1621786" cy="16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50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action verbs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4B53D0-87E5-2D88-9C77-BB91FC6936E3}"/>
              </a:ext>
            </a:extLst>
          </p:cNvPr>
          <p:cNvSpPr txBox="1"/>
          <p:nvPr/>
        </p:nvSpPr>
        <p:spPr>
          <a:xfrm>
            <a:off x="5297762" y="1984507"/>
            <a:ext cx="2986115" cy="461665"/>
          </a:xfrm>
          <a:custGeom>
            <a:avLst/>
            <a:gdLst>
              <a:gd name="connsiteX0" fmla="*/ 0 w 2986115"/>
              <a:gd name="connsiteY0" fmla="*/ 0 h 461665"/>
              <a:gd name="connsiteX1" fmla="*/ 2986115 w 2986115"/>
              <a:gd name="connsiteY1" fmla="*/ 0 h 461665"/>
              <a:gd name="connsiteX2" fmla="*/ 2986115 w 2986115"/>
              <a:gd name="connsiteY2" fmla="*/ 461665 h 461665"/>
              <a:gd name="connsiteX3" fmla="*/ 0 w 2986115"/>
              <a:gd name="connsiteY3" fmla="*/ 461665 h 461665"/>
              <a:gd name="connsiteX4" fmla="*/ 0 w 29861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6115" h="461665" fill="none" extrusionOk="0">
                <a:moveTo>
                  <a:pt x="0" y="0"/>
                </a:moveTo>
                <a:cubicBezTo>
                  <a:pt x="1232159" y="-49533"/>
                  <a:pt x="2520509" y="-14809"/>
                  <a:pt x="2986115" y="0"/>
                </a:cubicBezTo>
                <a:cubicBezTo>
                  <a:pt x="2983967" y="186521"/>
                  <a:pt x="2983822" y="313513"/>
                  <a:pt x="2986115" y="461665"/>
                </a:cubicBezTo>
                <a:cubicBezTo>
                  <a:pt x="1540219" y="413434"/>
                  <a:pt x="56372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6115" h="461665" stroke="0" extrusionOk="0">
                <a:moveTo>
                  <a:pt x="0" y="0"/>
                </a:moveTo>
                <a:cubicBezTo>
                  <a:pt x="975906" y="118645"/>
                  <a:pt x="1636859" y="116012"/>
                  <a:pt x="2986115" y="0"/>
                </a:cubicBezTo>
                <a:cubicBezTo>
                  <a:pt x="3004861" y="143527"/>
                  <a:pt x="2959125" y="261265"/>
                  <a:pt x="2986115" y="461665"/>
                </a:cubicBezTo>
                <a:cubicBezTo>
                  <a:pt x="2614839" y="596265"/>
                  <a:pt x="115101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have</a:t>
            </a:r>
            <a:r>
              <a:rPr lang="pt-BR" sz="2400" b="1" dirty="0"/>
              <a:t>/</a:t>
            </a:r>
            <a:r>
              <a:rPr lang="pt-BR" sz="2400" b="1" dirty="0" err="1"/>
              <a:t>eat</a:t>
            </a:r>
            <a:r>
              <a:rPr lang="pt-BR" sz="2400" b="1" dirty="0"/>
              <a:t> </a:t>
            </a:r>
            <a:r>
              <a:rPr lang="pt-BR" sz="2400" b="1" dirty="0" err="1"/>
              <a:t>lunch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55F3E3-0C50-C643-A83B-6F90644C6C6C}"/>
              </a:ext>
            </a:extLst>
          </p:cNvPr>
          <p:cNvSpPr txBox="1"/>
          <p:nvPr/>
        </p:nvSpPr>
        <p:spPr>
          <a:xfrm>
            <a:off x="5286784" y="4004540"/>
            <a:ext cx="2986115" cy="461665"/>
          </a:xfrm>
          <a:custGeom>
            <a:avLst/>
            <a:gdLst>
              <a:gd name="connsiteX0" fmla="*/ 0 w 2986115"/>
              <a:gd name="connsiteY0" fmla="*/ 0 h 461665"/>
              <a:gd name="connsiteX1" fmla="*/ 2986115 w 2986115"/>
              <a:gd name="connsiteY1" fmla="*/ 0 h 461665"/>
              <a:gd name="connsiteX2" fmla="*/ 2986115 w 2986115"/>
              <a:gd name="connsiteY2" fmla="*/ 461665 h 461665"/>
              <a:gd name="connsiteX3" fmla="*/ 0 w 2986115"/>
              <a:gd name="connsiteY3" fmla="*/ 461665 h 461665"/>
              <a:gd name="connsiteX4" fmla="*/ 0 w 29861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6115" h="461665" fill="none" extrusionOk="0">
                <a:moveTo>
                  <a:pt x="0" y="0"/>
                </a:moveTo>
                <a:cubicBezTo>
                  <a:pt x="1232159" y="-49533"/>
                  <a:pt x="2520509" y="-14809"/>
                  <a:pt x="2986115" y="0"/>
                </a:cubicBezTo>
                <a:cubicBezTo>
                  <a:pt x="2983967" y="186521"/>
                  <a:pt x="2983822" y="313513"/>
                  <a:pt x="2986115" y="461665"/>
                </a:cubicBezTo>
                <a:cubicBezTo>
                  <a:pt x="1540219" y="413434"/>
                  <a:pt x="56372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6115" h="461665" stroke="0" extrusionOk="0">
                <a:moveTo>
                  <a:pt x="0" y="0"/>
                </a:moveTo>
                <a:cubicBezTo>
                  <a:pt x="975906" y="118645"/>
                  <a:pt x="1636859" y="116012"/>
                  <a:pt x="2986115" y="0"/>
                </a:cubicBezTo>
                <a:cubicBezTo>
                  <a:pt x="3004861" y="143527"/>
                  <a:pt x="2959125" y="261265"/>
                  <a:pt x="2986115" y="461665"/>
                </a:cubicBezTo>
                <a:cubicBezTo>
                  <a:pt x="2614839" y="596265"/>
                  <a:pt x="115101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</a:t>
            </a:r>
            <a:r>
              <a:rPr lang="pt-BR" sz="2400" b="1" dirty="0" err="1"/>
              <a:t>with</a:t>
            </a:r>
            <a:r>
              <a:rPr lang="pt-BR" sz="2400" b="1" dirty="0"/>
              <a:t> </a:t>
            </a:r>
            <a:r>
              <a:rPr lang="pt-BR" sz="2400" b="1" dirty="0" err="1"/>
              <a:t>the</a:t>
            </a:r>
            <a:r>
              <a:rPr lang="pt-BR" sz="2400" b="1" dirty="0"/>
              <a:t> dog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C577C5B-8981-C79A-3400-1781BB7D9B66}"/>
              </a:ext>
            </a:extLst>
          </p:cNvPr>
          <p:cNvSpPr txBox="1"/>
          <p:nvPr/>
        </p:nvSpPr>
        <p:spPr>
          <a:xfrm>
            <a:off x="5297762" y="5988540"/>
            <a:ext cx="2986115" cy="461665"/>
          </a:xfrm>
          <a:custGeom>
            <a:avLst/>
            <a:gdLst>
              <a:gd name="connsiteX0" fmla="*/ 0 w 2986115"/>
              <a:gd name="connsiteY0" fmla="*/ 0 h 461665"/>
              <a:gd name="connsiteX1" fmla="*/ 2986115 w 2986115"/>
              <a:gd name="connsiteY1" fmla="*/ 0 h 461665"/>
              <a:gd name="connsiteX2" fmla="*/ 2986115 w 2986115"/>
              <a:gd name="connsiteY2" fmla="*/ 461665 h 461665"/>
              <a:gd name="connsiteX3" fmla="*/ 0 w 2986115"/>
              <a:gd name="connsiteY3" fmla="*/ 461665 h 461665"/>
              <a:gd name="connsiteX4" fmla="*/ 0 w 29861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6115" h="461665" fill="none" extrusionOk="0">
                <a:moveTo>
                  <a:pt x="0" y="0"/>
                </a:moveTo>
                <a:cubicBezTo>
                  <a:pt x="1232159" y="-49533"/>
                  <a:pt x="2520509" y="-14809"/>
                  <a:pt x="2986115" y="0"/>
                </a:cubicBezTo>
                <a:cubicBezTo>
                  <a:pt x="2983967" y="186521"/>
                  <a:pt x="2983822" y="313513"/>
                  <a:pt x="2986115" y="461665"/>
                </a:cubicBezTo>
                <a:cubicBezTo>
                  <a:pt x="1540219" y="413434"/>
                  <a:pt x="56372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6115" h="461665" stroke="0" extrusionOk="0">
                <a:moveTo>
                  <a:pt x="0" y="0"/>
                </a:moveTo>
                <a:cubicBezTo>
                  <a:pt x="975906" y="118645"/>
                  <a:pt x="1636859" y="116012"/>
                  <a:pt x="2986115" y="0"/>
                </a:cubicBezTo>
                <a:cubicBezTo>
                  <a:pt x="3004861" y="143527"/>
                  <a:pt x="2959125" y="261265"/>
                  <a:pt x="2986115" y="461665"/>
                </a:cubicBezTo>
                <a:cubicBezTo>
                  <a:pt x="2614839" y="596265"/>
                  <a:pt x="115101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sleep</a:t>
            </a:r>
            <a:endParaRPr lang="pt-BR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C5929E-6DD6-7D0E-9FD8-A92F20886F94}"/>
              </a:ext>
            </a:extLst>
          </p:cNvPr>
          <p:cNvSpPr txBox="1"/>
          <p:nvPr/>
        </p:nvSpPr>
        <p:spPr>
          <a:xfrm>
            <a:off x="8605360" y="1984507"/>
            <a:ext cx="3012932" cy="461665"/>
          </a:xfrm>
          <a:custGeom>
            <a:avLst/>
            <a:gdLst>
              <a:gd name="connsiteX0" fmla="*/ 0 w 3012932"/>
              <a:gd name="connsiteY0" fmla="*/ 0 h 461665"/>
              <a:gd name="connsiteX1" fmla="*/ 3012932 w 3012932"/>
              <a:gd name="connsiteY1" fmla="*/ 0 h 461665"/>
              <a:gd name="connsiteX2" fmla="*/ 3012932 w 3012932"/>
              <a:gd name="connsiteY2" fmla="*/ 461665 h 461665"/>
              <a:gd name="connsiteX3" fmla="*/ 0 w 3012932"/>
              <a:gd name="connsiteY3" fmla="*/ 461665 h 461665"/>
              <a:gd name="connsiteX4" fmla="*/ 0 w 30129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2932" h="461665" fill="none" extrusionOk="0">
                <a:moveTo>
                  <a:pt x="0" y="0"/>
                </a:moveTo>
                <a:cubicBezTo>
                  <a:pt x="341100" y="-49533"/>
                  <a:pt x="1734125" y="-14809"/>
                  <a:pt x="3012932" y="0"/>
                </a:cubicBezTo>
                <a:cubicBezTo>
                  <a:pt x="3010784" y="186521"/>
                  <a:pt x="3010639" y="313513"/>
                  <a:pt x="3012932" y="461665"/>
                </a:cubicBezTo>
                <a:cubicBezTo>
                  <a:pt x="1699674" y="413434"/>
                  <a:pt x="1215789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12932" h="461665" stroke="0" extrusionOk="0">
                <a:moveTo>
                  <a:pt x="0" y="0"/>
                </a:moveTo>
                <a:cubicBezTo>
                  <a:pt x="1487109" y="118645"/>
                  <a:pt x="1627400" y="116012"/>
                  <a:pt x="3012932" y="0"/>
                </a:cubicBezTo>
                <a:cubicBezTo>
                  <a:pt x="3031678" y="143527"/>
                  <a:pt x="2985942" y="261265"/>
                  <a:pt x="3012932" y="461665"/>
                </a:cubicBezTo>
                <a:cubicBezTo>
                  <a:pt x="2364083" y="596265"/>
                  <a:pt x="315466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take a </a:t>
            </a:r>
            <a:r>
              <a:rPr lang="pt-BR" sz="2400" b="1" dirty="0" err="1"/>
              <a:t>shower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EF2AB7-0977-8FCD-C2B3-99B0A40A3FA4}"/>
              </a:ext>
            </a:extLst>
          </p:cNvPr>
          <p:cNvSpPr txBox="1"/>
          <p:nvPr/>
        </p:nvSpPr>
        <p:spPr>
          <a:xfrm>
            <a:off x="8605360" y="4004539"/>
            <a:ext cx="2986115" cy="461665"/>
          </a:xfrm>
          <a:custGeom>
            <a:avLst/>
            <a:gdLst>
              <a:gd name="connsiteX0" fmla="*/ 0 w 2986115"/>
              <a:gd name="connsiteY0" fmla="*/ 0 h 461665"/>
              <a:gd name="connsiteX1" fmla="*/ 2986115 w 2986115"/>
              <a:gd name="connsiteY1" fmla="*/ 0 h 461665"/>
              <a:gd name="connsiteX2" fmla="*/ 2986115 w 2986115"/>
              <a:gd name="connsiteY2" fmla="*/ 461665 h 461665"/>
              <a:gd name="connsiteX3" fmla="*/ 0 w 2986115"/>
              <a:gd name="connsiteY3" fmla="*/ 461665 h 461665"/>
              <a:gd name="connsiteX4" fmla="*/ 0 w 29861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6115" h="461665" fill="none" extrusionOk="0">
                <a:moveTo>
                  <a:pt x="0" y="0"/>
                </a:moveTo>
                <a:cubicBezTo>
                  <a:pt x="1232159" y="-49533"/>
                  <a:pt x="2520509" y="-14809"/>
                  <a:pt x="2986115" y="0"/>
                </a:cubicBezTo>
                <a:cubicBezTo>
                  <a:pt x="2983967" y="186521"/>
                  <a:pt x="2983822" y="313513"/>
                  <a:pt x="2986115" y="461665"/>
                </a:cubicBezTo>
                <a:cubicBezTo>
                  <a:pt x="1540219" y="413434"/>
                  <a:pt x="56372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6115" h="461665" stroke="0" extrusionOk="0">
                <a:moveTo>
                  <a:pt x="0" y="0"/>
                </a:moveTo>
                <a:cubicBezTo>
                  <a:pt x="975906" y="118645"/>
                  <a:pt x="1636859" y="116012"/>
                  <a:pt x="2986115" y="0"/>
                </a:cubicBezTo>
                <a:cubicBezTo>
                  <a:pt x="3004861" y="143527"/>
                  <a:pt x="2959125" y="261265"/>
                  <a:pt x="2986115" y="461665"/>
                </a:cubicBezTo>
                <a:cubicBezTo>
                  <a:pt x="2614839" y="596265"/>
                  <a:pt x="115101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wake</a:t>
            </a:r>
            <a:r>
              <a:rPr lang="pt-BR" sz="2400" b="1" dirty="0"/>
              <a:t> </a:t>
            </a:r>
            <a:r>
              <a:rPr lang="pt-BR" sz="2400" b="1" dirty="0" err="1"/>
              <a:t>up</a:t>
            </a:r>
            <a:endParaRPr lang="pt-BR" sz="2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B920EB-0DD8-F90D-2F80-2AA319EAF9D9}"/>
              </a:ext>
            </a:extLst>
          </p:cNvPr>
          <p:cNvSpPr txBox="1"/>
          <p:nvPr/>
        </p:nvSpPr>
        <p:spPr>
          <a:xfrm>
            <a:off x="8605360" y="5988540"/>
            <a:ext cx="2986115" cy="461665"/>
          </a:xfrm>
          <a:custGeom>
            <a:avLst/>
            <a:gdLst>
              <a:gd name="connsiteX0" fmla="*/ 0 w 2986115"/>
              <a:gd name="connsiteY0" fmla="*/ 0 h 461665"/>
              <a:gd name="connsiteX1" fmla="*/ 2986115 w 2986115"/>
              <a:gd name="connsiteY1" fmla="*/ 0 h 461665"/>
              <a:gd name="connsiteX2" fmla="*/ 2986115 w 2986115"/>
              <a:gd name="connsiteY2" fmla="*/ 461665 h 461665"/>
              <a:gd name="connsiteX3" fmla="*/ 0 w 2986115"/>
              <a:gd name="connsiteY3" fmla="*/ 461665 h 461665"/>
              <a:gd name="connsiteX4" fmla="*/ 0 w 29861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6115" h="461665" fill="none" extrusionOk="0">
                <a:moveTo>
                  <a:pt x="0" y="0"/>
                </a:moveTo>
                <a:cubicBezTo>
                  <a:pt x="1232159" y="-49533"/>
                  <a:pt x="2520509" y="-14809"/>
                  <a:pt x="2986115" y="0"/>
                </a:cubicBezTo>
                <a:cubicBezTo>
                  <a:pt x="2983967" y="186521"/>
                  <a:pt x="2983822" y="313513"/>
                  <a:pt x="2986115" y="461665"/>
                </a:cubicBezTo>
                <a:cubicBezTo>
                  <a:pt x="1540219" y="413434"/>
                  <a:pt x="56372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6115" h="461665" stroke="0" extrusionOk="0">
                <a:moveTo>
                  <a:pt x="0" y="0"/>
                </a:moveTo>
                <a:cubicBezTo>
                  <a:pt x="975906" y="118645"/>
                  <a:pt x="1636859" y="116012"/>
                  <a:pt x="2986115" y="0"/>
                </a:cubicBezTo>
                <a:cubicBezTo>
                  <a:pt x="3004861" y="143527"/>
                  <a:pt x="2959125" y="261265"/>
                  <a:pt x="2986115" y="461665"/>
                </a:cubicBezTo>
                <a:cubicBezTo>
                  <a:pt x="2614839" y="596265"/>
                  <a:pt x="115101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watch</a:t>
            </a:r>
            <a:r>
              <a:rPr lang="pt-BR" sz="2400" b="1" dirty="0"/>
              <a:t> TV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942498-733B-3266-441A-A9B37A88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182" y="567494"/>
            <a:ext cx="1971353" cy="13462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AFE607-BF8C-3B1A-CA89-091B5B5E6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163" y="2563224"/>
            <a:ext cx="1971353" cy="13623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E2AABF8-659B-0C9A-71B3-F6E09A471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164" y="4563251"/>
            <a:ext cx="1971353" cy="13462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B0349B-85EB-043A-AAAE-013F012DC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739" y="535439"/>
            <a:ext cx="1955326" cy="13783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37FC023-F699-0FE6-5A0E-DFBA469A7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2739" y="2533100"/>
            <a:ext cx="1971353" cy="13623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AA86E3E-9589-4BC8-F019-CD75FF6D4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2740" y="4554227"/>
            <a:ext cx="1971353" cy="13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61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school subjects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145D55-58E6-C3CF-3E78-A8A9D93434DD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Arts</a:t>
            </a:r>
            <a:r>
              <a:rPr lang="pt-BR" sz="2400" b="1" dirty="0"/>
              <a:t>/</a:t>
            </a:r>
            <a:r>
              <a:rPr lang="pt-BR" sz="2400" b="1" dirty="0" err="1"/>
              <a:t>Art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F6E3CE-9FD4-50E4-7255-68E58F937796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English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8BE92F-741F-CAC9-1095-93BA622D6345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Geography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1F5797C-6032-02FF-1A1A-51FF1D22711C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History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2333FA-39C9-F19A-BA95-21C00B33B099}"/>
              </a:ext>
            </a:extLst>
          </p:cNvPr>
          <p:cNvSpPr txBox="1"/>
          <p:nvPr/>
        </p:nvSpPr>
        <p:spPr>
          <a:xfrm>
            <a:off x="9175266" y="4004539"/>
            <a:ext cx="2373267" cy="923330"/>
          </a:xfrm>
          <a:custGeom>
            <a:avLst/>
            <a:gdLst>
              <a:gd name="connsiteX0" fmla="*/ 0 w 2373267"/>
              <a:gd name="connsiteY0" fmla="*/ 0 h 923330"/>
              <a:gd name="connsiteX1" fmla="*/ 2373267 w 2373267"/>
              <a:gd name="connsiteY1" fmla="*/ 0 h 923330"/>
              <a:gd name="connsiteX2" fmla="*/ 2373267 w 2373267"/>
              <a:gd name="connsiteY2" fmla="*/ 923330 h 923330"/>
              <a:gd name="connsiteX3" fmla="*/ 0 w 2373267"/>
              <a:gd name="connsiteY3" fmla="*/ 923330 h 923330"/>
              <a:gd name="connsiteX4" fmla="*/ 0 w 2373267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3267" h="923330" fill="none" extrusionOk="0">
                <a:moveTo>
                  <a:pt x="0" y="0"/>
                </a:moveTo>
                <a:cubicBezTo>
                  <a:pt x="936250" y="-49533"/>
                  <a:pt x="1790423" y="-14809"/>
                  <a:pt x="2373267" y="0"/>
                </a:cubicBezTo>
                <a:cubicBezTo>
                  <a:pt x="2412668" y="424377"/>
                  <a:pt x="2329424" y="732232"/>
                  <a:pt x="2373267" y="923330"/>
                </a:cubicBezTo>
                <a:cubicBezTo>
                  <a:pt x="1444154" y="875099"/>
                  <a:pt x="767946" y="1007785"/>
                  <a:pt x="0" y="923330"/>
                </a:cubicBezTo>
                <a:cubicBezTo>
                  <a:pt x="38224" y="756041"/>
                  <a:pt x="-55899" y="456436"/>
                  <a:pt x="0" y="0"/>
                </a:cubicBezTo>
                <a:close/>
              </a:path>
              <a:path w="2373267" h="923330" stroke="0" extrusionOk="0">
                <a:moveTo>
                  <a:pt x="0" y="0"/>
                </a:moveTo>
                <a:cubicBezTo>
                  <a:pt x="732568" y="118645"/>
                  <a:pt x="1983576" y="116012"/>
                  <a:pt x="2373267" y="0"/>
                </a:cubicBezTo>
                <a:cubicBezTo>
                  <a:pt x="2433562" y="381580"/>
                  <a:pt x="2387827" y="685430"/>
                  <a:pt x="2373267" y="923330"/>
                </a:cubicBezTo>
                <a:cubicBezTo>
                  <a:pt x="1510278" y="1057930"/>
                  <a:pt x="950905" y="766134"/>
                  <a:pt x="0" y="923330"/>
                </a:cubicBezTo>
                <a:cubicBezTo>
                  <a:pt x="-30048" y="745367"/>
                  <a:pt x="-893" y="21431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ICT (</a:t>
            </a:r>
            <a:r>
              <a:rPr lang="pt-BR" b="1" dirty="0" err="1"/>
              <a:t>Information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Communication Technologies)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AA4FB4-0A7B-B45F-9E9E-846FFD726600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Literature</a:t>
            </a:r>
            <a:endParaRPr lang="pt-BR" sz="2400" b="1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9A36304-B3E6-DB35-FD33-385A621C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46" y="643467"/>
            <a:ext cx="1498600" cy="12573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E19238A-EC5D-6DA4-8074-0616A5895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148" y="2724732"/>
            <a:ext cx="1212287" cy="12437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98361C4-63B7-6237-313A-1DFD7063D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65" y="4702554"/>
            <a:ext cx="889000" cy="12573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DAE0D01-58D2-82E2-CAAF-17BEC2BB2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448" y="819705"/>
            <a:ext cx="1663700" cy="1143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FB5C515-E104-6205-84A1-521FB60A2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6530" y="2853461"/>
            <a:ext cx="1574800" cy="1143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60B0E2E-86CF-0FD1-299A-DA82FE8A3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497" y="4945513"/>
            <a:ext cx="1425911" cy="10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27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school subjects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145D55-58E6-C3CF-3E78-A8A9D93434DD}"/>
              </a:ext>
            </a:extLst>
          </p:cNvPr>
          <p:cNvSpPr txBox="1"/>
          <p:nvPr/>
        </p:nvSpPr>
        <p:spPr>
          <a:xfrm>
            <a:off x="5839930" y="1707885"/>
            <a:ext cx="2094967" cy="830997"/>
          </a:xfrm>
          <a:custGeom>
            <a:avLst/>
            <a:gdLst>
              <a:gd name="connsiteX0" fmla="*/ 0 w 2094967"/>
              <a:gd name="connsiteY0" fmla="*/ 0 h 830997"/>
              <a:gd name="connsiteX1" fmla="*/ 2094967 w 2094967"/>
              <a:gd name="connsiteY1" fmla="*/ 0 h 830997"/>
              <a:gd name="connsiteX2" fmla="*/ 2094967 w 2094967"/>
              <a:gd name="connsiteY2" fmla="*/ 830997 h 830997"/>
              <a:gd name="connsiteX3" fmla="*/ 0 w 2094967"/>
              <a:gd name="connsiteY3" fmla="*/ 830997 h 830997"/>
              <a:gd name="connsiteX4" fmla="*/ 0 w 2094967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967" h="830997" fill="none" extrusionOk="0">
                <a:moveTo>
                  <a:pt x="0" y="0"/>
                </a:moveTo>
                <a:cubicBezTo>
                  <a:pt x="709066" y="-49533"/>
                  <a:pt x="1835761" y="-14809"/>
                  <a:pt x="2094967" y="0"/>
                </a:cubicBezTo>
                <a:cubicBezTo>
                  <a:pt x="2059579" y="192764"/>
                  <a:pt x="2092674" y="611841"/>
                  <a:pt x="2094967" y="830997"/>
                </a:cubicBezTo>
                <a:cubicBezTo>
                  <a:pt x="1584641" y="782766"/>
                  <a:pt x="22927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094967" h="830997" stroke="0" extrusionOk="0">
                <a:moveTo>
                  <a:pt x="0" y="0"/>
                </a:moveTo>
                <a:cubicBezTo>
                  <a:pt x="887475" y="118645"/>
                  <a:pt x="1706191" y="116012"/>
                  <a:pt x="2094967" y="0"/>
                </a:cubicBezTo>
                <a:cubicBezTo>
                  <a:pt x="2097093" y="113011"/>
                  <a:pt x="2134457" y="601367"/>
                  <a:pt x="2094967" y="830997"/>
                </a:cubicBezTo>
                <a:cubicBezTo>
                  <a:pt x="1171916" y="965597"/>
                  <a:pt x="775640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Maths</a:t>
            </a:r>
            <a:r>
              <a:rPr lang="pt-BR" sz="2400" b="1" dirty="0"/>
              <a:t>/</a:t>
            </a:r>
            <a:r>
              <a:rPr lang="pt-BR" sz="2400" b="1" dirty="0" err="1"/>
              <a:t>Math</a:t>
            </a:r>
            <a:r>
              <a:rPr lang="pt-BR" sz="2400" b="1" dirty="0"/>
              <a:t>/</a:t>
            </a:r>
            <a:r>
              <a:rPr lang="pt-BR" sz="2400" b="1" dirty="0" err="1"/>
              <a:t>Mathematics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F6E3CE-9FD4-50E4-7255-68E58F937796}"/>
              </a:ext>
            </a:extLst>
          </p:cNvPr>
          <p:cNvSpPr txBox="1"/>
          <p:nvPr/>
        </p:nvSpPr>
        <p:spPr>
          <a:xfrm>
            <a:off x="5912976" y="3727918"/>
            <a:ext cx="1916064" cy="1200329"/>
          </a:xfrm>
          <a:custGeom>
            <a:avLst/>
            <a:gdLst>
              <a:gd name="connsiteX0" fmla="*/ 0 w 1916064"/>
              <a:gd name="connsiteY0" fmla="*/ 0 h 1200329"/>
              <a:gd name="connsiteX1" fmla="*/ 1916064 w 1916064"/>
              <a:gd name="connsiteY1" fmla="*/ 0 h 1200329"/>
              <a:gd name="connsiteX2" fmla="*/ 1916064 w 1916064"/>
              <a:gd name="connsiteY2" fmla="*/ 1200329 h 1200329"/>
              <a:gd name="connsiteX3" fmla="*/ 0 w 1916064"/>
              <a:gd name="connsiteY3" fmla="*/ 1200329 h 1200329"/>
              <a:gd name="connsiteX4" fmla="*/ 0 w 1916064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1200329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897296" y="121298"/>
                  <a:pt x="1947011" y="834541"/>
                  <a:pt x="1916064" y="1200329"/>
                </a:cubicBezTo>
                <a:cubicBezTo>
                  <a:pt x="1594455" y="1152098"/>
                  <a:pt x="443222" y="1284784"/>
                  <a:pt x="0" y="1200329"/>
                </a:cubicBezTo>
                <a:cubicBezTo>
                  <a:pt x="79774" y="709359"/>
                  <a:pt x="-97449" y="224036"/>
                  <a:pt x="0" y="0"/>
                </a:cubicBezTo>
                <a:close/>
              </a:path>
              <a:path w="1916064" h="1200329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884950" y="337080"/>
                  <a:pt x="1955554" y="899796"/>
                  <a:pt x="1916064" y="1200329"/>
                </a:cubicBezTo>
                <a:cubicBezTo>
                  <a:pt x="1195551" y="1334929"/>
                  <a:pt x="501022" y="1043133"/>
                  <a:pt x="0" y="1200329"/>
                </a:cubicBezTo>
                <a:cubicBezTo>
                  <a:pt x="-5118" y="993769"/>
                  <a:pt x="-42443" y="12989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Physical</a:t>
            </a:r>
            <a:r>
              <a:rPr lang="pt-BR" sz="2400" b="1" dirty="0"/>
              <a:t> </a:t>
            </a:r>
            <a:r>
              <a:rPr lang="pt-BR" sz="2400" b="1" dirty="0" err="1"/>
              <a:t>Education</a:t>
            </a:r>
            <a:r>
              <a:rPr lang="pt-BR" sz="2400" b="1" dirty="0"/>
              <a:t> (P.E.)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8BE92F-741F-CAC9-1095-93BA622D6345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Portuguese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1F5797C-6032-02FF-1A1A-51FF1D22711C}"/>
              </a:ext>
            </a:extLst>
          </p:cNvPr>
          <p:cNvSpPr txBox="1"/>
          <p:nvPr/>
        </p:nvSpPr>
        <p:spPr>
          <a:xfrm>
            <a:off x="9158860" y="1707885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Science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2333FA-39C9-F19A-BA95-21C00B33B099}"/>
              </a:ext>
            </a:extLst>
          </p:cNvPr>
          <p:cNvSpPr txBox="1"/>
          <p:nvPr/>
        </p:nvSpPr>
        <p:spPr>
          <a:xfrm>
            <a:off x="9158860" y="3727917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Spanish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DED0A03-D6D0-56D8-0BDF-5B2F6D32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258" y="643467"/>
            <a:ext cx="1333500" cy="9398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1D2497B-E2ED-6067-B1BC-0533532A8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08" y="2623017"/>
            <a:ext cx="1625600" cy="11049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6142567-F684-96FE-CA21-E72870BC7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159" y="4946365"/>
            <a:ext cx="1057697" cy="102986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3BA46A6-E062-6351-5F69-D82FA1550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392" y="576305"/>
            <a:ext cx="1397000" cy="11049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F094F3E-9368-29D5-D3C1-D487E28F6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1301" y="2460388"/>
            <a:ext cx="1206443" cy="126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05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days of the week</a:t>
            </a:r>
          </a:p>
        </p:txBody>
      </p:sp>
      <p:pic>
        <p:nvPicPr>
          <p:cNvPr id="5" name="Imagem 4" descr="Interface gráfica do usuário, Diagrama&#10;&#10;Descrição gerada automaticamente com confiança média">
            <a:extLst>
              <a:ext uri="{FF2B5EF4-FFF2-40B4-BE49-F238E27FC236}">
                <a16:creationId xmlns:a16="http://schemas.microsoft.com/office/drawing/2014/main" id="{4E9537B7-CF35-50EE-9398-A48E437B4B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560" y="1836628"/>
            <a:ext cx="6977473" cy="353168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A27BED5-BC75-7BD7-FD1B-4B5E13633423}"/>
              </a:ext>
            </a:extLst>
          </p:cNvPr>
          <p:cNvSpPr txBox="1"/>
          <p:nvPr/>
        </p:nvSpPr>
        <p:spPr>
          <a:xfrm>
            <a:off x="9259579" y="2843375"/>
            <a:ext cx="12600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000" dirty="0" err="1"/>
              <a:t>Wednesday</a:t>
            </a:r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AD74AE-B6D7-32E6-592F-7B40097F974A}"/>
              </a:ext>
            </a:extLst>
          </p:cNvPr>
          <p:cNvSpPr txBox="1"/>
          <p:nvPr/>
        </p:nvSpPr>
        <p:spPr>
          <a:xfrm>
            <a:off x="5127362" y="4524130"/>
            <a:ext cx="1224000" cy="3539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300" dirty="0" err="1"/>
              <a:t>Thursday</a:t>
            </a:r>
            <a:endParaRPr lang="pt-BR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2C581D-0789-767A-3692-24BC17DB90C1}"/>
              </a:ext>
            </a:extLst>
          </p:cNvPr>
          <p:cNvSpPr txBox="1"/>
          <p:nvPr/>
        </p:nvSpPr>
        <p:spPr>
          <a:xfrm>
            <a:off x="9259579" y="5024313"/>
            <a:ext cx="1388801" cy="35394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</a:rPr>
              <a:t>weekend</a:t>
            </a:r>
          </a:p>
        </p:txBody>
      </p:sp>
    </p:spTree>
    <p:extLst>
      <p:ext uri="{BB962C8B-B14F-4D97-AF65-F5344CB8AC3E}">
        <p14:creationId xmlns:p14="http://schemas.microsoft.com/office/powerpoint/2010/main" val="140674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telling the time</a:t>
            </a: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3A3D8C2A-BC2E-6913-264B-28B80CE96F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217" y="1545771"/>
            <a:ext cx="7257891" cy="37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4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PERSONAL INTERESTS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playing</a:t>
            </a:r>
            <a:r>
              <a:rPr lang="pt-BR" sz="2400" b="1" dirty="0"/>
              <a:t> </a:t>
            </a:r>
            <a:r>
              <a:rPr lang="pt-BR" sz="2400" b="1" dirty="0" err="1"/>
              <a:t>the</a:t>
            </a:r>
            <a:r>
              <a:rPr lang="pt-BR" sz="2400" b="1" dirty="0"/>
              <a:t> </a:t>
            </a:r>
            <a:r>
              <a:rPr lang="pt-BR" sz="2400" b="1" dirty="0" err="1"/>
              <a:t>guitar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playing</a:t>
            </a:r>
            <a:r>
              <a:rPr lang="pt-BR" sz="2400" b="1" dirty="0"/>
              <a:t> </a:t>
            </a:r>
            <a:r>
              <a:rPr lang="pt-BR" sz="2400" b="1" dirty="0" err="1"/>
              <a:t>the</a:t>
            </a:r>
            <a:r>
              <a:rPr lang="pt-BR" sz="2400" b="1" dirty="0"/>
              <a:t> piano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playing</a:t>
            </a:r>
            <a:r>
              <a:rPr lang="pt-BR" sz="2400" b="1" dirty="0"/>
              <a:t> </a:t>
            </a:r>
            <a:r>
              <a:rPr lang="pt-BR" sz="2400" b="1" dirty="0" err="1"/>
              <a:t>video</a:t>
            </a:r>
            <a:r>
              <a:rPr lang="pt-BR" sz="2400" b="1" dirty="0"/>
              <a:t> games</a:t>
            </a:r>
            <a:endParaRPr lang="pt-BR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reading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riding</a:t>
            </a:r>
            <a:r>
              <a:rPr lang="pt-BR" sz="2400" b="1" dirty="0"/>
              <a:t> a bike/</a:t>
            </a:r>
            <a:r>
              <a:rPr lang="pt-BR" sz="2400" b="1" dirty="0" err="1"/>
              <a:t>cycling</a:t>
            </a:r>
            <a:endParaRPr lang="pt-BR" sz="2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C1D8A90-47FC-8656-3CEE-152371DAAA83}"/>
              </a:ext>
            </a:extLst>
          </p:cNvPr>
          <p:cNvSpPr txBox="1"/>
          <p:nvPr/>
        </p:nvSpPr>
        <p:spPr>
          <a:xfrm>
            <a:off x="8605360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singing</a:t>
            </a:r>
            <a:endParaRPr lang="pt-BR" sz="2400" b="1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10F12FF-5D1F-46DB-85F0-59853E80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142" y="486079"/>
            <a:ext cx="1498428" cy="149842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51D114C-0B16-A999-AEBE-9052DCBF4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804" y="2470079"/>
            <a:ext cx="1498428" cy="149842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AABF421-AF64-7744-5F60-8434074C9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78" y="4490112"/>
            <a:ext cx="1498428" cy="149842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A6C3D34-AFF4-E19F-F9C1-97619DF5F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139" y="456110"/>
            <a:ext cx="1498427" cy="149842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41998E1-EAE5-3FF0-DA05-84F7FF3C3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084" y="2482203"/>
            <a:ext cx="1498427" cy="149842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9947E87-E8FC-C5C2-73F9-D09707C0B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4084" y="4526144"/>
            <a:ext cx="1498427" cy="14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6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PERSONAL INTERESTS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330073" y="23378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surfing</a:t>
            </a:r>
            <a:r>
              <a:rPr lang="pt-BR" sz="2400" b="1" dirty="0"/>
              <a:t> </a:t>
            </a:r>
            <a:r>
              <a:rPr lang="pt-BR" sz="2400" b="1" dirty="0" err="1"/>
              <a:t>the</a:t>
            </a:r>
            <a:r>
              <a:rPr lang="pt-BR" sz="2400" b="1" dirty="0"/>
              <a:t> net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330074" y="5443632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swimming</a:t>
            </a:r>
            <a:endParaRPr lang="pt-BR" sz="24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605360" y="2333896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watching</a:t>
            </a:r>
            <a:r>
              <a:rPr lang="pt-BR" sz="2400" b="1" dirty="0"/>
              <a:t> </a:t>
            </a:r>
            <a:r>
              <a:rPr lang="pt-BR" sz="2400" b="1" dirty="0" err="1"/>
              <a:t>movies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52629" y="5422976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watching</a:t>
            </a:r>
            <a:r>
              <a:rPr lang="pt-BR" sz="2400" b="1" dirty="0"/>
              <a:t> TV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837485A-8E4F-4A8C-6656-A2707C78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326" y="639313"/>
            <a:ext cx="1637471" cy="16374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887A91-7C0C-E9DB-3830-8D933C649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02" y="3806161"/>
            <a:ext cx="1637471" cy="16374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4F7C51B-B9C2-DAD3-2F5A-8B987BA86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832" y="639313"/>
            <a:ext cx="1637471" cy="16374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7AE8404-1C95-82F4-EF3D-D74A825B4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1832" y="3733391"/>
            <a:ext cx="1637471" cy="16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CARDINAL NUMBERS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3859DD2-EB17-B1CC-9170-267BF5040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374078"/>
              </p:ext>
            </p:extLst>
          </p:nvPr>
        </p:nvGraphicFramePr>
        <p:xfrm>
          <a:off x="4007441" y="530087"/>
          <a:ext cx="336397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F7B7601-41C6-A564-23D1-02BA0ADC9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71236"/>
              </p:ext>
            </p:extLst>
          </p:nvPr>
        </p:nvGraphicFramePr>
        <p:xfrm>
          <a:off x="5433391" y="536713"/>
          <a:ext cx="4823791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DDD8BD8-05A2-128E-414D-8E7FC5AB9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171298"/>
              </p:ext>
            </p:extLst>
          </p:nvPr>
        </p:nvGraphicFramePr>
        <p:xfrm>
          <a:off x="7329580" y="543339"/>
          <a:ext cx="6811617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30B28A4-1F20-F101-4BCC-93604917ABC3}"/>
              </a:ext>
            </a:extLst>
          </p:cNvPr>
          <p:cNvGrpSpPr/>
          <p:nvPr/>
        </p:nvGrpSpPr>
        <p:grpSpPr>
          <a:xfrm>
            <a:off x="503374" y="4595174"/>
            <a:ext cx="3729204" cy="2089184"/>
            <a:chOff x="474502" y="2893601"/>
            <a:chExt cx="3729204" cy="2089184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24162A5-A0FD-6B7F-9816-DB35EF0AD4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631216"/>
            </a:xfrm>
            <a:custGeom>
              <a:avLst/>
              <a:gdLst>
                <a:gd name="connsiteX0" fmla="*/ 0 w 3553966"/>
                <a:gd name="connsiteY0" fmla="*/ 0 h 1631216"/>
                <a:gd name="connsiteX1" fmla="*/ 3553966 w 3553966"/>
                <a:gd name="connsiteY1" fmla="*/ 0 h 1631216"/>
                <a:gd name="connsiteX2" fmla="*/ 3553966 w 3553966"/>
                <a:gd name="connsiteY2" fmla="*/ 1631216 h 1631216"/>
                <a:gd name="connsiteX3" fmla="*/ 0 w 3553966"/>
                <a:gd name="connsiteY3" fmla="*/ 1631216 h 1631216"/>
                <a:gd name="connsiteX4" fmla="*/ 0 w 355396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63121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23793" y="683410"/>
                    <a:pt x="3684029" y="853905"/>
                    <a:pt x="3553966" y="1631216"/>
                  </a:cubicBezTo>
                  <a:cubicBezTo>
                    <a:pt x="2046689" y="1582985"/>
                    <a:pt x="1094129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553966" h="163121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324" y="320625"/>
                    <a:pt x="3581782" y="1228454"/>
                    <a:pt x="3553966" y="1631216"/>
                  </a:cubicBezTo>
                  <a:cubicBezTo>
                    <a:pt x="1887872" y="1765816"/>
                    <a:pt x="1567273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que os números</a:t>
              </a:r>
            </a:p>
            <a:p>
              <a:r>
                <a:rPr lang="pt-BR" sz="2000" dirty="0"/>
                <a:t>de 13 a 19 apresentam a</a:t>
              </a:r>
            </a:p>
            <a:p>
              <a:r>
                <a:rPr lang="pt-BR" sz="2000" dirty="0"/>
                <a:t>terminação </a:t>
              </a:r>
              <a:r>
                <a:rPr lang="pt-BR" sz="2000" b="1" i="1" dirty="0"/>
                <a:t>-</a:t>
              </a:r>
              <a:r>
                <a:rPr lang="pt-BR" sz="2000" b="1" i="1" dirty="0" err="1"/>
                <a:t>teen</a:t>
              </a:r>
              <a:r>
                <a:rPr lang="pt-BR" sz="2000" dirty="0"/>
                <a:t>.  A palavra</a:t>
              </a:r>
            </a:p>
            <a:p>
              <a:r>
                <a:rPr lang="pt-BR" sz="2000" i="1" dirty="0"/>
                <a:t>teenager</a:t>
              </a:r>
              <a:r>
                <a:rPr lang="pt-BR" sz="2000" dirty="0"/>
                <a:t> se refere a quem</a:t>
              </a:r>
            </a:p>
            <a:p>
              <a:r>
                <a:rPr lang="pt-BR" sz="2000" dirty="0"/>
                <a:t>tem entre 13 e 19 anos.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99E03164-36FD-64D1-0CDC-C2B99E52F33C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76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ORDINAL NUMBERS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83748F6-7F6E-F04A-517C-2A8090A75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143020"/>
              </p:ext>
            </p:extLst>
          </p:nvPr>
        </p:nvGraphicFramePr>
        <p:xfrm>
          <a:off x="4007441" y="530087"/>
          <a:ext cx="336397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36F0FC3-644B-E299-782F-46C5552B6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73637"/>
              </p:ext>
            </p:extLst>
          </p:nvPr>
        </p:nvGraphicFramePr>
        <p:xfrm>
          <a:off x="5433391" y="536713"/>
          <a:ext cx="4823791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135F74A-3E9E-D2A8-73CA-E18B1E2E0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288160"/>
              </p:ext>
            </p:extLst>
          </p:nvPr>
        </p:nvGraphicFramePr>
        <p:xfrm>
          <a:off x="7329580" y="543339"/>
          <a:ext cx="6811617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BA691682-7DAD-BEF6-C68D-8F0BA8330426}"/>
              </a:ext>
            </a:extLst>
          </p:cNvPr>
          <p:cNvGrpSpPr/>
          <p:nvPr/>
        </p:nvGrpSpPr>
        <p:grpSpPr>
          <a:xfrm>
            <a:off x="577570" y="4666795"/>
            <a:ext cx="3609579" cy="1813434"/>
            <a:chOff x="666816" y="3597911"/>
            <a:chExt cx="2549350" cy="1813434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26735AF-77DA-DFCC-074D-D60BD77857E3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1323439"/>
            </a:xfrm>
            <a:custGeom>
              <a:avLst/>
              <a:gdLst>
                <a:gd name="connsiteX0" fmla="*/ 0 w 2043107"/>
                <a:gd name="connsiteY0" fmla="*/ 0 h 1323439"/>
                <a:gd name="connsiteX1" fmla="*/ 2043107 w 2043107"/>
                <a:gd name="connsiteY1" fmla="*/ 0 h 1323439"/>
                <a:gd name="connsiteX2" fmla="*/ 2043107 w 2043107"/>
                <a:gd name="connsiteY2" fmla="*/ 1323439 h 1323439"/>
                <a:gd name="connsiteX3" fmla="*/ 0 w 2043107"/>
                <a:gd name="connsiteY3" fmla="*/ 1323439 h 1323439"/>
                <a:gd name="connsiteX4" fmla="*/ 0 w 2043107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1323439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078938" y="344707"/>
                    <a:pt x="2017166" y="675326"/>
                    <a:pt x="2043107" y="1323439"/>
                  </a:cubicBezTo>
                  <a:cubicBezTo>
                    <a:pt x="1664726" y="1275208"/>
                    <a:pt x="520639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043107" h="1323439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1955292" y="535917"/>
                    <a:pt x="2130992" y="914339"/>
                    <a:pt x="2043107" y="1323439"/>
                  </a:cubicBezTo>
                  <a:cubicBezTo>
                    <a:pt x="1050246" y="1458039"/>
                    <a:pt x="891878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1st </a:t>
              </a:r>
              <a:r>
                <a:rPr lang="pt-BR" sz="2000" dirty="0"/>
                <a:t>= </a:t>
              </a:r>
              <a:r>
                <a:rPr lang="pt-BR" sz="2000" dirty="0" err="1"/>
                <a:t>fir</a:t>
              </a:r>
              <a:r>
                <a:rPr lang="pt-BR" sz="2000" b="1" dirty="0" err="1"/>
                <a:t>st</a:t>
              </a:r>
              <a:endParaRPr lang="pt-BR" sz="2000" b="1" dirty="0"/>
            </a:p>
            <a:p>
              <a:r>
                <a:rPr lang="pt-BR" sz="2000" b="1" dirty="0"/>
                <a:t>2nd </a:t>
              </a:r>
              <a:r>
                <a:rPr lang="pt-BR" sz="2000" dirty="0"/>
                <a:t>= </a:t>
              </a:r>
              <a:r>
                <a:rPr lang="pt-BR" sz="2000" dirty="0" err="1"/>
                <a:t>seco</a:t>
              </a:r>
              <a:r>
                <a:rPr lang="pt-BR" sz="2000" b="1" dirty="0" err="1"/>
                <a:t>nd</a:t>
              </a:r>
              <a:endParaRPr lang="pt-BR" sz="2000" b="1" dirty="0"/>
            </a:p>
            <a:p>
              <a:r>
                <a:rPr lang="pt-BR" sz="2000" b="1" dirty="0"/>
                <a:t>3rd </a:t>
              </a:r>
              <a:r>
                <a:rPr lang="pt-BR" sz="2000" dirty="0"/>
                <a:t>= </a:t>
              </a:r>
              <a:r>
                <a:rPr lang="pt-BR" sz="2000" dirty="0" err="1"/>
                <a:t>thi</a:t>
              </a:r>
              <a:r>
                <a:rPr lang="pt-BR" sz="2000" b="1" dirty="0" err="1"/>
                <a:t>rd</a:t>
              </a:r>
              <a:endParaRPr lang="pt-BR" sz="2000" b="1" dirty="0"/>
            </a:p>
            <a:p>
              <a:r>
                <a:rPr lang="pt-BR" sz="2000" b="1" dirty="0"/>
                <a:t>4th </a:t>
              </a:r>
              <a:r>
                <a:rPr lang="pt-BR" sz="2000" dirty="0"/>
                <a:t>= </a:t>
              </a:r>
              <a:r>
                <a:rPr lang="pt-BR" sz="2000" dirty="0" err="1"/>
                <a:t>four</a:t>
              </a:r>
              <a:r>
                <a:rPr lang="pt-BR" sz="2000" b="1" dirty="0" err="1"/>
                <a:t>th</a:t>
              </a:r>
              <a:endParaRPr lang="pt-BR" sz="2000" b="1" dirty="0"/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5DD0AA25-F698-A977-A992-693FF442317A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61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occupations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7F3FC9-503D-3825-683A-96723FACED52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actor</a:t>
            </a:r>
            <a:r>
              <a:rPr lang="pt-BR" sz="2400" b="1" dirty="0"/>
              <a:t>/</a:t>
            </a:r>
            <a:r>
              <a:rPr lang="pt-BR" sz="2400" b="1" dirty="0" err="1"/>
              <a:t>actress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2D5D61-472D-4D82-7053-F1E628A6B745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chef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68522E-6A50-169C-0D69-049EB5892908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dentist</a:t>
            </a:r>
            <a:endParaRPr lang="pt-BR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0F3D25-9D5D-6F8C-D4F8-9338920C1939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doctor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79F5FC4-BDBC-BC83-092D-5EEBD2F3EFCC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engineer</a:t>
            </a:r>
            <a:endParaRPr lang="pt-BR" sz="2400" b="1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B64D32F-CFAC-53C1-B1FF-95EC6665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66" y="616947"/>
            <a:ext cx="2116049" cy="128350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83BF078-EB1A-0423-3380-AD025A6B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89" y="2667657"/>
            <a:ext cx="2116050" cy="13008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B0DB538-BC24-7AC2-3B19-29A236526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601" y="650501"/>
            <a:ext cx="2133393" cy="126616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3058892-3284-4C8E-C9C5-A6D7D4B71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548" y="4628043"/>
            <a:ext cx="2116050" cy="130085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4409C06-D1F6-AC4E-3D5B-2E018C718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532" y="2667658"/>
            <a:ext cx="2116048" cy="13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0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occupations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7F3FC9-503D-3825-683A-96723FACED52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farmer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2D5D61-472D-4D82-7053-F1E628A6B745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lawyer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68522E-6A50-169C-0D69-049EB5892908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mechanic</a:t>
            </a:r>
            <a:endParaRPr lang="pt-BR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0F3D25-9D5D-6F8C-D4F8-9338920C1939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nurse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79F5FC4-BDBC-BC83-092D-5EEBD2F3EFCC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police</a:t>
            </a:r>
            <a:r>
              <a:rPr lang="pt-BR" sz="2400" b="1" dirty="0"/>
              <a:t> </a:t>
            </a:r>
            <a:r>
              <a:rPr lang="pt-BR" sz="2400" b="1" dirty="0" err="1"/>
              <a:t>officer</a:t>
            </a:r>
            <a:endParaRPr lang="pt-BR" sz="2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5582B6-5322-A3DD-0BEC-03810967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698" y="572915"/>
            <a:ext cx="2116048" cy="13008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7BE1BC8-A0E3-7ECF-D3DD-A958A21FD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488" y="2628630"/>
            <a:ext cx="2089258" cy="126725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33A1EA9-C5D5-9774-1FED-FEB11747D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222" y="4644938"/>
            <a:ext cx="2106383" cy="12501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8AACBD1-6A10-8375-9A0C-2C0AC49EA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671" y="672739"/>
            <a:ext cx="1953667" cy="12010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61C510-FCF2-BFA3-0FA4-624E612B9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671" y="2723476"/>
            <a:ext cx="1953667" cy="120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2032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1897</TotalTime>
  <Words>740</Words>
  <Application>Microsoft Macintosh PowerPoint</Application>
  <PresentationFormat>Widescreen</PresentationFormat>
  <Paragraphs>350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Arial</vt:lpstr>
      <vt:lpstr>Gill Sans MT</vt:lpstr>
      <vt:lpstr>Pacote</vt:lpstr>
      <vt:lpstr>Apresentação do PowerPoint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27</cp:revision>
  <dcterms:created xsi:type="dcterms:W3CDTF">2023-05-08T13:05:16Z</dcterms:created>
  <dcterms:modified xsi:type="dcterms:W3CDTF">2023-05-15T10:18:50Z</dcterms:modified>
</cp:coreProperties>
</file>