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362" r:id="rId2"/>
    <p:sldId id="278" r:id="rId3"/>
    <p:sldId id="279" r:id="rId4"/>
    <p:sldId id="285" r:id="rId5"/>
    <p:sldId id="355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C2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Estilo Claro 2 - Ênfase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22"/>
    <p:restoredTop sz="96327"/>
  </p:normalViewPr>
  <p:slideViewPr>
    <p:cSldViewPr snapToGrid="0">
      <p:cViewPr varScale="1">
        <p:scale>
          <a:sx n="205" d="100"/>
          <a:sy n="205" d="100"/>
        </p:scale>
        <p:origin x="105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E4FEBC-82DE-5546-8BD3-3DA392956255}" type="doc">
      <dgm:prSet loTypeId="urn:microsoft.com/office/officeart/2005/8/layout/hierarchy2" loCatId="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4A9FBA4C-F579-4747-967A-E3D1A73090BB}">
      <dgm:prSet phldrT="[Texto]" custT="1"/>
      <dgm:spPr/>
      <dgm:t>
        <a:bodyPr/>
        <a:lstStyle/>
        <a:p>
          <a:r>
            <a:rPr lang="pt-BR" sz="2400"/>
            <a:t>We</a:t>
          </a:r>
        </a:p>
      </dgm:t>
    </dgm:pt>
    <dgm:pt modelId="{89C86361-9ACE-0F45-84B2-AC2A24D6CE33}" type="parTrans" cxnId="{016A0B89-D637-4348-968E-34EF45AB6EAC}">
      <dgm:prSet/>
      <dgm:spPr/>
      <dgm:t>
        <a:bodyPr/>
        <a:lstStyle/>
        <a:p>
          <a:endParaRPr lang="pt-BR" sz="2400"/>
        </a:p>
      </dgm:t>
    </dgm:pt>
    <dgm:pt modelId="{34146304-8E17-D945-A947-90253D7A4B31}" type="sibTrans" cxnId="{016A0B89-D637-4348-968E-34EF45AB6EAC}">
      <dgm:prSet/>
      <dgm:spPr/>
      <dgm:t>
        <a:bodyPr/>
        <a:lstStyle/>
        <a:p>
          <a:endParaRPr lang="pt-BR" sz="2400"/>
        </a:p>
      </dgm:t>
    </dgm:pt>
    <dgm:pt modelId="{E253507F-7D36-4243-B338-D731D28CAC80}">
      <dgm:prSet phldrT="[Texto]" custT="1"/>
      <dgm:spPr/>
      <dgm:t>
        <a:bodyPr/>
        <a:lstStyle/>
        <a:p>
          <a:r>
            <a:rPr lang="pt-BR" sz="2400" dirty="0"/>
            <a:t>go</a:t>
          </a:r>
        </a:p>
      </dgm:t>
    </dgm:pt>
    <dgm:pt modelId="{FC1EE5CB-EEA0-E54B-8FA1-F2ACF7549AE6}" type="parTrans" cxnId="{94693BE0-F140-AF49-B40B-01A8C45F7402}">
      <dgm:prSet custT="1"/>
      <dgm:spPr/>
      <dgm:t>
        <a:bodyPr/>
        <a:lstStyle/>
        <a:p>
          <a:endParaRPr lang="pt-BR" sz="2400"/>
        </a:p>
      </dgm:t>
    </dgm:pt>
    <dgm:pt modelId="{569C6598-96A1-C045-9247-DE85A1E9556E}" type="sibTrans" cxnId="{94693BE0-F140-AF49-B40B-01A8C45F7402}">
      <dgm:prSet/>
      <dgm:spPr/>
      <dgm:t>
        <a:bodyPr/>
        <a:lstStyle/>
        <a:p>
          <a:endParaRPr lang="pt-BR" sz="2400"/>
        </a:p>
      </dgm:t>
    </dgm:pt>
    <dgm:pt modelId="{DE00EB88-50CD-7248-87C7-05A4E82CFB55}">
      <dgm:prSet phldrT="[Texto]" custT="1"/>
      <dgm:spPr/>
      <dgm:t>
        <a:bodyPr/>
        <a:lstStyle/>
        <a:p>
          <a:r>
            <a:rPr lang="pt-BR" sz="2400"/>
            <a:t>fishing.</a:t>
          </a:r>
        </a:p>
      </dgm:t>
    </dgm:pt>
    <dgm:pt modelId="{4CD923E9-6425-9041-8493-C53AC8327816}" type="parTrans" cxnId="{E245DA82-C7DE-3A42-971D-25AD385ED9E3}">
      <dgm:prSet custT="1"/>
      <dgm:spPr/>
      <dgm:t>
        <a:bodyPr/>
        <a:lstStyle/>
        <a:p>
          <a:endParaRPr lang="pt-BR" sz="2400"/>
        </a:p>
      </dgm:t>
    </dgm:pt>
    <dgm:pt modelId="{ECB62DDE-AD7C-B74A-A36B-2BA8F09FA748}" type="sibTrans" cxnId="{E245DA82-C7DE-3A42-971D-25AD385ED9E3}">
      <dgm:prSet/>
      <dgm:spPr/>
      <dgm:t>
        <a:bodyPr/>
        <a:lstStyle/>
        <a:p>
          <a:endParaRPr lang="pt-BR" sz="2400"/>
        </a:p>
      </dgm:t>
    </dgm:pt>
    <dgm:pt modelId="{A1F70136-D2F4-FF45-A8B0-0258AD40B95B}">
      <dgm:prSet phldrT="[Texto]" custT="1"/>
      <dgm:spPr/>
      <dgm:t>
        <a:bodyPr/>
        <a:lstStyle/>
        <a:p>
          <a:r>
            <a:rPr lang="pt-BR" sz="2400" dirty="0" err="1"/>
            <a:t>study</a:t>
          </a:r>
          <a:endParaRPr lang="pt-BR" sz="2400" dirty="0"/>
        </a:p>
      </dgm:t>
    </dgm:pt>
    <dgm:pt modelId="{622B67A3-395F-2241-ABB9-74F4761D8B76}" type="parTrans" cxnId="{B04BA359-3AEE-6D40-98F5-85F2FEE8718B}">
      <dgm:prSet custT="1"/>
      <dgm:spPr/>
      <dgm:t>
        <a:bodyPr/>
        <a:lstStyle/>
        <a:p>
          <a:endParaRPr lang="pt-BR" sz="2400"/>
        </a:p>
      </dgm:t>
    </dgm:pt>
    <dgm:pt modelId="{4B7CBBB0-C62A-F140-8121-961E1930BDEA}" type="sibTrans" cxnId="{B04BA359-3AEE-6D40-98F5-85F2FEE8718B}">
      <dgm:prSet/>
      <dgm:spPr/>
      <dgm:t>
        <a:bodyPr/>
        <a:lstStyle/>
        <a:p>
          <a:endParaRPr lang="pt-BR" sz="2400"/>
        </a:p>
      </dgm:t>
    </dgm:pt>
    <dgm:pt modelId="{E0584BAF-5DA4-CD42-B18A-CA819FF826ED}">
      <dgm:prSet phldrT="[Texto]" custT="1"/>
      <dgm:spPr/>
      <dgm:t>
        <a:bodyPr/>
        <a:lstStyle/>
        <a:p>
          <a:r>
            <a:rPr lang="pt-BR" sz="2400" dirty="0" err="1"/>
            <a:t>about</a:t>
          </a:r>
          <a:r>
            <a:rPr lang="pt-BR" sz="2400" dirty="0"/>
            <a:t> </a:t>
          </a:r>
          <a:r>
            <a:rPr lang="pt-BR" sz="2400" dirty="0" err="1"/>
            <a:t>conservation</a:t>
          </a:r>
          <a:r>
            <a:rPr lang="pt-BR" sz="2400" dirty="0"/>
            <a:t>.</a:t>
          </a:r>
        </a:p>
      </dgm:t>
    </dgm:pt>
    <dgm:pt modelId="{76D5EFF3-EBE2-FD4C-8606-C517EAF8B029}" type="parTrans" cxnId="{9DAD88A3-773F-384E-B7A1-FB75FAE8DC15}">
      <dgm:prSet custT="1"/>
      <dgm:spPr/>
      <dgm:t>
        <a:bodyPr/>
        <a:lstStyle/>
        <a:p>
          <a:endParaRPr lang="pt-BR" sz="2400"/>
        </a:p>
      </dgm:t>
    </dgm:pt>
    <dgm:pt modelId="{F8636E2B-2E60-334F-A2E3-0B095AA666CA}" type="sibTrans" cxnId="{9DAD88A3-773F-384E-B7A1-FB75FAE8DC15}">
      <dgm:prSet/>
      <dgm:spPr/>
      <dgm:t>
        <a:bodyPr/>
        <a:lstStyle/>
        <a:p>
          <a:endParaRPr lang="pt-BR" sz="2400"/>
        </a:p>
      </dgm:t>
    </dgm:pt>
    <dgm:pt modelId="{B833E8A1-83F4-5546-87CC-09E1EE272CC7}">
      <dgm:prSet phldrT="[Texto]" custT="1"/>
      <dgm:spPr/>
      <dgm:t>
        <a:bodyPr/>
        <a:lstStyle/>
        <a:p>
          <a:r>
            <a:rPr lang="pt-BR" sz="2400" dirty="0" err="1"/>
            <a:t>talk</a:t>
          </a:r>
          <a:endParaRPr lang="pt-BR" sz="2400" dirty="0"/>
        </a:p>
      </dgm:t>
    </dgm:pt>
    <dgm:pt modelId="{72EA6365-08BA-E544-8052-11AF84417254}" type="parTrans" cxnId="{CF81B3B6-5C0F-A944-98A9-9AE819926727}">
      <dgm:prSet custT="1"/>
      <dgm:spPr/>
      <dgm:t>
        <a:bodyPr/>
        <a:lstStyle/>
        <a:p>
          <a:endParaRPr lang="pt-BR" sz="2400"/>
        </a:p>
      </dgm:t>
    </dgm:pt>
    <dgm:pt modelId="{EC8D0AE0-01B0-9E40-8479-8B9477CC0192}" type="sibTrans" cxnId="{CF81B3B6-5C0F-A944-98A9-9AE819926727}">
      <dgm:prSet/>
      <dgm:spPr/>
      <dgm:t>
        <a:bodyPr/>
        <a:lstStyle/>
        <a:p>
          <a:endParaRPr lang="pt-BR" sz="2400"/>
        </a:p>
      </dgm:t>
    </dgm:pt>
    <dgm:pt modelId="{36192F2A-CB5D-E946-8FAC-029AF8CE2D02}">
      <dgm:prSet phldrT="[Texto]" custT="1"/>
      <dgm:spPr/>
      <dgm:t>
        <a:bodyPr/>
        <a:lstStyle/>
        <a:p>
          <a:r>
            <a:rPr lang="pt-BR" sz="2400" dirty="0" err="1"/>
            <a:t>mathematics</a:t>
          </a:r>
          <a:r>
            <a:rPr lang="pt-BR" sz="2400" dirty="0"/>
            <a:t>.</a:t>
          </a:r>
        </a:p>
      </dgm:t>
    </dgm:pt>
    <dgm:pt modelId="{FA3DFB6B-78DC-DC4A-BBE5-CD2E6D36595F}" type="parTrans" cxnId="{5E037545-13AB-F744-99D9-DBE09DF21F18}">
      <dgm:prSet custT="1"/>
      <dgm:spPr/>
      <dgm:t>
        <a:bodyPr/>
        <a:lstStyle/>
        <a:p>
          <a:endParaRPr lang="pt-BR" sz="2400"/>
        </a:p>
      </dgm:t>
    </dgm:pt>
    <dgm:pt modelId="{5874C54D-641A-6B44-A793-E54049270B8B}" type="sibTrans" cxnId="{5E037545-13AB-F744-99D9-DBE09DF21F18}">
      <dgm:prSet/>
      <dgm:spPr/>
      <dgm:t>
        <a:bodyPr/>
        <a:lstStyle/>
        <a:p>
          <a:endParaRPr lang="pt-BR" sz="2400"/>
        </a:p>
      </dgm:t>
    </dgm:pt>
    <dgm:pt modelId="{5C319E97-CC3D-1142-98AE-CA4C3E5D8B3D}">
      <dgm:prSet phldrT="[Texto]" custT="1"/>
      <dgm:spPr/>
      <dgm:t>
        <a:bodyPr/>
        <a:lstStyle/>
        <a:p>
          <a:r>
            <a:rPr lang="pt-BR" sz="2400" dirty="0" err="1"/>
            <a:t>the</a:t>
          </a:r>
          <a:r>
            <a:rPr lang="pt-BR" sz="2400" dirty="0"/>
            <a:t> </a:t>
          </a:r>
          <a:r>
            <a:rPr lang="pt-BR" sz="2400" dirty="0" err="1"/>
            <a:t>Portuguese</a:t>
          </a:r>
          <a:r>
            <a:rPr lang="pt-BR" sz="2400" dirty="0"/>
            <a:t> </a:t>
          </a:r>
          <a:r>
            <a:rPr lang="pt-BR" sz="2400" dirty="0" err="1"/>
            <a:t>language</a:t>
          </a:r>
          <a:r>
            <a:rPr lang="pt-BR" sz="2400" dirty="0"/>
            <a:t>.</a:t>
          </a:r>
        </a:p>
      </dgm:t>
    </dgm:pt>
    <dgm:pt modelId="{2E69E85F-D3BD-C946-AE0D-1B04FFD68AB1}" type="parTrans" cxnId="{6D3582BF-3511-6547-A215-E61B1693B133}">
      <dgm:prSet custT="1"/>
      <dgm:spPr/>
      <dgm:t>
        <a:bodyPr/>
        <a:lstStyle/>
        <a:p>
          <a:endParaRPr lang="pt-BR" sz="2400"/>
        </a:p>
      </dgm:t>
    </dgm:pt>
    <dgm:pt modelId="{0145D0AF-8832-F84A-9527-E33A4FA80527}" type="sibTrans" cxnId="{6D3582BF-3511-6547-A215-E61B1693B133}">
      <dgm:prSet/>
      <dgm:spPr/>
      <dgm:t>
        <a:bodyPr/>
        <a:lstStyle/>
        <a:p>
          <a:endParaRPr lang="pt-BR" sz="2400"/>
        </a:p>
      </dgm:t>
    </dgm:pt>
    <dgm:pt modelId="{09919D85-359C-A749-A355-8A2707359E22}">
      <dgm:prSet phldrT="[Texto]" custT="1"/>
      <dgm:spPr/>
      <dgm:t>
        <a:bodyPr/>
        <a:lstStyle/>
        <a:p>
          <a:r>
            <a:rPr lang="pt-BR" sz="2400" dirty="0" err="1"/>
            <a:t>history</a:t>
          </a:r>
          <a:r>
            <a:rPr lang="pt-BR" sz="2400" dirty="0"/>
            <a:t>.</a:t>
          </a:r>
        </a:p>
      </dgm:t>
    </dgm:pt>
    <dgm:pt modelId="{628BFAD7-E9BC-7141-9C7B-137BD16D05AC}" type="parTrans" cxnId="{B564EF86-3D50-8046-B9AC-0C8BD704EAEE}">
      <dgm:prSet custT="1"/>
      <dgm:spPr/>
      <dgm:t>
        <a:bodyPr/>
        <a:lstStyle/>
        <a:p>
          <a:endParaRPr lang="pt-BR" sz="2400"/>
        </a:p>
      </dgm:t>
    </dgm:pt>
    <dgm:pt modelId="{6D95AABF-C3D7-634C-91E7-36D54139658B}" type="sibTrans" cxnId="{B564EF86-3D50-8046-B9AC-0C8BD704EAEE}">
      <dgm:prSet/>
      <dgm:spPr/>
      <dgm:t>
        <a:bodyPr/>
        <a:lstStyle/>
        <a:p>
          <a:endParaRPr lang="pt-BR" sz="2400"/>
        </a:p>
      </dgm:t>
    </dgm:pt>
    <dgm:pt modelId="{F3D3D603-C483-E54E-AED2-2AB0B65578BE}">
      <dgm:prSet phldrT="[Texto]" custT="1"/>
      <dgm:spPr/>
      <dgm:t>
        <a:bodyPr/>
        <a:lstStyle/>
        <a:p>
          <a:r>
            <a:rPr lang="pt-BR" sz="2400" dirty="0"/>
            <a:t>natural </a:t>
          </a:r>
          <a:r>
            <a:rPr lang="pt-BR" sz="2400" dirty="0" err="1"/>
            <a:t>sciences</a:t>
          </a:r>
          <a:r>
            <a:rPr lang="pt-BR" sz="2400" dirty="0"/>
            <a:t>.</a:t>
          </a:r>
        </a:p>
      </dgm:t>
    </dgm:pt>
    <dgm:pt modelId="{EF8F0985-632D-EC4E-A6EB-CD29BA5AA053}" type="parTrans" cxnId="{CA6402A1-5206-D14E-AF55-91FAE91A2F88}">
      <dgm:prSet custT="1"/>
      <dgm:spPr/>
      <dgm:t>
        <a:bodyPr/>
        <a:lstStyle/>
        <a:p>
          <a:endParaRPr lang="pt-BR" sz="2400"/>
        </a:p>
      </dgm:t>
    </dgm:pt>
    <dgm:pt modelId="{51428308-0A2D-3547-95D9-764C1F5ED488}" type="sibTrans" cxnId="{CA6402A1-5206-D14E-AF55-91FAE91A2F88}">
      <dgm:prSet/>
      <dgm:spPr/>
      <dgm:t>
        <a:bodyPr/>
        <a:lstStyle/>
        <a:p>
          <a:endParaRPr lang="pt-BR" sz="2400"/>
        </a:p>
      </dgm:t>
    </dgm:pt>
    <dgm:pt modelId="{BB8A0E2D-04B1-8D46-9FF6-35D975F51A11}">
      <dgm:prSet phldrT="[Texto]" custT="1"/>
      <dgm:spPr/>
      <dgm:t>
        <a:bodyPr/>
        <a:lstStyle/>
        <a:p>
          <a:r>
            <a:rPr lang="pt-BR" sz="2400" dirty="0" err="1"/>
            <a:t>geography</a:t>
          </a:r>
          <a:r>
            <a:rPr lang="pt-BR" sz="2400" dirty="0"/>
            <a:t>.</a:t>
          </a:r>
        </a:p>
      </dgm:t>
    </dgm:pt>
    <dgm:pt modelId="{0EBDFA95-4548-F04D-8B4B-FF8334E25E2F}" type="parTrans" cxnId="{051BC38F-103D-E842-B6DB-217D109A1B5E}">
      <dgm:prSet custT="1"/>
      <dgm:spPr/>
      <dgm:t>
        <a:bodyPr/>
        <a:lstStyle/>
        <a:p>
          <a:endParaRPr lang="pt-BR" sz="2400"/>
        </a:p>
      </dgm:t>
    </dgm:pt>
    <dgm:pt modelId="{ED654F6B-6B74-CC4A-B334-4464AFAF7D5E}" type="sibTrans" cxnId="{051BC38F-103D-E842-B6DB-217D109A1B5E}">
      <dgm:prSet/>
      <dgm:spPr/>
      <dgm:t>
        <a:bodyPr/>
        <a:lstStyle/>
        <a:p>
          <a:endParaRPr lang="pt-BR" sz="2400"/>
        </a:p>
      </dgm:t>
    </dgm:pt>
    <dgm:pt modelId="{2D863366-6BDD-F44B-B8A2-410E6D8289EA}">
      <dgm:prSet phldrT="[Texto]" custT="1"/>
      <dgm:spPr/>
      <dgm:t>
        <a:bodyPr/>
        <a:lstStyle/>
        <a:p>
          <a:r>
            <a:rPr lang="pt-BR" sz="2400" dirty="0" err="1"/>
            <a:t>learn</a:t>
          </a:r>
          <a:r>
            <a:rPr lang="pt-BR" sz="2400" dirty="0"/>
            <a:t> </a:t>
          </a:r>
          <a:r>
            <a:rPr lang="pt-BR" sz="2400" dirty="0" err="1"/>
            <a:t>not</a:t>
          </a:r>
          <a:r>
            <a:rPr lang="pt-BR" sz="2400" dirty="0"/>
            <a:t> </a:t>
          </a:r>
          <a:r>
            <a:rPr lang="pt-BR" sz="2400" dirty="0" err="1"/>
            <a:t>to</a:t>
          </a:r>
          <a:r>
            <a:rPr lang="pt-BR" sz="2400" dirty="0"/>
            <a:t> </a:t>
          </a:r>
          <a:r>
            <a:rPr lang="pt-BR" sz="2400" dirty="0" err="1"/>
            <a:t>throw</a:t>
          </a:r>
          <a:endParaRPr lang="pt-BR" sz="2400" dirty="0">
            <a:highlight>
              <a:srgbClr val="FFFF00"/>
            </a:highlight>
          </a:endParaRPr>
        </a:p>
      </dgm:t>
    </dgm:pt>
    <dgm:pt modelId="{F6EA38B9-55FC-B940-8A6E-89D9F4711599}" type="parTrans" cxnId="{F16EF13F-F38A-6A45-9A28-32FE359BD8B3}">
      <dgm:prSet custT="1"/>
      <dgm:spPr/>
      <dgm:t>
        <a:bodyPr/>
        <a:lstStyle/>
        <a:p>
          <a:endParaRPr lang="pt-BR" sz="2400"/>
        </a:p>
      </dgm:t>
    </dgm:pt>
    <dgm:pt modelId="{9B50751F-EAF8-6642-AD8D-B6BFBC18E464}" type="sibTrans" cxnId="{F16EF13F-F38A-6A45-9A28-32FE359BD8B3}">
      <dgm:prSet/>
      <dgm:spPr/>
      <dgm:t>
        <a:bodyPr/>
        <a:lstStyle/>
        <a:p>
          <a:endParaRPr lang="pt-BR" sz="2400"/>
        </a:p>
      </dgm:t>
    </dgm:pt>
    <dgm:pt modelId="{B25D472B-B915-3E47-B948-D49A02E27023}">
      <dgm:prSet phldrT="[Texto]" custT="1"/>
      <dgm:spPr/>
      <dgm:t>
        <a:bodyPr/>
        <a:lstStyle/>
        <a:p>
          <a:r>
            <a:rPr lang="pt-BR" sz="2400" dirty="0" err="1"/>
            <a:t>rubbish</a:t>
          </a:r>
          <a:r>
            <a:rPr lang="pt-BR" sz="2400" dirty="0"/>
            <a:t> </a:t>
          </a:r>
          <a:r>
            <a:rPr lang="pt-BR" sz="2400" dirty="0" err="1"/>
            <a:t>into</a:t>
          </a:r>
          <a:r>
            <a:rPr lang="pt-BR" sz="2400" dirty="0"/>
            <a:t> </a:t>
          </a:r>
          <a:r>
            <a:rPr lang="pt-BR" sz="2400" dirty="0" err="1"/>
            <a:t>the</a:t>
          </a:r>
          <a:r>
            <a:rPr lang="pt-BR" sz="2400" dirty="0"/>
            <a:t> </a:t>
          </a:r>
          <a:r>
            <a:rPr lang="pt-BR" sz="2400" dirty="0" err="1"/>
            <a:t>river</a:t>
          </a:r>
          <a:r>
            <a:rPr lang="pt-BR" sz="2400" dirty="0"/>
            <a:t>.</a:t>
          </a:r>
        </a:p>
      </dgm:t>
    </dgm:pt>
    <dgm:pt modelId="{7B6947A1-93AC-D048-85A2-C6F6647A45F9}" type="parTrans" cxnId="{EDDF4FD2-E21A-1F4B-98DB-BE2E9B2D2FBF}">
      <dgm:prSet custT="1"/>
      <dgm:spPr/>
      <dgm:t>
        <a:bodyPr/>
        <a:lstStyle/>
        <a:p>
          <a:endParaRPr lang="pt-BR" sz="2400"/>
        </a:p>
      </dgm:t>
    </dgm:pt>
    <dgm:pt modelId="{62403833-4D77-C748-AAA4-7DACAC5991F1}" type="sibTrans" cxnId="{EDDF4FD2-E21A-1F4B-98DB-BE2E9B2D2FBF}">
      <dgm:prSet/>
      <dgm:spPr/>
      <dgm:t>
        <a:bodyPr/>
        <a:lstStyle/>
        <a:p>
          <a:endParaRPr lang="pt-BR" sz="2400"/>
        </a:p>
      </dgm:t>
    </dgm:pt>
    <dgm:pt modelId="{64C59EA5-5855-454B-B7F1-7F80969DE5A3}" type="pres">
      <dgm:prSet presAssocID="{8EE4FEBC-82DE-5546-8BD3-3DA392956255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DB0466DE-4562-154A-8087-EE8110626FC2}" type="pres">
      <dgm:prSet presAssocID="{4A9FBA4C-F579-4747-967A-E3D1A73090BB}" presName="root1" presStyleCnt="0"/>
      <dgm:spPr/>
    </dgm:pt>
    <dgm:pt modelId="{8309561B-7481-3145-8D75-6ED31E93C10C}" type="pres">
      <dgm:prSet presAssocID="{4A9FBA4C-F579-4747-967A-E3D1A73090BB}" presName="LevelOneTextNode" presStyleLbl="node0" presStyleIdx="0" presStyleCnt="1" custLinFactX="-934" custLinFactNeighborX="-100000" custLinFactNeighborY="-8978">
        <dgm:presLayoutVars>
          <dgm:chPref val="3"/>
        </dgm:presLayoutVars>
      </dgm:prSet>
      <dgm:spPr/>
    </dgm:pt>
    <dgm:pt modelId="{68EC2DDD-5969-5040-B3E3-B438F17FDA56}" type="pres">
      <dgm:prSet presAssocID="{4A9FBA4C-F579-4747-967A-E3D1A73090BB}" presName="level2hierChild" presStyleCnt="0"/>
      <dgm:spPr/>
    </dgm:pt>
    <dgm:pt modelId="{4FD31D1D-F13E-3B45-BD6E-861C24C65D5F}" type="pres">
      <dgm:prSet presAssocID="{FC1EE5CB-EEA0-E54B-8FA1-F2ACF7549AE6}" presName="conn2-1" presStyleLbl="parChTrans1D2" presStyleIdx="0" presStyleCnt="4"/>
      <dgm:spPr/>
    </dgm:pt>
    <dgm:pt modelId="{CC554D74-5746-3741-A838-6EC72C163B76}" type="pres">
      <dgm:prSet presAssocID="{FC1EE5CB-EEA0-E54B-8FA1-F2ACF7549AE6}" presName="connTx" presStyleLbl="parChTrans1D2" presStyleIdx="0" presStyleCnt="4"/>
      <dgm:spPr/>
    </dgm:pt>
    <dgm:pt modelId="{9FADFFAB-F91E-3E4A-8175-733EF357CD20}" type="pres">
      <dgm:prSet presAssocID="{E253507F-7D36-4243-B338-D731D28CAC80}" presName="root2" presStyleCnt="0"/>
      <dgm:spPr/>
    </dgm:pt>
    <dgm:pt modelId="{7CDF6B73-76C1-3040-B68E-2DCEED9E43AA}" type="pres">
      <dgm:prSet presAssocID="{E253507F-7D36-4243-B338-D731D28CAC80}" presName="LevelTwoTextNode" presStyleLbl="node2" presStyleIdx="0" presStyleCnt="4" custScaleX="112650" custLinFactNeighborX="-12450" custLinFactNeighborY="3252">
        <dgm:presLayoutVars>
          <dgm:chPref val="3"/>
        </dgm:presLayoutVars>
      </dgm:prSet>
      <dgm:spPr/>
    </dgm:pt>
    <dgm:pt modelId="{2067F56F-3499-7444-956D-BE3D121514A9}" type="pres">
      <dgm:prSet presAssocID="{E253507F-7D36-4243-B338-D731D28CAC80}" presName="level3hierChild" presStyleCnt="0"/>
      <dgm:spPr/>
    </dgm:pt>
    <dgm:pt modelId="{C5ACCF10-7F65-5342-88DB-6A17EF2F6D7D}" type="pres">
      <dgm:prSet presAssocID="{4CD923E9-6425-9041-8493-C53AC8327816}" presName="conn2-1" presStyleLbl="parChTrans1D3" presStyleIdx="0" presStyleCnt="8"/>
      <dgm:spPr/>
    </dgm:pt>
    <dgm:pt modelId="{87981EA1-A773-4E43-A039-8DDAA0059773}" type="pres">
      <dgm:prSet presAssocID="{4CD923E9-6425-9041-8493-C53AC8327816}" presName="connTx" presStyleLbl="parChTrans1D3" presStyleIdx="0" presStyleCnt="8"/>
      <dgm:spPr/>
    </dgm:pt>
    <dgm:pt modelId="{4C66D061-2FFC-A940-B5DA-3106485B486A}" type="pres">
      <dgm:prSet presAssocID="{DE00EB88-50CD-7248-87C7-05A4E82CFB55}" presName="root2" presStyleCnt="0"/>
      <dgm:spPr/>
    </dgm:pt>
    <dgm:pt modelId="{0A52C29A-F824-A449-B9F0-B3646C3BB904}" type="pres">
      <dgm:prSet presAssocID="{DE00EB88-50CD-7248-87C7-05A4E82CFB55}" presName="LevelTwoTextNode" presStyleLbl="node3" presStyleIdx="0" presStyleCnt="8" custScaleX="300399">
        <dgm:presLayoutVars>
          <dgm:chPref val="3"/>
        </dgm:presLayoutVars>
      </dgm:prSet>
      <dgm:spPr/>
    </dgm:pt>
    <dgm:pt modelId="{6C5B5C1C-BB83-A148-BA6C-241F4618CE37}" type="pres">
      <dgm:prSet presAssocID="{DE00EB88-50CD-7248-87C7-05A4E82CFB55}" presName="level3hierChild" presStyleCnt="0"/>
      <dgm:spPr/>
    </dgm:pt>
    <dgm:pt modelId="{990348A3-771F-3146-83E6-476E6EED0C96}" type="pres">
      <dgm:prSet presAssocID="{622B67A3-395F-2241-ABB9-74F4761D8B76}" presName="conn2-1" presStyleLbl="parChTrans1D2" presStyleIdx="1" presStyleCnt="4"/>
      <dgm:spPr/>
    </dgm:pt>
    <dgm:pt modelId="{5091EFE2-DEE8-4B46-B053-26FBF6C113AD}" type="pres">
      <dgm:prSet presAssocID="{622B67A3-395F-2241-ABB9-74F4761D8B76}" presName="connTx" presStyleLbl="parChTrans1D2" presStyleIdx="1" presStyleCnt="4"/>
      <dgm:spPr/>
    </dgm:pt>
    <dgm:pt modelId="{32D212D6-CD50-0947-84BD-0DCA8FA04B63}" type="pres">
      <dgm:prSet presAssocID="{A1F70136-D2F4-FF45-A8B0-0258AD40B95B}" presName="root2" presStyleCnt="0"/>
      <dgm:spPr/>
    </dgm:pt>
    <dgm:pt modelId="{2FA5546B-DD4D-994E-9009-F2363F6E3C5D}" type="pres">
      <dgm:prSet presAssocID="{A1F70136-D2F4-FF45-A8B0-0258AD40B95B}" presName="LevelTwoTextNode" presStyleLbl="node2" presStyleIdx="1" presStyleCnt="4" custScaleX="112650" custLinFactNeighborX="-12450" custLinFactNeighborY="2448">
        <dgm:presLayoutVars>
          <dgm:chPref val="3"/>
        </dgm:presLayoutVars>
      </dgm:prSet>
      <dgm:spPr/>
    </dgm:pt>
    <dgm:pt modelId="{83F4C023-EB28-1645-8EA8-05F61909B619}" type="pres">
      <dgm:prSet presAssocID="{A1F70136-D2F4-FF45-A8B0-0258AD40B95B}" presName="level3hierChild" presStyleCnt="0"/>
      <dgm:spPr/>
    </dgm:pt>
    <dgm:pt modelId="{0F4CBBCE-0F6E-5C48-9FF2-D7E060C51D08}" type="pres">
      <dgm:prSet presAssocID="{FA3DFB6B-78DC-DC4A-BBE5-CD2E6D36595F}" presName="conn2-1" presStyleLbl="parChTrans1D3" presStyleIdx="1" presStyleCnt="8"/>
      <dgm:spPr/>
    </dgm:pt>
    <dgm:pt modelId="{8A363D0B-ABCC-1544-BD8B-DB246185AAE7}" type="pres">
      <dgm:prSet presAssocID="{FA3DFB6B-78DC-DC4A-BBE5-CD2E6D36595F}" presName="connTx" presStyleLbl="parChTrans1D3" presStyleIdx="1" presStyleCnt="8"/>
      <dgm:spPr/>
    </dgm:pt>
    <dgm:pt modelId="{F5BA980C-03E7-E347-BAF8-DA4954610FD0}" type="pres">
      <dgm:prSet presAssocID="{36192F2A-CB5D-E946-8FAC-029AF8CE2D02}" presName="root2" presStyleCnt="0"/>
      <dgm:spPr/>
    </dgm:pt>
    <dgm:pt modelId="{96657882-5295-2849-B5E2-8F1A5E36D1C0}" type="pres">
      <dgm:prSet presAssocID="{36192F2A-CB5D-E946-8FAC-029AF8CE2D02}" presName="LevelTwoTextNode" presStyleLbl="node3" presStyleIdx="1" presStyleCnt="8" custScaleX="300399">
        <dgm:presLayoutVars>
          <dgm:chPref val="3"/>
        </dgm:presLayoutVars>
      </dgm:prSet>
      <dgm:spPr/>
    </dgm:pt>
    <dgm:pt modelId="{6E372AF0-2246-B945-AA9A-AFA0DEBDF6C5}" type="pres">
      <dgm:prSet presAssocID="{36192F2A-CB5D-E946-8FAC-029AF8CE2D02}" presName="level3hierChild" presStyleCnt="0"/>
      <dgm:spPr/>
    </dgm:pt>
    <dgm:pt modelId="{E96C2853-A533-DE47-B155-02436825220A}" type="pres">
      <dgm:prSet presAssocID="{2E69E85F-D3BD-C946-AE0D-1B04FFD68AB1}" presName="conn2-1" presStyleLbl="parChTrans1D3" presStyleIdx="2" presStyleCnt="8"/>
      <dgm:spPr/>
    </dgm:pt>
    <dgm:pt modelId="{3183F3F6-0FAB-4B42-A3B4-438FAF24E72F}" type="pres">
      <dgm:prSet presAssocID="{2E69E85F-D3BD-C946-AE0D-1B04FFD68AB1}" presName="connTx" presStyleLbl="parChTrans1D3" presStyleIdx="2" presStyleCnt="8"/>
      <dgm:spPr/>
    </dgm:pt>
    <dgm:pt modelId="{8C4FC619-254F-174F-82B3-2A8096D501DF}" type="pres">
      <dgm:prSet presAssocID="{5C319E97-CC3D-1142-98AE-CA4C3E5D8B3D}" presName="root2" presStyleCnt="0"/>
      <dgm:spPr/>
    </dgm:pt>
    <dgm:pt modelId="{7A446C32-44DC-1D4E-8D0B-CCBA579C0BBB}" type="pres">
      <dgm:prSet presAssocID="{5C319E97-CC3D-1142-98AE-CA4C3E5D8B3D}" presName="LevelTwoTextNode" presStyleLbl="node3" presStyleIdx="2" presStyleCnt="8" custScaleX="300399">
        <dgm:presLayoutVars>
          <dgm:chPref val="3"/>
        </dgm:presLayoutVars>
      </dgm:prSet>
      <dgm:spPr/>
    </dgm:pt>
    <dgm:pt modelId="{229BAD02-B77D-7441-82E6-3A2A8FBB3275}" type="pres">
      <dgm:prSet presAssocID="{5C319E97-CC3D-1142-98AE-CA4C3E5D8B3D}" presName="level3hierChild" presStyleCnt="0"/>
      <dgm:spPr/>
    </dgm:pt>
    <dgm:pt modelId="{458A9049-72F5-8F4F-9EC3-22EC2F30F89E}" type="pres">
      <dgm:prSet presAssocID="{628BFAD7-E9BC-7141-9C7B-137BD16D05AC}" presName="conn2-1" presStyleLbl="parChTrans1D3" presStyleIdx="3" presStyleCnt="8"/>
      <dgm:spPr/>
    </dgm:pt>
    <dgm:pt modelId="{E7969DC2-B553-0F42-8FBF-E5C91D399467}" type="pres">
      <dgm:prSet presAssocID="{628BFAD7-E9BC-7141-9C7B-137BD16D05AC}" presName="connTx" presStyleLbl="parChTrans1D3" presStyleIdx="3" presStyleCnt="8"/>
      <dgm:spPr/>
    </dgm:pt>
    <dgm:pt modelId="{66F384D9-E99B-C543-B302-B5862341BF84}" type="pres">
      <dgm:prSet presAssocID="{09919D85-359C-A749-A355-8A2707359E22}" presName="root2" presStyleCnt="0"/>
      <dgm:spPr/>
    </dgm:pt>
    <dgm:pt modelId="{A601684D-2501-4546-A6CC-20D6FD74A064}" type="pres">
      <dgm:prSet presAssocID="{09919D85-359C-A749-A355-8A2707359E22}" presName="LevelTwoTextNode" presStyleLbl="node3" presStyleIdx="3" presStyleCnt="8" custScaleX="300399">
        <dgm:presLayoutVars>
          <dgm:chPref val="3"/>
        </dgm:presLayoutVars>
      </dgm:prSet>
      <dgm:spPr/>
    </dgm:pt>
    <dgm:pt modelId="{F83A6698-1B2E-5E4E-9BD3-EB907FD84EF7}" type="pres">
      <dgm:prSet presAssocID="{09919D85-359C-A749-A355-8A2707359E22}" presName="level3hierChild" presStyleCnt="0"/>
      <dgm:spPr/>
    </dgm:pt>
    <dgm:pt modelId="{DA1876D1-E6CB-0447-9979-0390A375A623}" type="pres">
      <dgm:prSet presAssocID="{EF8F0985-632D-EC4E-A6EB-CD29BA5AA053}" presName="conn2-1" presStyleLbl="parChTrans1D3" presStyleIdx="4" presStyleCnt="8"/>
      <dgm:spPr/>
    </dgm:pt>
    <dgm:pt modelId="{4CDE87AA-356F-9F49-89AC-8F0F6FEB6FE9}" type="pres">
      <dgm:prSet presAssocID="{EF8F0985-632D-EC4E-A6EB-CD29BA5AA053}" presName="connTx" presStyleLbl="parChTrans1D3" presStyleIdx="4" presStyleCnt="8"/>
      <dgm:spPr/>
    </dgm:pt>
    <dgm:pt modelId="{48B53141-B652-5546-B9F9-7BD9965A15FD}" type="pres">
      <dgm:prSet presAssocID="{F3D3D603-C483-E54E-AED2-2AB0B65578BE}" presName="root2" presStyleCnt="0"/>
      <dgm:spPr/>
    </dgm:pt>
    <dgm:pt modelId="{727741EB-672D-F64F-971A-923CB5762DE9}" type="pres">
      <dgm:prSet presAssocID="{F3D3D603-C483-E54E-AED2-2AB0B65578BE}" presName="LevelTwoTextNode" presStyleLbl="node3" presStyleIdx="4" presStyleCnt="8" custScaleX="300399">
        <dgm:presLayoutVars>
          <dgm:chPref val="3"/>
        </dgm:presLayoutVars>
      </dgm:prSet>
      <dgm:spPr/>
    </dgm:pt>
    <dgm:pt modelId="{91CB6451-24AE-9D4C-9BF5-43C414309CE1}" type="pres">
      <dgm:prSet presAssocID="{F3D3D603-C483-E54E-AED2-2AB0B65578BE}" presName="level3hierChild" presStyleCnt="0"/>
      <dgm:spPr/>
    </dgm:pt>
    <dgm:pt modelId="{DA630849-C520-6B4F-A6F2-C181FDF37C23}" type="pres">
      <dgm:prSet presAssocID="{0EBDFA95-4548-F04D-8B4B-FF8334E25E2F}" presName="conn2-1" presStyleLbl="parChTrans1D3" presStyleIdx="5" presStyleCnt="8"/>
      <dgm:spPr/>
    </dgm:pt>
    <dgm:pt modelId="{8F22FD9E-D074-EB41-B8ED-C4449ED3FBFB}" type="pres">
      <dgm:prSet presAssocID="{0EBDFA95-4548-F04D-8B4B-FF8334E25E2F}" presName="connTx" presStyleLbl="parChTrans1D3" presStyleIdx="5" presStyleCnt="8"/>
      <dgm:spPr/>
    </dgm:pt>
    <dgm:pt modelId="{F49FB7B0-0754-C046-AAFA-7046B57B8208}" type="pres">
      <dgm:prSet presAssocID="{BB8A0E2D-04B1-8D46-9FF6-35D975F51A11}" presName="root2" presStyleCnt="0"/>
      <dgm:spPr/>
    </dgm:pt>
    <dgm:pt modelId="{A7CA29B3-F9EC-C04C-9C61-D867C9565587}" type="pres">
      <dgm:prSet presAssocID="{BB8A0E2D-04B1-8D46-9FF6-35D975F51A11}" presName="LevelTwoTextNode" presStyleLbl="node3" presStyleIdx="5" presStyleCnt="8" custScaleX="300399">
        <dgm:presLayoutVars>
          <dgm:chPref val="3"/>
        </dgm:presLayoutVars>
      </dgm:prSet>
      <dgm:spPr/>
    </dgm:pt>
    <dgm:pt modelId="{964D4017-ACC7-FB47-A36B-3B989B20ADB3}" type="pres">
      <dgm:prSet presAssocID="{BB8A0E2D-04B1-8D46-9FF6-35D975F51A11}" presName="level3hierChild" presStyleCnt="0"/>
      <dgm:spPr/>
    </dgm:pt>
    <dgm:pt modelId="{BDD66C59-9ACC-DB49-A93C-65E4013CE5CB}" type="pres">
      <dgm:prSet presAssocID="{72EA6365-08BA-E544-8052-11AF84417254}" presName="conn2-1" presStyleLbl="parChTrans1D2" presStyleIdx="2" presStyleCnt="4"/>
      <dgm:spPr/>
    </dgm:pt>
    <dgm:pt modelId="{10C1E37D-5948-1442-8760-0092A26B9C8B}" type="pres">
      <dgm:prSet presAssocID="{72EA6365-08BA-E544-8052-11AF84417254}" presName="connTx" presStyleLbl="parChTrans1D2" presStyleIdx="2" presStyleCnt="4"/>
      <dgm:spPr/>
    </dgm:pt>
    <dgm:pt modelId="{B824774F-9ECB-A84E-8967-5FD46F7B9D53}" type="pres">
      <dgm:prSet presAssocID="{B833E8A1-83F4-5546-87CC-09E1EE272CC7}" presName="root2" presStyleCnt="0"/>
      <dgm:spPr/>
    </dgm:pt>
    <dgm:pt modelId="{A8819FFB-8933-F244-9EBC-D18FDE4A2A1C}" type="pres">
      <dgm:prSet presAssocID="{B833E8A1-83F4-5546-87CC-09E1EE272CC7}" presName="LevelTwoTextNode" presStyleLbl="node2" presStyleIdx="2" presStyleCnt="4" custScaleX="112650" custLinFactNeighborX="-12450" custLinFactNeighborY="-21084">
        <dgm:presLayoutVars>
          <dgm:chPref val="3"/>
        </dgm:presLayoutVars>
      </dgm:prSet>
      <dgm:spPr/>
    </dgm:pt>
    <dgm:pt modelId="{56A6F50F-F4A3-7946-AF9C-548F813C14DA}" type="pres">
      <dgm:prSet presAssocID="{B833E8A1-83F4-5546-87CC-09E1EE272CC7}" presName="level3hierChild" presStyleCnt="0"/>
      <dgm:spPr/>
    </dgm:pt>
    <dgm:pt modelId="{60336D33-19DE-E44F-AFFB-B86F887012E2}" type="pres">
      <dgm:prSet presAssocID="{76D5EFF3-EBE2-FD4C-8606-C517EAF8B029}" presName="conn2-1" presStyleLbl="parChTrans1D3" presStyleIdx="6" presStyleCnt="8"/>
      <dgm:spPr/>
    </dgm:pt>
    <dgm:pt modelId="{7AEFBCC7-DABA-6741-9693-9D0D7708A5A1}" type="pres">
      <dgm:prSet presAssocID="{76D5EFF3-EBE2-FD4C-8606-C517EAF8B029}" presName="connTx" presStyleLbl="parChTrans1D3" presStyleIdx="6" presStyleCnt="8"/>
      <dgm:spPr/>
    </dgm:pt>
    <dgm:pt modelId="{E4FD348F-A434-2541-8F85-0BB371F46F58}" type="pres">
      <dgm:prSet presAssocID="{E0584BAF-5DA4-CD42-B18A-CA819FF826ED}" presName="root2" presStyleCnt="0"/>
      <dgm:spPr/>
    </dgm:pt>
    <dgm:pt modelId="{F7CE4807-CB08-0E49-9CB3-0250E1D10673}" type="pres">
      <dgm:prSet presAssocID="{E0584BAF-5DA4-CD42-B18A-CA819FF826ED}" presName="LevelTwoTextNode" presStyleLbl="node3" presStyleIdx="6" presStyleCnt="8" custScaleX="300399">
        <dgm:presLayoutVars>
          <dgm:chPref val="3"/>
        </dgm:presLayoutVars>
      </dgm:prSet>
      <dgm:spPr/>
    </dgm:pt>
    <dgm:pt modelId="{F5BCACF0-907D-2545-B5F2-E4B1E4CD825C}" type="pres">
      <dgm:prSet presAssocID="{E0584BAF-5DA4-CD42-B18A-CA819FF826ED}" presName="level3hierChild" presStyleCnt="0"/>
      <dgm:spPr/>
    </dgm:pt>
    <dgm:pt modelId="{48606C20-C1C5-DE45-AF89-5531E4BAFDB2}" type="pres">
      <dgm:prSet presAssocID="{F6EA38B9-55FC-B940-8A6E-89D9F4711599}" presName="conn2-1" presStyleLbl="parChTrans1D2" presStyleIdx="3" presStyleCnt="4"/>
      <dgm:spPr/>
    </dgm:pt>
    <dgm:pt modelId="{393479D5-8F68-8D48-A795-B6C1ED24FA1D}" type="pres">
      <dgm:prSet presAssocID="{F6EA38B9-55FC-B940-8A6E-89D9F4711599}" presName="connTx" presStyleLbl="parChTrans1D2" presStyleIdx="3" presStyleCnt="4"/>
      <dgm:spPr/>
    </dgm:pt>
    <dgm:pt modelId="{31B08804-27E5-2B4E-BB4D-D0D36DC49BD0}" type="pres">
      <dgm:prSet presAssocID="{2D863366-6BDD-F44B-B8A2-410E6D8289EA}" presName="root2" presStyleCnt="0"/>
      <dgm:spPr/>
    </dgm:pt>
    <dgm:pt modelId="{5E4034D2-350C-3841-9467-93BF74B78D7A}" type="pres">
      <dgm:prSet presAssocID="{2D863366-6BDD-F44B-B8A2-410E6D8289EA}" presName="LevelTwoTextNode" presStyleLbl="node2" presStyleIdx="3" presStyleCnt="4" custScaleX="112650" custScaleY="150681" custLinFactNeighborX="-5767" custLinFactNeighborY="-7226">
        <dgm:presLayoutVars>
          <dgm:chPref val="3"/>
        </dgm:presLayoutVars>
      </dgm:prSet>
      <dgm:spPr/>
    </dgm:pt>
    <dgm:pt modelId="{676186A5-31E9-8E42-B6BC-A0709DC87EC2}" type="pres">
      <dgm:prSet presAssocID="{2D863366-6BDD-F44B-B8A2-410E6D8289EA}" presName="level3hierChild" presStyleCnt="0"/>
      <dgm:spPr/>
    </dgm:pt>
    <dgm:pt modelId="{AB23161F-DF19-0A4B-AFC4-A8B978B9A86E}" type="pres">
      <dgm:prSet presAssocID="{7B6947A1-93AC-D048-85A2-C6F6647A45F9}" presName="conn2-1" presStyleLbl="parChTrans1D3" presStyleIdx="7" presStyleCnt="8"/>
      <dgm:spPr/>
    </dgm:pt>
    <dgm:pt modelId="{878B9C55-D6BE-2248-BB66-EE4C959F4C3E}" type="pres">
      <dgm:prSet presAssocID="{7B6947A1-93AC-D048-85A2-C6F6647A45F9}" presName="connTx" presStyleLbl="parChTrans1D3" presStyleIdx="7" presStyleCnt="8"/>
      <dgm:spPr/>
    </dgm:pt>
    <dgm:pt modelId="{F1FF93E1-9EEF-AD41-B8F4-E7A433529BB6}" type="pres">
      <dgm:prSet presAssocID="{B25D472B-B915-3E47-B948-D49A02E27023}" presName="root2" presStyleCnt="0"/>
      <dgm:spPr/>
    </dgm:pt>
    <dgm:pt modelId="{6FB75743-F790-874D-8E8B-303CCFB6AFB3}" type="pres">
      <dgm:prSet presAssocID="{B25D472B-B915-3E47-B948-D49A02E27023}" presName="LevelTwoTextNode" presStyleLbl="node3" presStyleIdx="7" presStyleCnt="8" custScaleX="300399">
        <dgm:presLayoutVars>
          <dgm:chPref val="3"/>
        </dgm:presLayoutVars>
      </dgm:prSet>
      <dgm:spPr/>
    </dgm:pt>
    <dgm:pt modelId="{73155295-68C8-3041-9626-9C3A01F08795}" type="pres">
      <dgm:prSet presAssocID="{B25D472B-B915-3E47-B948-D49A02E27023}" presName="level3hierChild" presStyleCnt="0"/>
      <dgm:spPr/>
    </dgm:pt>
  </dgm:ptLst>
  <dgm:cxnLst>
    <dgm:cxn modelId="{5E179700-93B2-2341-B86E-FC91693D68A2}" type="presOf" srcId="{FC1EE5CB-EEA0-E54B-8FA1-F2ACF7549AE6}" destId="{4FD31D1D-F13E-3B45-BD6E-861C24C65D5F}" srcOrd="0" destOrd="0" presId="urn:microsoft.com/office/officeart/2005/8/layout/hierarchy2"/>
    <dgm:cxn modelId="{B8B9EF04-4399-774F-9798-2AE2441AE50A}" type="presOf" srcId="{FC1EE5CB-EEA0-E54B-8FA1-F2ACF7549AE6}" destId="{CC554D74-5746-3741-A838-6EC72C163B76}" srcOrd="1" destOrd="0" presId="urn:microsoft.com/office/officeart/2005/8/layout/hierarchy2"/>
    <dgm:cxn modelId="{4EB7C30F-F2EF-B142-9873-DDEF2BC19CD9}" type="presOf" srcId="{4CD923E9-6425-9041-8493-C53AC8327816}" destId="{87981EA1-A773-4E43-A039-8DDAA0059773}" srcOrd="1" destOrd="0" presId="urn:microsoft.com/office/officeart/2005/8/layout/hierarchy2"/>
    <dgm:cxn modelId="{CECE1411-61C9-B34F-B6B0-0837BCFE7B54}" type="presOf" srcId="{7B6947A1-93AC-D048-85A2-C6F6647A45F9}" destId="{AB23161F-DF19-0A4B-AFC4-A8B978B9A86E}" srcOrd="0" destOrd="0" presId="urn:microsoft.com/office/officeart/2005/8/layout/hierarchy2"/>
    <dgm:cxn modelId="{4B2A8515-D5BB-6741-BADF-383C1D8D6E44}" type="presOf" srcId="{DE00EB88-50CD-7248-87C7-05A4E82CFB55}" destId="{0A52C29A-F824-A449-B9F0-B3646C3BB904}" srcOrd="0" destOrd="0" presId="urn:microsoft.com/office/officeart/2005/8/layout/hierarchy2"/>
    <dgm:cxn modelId="{1FB43534-E97D-6A44-A210-5ABDC4B3BA9A}" type="presOf" srcId="{09919D85-359C-A749-A355-8A2707359E22}" destId="{A601684D-2501-4546-A6CC-20D6FD74A064}" srcOrd="0" destOrd="0" presId="urn:microsoft.com/office/officeart/2005/8/layout/hierarchy2"/>
    <dgm:cxn modelId="{82ACDA3C-9577-F94F-A876-D9933810DB9E}" type="presOf" srcId="{F6EA38B9-55FC-B940-8A6E-89D9F4711599}" destId="{48606C20-C1C5-DE45-AF89-5531E4BAFDB2}" srcOrd="0" destOrd="0" presId="urn:microsoft.com/office/officeart/2005/8/layout/hierarchy2"/>
    <dgm:cxn modelId="{A0DD113D-5367-1A42-AE09-A0464E209E93}" type="presOf" srcId="{0EBDFA95-4548-F04D-8B4B-FF8334E25E2F}" destId="{8F22FD9E-D074-EB41-B8ED-C4449ED3FBFB}" srcOrd="1" destOrd="0" presId="urn:microsoft.com/office/officeart/2005/8/layout/hierarchy2"/>
    <dgm:cxn modelId="{F16EF13F-F38A-6A45-9A28-32FE359BD8B3}" srcId="{4A9FBA4C-F579-4747-967A-E3D1A73090BB}" destId="{2D863366-6BDD-F44B-B8A2-410E6D8289EA}" srcOrd="3" destOrd="0" parTransId="{F6EA38B9-55FC-B940-8A6E-89D9F4711599}" sibTransId="{9B50751F-EAF8-6642-AD8D-B6BFBC18E464}"/>
    <dgm:cxn modelId="{5E037545-13AB-F744-99D9-DBE09DF21F18}" srcId="{A1F70136-D2F4-FF45-A8B0-0258AD40B95B}" destId="{36192F2A-CB5D-E946-8FAC-029AF8CE2D02}" srcOrd="0" destOrd="0" parTransId="{FA3DFB6B-78DC-DC4A-BBE5-CD2E6D36595F}" sibTransId="{5874C54D-641A-6B44-A793-E54049270B8B}"/>
    <dgm:cxn modelId="{4997A14E-0E1C-5045-96AD-5E210AD784F5}" type="presOf" srcId="{B25D472B-B915-3E47-B948-D49A02E27023}" destId="{6FB75743-F790-874D-8E8B-303CCFB6AFB3}" srcOrd="0" destOrd="0" presId="urn:microsoft.com/office/officeart/2005/8/layout/hierarchy2"/>
    <dgm:cxn modelId="{B04BA359-3AEE-6D40-98F5-85F2FEE8718B}" srcId="{4A9FBA4C-F579-4747-967A-E3D1A73090BB}" destId="{A1F70136-D2F4-FF45-A8B0-0258AD40B95B}" srcOrd="1" destOrd="0" parTransId="{622B67A3-395F-2241-ABB9-74F4761D8B76}" sibTransId="{4B7CBBB0-C62A-F140-8121-961E1930BDEA}"/>
    <dgm:cxn modelId="{0C2EDF5F-0A3F-4842-A878-5EAF0292BFB0}" type="presOf" srcId="{F3D3D603-C483-E54E-AED2-2AB0B65578BE}" destId="{727741EB-672D-F64F-971A-923CB5762DE9}" srcOrd="0" destOrd="0" presId="urn:microsoft.com/office/officeart/2005/8/layout/hierarchy2"/>
    <dgm:cxn modelId="{7C861163-63C8-C543-ADC7-1A31B076E79E}" type="presOf" srcId="{4A9FBA4C-F579-4747-967A-E3D1A73090BB}" destId="{8309561B-7481-3145-8D75-6ED31E93C10C}" srcOrd="0" destOrd="0" presId="urn:microsoft.com/office/officeart/2005/8/layout/hierarchy2"/>
    <dgm:cxn modelId="{C5C20366-35D0-1946-A6A9-169A541CEC03}" type="presOf" srcId="{EF8F0985-632D-EC4E-A6EB-CD29BA5AA053}" destId="{DA1876D1-E6CB-0447-9979-0390A375A623}" srcOrd="0" destOrd="0" presId="urn:microsoft.com/office/officeart/2005/8/layout/hierarchy2"/>
    <dgm:cxn modelId="{A7B7BE72-F7AF-6649-8773-B46C3BC68387}" type="presOf" srcId="{0EBDFA95-4548-F04D-8B4B-FF8334E25E2F}" destId="{DA630849-C520-6B4F-A6F2-C181FDF37C23}" srcOrd="0" destOrd="0" presId="urn:microsoft.com/office/officeart/2005/8/layout/hierarchy2"/>
    <dgm:cxn modelId="{C6275776-8AC1-5246-A093-64F8D5E6BDC0}" type="presOf" srcId="{F6EA38B9-55FC-B940-8A6E-89D9F4711599}" destId="{393479D5-8F68-8D48-A795-B6C1ED24FA1D}" srcOrd="1" destOrd="0" presId="urn:microsoft.com/office/officeart/2005/8/layout/hierarchy2"/>
    <dgm:cxn modelId="{AEEC467C-6030-7742-ABB4-9D233326295D}" type="presOf" srcId="{628BFAD7-E9BC-7141-9C7B-137BD16D05AC}" destId="{458A9049-72F5-8F4F-9EC3-22EC2F30F89E}" srcOrd="0" destOrd="0" presId="urn:microsoft.com/office/officeart/2005/8/layout/hierarchy2"/>
    <dgm:cxn modelId="{AEF0E880-DC55-8F40-9441-7262D6908C9B}" type="presOf" srcId="{2E69E85F-D3BD-C946-AE0D-1B04FFD68AB1}" destId="{3183F3F6-0FAB-4B42-A3B4-438FAF24E72F}" srcOrd="1" destOrd="0" presId="urn:microsoft.com/office/officeart/2005/8/layout/hierarchy2"/>
    <dgm:cxn modelId="{E245DA82-C7DE-3A42-971D-25AD385ED9E3}" srcId="{E253507F-7D36-4243-B338-D731D28CAC80}" destId="{DE00EB88-50CD-7248-87C7-05A4E82CFB55}" srcOrd="0" destOrd="0" parTransId="{4CD923E9-6425-9041-8493-C53AC8327816}" sibTransId="{ECB62DDE-AD7C-B74A-A36B-2BA8F09FA748}"/>
    <dgm:cxn modelId="{F771DD84-1146-FC42-BF6A-E37D6C96A566}" type="presOf" srcId="{76D5EFF3-EBE2-FD4C-8606-C517EAF8B029}" destId="{60336D33-19DE-E44F-AFFB-B86F887012E2}" srcOrd="0" destOrd="0" presId="urn:microsoft.com/office/officeart/2005/8/layout/hierarchy2"/>
    <dgm:cxn modelId="{B564EF86-3D50-8046-B9AC-0C8BD704EAEE}" srcId="{A1F70136-D2F4-FF45-A8B0-0258AD40B95B}" destId="{09919D85-359C-A749-A355-8A2707359E22}" srcOrd="2" destOrd="0" parTransId="{628BFAD7-E9BC-7141-9C7B-137BD16D05AC}" sibTransId="{6D95AABF-C3D7-634C-91E7-36D54139658B}"/>
    <dgm:cxn modelId="{016A0B89-D637-4348-968E-34EF45AB6EAC}" srcId="{8EE4FEBC-82DE-5546-8BD3-3DA392956255}" destId="{4A9FBA4C-F579-4747-967A-E3D1A73090BB}" srcOrd="0" destOrd="0" parTransId="{89C86361-9ACE-0F45-84B2-AC2A24D6CE33}" sibTransId="{34146304-8E17-D945-A947-90253D7A4B31}"/>
    <dgm:cxn modelId="{051BC38F-103D-E842-B6DB-217D109A1B5E}" srcId="{A1F70136-D2F4-FF45-A8B0-0258AD40B95B}" destId="{BB8A0E2D-04B1-8D46-9FF6-35D975F51A11}" srcOrd="4" destOrd="0" parTransId="{0EBDFA95-4548-F04D-8B4B-FF8334E25E2F}" sibTransId="{ED654F6B-6B74-CC4A-B334-4464AFAF7D5E}"/>
    <dgm:cxn modelId="{BDDECE90-3C4F-ED4B-BFD6-8AF700FC088B}" type="presOf" srcId="{628BFAD7-E9BC-7141-9C7B-137BD16D05AC}" destId="{E7969DC2-B553-0F42-8FBF-E5C91D399467}" srcOrd="1" destOrd="0" presId="urn:microsoft.com/office/officeart/2005/8/layout/hierarchy2"/>
    <dgm:cxn modelId="{2EB28292-3B6C-0F4B-B140-DFB9A8DF05E7}" type="presOf" srcId="{8EE4FEBC-82DE-5546-8BD3-3DA392956255}" destId="{64C59EA5-5855-454B-B7F1-7F80969DE5A3}" srcOrd="0" destOrd="0" presId="urn:microsoft.com/office/officeart/2005/8/layout/hierarchy2"/>
    <dgm:cxn modelId="{A65C4296-7658-554A-8223-C7C58A59CB09}" type="presOf" srcId="{E0584BAF-5DA4-CD42-B18A-CA819FF826ED}" destId="{F7CE4807-CB08-0E49-9CB3-0250E1D10673}" srcOrd="0" destOrd="0" presId="urn:microsoft.com/office/officeart/2005/8/layout/hierarchy2"/>
    <dgm:cxn modelId="{7E117797-CEE2-8F4C-BDB0-BF149D68AF48}" type="presOf" srcId="{FA3DFB6B-78DC-DC4A-BBE5-CD2E6D36595F}" destId="{8A363D0B-ABCC-1544-BD8B-DB246185AAE7}" srcOrd="1" destOrd="0" presId="urn:microsoft.com/office/officeart/2005/8/layout/hierarchy2"/>
    <dgm:cxn modelId="{CA6402A1-5206-D14E-AF55-91FAE91A2F88}" srcId="{A1F70136-D2F4-FF45-A8B0-0258AD40B95B}" destId="{F3D3D603-C483-E54E-AED2-2AB0B65578BE}" srcOrd="3" destOrd="0" parTransId="{EF8F0985-632D-EC4E-A6EB-CD29BA5AA053}" sibTransId="{51428308-0A2D-3547-95D9-764C1F5ED488}"/>
    <dgm:cxn modelId="{9DAD88A3-773F-384E-B7A1-FB75FAE8DC15}" srcId="{B833E8A1-83F4-5546-87CC-09E1EE272CC7}" destId="{E0584BAF-5DA4-CD42-B18A-CA819FF826ED}" srcOrd="0" destOrd="0" parTransId="{76D5EFF3-EBE2-FD4C-8606-C517EAF8B029}" sibTransId="{F8636E2B-2E60-334F-A2E3-0B095AA666CA}"/>
    <dgm:cxn modelId="{0AC227A8-DCAC-4245-8F67-4AD6AED0F6FB}" type="presOf" srcId="{622B67A3-395F-2241-ABB9-74F4761D8B76}" destId="{990348A3-771F-3146-83E6-476E6EED0C96}" srcOrd="0" destOrd="0" presId="urn:microsoft.com/office/officeart/2005/8/layout/hierarchy2"/>
    <dgm:cxn modelId="{526B9BA9-1E51-D64A-8092-24B8AE4BD3EC}" type="presOf" srcId="{B833E8A1-83F4-5546-87CC-09E1EE272CC7}" destId="{A8819FFB-8933-F244-9EBC-D18FDE4A2A1C}" srcOrd="0" destOrd="0" presId="urn:microsoft.com/office/officeart/2005/8/layout/hierarchy2"/>
    <dgm:cxn modelId="{97C9EEAD-2B23-764D-8F94-AE9C8F137035}" type="presOf" srcId="{7B6947A1-93AC-D048-85A2-C6F6647A45F9}" destId="{878B9C55-D6BE-2248-BB66-EE4C959F4C3E}" srcOrd="1" destOrd="0" presId="urn:microsoft.com/office/officeart/2005/8/layout/hierarchy2"/>
    <dgm:cxn modelId="{CF81B3B6-5C0F-A944-98A9-9AE819926727}" srcId="{4A9FBA4C-F579-4747-967A-E3D1A73090BB}" destId="{B833E8A1-83F4-5546-87CC-09E1EE272CC7}" srcOrd="2" destOrd="0" parTransId="{72EA6365-08BA-E544-8052-11AF84417254}" sibTransId="{EC8D0AE0-01B0-9E40-8479-8B9477CC0192}"/>
    <dgm:cxn modelId="{7F183FB9-4AA8-4247-926B-EE930DD471C2}" type="presOf" srcId="{A1F70136-D2F4-FF45-A8B0-0258AD40B95B}" destId="{2FA5546B-DD4D-994E-9009-F2363F6E3C5D}" srcOrd="0" destOrd="0" presId="urn:microsoft.com/office/officeart/2005/8/layout/hierarchy2"/>
    <dgm:cxn modelId="{433747B9-A437-914F-9245-B0028F2D470D}" type="presOf" srcId="{2E69E85F-D3BD-C946-AE0D-1B04FFD68AB1}" destId="{E96C2853-A533-DE47-B155-02436825220A}" srcOrd="0" destOrd="0" presId="urn:microsoft.com/office/officeart/2005/8/layout/hierarchy2"/>
    <dgm:cxn modelId="{4209D8BD-CB55-DC42-8C12-244AF915C705}" type="presOf" srcId="{76D5EFF3-EBE2-FD4C-8606-C517EAF8B029}" destId="{7AEFBCC7-DABA-6741-9693-9D0D7708A5A1}" srcOrd="1" destOrd="0" presId="urn:microsoft.com/office/officeart/2005/8/layout/hierarchy2"/>
    <dgm:cxn modelId="{6D3582BF-3511-6547-A215-E61B1693B133}" srcId="{A1F70136-D2F4-FF45-A8B0-0258AD40B95B}" destId="{5C319E97-CC3D-1142-98AE-CA4C3E5D8B3D}" srcOrd="1" destOrd="0" parTransId="{2E69E85F-D3BD-C946-AE0D-1B04FFD68AB1}" sibTransId="{0145D0AF-8832-F84A-9527-E33A4FA80527}"/>
    <dgm:cxn modelId="{3F4D94C3-C982-0F4A-9E15-AE5B2EFB9FA3}" type="presOf" srcId="{72EA6365-08BA-E544-8052-11AF84417254}" destId="{BDD66C59-9ACC-DB49-A93C-65E4013CE5CB}" srcOrd="0" destOrd="0" presId="urn:microsoft.com/office/officeart/2005/8/layout/hierarchy2"/>
    <dgm:cxn modelId="{3F3873C8-A286-3946-8651-4054C316C664}" type="presOf" srcId="{4CD923E9-6425-9041-8493-C53AC8327816}" destId="{C5ACCF10-7F65-5342-88DB-6A17EF2F6D7D}" srcOrd="0" destOrd="0" presId="urn:microsoft.com/office/officeart/2005/8/layout/hierarchy2"/>
    <dgm:cxn modelId="{4220CFCB-5F49-284A-8C3A-B4CF2A3094D0}" type="presOf" srcId="{2D863366-6BDD-F44B-B8A2-410E6D8289EA}" destId="{5E4034D2-350C-3841-9467-93BF74B78D7A}" srcOrd="0" destOrd="0" presId="urn:microsoft.com/office/officeart/2005/8/layout/hierarchy2"/>
    <dgm:cxn modelId="{EDDF4FD2-E21A-1F4B-98DB-BE2E9B2D2FBF}" srcId="{2D863366-6BDD-F44B-B8A2-410E6D8289EA}" destId="{B25D472B-B915-3E47-B948-D49A02E27023}" srcOrd="0" destOrd="0" parTransId="{7B6947A1-93AC-D048-85A2-C6F6647A45F9}" sibTransId="{62403833-4D77-C748-AAA4-7DACAC5991F1}"/>
    <dgm:cxn modelId="{DA711FDB-637E-6E4B-9F10-82B66D84449D}" type="presOf" srcId="{622B67A3-395F-2241-ABB9-74F4761D8B76}" destId="{5091EFE2-DEE8-4B46-B053-26FBF6C113AD}" srcOrd="1" destOrd="0" presId="urn:microsoft.com/office/officeart/2005/8/layout/hierarchy2"/>
    <dgm:cxn modelId="{743941DC-812A-A046-8155-B93A15F79603}" type="presOf" srcId="{36192F2A-CB5D-E946-8FAC-029AF8CE2D02}" destId="{96657882-5295-2849-B5E2-8F1A5E36D1C0}" srcOrd="0" destOrd="0" presId="urn:microsoft.com/office/officeart/2005/8/layout/hierarchy2"/>
    <dgm:cxn modelId="{D46E2CDD-125E-3C48-8A23-AF022B23E020}" type="presOf" srcId="{BB8A0E2D-04B1-8D46-9FF6-35D975F51A11}" destId="{A7CA29B3-F9EC-C04C-9C61-D867C9565587}" srcOrd="0" destOrd="0" presId="urn:microsoft.com/office/officeart/2005/8/layout/hierarchy2"/>
    <dgm:cxn modelId="{C08CF8DF-835B-4448-A955-BFF8F7945799}" type="presOf" srcId="{E253507F-7D36-4243-B338-D731D28CAC80}" destId="{7CDF6B73-76C1-3040-B68E-2DCEED9E43AA}" srcOrd="0" destOrd="0" presId="urn:microsoft.com/office/officeart/2005/8/layout/hierarchy2"/>
    <dgm:cxn modelId="{94693BE0-F140-AF49-B40B-01A8C45F7402}" srcId="{4A9FBA4C-F579-4747-967A-E3D1A73090BB}" destId="{E253507F-7D36-4243-B338-D731D28CAC80}" srcOrd="0" destOrd="0" parTransId="{FC1EE5CB-EEA0-E54B-8FA1-F2ACF7549AE6}" sibTransId="{569C6598-96A1-C045-9247-DE85A1E9556E}"/>
    <dgm:cxn modelId="{85CDDAED-49D3-4B40-88BA-5BEE06641D44}" type="presOf" srcId="{72EA6365-08BA-E544-8052-11AF84417254}" destId="{10C1E37D-5948-1442-8760-0092A26B9C8B}" srcOrd="1" destOrd="0" presId="urn:microsoft.com/office/officeart/2005/8/layout/hierarchy2"/>
    <dgm:cxn modelId="{8C2875F0-7170-8D43-AF8B-67A5A0C65433}" type="presOf" srcId="{FA3DFB6B-78DC-DC4A-BBE5-CD2E6D36595F}" destId="{0F4CBBCE-0F6E-5C48-9FF2-D7E060C51D08}" srcOrd="0" destOrd="0" presId="urn:microsoft.com/office/officeart/2005/8/layout/hierarchy2"/>
    <dgm:cxn modelId="{70905EF7-5EE1-B04A-938E-5CAA8C99D570}" type="presOf" srcId="{EF8F0985-632D-EC4E-A6EB-CD29BA5AA053}" destId="{4CDE87AA-356F-9F49-89AC-8F0F6FEB6FE9}" srcOrd="1" destOrd="0" presId="urn:microsoft.com/office/officeart/2005/8/layout/hierarchy2"/>
    <dgm:cxn modelId="{F5A319F9-9400-C448-8869-9989B0182748}" type="presOf" srcId="{5C319E97-CC3D-1142-98AE-CA4C3E5D8B3D}" destId="{7A446C32-44DC-1D4E-8D0B-CCBA579C0BBB}" srcOrd="0" destOrd="0" presId="urn:microsoft.com/office/officeart/2005/8/layout/hierarchy2"/>
    <dgm:cxn modelId="{107CE824-B5F7-5B46-8CE1-D7AA1D5A8724}" type="presParOf" srcId="{64C59EA5-5855-454B-B7F1-7F80969DE5A3}" destId="{DB0466DE-4562-154A-8087-EE8110626FC2}" srcOrd="0" destOrd="0" presId="urn:microsoft.com/office/officeart/2005/8/layout/hierarchy2"/>
    <dgm:cxn modelId="{11DEF5EB-2403-AC48-BE1B-D607A7AC7634}" type="presParOf" srcId="{DB0466DE-4562-154A-8087-EE8110626FC2}" destId="{8309561B-7481-3145-8D75-6ED31E93C10C}" srcOrd="0" destOrd="0" presId="urn:microsoft.com/office/officeart/2005/8/layout/hierarchy2"/>
    <dgm:cxn modelId="{BA42C051-BAE8-0647-AD04-BC351BB5D608}" type="presParOf" srcId="{DB0466DE-4562-154A-8087-EE8110626FC2}" destId="{68EC2DDD-5969-5040-B3E3-B438F17FDA56}" srcOrd="1" destOrd="0" presId="urn:microsoft.com/office/officeart/2005/8/layout/hierarchy2"/>
    <dgm:cxn modelId="{64257412-82F6-B245-86B1-666652A7F1FE}" type="presParOf" srcId="{68EC2DDD-5969-5040-B3E3-B438F17FDA56}" destId="{4FD31D1D-F13E-3B45-BD6E-861C24C65D5F}" srcOrd="0" destOrd="0" presId="urn:microsoft.com/office/officeart/2005/8/layout/hierarchy2"/>
    <dgm:cxn modelId="{CC005C54-ADF4-1F4D-B06D-8233F5F289C8}" type="presParOf" srcId="{4FD31D1D-F13E-3B45-BD6E-861C24C65D5F}" destId="{CC554D74-5746-3741-A838-6EC72C163B76}" srcOrd="0" destOrd="0" presId="urn:microsoft.com/office/officeart/2005/8/layout/hierarchy2"/>
    <dgm:cxn modelId="{E720BB05-BC89-D340-A9BB-C804E654B39A}" type="presParOf" srcId="{68EC2DDD-5969-5040-B3E3-B438F17FDA56}" destId="{9FADFFAB-F91E-3E4A-8175-733EF357CD20}" srcOrd="1" destOrd="0" presId="urn:microsoft.com/office/officeart/2005/8/layout/hierarchy2"/>
    <dgm:cxn modelId="{CE14C3E3-2A7F-6B4D-847F-BF4019D8197E}" type="presParOf" srcId="{9FADFFAB-F91E-3E4A-8175-733EF357CD20}" destId="{7CDF6B73-76C1-3040-B68E-2DCEED9E43AA}" srcOrd="0" destOrd="0" presId="urn:microsoft.com/office/officeart/2005/8/layout/hierarchy2"/>
    <dgm:cxn modelId="{102E0117-9564-A940-84D8-C52879F9C65A}" type="presParOf" srcId="{9FADFFAB-F91E-3E4A-8175-733EF357CD20}" destId="{2067F56F-3499-7444-956D-BE3D121514A9}" srcOrd="1" destOrd="0" presId="urn:microsoft.com/office/officeart/2005/8/layout/hierarchy2"/>
    <dgm:cxn modelId="{AAA9CC11-115B-AD44-B519-A51F2048F180}" type="presParOf" srcId="{2067F56F-3499-7444-956D-BE3D121514A9}" destId="{C5ACCF10-7F65-5342-88DB-6A17EF2F6D7D}" srcOrd="0" destOrd="0" presId="urn:microsoft.com/office/officeart/2005/8/layout/hierarchy2"/>
    <dgm:cxn modelId="{64EFE4BC-C7FB-3F49-A855-7AE540B33259}" type="presParOf" srcId="{C5ACCF10-7F65-5342-88DB-6A17EF2F6D7D}" destId="{87981EA1-A773-4E43-A039-8DDAA0059773}" srcOrd="0" destOrd="0" presId="urn:microsoft.com/office/officeart/2005/8/layout/hierarchy2"/>
    <dgm:cxn modelId="{C542672B-5C4B-344A-9F7A-5C33BF78B360}" type="presParOf" srcId="{2067F56F-3499-7444-956D-BE3D121514A9}" destId="{4C66D061-2FFC-A940-B5DA-3106485B486A}" srcOrd="1" destOrd="0" presId="urn:microsoft.com/office/officeart/2005/8/layout/hierarchy2"/>
    <dgm:cxn modelId="{38C84872-944B-344D-B521-9E7083258077}" type="presParOf" srcId="{4C66D061-2FFC-A940-B5DA-3106485B486A}" destId="{0A52C29A-F824-A449-B9F0-B3646C3BB904}" srcOrd="0" destOrd="0" presId="urn:microsoft.com/office/officeart/2005/8/layout/hierarchy2"/>
    <dgm:cxn modelId="{F77C236D-1388-7146-9F43-B06A582B3DB5}" type="presParOf" srcId="{4C66D061-2FFC-A940-B5DA-3106485B486A}" destId="{6C5B5C1C-BB83-A148-BA6C-241F4618CE37}" srcOrd="1" destOrd="0" presId="urn:microsoft.com/office/officeart/2005/8/layout/hierarchy2"/>
    <dgm:cxn modelId="{667470FE-9D9D-D148-9396-10A6F9079334}" type="presParOf" srcId="{68EC2DDD-5969-5040-B3E3-B438F17FDA56}" destId="{990348A3-771F-3146-83E6-476E6EED0C96}" srcOrd="2" destOrd="0" presId="urn:microsoft.com/office/officeart/2005/8/layout/hierarchy2"/>
    <dgm:cxn modelId="{AF7BF7BD-02E6-FF43-87AE-4182A4FF3698}" type="presParOf" srcId="{990348A3-771F-3146-83E6-476E6EED0C96}" destId="{5091EFE2-DEE8-4B46-B053-26FBF6C113AD}" srcOrd="0" destOrd="0" presId="urn:microsoft.com/office/officeart/2005/8/layout/hierarchy2"/>
    <dgm:cxn modelId="{04587730-A289-9444-81D1-22FD4215B8BB}" type="presParOf" srcId="{68EC2DDD-5969-5040-B3E3-B438F17FDA56}" destId="{32D212D6-CD50-0947-84BD-0DCA8FA04B63}" srcOrd="3" destOrd="0" presId="urn:microsoft.com/office/officeart/2005/8/layout/hierarchy2"/>
    <dgm:cxn modelId="{20C4CBF4-A5E0-194E-809B-EF9341DA01D0}" type="presParOf" srcId="{32D212D6-CD50-0947-84BD-0DCA8FA04B63}" destId="{2FA5546B-DD4D-994E-9009-F2363F6E3C5D}" srcOrd="0" destOrd="0" presId="urn:microsoft.com/office/officeart/2005/8/layout/hierarchy2"/>
    <dgm:cxn modelId="{945FAECA-F192-1C45-AF8C-617E86B44526}" type="presParOf" srcId="{32D212D6-CD50-0947-84BD-0DCA8FA04B63}" destId="{83F4C023-EB28-1645-8EA8-05F61909B619}" srcOrd="1" destOrd="0" presId="urn:microsoft.com/office/officeart/2005/8/layout/hierarchy2"/>
    <dgm:cxn modelId="{CA16BFA4-CCCC-1848-9696-E1FDBF6E5C80}" type="presParOf" srcId="{83F4C023-EB28-1645-8EA8-05F61909B619}" destId="{0F4CBBCE-0F6E-5C48-9FF2-D7E060C51D08}" srcOrd="0" destOrd="0" presId="urn:microsoft.com/office/officeart/2005/8/layout/hierarchy2"/>
    <dgm:cxn modelId="{28818566-E987-E84F-8AF6-1D8A539D87D1}" type="presParOf" srcId="{0F4CBBCE-0F6E-5C48-9FF2-D7E060C51D08}" destId="{8A363D0B-ABCC-1544-BD8B-DB246185AAE7}" srcOrd="0" destOrd="0" presId="urn:microsoft.com/office/officeart/2005/8/layout/hierarchy2"/>
    <dgm:cxn modelId="{CE23D6A8-6341-7E41-9938-159054D96D85}" type="presParOf" srcId="{83F4C023-EB28-1645-8EA8-05F61909B619}" destId="{F5BA980C-03E7-E347-BAF8-DA4954610FD0}" srcOrd="1" destOrd="0" presId="urn:microsoft.com/office/officeart/2005/8/layout/hierarchy2"/>
    <dgm:cxn modelId="{6A9696A3-FD1A-4B4A-87EC-5841CC4949A7}" type="presParOf" srcId="{F5BA980C-03E7-E347-BAF8-DA4954610FD0}" destId="{96657882-5295-2849-B5E2-8F1A5E36D1C0}" srcOrd="0" destOrd="0" presId="urn:microsoft.com/office/officeart/2005/8/layout/hierarchy2"/>
    <dgm:cxn modelId="{CA43FE3F-EE9E-FD47-9CA8-99F5FAE5F364}" type="presParOf" srcId="{F5BA980C-03E7-E347-BAF8-DA4954610FD0}" destId="{6E372AF0-2246-B945-AA9A-AFA0DEBDF6C5}" srcOrd="1" destOrd="0" presId="urn:microsoft.com/office/officeart/2005/8/layout/hierarchy2"/>
    <dgm:cxn modelId="{73E1FC3E-D50E-4E49-B9A8-B8A0B6A27123}" type="presParOf" srcId="{83F4C023-EB28-1645-8EA8-05F61909B619}" destId="{E96C2853-A533-DE47-B155-02436825220A}" srcOrd="2" destOrd="0" presId="urn:microsoft.com/office/officeart/2005/8/layout/hierarchy2"/>
    <dgm:cxn modelId="{0B928570-55A6-6542-A5EE-CF32525C1B1E}" type="presParOf" srcId="{E96C2853-A533-DE47-B155-02436825220A}" destId="{3183F3F6-0FAB-4B42-A3B4-438FAF24E72F}" srcOrd="0" destOrd="0" presId="urn:microsoft.com/office/officeart/2005/8/layout/hierarchy2"/>
    <dgm:cxn modelId="{B6DFC052-F807-D244-9C96-19EC6D27BFDD}" type="presParOf" srcId="{83F4C023-EB28-1645-8EA8-05F61909B619}" destId="{8C4FC619-254F-174F-82B3-2A8096D501DF}" srcOrd="3" destOrd="0" presId="urn:microsoft.com/office/officeart/2005/8/layout/hierarchy2"/>
    <dgm:cxn modelId="{5130D092-3C92-F44D-8D7D-EF397E3BBE43}" type="presParOf" srcId="{8C4FC619-254F-174F-82B3-2A8096D501DF}" destId="{7A446C32-44DC-1D4E-8D0B-CCBA579C0BBB}" srcOrd="0" destOrd="0" presId="urn:microsoft.com/office/officeart/2005/8/layout/hierarchy2"/>
    <dgm:cxn modelId="{390E3706-F7AB-A84C-9BAF-DFEACD2A4DCA}" type="presParOf" srcId="{8C4FC619-254F-174F-82B3-2A8096D501DF}" destId="{229BAD02-B77D-7441-82E6-3A2A8FBB3275}" srcOrd="1" destOrd="0" presId="urn:microsoft.com/office/officeart/2005/8/layout/hierarchy2"/>
    <dgm:cxn modelId="{30F6AADE-641B-8443-A2BF-AAA0914E70E4}" type="presParOf" srcId="{83F4C023-EB28-1645-8EA8-05F61909B619}" destId="{458A9049-72F5-8F4F-9EC3-22EC2F30F89E}" srcOrd="4" destOrd="0" presId="urn:microsoft.com/office/officeart/2005/8/layout/hierarchy2"/>
    <dgm:cxn modelId="{E3149D17-9B01-5B42-86A3-DE80DE75BD9E}" type="presParOf" srcId="{458A9049-72F5-8F4F-9EC3-22EC2F30F89E}" destId="{E7969DC2-B553-0F42-8FBF-E5C91D399467}" srcOrd="0" destOrd="0" presId="urn:microsoft.com/office/officeart/2005/8/layout/hierarchy2"/>
    <dgm:cxn modelId="{1483B004-389E-3D47-9D45-0522AF7A2EBF}" type="presParOf" srcId="{83F4C023-EB28-1645-8EA8-05F61909B619}" destId="{66F384D9-E99B-C543-B302-B5862341BF84}" srcOrd="5" destOrd="0" presId="urn:microsoft.com/office/officeart/2005/8/layout/hierarchy2"/>
    <dgm:cxn modelId="{4004456C-00AB-814B-87F9-2A8ED2855A5E}" type="presParOf" srcId="{66F384D9-E99B-C543-B302-B5862341BF84}" destId="{A601684D-2501-4546-A6CC-20D6FD74A064}" srcOrd="0" destOrd="0" presId="urn:microsoft.com/office/officeart/2005/8/layout/hierarchy2"/>
    <dgm:cxn modelId="{80CDB9FA-F69A-374A-B39E-1DD6A207CB8E}" type="presParOf" srcId="{66F384D9-E99B-C543-B302-B5862341BF84}" destId="{F83A6698-1B2E-5E4E-9BD3-EB907FD84EF7}" srcOrd="1" destOrd="0" presId="urn:microsoft.com/office/officeart/2005/8/layout/hierarchy2"/>
    <dgm:cxn modelId="{6038B0BE-566E-8148-866A-425ADD93FD0E}" type="presParOf" srcId="{83F4C023-EB28-1645-8EA8-05F61909B619}" destId="{DA1876D1-E6CB-0447-9979-0390A375A623}" srcOrd="6" destOrd="0" presId="urn:microsoft.com/office/officeart/2005/8/layout/hierarchy2"/>
    <dgm:cxn modelId="{652D76EB-0F5B-2D42-9C1F-8616244D9BD3}" type="presParOf" srcId="{DA1876D1-E6CB-0447-9979-0390A375A623}" destId="{4CDE87AA-356F-9F49-89AC-8F0F6FEB6FE9}" srcOrd="0" destOrd="0" presId="urn:microsoft.com/office/officeart/2005/8/layout/hierarchy2"/>
    <dgm:cxn modelId="{01650566-30EE-DA47-B44C-D67168A472E2}" type="presParOf" srcId="{83F4C023-EB28-1645-8EA8-05F61909B619}" destId="{48B53141-B652-5546-B9F9-7BD9965A15FD}" srcOrd="7" destOrd="0" presId="urn:microsoft.com/office/officeart/2005/8/layout/hierarchy2"/>
    <dgm:cxn modelId="{F205C1C7-8228-D64C-A0F0-96C974949D51}" type="presParOf" srcId="{48B53141-B652-5546-B9F9-7BD9965A15FD}" destId="{727741EB-672D-F64F-971A-923CB5762DE9}" srcOrd="0" destOrd="0" presId="urn:microsoft.com/office/officeart/2005/8/layout/hierarchy2"/>
    <dgm:cxn modelId="{25028F23-7AD7-3046-8A2E-204F79207F86}" type="presParOf" srcId="{48B53141-B652-5546-B9F9-7BD9965A15FD}" destId="{91CB6451-24AE-9D4C-9BF5-43C414309CE1}" srcOrd="1" destOrd="0" presId="urn:microsoft.com/office/officeart/2005/8/layout/hierarchy2"/>
    <dgm:cxn modelId="{8ED20BAE-D67E-7D42-8827-4BC5D62059D9}" type="presParOf" srcId="{83F4C023-EB28-1645-8EA8-05F61909B619}" destId="{DA630849-C520-6B4F-A6F2-C181FDF37C23}" srcOrd="8" destOrd="0" presId="urn:microsoft.com/office/officeart/2005/8/layout/hierarchy2"/>
    <dgm:cxn modelId="{BB37531B-2685-5440-80F6-8A8A4A3EF144}" type="presParOf" srcId="{DA630849-C520-6B4F-A6F2-C181FDF37C23}" destId="{8F22FD9E-D074-EB41-B8ED-C4449ED3FBFB}" srcOrd="0" destOrd="0" presId="urn:microsoft.com/office/officeart/2005/8/layout/hierarchy2"/>
    <dgm:cxn modelId="{7CF13FA8-10F9-2740-8615-6D05A647D86E}" type="presParOf" srcId="{83F4C023-EB28-1645-8EA8-05F61909B619}" destId="{F49FB7B0-0754-C046-AAFA-7046B57B8208}" srcOrd="9" destOrd="0" presId="urn:microsoft.com/office/officeart/2005/8/layout/hierarchy2"/>
    <dgm:cxn modelId="{F0AFD0D4-1474-B741-9DBE-9717FD543F65}" type="presParOf" srcId="{F49FB7B0-0754-C046-AAFA-7046B57B8208}" destId="{A7CA29B3-F9EC-C04C-9C61-D867C9565587}" srcOrd="0" destOrd="0" presId="urn:microsoft.com/office/officeart/2005/8/layout/hierarchy2"/>
    <dgm:cxn modelId="{4D520107-F924-FF40-8F78-374E1E1A1024}" type="presParOf" srcId="{F49FB7B0-0754-C046-AAFA-7046B57B8208}" destId="{964D4017-ACC7-FB47-A36B-3B989B20ADB3}" srcOrd="1" destOrd="0" presId="urn:microsoft.com/office/officeart/2005/8/layout/hierarchy2"/>
    <dgm:cxn modelId="{9C467165-228C-0E4B-8B4E-581742A5A0EE}" type="presParOf" srcId="{68EC2DDD-5969-5040-B3E3-B438F17FDA56}" destId="{BDD66C59-9ACC-DB49-A93C-65E4013CE5CB}" srcOrd="4" destOrd="0" presId="urn:microsoft.com/office/officeart/2005/8/layout/hierarchy2"/>
    <dgm:cxn modelId="{888B31B8-6CB2-4741-A567-E3056F82610C}" type="presParOf" srcId="{BDD66C59-9ACC-DB49-A93C-65E4013CE5CB}" destId="{10C1E37D-5948-1442-8760-0092A26B9C8B}" srcOrd="0" destOrd="0" presId="urn:microsoft.com/office/officeart/2005/8/layout/hierarchy2"/>
    <dgm:cxn modelId="{DB2B196E-5CFD-9A44-9A1A-83FE34A0D9E9}" type="presParOf" srcId="{68EC2DDD-5969-5040-B3E3-B438F17FDA56}" destId="{B824774F-9ECB-A84E-8967-5FD46F7B9D53}" srcOrd="5" destOrd="0" presId="urn:microsoft.com/office/officeart/2005/8/layout/hierarchy2"/>
    <dgm:cxn modelId="{127AE828-D3AE-D342-968F-F42B981BA3E5}" type="presParOf" srcId="{B824774F-9ECB-A84E-8967-5FD46F7B9D53}" destId="{A8819FFB-8933-F244-9EBC-D18FDE4A2A1C}" srcOrd="0" destOrd="0" presId="urn:microsoft.com/office/officeart/2005/8/layout/hierarchy2"/>
    <dgm:cxn modelId="{407E4F55-88B3-4B4D-A575-330E08398B15}" type="presParOf" srcId="{B824774F-9ECB-A84E-8967-5FD46F7B9D53}" destId="{56A6F50F-F4A3-7946-AF9C-548F813C14DA}" srcOrd="1" destOrd="0" presId="urn:microsoft.com/office/officeart/2005/8/layout/hierarchy2"/>
    <dgm:cxn modelId="{0C16A5BC-9810-064D-AD10-D73A36876F1C}" type="presParOf" srcId="{56A6F50F-F4A3-7946-AF9C-548F813C14DA}" destId="{60336D33-19DE-E44F-AFFB-B86F887012E2}" srcOrd="0" destOrd="0" presId="urn:microsoft.com/office/officeart/2005/8/layout/hierarchy2"/>
    <dgm:cxn modelId="{C0510BDD-B5C0-A64C-820B-2A703409517F}" type="presParOf" srcId="{60336D33-19DE-E44F-AFFB-B86F887012E2}" destId="{7AEFBCC7-DABA-6741-9693-9D0D7708A5A1}" srcOrd="0" destOrd="0" presId="urn:microsoft.com/office/officeart/2005/8/layout/hierarchy2"/>
    <dgm:cxn modelId="{46D37AFA-32C2-0149-89E8-2B18D087A038}" type="presParOf" srcId="{56A6F50F-F4A3-7946-AF9C-548F813C14DA}" destId="{E4FD348F-A434-2541-8F85-0BB371F46F58}" srcOrd="1" destOrd="0" presId="urn:microsoft.com/office/officeart/2005/8/layout/hierarchy2"/>
    <dgm:cxn modelId="{4A9F9B8E-C378-B044-A6CD-7E64AAB4AB48}" type="presParOf" srcId="{E4FD348F-A434-2541-8F85-0BB371F46F58}" destId="{F7CE4807-CB08-0E49-9CB3-0250E1D10673}" srcOrd="0" destOrd="0" presId="urn:microsoft.com/office/officeart/2005/8/layout/hierarchy2"/>
    <dgm:cxn modelId="{201035AA-62CF-704A-9EDE-880A07E3CB2E}" type="presParOf" srcId="{E4FD348F-A434-2541-8F85-0BB371F46F58}" destId="{F5BCACF0-907D-2545-B5F2-E4B1E4CD825C}" srcOrd="1" destOrd="0" presId="urn:microsoft.com/office/officeart/2005/8/layout/hierarchy2"/>
    <dgm:cxn modelId="{2A076B80-958A-9343-9932-E7F86A5DDAC3}" type="presParOf" srcId="{68EC2DDD-5969-5040-B3E3-B438F17FDA56}" destId="{48606C20-C1C5-DE45-AF89-5531E4BAFDB2}" srcOrd="6" destOrd="0" presId="urn:microsoft.com/office/officeart/2005/8/layout/hierarchy2"/>
    <dgm:cxn modelId="{EB573C1A-31AA-0A49-A0DA-07B528AE70C4}" type="presParOf" srcId="{48606C20-C1C5-DE45-AF89-5531E4BAFDB2}" destId="{393479D5-8F68-8D48-A795-B6C1ED24FA1D}" srcOrd="0" destOrd="0" presId="urn:microsoft.com/office/officeart/2005/8/layout/hierarchy2"/>
    <dgm:cxn modelId="{C772B8EF-97AA-424D-9B00-7E9429336A5C}" type="presParOf" srcId="{68EC2DDD-5969-5040-B3E3-B438F17FDA56}" destId="{31B08804-27E5-2B4E-BB4D-D0D36DC49BD0}" srcOrd="7" destOrd="0" presId="urn:microsoft.com/office/officeart/2005/8/layout/hierarchy2"/>
    <dgm:cxn modelId="{7B8EC08F-715C-F249-B62C-FC03D9D18C31}" type="presParOf" srcId="{31B08804-27E5-2B4E-BB4D-D0D36DC49BD0}" destId="{5E4034D2-350C-3841-9467-93BF74B78D7A}" srcOrd="0" destOrd="0" presId="urn:microsoft.com/office/officeart/2005/8/layout/hierarchy2"/>
    <dgm:cxn modelId="{C04D7403-FE0C-0F4F-BA93-608EC0522AE6}" type="presParOf" srcId="{31B08804-27E5-2B4E-BB4D-D0D36DC49BD0}" destId="{676186A5-31E9-8E42-B6BC-A0709DC87EC2}" srcOrd="1" destOrd="0" presId="urn:microsoft.com/office/officeart/2005/8/layout/hierarchy2"/>
    <dgm:cxn modelId="{94DEF1D2-4DD2-FD4C-AEE3-223E4DC49B3F}" type="presParOf" srcId="{676186A5-31E9-8E42-B6BC-A0709DC87EC2}" destId="{AB23161F-DF19-0A4B-AFC4-A8B978B9A86E}" srcOrd="0" destOrd="0" presId="urn:microsoft.com/office/officeart/2005/8/layout/hierarchy2"/>
    <dgm:cxn modelId="{31A31921-26A4-5540-A168-AA8428DF13DE}" type="presParOf" srcId="{AB23161F-DF19-0A4B-AFC4-A8B978B9A86E}" destId="{878B9C55-D6BE-2248-BB66-EE4C959F4C3E}" srcOrd="0" destOrd="0" presId="urn:microsoft.com/office/officeart/2005/8/layout/hierarchy2"/>
    <dgm:cxn modelId="{EDDEBB05-2708-BF4F-822B-2D436F2E2430}" type="presParOf" srcId="{676186A5-31E9-8E42-B6BC-A0709DC87EC2}" destId="{F1FF93E1-9EEF-AD41-B8F4-E7A433529BB6}" srcOrd="1" destOrd="0" presId="urn:microsoft.com/office/officeart/2005/8/layout/hierarchy2"/>
    <dgm:cxn modelId="{4D74FDD5-5F64-C649-B03F-02DD905BF1AB}" type="presParOf" srcId="{F1FF93E1-9EEF-AD41-B8F4-E7A433529BB6}" destId="{6FB75743-F790-874D-8E8B-303CCFB6AFB3}" srcOrd="0" destOrd="0" presId="urn:microsoft.com/office/officeart/2005/8/layout/hierarchy2"/>
    <dgm:cxn modelId="{06451109-F94A-8641-89CE-0C45C94C3544}" type="presParOf" srcId="{F1FF93E1-9EEF-AD41-B8F4-E7A433529BB6}" destId="{73155295-68C8-3041-9626-9C3A01F08795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09561B-7481-3145-8D75-6ED31E93C10C}">
      <dsp:nvSpPr>
        <dsp:cNvPr id="0" name=""/>
        <dsp:cNvSpPr/>
      </dsp:nvSpPr>
      <dsp:spPr>
        <a:xfrm>
          <a:off x="0" y="2663513"/>
          <a:ext cx="1146461" cy="5732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/>
            <a:t>We</a:t>
          </a:r>
        </a:p>
      </dsp:txBody>
      <dsp:txXfrm>
        <a:off x="16789" y="2680302"/>
        <a:ext cx="1112883" cy="539652"/>
      </dsp:txXfrm>
    </dsp:sp>
    <dsp:sp modelId="{4FD31D1D-F13E-3B45-BD6E-861C24C65D5F}">
      <dsp:nvSpPr>
        <dsp:cNvPr id="0" name=""/>
        <dsp:cNvSpPr/>
      </dsp:nvSpPr>
      <dsp:spPr>
        <a:xfrm rot="16663857">
          <a:off x="106043" y="1750331"/>
          <a:ext cx="2404259" cy="17187"/>
        </a:xfrm>
        <a:custGeom>
          <a:avLst/>
          <a:gdLst/>
          <a:ahLst/>
          <a:cxnLst/>
          <a:rect l="0" t="0" r="0" b="0"/>
          <a:pathLst>
            <a:path>
              <a:moveTo>
                <a:pt x="0" y="8593"/>
              </a:moveTo>
              <a:lnTo>
                <a:pt x="2404259" y="8593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400" kern="1200"/>
        </a:p>
      </dsp:txBody>
      <dsp:txXfrm>
        <a:off x="1248066" y="1698818"/>
        <a:ext cx="120212" cy="120212"/>
      </dsp:txXfrm>
    </dsp:sp>
    <dsp:sp modelId="{7CDF6B73-76C1-3040-B68E-2DCEED9E43AA}">
      <dsp:nvSpPr>
        <dsp:cNvPr id="0" name=""/>
        <dsp:cNvSpPr/>
      </dsp:nvSpPr>
      <dsp:spPr>
        <a:xfrm>
          <a:off x="1469885" y="281106"/>
          <a:ext cx="1291488" cy="57323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go</a:t>
          </a:r>
        </a:p>
      </dsp:txBody>
      <dsp:txXfrm>
        <a:off x="1486674" y="297895"/>
        <a:ext cx="1257910" cy="539652"/>
      </dsp:txXfrm>
    </dsp:sp>
    <dsp:sp modelId="{C5ACCF10-7F65-5342-88DB-6A17EF2F6D7D}">
      <dsp:nvSpPr>
        <dsp:cNvPr id="0" name=""/>
        <dsp:cNvSpPr/>
      </dsp:nvSpPr>
      <dsp:spPr>
        <a:xfrm rot="21493461">
          <a:off x="2761229" y="549807"/>
          <a:ext cx="601607" cy="17187"/>
        </a:xfrm>
        <a:custGeom>
          <a:avLst/>
          <a:gdLst/>
          <a:ahLst/>
          <a:cxnLst/>
          <a:rect l="0" t="0" r="0" b="0"/>
          <a:pathLst>
            <a:path>
              <a:moveTo>
                <a:pt x="0" y="8593"/>
              </a:moveTo>
              <a:lnTo>
                <a:pt x="601607" y="8593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400" kern="1200"/>
        </a:p>
      </dsp:txBody>
      <dsp:txXfrm>
        <a:off x="3046993" y="543361"/>
        <a:ext cx="30080" cy="30080"/>
      </dsp:txXfrm>
    </dsp:sp>
    <dsp:sp modelId="{0A52C29A-F824-A449-B9F0-B3646C3BB904}">
      <dsp:nvSpPr>
        <dsp:cNvPr id="0" name=""/>
        <dsp:cNvSpPr/>
      </dsp:nvSpPr>
      <dsp:spPr>
        <a:xfrm>
          <a:off x="3362692" y="262465"/>
          <a:ext cx="3443957" cy="57323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/>
            <a:t>fishing.</a:t>
          </a:r>
        </a:p>
      </dsp:txBody>
      <dsp:txXfrm>
        <a:off x="3379481" y="279254"/>
        <a:ext cx="3410379" cy="539652"/>
      </dsp:txXfrm>
    </dsp:sp>
    <dsp:sp modelId="{990348A3-771F-3146-83E6-476E6EED0C96}">
      <dsp:nvSpPr>
        <dsp:cNvPr id="0" name=""/>
        <dsp:cNvSpPr/>
      </dsp:nvSpPr>
      <dsp:spPr>
        <a:xfrm rot="18498641">
          <a:off x="1047315" y="2736849"/>
          <a:ext cx="521715" cy="17187"/>
        </a:xfrm>
        <a:custGeom>
          <a:avLst/>
          <a:gdLst/>
          <a:ahLst/>
          <a:cxnLst/>
          <a:rect l="0" t="0" r="0" b="0"/>
          <a:pathLst>
            <a:path>
              <a:moveTo>
                <a:pt x="0" y="8593"/>
              </a:moveTo>
              <a:lnTo>
                <a:pt x="521715" y="8593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400" kern="1200"/>
        </a:p>
      </dsp:txBody>
      <dsp:txXfrm>
        <a:off x="1295130" y="2732400"/>
        <a:ext cx="26085" cy="26085"/>
      </dsp:txXfrm>
    </dsp:sp>
    <dsp:sp modelId="{2FA5546B-DD4D-994E-9009-F2363F6E3C5D}">
      <dsp:nvSpPr>
        <dsp:cNvPr id="0" name=""/>
        <dsp:cNvSpPr/>
      </dsp:nvSpPr>
      <dsp:spPr>
        <a:xfrm>
          <a:off x="1469885" y="2254143"/>
          <a:ext cx="1291488" cy="57323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 err="1"/>
            <a:t>study</a:t>
          </a:r>
          <a:endParaRPr lang="pt-BR" sz="2400" kern="1200" dirty="0"/>
        </a:p>
      </dsp:txBody>
      <dsp:txXfrm>
        <a:off x="1486674" y="2270932"/>
        <a:ext cx="1257910" cy="539652"/>
      </dsp:txXfrm>
    </dsp:sp>
    <dsp:sp modelId="{0F4CBBCE-0F6E-5C48-9FF2-D7E060C51D08}">
      <dsp:nvSpPr>
        <dsp:cNvPr id="0" name=""/>
        <dsp:cNvSpPr/>
      </dsp:nvSpPr>
      <dsp:spPr>
        <a:xfrm rot="17657333">
          <a:off x="2331102" y="1865933"/>
          <a:ext cx="1461862" cy="17187"/>
        </a:xfrm>
        <a:custGeom>
          <a:avLst/>
          <a:gdLst/>
          <a:ahLst/>
          <a:cxnLst/>
          <a:rect l="0" t="0" r="0" b="0"/>
          <a:pathLst>
            <a:path>
              <a:moveTo>
                <a:pt x="0" y="8593"/>
              </a:moveTo>
              <a:lnTo>
                <a:pt x="1461862" y="8593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400" kern="1200"/>
        </a:p>
      </dsp:txBody>
      <dsp:txXfrm>
        <a:off x="3025486" y="1837980"/>
        <a:ext cx="73093" cy="73093"/>
      </dsp:txXfrm>
    </dsp:sp>
    <dsp:sp modelId="{96657882-5295-2849-B5E2-8F1A5E36D1C0}">
      <dsp:nvSpPr>
        <dsp:cNvPr id="0" name=""/>
        <dsp:cNvSpPr/>
      </dsp:nvSpPr>
      <dsp:spPr>
        <a:xfrm>
          <a:off x="3362692" y="921680"/>
          <a:ext cx="3443957" cy="57323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 err="1"/>
            <a:t>mathematics</a:t>
          </a:r>
          <a:r>
            <a:rPr lang="pt-BR" sz="2400" kern="1200" dirty="0"/>
            <a:t>.</a:t>
          </a:r>
        </a:p>
      </dsp:txBody>
      <dsp:txXfrm>
        <a:off x="3379481" y="938469"/>
        <a:ext cx="3410379" cy="539652"/>
      </dsp:txXfrm>
    </dsp:sp>
    <dsp:sp modelId="{E96C2853-A533-DE47-B155-02436825220A}">
      <dsp:nvSpPr>
        <dsp:cNvPr id="0" name=""/>
        <dsp:cNvSpPr/>
      </dsp:nvSpPr>
      <dsp:spPr>
        <a:xfrm rot="18706200">
          <a:off x="2610689" y="2195540"/>
          <a:ext cx="902688" cy="17187"/>
        </a:xfrm>
        <a:custGeom>
          <a:avLst/>
          <a:gdLst/>
          <a:ahLst/>
          <a:cxnLst/>
          <a:rect l="0" t="0" r="0" b="0"/>
          <a:pathLst>
            <a:path>
              <a:moveTo>
                <a:pt x="0" y="8593"/>
              </a:moveTo>
              <a:lnTo>
                <a:pt x="902688" y="8593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400" kern="1200"/>
        </a:p>
      </dsp:txBody>
      <dsp:txXfrm>
        <a:off x="3039466" y="2181567"/>
        <a:ext cx="45134" cy="45134"/>
      </dsp:txXfrm>
    </dsp:sp>
    <dsp:sp modelId="{7A446C32-44DC-1D4E-8D0B-CCBA579C0BBB}">
      <dsp:nvSpPr>
        <dsp:cNvPr id="0" name=""/>
        <dsp:cNvSpPr/>
      </dsp:nvSpPr>
      <dsp:spPr>
        <a:xfrm>
          <a:off x="3362692" y="1580895"/>
          <a:ext cx="3443957" cy="57323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 err="1"/>
            <a:t>the</a:t>
          </a:r>
          <a:r>
            <a:rPr lang="pt-BR" sz="2400" kern="1200" dirty="0"/>
            <a:t> </a:t>
          </a:r>
          <a:r>
            <a:rPr lang="pt-BR" sz="2400" kern="1200" dirty="0" err="1"/>
            <a:t>Portuguese</a:t>
          </a:r>
          <a:r>
            <a:rPr lang="pt-BR" sz="2400" kern="1200" dirty="0"/>
            <a:t> </a:t>
          </a:r>
          <a:r>
            <a:rPr lang="pt-BR" sz="2400" kern="1200" dirty="0" err="1"/>
            <a:t>language</a:t>
          </a:r>
          <a:r>
            <a:rPr lang="pt-BR" sz="2400" kern="1200" dirty="0"/>
            <a:t>.</a:t>
          </a:r>
        </a:p>
      </dsp:txBody>
      <dsp:txXfrm>
        <a:off x="3379481" y="1597684"/>
        <a:ext cx="3410379" cy="539652"/>
      </dsp:txXfrm>
    </dsp:sp>
    <dsp:sp modelId="{458A9049-72F5-8F4F-9EC3-22EC2F30F89E}">
      <dsp:nvSpPr>
        <dsp:cNvPr id="0" name=""/>
        <dsp:cNvSpPr/>
      </dsp:nvSpPr>
      <dsp:spPr>
        <a:xfrm rot="21519790">
          <a:off x="2761292" y="2525148"/>
          <a:ext cx="601482" cy="17187"/>
        </a:xfrm>
        <a:custGeom>
          <a:avLst/>
          <a:gdLst/>
          <a:ahLst/>
          <a:cxnLst/>
          <a:rect l="0" t="0" r="0" b="0"/>
          <a:pathLst>
            <a:path>
              <a:moveTo>
                <a:pt x="0" y="8593"/>
              </a:moveTo>
              <a:lnTo>
                <a:pt x="601482" y="8593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400" kern="1200"/>
        </a:p>
      </dsp:txBody>
      <dsp:txXfrm>
        <a:off x="3046996" y="2518705"/>
        <a:ext cx="30074" cy="30074"/>
      </dsp:txXfrm>
    </dsp:sp>
    <dsp:sp modelId="{A601684D-2501-4546-A6CC-20D6FD74A064}">
      <dsp:nvSpPr>
        <dsp:cNvPr id="0" name=""/>
        <dsp:cNvSpPr/>
      </dsp:nvSpPr>
      <dsp:spPr>
        <a:xfrm>
          <a:off x="3362692" y="2240110"/>
          <a:ext cx="3443957" cy="57323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 err="1"/>
            <a:t>history</a:t>
          </a:r>
          <a:r>
            <a:rPr lang="pt-BR" sz="2400" kern="1200" dirty="0"/>
            <a:t>.</a:t>
          </a:r>
        </a:p>
      </dsp:txBody>
      <dsp:txXfrm>
        <a:off x="3379481" y="2256899"/>
        <a:ext cx="3410379" cy="539652"/>
      </dsp:txXfrm>
    </dsp:sp>
    <dsp:sp modelId="{DA1876D1-E6CB-0447-9979-0390A375A623}">
      <dsp:nvSpPr>
        <dsp:cNvPr id="0" name=""/>
        <dsp:cNvSpPr/>
      </dsp:nvSpPr>
      <dsp:spPr>
        <a:xfrm rot="2820922">
          <a:off x="2621055" y="2854755"/>
          <a:ext cx="881955" cy="17187"/>
        </a:xfrm>
        <a:custGeom>
          <a:avLst/>
          <a:gdLst/>
          <a:ahLst/>
          <a:cxnLst/>
          <a:rect l="0" t="0" r="0" b="0"/>
          <a:pathLst>
            <a:path>
              <a:moveTo>
                <a:pt x="0" y="8593"/>
              </a:moveTo>
              <a:lnTo>
                <a:pt x="881955" y="8593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400" kern="1200"/>
        </a:p>
      </dsp:txBody>
      <dsp:txXfrm>
        <a:off x="3039984" y="2841300"/>
        <a:ext cx="44097" cy="44097"/>
      </dsp:txXfrm>
    </dsp:sp>
    <dsp:sp modelId="{727741EB-672D-F64F-971A-923CB5762DE9}">
      <dsp:nvSpPr>
        <dsp:cNvPr id="0" name=""/>
        <dsp:cNvSpPr/>
      </dsp:nvSpPr>
      <dsp:spPr>
        <a:xfrm>
          <a:off x="3362692" y="2899325"/>
          <a:ext cx="3443957" cy="57323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natural </a:t>
          </a:r>
          <a:r>
            <a:rPr lang="pt-BR" sz="2400" kern="1200" dirty="0" err="1"/>
            <a:t>sciences</a:t>
          </a:r>
          <a:r>
            <a:rPr lang="pt-BR" sz="2400" kern="1200" dirty="0"/>
            <a:t>.</a:t>
          </a:r>
        </a:p>
      </dsp:txBody>
      <dsp:txXfrm>
        <a:off x="3379481" y="2916114"/>
        <a:ext cx="3410379" cy="539652"/>
      </dsp:txXfrm>
    </dsp:sp>
    <dsp:sp modelId="{DA630849-C520-6B4F-A6F2-C181FDF37C23}">
      <dsp:nvSpPr>
        <dsp:cNvPr id="0" name=""/>
        <dsp:cNvSpPr/>
      </dsp:nvSpPr>
      <dsp:spPr>
        <a:xfrm rot="3915036">
          <a:off x="2343869" y="3184363"/>
          <a:ext cx="1436327" cy="17187"/>
        </a:xfrm>
        <a:custGeom>
          <a:avLst/>
          <a:gdLst/>
          <a:ahLst/>
          <a:cxnLst/>
          <a:rect l="0" t="0" r="0" b="0"/>
          <a:pathLst>
            <a:path>
              <a:moveTo>
                <a:pt x="0" y="8593"/>
              </a:moveTo>
              <a:lnTo>
                <a:pt x="1436327" y="8593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400" kern="1200"/>
        </a:p>
      </dsp:txBody>
      <dsp:txXfrm>
        <a:off x="3026125" y="3157049"/>
        <a:ext cx="71816" cy="71816"/>
      </dsp:txXfrm>
    </dsp:sp>
    <dsp:sp modelId="{A7CA29B3-F9EC-C04C-9C61-D867C9565587}">
      <dsp:nvSpPr>
        <dsp:cNvPr id="0" name=""/>
        <dsp:cNvSpPr/>
      </dsp:nvSpPr>
      <dsp:spPr>
        <a:xfrm>
          <a:off x="3362692" y="3558540"/>
          <a:ext cx="3443957" cy="57323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 err="1"/>
            <a:t>geography</a:t>
          </a:r>
          <a:r>
            <a:rPr lang="pt-BR" sz="2400" kern="1200" dirty="0"/>
            <a:t>.</a:t>
          </a:r>
        </a:p>
      </dsp:txBody>
      <dsp:txXfrm>
        <a:off x="3379481" y="3575329"/>
        <a:ext cx="3410379" cy="539652"/>
      </dsp:txXfrm>
    </dsp:sp>
    <dsp:sp modelId="{BDD66C59-9ACC-DB49-A93C-65E4013CE5CB}">
      <dsp:nvSpPr>
        <dsp:cNvPr id="0" name=""/>
        <dsp:cNvSpPr/>
      </dsp:nvSpPr>
      <dsp:spPr>
        <a:xfrm rot="4637092">
          <a:off x="573464" y="3658225"/>
          <a:ext cx="1469418" cy="17187"/>
        </a:xfrm>
        <a:custGeom>
          <a:avLst/>
          <a:gdLst/>
          <a:ahLst/>
          <a:cxnLst/>
          <a:rect l="0" t="0" r="0" b="0"/>
          <a:pathLst>
            <a:path>
              <a:moveTo>
                <a:pt x="0" y="8593"/>
              </a:moveTo>
              <a:lnTo>
                <a:pt x="1469418" y="8593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400" kern="1200"/>
        </a:p>
      </dsp:txBody>
      <dsp:txXfrm>
        <a:off x="1271437" y="3630084"/>
        <a:ext cx="73470" cy="73470"/>
      </dsp:txXfrm>
    </dsp:sp>
    <dsp:sp modelId="{A8819FFB-8933-F244-9EBC-D18FDE4A2A1C}">
      <dsp:nvSpPr>
        <dsp:cNvPr id="0" name=""/>
        <dsp:cNvSpPr/>
      </dsp:nvSpPr>
      <dsp:spPr>
        <a:xfrm>
          <a:off x="1469885" y="4096896"/>
          <a:ext cx="1291488" cy="57323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 err="1"/>
            <a:t>talk</a:t>
          </a:r>
          <a:endParaRPr lang="pt-BR" sz="2400" kern="1200" dirty="0"/>
        </a:p>
      </dsp:txBody>
      <dsp:txXfrm>
        <a:off x="1486674" y="4113685"/>
        <a:ext cx="1257910" cy="539652"/>
      </dsp:txXfrm>
    </dsp:sp>
    <dsp:sp modelId="{60336D33-19DE-E44F-AFFB-B86F887012E2}">
      <dsp:nvSpPr>
        <dsp:cNvPr id="0" name=""/>
        <dsp:cNvSpPr/>
      </dsp:nvSpPr>
      <dsp:spPr>
        <a:xfrm rot="681872">
          <a:off x="2755361" y="4435347"/>
          <a:ext cx="613344" cy="17187"/>
        </a:xfrm>
        <a:custGeom>
          <a:avLst/>
          <a:gdLst/>
          <a:ahLst/>
          <a:cxnLst/>
          <a:rect l="0" t="0" r="0" b="0"/>
          <a:pathLst>
            <a:path>
              <a:moveTo>
                <a:pt x="0" y="8593"/>
              </a:moveTo>
              <a:lnTo>
                <a:pt x="613344" y="8593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400" kern="1200"/>
        </a:p>
      </dsp:txBody>
      <dsp:txXfrm>
        <a:off x="3046699" y="4428607"/>
        <a:ext cx="30667" cy="30667"/>
      </dsp:txXfrm>
    </dsp:sp>
    <dsp:sp modelId="{F7CE4807-CB08-0E49-9CB3-0250E1D10673}">
      <dsp:nvSpPr>
        <dsp:cNvPr id="0" name=""/>
        <dsp:cNvSpPr/>
      </dsp:nvSpPr>
      <dsp:spPr>
        <a:xfrm>
          <a:off x="3362692" y="4217755"/>
          <a:ext cx="3443957" cy="57323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 err="1"/>
            <a:t>about</a:t>
          </a:r>
          <a:r>
            <a:rPr lang="pt-BR" sz="2400" kern="1200" dirty="0"/>
            <a:t> </a:t>
          </a:r>
          <a:r>
            <a:rPr lang="pt-BR" sz="2400" kern="1200" dirty="0" err="1"/>
            <a:t>conservation</a:t>
          </a:r>
          <a:r>
            <a:rPr lang="pt-BR" sz="2400" kern="1200" dirty="0"/>
            <a:t>.</a:t>
          </a:r>
        </a:p>
      </dsp:txBody>
      <dsp:txXfrm>
        <a:off x="3379481" y="4234544"/>
        <a:ext cx="3410379" cy="539652"/>
      </dsp:txXfrm>
    </dsp:sp>
    <dsp:sp modelId="{48606C20-C1C5-DE45-AF89-5531E4BAFDB2}">
      <dsp:nvSpPr>
        <dsp:cNvPr id="0" name=""/>
        <dsp:cNvSpPr/>
      </dsp:nvSpPr>
      <dsp:spPr>
        <a:xfrm rot="4812322">
          <a:off x="170696" y="4100182"/>
          <a:ext cx="2351572" cy="17187"/>
        </a:xfrm>
        <a:custGeom>
          <a:avLst/>
          <a:gdLst/>
          <a:ahLst/>
          <a:cxnLst/>
          <a:rect l="0" t="0" r="0" b="0"/>
          <a:pathLst>
            <a:path>
              <a:moveTo>
                <a:pt x="0" y="8593"/>
              </a:moveTo>
              <a:lnTo>
                <a:pt x="2351572" y="8593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400" kern="1200"/>
        </a:p>
      </dsp:txBody>
      <dsp:txXfrm>
        <a:off x="1287693" y="4049986"/>
        <a:ext cx="117578" cy="117578"/>
      </dsp:txXfrm>
    </dsp:sp>
    <dsp:sp modelId="{5E4034D2-350C-3841-9467-93BF74B78D7A}">
      <dsp:nvSpPr>
        <dsp:cNvPr id="0" name=""/>
        <dsp:cNvSpPr/>
      </dsp:nvSpPr>
      <dsp:spPr>
        <a:xfrm>
          <a:off x="1546503" y="4835549"/>
          <a:ext cx="1291488" cy="86374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 err="1"/>
            <a:t>learn</a:t>
          </a:r>
          <a:r>
            <a:rPr lang="pt-BR" sz="2400" kern="1200" dirty="0"/>
            <a:t> </a:t>
          </a:r>
          <a:r>
            <a:rPr lang="pt-BR" sz="2400" kern="1200" dirty="0" err="1"/>
            <a:t>not</a:t>
          </a:r>
          <a:r>
            <a:rPr lang="pt-BR" sz="2400" kern="1200" dirty="0"/>
            <a:t> </a:t>
          </a:r>
          <a:r>
            <a:rPr lang="pt-BR" sz="2400" kern="1200" dirty="0" err="1"/>
            <a:t>to</a:t>
          </a:r>
          <a:r>
            <a:rPr lang="pt-BR" sz="2400" kern="1200" dirty="0"/>
            <a:t> </a:t>
          </a:r>
          <a:r>
            <a:rPr lang="pt-BR" sz="2400" kern="1200" dirty="0" err="1"/>
            <a:t>throw</a:t>
          </a:r>
          <a:endParaRPr lang="pt-BR" sz="2400" kern="1200" dirty="0">
            <a:highlight>
              <a:srgbClr val="FFFF00"/>
            </a:highlight>
          </a:endParaRPr>
        </a:p>
      </dsp:txBody>
      <dsp:txXfrm>
        <a:off x="1571801" y="4860847"/>
        <a:ext cx="1240892" cy="813153"/>
      </dsp:txXfrm>
    </dsp:sp>
    <dsp:sp modelId="{AB23161F-DF19-0A4B-AFC4-A8B978B9A86E}">
      <dsp:nvSpPr>
        <dsp:cNvPr id="0" name=""/>
        <dsp:cNvSpPr/>
      </dsp:nvSpPr>
      <dsp:spPr>
        <a:xfrm rot="270826">
          <a:off x="2837175" y="5279541"/>
          <a:ext cx="526333" cy="17187"/>
        </a:xfrm>
        <a:custGeom>
          <a:avLst/>
          <a:gdLst/>
          <a:ahLst/>
          <a:cxnLst/>
          <a:rect l="0" t="0" r="0" b="0"/>
          <a:pathLst>
            <a:path>
              <a:moveTo>
                <a:pt x="0" y="8593"/>
              </a:moveTo>
              <a:lnTo>
                <a:pt x="526333" y="8593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400" kern="1200"/>
        </a:p>
      </dsp:txBody>
      <dsp:txXfrm>
        <a:off x="3087184" y="5274976"/>
        <a:ext cx="26316" cy="26316"/>
      </dsp:txXfrm>
    </dsp:sp>
    <dsp:sp modelId="{6FB75743-F790-874D-8E8B-303CCFB6AFB3}">
      <dsp:nvSpPr>
        <dsp:cNvPr id="0" name=""/>
        <dsp:cNvSpPr/>
      </dsp:nvSpPr>
      <dsp:spPr>
        <a:xfrm>
          <a:off x="3362692" y="5022230"/>
          <a:ext cx="3443957" cy="57323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 err="1"/>
            <a:t>rubbish</a:t>
          </a:r>
          <a:r>
            <a:rPr lang="pt-BR" sz="2400" kern="1200" dirty="0"/>
            <a:t> </a:t>
          </a:r>
          <a:r>
            <a:rPr lang="pt-BR" sz="2400" kern="1200" dirty="0" err="1"/>
            <a:t>into</a:t>
          </a:r>
          <a:r>
            <a:rPr lang="pt-BR" sz="2400" kern="1200" dirty="0"/>
            <a:t> </a:t>
          </a:r>
          <a:r>
            <a:rPr lang="pt-BR" sz="2400" kern="1200" dirty="0" err="1"/>
            <a:t>the</a:t>
          </a:r>
          <a:r>
            <a:rPr lang="pt-BR" sz="2400" kern="1200" dirty="0"/>
            <a:t> </a:t>
          </a:r>
          <a:r>
            <a:rPr lang="pt-BR" sz="2400" kern="1200" dirty="0" err="1"/>
            <a:t>river</a:t>
          </a:r>
          <a:r>
            <a:rPr lang="pt-BR" sz="2400" kern="1200" dirty="0"/>
            <a:t>.</a:t>
          </a:r>
        </a:p>
      </dsp:txBody>
      <dsp:txXfrm>
        <a:off x="3379481" y="5039019"/>
        <a:ext cx="3410379" cy="5396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5/15/23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5/15/23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5/15/23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5/15/23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5/15/23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5/15/23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5/15/23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5/15/23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5/15/23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5/15/23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5/15/23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5/15/23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22F38BC-D98D-4D85-8CF7-BA70EEDEDD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F26A86AE-C57E-40EF-6E39-8767D6434F2E}"/>
              </a:ext>
            </a:extLst>
          </p:cNvPr>
          <p:cNvSpPr txBox="1">
            <a:spLocks/>
          </p:cNvSpPr>
          <p:nvPr/>
        </p:nvSpPr>
        <p:spPr bwMode="blackWhite">
          <a:xfrm>
            <a:off x="804672" y="2386744"/>
            <a:ext cx="5925310" cy="1645920"/>
          </a:xfrm>
          <a:prstGeom prst="rect">
            <a:avLst/>
          </a:prstGeom>
        </p:spPr>
        <p:txBody>
          <a:bodyPr vert="horz" lIns="274320" tIns="182880" rIns="274320" bIns="182880" rtlCol="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dirty="0"/>
              <a:t>Unit 8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1A2F0-90BE-4D86-9A8A-4390413F7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640080"/>
            <a:ext cx="4017265" cy="526313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0F5EB4E-25CD-44CC-AF95-30C925342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00771" y="802767"/>
            <a:ext cx="3685032" cy="4937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m 5" descr="Uma imagem contendo texto, placa, jornal, foto&#10;&#10;Descrição gerada automaticamente">
            <a:extLst>
              <a:ext uri="{FF2B5EF4-FFF2-40B4-BE49-F238E27FC236}">
                <a16:creationId xmlns:a16="http://schemas.microsoft.com/office/drawing/2014/main" id="{2D5224F1-3566-BBDE-1851-DDA85361AA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8092820" y="1122807"/>
            <a:ext cx="2900934" cy="429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627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8</a:t>
            </a: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id="{5F48CA7A-0F86-D6A3-842C-58122F78C653}"/>
              </a:ext>
            </a:extLst>
          </p:cNvPr>
          <p:cNvSpPr txBox="1">
            <a:spLocks/>
          </p:cNvSpPr>
          <p:nvPr/>
        </p:nvSpPr>
        <p:spPr>
          <a:xfrm>
            <a:off x="5136375" y="6099774"/>
            <a:ext cx="4492723" cy="10448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HUGHES, Susan. 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Off </a:t>
            </a:r>
            <a:r>
              <a:rPr lang="pt-BR" sz="1200" b="1" dirty="0" err="1">
                <a:solidFill>
                  <a:srgbClr val="2F2F2E"/>
                </a:solidFill>
                <a:latin typeface="Helvetica" pitchFamily="2" charset="0"/>
              </a:rPr>
              <a:t>to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 </a:t>
            </a:r>
            <a:r>
              <a:rPr lang="pt-BR" sz="1200" b="1" dirty="0" err="1">
                <a:solidFill>
                  <a:srgbClr val="2F2F2E"/>
                </a:solidFill>
                <a:latin typeface="Helvetica" pitchFamily="2" charset="0"/>
              </a:rPr>
              <a:t>class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: 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incredible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 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and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 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unusual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 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schools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 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around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 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the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 world. Toronto: 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Owlkids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 Books, 2011. p. 12.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B4ADB268-A2D4-6531-3535-3C3BD8D7B4B9}"/>
              </a:ext>
            </a:extLst>
          </p:cNvPr>
          <p:cNvGrpSpPr/>
          <p:nvPr/>
        </p:nvGrpSpPr>
        <p:grpSpPr>
          <a:xfrm>
            <a:off x="447202" y="2707842"/>
            <a:ext cx="3906136" cy="3813826"/>
            <a:chOff x="440929" y="3096814"/>
            <a:chExt cx="3906136" cy="3813826"/>
          </a:xfrm>
        </p:grpSpPr>
        <p:sp>
          <p:nvSpPr>
            <p:cNvPr id="14" name="CaixaDeTexto 13">
              <a:extLst>
                <a:ext uri="{FF2B5EF4-FFF2-40B4-BE49-F238E27FC236}">
                  <a16:creationId xmlns:a16="http://schemas.microsoft.com/office/drawing/2014/main" id="{96FB9754-9FE7-30A0-3BDB-70AA65350A24}"/>
                </a:ext>
              </a:extLst>
            </p:cNvPr>
            <p:cNvSpPr txBox="1"/>
            <p:nvPr/>
          </p:nvSpPr>
          <p:spPr>
            <a:xfrm>
              <a:off x="643466" y="3740541"/>
              <a:ext cx="3703599" cy="3170099"/>
            </a:xfrm>
            <a:custGeom>
              <a:avLst/>
              <a:gdLst>
                <a:gd name="connsiteX0" fmla="*/ 0 w 3703599"/>
                <a:gd name="connsiteY0" fmla="*/ 0 h 3170099"/>
                <a:gd name="connsiteX1" fmla="*/ 3703599 w 3703599"/>
                <a:gd name="connsiteY1" fmla="*/ 0 h 3170099"/>
                <a:gd name="connsiteX2" fmla="*/ 3703599 w 3703599"/>
                <a:gd name="connsiteY2" fmla="*/ 3170099 h 3170099"/>
                <a:gd name="connsiteX3" fmla="*/ 0 w 3703599"/>
                <a:gd name="connsiteY3" fmla="*/ 3170099 h 3170099"/>
                <a:gd name="connsiteX4" fmla="*/ 0 w 3703599"/>
                <a:gd name="connsiteY4" fmla="*/ 0 h 3170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3599" h="3170099" fill="none" extrusionOk="0">
                  <a:moveTo>
                    <a:pt x="0" y="0"/>
                  </a:moveTo>
                  <a:cubicBezTo>
                    <a:pt x="1771560" y="-49533"/>
                    <a:pt x="3153587" y="-14809"/>
                    <a:pt x="3703599" y="0"/>
                  </a:cubicBezTo>
                  <a:cubicBezTo>
                    <a:pt x="3791238" y="1331686"/>
                    <a:pt x="3630920" y="1685794"/>
                    <a:pt x="3703599" y="3170099"/>
                  </a:cubicBezTo>
                  <a:cubicBezTo>
                    <a:pt x="2953538" y="3121868"/>
                    <a:pt x="762794" y="3254554"/>
                    <a:pt x="0" y="3170099"/>
                  </a:cubicBezTo>
                  <a:cubicBezTo>
                    <a:pt x="-38581" y="2493226"/>
                    <a:pt x="63341" y="564975"/>
                    <a:pt x="0" y="0"/>
                  </a:cubicBezTo>
                  <a:close/>
                </a:path>
                <a:path w="3703599" h="3170099" stroke="0" extrusionOk="0">
                  <a:moveTo>
                    <a:pt x="0" y="0"/>
                  </a:moveTo>
                  <a:cubicBezTo>
                    <a:pt x="1228593" y="118645"/>
                    <a:pt x="2243268" y="116012"/>
                    <a:pt x="3703599" y="0"/>
                  </a:cubicBezTo>
                  <a:cubicBezTo>
                    <a:pt x="3570717" y="501135"/>
                    <a:pt x="3788550" y="1914118"/>
                    <a:pt x="3703599" y="3170099"/>
                  </a:cubicBezTo>
                  <a:cubicBezTo>
                    <a:pt x="2197667" y="3304699"/>
                    <a:pt x="871793" y="3012903"/>
                    <a:pt x="0" y="3170099"/>
                  </a:cubicBezTo>
                  <a:cubicBezTo>
                    <a:pt x="-20187" y="2592047"/>
                    <a:pt x="-152480" y="779209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sz="2000" dirty="0"/>
                <a:t>Em algumas regiões do Brasil, é um desafio assegurar acesso a escolas para crianças e adolescentes. Que consequências a falta de educação escolar pode ter na vida desses jovens? Em sua opinião, o que deve ser feito para garantir que todas as</a:t>
              </a:r>
            </a:p>
            <a:p>
              <a:r>
                <a:rPr lang="pt-BR" sz="2000" dirty="0"/>
                <a:t>crianças e adolescentes no Brasil frequentem a escola?</a:t>
              </a:r>
            </a:p>
          </p:txBody>
        </p:sp>
        <p:sp>
          <p:nvSpPr>
            <p:cNvPr id="15" name="Pentágono 14">
              <a:extLst>
                <a:ext uri="{FF2B5EF4-FFF2-40B4-BE49-F238E27FC236}">
                  <a16:creationId xmlns:a16="http://schemas.microsoft.com/office/drawing/2014/main" id="{D5BB0019-A988-8EB5-85F4-4A8E99083005}"/>
                </a:ext>
              </a:extLst>
            </p:cNvPr>
            <p:cNvSpPr/>
            <p:nvPr/>
          </p:nvSpPr>
          <p:spPr>
            <a:xfrm rot="21337717">
              <a:off x="440929" y="3096814"/>
              <a:ext cx="2255629" cy="664370"/>
            </a:xfrm>
            <a:prstGeom prst="homePlat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/>
                <a:t>THINK ABOUT IT!</a:t>
              </a:r>
            </a:p>
          </p:txBody>
        </p:sp>
      </p:grpSp>
      <p:sp>
        <p:nvSpPr>
          <p:cNvPr id="3" name="CaixaDeTexto 2">
            <a:extLst>
              <a:ext uri="{FF2B5EF4-FFF2-40B4-BE49-F238E27FC236}">
                <a16:creationId xmlns:a16="http://schemas.microsoft.com/office/drawing/2014/main" id="{911752A5-1A60-3DDC-C8E7-8D3C878B9289}"/>
              </a:ext>
            </a:extLst>
          </p:cNvPr>
          <p:cNvSpPr txBox="1"/>
          <p:nvPr/>
        </p:nvSpPr>
        <p:spPr>
          <a:xfrm>
            <a:off x="5136376" y="317401"/>
            <a:ext cx="4380976" cy="5755422"/>
          </a:xfrm>
          <a:prstGeom prst="rect">
            <a:avLst/>
          </a:prstGeom>
          <a:solidFill>
            <a:schemeClr val="bg2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1600" i="1" dirty="0" err="1">
                <a:solidFill>
                  <a:srgbClr val="2F2F2E"/>
                </a:solidFill>
                <a:effectLst/>
                <a:latin typeface="Helvetica" pitchFamily="2" charset="0"/>
              </a:rPr>
              <a:t>My</a:t>
            </a:r>
            <a:r>
              <a:rPr lang="pt-BR" sz="1600" i="1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sz="1600" i="1" dirty="0" err="1">
                <a:solidFill>
                  <a:srgbClr val="2F2F2E"/>
                </a:solidFill>
                <a:effectLst/>
                <a:latin typeface="Helvetica" pitchFamily="2" charset="0"/>
              </a:rPr>
              <a:t>name</a:t>
            </a:r>
            <a:r>
              <a:rPr lang="pt-BR" sz="1600" i="1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sz="1600" i="1" dirty="0" err="1">
                <a:solidFill>
                  <a:srgbClr val="2F2F2E"/>
                </a:solidFill>
                <a:effectLst/>
                <a:latin typeface="Helvetica" pitchFamily="2" charset="0"/>
              </a:rPr>
              <a:t>is</a:t>
            </a:r>
            <a:r>
              <a:rPr lang="pt-BR" sz="1600" i="1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sz="1600" i="1" dirty="0" err="1">
                <a:solidFill>
                  <a:srgbClr val="2F2F2E"/>
                </a:solidFill>
                <a:effectLst/>
                <a:latin typeface="Helvetica" pitchFamily="2" charset="0"/>
              </a:rPr>
              <a:t>Mecias</a:t>
            </a:r>
            <a:r>
              <a:rPr lang="pt-BR" sz="1600" i="1" dirty="0">
                <a:solidFill>
                  <a:srgbClr val="2F2F2E"/>
                </a:solidFill>
                <a:effectLst/>
                <a:latin typeface="Helvetica" pitchFamily="2" charset="0"/>
              </a:rPr>
              <a:t>, </a:t>
            </a:r>
            <a:r>
              <a:rPr lang="pt-BR" sz="1600" i="1" dirty="0" err="1">
                <a:solidFill>
                  <a:srgbClr val="2F2F2E"/>
                </a:solidFill>
                <a:effectLst/>
                <a:latin typeface="Helvetica" pitchFamily="2" charset="0"/>
              </a:rPr>
              <a:t>and</a:t>
            </a:r>
            <a:r>
              <a:rPr lang="pt-BR" sz="1600" i="1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sz="1600" i="1" dirty="0" err="1">
                <a:solidFill>
                  <a:srgbClr val="2F2F2E"/>
                </a:solidFill>
                <a:effectLst/>
                <a:latin typeface="Helvetica" pitchFamily="2" charset="0"/>
              </a:rPr>
              <a:t>I</a:t>
            </a:r>
            <a:r>
              <a:rPr lang="pt-BR" sz="1600" i="1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sz="1600" i="1" dirty="0" err="1">
                <a:solidFill>
                  <a:srgbClr val="2F2F2E"/>
                </a:solidFill>
                <a:effectLst/>
                <a:latin typeface="Helvetica" pitchFamily="2" charset="0"/>
              </a:rPr>
              <a:t>am</a:t>
            </a:r>
            <a:r>
              <a:rPr lang="pt-BR" sz="1600" i="1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sz="1600" i="1" dirty="0" err="1">
                <a:solidFill>
                  <a:srgbClr val="2F2F2E"/>
                </a:solidFill>
                <a:effectLst/>
                <a:latin typeface="Helvetica" pitchFamily="2" charset="0"/>
              </a:rPr>
              <a:t>ten</a:t>
            </a:r>
            <a:r>
              <a:rPr lang="pt-BR" sz="1600" i="1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sz="1600" i="1" dirty="0" err="1">
                <a:solidFill>
                  <a:srgbClr val="2F2F2E"/>
                </a:solidFill>
                <a:effectLst/>
                <a:latin typeface="Helvetica" pitchFamily="2" charset="0"/>
              </a:rPr>
              <a:t>years</a:t>
            </a:r>
            <a:r>
              <a:rPr lang="pt-BR" sz="1600" i="1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sz="1600" i="1" dirty="0" err="1">
                <a:solidFill>
                  <a:srgbClr val="2F2F2E"/>
                </a:solidFill>
                <a:effectLst/>
                <a:latin typeface="Helvetica" pitchFamily="2" charset="0"/>
              </a:rPr>
              <a:t>old</a:t>
            </a:r>
            <a:r>
              <a:rPr lang="pt-BR" sz="1600" i="1" dirty="0">
                <a:solidFill>
                  <a:srgbClr val="2F2F2E"/>
                </a:solidFill>
                <a:effectLst/>
                <a:latin typeface="Helvetica" pitchFamily="2" charset="0"/>
              </a:rPr>
              <a:t>. </a:t>
            </a:r>
            <a:r>
              <a:rPr lang="pt-BR" sz="1600" i="1" dirty="0" err="1">
                <a:solidFill>
                  <a:srgbClr val="2F2F2E"/>
                </a:solidFill>
                <a:effectLst/>
                <a:latin typeface="Helvetica" pitchFamily="2" charset="0"/>
              </a:rPr>
              <a:t>I</a:t>
            </a:r>
            <a:r>
              <a:rPr lang="pt-BR" sz="1600" i="1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sz="1600" i="1" dirty="0" err="1">
                <a:solidFill>
                  <a:srgbClr val="2F2F2E"/>
                </a:solidFill>
                <a:effectLst/>
                <a:latin typeface="Helvetica" pitchFamily="2" charset="0"/>
              </a:rPr>
              <a:t>live</a:t>
            </a:r>
            <a:r>
              <a:rPr lang="pt-BR" sz="1600" i="1" dirty="0">
                <a:solidFill>
                  <a:srgbClr val="2F2F2E"/>
                </a:solidFill>
                <a:latin typeface="Helvetica" pitchFamily="2" charset="0"/>
              </a:rPr>
              <a:t> </a:t>
            </a:r>
            <a:r>
              <a:rPr lang="pt-BR" sz="1600" i="1" dirty="0">
                <a:solidFill>
                  <a:srgbClr val="2F2F2E"/>
                </a:solidFill>
                <a:effectLst/>
                <a:latin typeface="Helvetica" pitchFamily="2" charset="0"/>
              </a:rPr>
              <a:t>in a </a:t>
            </a:r>
            <a:r>
              <a:rPr lang="pt-BR" sz="1600" i="1" dirty="0" err="1">
                <a:solidFill>
                  <a:srgbClr val="2F2F2E"/>
                </a:solidFill>
                <a:effectLst/>
                <a:latin typeface="Helvetica" pitchFamily="2" charset="0"/>
              </a:rPr>
              <a:t>village</a:t>
            </a:r>
            <a:r>
              <a:rPr lang="pt-BR" sz="1600" i="1" dirty="0">
                <a:solidFill>
                  <a:srgbClr val="2F2F2E"/>
                </a:solidFill>
                <a:effectLst/>
                <a:latin typeface="Helvetica" pitchFamily="2" charset="0"/>
              </a:rPr>
              <a:t> in </a:t>
            </a:r>
            <a:r>
              <a:rPr lang="pt-BR" sz="1600" i="1" dirty="0" err="1">
                <a:solidFill>
                  <a:srgbClr val="2F2F2E"/>
                </a:solidFill>
                <a:effectLst/>
                <a:latin typeface="Helvetica" pitchFamily="2" charset="0"/>
              </a:rPr>
              <a:t>the</a:t>
            </a:r>
            <a:r>
              <a:rPr lang="pt-BR" sz="1600" i="1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sz="1600" i="1" dirty="0" err="1">
                <a:solidFill>
                  <a:srgbClr val="2F2F2E"/>
                </a:solidFill>
                <a:effectLst/>
                <a:latin typeface="Helvetica" pitchFamily="2" charset="0"/>
              </a:rPr>
              <a:t>middle</a:t>
            </a:r>
            <a:r>
              <a:rPr lang="pt-BR" sz="1600" i="1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sz="1600" i="1" dirty="0" err="1">
                <a:solidFill>
                  <a:srgbClr val="2F2F2E"/>
                </a:solidFill>
                <a:effectLst/>
                <a:latin typeface="Helvetica" pitchFamily="2" charset="0"/>
              </a:rPr>
              <a:t>of</a:t>
            </a:r>
            <a:r>
              <a:rPr lang="pt-BR" sz="1600" i="1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sz="1600" i="1" dirty="0" err="1">
                <a:solidFill>
                  <a:srgbClr val="2F2F2E"/>
                </a:solidFill>
                <a:effectLst/>
                <a:latin typeface="Helvetica" pitchFamily="2" charset="0"/>
              </a:rPr>
              <a:t>the</a:t>
            </a:r>
            <a:r>
              <a:rPr lang="pt-BR" sz="1600" i="1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sz="1600" i="1" dirty="0" err="1">
                <a:solidFill>
                  <a:srgbClr val="2F2F2E"/>
                </a:solidFill>
                <a:effectLst/>
                <a:latin typeface="Helvetica" pitchFamily="2" charset="0"/>
              </a:rPr>
              <a:t>rainforest</a:t>
            </a:r>
            <a:r>
              <a:rPr lang="pt-BR" sz="1600" i="1" dirty="0">
                <a:solidFill>
                  <a:srgbClr val="2F2F2E"/>
                </a:solidFill>
                <a:effectLst/>
                <a:latin typeface="Helvetica" pitchFamily="2" charset="0"/>
              </a:rPr>
              <a:t>.</a:t>
            </a:r>
          </a:p>
          <a:p>
            <a:pPr algn="just"/>
            <a:endParaRPr lang="pt-BR" sz="1600" dirty="0">
              <a:solidFill>
                <a:srgbClr val="2F2F2E"/>
              </a:solidFill>
              <a:effectLst/>
              <a:latin typeface="Helvetica" pitchFamily="2" charset="0"/>
            </a:endParaRPr>
          </a:p>
          <a:p>
            <a:pPr algn="just"/>
            <a:r>
              <a:rPr lang="pt-BR" sz="1600" dirty="0">
                <a:solidFill>
                  <a:srgbClr val="2F2F2E"/>
                </a:solidFill>
                <a:effectLst/>
                <a:latin typeface="Helvetica" pitchFamily="2" charset="0"/>
              </a:rPr>
              <a:t>	In </a:t>
            </a:r>
            <a:r>
              <a:rPr lang="pt-BR" sz="1600" dirty="0" err="1">
                <a:solidFill>
                  <a:srgbClr val="2F2F2E"/>
                </a:solidFill>
                <a:effectLst/>
                <a:latin typeface="Helvetica" pitchFamily="2" charset="0"/>
              </a:rPr>
              <a:t>my</a:t>
            </a:r>
            <a:r>
              <a:rPr lang="pt-BR" sz="1600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sz="1600" dirty="0" err="1">
                <a:solidFill>
                  <a:srgbClr val="2F2F2E"/>
                </a:solidFill>
                <a:effectLst/>
                <a:latin typeface="Helvetica" pitchFamily="2" charset="0"/>
              </a:rPr>
              <a:t>village</a:t>
            </a:r>
            <a:r>
              <a:rPr lang="pt-BR" sz="1600" dirty="0">
                <a:solidFill>
                  <a:srgbClr val="2F2F2E"/>
                </a:solidFill>
                <a:effectLst/>
                <a:latin typeface="Helvetica" pitchFamily="2" charset="0"/>
              </a:rPr>
              <a:t>, </a:t>
            </a:r>
            <a:r>
              <a:rPr lang="pt-BR" sz="1600" dirty="0" err="1">
                <a:solidFill>
                  <a:srgbClr val="2F2F2E"/>
                </a:solidFill>
                <a:effectLst/>
                <a:latin typeface="Helvetica" pitchFamily="2" charset="0"/>
              </a:rPr>
              <a:t>there</a:t>
            </a:r>
            <a:r>
              <a:rPr lang="pt-BR" sz="1600" dirty="0">
                <a:solidFill>
                  <a:srgbClr val="2F2F2E"/>
                </a:solidFill>
                <a:effectLst/>
                <a:latin typeface="Helvetica" pitchFamily="2" charset="0"/>
              </a:rPr>
              <a:t> are a </a:t>
            </a:r>
            <a:r>
              <a:rPr lang="pt-BR" sz="1600" dirty="0" err="1">
                <a:solidFill>
                  <a:srgbClr val="2F2F2E"/>
                </a:solidFill>
                <a:effectLst/>
                <a:latin typeface="Helvetica" pitchFamily="2" charset="0"/>
              </a:rPr>
              <a:t>few</a:t>
            </a:r>
            <a:r>
              <a:rPr lang="pt-BR" sz="1600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sz="1600" dirty="0" err="1">
                <a:solidFill>
                  <a:srgbClr val="2F2F2E"/>
                </a:solidFill>
                <a:effectLst/>
                <a:latin typeface="Helvetica" pitchFamily="2" charset="0"/>
              </a:rPr>
              <a:t>houses</a:t>
            </a:r>
            <a:r>
              <a:rPr lang="pt-BR" sz="1600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sz="1600" dirty="0" err="1">
                <a:solidFill>
                  <a:srgbClr val="2F2F2E"/>
                </a:solidFill>
                <a:effectLst/>
                <a:latin typeface="Helvetica" pitchFamily="2" charset="0"/>
              </a:rPr>
              <a:t>surrounded</a:t>
            </a:r>
            <a:r>
              <a:rPr lang="pt-BR" sz="1600" dirty="0">
                <a:solidFill>
                  <a:srgbClr val="2F2F2E"/>
                </a:solidFill>
                <a:latin typeface="Helvetica" pitchFamily="2" charset="0"/>
              </a:rPr>
              <a:t> </a:t>
            </a:r>
            <a:r>
              <a:rPr lang="pt-BR" sz="1600" dirty="0" err="1">
                <a:solidFill>
                  <a:srgbClr val="2F2F2E"/>
                </a:solidFill>
                <a:effectLst/>
                <a:latin typeface="Helvetica" pitchFamily="2" charset="0"/>
              </a:rPr>
              <a:t>by</a:t>
            </a:r>
            <a:r>
              <a:rPr lang="pt-BR" sz="1600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sz="1600" dirty="0" err="1">
                <a:solidFill>
                  <a:srgbClr val="2F2F2E"/>
                </a:solidFill>
                <a:effectLst/>
                <a:latin typeface="Helvetica" pitchFamily="2" charset="0"/>
              </a:rPr>
              <a:t>the</a:t>
            </a:r>
            <a:r>
              <a:rPr lang="pt-BR" sz="1600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sz="1600" dirty="0" err="1">
                <a:solidFill>
                  <a:srgbClr val="2F2F2E"/>
                </a:solidFill>
                <a:effectLst/>
                <a:latin typeface="Helvetica" pitchFamily="2" charset="0"/>
              </a:rPr>
              <a:t>jungle</a:t>
            </a:r>
            <a:r>
              <a:rPr lang="pt-BR" sz="1600" dirty="0">
                <a:solidFill>
                  <a:srgbClr val="2F2F2E"/>
                </a:solidFill>
                <a:effectLst/>
                <a:latin typeface="Helvetica" pitchFamily="2" charset="0"/>
              </a:rPr>
              <a:t>, </a:t>
            </a:r>
            <a:r>
              <a:rPr lang="pt-BR" sz="1600" dirty="0" err="1">
                <a:solidFill>
                  <a:srgbClr val="2F2F2E"/>
                </a:solidFill>
                <a:effectLst/>
                <a:latin typeface="Helvetica" pitchFamily="2" charset="0"/>
              </a:rPr>
              <a:t>which</a:t>
            </a:r>
            <a:r>
              <a:rPr lang="pt-BR" sz="1600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sz="1600" dirty="0" err="1">
                <a:solidFill>
                  <a:srgbClr val="2F2F2E"/>
                </a:solidFill>
                <a:effectLst/>
                <a:latin typeface="Helvetica" pitchFamily="2" charset="0"/>
              </a:rPr>
              <a:t>has</a:t>
            </a:r>
            <a:r>
              <a:rPr lang="pt-BR" sz="1600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sz="1600" dirty="0" err="1">
                <a:solidFill>
                  <a:srgbClr val="2F2F2E"/>
                </a:solidFill>
                <a:effectLst/>
                <a:latin typeface="Helvetica" pitchFamily="2" charset="0"/>
              </a:rPr>
              <a:t>lots</a:t>
            </a:r>
            <a:r>
              <a:rPr lang="pt-BR" sz="1600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sz="1600" dirty="0" err="1">
                <a:solidFill>
                  <a:srgbClr val="2F2F2E"/>
                </a:solidFill>
                <a:effectLst/>
                <a:latin typeface="Helvetica" pitchFamily="2" charset="0"/>
              </a:rPr>
              <a:t>of</a:t>
            </a:r>
            <a:r>
              <a:rPr lang="pt-BR" sz="1600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sz="1600" dirty="0" err="1">
                <a:solidFill>
                  <a:srgbClr val="2F2F2E"/>
                </a:solidFill>
                <a:effectLst/>
                <a:latin typeface="Helvetica" pitchFamily="2" charset="0"/>
              </a:rPr>
              <a:t>animals</a:t>
            </a:r>
            <a:r>
              <a:rPr lang="pt-BR" sz="1600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sz="1600" dirty="0" err="1">
                <a:solidFill>
                  <a:srgbClr val="2F2F2E"/>
                </a:solidFill>
                <a:effectLst/>
                <a:latin typeface="Helvetica" pitchFamily="2" charset="0"/>
              </a:rPr>
              <a:t>and</a:t>
            </a:r>
            <a:r>
              <a:rPr lang="pt-BR" sz="1600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sz="1600" dirty="0" err="1">
                <a:solidFill>
                  <a:srgbClr val="2F2F2E"/>
                </a:solidFill>
                <a:effectLst/>
                <a:latin typeface="Helvetica" pitchFamily="2" charset="0"/>
              </a:rPr>
              <a:t>birds</a:t>
            </a:r>
            <a:r>
              <a:rPr lang="pt-BR" sz="1600" dirty="0">
                <a:solidFill>
                  <a:srgbClr val="2F2F2E"/>
                </a:solidFill>
                <a:effectLst/>
                <a:latin typeface="Helvetica" pitchFamily="2" charset="0"/>
              </a:rPr>
              <a:t>. </a:t>
            </a:r>
            <a:r>
              <a:rPr lang="pt-BR" sz="1600" dirty="0" err="1">
                <a:solidFill>
                  <a:srgbClr val="2F2F2E"/>
                </a:solidFill>
                <a:effectLst/>
                <a:latin typeface="Helvetica" pitchFamily="2" charset="0"/>
              </a:rPr>
              <a:t>We</a:t>
            </a:r>
            <a:r>
              <a:rPr lang="pt-BR" sz="1600" dirty="0">
                <a:solidFill>
                  <a:srgbClr val="2F2F2E"/>
                </a:solidFill>
                <a:effectLst/>
                <a:latin typeface="Helvetica" pitchFamily="2" charset="0"/>
              </a:rPr>
              <a:t> go </a:t>
            </a:r>
            <a:r>
              <a:rPr lang="pt-BR" sz="1600" dirty="0" err="1">
                <a:solidFill>
                  <a:srgbClr val="2F2F2E"/>
                </a:solidFill>
                <a:effectLst/>
                <a:latin typeface="Helvetica" pitchFamily="2" charset="0"/>
              </a:rPr>
              <a:t>fishing</a:t>
            </a:r>
            <a:r>
              <a:rPr lang="pt-BR" sz="1600" dirty="0">
                <a:solidFill>
                  <a:srgbClr val="2F2F2E"/>
                </a:solidFill>
                <a:effectLst/>
                <a:latin typeface="Helvetica" pitchFamily="2" charset="0"/>
              </a:rPr>
              <a:t> in</a:t>
            </a:r>
          </a:p>
          <a:p>
            <a:pPr algn="just"/>
            <a:r>
              <a:rPr lang="pt-BR" sz="1600" dirty="0" err="1">
                <a:solidFill>
                  <a:srgbClr val="2F2F2E"/>
                </a:solidFill>
                <a:effectLst/>
                <a:latin typeface="Helvetica" pitchFamily="2" charset="0"/>
              </a:rPr>
              <a:t>canoes</a:t>
            </a:r>
            <a:r>
              <a:rPr lang="pt-BR" sz="1600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sz="1600" dirty="0" err="1">
                <a:solidFill>
                  <a:srgbClr val="2F2F2E"/>
                </a:solidFill>
                <a:effectLst/>
                <a:latin typeface="Helvetica" pitchFamily="2" charset="0"/>
              </a:rPr>
              <a:t>built</a:t>
            </a:r>
            <a:r>
              <a:rPr lang="pt-BR" sz="1600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sz="1600" dirty="0" err="1">
                <a:solidFill>
                  <a:srgbClr val="2F2F2E"/>
                </a:solidFill>
                <a:effectLst/>
                <a:latin typeface="Helvetica" pitchFamily="2" charset="0"/>
              </a:rPr>
              <a:t>by</a:t>
            </a:r>
            <a:r>
              <a:rPr lang="pt-BR" sz="1600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sz="1600" dirty="0" err="1">
                <a:solidFill>
                  <a:srgbClr val="2F2F2E"/>
                </a:solidFill>
                <a:effectLst/>
                <a:latin typeface="Helvetica" pitchFamily="2" charset="0"/>
              </a:rPr>
              <a:t>the</a:t>
            </a:r>
            <a:r>
              <a:rPr lang="pt-BR" sz="1600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sz="1600" dirty="0" err="1">
                <a:solidFill>
                  <a:srgbClr val="2F2F2E"/>
                </a:solidFill>
                <a:effectLst/>
                <a:latin typeface="Helvetica" pitchFamily="2" charset="0"/>
              </a:rPr>
              <a:t>people</a:t>
            </a:r>
            <a:r>
              <a:rPr lang="pt-BR" sz="1600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sz="1600" dirty="0" err="1">
                <a:solidFill>
                  <a:srgbClr val="2F2F2E"/>
                </a:solidFill>
                <a:effectLst/>
                <a:latin typeface="Helvetica" pitchFamily="2" charset="0"/>
              </a:rPr>
              <a:t>here</a:t>
            </a:r>
            <a:r>
              <a:rPr lang="pt-BR" sz="1600" dirty="0">
                <a:solidFill>
                  <a:srgbClr val="2F2F2E"/>
                </a:solidFill>
                <a:effectLst/>
                <a:latin typeface="Helvetica" pitchFamily="2" charset="0"/>
              </a:rPr>
              <a:t> in </a:t>
            </a:r>
            <a:r>
              <a:rPr lang="pt-BR" sz="1600" dirty="0" err="1">
                <a:solidFill>
                  <a:srgbClr val="2F2F2E"/>
                </a:solidFill>
                <a:effectLst/>
                <a:latin typeface="Helvetica" pitchFamily="2" charset="0"/>
              </a:rPr>
              <a:t>the</a:t>
            </a:r>
            <a:r>
              <a:rPr lang="pt-BR" sz="1600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sz="1600" dirty="0" err="1">
                <a:solidFill>
                  <a:srgbClr val="2F2F2E"/>
                </a:solidFill>
                <a:effectLst/>
                <a:latin typeface="Helvetica" pitchFamily="2" charset="0"/>
              </a:rPr>
              <a:t>village</a:t>
            </a:r>
            <a:r>
              <a:rPr lang="pt-BR" sz="1600" dirty="0">
                <a:solidFill>
                  <a:srgbClr val="2F2F2E"/>
                </a:solidFill>
                <a:effectLst/>
                <a:latin typeface="Helvetica" pitchFamily="2" charset="0"/>
              </a:rPr>
              <a:t>. </a:t>
            </a:r>
            <a:r>
              <a:rPr lang="pt-BR" sz="1600" dirty="0" err="1">
                <a:solidFill>
                  <a:srgbClr val="2F2F2E"/>
                </a:solidFill>
                <a:effectLst/>
                <a:latin typeface="Helvetica" pitchFamily="2" charset="0"/>
              </a:rPr>
              <a:t>There</a:t>
            </a:r>
            <a:r>
              <a:rPr lang="pt-BR" sz="1600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sz="1600" dirty="0" err="1">
                <a:solidFill>
                  <a:srgbClr val="2F2F2E"/>
                </a:solidFill>
                <a:effectLst/>
                <a:latin typeface="Helvetica" pitchFamily="2" charset="0"/>
              </a:rPr>
              <a:t>is</a:t>
            </a:r>
            <a:r>
              <a:rPr lang="pt-BR" sz="1600" dirty="0">
                <a:solidFill>
                  <a:srgbClr val="2F2F2E"/>
                </a:solidFill>
                <a:effectLst/>
                <a:latin typeface="Helvetica" pitchFamily="2" charset="0"/>
              </a:rPr>
              <a:t> a </a:t>
            </a:r>
            <a:r>
              <a:rPr lang="pt-BR" sz="1600" dirty="0" err="1">
                <a:solidFill>
                  <a:srgbClr val="2F2F2E"/>
                </a:solidFill>
                <a:effectLst/>
                <a:latin typeface="Helvetica" pitchFamily="2" charset="0"/>
              </a:rPr>
              <a:t>crocodile</a:t>
            </a:r>
            <a:r>
              <a:rPr lang="pt-BR" sz="1600" dirty="0">
                <a:solidFill>
                  <a:srgbClr val="2F2F2E"/>
                </a:solidFill>
                <a:latin typeface="Helvetica" pitchFamily="2" charset="0"/>
              </a:rPr>
              <a:t> </a:t>
            </a:r>
            <a:r>
              <a:rPr lang="pt-BR" sz="1600" dirty="0">
                <a:solidFill>
                  <a:srgbClr val="2F2F2E"/>
                </a:solidFill>
                <a:effectLst/>
                <a:latin typeface="Helvetica" pitchFamily="2" charset="0"/>
              </a:rPr>
              <a:t>in </a:t>
            </a:r>
            <a:r>
              <a:rPr lang="pt-BR" sz="1600" dirty="0" err="1">
                <a:solidFill>
                  <a:srgbClr val="2F2F2E"/>
                </a:solidFill>
                <a:effectLst/>
                <a:latin typeface="Helvetica" pitchFamily="2" charset="0"/>
              </a:rPr>
              <a:t>the</a:t>
            </a:r>
            <a:r>
              <a:rPr lang="pt-BR" sz="1600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sz="1600" dirty="0" err="1">
                <a:solidFill>
                  <a:srgbClr val="2F2F2E"/>
                </a:solidFill>
                <a:effectLst/>
                <a:latin typeface="Helvetica" pitchFamily="2" charset="0"/>
              </a:rPr>
              <a:t>village</a:t>
            </a:r>
            <a:r>
              <a:rPr lang="pt-BR" sz="1600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sz="1600" dirty="0" err="1">
                <a:solidFill>
                  <a:srgbClr val="2F2F2E"/>
                </a:solidFill>
                <a:effectLst/>
                <a:latin typeface="Helvetica" pitchFamily="2" charset="0"/>
              </a:rPr>
              <a:t>port</a:t>
            </a:r>
            <a:r>
              <a:rPr lang="pt-BR" sz="1600" dirty="0">
                <a:solidFill>
                  <a:srgbClr val="2F2F2E"/>
                </a:solidFill>
                <a:effectLst/>
                <a:latin typeface="Helvetica" pitchFamily="2" charset="0"/>
              </a:rPr>
              <a:t>!</a:t>
            </a:r>
          </a:p>
          <a:p>
            <a:pPr algn="just"/>
            <a:r>
              <a:rPr lang="pt-BR" sz="1600" dirty="0">
                <a:solidFill>
                  <a:srgbClr val="2F2F2E"/>
                </a:solidFill>
                <a:effectLst/>
                <a:latin typeface="Helvetica" pitchFamily="2" charset="0"/>
              </a:rPr>
              <a:t>	At </a:t>
            </a:r>
            <a:r>
              <a:rPr lang="pt-BR" sz="1600" dirty="0" err="1">
                <a:solidFill>
                  <a:srgbClr val="2F2F2E"/>
                </a:solidFill>
                <a:effectLst/>
                <a:latin typeface="Helvetica" pitchFamily="2" charset="0"/>
              </a:rPr>
              <a:t>my</a:t>
            </a:r>
            <a:r>
              <a:rPr lang="pt-BR" sz="1600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sz="1600" dirty="0" err="1">
                <a:solidFill>
                  <a:srgbClr val="2F2F2E"/>
                </a:solidFill>
                <a:effectLst/>
                <a:latin typeface="Helvetica" pitchFamily="2" charset="0"/>
              </a:rPr>
              <a:t>school</a:t>
            </a:r>
            <a:r>
              <a:rPr lang="pt-BR" sz="1600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sz="1600" dirty="0" err="1">
                <a:solidFill>
                  <a:srgbClr val="2F2F2E"/>
                </a:solidFill>
                <a:effectLst/>
                <a:latin typeface="Helvetica" pitchFamily="2" charset="0"/>
              </a:rPr>
              <a:t>there</a:t>
            </a:r>
            <a:r>
              <a:rPr lang="pt-BR" sz="1600" dirty="0">
                <a:solidFill>
                  <a:srgbClr val="2F2F2E"/>
                </a:solidFill>
                <a:effectLst/>
                <a:latin typeface="Helvetica" pitchFamily="2" charset="0"/>
              </a:rPr>
              <a:t> are </a:t>
            </a:r>
            <a:r>
              <a:rPr lang="pt-BR" sz="1600" dirty="0" err="1">
                <a:solidFill>
                  <a:srgbClr val="2F2F2E"/>
                </a:solidFill>
                <a:effectLst/>
                <a:latin typeface="Helvetica" pitchFamily="2" charset="0"/>
              </a:rPr>
              <a:t>nineteen</a:t>
            </a:r>
            <a:r>
              <a:rPr lang="pt-BR" sz="1600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sz="1600" dirty="0" err="1">
                <a:solidFill>
                  <a:srgbClr val="2F2F2E"/>
                </a:solidFill>
                <a:effectLst/>
                <a:latin typeface="Helvetica" pitchFamily="2" charset="0"/>
              </a:rPr>
              <a:t>children</a:t>
            </a:r>
            <a:r>
              <a:rPr lang="pt-BR" sz="1600" dirty="0">
                <a:solidFill>
                  <a:srgbClr val="2F2F2E"/>
                </a:solidFill>
                <a:effectLst/>
                <a:latin typeface="Helvetica" pitchFamily="2" charset="0"/>
              </a:rPr>
              <a:t>, </a:t>
            </a:r>
            <a:r>
              <a:rPr lang="pt-BR" sz="1600" dirty="0" err="1">
                <a:solidFill>
                  <a:srgbClr val="2F2F2E"/>
                </a:solidFill>
                <a:effectLst/>
                <a:latin typeface="Helvetica" pitchFamily="2" charset="0"/>
              </a:rPr>
              <a:t>ranging</a:t>
            </a:r>
            <a:r>
              <a:rPr lang="pt-BR" sz="1600" dirty="0">
                <a:solidFill>
                  <a:srgbClr val="2F2F2E"/>
                </a:solidFill>
                <a:effectLst/>
                <a:latin typeface="Helvetica" pitchFamily="2" charset="0"/>
              </a:rPr>
              <a:t> in age </a:t>
            </a:r>
            <a:r>
              <a:rPr lang="pt-BR" sz="1600" dirty="0" err="1">
                <a:solidFill>
                  <a:srgbClr val="2F2F2E"/>
                </a:solidFill>
                <a:effectLst/>
                <a:latin typeface="Helvetica" pitchFamily="2" charset="0"/>
              </a:rPr>
              <a:t>from</a:t>
            </a:r>
            <a:r>
              <a:rPr lang="pt-BR" sz="1600" dirty="0">
                <a:solidFill>
                  <a:srgbClr val="2F2F2E"/>
                </a:solidFill>
                <a:effectLst/>
                <a:latin typeface="Helvetica" pitchFamily="2" charset="0"/>
              </a:rPr>
              <a:t> four </a:t>
            </a:r>
            <a:r>
              <a:rPr lang="pt-BR" sz="1600" dirty="0" err="1">
                <a:solidFill>
                  <a:srgbClr val="2F2F2E"/>
                </a:solidFill>
                <a:effectLst/>
                <a:latin typeface="Helvetica" pitchFamily="2" charset="0"/>
              </a:rPr>
              <a:t>to</a:t>
            </a:r>
            <a:r>
              <a:rPr lang="pt-BR" sz="1600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sz="1600" dirty="0" err="1">
                <a:solidFill>
                  <a:srgbClr val="2F2F2E"/>
                </a:solidFill>
                <a:effectLst/>
                <a:latin typeface="Helvetica" pitchFamily="2" charset="0"/>
              </a:rPr>
              <a:t>sixteen</a:t>
            </a:r>
            <a:r>
              <a:rPr lang="pt-BR" sz="1600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sz="1600" dirty="0" err="1">
                <a:solidFill>
                  <a:srgbClr val="2F2F2E"/>
                </a:solidFill>
                <a:effectLst/>
                <a:latin typeface="Helvetica" pitchFamily="2" charset="0"/>
              </a:rPr>
              <a:t>years</a:t>
            </a:r>
            <a:r>
              <a:rPr lang="pt-BR" sz="1600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sz="1600" dirty="0" err="1">
                <a:solidFill>
                  <a:srgbClr val="2F2F2E"/>
                </a:solidFill>
                <a:effectLst/>
                <a:latin typeface="Helvetica" pitchFamily="2" charset="0"/>
              </a:rPr>
              <a:t>old</a:t>
            </a:r>
            <a:r>
              <a:rPr lang="pt-BR" sz="1600" dirty="0">
                <a:solidFill>
                  <a:srgbClr val="2F2F2E"/>
                </a:solidFill>
                <a:effectLst/>
                <a:latin typeface="Helvetica" pitchFamily="2" charset="0"/>
              </a:rPr>
              <a:t>. </a:t>
            </a:r>
            <a:r>
              <a:rPr lang="pt-BR" sz="1600" dirty="0" err="1">
                <a:solidFill>
                  <a:srgbClr val="2F2F2E"/>
                </a:solidFill>
                <a:effectLst/>
                <a:latin typeface="Helvetica" pitchFamily="2" charset="0"/>
              </a:rPr>
              <a:t>We</a:t>
            </a:r>
            <a:r>
              <a:rPr lang="pt-BR" sz="1600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sz="1600" dirty="0" err="1">
                <a:solidFill>
                  <a:srgbClr val="2F2F2E"/>
                </a:solidFill>
                <a:effectLst/>
                <a:latin typeface="Helvetica" pitchFamily="2" charset="0"/>
              </a:rPr>
              <a:t>all</a:t>
            </a:r>
            <a:r>
              <a:rPr lang="pt-BR" sz="1600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sz="1600" dirty="0" err="1">
                <a:solidFill>
                  <a:srgbClr val="2F2F2E"/>
                </a:solidFill>
                <a:effectLst/>
                <a:latin typeface="Helvetica" pitchFamily="2" charset="0"/>
              </a:rPr>
              <a:t>study</a:t>
            </a:r>
            <a:r>
              <a:rPr lang="pt-BR" sz="1600" dirty="0">
                <a:solidFill>
                  <a:srgbClr val="2F2F2E"/>
                </a:solidFill>
                <a:effectLst/>
                <a:latin typeface="Helvetica" pitchFamily="2" charset="0"/>
              </a:rPr>
              <a:t> in </a:t>
            </a:r>
            <a:r>
              <a:rPr lang="pt-BR" sz="1600" dirty="0" err="1">
                <a:solidFill>
                  <a:srgbClr val="2F2F2E"/>
                </a:solidFill>
                <a:effectLst/>
                <a:latin typeface="Helvetica" pitchFamily="2" charset="0"/>
              </a:rPr>
              <a:t>the</a:t>
            </a:r>
            <a:r>
              <a:rPr lang="pt-BR" sz="1600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sz="1600" dirty="0" err="1">
                <a:solidFill>
                  <a:srgbClr val="2F2F2E"/>
                </a:solidFill>
                <a:effectLst/>
                <a:latin typeface="Helvetica" pitchFamily="2" charset="0"/>
              </a:rPr>
              <a:t>same</a:t>
            </a:r>
            <a:r>
              <a:rPr lang="pt-BR" sz="1600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sz="1600" dirty="0" err="1">
                <a:solidFill>
                  <a:srgbClr val="2F2F2E"/>
                </a:solidFill>
                <a:effectLst/>
                <a:latin typeface="Helvetica" pitchFamily="2" charset="0"/>
              </a:rPr>
              <a:t>classroom</a:t>
            </a:r>
            <a:r>
              <a:rPr lang="pt-BR" sz="1600" dirty="0">
                <a:solidFill>
                  <a:srgbClr val="2F2F2E"/>
                </a:solidFill>
                <a:effectLst/>
                <a:latin typeface="Helvetica" pitchFamily="2" charset="0"/>
              </a:rPr>
              <a:t>. </a:t>
            </a:r>
            <a:r>
              <a:rPr lang="pt-BR" sz="1600" dirty="0" err="1">
                <a:solidFill>
                  <a:srgbClr val="2F2F2E"/>
                </a:solidFill>
                <a:effectLst/>
                <a:latin typeface="Helvetica" pitchFamily="2" charset="0"/>
              </a:rPr>
              <a:t>We</a:t>
            </a:r>
            <a:r>
              <a:rPr lang="pt-BR" sz="1600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sz="1600" dirty="0" err="1">
                <a:solidFill>
                  <a:srgbClr val="2F2F2E"/>
                </a:solidFill>
                <a:effectLst/>
                <a:latin typeface="Helvetica" pitchFamily="2" charset="0"/>
              </a:rPr>
              <a:t>have</a:t>
            </a:r>
            <a:r>
              <a:rPr lang="pt-BR" sz="1600" dirty="0">
                <a:solidFill>
                  <a:srgbClr val="2F2F2E"/>
                </a:solidFill>
                <a:latin typeface="Helvetica" pitchFamily="2" charset="0"/>
              </a:rPr>
              <a:t> </a:t>
            </a:r>
            <a:r>
              <a:rPr lang="pt-BR" sz="1600" dirty="0">
                <a:solidFill>
                  <a:srgbClr val="2F2F2E"/>
                </a:solidFill>
                <a:effectLst/>
                <a:latin typeface="Helvetica" pitchFamily="2" charset="0"/>
              </a:rPr>
              <a:t>wireless internet </a:t>
            </a:r>
            <a:r>
              <a:rPr lang="pt-BR" sz="1600" dirty="0" err="1">
                <a:solidFill>
                  <a:srgbClr val="2F2F2E"/>
                </a:solidFill>
                <a:effectLst/>
                <a:latin typeface="Helvetica" pitchFamily="2" charset="0"/>
              </a:rPr>
              <a:t>and</a:t>
            </a:r>
            <a:r>
              <a:rPr lang="pt-BR" sz="1600" dirty="0">
                <a:solidFill>
                  <a:srgbClr val="2F2F2E"/>
                </a:solidFill>
                <a:effectLst/>
                <a:latin typeface="Helvetica" pitchFamily="2" charset="0"/>
              </a:rPr>
              <a:t> a </a:t>
            </a:r>
            <a:r>
              <a:rPr lang="pt-BR" sz="1600" dirty="0" err="1">
                <a:solidFill>
                  <a:srgbClr val="2F2F2E"/>
                </a:solidFill>
                <a:effectLst/>
                <a:latin typeface="Helvetica" pitchFamily="2" charset="0"/>
              </a:rPr>
              <a:t>computer</a:t>
            </a:r>
            <a:r>
              <a:rPr lang="pt-BR" sz="1600" dirty="0">
                <a:solidFill>
                  <a:srgbClr val="2F2F2E"/>
                </a:solidFill>
                <a:effectLst/>
                <a:latin typeface="Helvetica" pitchFamily="2" charset="0"/>
              </a:rPr>
              <a:t> in </a:t>
            </a:r>
            <a:r>
              <a:rPr lang="pt-BR" sz="1600" dirty="0" err="1">
                <a:solidFill>
                  <a:srgbClr val="2F2F2E"/>
                </a:solidFill>
                <a:effectLst/>
                <a:latin typeface="Helvetica" pitchFamily="2" charset="0"/>
              </a:rPr>
              <a:t>our</a:t>
            </a:r>
            <a:r>
              <a:rPr lang="pt-BR" sz="1600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sz="1600" dirty="0" err="1">
                <a:solidFill>
                  <a:srgbClr val="2F2F2E"/>
                </a:solidFill>
                <a:effectLst/>
                <a:latin typeface="Helvetica" pitchFamily="2" charset="0"/>
              </a:rPr>
              <a:t>classroom</a:t>
            </a:r>
            <a:r>
              <a:rPr lang="pt-BR" sz="1600" dirty="0">
                <a:solidFill>
                  <a:srgbClr val="2F2F2E"/>
                </a:solidFill>
                <a:effectLst/>
                <a:latin typeface="Helvetica" pitchFamily="2" charset="0"/>
              </a:rPr>
              <a:t>! </a:t>
            </a:r>
            <a:r>
              <a:rPr lang="pt-BR" sz="1600" dirty="0" err="1">
                <a:solidFill>
                  <a:srgbClr val="2F2F2E"/>
                </a:solidFill>
                <a:effectLst/>
                <a:latin typeface="Helvetica" pitchFamily="2" charset="0"/>
              </a:rPr>
              <a:t>We</a:t>
            </a:r>
            <a:r>
              <a:rPr lang="pt-BR" sz="1600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sz="1600" dirty="0" err="1">
                <a:solidFill>
                  <a:srgbClr val="2F2F2E"/>
                </a:solidFill>
                <a:effectLst/>
                <a:latin typeface="Helvetica" pitchFamily="2" charset="0"/>
              </a:rPr>
              <a:t>study</a:t>
            </a:r>
            <a:r>
              <a:rPr lang="pt-BR" sz="1600" dirty="0">
                <a:solidFill>
                  <a:srgbClr val="2F2F2E"/>
                </a:solidFill>
                <a:latin typeface="Helvetica" pitchFamily="2" charset="0"/>
              </a:rPr>
              <a:t> </a:t>
            </a:r>
            <a:r>
              <a:rPr lang="pt-BR" sz="1600" dirty="0" err="1">
                <a:solidFill>
                  <a:srgbClr val="2F2F2E"/>
                </a:solidFill>
                <a:effectLst/>
                <a:latin typeface="Helvetica" pitchFamily="2" charset="0"/>
              </a:rPr>
              <a:t>mathematics</a:t>
            </a:r>
            <a:r>
              <a:rPr lang="pt-BR" sz="1600" dirty="0">
                <a:solidFill>
                  <a:srgbClr val="2F2F2E"/>
                </a:solidFill>
                <a:effectLst/>
                <a:latin typeface="Helvetica" pitchFamily="2" charset="0"/>
              </a:rPr>
              <a:t>, </a:t>
            </a:r>
            <a:r>
              <a:rPr lang="pt-BR" sz="1600" dirty="0" err="1">
                <a:solidFill>
                  <a:srgbClr val="2F2F2E"/>
                </a:solidFill>
                <a:effectLst/>
                <a:latin typeface="Helvetica" pitchFamily="2" charset="0"/>
              </a:rPr>
              <a:t>the</a:t>
            </a:r>
            <a:r>
              <a:rPr lang="pt-BR" sz="1600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sz="1600" dirty="0" err="1">
                <a:solidFill>
                  <a:srgbClr val="2F2F2E"/>
                </a:solidFill>
                <a:effectLst/>
                <a:latin typeface="Helvetica" pitchFamily="2" charset="0"/>
              </a:rPr>
              <a:t>Portuguese</a:t>
            </a:r>
            <a:r>
              <a:rPr lang="pt-BR" sz="1600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sz="1600" dirty="0" err="1">
                <a:solidFill>
                  <a:srgbClr val="2F2F2E"/>
                </a:solidFill>
                <a:effectLst/>
                <a:latin typeface="Helvetica" pitchFamily="2" charset="0"/>
              </a:rPr>
              <a:t>language</a:t>
            </a:r>
            <a:r>
              <a:rPr lang="pt-BR" sz="1600" dirty="0">
                <a:solidFill>
                  <a:srgbClr val="2F2F2E"/>
                </a:solidFill>
                <a:effectLst/>
                <a:latin typeface="Helvetica" pitchFamily="2" charset="0"/>
              </a:rPr>
              <a:t>, </a:t>
            </a:r>
            <a:r>
              <a:rPr lang="pt-BR" sz="1600" dirty="0" err="1">
                <a:solidFill>
                  <a:srgbClr val="2F2F2E"/>
                </a:solidFill>
                <a:effectLst/>
                <a:latin typeface="Helvetica" pitchFamily="2" charset="0"/>
              </a:rPr>
              <a:t>history</a:t>
            </a:r>
            <a:r>
              <a:rPr lang="pt-BR" sz="1600" dirty="0">
                <a:solidFill>
                  <a:srgbClr val="2F2F2E"/>
                </a:solidFill>
                <a:effectLst/>
                <a:latin typeface="Helvetica" pitchFamily="2" charset="0"/>
              </a:rPr>
              <a:t>, natural </a:t>
            </a:r>
            <a:r>
              <a:rPr lang="pt-BR" sz="1600" dirty="0" err="1">
                <a:solidFill>
                  <a:srgbClr val="2F2F2E"/>
                </a:solidFill>
                <a:effectLst/>
                <a:latin typeface="Helvetica" pitchFamily="2" charset="0"/>
              </a:rPr>
              <a:t>sciences</a:t>
            </a:r>
            <a:r>
              <a:rPr lang="pt-BR" sz="1600" dirty="0">
                <a:solidFill>
                  <a:srgbClr val="2F2F2E"/>
                </a:solidFill>
                <a:latin typeface="Helvetica" pitchFamily="2" charset="0"/>
              </a:rPr>
              <a:t> </a:t>
            </a:r>
            <a:r>
              <a:rPr lang="pt-BR" sz="1600" dirty="0" err="1">
                <a:solidFill>
                  <a:srgbClr val="2F2F2E"/>
                </a:solidFill>
                <a:effectLst/>
                <a:latin typeface="Helvetica" pitchFamily="2" charset="0"/>
              </a:rPr>
              <a:t>and</a:t>
            </a:r>
            <a:r>
              <a:rPr lang="pt-BR" sz="1600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sz="1600" dirty="0" err="1">
                <a:solidFill>
                  <a:srgbClr val="2F2F2E"/>
                </a:solidFill>
                <a:effectLst/>
                <a:latin typeface="Helvetica" pitchFamily="2" charset="0"/>
              </a:rPr>
              <a:t>geography</a:t>
            </a:r>
            <a:r>
              <a:rPr lang="pt-BR" sz="1600" dirty="0">
                <a:solidFill>
                  <a:srgbClr val="2F2F2E"/>
                </a:solidFill>
                <a:effectLst/>
                <a:latin typeface="Helvetica" pitchFamily="2" charset="0"/>
              </a:rPr>
              <a:t>, </a:t>
            </a:r>
            <a:r>
              <a:rPr lang="pt-BR" sz="1600" dirty="0" err="1">
                <a:solidFill>
                  <a:srgbClr val="2F2F2E"/>
                </a:solidFill>
                <a:effectLst/>
                <a:latin typeface="Helvetica" pitchFamily="2" charset="0"/>
              </a:rPr>
              <a:t>and</a:t>
            </a:r>
            <a:r>
              <a:rPr lang="pt-BR" sz="1600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sz="1600" dirty="0" err="1">
                <a:solidFill>
                  <a:srgbClr val="2F2F2E"/>
                </a:solidFill>
                <a:effectLst/>
                <a:latin typeface="Helvetica" pitchFamily="2" charset="0"/>
              </a:rPr>
              <a:t>very</a:t>
            </a:r>
            <a:r>
              <a:rPr lang="pt-BR" sz="1600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sz="1600" dirty="0" err="1">
                <a:solidFill>
                  <a:srgbClr val="2F2F2E"/>
                </a:solidFill>
                <a:effectLst/>
                <a:latin typeface="Helvetica" pitchFamily="2" charset="0"/>
              </a:rPr>
              <a:t>often</a:t>
            </a:r>
            <a:r>
              <a:rPr lang="pt-BR" sz="1600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sz="1600" dirty="0" err="1">
                <a:solidFill>
                  <a:srgbClr val="2F2F2E"/>
                </a:solidFill>
                <a:effectLst/>
                <a:latin typeface="Helvetica" pitchFamily="2" charset="0"/>
              </a:rPr>
              <a:t>we</a:t>
            </a:r>
            <a:r>
              <a:rPr lang="pt-BR" sz="1600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sz="1600" dirty="0" err="1">
                <a:solidFill>
                  <a:srgbClr val="2F2F2E"/>
                </a:solidFill>
                <a:effectLst/>
                <a:latin typeface="Helvetica" pitchFamily="2" charset="0"/>
              </a:rPr>
              <a:t>talk</a:t>
            </a:r>
            <a:r>
              <a:rPr lang="pt-BR" sz="1600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sz="1600" dirty="0" err="1">
                <a:solidFill>
                  <a:srgbClr val="2F2F2E"/>
                </a:solidFill>
                <a:effectLst/>
                <a:latin typeface="Helvetica" pitchFamily="2" charset="0"/>
              </a:rPr>
              <a:t>about</a:t>
            </a:r>
            <a:r>
              <a:rPr lang="pt-BR" sz="1600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sz="1600" dirty="0" err="1">
                <a:solidFill>
                  <a:srgbClr val="2F2F2E"/>
                </a:solidFill>
                <a:effectLst/>
                <a:latin typeface="Helvetica" pitchFamily="2" charset="0"/>
              </a:rPr>
              <a:t>conservation</a:t>
            </a:r>
            <a:r>
              <a:rPr lang="pt-BR" sz="1600" dirty="0">
                <a:solidFill>
                  <a:srgbClr val="2F2F2E"/>
                </a:solidFill>
                <a:effectLst/>
                <a:latin typeface="Helvetica" pitchFamily="2" charset="0"/>
              </a:rPr>
              <a:t>.</a:t>
            </a:r>
          </a:p>
          <a:p>
            <a:pPr algn="just"/>
            <a:r>
              <a:rPr lang="pt-BR" sz="1600" dirty="0">
                <a:solidFill>
                  <a:srgbClr val="2F2F2E"/>
                </a:solidFill>
                <a:effectLst/>
                <a:latin typeface="Helvetica" pitchFamily="2" charset="0"/>
              </a:rPr>
              <a:t>	</a:t>
            </a:r>
            <a:r>
              <a:rPr lang="pt-BR" sz="1600" dirty="0" err="1">
                <a:solidFill>
                  <a:srgbClr val="2F2F2E"/>
                </a:solidFill>
                <a:effectLst/>
                <a:latin typeface="Helvetica" pitchFamily="2" charset="0"/>
              </a:rPr>
              <a:t>We</a:t>
            </a:r>
            <a:r>
              <a:rPr lang="pt-BR" sz="1600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sz="1600" dirty="0" err="1">
                <a:solidFill>
                  <a:srgbClr val="2F2F2E"/>
                </a:solidFill>
                <a:effectLst/>
                <a:latin typeface="Helvetica" pitchFamily="2" charset="0"/>
              </a:rPr>
              <a:t>learn</a:t>
            </a:r>
            <a:r>
              <a:rPr lang="pt-BR" sz="1600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sz="1600" dirty="0" err="1">
                <a:solidFill>
                  <a:srgbClr val="2F2F2E"/>
                </a:solidFill>
                <a:effectLst/>
                <a:latin typeface="Helvetica" pitchFamily="2" charset="0"/>
              </a:rPr>
              <a:t>not</a:t>
            </a:r>
            <a:r>
              <a:rPr lang="pt-BR" sz="1600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sz="1600" dirty="0" err="1">
                <a:solidFill>
                  <a:srgbClr val="2F2F2E"/>
                </a:solidFill>
                <a:effectLst/>
                <a:latin typeface="Helvetica" pitchFamily="2" charset="0"/>
              </a:rPr>
              <a:t>to</a:t>
            </a:r>
            <a:r>
              <a:rPr lang="pt-BR" sz="1600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sz="1600" dirty="0" err="1">
                <a:solidFill>
                  <a:srgbClr val="2F2F2E"/>
                </a:solidFill>
                <a:effectLst/>
                <a:latin typeface="Helvetica" pitchFamily="2" charset="0"/>
              </a:rPr>
              <a:t>throw</a:t>
            </a:r>
            <a:r>
              <a:rPr lang="pt-BR" sz="1600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sz="1600" dirty="0" err="1">
                <a:solidFill>
                  <a:srgbClr val="2F2F2E"/>
                </a:solidFill>
                <a:effectLst/>
                <a:latin typeface="Helvetica" pitchFamily="2" charset="0"/>
              </a:rPr>
              <a:t>rubbish</a:t>
            </a:r>
            <a:r>
              <a:rPr lang="pt-BR" sz="1600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sz="1600" dirty="0" err="1">
                <a:solidFill>
                  <a:srgbClr val="2F2F2E"/>
                </a:solidFill>
                <a:effectLst/>
                <a:latin typeface="Helvetica" pitchFamily="2" charset="0"/>
              </a:rPr>
              <a:t>into</a:t>
            </a:r>
            <a:r>
              <a:rPr lang="pt-BR" sz="1600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sz="1600" dirty="0" err="1">
                <a:solidFill>
                  <a:srgbClr val="2F2F2E"/>
                </a:solidFill>
                <a:effectLst/>
                <a:latin typeface="Helvetica" pitchFamily="2" charset="0"/>
              </a:rPr>
              <a:t>the</a:t>
            </a:r>
            <a:r>
              <a:rPr lang="pt-BR" sz="1600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sz="1600" dirty="0" err="1">
                <a:solidFill>
                  <a:srgbClr val="2F2F2E"/>
                </a:solidFill>
                <a:effectLst/>
                <a:latin typeface="Helvetica" pitchFamily="2" charset="0"/>
              </a:rPr>
              <a:t>river</a:t>
            </a:r>
            <a:r>
              <a:rPr lang="pt-BR" sz="1600" dirty="0">
                <a:solidFill>
                  <a:srgbClr val="2F2F2E"/>
                </a:solidFill>
                <a:effectLst/>
                <a:latin typeface="Helvetica" pitchFamily="2" charset="0"/>
              </a:rPr>
              <a:t>, </a:t>
            </a:r>
            <a:r>
              <a:rPr lang="pt-BR" sz="1600" dirty="0" err="1">
                <a:solidFill>
                  <a:srgbClr val="2F2F2E"/>
                </a:solidFill>
                <a:effectLst/>
                <a:latin typeface="Helvetica" pitchFamily="2" charset="0"/>
              </a:rPr>
              <a:t>not</a:t>
            </a:r>
            <a:r>
              <a:rPr lang="pt-BR" sz="1600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sz="1600" dirty="0" err="1">
                <a:solidFill>
                  <a:srgbClr val="2F2F2E"/>
                </a:solidFill>
                <a:effectLst/>
                <a:latin typeface="Helvetica" pitchFamily="2" charset="0"/>
              </a:rPr>
              <a:t>to</a:t>
            </a:r>
            <a:r>
              <a:rPr lang="pt-BR" sz="1600" dirty="0">
                <a:solidFill>
                  <a:srgbClr val="2F2F2E"/>
                </a:solidFill>
                <a:effectLst/>
                <a:latin typeface="Helvetica" pitchFamily="2" charset="0"/>
              </a:rPr>
              <a:t> kill </a:t>
            </a:r>
            <a:r>
              <a:rPr lang="pt-BR" sz="1600" dirty="0" err="1">
                <a:solidFill>
                  <a:srgbClr val="2F2F2E"/>
                </a:solidFill>
                <a:effectLst/>
                <a:latin typeface="Helvetica" pitchFamily="2" charset="0"/>
              </a:rPr>
              <a:t>the</a:t>
            </a:r>
            <a:endParaRPr lang="pt-BR" sz="1600" dirty="0">
              <a:solidFill>
                <a:srgbClr val="2F2F2E"/>
              </a:solidFill>
              <a:effectLst/>
              <a:latin typeface="Helvetica" pitchFamily="2" charset="0"/>
            </a:endParaRPr>
          </a:p>
          <a:p>
            <a:pPr algn="just"/>
            <a:r>
              <a:rPr lang="pt-BR" sz="1600" dirty="0" err="1">
                <a:solidFill>
                  <a:srgbClr val="2F2F2E"/>
                </a:solidFill>
                <a:effectLst/>
                <a:latin typeface="Helvetica" pitchFamily="2" charset="0"/>
              </a:rPr>
              <a:t>animals</a:t>
            </a:r>
            <a:r>
              <a:rPr lang="pt-BR" sz="1600" dirty="0">
                <a:solidFill>
                  <a:srgbClr val="2F2F2E"/>
                </a:solidFill>
                <a:effectLst/>
                <a:latin typeface="Helvetica" pitchFamily="2" charset="0"/>
              </a:rPr>
              <a:t>, </a:t>
            </a:r>
            <a:r>
              <a:rPr lang="pt-BR" sz="1600" dirty="0" err="1">
                <a:solidFill>
                  <a:srgbClr val="2F2F2E"/>
                </a:solidFill>
                <a:effectLst/>
                <a:latin typeface="Helvetica" pitchFamily="2" charset="0"/>
              </a:rPr>
              <a:t>and</a:t>
            </a:r>
            <a:r>
              <a:rPr lang="pt-BR" sz="1600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sz="1600" dirty="0" err="1">
                <a:solidFill>
                  <a:srgbClr val="2F2F2E"/>
                </a:solidFill>
                <a:effectLst/>
                <a:latin typeface="Helvetica" pitchFamily="2" charset="0"/>
              </a:rPr>
              <a:t>not</a:t>
            </a:r>
            <a:r>
              <a:rPr lang="pt-BR" sz="1600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sz="1600" dirty="0" err="1">
                <a:solidFill>
                  <a:srgbClr val="2F2F2E"/>
                </a:solidFill>
                <a:effectLst/>
                <a:latin typeface="Helvetica" pitchFamily="2" charset="0"/>
              </a:rPr>
              <a:t>to</a:t>
            </a:r>
            <a:r>
              <a:rPr lang="pt-BR" sz="1600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sz="1600" dirty="0" err="1">
                <a:solidFill>
                  <a:srgbClr val="2F2F2E"/>
                </a:solidFill>
                <a:effectLst/>
                <a:latin typeface="Helvetica" pitchFamily="2" charset="0"/>
              </a:rPr>
              <a:t>cut</a:t>
            </a:r>
            <a:r>
              <a:rPr lang="pt-BR" sz="1600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sz="1600" dirty="0" err="1">
                <a:solidFill>
                  <a:srgbClr val="2F2F2E"/>
                </a:solidFill>
                <a:effectLst/>
                <a:latin typeface="Helvetica" pitchFamily="2" charset="0"/>
              </a:rPr>
              <a:t>down</a:t>
            </a:r>
            <a:r>
              <a:rPr lang="pt-BR" sz="1600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sz="1600" dirty="0" err="1">
                <a:solidFill>
                  <a:srgbClr val="2F2F2E"/>
                </a:solidFill>
                <a:effectLst/>
                <a:latin typeface="Helvetica" pitchFamily="2" charset="0"/>
              </a:rPr>
              <a:t>trees</a:t>
            </a:r>
            <a:r>
              <a:rPr lang="pt-BR" sz="1600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sz="1600" dirty="0" err="1">
                <a:solidFill>
                  <a:srgbClr val="2F2F2E"/>
                </a:solidFill>
                <a:effectLst/>
                <a:latin typeface="Helvetica" pitchFamily="2" charset="0"/>
              </a:rPr>
              <a:t>unnecessarily</a:t>
            </a:r>
            <a:r>
              <a:rPr lang="pt-BR" sz="1600" dirty="0">
                <a:solidFill>
                  <a:srgbClr val="2F2F2E"/>
                </a:solidFill>
                <a:effectLst/>
                <a:latin typeface="Helvetica" pitchFamily="2" charset="0"/>
              </a:rPr>
              <a:t>. </a:t>
            </a:r>
            <a:r>
              <a:rPr lang="pt-BR" sz="1600" dirty="0" err="1">
                <a:solidFill>
                  <a:srgbClr val="2F2F2E"/>
                </a:solidFill>
                <a:effectLst/>
                <a:latin typeface="Helvetica" pitchFamily="2" charset="0"/>
              </a:rPr>
              <a:t>I</a:t>
            </a:r>
            <a:r>
              <a:rPr lang="pt-BR" sz="1600" dirty="0">
                <a:solidFill>
                  <a:srgbClr val="2F2F2E"/>
                </a:solidFill>
                <a:effectLst/>
                <a:latin typeface="Helvetica" pitchFamily="2" charset="0"/>
              </a:rPr>
              <a:t> like </a:t>
            </a:r>
            <a:r>
              <a:rPr lang="pt-BR" sz="1600" dirty="0" err="1">
                <a:solidFill>
                  <a:srgbClr val="2F2F2E"/>
                </a:solidFill>
                <a:effectLst/>
                <a:latin typeface="Helvetica" pitchFamily="2" charset="0"/>
              </a:rPr>
              <a:t>my</a:t>
            </a:r>
            <a:r>
              <a:rPr lang="pt-BR" sz="1600" dirty="0">
                <a:solidFill>
                  <a:srgbClr val="2F2F2E"/>
                </a:solidFill>
                <a:effectLst/>
                <a:latin typeface="Helvetica" pitchFamily="2" charset="0"/>
              </a:rPr>
              <a:t> class.</a:t>
            </a:r>
          </a:p>
          <a:p>
            <a:pPr algn="just"/>
            <a:r>
              <a:rPr lang="pt-BR" sz="1600" dirty="0">
                <a:solidFill>
                  <a:srgbClr val="2F2F2E"/>
                </a:solidFill>
                <a:effectLst/>
                <a:latin typeface="Helvetica" pitchFamily="2" charset="0"/>
              </a:rPr>
              <a:t>	</a:t>
            </a:r>
            <a:r>
              <a:rPr lang="pt-BR" sz="1600" dirty="0" err="1">
                <a:solidFill>
                  <a:srgbClr val="2F2F2E"/>
                </a:solidFill>
                <a:effectLst/>
                <a:latin typeface="Helvetica" pitchFamily="2" charset="0"/>
              </a:rPr>
              <a:t>My</a:t>
            </a:r>
            <a:r>
              <a:rPr lang="pt-BR" sz="1600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sz="1600" dirty="0" err="1">
                <a:solidFill>
                  <a:srgbClr val="2F2F2E"/>
                </a:solidFill>
                <a:effectLst/>
                <a:latin typeface="Helvetica" pitchFamily="2" charset="0"/>
              </a:rPr>
              <a:t>classmates</a:t>
            </a:r>
            <a:r>
              <a:rPr lang="pt-BR" sz="1600" dirty="0">
                <a:solidFill>
                  <a:srgbClr val="2F2F2E"/>
                </a:solidFill>
                <a:effectLst/>
                <a:latin typeface="Helvetica" pitchFamily="2" charset="0"/>
              </a:rPr>
              <a:t>, </a:t>
            </a:r>
            <a:r>
              <a:rPr lang="pt-BR" sz="1600" dirty="0" err="1">
                <a:solidFill>
                  <a:srgbClr val="2F2F2E"/>
                </a:solidFill>
                <a:effectLst/>
                <a:latin typeface="Helvetica" pitchFamily="2" charset="0"/>
              </a:rPr>
              <a:t>my</a:t>
            </a:r>
            <a:r>
              <a:rPr lang="pt-BR" sz="1600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sz="1600" dirty="0" err="1">
                <a:solidFill>
                  <a:srgbClr val="2F2F2E"/>
                </a:solidFill>
                <a:effectLst/>
                <a:latin typeface="Helvetica" pitchFamily="2" charset="0"/>
              </a:rPr>
              <a:t>teacher</a:t>
            </a:r>
            <a:r>
              <a:rPr lang="pt-BR" sz="1600" dirty="0">
                <a:solidFill>
                  <a:srgbClr val="2F2F2E"/>
                </a:solidFill>
                <a:effectLst/>
                <a:latin typeface="Helvetica" pitchFamily="2" charset="0"/>
              </a:rPr>
              <a:t>, </a:t>
            </a:r>
            <a:r>
              <a:rPr lang="pt-BR" sz="1600" dirty="0" err="1">
                <a:solidFill>
                  <a:srgbClr val="2F2F2E"/>
                </a:solidFill>
                <a:effectLst/>
                <a:latin typeface="Helvetica" pitchFamily="2" charset="0"/>
              </a:rPr>
              <a:t>and</a:t>
            </a:r>
            <a:r>
              <a:rPr lang="pt-BR" sz="1600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sz="1600" dirty="0" err="1">
                <a:solidFill>
                  <a:srgbClr val="2F2F2E"/>
                </a:solidFill>
                <a:effectLst/>
                <a:latin typeface="Helvetica" pitchFamily="2" charset="0"/>
              </a:rPr>
              <a:t>I</a:t>
            </a:r>
            <a:r>
              <a:rPr lang="pt-BR" sz="1600" dirty="0">
                <a:solidFill>
                  <a:srgbClr val="2F2F2E"/>
                </a:solidFill>
                <a:effectLst/>
                <a:latin typeface="Helvetica" pitchFamily="2" charset="0"/>
              </a:rPr>
              <a:t> like </a:t>
            </a:r>
            <a:r>
              <a:rPr lang="pt-BR" sz="1600" dirty="0" err="1">
                <a:solidFill>
                  <a:srgbClr val="2F2F2E"/>
                </a:solidFill>
                <a:effectLst/>
                <a:latin typeface="Helvetica" pitchFamily="2" charset="0"/>
              </a:rPr>
              <a:t>being</a:t>
            </a:r>
            <a:r>
              <a:rPr lang="pt-BR" sz="1600" dirty="0">
                <a:solidFill>
                  <a:srgbClr val="2F2F2E"/>
                </a:solidFill>
                <a:effectLst/>
                <a:latin typeface="Helvetica" pitchFamily="2" charset="0"/>
              </a:rPr>
              <a:t> in </a:t>
            </a:r>
            <a:r>
              <a:rPr lang="pt-BR" sz="1600" dirty="0" err="1">
                <a:solidFill>
                  <a:srgbClr val="2F2F2E"/>
                </a:solidFill>
                <a:effectLst/>
                <a:latin typeface="Helvetica" pitchFamily="2" charset="0"/>
              </a:rPr>
              <a:t>the</a:t>
            </a:r>
            <a:r>
              <a:rPr lang="pt-BR" sz="1600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sz="1600" dirty="0" err="1">
                <a:solidFill>
                  <a:srgbClr val="2F2F2E"/>
                </a:solidFill>
                <a:effectLst/>
                <a:latin typeface="Helvetica" pitchFamily="2" charset="0"/>
              </a:rPr>
              <a:t>middle</a:t>
            </a:r>
            <a:r>
              <a:rPr lang="pt-BR" sz="1600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sz="1600" dirty="0" err="1">
                <a:solidFill>
                  <a:srgbClr val="2F2F2E"/>
                </a:solidFill>
                <a:effectLst/>
                <a:latin typeface="Helvetica" pitchFamily="2" charset="0"/>
              </a:rPr>
              <a:t>of</a:t>
            </a:r>
            <a:r>
              <a:rPr lang="pt-BR" sz="1600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sz="1600" dirty="0" err="1">
                <a:solidFill>
                  <a:srgbClr val="2F2F2E"/>
                </a:solidFill>
                <a:effectLst/>
                <a:latin typeface="Helvetica" pitchFamily="2" charset="0"/>
              </a:rPr>
              <a:t>the</a:t>
            </a:r>
            <a:r>
              <a:rPr lang="pt-BR" sz="1600" dirty="0">
                <a:solidFill>
                  <a:srgbClr val="2F2F2E"/>
                </a:solidFill>
                <a:latin typeface="Helvetica" pitchFamily="2" charset="0"/>
              </a:rPr>
              <a:t> </a:t>
            </a:r>
            <a:r>
              <a:rPr lang="pt-BR" sz="1600" dirty="0" err="1">
                <a:solidFill>
                  <a:srgbClr val="2F2F2E"/>
                </a:solidFill>
                <a:effectLst/>
                <a:latin typeface="Helvetica" pitchFamily="2" charset="0"/>
              </a:rPr>
              <a:t>forest</a:t>
            </a:r>
            <a:r>
              <a:rPr lang="pt-BR" sz="1600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sz="1600" dirty="0" err="1">
                <a:solidFill>
                  <a:srgbClr val="2F2F2E"/>
                </a:solidFill>
                <a:effectLst/>
                <a:latin typeface="Helvetica" pitchFamily="2" charset="0"/>
              </a:rPr>
              <a:t>and</a:t>
            </a:r>
            <a:r>
              <a:rPr lang="pt-BR" sz="1600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sz="1600" dirty="0" err="1">
                <a:solidFill>
                  <a:srgbClr val="2F2F2E"/>
                </a:solidFill>
                <a:effectLst/>
                <a:latin typeface="Helvetica" pitchFamily="2" charset="0"/>
              </a:rPr>
              <a:t>breathing</a:t>
            </a:r>
            <a:r>
              <a:rPr lang="pt-BR" sz="1600" dirty="0">
                <a:solidFill>
                  <a:srgbClr val="2F2F2E"/>
                </a:solidFill>
                <a:effectLst/>
                <a:latin typeface="Helvetica" pitchFamily="2" charset="0"/>
              </a:rPr>
              <a:t> clean </a:t>
            </a:r>
            <a:r>
              <a:rPr lang="pt-BR" sz="1600" dirty="0" err="1">
                <a:solidFill>
                  <a:srgbClr val="2F2F2E"/>
                </a:solidFill>
                <a:effectLst/>
                <a:latin typeface="Helvetica" pitchFamily="2" charset="0"/>
              </a:rPr>
              <a:t>air</a:t>
            </a:r>
            <a:r>
              <a:rPr lang="pt-BR" sz="1600" dirty="0">
                <a:solidFill>
                  <a:srgbClr val="2F2F2E"/>
                </a:solidFill>
                <a:effectLst/>
                <a:latin typeface="Helvetica" pitchFamily="2" charset="0"/>
              </a:rPr>
              <a:t>.</a:t>
            </a:r>
            <a:endParaRPr lang="pt-BR" sz="1600" dirty="0"/>
          </a:p>
        </p:txBody>
      </p:sp>
      <p:pic>
        <p:nvPicPr>
          <p:cNvPr id="7" name="Imagem 6" descr="Mapa&#10;&#10;Descrição gerada automaticamente">
            <a:extLst>
              <a:ext uri="{FF2B5EF4-FFF2-40B4-BE49-F238E27FC236}">
                <a16:creationId xmlns:a16="http://schemas.microsoft.com/office/drawing/2014/main" id="{E5FDCF3C-4481-FCF1-69CE-3B09932BFE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29098" y="317401"/>
            <a:ext cx="2235200" cy="2510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943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8</a:t>
            </a: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D06325D5-C5F0-9072-E562-6D15AFE25AEC}"/>
              </a:ext>
            </a:extLst>
          </p:cNvPr>
          <p:cNvGrpSpPr/>
          <p:nvPr/>
        </p:nvGrpSpPr>
        <p:grpSpPr>
          <a:xfrm>
            <a:off x="238236" y="4130424"/>
            <a:ext cx="4174435" cy="2396960"/>
            <a:chOff x="262127" y="2893601"/>
            <a:chExt cx="4174435" cy="2396960"/>
          </a:xfrm>
        </p:grpSpPr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78EBEB11-A5E4-E14B-461A-03C2A7DBCD96}"/>
                </a:ext>
              </a:extLst>
            </p:cNvPr>
            <p:cNvSpPr txBox="1"/>
            <p:nvPr/>
          </p:nvSpPr>
          <p:spPr>
            <a:xfrm>
              <a:off x="262127" y="3351569"/>
              <a:ext cx="4174435" cy="1938992"/>
            </a:xfrm>
            <a:custGeom>
              <a:avLst/>
              <a:gdLst>
                <a:gd name="connsiteX0" fmla="*/ 0 w 4174435"/>
                <a:gd name="connsiteY0" fmla="*/ 0 h 1938992"/>
                <a:gd name="connsiteX1" fmla="*/ 4174435 w 4174435"/>
                <a:gd name="connsiteY1" fmla="*/ 0 h 1938992"/>
                <a:gd name="connsiteX2" fmla="*/ 4174435 w 4174435"/>
                <a:gd name="connsiteY2" fmla="*/ 1938992 h 1938992"/>
                <a:gd name="connsiteX3" fmla="*/ 0 w 4174435"/>
                <a:gd name="connsiteY3" fmla="*/ 1938992 h 1938992"/>
                <a:gd name="connsiteX4" fmla="*/ 0 w 4174435"/>
                <a:gd name="connsiteY4" fmla="*/ 0 h 1938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4435" h="1938992" fill="none" extrusionOk="0">
                  <a:moveTo>
                    <a:pt x="0" y="0"/>
                  </a:moveTo>
                  <a:cubicBezTo>
                    <a:pt x="701512" y="-49533"/>
                    <a:pt x="3433256" y="-14809"/>
                    <a:pt x="4174435" y="0"/>
                  </a:cubicBezTo>
                  <a:cubicBezTo>
                    <a:pt x="4262074" y="752559"/>
                    <a:pt x="4101756" y="1500896"/>
                    <a:pt x="4174435" y="1938992"/>
                  </a:cubicBezTo>
                  <a:cubicBezTo>
                    <a:pt x="2989598" y="1890761"/>
                    <a:pt x="869598" y="2023447"/>
                    <a:pt x="0" y="1938992"/>
                  </a:cubicBezTo>
                  <a:cubicBezTo>
                    <a:pt x="-38581" y="1336146"/>
                    <a:pt x="63341" y="257688"/>
                    <a:pt x="0" y="0"/>
                  </a:cubicBezTo>
                  <a:close/>
                </a:path>
                <a:path w="4174435" h="1938992" stroke="0" extrusionOk="0">
                  <a:moveTo>
                    <a:pt x="0" y="0"/>
                  </a:moveTo>
                  <a:cubicBezTo>
                    <a:pt x="2037007" y="118645"/>
                    <a:pt x="3205530" y="116012"/>
                    <a:pt x="4174435" y="0"/>
                  </a:cubicBezTo>
                  <a:cubicBezTo>
                    <a:pt x="4041553" y="562170"/>
                    <a:pt x="4259386" y="1716516"/>
                    <a:pt x="4174435" y="1938992"/>
                  </a:cubicBezTo>
                  <a:cubicBezTo>
                    <a:pt x="2729168" y="2073592"/>
                    <a:pt x="1779372" y="1781796"/>
                    <a:pt x="0" y="1938992"/>
                  </a:cubicBezTo>
                  <a:cubicBezTo>
                    <a:pt x="-20187" y="1693620"/>
                    <a:pt x="-152480" y="828865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sz="2000" dirty="0"/>
                <a:t>Diagramas como este podem ajudar você a agrupar palavras e expressões por temas e, assim, contribuir para a ampliação e a fixação do vocabulário aprendido. Você pode fazer isso no papel ou no computador.</a:t>
              </a:r>
            </a:p>
          </p:txBody>
        </p:sp>
        <p:sp>
          <p:nvSpPr>
            <p:cNvPr id="7" name="Pentágono 6">
              <a:extLst>
                <a:ext uri="{FF2B5EF4-FFF2-40B4-BE49-F238E27FC236}">
                  <a16:creationId xmlns:a16="http://schemas.microsoft.com/office/drawing/2014/main" id="{A40ED5F4-9DE6-50BC-807A-E5B203CBBF2E}"/>
                </a:ext>
              </a:extLst>
            </p:cNvPr>
            <p:cNvSpPr/>
            <p:nvPr/>
          </p:nvSpPr>
          <p:spPr>
            <a:xfrm rot="21338555">
              <a:off x="474502" y="2893601"/>
              <a:ext cx="1292087" cy="487017"/>
            </a:xfrm>
            <a:prstGeom prst="homePlate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/>
                <a:t>TIP</a:t>
              </a:r>
            </a:p>
          </p:txBody>
        </p:sp>
      </p:grp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DBDA44CE-B6E0-7690-B244-3DD7369FD9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69599597"/>
              </p:ext>
            </p:extLst>
          </p:nvPr>
        </p:nvGraphicFramePr>
        <p:xfrm>
          <a:off x="5016035" y="524198"/>
          <a:ext cx="6814225" cy="60031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ítulo 1">
            <a:extLst>
              <a:ext uri="{FF2B5EF4-FFF2-40B4-BE49-F238E27FC236}">
                <a16:creationId xmlns:a16="http://schemas.microsoft.com/office/drawing/2014/main" id="{CFEA8750-39AF-D49B-D211-D1F18654B365}"/>
              </a:ext>
            </a:extLst>
          </p:cNvPr>
          <p:cNvSpPr txBox="1">
            <a:spLocks/>
          </p:cNvSpPr>
          <p:nvPr/>
        </p:nvSpPr>
        <p:spPr bwMode="black">
          <a:xfrm>
            <a:off x="643467" y="2865893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Action verbs</a:t>
            </a:r>
          </a:p>
        </p:txBody>
      </p:sp>
    </p:spTree>
    <p:extLst>
      <p:ext uri="{BB962C8B-B14F-4D97-AF65-F5344CB8AC3E}">
        <p14:creationId xmlns:p14="http://schemas.microsoft.com/office/powerpoint/2010/main" val="3338008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8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2DBAB2A1-8BED-EB0B-8F07-0D118D8F5091}"/>
              </a:ext>
            </a:extLst>
          </p:cNvPr>
          <p:cNvGrpSpPr/>
          <p:nvPr/>
        </p:nvGrpSpPr>
        <p:grpSpPr>
          <a:xfrm>
            <a:off x="6816961" y="3898426"/>
            <a:ext cx="3609579" cy="2736764"/>
            <a:chOff x="666816" y="3597911"/>
            <a:chExt cx="2549350" cy="2736764"/>
          </a:xfrm>
        </p:grpSpPr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id="{B1A39009-B2F9-C02E-C711-83E1C18C52E5}"/>
                </a:ext>
              </a:extLst>
            </p:cNvPr>
            <p:cNvSpPr txBox="1"/>
            <p:nvPr/>
          </p:nvSpPr>
          <p:spPr>
            <a:xfrm>
              <a:off x="839244" y="4087906"/>
              <a:ext cx="2043107" cy="2246769"/>
            </a:xfrm>
            <a:custGeom>
              <a:avLst/>
              <a:gdLst>
                <a:gd name="connsiteX0" fmla="*/ 0 w 2043107"/>
                <a:gd name="connsiteY0" fmla="*/ 0 h 2246769"/>
                <a:gd name="connsiteX1" fmla="*/ 2043107 w 2043107"/>
                <a:gd name="connsiteY1" fmla="*/ 0 h 2246769"/>
                <a:gd name="connsiteX2" fmla="*/ 2043107 w 2043107"/>
                <a:gd name="connsiteY2" fmla="*/ 2246769 h 2246769"/>
                <a:gd name="connsiteX3" fmla="*/ 0 w 2043107"/>
                <a:gd name="connsiteY3" fmla="*/ 2246769 h 2246769"/>
                <a:gd name="connsiteX4" fmla="*/ 0 w 2043107"/>
                <a:gd name="connsiteY4" fmla="*/ 0 h 2246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3107" h="2246769" fill="none" extrusionOk="0">
                  <a:moveTo>
                    <a:pt x="0" y="0"/>
                  </a:moveTo>
                  <a:cubicBezTo>
                    <a:pt x="916904" y="-49533"/>
                    <a:pt x="1207008" y="-14809"/>
                    <a:pt x="2043107" y="0"/>
                  </a:cubicBezTo>
                  <a:cubicBezTo>
                    <a:pt x="2130746" y="709360"/>
                    <a:pt x="1970428" y="1654734"/>
                    <a:pt x="2043107" y="2246769"/>
                  </a:cubicBezTo>
                  <a:cubicBezTo>
                    <a:pt x="1664726" y="2198538"/>
                    <a:pt x="520639" y="2331224"/>
                    <a:pt x="0" y="2246769"/>
                  </a:cubicBezTo>
                  <a:cubicBezTo>
                    <a:pt x="-38581" y="1920957"/>
                    <a:pt x="63341" y="953370"/>
                    <a:pt x="0" y="0"/>
                  </a:cubicBezTo>
                  <a:close/>
                </a:path>
                <a:path w="2043107" h="2246769" stroke="0" extrusionOk="0">
                  <a:moveTo>
                    <a:pt x="0" y="0"/>
                  </a:moveTo>
                  <a:cubicBezTo>
                    <a:pt x="509944" y="118645"/>
                    <a:pt x="1496706" y="116012"/>
                    <a:pt x="2043107" y="0"/>
                  </a:cubicBezTo>
                  <a:cubicBezTo>
                    <a:pt x="1910225" y="629768"/>
                    <a:pt x="2128058" y="1685603"/>
                    <a:pt x="2043107" y="2246769"/>
                  </a:cubicBezTo>
                  <a:cubicBezTo>
                    <a:pt x="1050246" y="2381369"/>
                    <a:pt x="891878" y="2089573"/>
                    <a:pt x="0" y="2246769"/>
                  </a:cubicBezTo>
                  <a:cubicBezTo>
                    <a:pt x="-20187" y="1576725"/>
                    <a:pt x="-152480" y="995154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sz="2000" dirty="0"/>
                <a:t>Uma forma de organizar o vocabulário que aprendeu é usar antônimos, como em:</a:t>
              </a:r>
            </a:p>
            <a:p>
              <a:pPr algn="ctr"/>
              <a:r>
                <a:rPr lang="pt-BR" sz="2000" b="1" dirty="0" err="1"/>
                <a:t>before</a:t>
              </a:r>
              <a:r>
                <a:rPr lang="pt-BR" sz="2000" b="1" dirty="0"/>
                <a:t> </a:t>
              </a:r>
              <a:r>
                <a:rPr lang="pt-BR" sz="2000" b="1" dirty="0" err="1"/>
                <a:t>X</a:t>
              </a:r>
              <a:r>
                <a:rPr lang="pt-BR" sz="2000" b="1" dirty="0"/>
                <a:t> </a:t>
              </a:r>
              <a:r>
                <a:rPr lang="pt-BR" sz="2000" b="1" dirty="0" err="1"/>
                <a:t>after</a:t>
              </a:r>
              <a:endParaRPr lang="pt-BR" sz="2000" b="1" dirty="0"/>
            </a:p>
            <a:p>
              <a:pPr algn="ctr"/>
              <a:r>
                <a:rPr lang="pt-BR" sz="2000" b="1" dirty="0" err="1"/>
                <a:t>love</a:t>
              </a:r>
              <a:r>
                <a:rPr lang="pt-BR" sz="2000" b="1" dirty="0"/>
                <a:t> </a:t>
              </a:r>
              <a:r>
                <a:rPr lang="pt-BR" sz="2000" b="1" dirty="0" err="1"/>
                <a:t>X</a:t>
              </a:r>
              <a:r>
                <a:rPr lang="pt-BR" sz="2000" b="1" dirty="0"/>
                <a:t> </a:t>
              </a:r>
              <a:r>
                <a:rPr lang="pt-BR" sz="2000" b="1" dirty="0" err="1"/>
                <a:t>hate</a:t>
              </a:r>
              <a:endParaRPr lang="pt-BR" sz="2000" b="1" dirty="0"/>
            </a:p>
            <a:p>
              <a:pPr algn="ctr"/>
              <a:r>
                <a:rPr lang="pt-BR" sz="2000" b="1" dirty="0" err="1"/>
                <a:t>sleep</a:t>
              </a:r>
              <a:r>
                <a:rPr lang="pt-BR" sz="2000" b="1" dirty="0"/>
                <a:t> </a:t>
              </a:r>
              <a:r>
                <a:rPr lang="pt-BR" sz="2000" b="1" dirty="0" err="1"/>
                <a:t>X</a:t>
              </a:r>
              <a:r>
                <a:rPr lang="pt-BR" sz="2000" b="1" dirty="0"/>
                <a:t> </a:t>
              </a:r>
              <a:r>
                <a:rPr lang="pt-BR" sz="2000" b="1" dirty="0" err="1"/>
                <a:t>wake</a:t>
              </a:r>
              <a:r>
                <a:rPr lang="pt-BR" sz="2000" b="1" dirty="0"/>
                <a:t> </a:t>
              </a:r>
              <a:r>
                <a:rPr lang="pt-BR" sz="2000" b="1" dirty="0" err="1"/>
                <a:t>up</a:t>
              </a:r>
              <a:endParaRPr lang="pt-BR" sz="2000" b="1" dirty="0"/>
            </a:p>
          </p:txBody>
        </p:sp>
        <p:sp>
          <p:nvSpPr>
            <p:cNvPr id="11" name="Pentágono 10">
              <a:extLst>
                <a:ext uri="{FF2B5EF4-FFF2-40B4-BE49-F238E27FC236}">
                  <a16:creationId xmlns:a16="http://schemas.microsoft.com/office/drawing/2014/main" id="{9D69436C-0E4A-1C5B-1C41-5CE714C1A2C0}"/>
                </a:ext>
              </a:extLst>
            </p:cNvPr>
            <p:cNvSpPr/>
            <p:nvPr/>
          </p:nvSpPr>
          <p:spPr>
            <a:xfrm rot="21406225">
              <a:off x="666816" y="3597911"/>
              <a:ext cx="2549350" cy="467713"/>
            </a:xfrm>
            <a:prstGeom prst="homePlate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/>
                <a:t>LANGUAGE NOTE</a:t>
              </a:r>
            </a:p>
          </p:txBody>
        </p:sp>
      </p:grpSp>
      <p:sp>
        <p:nvSpPr>
          <p:cNvPr id="13" name="Espaço Reservado para Conteúdo 2">
            <a:extLst>
              <a:ext uri="{FF2B5EF4-FFF2-40B4-BE49-F238E27FC236}">
                <a16:creationId xmlns:a16="http://schemas.microsoft.com/office/drawing/2014/main" id="{C4326EC0-2114-955D-80D7-883FC6EE79AA}"/>
              </a:ext>
            </a:extLst>
          </p:cNvPr>
          <p:cNvSpPr txBox="1">
            <a:spLocks/>
          </p:cNvSpPr>
          <p:nvPr/>
        </p:nvSpPr>
        <p:spPr>
          <a:xfrm>
            <a:off x="5049755" y="2940718"/>
            <a:ext cx="6746783" cy="24497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DAVIS, Jim. 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Garfield.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 2022. Disponível em: 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www.gocomics.com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/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garfield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/1985/08/12. Acesso em: 9 jun. 2022..</a:t>
            </a: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20F8402D-89C0-F457-713F-080E98CC3D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9755" y="932082"/>
            <a:ext cx="6746784" cy="1962701"/>
          </a:xfrm>
          <a:prstGeom prst="rect">
            <a:avLst/>
          </a:prstGeom>
        </p:spPr>
      </p:pic>
      <p:grpSp>
        <p:nvGrpSpPr>
          <p:cNvPr id="16" name="Agrupar 15">
            <a:extLst>
              <a:ext uri="{FF2B5EF4-FFF2-40B4-BE49-F238E27FC236}">
                <a16:creationId xmlns:a16="http://schemas.microsoft.com/office/drawing/2014/main" id="{06717078-AB22-72AB-05C4-3E3844ECE3C4}"/>
              </a:ext>
            </a:extLst>
          </p:cNvPr>
          <p:cNvGrpSpPr/>
          <p:nvPr/>
        </p:nvGrpSpPr>
        <p:grpSpPr>
          <a:xfrm>
            <a:off x="474502" y="2893601"/>
            <a:ext cx="3729204" cy="1473631"/>
            <a:chOff x="474502" y="2893601"/>
            <a:chExt cx="3729204" cy="1473631"/>
          </a:xfrm>
        </p:grpSpPr>
        <p:sp>
          <p:nvSpPr>
            <p:cNvPr id="17" name="CaixaDeTexto 16">
              <a:extLst>
                <a:ext uri="{FF2B5EF4-FFF2-40B4-BE49-F238E27FC236}">
                  <a16:creationId xmlns:a16="http://schemas.microsoft.com/office/drawing/2014/main" id="{A4130D50-501E-7612-5417-9DE2D9BC95EC}"/>
                </a:ext>
              </a:extLst>
            </p:cNvPr>
            <p:cNvSpPr txBox="1"/>
            <p:nvPr/>
          </p:nvSpPr>
          <p:spPr>
            <a:xfrm>
              <a:off x="649740" y="3351569"/>
              <a:ext cx="3553966" cy="1015663"/>
            </a:xfrm>
            <a:custGeom>
              <a:avLst/>
              <a:gdLst>
                <a:gd name="connsiteX0" fmla="*/ 0 w 3553966"/>
                <a:gd name="connsiteY0" fmla="*/ 0 h 1015663"/>
                <a:gd name="connsiteX1" fmla="*/ 3553966 w 3553966"/>
                <a:gd name="connsiteY1" fmla="*/ 0 h 1015663"/>
                <a:gd name="connsiteX2" fmla="*/ 3553966 w 3553966"/>
                <a:gd name="connsiteY2" fmla="*/ 1015663 h 1015663"/>
                <a:gd name="connsiteX3" fmla="*/ 0 w 3553966"/>
                <a:gd name="connsiteY3" fmla="*/ 1015663 h 1015663"/>
                <a:gd name="connsiteX4" fmla="*/ 0 w 3553966"/>
                <a:gd name="connsiteY4" fmla="*/ 0 h 1015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53966" h="1015663" fill="none" extrusionOk="0">
                  <a:moveTo>
                    <a:pt x="0" y="0"/>
                  </a:moveTo>
                  <a:cubicBezTo>
                    <a:pt x="733476" y="-49533"/>
                    <a:pt x="3161604" y="-14809"/>
                    <a:pt x="3553966" y="0"/>
                  </a:cubicBezTo>
                  <a:cubicBezTo>
                    <a:pt x="3468718" y="249582"/>
                    <a:pt x="3634773" y="889491"/>
                    <a:pt x="3553966" y="1015663"/>
                  </a:cubicBezTo>
                  <a:cubicBezTo>
                    <a:pt x="2046689" y="967432"/>
                    <a:pt x="1094129" y="1100118"/>
                    <a:pt x="0" y="1015663"/>
                  </a:cubicBezTo>
                  <a:cubicBezTo>
                    <a:pt x="46534" y="691205"/>
                    <a:pt x="35510" y="501986"/>
                    <a:pt x="0" y="0"/>
                  </a:cubicBezTo>
                  <a:close/>
                </a:path>
                <a:path w="3553966" h="1015663" stroke="0" extrusionOk="0">
                  <a:moveTo>
                    <a:pt x="0" y="0"/>
                  </a:moveTo>
                  <a:cubicBezTo>
                    <a:pt x="703843" y="118645"/>
                    <a:pt x="2195274" y="116012"/>
                    <a:pt x="3553966" y="0"/>
                  </a:cubicBezTo>
                  <a:cubicBezTo>
                    <a:pt x="3522852" y="243736"/>
                    <a:pt x="3493736" y="806251"/>
                    <a:pt x="3553966" y="1015663"/>
                  </a:cubicBezTo>
                  <a:cubicBezTo>
                    <a:pt x="1887872" y="1150263"/>
                    <a:pt x="1567273" y="858467"/>
                    <a:pt x="0" y="1015663"/>
                  </a:cubicBezTo>
                  <a:cubicBezTo>
                    <a:pt x="-5118" y="569580"/>
                    <a:pt x="57277" y="186099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sz="2000" dirty="0"/>
                <a:t>Ao ler tirinhas, observe as relações entre os elementos verbais e os não verbais.</a:t>
              </a:r>
            </a:p>
          </p:txBody>
        </p:sp>
        <p:sp>
          <p:nvSpPr>
            <p:cNvPr id="18" name="Pentágono 17">
              <a:extLst>
                <a:ext uri="{FF2B5EF4-FFF2-40B4-BE49-F238E27FC236}">
                  <a16:creationId xmlns:a16="http://schemas.microsoft.com/office/drawing/2014/main" id="{78968E5E-13BF-98B1-5F5A-3F490403FD21}"/>
                </a:ext>
              </a:extLst>
            </p:cNvPr>
            <p:cNvSpPr/>
            <p:nvPr/>
          </p:nvSpPr>
          <p:spPr>
            <a:xfrm rot="21338555">
              <a:off x="474502" y="2893601"/>
              <a:ext cx="1292087" cy="487017"/>
            </a:xfrm>
            <a:prstGeom prst="homePlate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/>
                <a:t>TIP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90953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8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CFEA8750-39AF-D49B-D211-D1F18654B365}"/>
              </a:ext>
            </a:extLst>
          </p:cNvPr>
          <p:cNvSpPr txBox="1">
            <a:spLocks/>
          </p:cNvSpPr>
          <p:nvPr/>
        </p:nvSpPr>
        <p:spPr bwMode="black">
          <a:xfrm>
            <a:off x="643467" y="2865893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Simple present</a:t>
            </a:r>
          </a:p>
          <a:p>
            <a:r>
              <a:rPr lang="en-US" sz="2400" dirty="0"/>
              <a:t>(He/SHE/IT)</a:t>
            </a:r>
          </a:p>
        </p:txBody>
      </p:sp>
      <p:pic>
        <p:nvPicPr>
          <p:cNvPr id="8" name="Imagem 7" descr="Tabela&#10;&#10;Descrição gerada automaticamente">
            <a:extLst>
              <a:ext uri="{FF2B5EF4-FFF2-40B4-BE49-F238E27FC236}">
                <a16:creationId xmlns:a16="http://schemas.microsoft.com/office/drawing/2014/main" id="{F7A88A2C-4713-6D9F-77D6-39B6BC9138E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7683" y="2225605"/>
            <a:ext cx="7230928" cy="2406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892848"/>
      </p:ext>
    </p:extLst>
  </p:cSld>
  <p:clrMapOvr>
    <a:masterClrMapping/>
  </p:clrMapOvr>
</p:sld>
</file>

<file path=ppt/theme/theme1.xml><?xml version="1.0" encoding="utf-8"?>
<a:theme xmlns:a="http://schemas.openxmlformats.org/drawingml/2006/main" name="Pacote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Pacote</Template>
  <TotalTime>1892</TotalTime>
  <Words>433</Words>
  <Application>Microsoft Macintosh PowerPoint</Application>
  <PresentationFormat>Widescreen</PresentationFormat>
  <Paragraphs>43</Paragraphs>
  <Slides>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9" baseType="lpstr">
      <vt:lpstr>Arial</vt:lpstr>
      <vt:lpstr>Gill Sans MT</vt:lpstr>
      <vt:lpstr>Helvetica</vt:lpstr>
      <vt:lpstr>Pacote</vt:lpstr>
      <vt:lpstr>Apresentação do PowerPoint</vt:lpstr>
      <vt:lpstr>UNIT 8</vt:lpstr>
      <vt:lpstr>UNIT 8</vt:lpstr>
      <vt:lpstr>UNIT 8</vt:lpstr>
      <vt:lpstr>UNIT 8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Língua inglesa</dc:title>
  <dc:creator>Claudio Franco</dc:creator>
  <cp:lastModifiedBy>Claudio Franco</cp:lastModifiedBy>
  <cp:revision>28</cp:revision>
  <dcterms:created xsi:type="dcterms:W3CDTF">2023-05-08T13:05:16Z</dcterms:created>
  <dcterms:modified xsi:type="dcterms:W3CDTF">2023-05-15T10:18:40Z</dcterms:modified>
</cp:coreProperties>
</file>