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76" r:id="rId3"/>
    <p:sldId id="277" r:id="rId4"/>
    <p:sldId id="284" r:id="rId5"/>
    <p:sldId id="354" r:id="rId6"/>
    <p:sldId id="2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9"/>
    <p:restoredTop sz="96327"/>
  </p:normalViewPr>
  <p:slideViewPr>
    <p:cSldViewPr snapToGrid="0">
      <p:cViewPr varScale="1">
        <p:scale>
          <a:sx n="205" d="100"/>
          <a:sy n="205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5A95AF-FB7A-4C85-8887-2C518A898AF3}">
      <dgm:prSet/>
      <dgm:spPr/>
      <dgm:t>
        <a:bodyPr/>
        <a:lstStyle/>
        <a:p>
          <a:r>
            <a:rPr lang="pt-BR" i="1"/>
            <a:t>blues </a:t>
          </a:r>
          <a:endParaRPr lang="en-US"/>
        </a:p>
      </dgm:t>
    </dgm:pt>
    <dgm:pt modelId="{67F499DC-AAA2-4961-8252-853847050C3A}" type="parTrans" cxnId="{E8B24AA5-9AD1-4B0D-A82F-E158C451D750}">
      <dgm:prSet/>
      <dgm:spPr/>
      <dgm:t>
        <a:bodyPr/>
        <a:lstStyle/>
        <a:p>
          <a:endParaRPr lang="en-US"/>
        </a:p>
      </dgm:t>
    </dgm:pt>
    <dgm:pt modelId="{B338C449-387F-4625-B84C-F0A17D00D6AA}" type="sibTrans" cxnId="{E8B24AA5-9AD1-4B0D-A82F-E158C451D750}">
      <dgm:prSet/>
      <dgm:spPr/>
      <dgm:t>
        <a:bodyPr/>
        <a:lstStyle/>
        <a:p>
          <a:endParaRPr lang="en-US"/>
        </a:p>
      </dgm:t>
    </dgm:pt>
    <dgm:pt modelId="{039AD251-76CD-4613-A02C-AC99B935C044}">
      <dgm:prSet/>
      <dgm:spPr/>
      <dgm:t>
        <a:bodyPr/>
        <a:lstStyle/>
        <a:p>
          <a:r>
            <a:rPr lang="pt-BR" i="1"/>
            <a:t>dance </a:t>
          </a:r>
          <a:endParaRPr lang="en-US"/>
        </a:p>
      </dgm:t>
    </dgm:pt>
    <dgm:pt modelId="{4D0726EB-6C48-4BF1-9701-8064543C1CCD}" type="parTrans" cxnId="{9E2C20B2-D04D-4547-BEBB-5A01CF81AD92}">
      <dgm:prSet/>
      <dgm:spPr/>
      <dgm:t>
        <a:bodyPr/>
        <a:lstStyle/>
        <a:p>
          <a:endParaRPr lang="en-US"/>
        </a:p>
      </dgm:t>
    </dgm:pt>
    <dgm:pt modelId="{39630B9C-C2AB-48FF-A5FF-79965006CD8B}" type="sibTrans" cxnId="{9E2C20B2-D04D-4547-BEBB-5A01CF81AD92}">
      <dgm:prSet/>
      <dgm:spPr/>
      <dgm:t>
        <a:bodyPr/>
        <a:lstStyle/>
        <a:p>
          <a:endParaRPr lang="en-US"/>
        </a:p>
      </dgm:t>
    </dgm:pt>
    <dgm:pt modelId="{9F1223C8-494E-4526-B520-25DDD774AEF8}">
      <dgm:prSet/>
      <dgm:spPr/>
      <dgm:t>
        <a:bodyPr/>
        <a:lstStyle/>
        <a:p>
          <a:r>
            <a:rPr lang="pt-BR" i="1"/>
            <a:t>jazz </a:t>
          </a:r>
          <a:endParaRPr lang="en-US"/>
        </a:p>
      </dgm:t>
    </dgm:pt>
    <dgm:pt modelId="{6DB9AAD0-E0C5-494F-A3B4-A6429A6E0263}" type="parTrans" cxnId="{949A11E6-1ABF-4752-AC26-188E2D05C0EF}">
      <dgm:prSet/>
      <dgm:spPr/>
      <dgm:t>
        <a:bodyPr/>
        <a:lstStyle/>
        <a:p>
          <a:endParaRPr lang="en-US"/>
        </a:p>
      </dgm:t>
    </dgm:pt>
    <dgm:pt modelId="{8E18618E-C3E2-40AF-91ED-54097247BAFA}" type="sibTrans" cxnId="{949A11E6-1ABF-4752-AC26-188E2D05C0EF}">
      <dgm:prSet/>
      <dgm:spPr/>
      <dgm:t>
        <a:bodyPr/>
        <a:lstStyle/>
        <a:p>
          <a:endParaRPr lang="en-US"/>
        </a:p>
      </dgm:t>
    </dgm:pt>
    <dgm:pt modelId="{DBE9CE5F-1695-4D74-96C2-24E7B677A0F9}">
      <dgm:prSet/>
      <dgm:spPr/>
      <dgm:t>
        <a:bodyPr/>
        <a:lstStyle/>
        <a:p>
          <a:r>
            <a:rPr lang="pt-BR" i="1"/>
            <a:t>reggaeton</a:t>
          </a:r>
          <a:endParaRPr lang="en-US"/>
        </a:p>
      </dgm:t>
    </dgm:pt>
    <dgm:pt modelId="{83333B0F-A95F-4A41-A7F2-F1EF5F968ABF}" type="parTrans" cxnId="{F69DBA4C-49BD-4C9D-83BE-08FF27453D5B}">
      <dgm:prSet/>
      <dgm:spPr/>
      <dgm:t>
        <a:bodyPr/>
        <a:lstStyle/>
        <a:p>
          <a:endParaRPr lang="en-US"/>
        </a:p>
      </dgm:t>
    </dgm:pt>
    <dgm:pt modelId="{E43325E6-C851-454E-A6A4-5DE4A801CB8F}" type="sibTrans" cxnId="{F69DBA4C-49BD-4C9D-83BE-08FF27453D5B}">
      <dgm:prSet/>
      <dgm:spPr/>
      <dgm:t>
        <a:bodyPr/>
        <a:lstStyle/>
        <a:p>
          <a:endParaRPr lang="en-US"/>
        </a:p>
      </dgm:t>
    </dgm:pt>
    <dgm:pt modelId="{A9682E21-60E0-41A6-BD9F-8ED386BBC79C}">
      <dgm:prSet/>
      <dgm:spPr/>
      <dgm:t>
        <a:bodyPr/>
        <a:lstStyle/>
        <a:p>
          <a:r>
            <a:rPr lang="pt-BR" i="1"/>
            <a:t>bossa nova </a:t>
          </a:r>
          <a:endParaRPr lang="en-US"/>
        </a:p>
      </dgm:t>
    </dgm:pt>
    <dgm:pt modelId="{4AC43630-A463-4308-A77A-B5BB48AE16F7}" type="parTrans" cxnId="{A469D61C-F124-4FC4-B526-2664D04CD699}">
      <dgm:prSet/>
      <dgm:spPr/>
      <dgm:t>
        <a:bodyPr/>
        <a:lstStyle/>
        <a:p>
          <a:endParaRPr lang="en-US"/>
        </a:p>
      </dgm:t>
    </dgm:pt>
    <dgm:pt modelId="{E5091F0F-BBD4-4236-926E-649800155EA4}" type="sibTrans" cxnId="{A469D61C-F124-4FC4-B526-2664D04CD699}">
      <dgm:prSet/>
      <dgm:spPr/>
      <dgm:t>
        <a:bodyPr/>
        <a:lstStyle/>
        <a:p>
          <a:endParaRPr lang="en-US"/>
        </a:p>
      </dgm:t>
    </dgm:pt>
    <dgm:pt modelId="{A055BB77-C568-4669-8B99-28F78BB4B03F}">
      <dgm:prSet/>
      <dgm:spPr/>
      <dgm:t>
        <a:bodyPr/>
        <a:lstStyle/>
        <a:p>
          <a:r>
            <a:rPr lang="pt-BR" i="1"/>
            <a:t>fado </a:t>
          </a:r>
          <a:endParaRPr lang="en-US"/>
        </a:p>
      </dgm:t>
    </dgm:pt>
    <dgm:pt modelId="{0F864AF4-304E-4B5A-A6DA-94BC74D6C6AE}" type="parTrans" cxnId="{5C11BBC6-1138-4D55-8A66-06B4C3333042}">
      <dgm:prSet/>
      <dgm:spPr/>
      <dgm:t>
        <a:bodyPr/>
        <a:lstStyle/>
        <a:p>
          <a:endParaRPr lang="en-US"/>
        </a:p>
      </dgm:t>
    </dgm:pt>
    <dgm:pt modelId="{9C6A0607-0A03-40D4-90DF-FEF1DC7CC69C}" type="sibTrans" cxnId="{5C11BBC6-1138-4D55-8A66-06B4C3333042}">
      <dgm:prSet/>
      <dgm:spPr/>
      <dgm:t>
        <a:bodyPr/>
        <a:lstStyle/>
        <a:p>
          <a:endParaRPr lang="en-US"/>
        </a:p>
      </dgm:t>
    </dgm:pt>
    <dgm:pt modelId="{2C648337-CEAA-41E7-A6DA-042DD4AA45FE}">
      <dgm:prSet/>
      <dgm:spPr/>
      <dgm:t>
        <a:bodyPr/>
        <a:lstStyle/>
        <a:p>
          <a:r>
            <a:rPr lang="pt-BR" i="1"/>
            <a:t>pop </a:t>
          </a:r>
          <a:endParaRPr lang="en-US"/>
        </a:p>
      </dgm:t>
    </dgm:pt>
    <dgm:pt modelId="{3D833361-FFE4-4B7B-A6A2-F91B915A556F}" type="parTrans" cxnId="{6394160B-8643-42D4-A189-AF5A55F63080}">
      <dgm:prSet/>
      <dgm:spPr/>
      <dgm:t>
        <a:bodyPr/>
        <a:lstStyle/>
        <a:p>
          <a:endParaRPr lang="en-US"/>
        </a:p>
      </dgm:t>
    </dgm:pt>
    <dgm:pt modelId="{43B67A27-35E7-4F72-8686-FE57DF140DFF}" type="sibTrans" cxnId="{6394160B-8643-42D4-A189-AF5A55F63080}">
      <dgm:prSet/>
      <dgm:spPr/>
      <dgm:t>
        <a:bodyPr/>
        <a:lstStyle/>
        <a:p>
          <a:endParaRPr lang="en-US"/>
        </a:p>
      </dgm:t>
    </dgm:pt>
    <dgm:pt modelId="{D44CA26D-CDBC-4158-9B3F-1547AFF7EDD0}">
      <dgm:prSet/>
      <dgm:spPr/>
      <dgm:t>
        <a:bodyPr/>
        <a:lstStyle/>
        <a:p>
          <a:r>
            <a:rPr lang="pt-BR" i="1"/>
            <a:t>rock</a:t>
          </a:r>
          <a:endParaRPr lang="en-US"/>
        </a:p>
      </dgm:t>
    </dgm:pt>
    <dgm:pt modelId="{422AA299-4A98-48D8-8BF9-BFBA1C824E54}" type="parTrans" cxnId="{1C02322D-6B15-4856-A241-FA954D6C5C51}">
      <dgm:prSet/>
      <dgm:spPr/>
      <dgm:t>
        <a:bodyPr/>
        <a:lstStyle/>
        <a:p>
          <a:endParaRPr lang="en-US"/>
        </a:p>
      </dgm:t>
    </dgm:pt>
    <dgm:pt modelId="{D83955EC-2DE1-4553-A27D-FD21B3E32144}" type="sibTrans" cxnId="{1C02322D-6B15-4856-A241-FA954D6C5C51}">
      <dgm:prSet/>
      <dgm:spPr/>
      <dgm:t>
        <a:bodyPr/>
        <a:lstStyle/>
        <a:p>
          <a:endParaRPr lang="en-US"/>
        </a:p>
      </dgm:t>
    </dgm:pt>
    <dgm:pt modelId="{42DAC9E7-2BE1-4955-85F2-3EBA9D5DB397}">
      <dgm:prSet/>
      <dgm:spPr/>
      <dgm:t>
        <a:bodyPr/>
        <a:lstStyle/>
        <a:p>
          <a:r>
            <a:rPr lang="pt-BR" i="1"/>
            <a:t>classical </a:t>
          </a:r>
          <a:endParaRPr lang="en-US"/>
        </a:p>
      </dgm:t>
    </dgm:pt>
    <dgm:pt modelId="{88FAB0DF-06DB-4355-B692-293842E58BED}" type="parTrans" cxnId="{0FA05DA8-1B1F-4091-BD25-1A87EBE88E23}">
      <dgm:prSet/>
      <dgm:spPr/>
      <dgm:t>
        <a:bodyPr/>
        <a:lstStyle/>
        <a:p>
          <a:endParaRPr lang="en-US"/>
        </a:p>
      </dgm:t>
    </dgm:pt>
    <dgm:pt modelId="{4160AE43-4E92-4DC0-A9A6-DFD0CD5278BD}" type="sibTrans" cxnId="{0FA05DA8-1B1F-4091-BD25-1A87EBE88E23}">
      <dgm:prSet/>
      <dgm:spPr/>
      <dgm:t>
        <a:bodyPr/>
        <a:lstStyle/>
        <a:p>
          <a:endParaRPr lang="en-US"/>
        </a:p>
      </dgm:t>
    </dgm:pt>
    <dgm:pt modelId="{C8D47A67-1AE1-4566-885C-5BA99F5691DA}">
      <dgm:prSet/>
      <dgm:spPr/>
      <dgm:t>
        <a:bodyPr/>
        <a:lstStyle/>
        <a:p>
          <a:r>
            <a:rPr lang="pt-BR" i="1"/>
            <a:t>heavy metal </a:t>
          </a:r>
          <a:endParaRPr lang="en-US"/>
        </a:p>
      </dgm:t>
    </dgm:pt>
    <dgm:pt modelId="{DF3A032F-D638-43D8-BB9B-581997EA01CB}" type="parTrans" cxnId="{0799844D-27C4-4FFE-BBD5-0FE97FF66B38}">
      <dgm:prSet/>
      <dgm:spPr/>
      <dgm:t>
        <a:bodyPr/>
        <a:lstStyle/>
        <a:p>
          <a:endParaRPr lang="en-US"/>
        </a:p>
      </dgm:t>
    </dgm:pt>
    <dgm:pt modelId="{41DA5E45-6F9D-4DD1-9364-6B8D6D04B34D}" type="sibTrans" cxnId="{0799844D-27C4-4FFE-BBD5-0FE97FF66B38}">
      <dgm:prSet/>
      <dgm:spPr/>
      <dgm:t>
        <a:bodyPr/>
        <a:lstStyle/>
        <a:p>
          <a:endParaRPr lang="en-US"/>
        </a:p>
      </dgm:t>
    </dgm:pt>
    <dgm:pt modelId="{4B0A2466-DBB3-46D9-A045-AB88D9CE8505}">
      <dgm:prSet/>
      <dgm:spPr/>
      <dgm:t>
        <a:bodyPr/>
        <a:lstStyle/>
        <a:p>
          <a:r>
            <a:rPr lang="pt-BR" i="1"/>
            <a:t>rap </a:t>
          </a:r>
          <a:endParaRPr lang="en-US"/>
        </a:p>
      </dgm:t>
    </dgm:pt>
    <dgm:pt modelId="{913881B9-BD18-44D4-AC25-49075314BC70}" type="parTrans" cxnId="{8BF0A581-DD41-4E7F-8F6D-DF090911DC49}">
      <dgm:prSet/>
      <dgm:spPr/>
      <dgm:t>
        <a:bodyPr/>
        <a:lstStyle/>
        <a:p>
          <a:endParaRPr lang="en-US"/>
        </a:p>
      </dgm:t>
    </dgm:pt>
    <dgm:pt modelId="{7E5B99DE-BD04-4C28-A37F-3BE9F682B7EB}" type="sibTrans" cxnId="{8BF0A581-DD41-4E7F-8F6D-DF090911DC49}">
      <dgm:prSet/>
      <dgm:spPr/>
      <dgm:t>
        <a:bodyPr/>
        <a:lstStyle/>
        <a:p>
          <a:endParaRPr lang="en-US"/>
        </a:p>
      </dgm:t>
    </dgm:pt>
    <dgm:pt modelId="{CF7442BE-4D04-4142-8572-CA8A623519BC}">
      <dgm:prSet/>
      <dgm:spPr/>
      <dgm:t>
        <a:bodyPr/>
        <a:lstStyle/>
        <a:p>
          <a:r>
            <a:rPr lang="pt-BR" i="1"/>
            <a:t>samba</a:t>
          </a:r>
          <a:endParaRPr lang="en-US"/>
        </a:p>
      </dgm:t>
    </dgm:pt>
    <dgm:pt modelId="{25D0B0D5-2741-4D5A-AFEF-2D3A8AA0A1ED}" type="parTrans" cxnId="{A99AC525-9372-45D2-9773-D201E5A79115}">
      <dgm:prSet/>
      <dgm:spPr/>
      <dgm:t>
        <a:bodyPr/>
        <a:lstStyle/>
        <a:p>
          <a:endParaRPr lang="en-US"/>
        </a:p>
      </dgm:t>
    </dgm:pt>
    <dgm:pt modelId="{669EF7D4-63BF-4C12-9DDB-6EC5D7D9505B}" type="sibTrans" cxnId="{A99AC525-9372-45D2-9773-D201E5A79115}">
      <dgm:prSet/>
      <dgm:spPr/>
      <dgm:t>
        <a:bodyPr/>
        <a:lstStyle/>
        <a:p>
          <a:endParaRPr lang="en-US"/>
        </a:p>
      </dgm:t>
    </dgm:pt>
    <dgm:pt modelId="{4125FD47-997D-4AEF-85FC-E25D2D8764F9}">
      <dgm:prSet/>
      <dgm:spPr/>
      <dgm:t>
        <a:bodyPr/>
        <a:lstStyle/>
        <a:p>
          <a:r>
            <a:rPr lang="pt-BR" i="1"/>
            <a:t>country </a:t>
          </a:r>
          <a:endParaRPr lang="en-US"/>
        </a:p>
      </dgm:t>
    </dgm:pt>
    <dgm:pt modelId="{3793D9FE-299E-4A9D-8DC4-E16FD10188F2}" type="parTrans" cxnId="{6C267743-8FB5-4D68-8895-DCA416C9429C}">
      <dgm:prSet/>
      <dgm:spPr/>
      <dgm:t>
        <a:bodyPr/>
        <a:lstStyle/>
        <a:p>
          <a:endParaRPr lang="en-US"/>
        </a:p>
      </dgm:t>
    </dgm:pt>
    <dgm:pt modelId="{C5CEE22C-9EB7-45A3-8117-BD61FD5C3827}" type="sibTrans" cxnId="{6C267743-8FB5-4D68-8895-DCA416C9429C}">
      <dgm:prSet/>
      <dgm:spPr/>
      <dgm:t>
        <a:bodyPr/>
        <a:lstStyle/>
        <a:p>
          <a:endParaRPr lang="en-US"/>
        </a:p>
      </dgm:t>
    </dgm:pt>
    <dgm:pt modelId="{270B11A9-CE74-47E1-AC4F-DAE35F7C9FFB}">
      <dgm:prSet/>
      <dgm:spPr/>
      <dgm:t>
        <a:bodyPr/>
        <a:lstStyle/>
        <a:p>
          <a:r>
            <a:rPr lang="pt-BR" i="1"/>
            <a:t>hip-hop </a:t>
          </a:r>
          <a:endParaRPr lang="en-US"/>
        </a:p>
      </dgm:t>
    </dgm:pt>
    <dgm:pt modelId="{E1689BF5-E412-47AF-9D4F-4BB6A0B5A75A}" type="parTrans" cxnId="{BF047F56-8084-449B-BF09-9CEE07B93F4C}">
      <dgm:prSet/>
      <dgm:spPr/>
      <dgm:t>
        <a:bodyPr/>
        <a:lstStyle/>
        <a:p>
          <a:endParaRPr lang="en-US"/>
        </a:p>
      </dgm:t>
    </dgm:pt>
    <dgm:pt modelId="{E5FC4C5B-A7B5-4A5E-8F34-88CA38ED26C5}" type="sibTrans" cxnId="{BF047F56-8084-449B-BF09-9CEE07B93F4C}">
      <dgm:prSet/>
      <dgm:spPr/>
      <dgm:t>
        <a:bodyPr/>
        <a:lstStyle/>
        <a:p>
          <a:endParaRPr lang="en-US"/>
        </a:p>
      </dgm:t>
    </dgm:pt>
    <dgm:pt modelId="{233EC54E-D11C-49CA-B569-884F32F1CB90}">
      <dgm:prSet/>
      <dgm:spPr/>
      <dgm:t>
        <a:bodyPr/>
        <a:lstStyle/>
        <a:p>
          <a:r>
            <a:rPr lang="pt-BR" i="1"/>
            <a:t>R&amp;B </a:t>
          </a:r>
          <a:endParaRPr lang="en-US"/>
        </a:p>
      </dgm:t>
    </dgm:pt>
    <dgm:pt modelId="{11D0BED0-6AF2-46BE-915D-BB356A7A9256}" type="parTrans" cxnId="{44E4FFC5-083F-4E83-94BF-823A1D1AD01A}">
      <dgm:prSet/>
      <dgm:spPr/>
      <dgm:t>
        <a:bodyPr/>
        <a:lstStyle/>
        <a:p>
          <a:endParaRPr lang="en-US"/>
        </a:p>
      </dgm:t>
    </dgm:pt>
    <dgm:pt modelId="{62DE1DE1-08BA-4AB6-8B4C-D3994249F9EC}" type="sibTrans" cxnId="{44E4FFC5-083F-4E83-94BF-823A1D1AD01A}">
      <dgm:prSet/>
      <dgm:spPr/>
      <dgm:t>
        <a:bodyPr/>
        <a:lstStyle/>
        <a:p>
          <a:endParaRPr lang="en-US"/>
        </a:p>
      </dgm:t>
    </dgm:pt>
    <dgm:pt modelId="{FBC66FED-5467-4DC9-9435-86C2F82F8916}">
      <dgm:prSet/>
      <dgm:spPr/>
      <dgm:t>
        <a:bodyPr/>
        <a:lstStyle/>
        <a:p>
          <a:r>
            <a:rPr lang="pt-BR" i="1"/>
            <a:t>tango</a:t>
          </a:r>
          <a:endParaRPr lang="en-US"/>
        </a:p>
      </dgm:t>
    </dgm:pt>
    <dgm:pt modelId="{D8A47C48-F4EB-4E63-A630-CA38D88DE3A8}" type="parTrans" cxnId="{68EB7641-E575-4A1D-B0F7-D239D1796FF2}">
      <dgm:prSet/>
      <dgm:spPr/>
      <dgm:t>
        <a:bodyPr/>
        <a:lstStyle/>
        <a:p>
          <a:endParaRPr lang="en-US"/>
        </a:p>
      </dgm:t>
    </dgm:pt>
    <dgm:pt modelId="{C129E0E8-BFD3-484C-9333-30964DA006E6}" type="sibTrans" cxnId="{68EB7641-E575-4A1D-B0F7-D239D1796FF2}">
      <dgm:prSet/>
      <dgm:spPr/>
      <dgm:t>
        <a:bodyPr/>
        <a:lstStyle/>
        <a:p>
          <a:endParaRPr lang="en-US"/>
        </a:p>
      </dgm:t>
    </dgm:pt>
    <dgm:pt modelId="{F8C20900-8700-9B45-AB82-1B7ED2415FBE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C0576B24-1E15-3544-9DA8-3C80D7230A21}" type="pres">
      <dgm:prSet presAssocID="{265A95AF-FB7A-4C85-8887-2C518A898AF3}" presName="node" presStyleLbl="node1" presStyleIdx="0" presStyleCnt="16">
        <dgm:presLayoutVars>
          <dgm:bulletEnabled val="1"/>
        </dgm:presLayoutVars>
      </dgm:prSet>
      <dgm:spPr/>
    </dgm:pt>
    <dgm:pt modelId="{17DB6EDA-3B66-3E4E-B0A8-905126C12D31}" type="pres">
      <dgm:prSet presAssocID="{B338C449-387F-4625-B84C-F0A17D00D6AA}" presName="sibTrans" presStyleCnt="0"/>
      <dgm:spPr/>
    </dgm:pt>
    <dgm:pt modelId="{A6D425A8-D3C5-1547-8593-FC328DC3C35D}" type="pres">
      <dgm:prSet presAssocID="{039AD251-76CD-4613-A02C-AC99B935C044}" presName="node" presStyleLbl="node1" presStyleIdx="1" presStyleCnt="16">
        <dgm:presLayoutVars>
          <dgm:bulletEnabled val="1"/>
        </dgm:presLayoutVars>
      </dgm:prSet>
      <dgm:spPr/>
    </dgm:pt>
    <dgm:pt modelId="{12664230-08EC-9B48-ABEB-355AF0CE7A50}" type="pres">
      <dgm:prSet presAssocID="{39630B9C-C2AB-48FF-A5FF-79965006CD8B}" presName="sibTrans" presStyleCnt="0"/>
      <dgm:spPr/>
    </dgm:pt>
    <dgm:pt modelId="{0666E855-5BC7-3547-A716-ECCCA4EFAFE8}" type="pres">
      <dgm:prSet presAssocID="{9F1223C8-494E-4526-B520-25DDD774AEF8}" presName="node" presStyleLbl="node1" presStyleIdx="2" presStyleCnt="16">
        <dgm:presLayoutVars>
          <dgm:bulletEnabled val="1"/>
        </dgm:presLayoutVars>
      </dgm:prSet>
      <dgm:spPr/>
    </dgm:pt>
    <dgm:pt modelId="{12D93CCC-FB59-5841-89D0-8DC6AB6F1588}" type="pres">
      <dgm:prSet presAssocID="{8E18618E-C3E2-40AF-91ED-54097247BAFA}" presName="sibTrans" presStyleCnt="0"/>
      <dgm:spPr/>
    </dgm:pt>
    <dgm:pt modelId="{519E8CE7-F539-6149-B765-ADD66F7E90AF}" type="pres">
      <dgm:prSet presAssocID="{DBE9CE5F-1695-4D74-96C2-24E7B677A0F9}" presName="node" presStyleLbl="node1" presStyleIdx="3" presStyleCnt="16">
        <dgm:presLayoutVars>
          <dgm:bulletEnabled val="1"/>
        </dgm:presLayoutVars>
      </dgm:prSet>
      <dgm:spPr/>
    </dgm:pt>
    <dgm:pt modelId="{F12B00DE-B7DE-794B-A031-8F0D2413CEAD}" type="pres">
      <dgm:prSet presAssocID="{E43325E6-C851-454E-A6A4-5DE4A801CB8F}" presName="sibTrans" presStyleCnt="0"/>
      <dgm:spPr/>
    </dgm:pt>
    <dgm:pt modelId="{4787251A-356D-2941-8B7F-621C70256D2D}" type="pres">
      <dgm:prSet presAssocID="{A9682E21-60E0-41A6-BD9F-8ED386BBC79C}" presName="node" presStyleLbl="node1" presStyleIdx="4" presStyleCnt="16">
        <dgm:presLayoutVars>
          <dgm:bulletEnabled val="1"/>
        </dgm:presLayoutVars>
      </dgm:prSet>
      <dgm:spPr/>
    </dgm:pt>
    <dgm:pt modelId="{F6F44528-0008-F144-9A20-A77351010355}" type="pres">
      <dgm:prSet presAssocID="{E5091F0F-BBD4-4236-926E-649800155EA4}" presName="sibTrans" presStyleCnt="0"/>
      <dgm:spPr/>
    </dgm:pt>
    <dgm:pt modelId="{9DC88ADA-0BD0-1B4B-A3F5-E99262B8BC25}" type="pres">
      <dgm:prSet presAssocID="{A055BB77-C568-4669-8B99-28F78BB4B03F}" presName="node" presStyleLbl="node1" presStyleIdx="5" presStyleCnt="16">
        <dgm:presLayoutVars>
          <dgm:bulletEnabled val="1"/>
        </dgm:presLayoutVars>
      </dgm:prSet>
      <dgm:spPr/>
    </dgm:pt>
    <dgm:pt modelId="{8739273B-11DF-1A41-8B87-77B311024C4F}" type="pres">
      <dgm:prSet presAssocID="{9C6A0607-0A03-40D4-90DF-FEF1DC7CC69C}" presName="sibTrans" presStyleCnt="0"/>
      <dgm:spPr/>
    </dgm:pt>
    <dgm:pt modelId="{844F74FB-8A17-ED41-B371-DCC62D86FB0A}" type="pres">
      <dgm:prSet presAssocID="{2C648337-CEAA-41E7-A6DA-042DD4AA45FE}" presName="node" presStyleLbl="node1" presStyleIdx="6" presStyleCnt="16">
        <dgm:presLayoutVars>
          <dgm:bulletEnabled val="1"/>
        </dgm:presLayoutVars>
      </dgm:prSet>
      <dgm:spPr/>
    </dgm:pt>
    <dgm:pt modelId="{492FC22F-5934-E048-AD88-C04E990A9D4E}" type="pres">
      <dgm:prSet presAssocID="{43B67A27-35E7-4F72-8686-FE57DF140DFF}" presName="sibTrans" presStyleCnt="0"/>
      <dgm:spPr/>
    </dgm:pt>
    <dgm:pt modelId="{91D0F4DF-4613-A04E-AD2F-3C583613973F}" type="pres">
      <dgm:prSet presAssocID="{D44CA26D-CDBC-4158-9B3F-1547AFF7EDD0}" presName="node" presStyleLbl="node1" presStyleIdx="7" presStyleCnt="16">
        <dgm:presLayoutVars>
          <dgm:bulletEnabled val="1"/>
        </dgm:presLayoutVars>
      </dgm:prSet>
      <dgm:spPr/>
    </dgm:pt>
    <dgm:pt modelId="{3C944E4A-2D15-B74D-9EBD-B2D4D692351C}" type="pres">
      <dgm:prSet presAssocID="{D83955EC-2DE1-4553-A27D-FD21B3E32144}" presName="sibTrans" presStyleCnt="0"/>
      <dgm:spPr/>
    </dgm:pt>
    <dgm:pt modelId="{460AB9FB-BD7E-1546-A5A6-901CD3442D32}" type="pres">
      <dgm:prSet presAssocID="{42DAC9E7-2BE1-4955-85F2-3EBA9D5DB397}" presName="node" presStyleLbl="node1" presStyleIdx="8" presStyleCnt="16">
        <dgm:presLayoutVars>
          <dgm:bulletEnabled val="1"/>
        </dgm:presLayoutVars>
      </dgm:prSet>
      <dgm:spPr/>
    </dgm:pt>
    <dgm:pt modelId="{BE7EA73C-957D-8041-BAF9-B6C6529987C4}" type="pres">
      <dgm:prSet presAssocID="{4160AE43-4E92-4DC0-A9A6-DFD0CD5278BD}" presName="sibTrans" presStyleCnt="0"/>
      <dgm:spPr/>
    </dgm:pt>
    <dgm:pt modelId="{3AC86BDA-B5D0-CF40-ADEB-8B62CF41BAD1}" type="pres">
      <dgm:prSet presAssocID="{C8D47A67-1AE1-4566-885C-5BA99F5691DA}" presName="node" presStyleLbl="node1" presStyleIdx="9" presStyleCnt="16">
        <dgm:presLayoutVars>
          <dgm:bulletEnabled val="1"/>
        </dgm:presLayoutVars>
      </dgm:prSet>
      <dgm:spPr/>
    </dgm:pt>
    <dgm:pt modelId="{5AA82D19-83FF-FD4B-A5C5-69F6E30B072B}" type="pres">
      <dgm:prSet presAssocID="{41DA5E45-6F9D-4DD1-9364-6B8D6D04B34D}" presName="sibTrans" presStyleCnt="0"/>
      <dgm:spPr/>
    </dgm:pt>
    <dgm:pt modelId="{B7552CEB-BC9D-CC47-8A42-7924A98577CC}" type="pres">
      <dgm:prSet presAssocID="{4B0A2466-DBB3-46D9-A045-AB88D9CE8505}" presName="node" presStyleLbl="node1" presStyleIdx="10" presStyleCnt="16">
        <dgm:presLayoutVars>
          <dgm:bulletEnabled val="1"/>
        </dgm:presLayoutVars>
      </dgm:prSet>
      <dgm:spPr/>
    </dgm:pt>
    <dgm:pt modelId="{FA413F2A-5338-8F41-BF65-816EC03D9227}" type="pres">
      <dgm:prSet presAssocID="{7E5B99DE-BD04-4C28-A37F-3BE9F682B7EB}" presName="sibTrans" presStyleCnt="0"/>
      <dgm:spPr/>
    </dgm:pt>
    <dgm:pt modelId="{92DCDBA6-5120-464F-8726-90B77E417E3F}" type="pres">
      <dgm:prSet presAssocID="{CF7442BE-4D04-4142-8572-CA8A623519BC}" presName="node" presStyleLbl="node1" presStyleIdx="11" presStyleCnt="16">
        <dgm:presLayoutVars>
          <dgm:bulletEnabled val="1"/>
        </dgm:presLayoutVars>
      </dgm:prSet>
      <dgm:spPr/>
    </dgm:pt>
    <dgm:pt modelId="{9D5BE54C-BBB3-3148-AC26-599460D8C103}" type="pres">
      <dgm:prSet presAssocID="{669EF7D4-63BF-4C12-9DDB-6EC5D7D9505B}" presName="sibTrans" presStyleCnt="0"/>
      <dgm:spPr/>
    </dgm:pt>
    <dgm:pt modelId="{ECEE174F-3C8F-3248-9B5D-E22E6C7FA27A}" type="pres">
      <dgm:prSet presAssocID="{4125FD47-997D-4AEF-85FC-E25D2D8764F9}" presName="node" presStyleLbl="node1" presStyleIdx="12" presStyleCnt="16">
        <dgm:presLayoutVars>
          <dgm:bulletEnabled val="1"/>
        </dgm:presLayoutVars>
      </dgm:prSet>
      <dgm:spPr/>
    </dgm:pt>
    <dgm:pt modelId="{7023D5AF-8DA1-0144-8175-044E120BBBE6}" type="pres">
      <dgm:prSet presAssocID="{C5CEE22C-9EB7-45A3-8117-BD61FD5C3827}" presName="sibTrans" presStyleCnt="0"/>
      <dgm:spPr/>
    </dgm:pt>
    <dgm:pt modelId="{7C7FA604-5717-8942-B03A-BA6AE6CDEBFA}" type="pres">
      <dgm:prSet presAssocID="{270B11A9-CE74-47E1-AC4F-DAE35F7C9FFB}" presName="node" presStyleLbl="node1" presStyleIdx="13" presStyleCnt="16">
        <dgm:presLayoutVars>
          <dgm:bulletEnabled val="1"/>
        </dgm:presLayoutVars>
      </dgm:prSet>
      <dgm:spPr/>
    </dgm:pt>
    <dgm:pt modelId="{140A21A1-77EB-734E-B6AF-48B1973FD2CB}" type="pres">
      <dgm:prSet presAssocID="{E5FC4C5B-A7B5-4A5E-8F34-88CA38ED26C5}" presName="sibTrans" presStyleCnt="0"/>
      <dgm:spPr/>
    </dgm:pt>
    <dgm:pt modelId="{A4ACA79C-DBAF-794A-8170-ACEFA148AA1E}" type="pres">
      <dgm:prSet presAssocID="{233EC54E-D11C-49CA-B569-884F32F1CB90}" presName="node" presStyleLbl="node1" presStyleIdx="14" presStyleCnt="16">
        <dgm:presLayoutVars>
          <dgm:bulletEnabled val="1"/>
        </dgm:presLayoutVars>
      </dgm:prSet>
      <dgm:spPr/>
    </dgm:pt>
    <dgm:pt modelId="{5D22EF05-C9A4-5444-AE5A-A62C05FCAC79}" type="pres">
      <dgm:prSet presAssocID="{62DE1DE1-08BA-4AB6-8B4C-D3994249F9EC}" presName="sibTrans" presStyleCnt="0"/>
      <dgm:spPr/>
    </dgm:pt>
    <dgm:pt modelId="{1492D26E-46BC-B948-B0FD-10718B02B117}" type="pres">
      <dgm:prSet presAssocID="{FBC66FED-5467-4DC9-9435-86C2F82F8916}" presName="node" presStyleLbl="node1" presStyleIdx="15" presStyleCnt="16">
        <dgm:presLayoutVars>
          <dgm:bulletEnabled val="1"/>
        </dgm:presLayoutVars>
      </dgm:prSet>
      <dgm:spPr/>
    </dgm:pt>
  </dgm:ptLst>
  <dgm:cxnLst>
    <dgm:cxn modelId="{D7F54808-31A8-5D43-917E-582D0B713BD4}" type="presOf" srcId="{270B11A9-CE74-47E1-AC4F-DAE35F7C9FFB}" destId="{7C7FA604-5717-8942-B03A-BA6AE6CDEBFA}" srcOrd="0" destOrd="0" presId="urn:microsoft.com/office/officeart/2005/8/layout/default"/>
    <dgm:cxn modelId="{6394160B-8643-42D4-A189-AF5A55F63080}" srcId="{EFBFD840-E6BF-45B7-87F7-2D479714D2AC}" destId="{2C648337-CEAA-41E7-A6DA-042DD4AA45FE}" srcOrd="6" destOrd="0" parTransId="{3D833361-FFE4-4B7B-A6A2-F91B915A556F}" sibTransId="{43B67A27-35E7-4F72-8686-FE57DF140DFF}"/>
    <dgm:cxn modelId="{6029F618-3AE0-B246-901A-1C1AD81D1F4A}" type="presOf" srcId="{C8D47A67-1AE1-4566-885C-5BA99F5691DA}" destId="{3AC86BDA-B5D0-CF40-ADEB-8B62CF41BAD1}" srcOrd="0" destOrd="0" presId="urn:microsoft.com/office/officeart/2005/8/layout/default"/>
    <dgm:cxn modelId="{572E801A-2D21-A549-B525-0B90184C04D5}" type="presOf" srcId="{2C648337-CEAA-41E7-A6DA-042DD4AA45FE}" destId="{844F74FB-8A17-ED41-B371-DCC62D86FB0A}" srcOrd="0" destOrd="0" presId="urn:microsoft.com/office/officeart/2005/8/layout/default"/>
    <dgm:cxn modelId="{A469D61C-F124-4FC4-B526-2664D04CD699}" srcId="{EFBFD840-E6BF-45B7-87F7-2D479714D2AC}" destId="{A9682E21-60E0-41A6-BD9F-8ED386BBC79C}" srcOrd="4" destOrd="0" parTransId="{4AC43630-A463-4308-A77A-B5BB48AE16F7}" sibTransId="{E5091F0F-BBD4-4236-926E-649800155EA4}"/>
    <dgm:cxn modelId="{C9DC0420-BB5E-4245-BB9F-B3B207589A1D}" type="presOf" srcId="{EFBFD840-E6BF-45B7-87F7-2D479714D2AC}" destId="{F8C20900-8700-9B45-AB82-1B7ED2415FBE}" srcOrd="0" destOrd="0" presId="urn:microsoft.com/office/officeart/2005/8/layout/default"/>
    <dgm:cxn modelId="{A99AC525-9372-45D2-9773-D201E5A79115}" srcId="{EFBFD840-E6BF-45B7-87F7-2D479714D2AC}" destId="{CF7442BE-4D04-4142-8572-CA8A623519BC}" srcOrd="11" destOrd="0" parTransId="{25D0B0D5-2741-4D5A-AFEF-2D3A8AA0A1ED}" sibTransId="{669EF7D4-63BF-4C12-9DDB-6EC5D7D9505B}"/>
    <dgm:cxn modelId="{1C02322D-6B15-4856-A241-FA954D6C5C51}" srcId="{EFBFD840-E6BF-45B7-87F7-2D479714D2AC}" destId="{D44CA26D-CDBC-4158-9B3F-1547AFF7EDD0}" srcOrd="7" destOrd="0" parTransId="{422AA299-4A98-48D8-8BF9-BFBA1C824E54}" sibTransId="{D83955EC-2DE1-4553-A27D-FD21B3E32144}"/>
    <dgm:cxn modelId="{F622972F-F30B-FE4E-8D07-340A1BB2F42A}" type="presOf" srcId="{A055BB77-C568-4669-8B99-28F78BB4B03F}" destId="{9DC88ADA-0BD0-1B4B-A3F5-E99262B8BC25}" srcOrd="0" destOrd="0" presId="urn:microsoft.com/office/officeart/2005/8/layout/default"/>
    <dgm:cxn modelId="{0C5B7F40-A80C-3245-BEE0-C424D7F48425}" type="presOf" srcId="{265A95AF-FB7A-4C85-8887-2C518A898AF3}" destId="{C0576B24-1E15-3544-9DA8-3C80D7230A21}" srcOrd="0" destOrd="0" presId="urn:microsoft.com/office/officeart/2005/8/layout/default"/>
    <dgm:cxn modelId="{68EB7641-E575-4A1D-B0F7-D239D1796FF2}" srcId="{EFBFD840-E6BF-45B7-87F7-2D479714D2AC}" destId="{FBC66FED-5467-4DC9-9435-86C2F82F8916}" srcOrd="15" destOrd="0" parTransId="{D8A47C48-F4EB-4E63-A630-CA38D88DE3A8}" sibTransId="{C129E0E8-BFD3-484C-9333-30964DA006E6}"/>
    <dgm:cxn modelId="{6C267743-8FB5-4D68-8895-DCA416C9429C}" srcId="{EFBFD840-E6BF-45B7-87F7-2D479714D2AC}" destId="{4125FD47-997D-4AEF-85FC-E25D2D8764F9}" srcOrd="12" destOrd="0" parTransId="{3793D9FE-299E-4A9D-8DC4-E16FD10188F2}" sibTransId="{C5CEE22C-9EB7-45A3-8117-BD61FD5C3827}"/>
    <dgm:cxn modelId="{F69DBA4C-49BD-4C9D-83BE-08FF27453D5B}" srcId="{EFBFD840-E6BF-45B7-87F7-2D479714D2AC}" destId="{DBE9CE5F-1695-4D74-96C2-24E7B677A0F9}" srcOrd="3" destOrd="0" parTransId="{83333B0F-A95F-4A41-A7F2-F1EF5F968ABF}" sibTransId="{E43325E6-C851-454E-A6A4-5DE4A801CB8F}"/>
    <dgm:cxn modelId="{0799844D-27C4-4FFE-BBD5-0FE97FF66B38}" srcId="{EFBFD840-E6BF-45B7-87F7-2D479714D2AC}" destId="{C8D47A67-1AE1-4566-885C-5BA99F5691DA}" srcOrd="9" destOrd="0" parTransId="{DF3A032F-D638-43D8-BB9B-581997EA01CB}" sibTransId="{41DA5E45-6F9D-4DD1-9364-6B8D6D04B34D}"/>
    <dgm:cxn modelId="{BF047F56-8084-449B-BF09-9CEE07B93F4C}" srcId="{EFBFD840-E6BF-45B7-87F7-2D479714D2AC}" destId="{270B11A9-CE74-47E1-AC4F-DAE35F7C9FFB}" srcOrd="13" destOrd="0" parTransId="{E1689BF5-E412-47AF-9D4F-4BB6A0B5A75A}" sibTransId="{E5FC4C5B-A7B5-4A5E-8F34-88CA38ED26C5}"/>
    <dgm:cxn modelId="{0FFE6A66-F3B5-EF45-865F-C0D19E0E0A6A}" type="presOf" srcId="{CF7442BE-4D04-4142-8572-CA8A623519BC}" destId="{92DCDBA6-5120-464F-8726-90B77E417E3F}" srcOrd="0" destOrd="0" presId="urn:microsoft.com/office/officeart/2005/8/layout/default"/>
    <dgm:cxn modelId="{B2887867-7F13-2E4E-AFB6-97B326BD349C}" type="presOf" srcId="{4125FD47-997D-4AEF-85FC-E25D2D8764F9}" destId="{ECEE174F-3C8F-3248-9B5D-E22E6C7FA27A}" srcOrd="0" destOrd="0" presId="urn:microsoft.com/office/officeart/2005/8/layout/default"/>
    <dgm:cxn modelId="{09BCDA72-0171-674E-B365-9AC645BA61DB}" type="presOf" srcId="{9F1223C8-494E-4526-B520-25DDD774AEF8}" destId="{0666E855-5BC7-3547-A716-ECCCA4EFAFE8}" srcOrd="0" destOrd="0" presId="urn:microsoft.com/office/officeart/2005/8/layout/default"/>
    <dgm:cxn modelId="{8BF0A581-DD41-4E7F-8F6D-DF090911DC49}" srcId="{EFBFD840-E6BF-45B7-87F7-2D479714D2AC}" destId="{4B0A2466-DBB3-46D9-A045-AB88D9CE8505}" srcOrd="10" destOrd="0" parTransId="{913881B9-BD18-44D4-AC25-49075314BC70}" sibTransId="{7E5B99DE-BD04-4C28-A37F-3BE9F682B7EB}"/>
    <dgm:cxn modelId="{B51AB7A0-F7F5-EA41-AB98-9382DBAA7335}" type="presOf" srcId="{039AD251-76CD-4613-A02C-AC99B935C044}" destId="{A6D425A8-D3C5-1547-8593-FC328DC3C35D}" srcOrd="0" destOrd="0" presId="urn:microsoft.com/office/officeart/2005/8/layout/default"/>
    <dgm:cxn modelId="{B6F14FA1-BE1B-FD47-9714-8BC1286184C7}" type="presOf" srcId="{42DAC9E7-2BE1-4955-85F2-3EBA9D5DB397}" destId="{460AB9FB-BD7E-1546-A5A6-901CD3442D32}" srcOrd="0" destOrd="0" presId="urn:microsoft.com/office/officeart/2005/8/layout/default"/>
    <dgm:cxn modelId="{E8B24AA5-9AD1-4B0D-A82F-E158C451D750}" srcId="{EFBFD840-E6BF-45B7-87F7-2D479714D2AC}" destId="{265A95AF-FB7A-4C85-8887-2C518A898AF3}" srcOrd="0" destOrd="0" parTransId="{67F499DC-AAA2-4961-8252-853847050C3A}" sibTransId="{B338C449-387F-4625-B84C-F0A17D00D6AA}"/>
    <dgm:cxn modelId="{0FA05DA8-1B1F-4091-BD25-1A87EBE88E23}" srcId="{EFBFD840-E6BF-45B7-87F7-2D479714D2AC}" destId="{42DAC9E7-2BE1-4955-85F2-3EBA9D5DB397}" srcOrd="8" destOrd="0" parTransId="{88FAB0DF-06DB-4355-B692-293842E58BED}" sibTransId="{4160AE43-4E92-4DC0-A9A6-DFD0CD5278BD}"/>
    <dgm:cxn modelId="{B5E560A9-8ECC-A54B-8B17-734B72E4D178}" type="presOf" srcId="{A9682E21-60E0-41A6-BD9F-8ED386BBC79C}" destId="{4787251A-356D-2941-8B7F-621C70256D2D}" srcOrd="0" destOrd="0" presId="urn:microsoft.com/office/officeart/2005/8/layout/default"/>
    <dgm:cxn modelId="{C273A4AC-131D-8F42-AD84-4BF3AA363115}" type="presOf" srcId="{DBE9CE5F-1695-4D74-96C2-24E7B677A0F9}" destId="{519E8CE7-F539-6149-B765-ADD66F7E90AF}" srcOrd="0" destOrd="0" presId="urn:microsoft.com/office/officeart/2005/8/layout/default"/>
    <dgm:cxn modelId="{9E2C20B2-D04D-4547-BEBB-5A01CF81AD92}" srcId="{EFBFD840-E6BF-45B7-87F7-2D479714D2AC}" destId="{039AD251-76CD-4613-A02C-AC99B935C044}" srcOrd="1" destOrd="0" parTransId="{4D0726EB-6C48-4BF1-9701-8064543C1CCD}" sibTransId="{39630B9C-C2AB-48FF-A5FF-79965006CD8B}"/>
    <dgm:cxn modelId="{F4483FC1-1ADD-4947-979D-4A1BEB36607C}" type="presOf" srcId="{4B0A2466-DBB3-46D9-A045-AB88D9CE8505}" destId="{B7552CEB-BC9D-CC47-8A42-7924A98577CC}" srcOrd="0" destOrd="0" presId="urn:microsoft.com/office/officeart/2005/8/layout/default"/>
    <dgm:cxn modelId="{44E4FFC5-083F-4E83-94BF-823A1D1AD01A}" srcId="{EFBFD840-E6BF-45B7-87F7-2D479714D2AC}" destId="{233EC54E-D11C-49CA-B569-884F32F1CB90}" srcOrd="14" destOrd="0" parTransId="{11D0BED0-6AF2-46BE-915D-BB356A7A9256}" sibTransId="{62DE1DE1-08BA-4AB6-8B4C-D3994249F9EC}"/>
    <dgm:cxn modelId="{5C11BBC6-1138-4D55-8A66-06B4C3333042}" srcId="{EFBFD840-E6BF-45B7-87F7-2D479714D2AC}" destId="{A055BB77-C568-4669-8B99-28F78BB4B03F}" srcOrd="5" destOrd="0" parTransId="{0F864AF4-304E-4B5A-A6DA-94BC74D6C6AE}" sibTransId="{9C6A0607-0A03-40D4-90DF-FEF1DC7CC69C}"/>
    <dgm:cxn modelId="{FEAB29D5-F06C-E84D-A730-7B2644FB8712}" type="presOf" srcId="{233EC54E-D11C-49CA-B569-884F32F1CB90}" destId="{A4ACA79C-DBAF-794A-8170-ACEFA148AA1E}" srcOrd="0" destOrd="0" presId="urn:microsoft.com/office/officeart/2005/8/layout/default"/>
    <dgm:cxn modelId="{F49C12D9-2F68-5249-B6FD-59A52F098BE8}" type="presOf" srcId="{D44CA26D-CDBC-4158-9B3F-1547AFF7EDD0}" destId="{91D0F4DF-4613-A04E-AD2F-3C583613973F}" srcOrd="0" destOrd="0" presId="urn:microsoft.com/office/officeart/2005/8/layout/default"/>
    <dgm:cxn modelId="{949A11E6-1ABF-4752-AC26-188E2D05C0EF}" srcId="{EFBFD840-E6BF-45B7-87F7-2D479714D2AC}" destId="{9F1223C8-494E-4526-B520-25DDD774AEF8}" srcOrd="2" destOrd="0" parTransId="{6DB9AAD0-E0C5-494F-A3B4-A6429A6E0263}" sibTransId="{8E18618E-C3E2-40AF-91ED-54097247BAFA}"/>
    <dgm:cxn modelId="{0E0276E6-E9AE-C741-AE8E-282FF9B1E3C0}" type="presOf" srcId="{FBC66FED-5467-4DC9-9435-86C2F82F8916}" destId="{1492D26E-46BC-B948-B0FD-10718B02B117}" srcOrd="0" destOrd="0" presId="urn:microsoft.com/office/officeart/2005/8/layout/default"/>
    <dgm:cxn modelId="{9F20594F-A650-5149-AFD8-C48D42FB783E}" type="presParOf" srcId="{F8C20900-8700-9B45-AB82-1B7ED2415FBE}" destId="{C0576B24-1E15-3544-9DA8-3C80D7230A21}" srcOrd="0" destOrd="0" presId="urn:microsoft.com/office/officeart/2005/8/layout/default"/>
    <dgm:cxn modelId="{4E107A7D-3793-4B46-93AB-889E31686935}" type="presParOf" srcId="{F8C20900-8700-9B45-AB82-1B7ED2415FBE}" destId="{17DB6EDA-3B66-3E4E-B0A8-905126C12D31}" srcOrd="1" destOrd="0" presId="urn:microsoft.com/office/officeart/2005/8/layout/default"/>
    <dgm:cxn modelId="{67FD03A5-0067-0C48-86F2-2D7C131769A0}" type="presParOf" srcId="{F8C20900-8700-9B45-AB82-1B7ED2415FBE}" destId="{A6D425A8-D3C5-1547-8593-FC328DC3C35D}" srcOrd="2" destOrd="0" presId="urn:microsoft.com/office/officeart/2005/8/layout/default"/>
    <dgm:cxn modelId="{B24B9298-80F4-0943-95A4-332EB8B775B0}" type="presParOf" srcId="{F8C20900-8700-9B45-AB82-1B7ED2415FBE}" destId="{12664230-08EC-9B48-ABEB-355AF0CE7A50}" srcOrd="3" destOrd="0" presId="urn:microsoft.com/office/officeart/2005/8/layout/default"/>
    <dgm:cxn modelId="{FE212190-41D1-1142-8E87-17DDFA4495CA}" type="presParOf" srcId="{F8C20900-8700-9B45-AB82-1B7ED2415FBE}" destId="{0666E855-5BC7-3547-A716-ECCCA4EFAFE8}" srcOrd="4" destOrd="0" presId="urn:microsoft.com/office/officeart/2005/8/layout/default"/>
    <dgm:cxn modelId="{A938E5D0-97AB-574C-B9CA-50D674B9D530}" type="presParOf" srcId="{F8C20900-8700-9B45-AB82-1B7ED2415FBE}" destId="{12D93CCC-FB59-5841-89D0-8DC6AB6F1588}" srcOrd="5" destOrd="0" presId="urn:microsoft.com/office/officeart/2005/8/layout/default"/>
    <dgm:cxn modelId="{81D3F31F-E188-9D40-804F-F604E2AF7FC1}" type="presParOf" srcId="{F8C20900-8700-9B45-AB82-1B7ED2415FBE}" destId="{519E8CE7-F539-6149-B765-ADD66F7E90AF}" srcOrd="6" destOrd="0" presId="urn:microsoft.com/office/officeart/2005/8/layout/default"/>
    <dgm:cxn modelId="{0F05D687-93C7-A049-A922-A13132CC2F19}" type="presParOf" srcId="{F8C20900-8700-9B45-AB82-1B7ED2415FBE}" destId="{F12B00DE-B7DE-794B-A031-8F0D2413CEAD}" srcOrd="7" destOrd="0" presId="urn:microsoft.com/office/officeart/2005/8/layout/default"/>
    <dgm:cxn modelId="{81B81805-69C1-E84F-8B26-1A516F65A291}" type="presParOf" srcId="{F8C20900-8700-9B45-AB82-1B7ED2415FBE}" destId="{4787251A-356D-2941-8B7F-621C70256D2D}" srcOrd="8" destOrd="0" presId="urn:microsoft.com/office/officeart/2005/8/layout/default"/>
    <dgm:cxn modelId="{35E0EB15-61AE-F845-8265-45A20F265650}" type="presParOf" srcId="{F8C20900-8700-9B45-AB82-1B7ED2415FBE}" destId="{F6F44528-0008-F144-9A20-A77351010355}" srcOrd="9" destOrd="0" presId="urn:microsoft.com/office/officeart/2005/8/layout/default"/>
    <dgm:cxn modelId="{EA5A59EB-2B12-7244-889D-F3773A5724DD}" type="presParOf" srcId="{F8C20900-8700-9B45-AB82-1B7ED2415FBE}" destId="{9DC88ADA-0BD0-1B4B-A3F5-E99262B8BC25}" srcOrd="10" destOrd="0" presId="urn:microsoft.com/office/officeart/2005/8/layout/default"/>
    <dgm:cxn modelId="{CA373B12-4875-174A-AF23-0B3BD471CFB5}" type="presParOf" srcId="{F8C20900-8700-9B45-AB82-1B7ED2415FBE}" destId="{8739273B-11DF-1A41-8B87-77B311024C4F}" srcOrd="11" destOrd="0" presId="urn:microsoft.com/office/officeart/2005/8/layout/default"/>
    <dgm:cxn modelId="{2BA0F357-AF85-6348-8F14-A5ECFB2A4FFC}" type="presParOf" srcId="{F8C20900-8700-9B45-AB82-1B7ED2415FBE}" destId="{844F74FB-8A17-ED41-B371-DCC62D86FB0A}" srcOrd="12" destOrd="0" presId="urn:microsoft.com/office/officeart/2005/8/layout/default"/>
    <dgm:cxn modelId="{10E76B4C-9823-484A-B0BC-4889909CB3D8}" type="presParOf" srcId="{F8C20900-8700-9B45-AB82-1B7ED2415FBE}" destId="{492FC22F-5934-E048-AD88-C04E990A9D4E}" srcOrd="13" destOrd="0" presId="urn:microsoft.com/office/officeart/2005/8/layout/default"/>
    <dgm:cxn modelId="{ADD1B1ED-F836-A244-966E-10D9700588C4}" type="presParOf" srcId="{F8C20900-8700-9B45-AB82-1B7ED2415FBE}" destId="{91D0F4DF-4613-A04E-AD2F-3C583613973F}" srcOrd="14" destOrd="0" presId="urn:microsoft.com/office/officeart/2005/8/layout/default"/>
    <dgm:cxn modelId="{6FC37002-B8E0-0544-BD93-ECC90B93D9D6}" type="presParOf" srcId="{F8C20900-8700-9B45-AB82-1B7ED2415FBE}" destId="{3C944E4A-2D15-B74D-9EBD-B2D4D692351C}" srcOrd="15" destOrd="0" presId="urn:microsoft.com/office/officeart/2005/8/layout/default"/>
    <dgm:cxn modelId="{C895CDDE-BFA2-2249-90AA-92CAD8DD937B}" type="presParOf" srcId="{F8C20900-8700-9B45-AB82-1B7ED2415FBE}" destId="{460AB9FB-BD7E-1546-A5A6-901CD3442D32}" srcOrd="16" destOrd="0" presId="urn:microsoft.com/office/officeart/2005/8/layout/default"/>
    <dgm:cxn modelId="{0A62904C-6470-F944-96F3-CA25B0AC0AA4}" type="presParOf" srcId="{F8C20900-8700-9B45-AB82-1B7ED2415FBE}" destId="{BE7EA73C-957D-8041-BAF9-B6C6529987C4}" srcOrd="17" destOrd="0" presId="urn:microsoft.com/office/officeart/2005/8/layout/default"/>
    <dgm:cxn modelId="{27AB6876-E9B5-B04B-8199-A7C08394ECA9}" type="presParOf" srcId="{F8C20900-8700-9B45-AB82-1B7ED2415FBE}" destId="{3AC86BDA-B5D0-CF40-ADEB-8B62CF41BAD1}" srcOrd="18" destOrd="0" presId="urn:microsoft.com/office/officeart/2005/8/layout/default"/>
    <dgm:cxn modelId="{5A26F180-937B-CA49-A00D-A72B2ED8D8C7}" type="presParOf" srcId="{F8C20900-8700-9B45-AB82-1B7ED2415FBE}" destId="{5AA82D19-83FF-FD4B-A5C5-69F6E30B072B}" srcOrd="19" destOrd="0" presId="urn:microsoft.com/office/officeart/2005/8/layout/default"/>
    <dgm:cxn modelId="{59682305-E888-0044-A446-55E76C597CDC}" type="presParOf" srcId="{F8C20900-8700-9B45-AB82-1B7ED2415FBE}" destId="{B7552CEB-BC9D-CC47-8A42-7924A98577CC}" srcOrd="20" destOrd="0" presId="urn:microsoft.com/office/officeart/2005/8/layout/default"/>
    <dgm:cxn modelId="{E593685F-3069-6249-A2BC-9099B57AC96E}" type="presParOf" srcId="{F8C20900-8700-9B45-AB82-1B7ED2415FBE}" destId="{FA413F2A-5338-8F41-BF65-816EC03D9227}" srcOrd="21" destOrd="0" presId="urn:microsoft.com/office/officeart/2005/8/layout/default"/>
    <dgm:cxn modelId="{75CE0094-6DBA-5D48-9614-020EFAB575C6}" type="presParOf" srcId="{F8C20900-8700-9B45-AB82-1B7ED2415FBE}" destId="{92DCDBA6-5120-464F-8726-90B77E417E3F}" srcOrd="22" destOrd="0" presId="urn:microsoft.com/office/officeart/2005/8/layout/default"/>
    <dgm:cxn modelId="{0D35FE1E-4A20-5846-892A-FE08653B6AA2}" type="presParOf" srcId="{F8C20900-8700-9B45-AB82-1B7ED2415FBE}" destId="{9D5BE54C-BBB3-3148-AC26-599460D8C103}" srcOrd="23" destOrd="0" presId="urn:microsoft.com/office/officeart/2005/8/layout/default"/>
    <dgm:cxn modelId="{E28CB0D7-163F-AC4F-94E0-98477AA18211}" type="presParOf" srcId="{F8C20900-8700-9B45-AB82-1B7ED2415FBE}" destId="{ECEE174F-3C8F-3248-9B5D-E22E6C7FA27A}" srcOrd="24" destOrd="0" presId="urn:microsoft.com/office/officeart/2005/8/layout/default"/>
    <dgm:cxn modelId="{4FAFEF15-D41B-1246-808C-0FC7EDDDF5FA}" type="presParOf" srcId="{F8C20900-8700-9B45-AB82-1B7ED2415FBE}" destId="{7023D5AF-8DA1-0144-8175-044E120BBBE6}" srcOrd="25" destOrd="0" presId="urn:microsoft.com/office/officeart/2005/8/layout/default"/>
    <dgm:cxn modelId="{1BCCF250-7CA4-5C47-BE7B-1280F609AF47}" type="presParOf" srcId="{F8C20900-8700-9B45-AB82-1B7ED2415FBE}" destId="{7C7FA604-5717-8942-B03A-BA6AE6CDEBFA}" srcOrd="26" destOrd="0" presId="urn:microsoft.com/office/officeart/2005/8/layout/default"/>
    <dgm:cxn modelId="{D78762E2-08F7-2041-A7CA-CCDA924D6003}" type="presParOf" srcId="{F8C20900-8700-9B45-AB82-1B7ED2415FBE}" destId="{140A21A1-77EB-734E-B6AF-48B1973FD2CB}" srcOrd="27" destOrd="0" presId="urn:microsoft.com/office/officeart/2005/8/layout/default"/>
    <dgm:cxn modelId="{B27418F1-C55C-8348-BC8C-1653C6D8D111}" type="presParOf" srcId="{F8C20900-8700-9B45-AB82-1B7ED2415FBE}" destId="{A4ACA79C-DBAF-794A-8170-ACEFA148AA1E}" srcOrd="28" destOrd="0" presId="urn:microsoft.com/office/officeart/2005/8/layout/default"/>
    <dgm:cxn modelId="{A30FAC1D-F093-6C45-97A4-053936106B19}" type="presParOf" srcId="{F8C20900-8700-9B45-AB82-1B7ED2415FBE}" destId="{5D22EF05-C9A4-5444-AE5A-A62C05FCAC79}" srcOrd="29" destOrd="0" presId="urn:microsoft.com/office/officeart/2005/8/layout/default"/>
    <dgm:cxn modelId="{31021CA2-DC80-B540-BBA4-2FC2C6B50B1E}" type="presParOf" srcId="{F8C20900-8700-9B45-AB82-1B7ED2415FBE}" destId="{1492D26E-46BC-B948-B0FD-10718B02B117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5A95AF-FB7A-4C85-8887-2C518A898AF3}">
      <dgm:prSet/>
      <dgm:spPr/>
      <dgm:t>
        <a:bodyPr/>
        <a:lstStyle/>
        <a:p>
          <a:r>
            <a:rPr lang="pt-BR" i="1" dirty="0" err="1"/>
            <a:t>accordion</a:t>
          </a:r>
          <a:endParaRPr lang="en-US" dirty="0"/>
        </a:p>
      </dgm:t>
    </dgm:pt>
    <dgm:pt modelId="{67F499DC-AAA2-4961-8252-853847050C3A}" type="parTrans" cxnId="{E8B24AA5-9AD1-4B0D-A82F-E158C451D750}">
      <dgm:prSet/>
      <dgm:spPr/>
      <dgm:t>
        <a:bodyPr/>
        <a:lstStyle/>
        <a:p>
          <a:endParaRPr lang="en-US"/>
        </a:p>
      </dgm:t>
    </dgm:pt>
    <dgm:pt modelId="{B338C449-387F-4625-B84C-F0A17D00D6AA}" type="sibTrans" cxnId="{E8B24AA5-9AD1-4B0D-A82F-E158C451D750}">
      <dgm:prSet/>
      <dgm:spPr/>
      <dgm:t>
        <a:bodyPr/>
        <a:lstStyle/>
        <a:p>
          <a:endParaRPr lang="en-US"/>
        </a:p>
      </dgm:t>
    </dgm:pt>
    <dgm:pt modelId="{039AD251-76CD-4613-A02C-AC99B935C044}">
      <dgm:prSet/>
      <dgm:spPr/>
      <dgm:t>
        <a:bodyPr/>
        <a:lstStyle/>
        <a:p>
          <a:r>
            <a:rPr lang="pt-BR" i="1" dirty="0" err="1"/>
            <a:t>cello</a:t>
          </a:r>
          <a:endParaRPr lang="en-US" dirty="0"/>
        </a:p>
      </dgm:t>
    </dgm:pt>
    <dgm:pt modelId="{4D0726EB-6C48-4BF1-9701-8064543C1CCD}" type="parTrans" cxnId="{9E2C20B2-D04D-4547-BEBB-5A01CF81AD92}">
      <dgm:prSet/>
      <dgm:spPr/>
      <dgm:t>
        <a:bodyPr/>
        <a:lstStyle/>
        <a:p>
          <a:endParaRPr lang="en-US"/>
        </a:p>
      </dgm:t>
    </dgm:pt>
    <dgm:pt modelId="{39630B9C-C2AB-48FF-A5FF-79965006CD8B}" type="sibTrans" cxnId="{9E2C20B2-D04D-4547-BEBB-5A01CF81AD92}">
      <dgm:prSet/>
      <dgm:spPr/>
      <dgm:t>
        <a:bodyPr/>
        <a:lstStyle/>
        <a:p>
          <a:endParaRPr lang="en-US"/>
        </a:p>
      </dgm:t>
    </dgm:pt>
    <dgm:pt modelId="{9F1223C8-494E-4526-B520-25DDD774AEF8}">
      <dgm:prSet/>
      <dgm:spPr/>
      <dgm:t>
        <a:bodyPr/>
        <a:lstStyle/>
        <a:p>
          <a:r>
            <a:rPr lang="pt-BR" i="1" dirty="0" err="1"/>
            <a:t>drums</a:t>
          </a:r>
          <a:endParaRPr lang="en-US" dirty="0"/>
        </a:p>
      </dgm:t>
    </dgm:pt>
    <dgm:pt modelId="{6DB9AAD0-E0C5-494F-A3B4-A6429A6E0263}" type="parTrans" cxnId="{949A11E6-1ABF-4752-AC26-188E2D05C0EF}">
      <dgm:prSet/>
      <dgm:spPr/>
      <dgm:t>
        <a:bodyPr/>
        <a:lstStyle/>
        <a:p>
          <a:endParaRPr lang="en-US"/>
        </a:p>
      </dgm:t>
    </dgm:pt>
    <dgm:pt modelId="{8E18618E-C3E2-40AF-91ED-54097247BAFA}" type="sibTrans" cxnId="{949A11E6-1ABF-4752-AC26-188E2D05C0EF}">
      <dgm:prSet/>
      <dgm:spPr/>
      <dgm:t>
        <a:bodyPr/>
        <a:lstStyle/>
        <a:p>
          <a:endParaRPr lang="en-US"/>
        </a:p>
      </dgm:t>
    </dgm:pt>
    <dgm:pt modelId="{DBE9CE5F-1695-4D74-96C2-24E7B677A0F9}">
      <dgm:prSet/>
      <dgm:spPr/>
      <dgm:t>
        <a:bodyPr/>
        <a:lstStyle/>
        <a:p>
          <a:r>
            <a:rPr lang="pt-BR" i="1" dirty="0" err="1"/>
            <a:t>electric</a:t>
          </a:r>
          <a:r>
            <a:rPr lang="pt-BR" i="1" dirty="0"/>
            <a:t> </a:t>
          </a:r>
          <a:r>
            <a:rPr lang="pt-BR" i="1" dirty="0" err="1"/>
            <a:t>guitar</a:t>
          </a:r>
          <a:endParaRPr lang="en-US" dirty="0"/>
        </a:p>
      </dgm:t>
    </dgm:pt>
    <dgm:pt modelId="{83333B0F-A95F-4A41-A7F2-F1EF5F968ABF}" type="parTrans" cxnId="{F69DBA4C-49BD-4C9D-83BE-08FF27453D5B}">
      <dgm:prSet/>
      <dgm:spPr/>
      <dgm:t>
        <a:bodyPr/>
        <a:lstStyle/>
        <a:p>
          <a:endParaRPr lang="en-US"/>
        </a:p>
      </dgm:t>
    </dgm:pt>
    <dgm:pt modelId="{E43325E6-C851-454E-A6A4-5DE4A801CB8F}" type="sibTrans" cxnId="{F69DBA4C-49BD-4C9D-83BE-08FF27453D5B}">
      <dgm:prSet/>
      <dgm:spPr/>
      <dgm:t>
        <a:bodyPr/>
        <a:lstStyle/>
        <a:p>
          <a:endParaRPr lang="en-US"/>
        </a:p>
      </dgm:t>
    </dgm:pt>
    <dgm:pt modelId="{A9682E21-60E0-41A6-BD9F-8ED386BBC79C}">
      <dgm:prSet/>
      <dgm:spPr/>
      <dgm:t>
        <a:bodyPr/>
        <a:lstStyle/>
        <a:p>
          <a:r>
            <a:rPr lang="pt-BR" i="1" dirty="0" err="1"/>
            <a:t>flute</a:t>
          </a:r>
          <a:endParaRPr lang="en-US" dirty="0"/>
        </a:p>
      </dgm:t>
    </dgm:pt>
    <dgm:pt modelId="{4AC43630-A463-4308-A77A-B5BB48AE16F7}" type="parTrans" cxnId="{A469D61C-F124-4FC4-B526-2664D04CD699}">
      <dgm:prSet/>
      <dgm:spPr/>
      <dgm:t>
        <a:bodyPr/>
        <a:lstStyle/>
        <a:p>
          <a:endParaRPr lang="en-US"/>
        </a:p>
      </dgm:t>
    </dgm:pt>
    <dgm:pt modelId="{E5091F0F-BBD4-4236-926E-649800155EA4}" type="sibTrans" cxnId="{A469D61C-F124-4FC4-B526-2664D04CD699}">
      <dgm:prSet/>
      <dgm:spPr/>
      <dgm:t>
        <a:bodyPr/>
        <a:lstStyle/>
        <a:p>
          <a:endParaRPr lang="en-US"/>
        </a:p>
      </dgm:t>
    </dgm:pt>
    <dgm:pt modelId="{A055BB77-C568-4669-8B99-28F78BB4B03F}">
      <dgm:prSet/>
      <dgm:spPr/>
      <dgm:t>
        <a:bodyPr/>
        <a:lstStyle/>
        <a:p>
          <a:r>
            <a:rPr lang="pt-BR" i="1" dirty="0" err="1"/>
            <a:t>guitar</a:t>
          </a:r>
          <a:endParaRPr lang="en-US" dirty="0"/>
        </a:p>
      </dgm:t>
    </dgm:pt>
    <dgm:pt modelId="{0F864AF4-304E-4B5A-A6DA-94BC74D6C6AE}" type="parTrans" cxnId="{5C11BBC6-1138-4D55-8A66-06B4C3333042}">
      <dgm:prSet/>
      <dgm:spPr/>
      <dgm:t>
        <a:bodyPr/>
        <a:lstStyle/>
        <a:p>
          <a:endParaRPr lang="en-US"/>
        </a:p>
      </dgm:t>
    </dgm:pt>
    <dgm:pt modelId="{9C6A0607-0A03-40D4-90DF-FEF1DC7CC69C}" type="sibTrans" cxnId="{5C11BBC6-1138-4D55-8A66-06B4C3333042}">
      <dgm:prSet/>
      <dgm:spPr/>
      <dgm:t>
        <a:bodyPr/>
        <a:lstStyle/>
        <a:p>
          <a:endParaRPr lang="en-US"/>
        </a:p>
      </dgm:t>
    </dgm:pt>
    <dgm:pt modelId="{2C648337-CEAA-41E7-A6DA-042DD4AA45FE}">
      <dgm:prSet/>
      <dgm:spPr/>
      <dgm:t>
        <a:bodyPr/>
        <a:lstStyle/>
        <a:p>
          <a:r>
            <a:rPr lang="pt-BR" i="1" dirty="0"/>
            <a:t>piano</a:t>
          </a:r>
          <a:endParaRPr lang="en-US" dirty="0"/>
        </a:p>
      </dgm:t>
    </dgm:pt>
    <dgm:pt modelId="{3D833361-FFE4-4B7B-A6A2-F91B915A556F}" type="parTrans" cxnId="{6394160B-8643-42D4-A189-AF5A55F63080}">
      <dgm:prSet/>
      <dgm:spPr/>
      <dgm:t>
        <a:bodyPr/>
        <a:lstStyle/>
        <a:p>
          <a:endParaRPr lang="en-US"/>
        </a:p>
      </dgm:t>
    </dgm:pt>
    <dgm:pt modelId="{43B67A27-35E7-4F72-8686-FE57DF140DFF}" type="sibTrans" cxnId="{6394160B-8643-42D4-A189-AF5A55F63080}">
      <dgm:prSet/>
      <dgm:spPr/>
      <dgm:t>
        <a:bodyPr/>
        <a:lstStyle/>
        <a:p>
          <a:endParaRPr lang="en-US"/>
        </a:p>
      </dgm:t>
    </dgm:pt>
    <dgm:pt modelId="{D44CA26D-CDBC-4158-9B3F-1547AFF7EDD0}">
      <dgm:prSet/>
      <dgm:spPr/>
      <dgm:t>
        <a:bodyPr/>
        <a:lstStyle/>
        <a:p>
          <a:r>
            <a:rPr lang="pt-BR" i="1" dirty="0" err="1"/>
            <a:t>saxophone</a:t>
          </a:r>
          <a:endParaRPr lang="en-US" dirty="0"/>
        </a:p>
      </dgm:t>
    </dgm:pt>
    <dgm:pt modelId="{422AA299-4A98-48D8-8BF9-BFBA1C824E54}" type="parTrans" cxnId="{1C02322D-6B15-4856-A241-FA954D6C5C51}">
      <dgm:prSet/>
      <dgm:spPr/>
      <dgm:t>
        <a:bodyPr/>
        <a:lstStyle/>
        <a:p>
          <a:endParaRPr lang="en-US"/>
        </a:p>
      </dgm:t>
    </dgm:pt>
    <dgm:pt modelId="{D83955EC-2DE1-4553-A27D-FD21B3E32144}" type="sibTrans" cxnId="{1C02322D-6B15-4856-A241-FA954D6C5C51}">
      <dgm:prSet/>
      <dgm:spPr/>
      <dgm:t>
        <a:bodyPr/>
        <a:lstStyle/>
        <a:p>
          <a:endParaRPr lang="en-US"/>
        </a:p>
      </dgm:t>
    </dgm:pt>
    <dgm:pt modelId="{A7267967-B955-3541-8DD4-D937E5C6B1E5}">
      <dgm:prSet/>
      <dgm:spPr/>
      <dgm:t>
        <a:bodyPr/>
        <a:lstStyle/>
        <a:p>
          <a:r>
            <a:rPr lang="pt-BR" i="1" dirty="0" err="1"/>
            <a:t>violin</a:t>
          </a:r>
          <a:endParaRPr lang="en-US" dirty="0"/>
        </a:p>
      </dgm:t>
    </dgm:pt>
    <dgm:pt modelId="{97DABD9D-C891-6F4C-8920-28F0F8423DC8}" type="parTrans" cxnId="{064F82B2-6BC1-0843-A3D3-DB3DF1C32A7D}">
      <dgm:prSet/>
      <dgm:spPr/>
      <dgm:t>
        <a:bodyPr/>
        <a:lstStyle/>
        <a:p>
          <a:endParaRPr lang="pt-BR"/>
        </a:p>
      </dgm:t>
    </dgm:pt>
    <dgm:pt modelId="{F30EC77E-8CFA-0F45-A0FD-265AA847786A}" type="sibTrans" cxnId="{064F82B2-6BC1-0843-A3D3-DB3DF1C32A7D}">
      <dgm:prSet/>
      <dgm:spPr/>
      <dgm:t>
        <a:bodyPr/>
        <a:lstStyle/>
        <a:p>
          <a:endParaRPr lang="pt-BR"/>
        </a:p>
      </dgm:t>
    </dgm:pt>
    <dgm:pt modelId="{F8C20900-8700-9B45-AB82-1B7ED2415FBE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C0576B24-1E15-3544-9DA8-3C80D7230A21}" type="pres">
      <dgm:prSet presAssocID="{265A95AF-FB7A-4C85-8887-2C518A898AF3}" presName="node" presStyleLbl="node1" presStyleIdx="0" presStyleCnt="9">
        <dgm:presLayoutVars>
          <dgm:bulletEnabled val="1"/>
        </dgm:presLayoutVars>
      </dgm:prSet>
      <dgm:spPr/>
    </dgm:pt>
    <dgm:pt modelId="{17DB6EDA-3B66-3E4E-B0A8-905126C12D31}" type="pres">
      <dgm:prSet presAssocID="{B338C449-387F-4625-B84C-F0A17D00D6AA}" presName="sibTrans" presStyleCnt="0"/>
      <dgm:spPr/>
    </dgm:pt>
    <dgm:pt modelId="{A6D425A8-D3C5-1547-8593-FC328DC3C35D}" type="pres">
      <dgm:prSet presAssocID="{039AD251-76CD-4613-A02C-AC99B935C044}" presName="node" presStyleLbl="node1" presStyleIdx="1" presStyleCnt="9">
        <dgm:presLayoutVars>
          <dgm:bulletEnabled val="1"/>
        </dgm:presLayoutVars>
      </dgm:prSet>
      <dgm:spPr/>
    </dgm:pt>
    <dgm:pt modelId="{12664230-08EC-9B48-ABEB-355AF0CE7A50}" type="pres">
      <dgm:prSet presAssocID="{39630B9C-C2AB-48FF-A5FF-79965006CD8B}" presName="sibTrans" presStyleCnt="0"/>
      <dgm:spPr/>
    </dgm:pt>
    <dgm:pt modelId="{0666E855-5BC7-3547-A716-ECCCA4EFAFE8}" type="pres">
      <dgm:prSet presAssocID="{9F1223C8-494E-4526-B520-25DDD774AEF8}" presName="node" presStyleLbl="node1" presStyleIdx="2" presStyleCnt="9">
        <dgm:presLayoutVars>
          <dgm:bulletEnabled val="1"/>
        </dgm:presLayoutVars>
      </dgm:prSet>
      <dgm:spPr/>
    </dgm:pt>
    <dgm:pt modelId="{12D93CCC-FB59-5841-89D0-8DC6AB6F1588}" type="pres">
      <dgm:prSet presAssocID="{8E18618E-C3E2-40AF-91ED-54097247BAFA}" presName="sibTrans" presStyleCnt="0"/>
      <dgm:spPr/>
    </dgm:pt>
    <dgm:pt modelId="{519E8CE7-F539-6149-B765-ADD66F7E90AF}" type="pres">
      <dgm:prSet presAssocID="{DBE9CE5F-1695-4D74-96C2-24E7B677A0F9}" presName="node" presStyleLbl="node1" presStyleIdx="3" presStyleCnt="9">
        <dgm:presLayoutVars>
          <dgm:bulletEnabled val="1"/>
        </dgm:presLayoutVars>
      </dgm:prSet>
      <dgm:spPr/>
    </dgm:pt>
    <dgm:pt modelId="{F12B00DE-B7DE-794B-A031-8F0D2413CEAD}" type="pres">
      <dgm:prSet presAssocID="{E43325E6-C851-454E-A6A4-5DE4A801CB8F}" presName="sibTrans" presStyleCnt="0"/>
      <dgm:spPr/>
    </dgm:pt>
    <dgm:pt modelId="{4787251A-356D-2941-8B7F-621C70256D2D}" type="pres">
      <dgm:prSet presAssocID="{A9682E21-60E0-41A6-BD9F-8ED386BBC79C}" presName="node" presStyleLbl="node1" presStyleIdx="4" presStyleCnt="9">
        <dgm:presLayoutVars>
          <dgm:bulletEnabled val="1"/>
        </dgm:presLayoutVars>
      </dgm:prSet>
      <dgm:spPr/>
    </dgm:pt>
    <dgm:pt modelId="{F6F44528-0008-F144-9A20-A77351010355}" type="pres">
      <dgm:prSet presAssocID="{E5091F0F-BBD4-4236-926E-649800155EA4}" presName="sibTrans" presStyleCnt="0"/>
      <dgm:spPr/>
    </dgm:pt>
    <dgm:pt modelId="{9DC88ADA-0BD0-1B4B-A3F5-E99262B8BC25}" type="pres">
      <dgm:prSet presAssocID="{A055BB77-C568-4669-8B99-28F78BB4B03F}" presName="node" presStyleLbl="node1" presStyleIdx="5" presStyleCnt="9">
        <dgm:presLayoutVars>
          <dgm:bulletEnabled val="1"/>
        </dgm:presLayoutVars>
      </dgm:prSet>
      <dgm:spPr/>
    </dgm:pt>
    <dgm:pt modelId="{8739273B-11DF-1A41-8B87-77B311024C4F}" type="pres">
      <dgm:prSet presAssocID="{9C6A0607-0A03-40D4-90DF-FEF1DC7CC69C}" presName="sibTrans" presStyleCnt="0"/>
      <dgm:spPr/>
    </dgm:pt>
    <dgm:pt modelId="{844F74FB-8A17-ED41-B371-DCC62D86FB0A}" type="pres">
      <dgm:prSet presAssocID="{2C648337-CEAA-41E7-A6DA-042DD4AA45FE}" presName="node" presStyleLbl="node1" presStyleIdx="6" presStyleCnt="9">
        <dgm:presLayoutVars>
          <dgm:bulletEnabled val="1"/>
        </dgm:presLayoutVars>
      </dgm:prSet>
      <dgm:spPr/>
    </dgm:pt>
    <dgm:pt modelId="{492FC22F-5934-E048-AD88-C04E990A9D4E}" type="pres">
      <dgm:prSet presAssocID="{43B67A27-35E7-4F72-8686-FE57DF140DFF}" presName="sibTrans" presStyleCnt="0"/>
      <dgm:spPr/>
    </dgm:pt>
    <dgm:pt modelId="{91D0F4DF-4613-A04E-AD2F-3C583613973F}" type="pres">
      <dgm:prSet presAssocID="{D44CA26D-CDBC-4158-9B3F-1547AFF7EDD0}" presName="node" presStyleLbl="node1" presStyleIdx="7" presStyleCnt="9">
        <dgm:presLayoutVars>
          <dgm:bulletEnabled val="1"/>
        </dgm:presLayoutVars>
      </dgm:prSet>
      <dgm:spPr/>
    </dgm:pt>
    <dgm:pt modelId="{99ADD080-6331-9C49-BC45-27E3636215E2}" type="pres">
      <dgm:prSet presAssocID="{D83955EC-2DE1-4553-A27D-FD21B3E32144}" presName="sibTrans" presStyleCnt="0"/>
      <dgm:spPr/>
    </dgm:pt>
    <dgm:pt modelId="{2998487A-8624-7B43-9D1C-95D8AAA9123A}" type="pres">
      <dgm:prSet presAssocID="{A7267967-B955-3541-8DD4-D937E5C6B1E5}" presName="node" presStyleLbl="node1" presStyleIdx="8" presStyleCnt="9">
        <dgm:presLayoutVars>
          <dgm:bulletEnabled val="1"/>
        </dgm:presLayoutVars>
      </dgm:prSet>
      <dgm:spPr/>
    </dgm:pt>
  </dgm:ptLst>
  <dgm:cxnLst>
    <dgm:cxn modelId="{6394160B-8643-42D4-A189-AF5A55F63080}" srcId="{EFBFD840-E6BF-45B7-87F7-2D479714D2AC}" destId="{2C648337-CEAA-41E7-A6DA-042DD4AA45FE}" srcOrd="6" destOrd="0" parTransId="{3D833361-FFE4-4B7B-A6A2-F91B915A556F}" sibTransId="{43B67A27-35E7-4F72-8686-FE57DF140DFF}"/>
    <dgm:cxn modelId="{572E801A-2D21-A549-B525-0B90184C04D5}" type="presOf" srcId="{2C648337-CEAA-41E7-A6DA-042DD4AA45FE}" destId="{844F74FB-8A17-ED41-B371-DCC62D86FB0A}" srcOrd="0" destOrd="0" presId="urn:microsoft.com/office/officeart/2005/8/layout/default"/>
    <dgm:cxn modelId="{A469D61C-F124-4FC4-B526-2664D04CD699}" srcId="{EFBFD840-E6BF-45B7-87F7-2D479714D2AC}" destId="{A9682E21-60E0-41A6-BD9F-8ED386BBC79C}" srcOrd="4" destOrd="0" parTransId="{4AC43630-A463-4308-A77A-B5BB48AE16F7}" sibTransId="{E5091F0F-BBD4-4236-926E-649800155EA4}"/>
    <dgm:cxn modelId="{C9DC0420-BB5E-4245-BB9F-B3B207589A1D}" type="presOf" srcId="{EFBFD840-E6BF-45B7-87F7-2D479714D2AC}" destId="{F8C20900-8700-9B45-AB82-1B7ED2415FBE}" srcOrd="0" destOrd="0" presId="urn:microsoft.com/office/officeart/2005/8/layout/default"/>
    <dgm:cxn modelId="{1C02322D-6B15-4856-A241-FA954D6C5C51}" srcId="{EFBFD840-E6BF-45B7-87F7-2D479714D2AC}" destId="{D44CA26D-CDBC-4158-9B3F-1547AFF7EDD0}" srcOrd="7" destOrd="0" parTransId="{422AA299-4A98-48D8-8BF9-BFBA1C824E54}" sibTransId="{D83955EC-2DE1-4553-A27D-FD21B3E32144}"/>
    <dgm:cxn modelId="{F622972F-F30B-FE4E-8D07-340A1BB2F42A}" type="presOf" srcId="{A055BB77-C568-4669-8B99-28F78BB4B03F}" destId="{9DC88ADA-0BD0-1B4B-A3F5-E99262B8BC25}" srcOrd="0" destOrd="0" presId="urn:microsoft.com/office/officeart/2005/8/layout/default"/>
    <dgm:cxn modelId="{0C5B7F40-A80C-3245-BEE0-C424D7F48425}" type="presOf" srcId="{265A95AF-FB7A-4C85-8887-2C518A898AF3}" destId="{C0576B24-1E15-3544-9DA8-3C80D7230A21}" srcOrd="0" destOrd="0" presId="urn:microsoft.com/office/officeart/2005/8/layout/default"/>
    <dgm:cxn modelId="{F69DBA4C-49BD-4C9D-83BE-08FF27453D5B}" srcId="{EFBFD840-E6BF-45B7-87F7-2D479714D2AC}" destId="{DBE9CE5F-1695-4D74-96C2-24E7B677A0F9}" srcOrd="3" destOrd="0" parTransId="{83333B0F-A95F-4A41-A7F2-F1EF5F968ABF}" sibTransId="{E43325E6-C851-454E-A6A4-5DE4A801CB8F}"/>
    <dgm:cxn modelId="{09BCDA72-0171-674E-B365-9AC645BA61DB}" type="presOf" srcId="{9F1223C8-494E-4526-B520-25DDD774AEF8}" destId="{0666E855-5BC7-3547-A716-ECCCA4EFAFE8}" srcOrd="0" destOrd="0" presId="urn:microsoft.com/office/officeart/2005/8/layout/default"/>
    <dgm:cxn modelId="{02CFAF8A-0B51-644D-B5E8-C9697CA26068}" type="presOf" srcId="{A7267967-B955-3541-8DD4-D937E5C6B1E5}" destId="{2998487A-8624-7B43-9D1C-95D8AAA9123A}" srcOrd="0" destOrd="0" presId="urn:microsoft.com/office/officeart/2005/8/layout/default"/>
    <dgm:cxn modelId="{B51AB7A0-F7F5-EA41-AB98-9382DBAA7335}" type="presOf" srcId="{039AD251-76CD-4613-A02C-AC99B935C044}" destId="{A6D425A8-D3C5-1547-8593-FC328DC3C35D}" srcOrd="0" destOrd="0" presId="urn:microsoft.com/office/officeart/2005/8/layout/default"/>
    <dgm:cxn modelId="{E8B24AA5-9AD1-4B0D-A82F-E158C451D750}" srcId="{EFBFD840-E6BF-45B7-87F7-2D479714D2AC}" destId="{265A95AF-FB7A-4C85-8887-2C518A898AF3}" srcOrd="0" destOrd="0" parTransId="{67F499DC-AAA2-4961-8252-853847050C3A}" sibTransId="{B338C449-387F-4625-B84C-F0A17D00D6AA}"/>
    <dgm:cxn modelId="{B5E560A9-8ECC-A54B-8B17-734B72E4D178}" type="presOf" srcId="{A9682E21-60E0-41A6-BD9F-8ED386BBC79C}" destId="{4787251A-356D-2941-8B7F-621C70256D2D}" srcOrd="0" destOrd="0" presId="urn:microsoft.com/office/officeart/2005/8/layout/default"/>
    <dgm:cxn modelId="{C273A4AC-131D-8F42-AD84-4BF3AA363115}" type="presOf" srcId="{DBE9CE5F-1695-4D74-96C2-24E7B677A0F9}" destId="{519E8CE7-F539-6149-B765-ADD66F7E90AF}" srcOrd="0" destOrd="0" presId="urn:microsoft.com/office/officeart/2005/8/layout/default"/>
    <dgm:cxn modelId="{9E2C20B2-D04D-4547-BEBB-5A01CF81AD92}" srcId="{EFBFD840-E6BF-45B7-87F7-2D479714D2AC}" destId="{039AD251-76CD-4613-A02C-AC99B935C044}" srcOrd="1" destOrd="0" parTransId="{4D0726EB-6C48-4BF1-9701-8064543C1CCD}" sibTransId="{39630B9C-C2AB-48FF-A5FF-79965006CD8B}"/>
    <dgm:cxn modelId="{064F82B2-6BC1-0843-A3D3-DB3DF1C32A7D}" srcId="{EFBFD840-E6BF-45B7-87F7-2D479714D2AC}" destId="{A7267967-B955-3541-8DD4-D937E5C6B1E5}" srcOrd="8" destOrd="0" parTransId="{97DABD9D-C891-6F4C-8920-28F0F8423DC8}" sibTransId="{F30EC77E-8CFA-0F45-A0FD-265AA847786A}"/>
    <dgm:cxn modelId="{5C11BBC6-1138-4D55-8A66-06B4C3333042}" srcId="{EFBFD840-E6BF-45B7-87F7-2D479714D2AC}" destId="{A055BB77-C568-4669-8B99-28F78BB4B03F}" srcOrd="5" destOrd="0" parTransId="{0F864AF4-304E-4B5A-A6DA-94BC74D6C6AE}" sibTransId="{9C6A0607-0A03-40D4-90DF-FEF1DC7CC69C}"/>
    <dgm:cxn modelId="{F49C12D9-2F68-5249-B6FD-59A52F098BE8}" type="presOf" srcId="{D44CA26D-CDBC-4158-9B3F-1547AFF7EDD0}" destId="{91D0F4DF-4613-A04E-AD2F-3C583613973F}" srcOrd="0" destOrd="0" presId="urn:microsoft.com/office/officeart/2005/8/layout/default"/>
    <dgm:cxn modelId="{949A11E6-1ABF-4752-AC26-188E2D05C0EF}" srcId="{EFBFD840-E6BF-45B7-87F7-2D479714D2AC}" destId="{9F1223C8-494E-4526-B520-25DDD774AEF8}" srcOrd="2" destOrd="0" parTransId="{6DB9AAD0-E0C5-494F-A3B4-A6429A6E0263}" sibTransId="{8E18618E-C3E2-40AF-91ED-54097247BAFA}"/>
    <dgm:cxn modelId="{9F20594F-A650-5149-AFD8-C48D42FB783E}" type="presParOf" srcId="{F8C20900-8700-9B45-AB82-1B7ED2415FBE}" destId="{C0576B24-1E15-3544-9DA8-3C80D7230A21}" srcOrd="0" destOrd="0" presId="urn:microsoft.com/office/officeart/2005/8/layout/default"/>
    <dgm:cxn modelId="{4E107A7D-3793-4B46-93AB-889E31686935}" type="presParOf" srcId="{F8C20900-8700-9B45-AB82-1B7ED2415FBE}" destId="{17DB6EDA-3B66-3E4E-B0A8-905126C12D31}" srcOrd="1" destOrd="0" presId="urn:microsoft.com/office/officeart/2005/8/layout/default"/>
    <dgm:cxn modelId="{67FD03A5-0067-0C48-86F2-2D7C131769A0}" type="presParOf" srcId="{F8C20900-8700-9B45-AB82-1B7ED2415FBE}" destId="{A6D425A8-D3C5-1547-8593-FC328DC3C35D}" srcOrd="2" destOrd="0" presId="urn:microsoft.com/office/officeart/2005/8/layout/default"/>
    <dgm:cxn modelId="{B24B9298-80F4-0943-95A4-332EB8B775B0}" type="presParOf" srcId="{F8C20900-8700-9B45-AB82-1B7ED2415FBE}" destId="{12664230-08EC-9B48-ABEB-355AF0CE7A50}" srcOrd="3" destOrd="0" presId="urn:microsoft.com/office/officeart/2005/8/layout/default"/>
    <dgm:cxn modelId="{FE212190-41D1-1142-8E87-17DDFA4495CA}" type="presParOf" srcId="{F8C20900-8700-9B45-AB82-1B7ED2415FBE}" destId="{0666E855-5BC7-3547-A716-ECCCA4EFAFE8}" srcOrd="4" destOrd="0" presId="urn:microsoft.com/office/officeart/2005/8/layout/default"/>
    <dgm:cxn modelId="{A938E5D0-97AB-574C-B9CA-50D674B9D530}" type="presParOf" srcId="{F8C20900-8700-9B45-AB82-1B7ED2415FBE}" destId="{12D93CCC-FB59-5841-89D0-8DC6AB6F1588}" srcOrd="5" destOrd="0" presId="urn:microsoft.com/office/officeart/2005/8/layout/default"/>
    <dgm:cxn modelId="{81D3F31F-E188-9D40-804F-F604E2AF7FC1}" type="presParOf" srcId="{F8C20900-8700-9B45-AB82-1B7ED2415FBE}" destId="{519E8CE7-F539-6149-B765-ADD66F7E90AF}" srcOrd="6" destOrd="0" presId="urn:microsoft.com/office/officeart/2005/8/layout/default"/>
    <dgm:cxn modelId="{0F05D687-93C7-A049-A922-A13132CC2F19}" type="presParOf" srcId="{F8C20900-8700-9B45-AB82-1B7ED2415FBE}" destId="{F12B00DE-B7DE-794B-A031-8F0D2413CEAD}" srcOrd="7" destOrd="0" presId="urn:microsoft.com/office/officeart/2005/8/layout/default"/>
    <dgm:cxn modelId="{81B81805-69C1-E84F-8B26-1A516F65A291}" type="presParOf" srcId="{F8C20900-8700-9B45-AB82-1B7ED2415FBE}" destId="{4787251A-356D-2941-8B7F-621C70256D2D}" srcOrd="8" destOrd="0" presId="urn:microsoft.com/office/officeart/2005/8/layout/default"/>
    <dgm:cxn modelId="{35E0EB15-61AE-F845-8265-45A20F265650}" type="presParOf" srcId="{F8C20900-8700-9B45-AB82-1B7ED2415FBE}" destId="{F6F44528-0008-F144-9A20-A77351010355}" srcOrd="9" destOrd="0" presId="urn:microsoft.com/office/officeart/2005/8/layout/default"/>
    <dgm:cxn modelId="{EA5A59EB-2B12-7244-889D-F3773A5724DD}" type="presParOf" srcId="{F8C20900-8700-9B45-AB82-1B7ED2415FBE}" destId="{9DC88ADA-0BD0-1B4B-A3F5-E99262B8BC25}" srcOrd="10" destOrd="0" presId="urn:microsoft.com/office/officeart/2005/8/layout/default"/>
    <dgm:cxn modelId="{CA373B12-4875-174A-AF23-0B3BD471CFB5}" type="presParOf" srcId="{F8C20900-8700-9B45-AB82-1B7ED2415FBE}" destId="{8739273B-11DF-1A41-8B87-77B311024C4F}" srcOrd="11" destOrd="0" presId="urn:microsoft.com/office/officeart/2005/8/layout/default"/>
    <dgm:cxn modelId="{2BA0F357-AF85-6348-8F14-A5ECFB2A4FFC}" type="presParOf" srcId="{F8C20900-8700-9B45-AB82-1B7ED2415FBE}" destId="{844F74FB-8A17-ED41-B371-DCC62D86FB0A}" srcOrd="12" destOrd="0" presId="urn:microsoft.com/office/officeart/2005/8/layout/default"/>
    <dgm:cxn modelId="{10E76B4C-9823-484A-B0BC-4889909CB3D8}" type="presParOf" srcId="{F8C20900-8700-9B45-AB82-1B7ED2415FBE}" destId="{492FC22F-5934-E048-AD88-C04E990A9D4E}" srcOrd="13" destOrd="0" presId="urn:microsoft.com/office/officeart/2005/8/layout/default"/>
    <dgm:cxn modelId="{ADD1B1ED-F836-A244-966E-10D9700588C4}" type="presParOf" srcId="{F8C20900-8700-9B45-AB82-1B7ED2415FBE}" destId="{91D0F4DF-4613-A04E-AD2F-3C583613973F}" srcOrd="14" destOrd="0" presId="urn:microsoft.com/office/officeart/2005/8/layout/default"/>
    <dgm:cxn modelId="{5ED1F6CE-46EF-0D4E-A6D1-2911DE57180E}" type="presParOf" srcId="{F8C20900-8700-9B45-AB82-1B7ED2415FBE}" destId="{99ADD080-6331-9C49-BC45-27E3636215E2}" srcOrd="15" destOrd="0" presId="urn:microsoft.com/office/officeart/2005/8/layout/default"/>
    <dgm:cxn modelId="{62BA2557-B315-A647-AE58-4FD9CF5A4246}" type="presParOf" srcId="{F8C20900-8700-9B45-AB82-1B7ED2415FBE}" destId="{2998487A-8624-7B43-9D1C-95D8AAA9123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6B24-1E15-3544-9DA8-3C80D7230A21}">
      <dsp:nvSpPr>
        <dsp:cNvPr id="0" name=""/>
        <dsp:cNvSpPr/>
      </dsp:nvSpPr>
      <dsp:spPr>
        <a:xfrm>
          <a:off x="1786" y="348898"/>
          <a:ext cx="1417228" cy="8503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blues </a:t>
          </a:r>
          <a:endParaRPr lang="en-US" sz="2400" kern="1200"/>
        </a:p>
      </dsp:txBody>
      <dsp:txXfrm>
        <a:off x="1786" y="348898"/>
        <a:ext cx="1417228" cy="850337"/>
      </dsp:txXfrm>
    </dsp:sp>
    <dsp:sp modelId="{A6D425A8-D3C5-1547-8593-FC328DC3C35D}">
      <dsp:nvSpPr>
        <dsp:cNvPr id="0" name=""/>
        <dsp:cNvSpPr/>
      </dsp:nvSpPr>
      <dsp:spPr>
        <a:xfrm>
          <a:off x="1560737" y="348898"/>
          <a:ext cx="1417228" cy="850337"/>
        </a:xfrm>
        <a:prstGeom prst="rect">
          <a:avLst/>
        </a:prstGeom>
        <a:solidFill>
          <a:schemeClr val="accent2">
            <a:hueOff val="-690126"/>
            <a:satOff val="3057"/>
            <a:lumOff val="-11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dance </a:t>
          </a:r>
          <a:endParaRPr lang="en-US" sz="2400" kern="1200"/>
        </a:p>
      </dsp:txBody>
      <dsp:txXfrm>
        <a:off x="1560737" y="348898"/>
        <a:ext cx="1417228" cy="850337"/>
      </dsp:txXfrm>
    </dsp:sp>
    <dsp:sp modelId="{0666E855-5BC7-3547-A716-ECCCA4EFAFE8}">
      <dsp:nvSpPr>
        <dsp:cNvPr id="0" name=""/>
        <dsp:cNvSpPr/>
      </dsp:nvSpPr>
      <dsp:spPr>
        <a:xfrm>
          <a:off x="3119689" y="348898"/>
          <a:ext cx="1417228" cy="850337"/>
        </a:xfrm>
        <a:prstGeom prst="rect">
          <a:avLst/>
        </a:prstGeom>
        <a:solidFill>
          <a:schemeClr val="accent2">
            <a:hueOff val="-1380252"/>
            <a:satOff val="6115"/>
            <a:lumOff val="-2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jazz </a:t>
          </a:r>
          <a:endParaRPr lang="en-US" sz="2400" kern="1200"/>
        </a:p>
      </dsp:txBody>
      <dsp:txXfrm>
        <a:off x="3119689" y="348898"/>
        <a:ext cx="1417228" cy="850337"/>
      </dsp:txXfrm>
    </dsp:sp>
    <dsp:sp modelId="{519E8CE7-F539-6149-B765-ADD66F7E90AF}">
      <dsp:nvSpPr>
        <dsp:cNvPr id="0" name=""/>
        <dsp:cNvSpPr/>
      </dsp:nvSpPr>
      <dsp:spPr>
        <a:xfrm>
          <a:off x="4678640" y="348898"/>
          <a:ext cx="1417228" cy="850337"/>
        </a:xfrm>
        <a:prstGeom prst="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reggaeton</a:t>
          </a:r>
          <a:endParaRPr lang="en-US" sz="2400" kern="1200"/>
        </a:p>
      </dsp:txBody>
      <dsp:txXfrm>
        <a:off x="4678640" y="348898"/>
        <a:ext cx="1417228" cy="850337"/>
      </dsp:txXfrm>
    </dsp:sp>
    <dsp:sp modelId="{4787251A-356D-2941-8B7F-621C70256D2D}">
      <dsp:nvSpPr>
        <dsp:cNvPr id="0" name=""/>
        <dsp:cNvSpPr/>
      </dsp:nvSpPr>
      <dsp:spPr>
        <a:xfrm>
          <a:off x="1786" y="1340958"/>
          <a:ext cx="1417228" cy="850337"/>
        </a:xfrm>
        <a:prstGeom prst="rect">
          <a:avLst/>
        </a:prstGeom>
        <a:solidFill>
          <a:schemeClr val="accent2">
            <a:hueOff val="-2760504"/>
            <a:satOff val="12229"/>
            <a:lumOff val="-44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bossa nova </a:t>
          </a:r>
          <a:endParaRPr lang="en-US" sz="2400" kern="1200"/>
        </a:p>
      </dsp:txBody>
      <dsp:txXfrm>
        <a:off x="1786" y="1340958"/>
        <a:ext cx="1417228" cy="850337"/>
      </dsp:txXfrm>
    </dsp:sp>
    <dsp:sp modelId="{9DC88ADA-0BD0-1B4B-A3F5-E99262B8BC25}">
      <dsp:nvSpPr>
        <dsp:cNvPr id="0" name=""/>
        <dsp:cNvSpPr/>
      </dsp:nvSpPr>
      <dsp:spPr>
        <a:xfrm>
          <a:off x="1560737" y="1340958"/>
          <a:ext cx="1417228" cy="850337"/>
        </a:xfrm>
        <a:prstGeom prst="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fado </a:t>
          </a:r>
          <a:endParaRPr lang="en-US" sz="2400" kern="1200"/>
        </a:p>
      </dsp:txBody>
      <dsp:txXfrm>
        <a:off x="1560737" y="1340958"/>
        <a:ext cx="1417228" cy="850337"/>
      </dsp:txXfrm>
    </dsp:sp>
    <dsp:sp modelId="{844F74FB-8A17-ED41-B371-DCC62D86FB0A}">
      <dsp:nvSpPr>
        <dsp:cNvPr id="0" name=""/>
        <dsp:cNvSpPr/>
      </dsp:nvSpPr>
      <dsp:spPr>
        <a:xfrm>
          <a:off x="3119689" y="1340958"/>
          <a:ext cx="1417228" cy="850337"/>
        </a:xfrm>
        <a:prstGeom prst="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pop </a:t>
          </a:r>
          <a:endParaRPr lang="en-US" sz="2400" kern="1200"/>
        </a:p>
      </dsp:txBody>
      <dsp:txXfrm>
        <a:off x="3119689" y="1340958"/>
        <a:ext cx="1417228" cy="850337"/>
      </dsp:txXfrm>
    </dsp:sp>
    <dsp:sp modelId="{91D0F4DF-4613-A04E-AD2F-3C583613973F}">
      <dsp:nvSpPr>
        <dsp:cNvPr id="0" name=""/>
        <dsp:cNvSpPr/>
      </dsp:nvSpPr>
      <dsp:spPr>
        <a:xfrm>
          <a:off x="4678640" y="1340958"/>
          <a:ext cx="1417228" cy="850337"/>
        </a:xfrm>
        <a:prstGeom prst="rect">
          <a:avLst/>
        </a:prstGeom>
        <a:solidFill>
          <a:schemeClr val="accent2">
            <a:hueOff val="-4830881"/>
            <a:satOff val="21401"/>
            <a:lumOff val="-78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rock</a:t>
          </a:r>
          <a:endParaRPr lang="en-US" sz="2400" kern="1200"/>
        </a:p>
      </dsp:txBody>
      <dsp:txXfrm>
        <a:off x="4678640" y="1340958"/>
        <a:ext cx="1417228" cy="850337"/>
      </dsp:txXfrm>
    </dsp:sp>
    <dsp:sp modelId="{460AB9FB-BD7E-1546-A5A6-901CD3442D32}">
      <dsp:nvSpPr>
        <dsp:cNvPr id="0" name=""/>
        <dsp:cNvSpPr/>
      </dsp:nvSpPr>
      <dsp:spPr>
        <a:xfrm>
          <a:off x="1786" y="2333018"/>
          <a:ext cx="1417228" cy="850337"/>
        </a:xfrm>
        <a:prstGeom prst="rect">
          <a:avLst/>
        </a:prstGeom>
        <a:solidFill>
          <a:schemeClr val="accent2">
            <a:hueOff val="-5521007"/>
            <a:satOff val="24458"/>
            <a:lumOff val="-89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classical </a:t>
          </a:r>
          <a:endParaRPr lang="en-US" sz="2400" kern="1200"/>
        </a:p>
      </dsp:txBody>
      <dsp:txXfrm>
        <a:off x="1786" y="2333018"/>
        <a:ext cx="1417228" cy="850337"/>
      </dsp:txXfrm>
    </dsp:sp>
    <dsp:sp modelId="{3AC86BDA-B5D0-CF40-ADEB-8B62CF41BAD1}">
      <dsp:nvSpPr>
        <dsp:cNvPr id="0" name=""/>
        <dsp:cNvSpPr/>
      </dsp:nvSpPr>
      <dsp:spPr>
        <a:xfrm>
          <a:off x="1560737" y="2333018"/>
          <a:ext cx="1417228" cy="850337"/>
        </a:xfrm>
        <a:prstGeom prst="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heavy metal </a:t>
          </a:r>
          <a:endParaRPr lang="en-US" sz="2400" kern="1200"/>
        </a:p>
      </dsp:txBody>
      <dsp:txXfrm>
        <a:off x="1560737" y="2333018"/>
        <a:ext cx="1417228" cy="850337"/>
      </dsp:txXfrm>
    </dsp:sp>
    <dsp:sp modelId="{B7552CEB-BC9D-CC47-8A42-7924A98577CC}">
      <dsp:nvSpPr>
        <dsp:cNvPr id="0" name=""/>
        <dsp:cNvSpPr/>
      </dsp:nvSpPr>
      <dsp:spPr>
        <a:xfrm>
          <a:off x="3119689" y="2333018"/>
          <a:ext cx="1417228" cy="850337"/>
        </a:xfrm>
        <a:prstGeom prst="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rap </a:t>
          </a:r>
          <a:endParaRPr lang="en-US" sz="2400" kern="1200"/>
        </a:p>
      </dsp:txBody>
      <dsp:txXfrm>
        <a:off x="3119689" y="2333018"/>
        <a:ext cx="1417228" cy="850337"/>
      </dsp:txXfrm>
    </dsp:sp>
    <dsp:sp modelId="{92DCDBA6-5120-464F-8726-90B77E417E3F}">
      <dsp:nvSpPr>
        <dsp:cNvPr id="0" name=""/>
        <dsp:cNvSpPr/>
      </dsp:nvSpPr>
      <dsp:spPr>
        <a:xfrm>
          <a:off x="4678640" y="2333018"/>
          <a:ext cx="1417228" cy="850337"/>
        </a:xfrm>
        <a:prstGeom prst="rect">
          <a:avLst/>
        </a:prstGeom>
        <a:solidFill>
          <a:schemeClr val="accent2">
            <a:hueOff val="-7591385"/>
            <a:satOff val="33630"/>
            <a:lumOff val="-123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samba</a:t>
          </a:r>
          <a:endParaRPr lang="en-US" sz="2400" kern="1200"/>
        </a:p>
      </dsp:txBody>
      <dsp:txXfrm>
        <a:off x="4678640" y="2333018"/>
        <a:ext cx="1417228" cy="850337"/>
      </dsp:txXfrm>
    </dsp:sp>
    <dsp:sp modelId="{ECEE174F-3C8F-3248-9B5D-E22E6C7FA27A}">
      <dsp:nvSpPr>
        <dsp:cNvPr id="0" name=""/>
        <dsp:cNvSpPr/>
      </dsp:nvSpPr>
      <dsp:spPr>
        <a:xfrm>
          <a:off x="1786" y="3325078"/>
          <a:ext cx="1417228" cy="850337"/>
        </a:xfrm>
        <a:prstGeom prst="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country </a:t>
          </a:r>
          <a:endParaRPr lang="en-US" sz="2400" kern="1200"/>
        </a:p>
      </dsp:txBody>
      <dsp:txXfrm>
        <a:off x="1786" y="3325078"/>
        <a:ext cx="1417228" cy="850337"/>
      </dsp:txXfrm>
    </dsp:sp>
    <dsp:sp modelId="{7C7FA604-5717-8942-B03A-BA6AE6CDEBFA}">
      <dsp:nvSpPr>
        <dsp:cNvPr id="0" name=""/>
        <dsp:cNvSpPr/>
      </dsp:nvSpPr>
      <dsp:spPr>
        <a:xfrm>
          <a:off x="1560737" y="3325078"/>
          <a:ext cx="1417228" cy="850337"/>
        </a:xfrm>
        <a:prstGeom prst="rect">
          <a:avLst/>
        </a:prstGeom>
        <a:solidFill>
          <a:schemeClr val="accent2">
            <a:hueOff val="-8971636"/>
            <a:satOff val="39744"/>
            <a:lumOff val="-14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hip-hop </a:t>
          </a:r>
          <a:endParaRPr lang="en-US" sz="2400" kern="1200"/>
        </a:p>
      </dsp:txBody>
      <dsp:txXfrm>
        <a:off x="1560737" y="3325078"/>
        <a:ext cx="1417228" cy="850337"/>
      </dsp:txXfrm>
    </dsp:sp>
    <dsp:sp modelId="{A4ACA79C-DBAF-794A-8170-ACEFA148AA1E}">
      <dsp:nvSpPr>
        <dsp:cNvPr id="0" name=""/>
        <dsp:cNvSpPr/>
      </dsp:nvSpPr>
      <dsp:spPr>
        <a:xfrm>
          <a:off x="3119689" y="3325078"/>
          <a:ext cx="1417228" cy="850337"/>
        </a:xfrm>
        <a:prstGeom prst="rect">
          <a:avLst/>
        </a:prstGeom>
        <a:solidFill>
          <a:schemeClr val="accent2">
            <a:hueOff val="-9661762"/>
            <a:satOff val="42802"/>
            <a:lumOff val="-157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R&amp;B </a:t>
          </a:r>
          <a:endParaRPr lang="en-US" sz="2400" kern="1200"/>
        </a:p>
      </dsp:txBody>
      <dsp:txXfrm>
        <a:off x="3119689" y="3325078"/>
        <a:ext cx="1417228" cy="850337"/>
      </dsp:txXfrm>
    </dsp:sp>
    <dsp:sp modelId="{1492D26E-46BC-B948-B0FD-10718B02B117}">
      <dsp:nvSpPr>
        <dsp:cNvPr id="0" name=""/>
        <dsp:cNvSpPr/>
      </dsp:nvSpPr>
      <dsp:spPr>
        <a:xfrm>
          <a:off x="4678640" y="3325078"/>
          <a:ext cx="1417228" cy="850337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tango</a:t>
          </a:r>
          <a:endParaRPr lang="en-US" sz="2400" kern="1200"/>
        </a:p>
      </dsp:txBody>
      <dsp:txXfrm>
        <a:off x="4678640" y="3325078"/>
        <a:ext cx="1417228" cy="850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6B24-1E15-3544-9DA8-3C80D7230A21}">
      <dsp:nvSpPr>
        <dsp:cNvPr id="0" name=""/>
        <dsp:cNvSpPr/>
      </dsp:nvSpPr>
      <dsp:spPr>
        <a:xfrm>
          <a:off x="0" y="356639"/>
          <a:ext cx="1905517" cy="1143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 err="1"/>
            <a:t>accordion</a:t>
          </a:r>
          <a:endParaRPr lang="en-US" sz="3200" kern="1200" dirty="0"/>
        </a:p>
      </dsp:txBody>
      <dsp:txXfrm>
        <a:off x="0" y="356639"/>
        <a:ext cx="1905517" cy="1143310"/>
      </dsp:txXfrm>
    </dsp:sp>
    <dsp:sp modelId="{A6D425A8-D3C5-1547-8593-FC328DC3C35D}">
      <dsp:nvSpPr>
        <dsp:cNvPr id="0" name=""/>
        <dsp:cNvSpPr/>
      </dsp:nvSpPr>
      <dsp:spPr>
        <a:xfrm>
          <a:off x="2096069" y="356639"/>
          <a:ext cx="1905517" cy="1143310"/>
        </a:xfrm>
        <a:prstGeom prst="rect">
          <a:avLst/>
        </a:prstGeom>
        <a:solidFill>
          <a:schemeClr val="accent2">
            <a:hueOff val="-1293986"/>
            <a:satOff val="5732"/>
            <a:lumOff val="-21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 err="1"/>
            <a:t>cello</a:t>
          </a:r>
          <a:endParaRPr lang="en-US" sz="3200" kern="1200" dirty="0"/>
        </a:p>
      </dsp:txBody>
      <dsp:txXfrm>
        <a:off x="2096069" y="356639"/>
        <a:ext cx="1905517" cy="1143310"/>
      </dsp:txXfrm>
    </dsp:sp>
    <dsp:sp modelId="{0666E855-5BC7-3547-A716-ECCCA4EFAFE8}">
      <dsp:nvSpPr>
        <dsp:cNvPr id="0" name=""/>
        <dsp:cNvSpPr/>
      </dsp:nvSpPr>
      <dsp:spPr>
        <a:xfrm>
          <a:off x="4192138" y="356639"/>
          <a:ext cx="1905517" cy="1143310"/>
        </a:xfrm>
        <a:prstGeom prst="rect">
          <a:avLst/>
        </a:prstGeom>
        <a:solidFill>
          <a:schemeClr val="accent2">
            <a:hueOff val="-2587972"/>
            <a:satOff val="11465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 err="1"/>
            <a:t>drums</a:t>
          </a:r>
          <a:endParaRPr lang="en-US" sz="3200" kern="1200" dirty="0"/>
        </a:p>
      </dsp:txBody>
      <dsp:txXfrm>
        <a:off x="4192138" y="356639"/>
        <a:ext cx="1905517" cy="1143310"/>
      </dsp:txXfrm>
    </dsp:sp>
    <dsp:sp modelId="{519E8CE7-F539-6149-B765-ADD66F7E90AF}">
      <dsp:nvSpPr>
        <dsp:cNvPr id="0" name=""/>
        <dsp:cNvSpPr/>
      </dsp:nvSpPr>
      <dsp:spPr>
        <a:xfrm>
          <a:off x="0" y="1690502"/>
          <a:ext cx="1905517" cy="1143310"/>
        </a:xfrm>
        <a:prstGeom prst="rect">
          <a:avLst/>
        </a:prstGeom>
        <a:solidFill>
          <a:schemeClr val="accent2">
            <a:hueOff val="-3881958"/>
            <a:satOff val="17197"/>
            <a:lumOff val="-6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 err="1"/>
            <a:t>electric</a:t>
          </a:r>
          <a:r>
            <a:rPr lang="pt-BR" sz="3200" i="1" kern="1200" dirty="0"/>
            <a:t> </a:t>
          </a:r>
          <a:r>
            <a:rPr lang="pt-BR" sz="3200" i="1" kern="1200" dirty="0" err="1"/>
            <a:t>guitar</a:t>
          </a:r>
          <a:endParaRPr lang="en-US" sz="3200" kern="1200" dirty="0"/>
        </a:p>
      </dsp:txBody>
      <dsp:txXfrm>
        <a:off x="0" y="1690502"/>
        <a:ext cx="1905517" cy="1143310"/>
      </dsp:txXfrm>
    </dsp:sp>
    <dsp:sp modelId="{4787251A-356D-2941-8B7F-621C70256D2D}">
      <dsp:nvSpPr>
        <dsp:cNvPr id="0" name=""/>
        <dsp:cNvSpPr/>
      </dsp:nvSpPr>
      <dsp:spPr>
        <a:xfrm>
          <a:off x="2096069" y="1690502"/>
          <a:ext cx="1905517" cy="1143310"/>
        </a:xfrm>
        <a:prstGeom prst="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 err="1"/>
            <a:t>flute</a:t>
          </a:r>
          <a:endParaRPr lang="en-US" sz="3200" kern="1200" dirty="0"/>
        </a:p>
      </dsp:txBody>
      <dsp:txXfrm>
        <a:off x="2096069" y="1690502"/>
        <a:ext cx="1905517" cy="1143310"/>
      </dsp:txXfrm>
    </dsp:sp>
    <dsp:sp modelId="{9DC88ADA-0BD0-1B4B-A3F5-E99262B8BC25}">
      <dsp:nvSpPr>
        <dsp:cNvPr id="0" name=""/>
        <dsp:cNvSpPr/>
      </dsp:nvSpPr>
      <dsp:spPr>
        <a:xfrm>
          <a:off x="4192138" y="1690502"/>
          <a:ext cx="1905517" cy="1143310"/>
        </a:xfrm>
        <a:prstGeom prst="rect">
          <a:avLst/>
        </a:prstGeom>
        <a:solidFill>
          <a:schemeClr val="accent2">
            <a:hueOff val="-6469930"/>
            <a:satOff val="28662"/>
            <a:lumOff val="-10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 err="1"/>
            <a:t>guitar</a:t>
          </a:r>
          <a:endParaRPr lang="en-US" sz="3200" kern="1200" dirty="0"/>
        </a:p>
      </dsp:txBody>
      <dsp:txXfrm>
        <a:off x="4192138" y="1690502"/>
        <a:ext cx="1905517" cy="1143310"/>
      </dsp:txXfrm>
    </dsp:sp>
    <dsp:sp modelId="{844F74FB-8A17-ED41-B371-DCC62D86FB0A}">
      <dsp:nvSpPr>
        <dsp:cNvPr id="0" name=""/>
        <dsp:cNvSpPr/>
      </dsp:nvSpPr>
      <dsp:spPr>
        <a:xfrm>
          <a:off x="0" y="3024364"/>
          <a:ext cx="1905517" cy="1143310"/>
        </a:xfrm>
        <a:prstGeom prst="rect">
          <a:avLst/>
        </a:prstGeom>
        <a:solidFill>
          <a:schemeClr val="accent2">
            <a:hueOff val="-7763915"/>
            <a:satOff val="34394"/>
            <a:lumOff val="-12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/>
            <a:t>piano</a:t>
          </a:r>
          <a:endParaRPr lang="en-US" sz="3200" kern="1200" dirty="0"/>
        </a:p>
      </dsp:txBody>
      <dsp:txXfrm>
        <a:off x="0" y="3024364"/>
        <a:ext cx="1905517" cy="1143310"/>
      </dsp:txXfrm>
    </dsp:sp>
    <dsp:sp modelId="{91D0F4DF-4613-A04E-AD2F-3C583613973F}">
      <dsp:nvSpPr>
        <dsp:cNvPr id="0" name=""/>
        <dsp:cNvSpPr/>
      </dsp:nvSpPr>
      <dsp:spPr>
        <a:xfrm>
          <a:off x="2096069" y="3024364"/>
          <a:ext cx="1905517" cy="1143310"/>
        </a:xfrm>
        <a:prstGeom prst="rect">
          <a:avLst/>
        </a:prstGeom>
        <a:solidFill>
          <a:schemeClr val="accent2">
            <a:hueOff val="-9057902"/>
            <a:satOff val="40127"/>
            <a:lumOff val="-14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 err="1"/>
            <a:t>saxophone</a:t>
          </a:r>
          <a:endParaRPr lang="en-US" sz="3200" kern="1200" dirty="0"/>
        </a:p>
      </dsp:txBody>
      <dsp:txXfrm>
        <a:off x="2096069" y="3024364"/>
        <a:ext cx="1905517" cy="1143310"/>
      </dsp:txXfrm>
    </dsp:sp>
    <dsp:sp modelId="{2998487A-8624-7B43-9D1C-95D8AAA9123A}">
      <dsp:nvSpPr>
        <dsp:cNvPr id="0" name=""/>
        <dsp:cNvSpPr/>
      </dsp:nvSpPr>
      <dsp:spPr>
        <a:xfrm>
          <a:off x="4192138" y="3024364"/>
          <a:ext cx="1905517" cy="1143310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 err="1"/>
            <a:t>violin</a:t>
          </a:r>
          <a:endParaRPr lang="en-US" sz="3200" kern="1200" dirty="0"/>
        </a:p>
      </dsp:txBody>
      <dsp:txXfrm>
        <a:off x="4192138" y="3024364"/>
        <a:ext cx="1905517" cy="114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92820" y="1122807"/>
            <a:ext cx="290093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8845494" y="5475328"/>
            <a:ext cx="2889158" cy="11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FREED, Arthur.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Singin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’ in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Rain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Intérprete: Gene Kelly. </a:t>
            </a:r>
            <a:r>
              <a:rPr lang="pt-BR" sz="1200" i="1" dirty="0">
                <a:solidFill>
                  <a:srgbClr val="2F2F2E"/>
                </a:solidFill>
                <a:latin typeface="Helvetica" pitchFamily="2" charset="0"/>
              </a:rPr>
              <a:t>In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: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Singing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in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Rain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– Original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Film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Soundtrack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[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S.l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.]: River Records Scotland, 2008. 1 CD. Faixa 1.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48DA9D-BF47-38F1-F4F2-E0139D216CD0}"/>
              </a:ext>
            </a:extLst>
          </p:cNvPr>
          <p:cNvSpPr txBox="1"/>
          <p:nvPr/>
        </p:nvSpPr>
        <p:spPr>
          <a:xfrm>
            <a:off x="5164651" y="397401"/>
            <a:ext cx="3600189" cy="606319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Singin</a:t>
            </a:r>
            <a:r>
              <a:rPr lang="pt-BR" sz="2800" b="1" dirty="0">
                <a:solidFill>
                  <a:srgbClr val="2F2F2E"/>
                </a:solidFill>
                <a:effectLst/>
                <a:latin typeface="Helvetica" pitchFamily="2" charset="0"/>
              </a:rPr>
              <a:t>’ in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2800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Rain</a:t>
            </a:r>
            <a:endParaRPr lang="pt-BR" sz="2800" b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I’m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singing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rain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Just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singin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’ in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rain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What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glorious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feeling</a:t>
            </a: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I’m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happy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again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I’m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laughing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at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clouds</a:t>
            </a: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So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dark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up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above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The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sun’s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heart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I’m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ready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for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love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Let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stormy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clouds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chase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Everyone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from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place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Come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on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with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rain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have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smile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on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face</a:t>
            </a: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walk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down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lane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With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happy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refrain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Just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singin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’,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singin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’ in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rain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Dancing in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rain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I’m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happy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again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I’m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singin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’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dancin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’ in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rain</a:t>
            </a:r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I’m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dancin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’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singin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’ in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rain</a:t>
            </a:r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1E2F548-0D6D-0DCE-AFEA-CABA7D979389}"/>
              </a:ext>
            </a:extLst>
          </p:cNvPr>
          <p:cNvGrpSpPr/>
          <p:nvPr/>
        </p:nvGrpSpPr>
        <p:grpSpPr>
          <a:xfrm>
            <a:off x="520664" y="3132603"/>
            <a:ext cx="3609579" cy="1197881"/>
            <a:chOff x="666816" y="3597911"/>
            <a:chExt cx="2549350" cy="1197881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A774CDB-B30F-AB6F-3E4D-1B0613D1BE4F}"/>
                </a:ext>
              </a:extLst>
            </p:cNvPr>
            <p:cNvSpPr txBox="1"/>
            <p:nvPr/>
          </p:nvSpPr>
          <p:spPr>
            <a:xfrm>
              <a:off x="839244" y="4087906"/>
              <a:ext cx="1625712" cy="707886"/>
            </a:xfrm>
            <a:custGeom>
              <a:avLst/>
              <a:gdLst>
                <a:gd name="connsiteX0" fmla="*/ 0 w 1625712"/>
                <a:gd name="connsiteY0" fmla="*/ 0 h 707886"/>
                <a:gd name="connsiteX1" fmla="*/ 1625712 w 1625712"/>
                <a:gd name="connsiteY1" fmla="*/ 0 h 707886"/>
                <a:gd name="connsiteX2" fmla="*/ 1625712 w 1625712"/>
                <a:gd name="connsiteY2" fmla="*/ 707886 h 707886"/>
                <a:gd name="connsiteX3" fmla="*/ 0 w 1625712"/>
                <a:gd name="connsiteY3" fmla="*/ 707886 h 707886"/>
                <a:gd name="connsiteX4" fmla="*/ 0 w 1625712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712" h="707886" fill="none" extrusionOk="0">
                  <a:moveTo>
                    <a:pt x="0" y="0"/>
                  </a:moveTo>
                  <a:cubicBezTo>
                    <a:pt x="464929" y="-3563"/>
                    <a:pt x="1047936" y="-43236"/>
                    <a:pt x="1625712" y="0"/>
                  </a:cubicBezTo>
                  <a:cubicBezTo>
                    <a:pt x="1622815" y="241872"/>
                    <a:pt x="1577709" y="624090"/>
                    <a:pt x="1625712" y="707886"/>
                  </a:cubicBezTo>
                  <a:cubicBezTo>
                    <a:pt x="1033088" y="739745"/>
                    <a:pt x="575780" y="672234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1625712" h="707886" stroke="0" extrusionOk="0">
                  <a:moveTo>
                    <a:pt x="0" y="0"/>
                  </a:moveTo>
                  <a:cubicBezTo>
                    <a:pt x="446353" y="128485"/>
                    <a:pt x="932134" y="-34027"/>
                    <a:pt x="1625712" y="0"/>
                  </a:cubicBezTo>
                  <a:cubicBezTo>
                    <a:pt x="1582302" y="186738"/>
                    <a:pt x="1680453" y="428844"/>
                    <a:pt x="1625712" y="707886"/>
                  </a:cubicBezTo>
                  <a:cubicBezTo>
                    <a:pt x="860385" y="584077"/>
                    <a:pt x="344311" y="605954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err="1"/>
                <a:t>singin</a:t>
              </a:r>
              <a:r>
                <a:rPr lang="pt-BR" sz="2000" b="1" dirty="0"/>
                <a:t>’ </a:t>
              </a:r>
              <a:r>
                <a:rPr lang="pt-BR" sz="2000" dirty="0"/>
                <a:t>= </a:t>
              </a:r>
              <a:r>
                <a:rPr lang="pt-BR" sz="2000" dirty="0" err="1"/>
                <a:t>singing</a:t>
              </a:r>
              <a:endParaRPr lang="pt-BR" sz="2000" dirty="0"/>
            </a:p>
            <a:p>
              <a:r>
                <a:rPr lang="pt-BR" sz="2000" b="1" dirty="0" err="1"/>
                <a:t>dancin</a:t>
              </a:r>
              <a:r>
                <a:rPr lang="pt-BR" sz="2000" b="1" dirty="0"/>
                <a:t>’ </a:t>
              </a:r>
              <a:r>
                <a:rPr lang="pt-BR" sz="2000" dirty="0"/>
                <a:t>= dancing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1881A2C0-36F5-A630-09B8-B73CEB7364F0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39092E4C-B5B2-7F94-A4F5-A8DC953F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33" y="404969"/>
            <a:ext cx="2939880" cy="39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5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7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E5468157-4875-2F17-2777-C7984B563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914464"/>
              </p:ext>
            </p:extLst>
          </p:nvPr>
        </p:nvGraphicFramePr>
        <p:xfrm>
          <a:off x="5384615" y="1166842"/>
          <a:ext cx="6097656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B5BB610D-806C-7336-5659-9B588DD4E074}"/>
              </a:ext>
            </a:extLst>
          </p:cNvPr>
          <p:cNvGrpSpPr/>
          <p:nvPr/>
        </p:nvGrpSpPr>
        <p:grpSpPr>
          <a:xfrm>
            <a:off x="520664" y="5078932"/>
            <a:ext cx="3609579" cy="890105"/>
            <a:chOff x="666816" y="3597911"/>
            <a:chExt cx="2549350" cy="89010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4807B4E-2E2D-2B3B-BAB9-48EB0E2488AF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400110"/>
            </a:xfrm>
            <a:custGeom>
              <a:avLst/>
              <a:gdLst>
                <a:gd name="connsiteX0" fmla="*/ 0 w 2043107"/>
                <a:gd name="connsiteY0" fmla="*/ 0 h 400110"/>
                <a:gd name="connsiteX1" fmla="*/ 2043107 w 2043107"/>
                <a:gd name="connsiteY1" fmla="*/ 0 h 400110"/>
                <a:gd name="connsiteX2" fmla="*/ 2043107 w 2043107"/>
                <a:gd name="connsiteY2" fmla="*/ 400110 h 400110"/>
                <a:gd name="connsiteX3" fmla="*/ 0 w 2043107"/>
                <a:gd name="connsiteY3" fmla="*/ 400110 h 400110"/>
                <a:gd name="connsiteX4" fmla="*/ 0 w 2043107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400110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025663" y="188354"/>
                    <a:pt x="2076515" y="268442"/>
                    <a:pt x="2043107" y="400110"/>
                  </a:cubicBezTo>
                  <a:cubicBezTo>
                    <a:pt x="1664726" y="351879"/>
                    <a:pt x="520639" y="484565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2043107" h="400110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2014144" y="83683"/>
                    <a:pt x="2012998" y="323643"/>
                    <a:pt x="2043107" y="400110"/>
                  </a:cubicBezTo>
                  <a:cubicBezTo>
                    <a:pt x="1050246" y="534710"/>
                    <a:pt x="891878" y="242914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R&amp;B </a:t>
              </a:r>
              <a:r>
                <a:rPr lang="pt-BR" sz="2000" dirty="0"/>
                <a:t>= </a:t>
              </a:r>
              <a:r>
                <a:rPr lang="pt-BR" sz="2000" dirty="0" err="1"/>
                <a:t>rhythm</a:t>
              </a:r>
              <a:r>
                <a:rPr lang="pt-BR" sz="2000" dirty="0"/>
                <a:t> </a:t>
              </a:r>
              <a:r>
                <a:rPr lang="pt-BR" sz="2000" dirty="0" err="1"/>
                <a:t>and</a:t>
              </a:r>
              <a:r>
                <a:rPr lang="pt-BR" sz="2000" dirty="0"/>
                <a:t> blues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9768DB2B-F44D-2663-AF4E-5F3C929C811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2694F45D-3BAD-3E00-B323-D959E334313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Kinds of music</a:t>
            </a:r>
          </a:p>
        </p:txBody>
      </p:sp>
    </p:spTree>
    <p:extLst>
      <p:ext uri="{BB962C8B-B14F-4D97-AF65-F5344CB8AC3E}">
        <p14:creationId xmlns:p14="http://schemas.microsoft.com/office/powerpoint/2010/main" val="118263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7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8" name="CaixaDeTexto 4">
            <a:extLst>
              <a:ext uri="{FF2B5EF4-FFF2-40B4-BE49-F238E27FC236}">
                <a16:creationId xmlns:a16="http://schemas.microsoft.com/office/drawing/2014/main" id="{3271BF20-CE38-B9E0-65EE-422BC3ADF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422602"/>
              </p:ext>
            </p:extLst>
          </p:nvPr>
        </p:nvGraphicFramePr>
        <p:xfrm>
          <a:off x="5419098" y="1321839"/>
          <a:ext cx="6097656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BFEB72A-40F2-9AA7-A21D-FB90C60C3392}"/>
              </a:ext>
            </a:extLst>
          </p:cNvPr>
          <p:cNvSpPr txBox="1">
            <a:spLocks/>
          </p:cNvSpPr>
          <p:nvPr/>
        </p:nvSpPr>
        <p:spPr bwMode="black">
          <a:xfrm>
            <a:off x="643467" y="2945405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Musical instruments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5BB610D-806C-7336-5659-9B588DD4E074}"/>
              </a:ext>
            </a:extLst>
          </p:cNvPr>
          <p:cNvGrpSpPr/>
          <p:nvPr/>
        </p:nvGrpSpPr>
        <p:grpSpPr>
          <a:xfrm>
            <a:off x="510355" y="3998951"/>
            <a:ext cx="3630197" cy="2428987"/>
            <a:chOff x="659535" y="3597911"/>
            <a:chExt cx="2563912" cy="242898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4807B4E-2E2D-2B3B-BAB9-48EB0E2488AF}"/>
                </a:ext>
              </a:extLst>
            </p:cNvPr>
            <p:cNvSpPr txBox="1"/>
            <p:nvPr/>
          </p:nvSpPr>
          <p:spPr>
            <a:xfrm>
              <a:off x="659535" y="4087906"/>
              <a:ext cx="2563912" cy="1938992"/>
            </a:xfrm>
            <a:custGeom>
              <a:avLst/>
              <a:gdLst>
                <a:gd name="connsiteX0" fmla="*/ 0 w 2563912"/>
                <a:gd name="connsiteY0" fmla="*/ 0 h 1938992"/>
                <a:gd name="connsiteX1" fmla="*/ 2563912 w 2563912"/>
                <a:gd name="connsiteY1" fmla="*/ 0 h 1938992"/>
                <a:gd name="connsiteX2" fmla="*/ 2563912 w 2563912"/>
                <a:gd name="connsiteY2" fmla="*/ 1938992 h 1938992"/>
                <a:gd name="connsiteX3" fmla="*/ 0 w 2563912"/>
                <a:gd name="connsiteY3" fmla="*/ 1938992 h 1938992"/>
                <a:gd name="connsiteX4" fmla="*/ 0 w 2563912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3912" h="1938992" fill="none" extrusionOk="0">
                  <a:moveTo>
                    <a:pt x="0" y="0"/>
                  </a:moveTo>
                  <a:cubicBezTo>
                    <a:pt x="411357" y="-49533"/>
                    <a:pt x="1595642" y="-14809"/>
                    <a:pt x="2563912" y="0"/>
                  </a:cubicBezTo>
                  <a:cubicBezTo>
                    <a:pt x="2651551" y="752559"/>
                    <a:pt x="2491233" y="1500896"/>
                    <a:pt x="2563912" y="1938992"/>
                  </a:cubicBezTo>
                  <a:cubicBezTo>
                    <a:pt x="1570257" y="1890761"/>
                    <a:pt x="1058340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563912" h="1938992" stroke="0" extrusionOk="0">
                  <a:moveTo>
                    <a:pt x="0" y="0"/>
                  </a:moveTo>
                  <a:cubicBezTo>
                    <a:pt x="1136585" y="118645"/>
                    <a:pt x="1285259" y="116012"/>
                    <a:pt x="2563912" y="0"/>
                  </a:cubicBezTo>
                  <a:cubicBezTo>
                    <a:pt x="2431030" y="562170"/>
                    <a:pt x="2648863" y="1716516"/>
                    <a:pt x="2563912" y="1938992"/>
                  </a:cubicBezTo>
                  <a:cubicBezTo>
                    <a:pt x="1417017" y="2073592"/>
                    <a:pt x="944333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Tanto em inglês quanto em português, ao dizermos algumas</a:t>
              </a:r>
            </a:p>
            <a:p>
              <a:r>
                <a:rPr lang="pt-BR" sz="2000" dirty="0"/>
                <a:t>palavras, não pronunciamos certas letras. A letra </a:t>
              </a:r>
              <a:r>
                <a:rPr lang="pt-BR" sz="2000" b="1" i="1" dirty="0" err="1"/>
                <a:t>u</a:t>
              </a:r>
              <a:r>
                <a:rPr lang="pt-BR" sz="2000" dirty="0"/>
                <a:t>, por</a:t>
              </a:r>
            </a:p>
            <a:p>
              <a:r>
                <a:rPr lang="pt-BR" sz="2000" dirty="0"/>
                <a:t>exemplo, não é pronunciada ao dizermos </a:t>
              </a:r>
              <a:r>
                <a:rPr lang="pt-BR" sz="2000" i="1" dirty="0" err="1"/>
                <a:t>guitar</a:t>
              </a:r>
              <a:r>
                <a:rPr lang="pt-BR" sz="2000" dirty="0"/>
                <a:t> ou “guitarra”.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9768DB2B-F44D-2663-AF4E-5F3C929C811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PRONUNCIATION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86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1580894" y="2557782"/>
            <a:ext cx="2426547" cy="92771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PRESENT CONTINUOUS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BDF7DBFB-C6DF-5166-3228-CF5FD509DE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064" y="2183248"/>
            <a:ext cx="7282166" cy="283845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09B92D9B-8233-6DF7-9122-4688ABE58145}"/>
              </a:ext>
            </a:extLst>
          </p:cNvPr>
          <p:cNvGrpSpPr/>
          <p:nvPr/>
        </p:nvGrpSpPr>
        <p:grpSpPr>
          <a:xfrm>
            <a:off x="144405" y="3134990"/>
            <a:ext cx="4273955" cy="3621810"/>
            <a:chOff x="53279" y="2899858"/>
            <a:chExt cx="4273955" cy="3621810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7759EFB-0DCE-87D6-09DB-4E8F651BF667}"/>
                </a:ext>
              </a:extLst>
            </p:cNvPr>
            <p:cNvSpPr txBox="1"/>
            <p:nvPr/>
          </p:nvSpPr>
          <p:spPr>
            <a:xfrm>
              <a:off x="141422" y="3351569"/>
              <a:ext cx="4185812" cy="3170099"/>
            </a:xfrm>
            <a:custGeom>
              <a:avLst/>
              <a:gdLst>
                <a:gd name="connsiteX0" fmla="*/ 0 w 4185812"/>
                <a:gd name="connsiteY0" fmla="*/ 0 h 3170099"/>
                <a:gd name="connsiteX1" fmla="*/ 4185812 w 4185812"/>
                <a:gd name="connsiteY1" fmla="*/ 0 h 3170099"/>
                <a:gd name="connsiteX2" fmla="*/ 4185812 w 4185812"/>
                <a:gd name="connsiteY2" fmla="*/ 3170099 h 3170099"/>
                <a:gd name="connsiteX3" fmla="*/ 0 w 4185812"/>
                <a:gd name="connsiteY3" fmla="*/ 3170099 h 3170099"/>
                <a:gd name="connsiteX4" fmla="*/ 0 w 4185812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5812" h="3170099" fill="none" extrusionOk="0">
                  <a:moveTo>
                    <a:pt x="0" y="0"/>
                  </a:moveTo>
                  <a:cubicBezTo>
                    <a:pt x="1852159" y="-49533"/>
                    <a:pt x="2790887" y="-14809"/>
                    <a:pt x="4185812" y="0"/>
                  </a:cubicBezTo>
                  <a:cubicBezTo>
                    <a:pt x="4273451" y="1331686"/>
                    <a:pt x="4113133" y="1685794"/>
                    <a:pt x="4185812" y="3170099"/>
                  </a:cubicBezTo>
                  <a:cubicBezTo>
                    <a:pt x="2350915" y="3121868"/>
                    <a:pt x="1954194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4185812" h="3170099" stroke="0" extrusionOk="0">
                  <a:moveTo>
                    <a:pt x="0" y="0"/>
                  </a:moveTo>
                  <a:cubicBezTo>
                    <a:pt x="732065" y="118645"/>
                    <a:pt x="2532412" y="116012"/>
                    <a:pt x="4185812" y="0"/>
                  </a:cubicBezTo>
                  <a:cubicBezTo>
                    <a:pt x="4052930" y="501135"/>
                    <a:pt x="4270763" y="1914118"/>
                    <a:pt x="4185812" y="3170099"/>
                  </a:cubicBezTo>
                  <a:cubicBezTo>
                    <a:pt x="3482293" y="3304699"/>
                    <a:pt x="990882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verbos terminados em CVC (consoante, vogal, consoante), como </a:t>
              </a:r>
              <a:r>
                <a:rPr lang="pt-BR" sz="2000" i="1" dirty="0" err="1"/>
                <a:t>admit</a:t>
              </a:r>
              <a:r>
                <a:rPr lang="pt-BR" sz="2000" dirty="0"/>
                <a:t>, </a:t>
              </a:r>
              <a:r>
                <a:rPr lang="pt-BR" sz="2000" i="1" dirty="0" err="1"/>
                <a:t>get</a:t>
              </a:r>
              <a:r>
                <a:rPr lang="pt-BR" sz="2000" dirty="0"/>
                <a:t> e </a:t>
              </a:r>
              <a:r>
                <a:rPr lang="pt-BR" sz="2000" i="1" dirty="0" err="1"/>
                <a:t>run</a:t>
              </a:r>
              <a:r>
                <a:rPr lang="pt-BR" sz="2000" dirty="0"/>
                <a:t>, dobramos a última consoante antes de acrescentar </a:t>
              </a:r>
              <a:r>
                <a:rPr lang="pt-BR" sz="2000" b="1" i="1" dirty="0"/>
                <a:t>-</a:t>
              </a:r>
              <a:r>
                <a:rPr lang="pt-BR" sz="2000" b="1" i="1" dirty="0" err="1"/>
                <a:t>ing</a:t>
              </a:r>
              <a:r>
                <a:rPr lang="pt-BR" sz="2000" b="1" i="1" dirty="0"/>
                <a:t> </a:t>
              </a:r>
              <a:r>
                <a:rPr lang="pt-BR" sz="2000" dirty="0"/>
                <a:t>(</a:t>
              </a:r>
              <a:r>
                <a:rPr lang="pt-BR" sz="2000" i="1" dirty="0" err="1"/>
                <a:t>admitting</a:t>
              </a:r>
              <a:r>
                <a:rPr lang="pt-BR" sz="2000" i="1" dirty="0"/>
                <a:t>, </a:t>
              </a:r>
              <a:r>
                <a:rPr lang="pt-BR" sz="2000" i="1" dirty="0" err="1"/>
                <a:t>getting</a:t>
              </a:r>
              <a:r>
                <a:rPr lang="pt-BR" sz="2000" i="1" dirty="0"/>
                <a:t>, running</a:t>
              </a:r>
              <a:r>
                <a:rPr lang="pt-BR" sz="2000" dirty="0"/>
                <a:t>). No entanto, não dobramos a última consoante quando a sílaba tônica é a primeira. Dessa forma, em verbos como </a:t>
              </a:r>
              <a:r>
                <a:rPr lang="pt-BR" sz="2000" i="1" dirty="0" err="1"/>
                <a:t>listen</a:t>
              </a:r>
              <a:r>
                <a:rPr lang="pt-BR" sz="2000" dirty="0"/>
                <a:t>, </a:t>
              </a:r>
              <a:r>
                <a:rPr lang="pt-BR" sz="2000" i="1" dirty="0" err="1"/>
                <a:t>happen</a:t>
              </a:r>
              <a:r>
                <a:rPr lang="pt-BR" sz="2000" dirty="0"/>
                <a:t> e </a:t>
              </a:r>
              <a:r>
                <a:rPr lang="pt-BR" sz="2000" i="1" dirty="0" err="1"/>
                <a:t>offer</a:t>
              </a:r>
              <a:r>
                <a:rPr lang="pt-BR" sz="2000" dirty="0"/>
                <a:t>, apenas acrescentamos  </a:t>
              </a:r>
              <a:r>
                <a:rPr lang="pt-BR" sz="2000" b="1" i="1" dirty="0"/>
                <a:t>-</a:t>
              </a:r>
              <a:r>
                <a:rPr lang="pt-BR" sz="2000" b="1" i="1" dirty="0" err="1"/>
                <a:t>ing</a:t>
              </a:r>
              <a:r>
                <a:rPr lang="pt-BR" sz="2000" b="1" i="1" dirty="0"/>
                <a:t> </a:t>
              </a:r>
              <a:r>
                <a:rPr lang="pt-BR" sz="2000" dirty="0"/>
                <a:t>(</a:t>
              </a:r>
              <a:r>
                <a:rPr lang="pt-BR" sz="2000" i="1" dirty="0" err="1"/>
                <a:t>listening</a:t>
              </a:r>
              <a:r>
                <a:rPr lang="pt-BR" sz="2000" i="1" dirty="0"/>
                <a:t>, happening, </a:t>
              </a:r>
              <a:r>
                <a:rPr lang="pt-BR" sz="2000" i="1" dirty="0" err="1"/>
                <a:t>offering</a:t>
              </a:r>
              <a:r>
                <a:rPr lang="pt-BR" sz="2000" dirty="0"/>
                <a:t>).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0E82B6B7-6275-5DEC-319C-2E89EAC60C39}"/>
                </a:ext>
              </a:extLst>
            </p:cNvPr>
            <p:cNvSpPr/>
            <p:nvPr/>
          </p:nvSpPr>
          <p:spPr>
            <a:xfrm rot="21338555">
              <a:off x="53279" y="2899858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66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136375" y="6099774"/>
            <a:ext cx="4492723" cy="104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HUGHES, Susan.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Off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to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class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incredible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and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unusual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schools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around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world. Toronto: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Owlkids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Books, 2011. p. 12.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ADB268-A2D4-6531-3535-3C3BD8D7B4B9}"/>
              </a:ext>
            </a:extLst>
          </p:cNvPr>
          <p:cNvGrpSpPr/>
          <p:nvPr/>
        </p:nvGrpSpPr>
        <p:grpSpPr>
          <a:xfrm>
            <a:off x="447202" y="2707842"/>
            <a:ext cx="3906136" cy="3813826"/>
            <a:chOff x="440929" y="3096814"/>
            <a:chExt cx="3906136" cy="3813826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96FB9754-9FE7-30A0-3BDB-70AA65350A24}"/>
                </a:ext>
              </a:extLst>
            </p:cNvPr>
            <p:cNvSpPr txBox="1"/>
            <p:nvPr/>
          </p:nvSpPr>
          <p:spPr>
            <a:xfrm>
              <a:off x="643466" y="3740541"/>
              <a:ext cx="3703599" cy="3170099"/>
            </a:xfrm>
            <a:custGeom>
              <a:avLst/>
              <a:gdLst>
                <a:gd name="connsiteX0" fmla="*/ 0 w 3703599"/>
                <a:gd name="connsiteY0" fmla="*/ 0 h 3170099"/>
                <a:gd name="connsiteX1" fmla="*/ 3703599 w 3703599"/>
                <a:gd name="connsiteY1" fmla="*/ 0 h 3170099"/>
                <a:gd name="connsiteX2" fmla="*/ 3703599 w 3703599"/>
                <a:gd name="connsiteY2" fmla="*/ 3170099 h 3170099"/>
                <a:gd name="connsiteX3" fmla="*/ 0 w 3703599"/>
                <a:gd name="connsiteY3" fmla="*/ 3170099 h 3170099"/>
                <a:gd name="connsiteX4" fmla="*/ 0 w 3703599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3599" h="3170099" fill="none" extrusionOk="0">
                  <a:moveTo>
                    <a:pt x="0" y="0"/>
                  </a:moveTo>
                  <a:cubicBezTo>
                    <a:pt x="1771560" y="-49533"/>
                    <a:pt x="3153587" y="-14809"/>
                    <a:pt x="3703599" y="0"/>
                  </a:cubicBezTo>
                  <a:cubicBezTo>
                    <a:pt x="3791238" y="1331686"/>
                    <a:pt x="3630920" y="1685794"/>
                    <a:pt x="3703599" y="3170099"/>
                  </a:cubicBezTo>
                  <a:cubicBezTo>
                    <a:pt x="2953538" y="3121868"/>
                    <a:pt x="762794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3703599" h="3170099" stroke="0" extrusionOk="0">
                  <a:moveTo>
                    <a:pt x="0" y="0"/>
                  </a:moveTo>
                  <a:cubicBezTo>
                    <a:pt x="1228593" y="118645"/>
                    <a:pt x="2243268" y="116012"/>
                    <a:pt x="3703599" y="0"/>
                  </a:cubicBezTo>
                  <a:cubicBezTo>
                    <a:pt x="3570717" y="501135"/>
                    <a:pt x="3788550" y="1914118"/>
                    <a:pt x="3703599" y="3170099"/>
                  </a:cubicBezTo>
                  <a:cubicBezTo>
                    <a:pt x="2197667" y="3304699"/>
                    <a:pt x="871793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algumas regiões do Brasil, é um desafio assegurar acesso a escolas para crianças e adolescentes. Que consequências a falta de educação escolar pode ter na vida desses jovens? Em sua opinião, o que deve ser feito para garantir que todas as</a:t>
              </a:r>
            </a:p>
            <a:p>
              <a:r>
                <a:rPr lang="pt-BR" sz="2000" dirty="0"/>
                <a:t>crianças e adolescentes no Brasil frequentem a escola?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D5BB0019-A988-8EB5-85F4-4A8E99083005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1752A5-1A60-3DDC-C8E7-8D3C878B9289}"/>
              </a:ext>
            </a:extLst>
          </p:cNvPr>
          <p:cNvSpPr txBox="1"/>
          <p:nvPr/>
        </p:nvSpPr>
        <p:spPr>
          <a:xfrm>
            <a:off x="5136376" y="317401"/>
            <a:ext cx="4380976" cy="5755422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name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Mecias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I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am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ten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years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old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I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live</a:t>
            </a:r>
            <a:r>
              <a:rPr lang="pt-BR" sz="1600" i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in a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village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middle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rainforest</a:t>
            </a:r>
            <a:r>
              <a:rPr lang="pt-BR" sz="1600" i="1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pt-BR" sz="1600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pPr algn="just"/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	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village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are a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few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houses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surrounded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jungle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which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has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lots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animals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birds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go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fishing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</a:t>
            </a:r>
          </a:p>
          <a:p>
            <a:pPr algn="just"/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canoes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built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people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here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village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crocodile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village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port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!</a:t>
            </a:r>
          </a:p>
          <a:p>
            <a:pPr algn="just"/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	At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school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are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nineteen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children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ranging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 age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from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four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to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sixteen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years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old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all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study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same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classroom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have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wireless internet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computer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our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classroom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!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study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mathematics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Portuguese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language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history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natural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sciences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geography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very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often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talk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about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conservation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	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We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learn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not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to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throw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rubbish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into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river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not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to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kill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endParaRPr lang="pt-BR" sz="1600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pPr algn="just"/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animals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not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to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cut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down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trees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unnecessarily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I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like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class.</a:t>
            </a:r>
          </a:p>
          <a:p>
            <a:pPr algn="just"/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	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classmates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my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teacher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I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like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being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middle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sz="16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forest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breathing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 clean </a:t>
            </a:r>
            <a:r>
              <a:rPr lang="pt-BR" sz="1600" dirty="0" err="1">
                <a:solidFill>
                  <a:srgbClr val="2F2F2E"/>
                </a:solidFill>
                <a:effectLst/>
                <a:latin typeface="Helvetica" pitchFamily="2" charset="0"/>
              </a:rPr>
              <a:t>air</a:t>
            </a:r>
            <a:r>
              <a:rPr lang="pt-BR" sz="1600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  <a:endParaRPr lang="pt-BR" sz="1600" dirty="0"/>
          </a:p>
        </p:txBody>
      </p:sp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E5FDCF3C-4481-FCF1-69CE-3B09932BF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9098" y="317401"/>
            <a:ext cx="2235200" cy="25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331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1892</TotalTime>
  <Words>595</Words>
  <Application>Microsoft Macintosh PowerPoint</Application>
  <PresentationFormat>Widescreen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Helvetica</vt:lpstr>
      <vt:lpstr>Pacote</vt:lpstr>
      <vt:lpstr>Apresentação do PowerPoint</vt:lpstr>
      <vt:lpstr>UNIT 7</vt:lpstr>
      <vt:lpstr>UNIT 7</vt:lpstr>
      <vt:lpstr>UNIT 7</vt:lpstr>
      <vt:lpstr>Unit 7</vt:lpstr>
      <vt:lpstr>UNIT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28</cp:revision>
  <dcterms:created xsi:type="dcterms:W3CDTF">2023-05-08T13:05:16Z</dcterms:created>
  <dcterms:modified xsi:type="dcterms:W3CDTF">2023-05-15T10:18:33Z</dcterms:modified>
</cp:coreProperties>
</file>