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74" r:id="rId3"/>
    <p:sldId id="350" r:id="rId4"/>
    <p:sldId id="351" r:id="rId5"/>
    <p:sldId id="272" r:id="rId6"/>
    <p:sldId id="282" r:id="rId7"/>
    <p:sldId id="28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658"/>
    <p:restoredTop sz="96327"/>
  </p:normalViewPr>
  <p:slideViewPr>
    <p:cSldViewPr snapToGrid="0">
      <p:cViewPr varScale="1">
        <p:scale>
          <a:sx n="127" d="100"/>
          <a:sy n="127" d="100"/>
        </p:scale>
        <p:origin x="2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ntendo texto, placa, jornal, foto&#10;&#10;Descrição gerada automaticamente">
            <a:extLst>
              <a:ext uri="{FF2B5EF4-FFF2-40B4-BE49-F238E27FC236}">
                <a16:creationId xmlns:a16="http://schemas.microsoft.com/office/drawing/2014/main" id="{2D5224F1-3566-BBDE-1851-DDA85361AA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92820" y="1122807"/>
            <a:ext cx="2900934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2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9E62F096-4B2C-53EA-27B5-7DCC274472C1}"/>
              </a:ext>
            </a:extLst>
          </p:cNvPr>
          <p:cNvSpPr txBox="1">
            <a:spLocks/>
          </p:cNvSpPr>
          <p:nvPr/>
        </p:nvSpPr>
        <p:spPr>
          <a:xfrm>
            <a:off x="5177815" y="6092117"/>
            <a:ext cx="6490193" cy="1531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Adaptado de: KOMATSU,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Yoshio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Wonderful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houses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around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the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world.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California: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Shelter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Publications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2004. p. 6, 8.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8EB3BEB-FE03-70F3-3124-7ABDAE710795}"/>
              </a:ext>
            </a:extLst>
          </p:cNvPr>
          <p:cNvSpPr txBox="1"/>
          <p:nvPr/>
        </p:nvSpPr>
        <p:spPr>
          <a:xfrm>
            <a:off x="5178051" y="1642714"/>
            <a:ext cx="6490193" cy="4431983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2F2F2E"/>
                </a:solidFill>
                <a:effectLst/>
                <a:latin typeface="Helvetica" pitchFamily="2" charset="0"/>
              </a:rPr>
              <a:t>China</a:t>
            </a:r>
          </a:p>
          <a:p>
            <a:r>
              <a:rPr lang="pt-BR" sz="2000" i="1" dirty="0">
                <a:solidFill>
                  <a:srgbClr val="2F2F2E"/>
                </a:solidFill>
                <a:effectLst/>
                <a:latin typeface="Helvetica" pitchFamily="2" charset="0"/>
              </a:rPr>
              <a:t>Living </a:t>
            </a:r>
            <a:r>
              <a:rPr lang="pt-BR" sz="2000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Together</a:t>
            </a:r>
            <a:r>
              <a:rPr lang="pt-BR" sz="2000" i="1" dirty="0">
                <a:solidFill>
                  <a:srgbClr val="2F2F2E"/>
                </a:solidFill>
                <a:effectLst/>
                <a:latin typeface="Helvetica" pitchFamily="2" charset="0"/>
              </a:rPr>
              <a:t> in a Circle</a:t>
            </a:r>
          </a:p>
          <a:p>
            <a:endParaRPr lang="pt-BR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Deep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in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mountains,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a round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building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called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tulou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. It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surrounded</a:t>
            </a:r>
            <a:r>
              <a:rPr lang="pt-BR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by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thick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dirt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wall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. It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in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Fujian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province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of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China.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are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about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three</a:t>
            </a:r>
            <a:r>
              <a:rPr lang="pt-BR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hundred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people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living in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this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tulou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. It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very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lively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inside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.</a:t>
            </a:r>
          </a:p>
          <a:p>
            <a:endParaRPr lang="pt-BR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The </a:t>
            </a:r>
            <a:r>
              <a:rPr lang="pt-BR" i="1" dirty="0" err="1">
                <a:solidFill>
                  <a:srgbClr val="2F2F2E"/>
                </a:solidFill>
                <a:effectLst/>
                <a:latin typeface="Helvetica" pitchFamily="2" charset="0"/>
              </a:rPr>
              <a:t>tulou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has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four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floors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.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are four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communal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staircases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more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than</a:t>
            </a:r>
            <a:r>
              <a:rPr lang="pt-BR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200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rooms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of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about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same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size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.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On</a:t>
            </a:r>
            <a:r>
              <a:rPr lang="pt-BR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first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floor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are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kitchens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all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in a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row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. The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second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floor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has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warehouses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,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where</a:t>
            </a:r>
            <a:r>
              <a:rPr lang="pt-BR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harvest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farm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tools are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kept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. The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long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hall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where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children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play. The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third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fourth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floors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have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bedrooms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that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are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also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used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for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study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.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Parents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children</a:t>
            </a:r>
            <a:r>
              <a:rPr lang="pt-BR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share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one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room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.</a:t>
            </a:r>
            <a:endParaRPr lang="pt-BR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0513CFA-172E-AF13-1E37-A0FBF50C5BC1}"/>
              </a:ext>
            </a:extLst>
          </p:cNvPr>
          <p:cNvGrpSpPr/>
          <p:nvPr/>
        </p:nvGrpSpPr>
        <p:grpSpPr>
          <a:xfrm>
            <a:off x="643467" y="3598160"/>
            <a:ext cx="3133135" cy="2400501"/>
            <a:chOff x="667900" y="3626397"/>
            <a:chExt cx="3133135" cy="2400501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ADF68C4A-282A-E8EA-1E6D-63EDCE033A20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938992"/>
            </a:xfrm>
            <a:custGeom>
              <a:avLst/>
              <a:gdLst>
                <a:gd name="connsiteX0" fmla="*/ 0 w 2961791"/>
                <a:gd name="connsiteY0" fmla="*/ 0 h 1938992"/>
                <a:gd name="connsiteX1" fmla="*/ 2961791 w 2961791"/>
                <a:gd name="connsiteY1" fmla="*/ 0 h 1938992"/>
                <a:gd name="connsiteX2" fmla="*/ 2961791 w 2961791"/>
                <a:gd name="connsiteY2" fmla="*/ 1938992 h 1938992"/>
                <a:gd name="connsiteX3" fmla="*/ 0 w 2961791"/>
                <a:gd name="connsiteY3" fmla="*/ 1938992 h 1938992"/>
                <a:gd name="connsiteX4" fmla="*/ 0 w 2961791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938992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3049430" y="752559"/>
                    <a:pt x="2889112" y="1500896"/>
                    <a:pt x="2961791" y="1938992"/>
                  </a:cubicBezTo>
                  <a:cubicBezTo>
                    <a:pt x="2134064" y="1890761"/>
                    <a:pt x="613343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2961791" h="1938992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28909" y="562170"/>
                    <a:pt x="3046742" y="1716516"/>
                    <a:pt x="2961791" y="1938992"/>
                  </a:cubicBezTo>
                  <a:cubicBezTo>
                    <a:pt x="1938139" y="2073592"/>
                    <a:pt x="735825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Não se preocupe em compreender todas as palavras de um texto. Nem sempre isso é necessário para você atingir seus</a:t>
              </a:r>
            </a:p>
            <a:p>
              <a:r>
                <a:rPr lang="pt-BR" sz="2000" dirty="0"/>
                <a:t>objetivos de leitura.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42ED94E9-F868-2037-3CBD-6888DBC8571F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15BA88F0-BAE5-CB14-A75C-EB15F346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286" y="326572"/>
            <a:ext cx="3366958" cy="214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5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BDE829-1155-ECDA-B763-E7107CE06F5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PARTS OF THE HOUSE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444FE39-877B-2451-D5E5-8750FF6F4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184" y="1385568"/>
            <a:ext cx="6589670" cy="408686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D35FBF3-943B-F61D-6532-FDE29C79E4B1}"/>
              </a:ext>
            </a:extLst>
          </p:cNvPr>
          <p:cNvSpPr txBox="1"/>
          <p:nvPr/>
        </p:nvSpPr>
        <p:spPr>
          <a:xfrm rot="20370379">
            <a:off x="7458156" y="1633104"/>
            <a:ext cx="1664367" cy="461665"/>
          </a:xfrm>
          <a:custGeom>
            <a:avLst/>
            <a:gdLst>
              <a:gd name="connsiteX0" fmla="*/ 0 w 1664367"/>
              <a:gd name="connsiteY0" fmla="*/ 0 h 461665"/>
              <a:gd name="connsiteX1" fmla="*/ 1664367 w 1664367"/>
              <a:gd name="connsiteY1" fmla="*/ 0 h 461665"/>
              <a:gd name="connsiteX2" fmla="*/ 1664367 w 1664367"/>
              <a:gd name="connsiteY2" fmla="*/ 461665 h 461665"/>
              <a:gd name="connsiteX3" fmla="*/ 0 w 1664367"/>
              <a:gd name="connsiteY3" fmla="*/ 461665 h 461665"/>
              <a:gd name="connsiteX4" fmla="*/ 0 w 166436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367" h="461665" fill="none" extrusionOk="0">
                <a:moveTo>
                  <a:pt x="0" y="0"/>
                </a:moveTo>
                <a:cubicBezTo>
                  <a:pt x="707186" y="-14306"/>
                  <a:pt x="908462" y="-149580"/>
                  <a:pt x="1664367" y="0"/>
                </a:cubicBezTo>
                <a:cubicBezTo>
                  <a:pt x="1662219" y="186521"/>
                  <a:pt x="1662074" y="313513"/>
                  <a:pt x="1664367" y="461665"/>
                </a:cubicBezTo>
                <a:cubicBezTo>
                  <a:pt x="1210746" y="481898"/>
                  <a:pt x="671597" y="548302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664367" h="461665" stroke="0" extrusionOk="0">
                <a:moveTo>
                  <a:pt x="0" y="0"/>
                </a:moveTo>
                <a:cubicBezTo>
                  <a:pt x="341513" y="122498"/>
                  <a:pt x="1075507" y="131909"/>
                  <a:pt x="1664367" y="0"/>
                </a:cubicBezTo>
                <a:cubicBezTo>
                  <a:pt x="1683113" y="143527"/>
                  <a:pt x="1637377" y="261265"/>
                  <a:pt x="1664367" y="461665"/>
                </a:cubicBezTo>
                <a:cubicBezTo>
                  <a:pt x="1277438" y="481239"/>
                  <a:pt x="519795" y="55494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bedroom</a:t>
            </a:r>
            <a:endParaRPr lang="pt-BR" sz="24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099C679-593F-2720-AEEF-AD4DD41E8E3A}"/>
              </a:ext>
            </a:extLst>
          </p:cNvPr>
          <p:cNvSpPr txBox="1"/>
          <p:nvPr/>
        </p:nvSpPr>
        <p:spPr>
          <a:xfrm rot="20370379">
            <a:off x="9369781" y="1517148"/>
            <a:ext cx="1664367" cy="461665"/>
          </a:xfrm>
          <a:custGeom>
            <a:avLst/>
            <a:gdLst>
              <a:gd name="connsiteX0" fmla="*/ 0 w 1664367"/>
              <a:gd name="connsiteY0" fmla="*/ 0 h 461665"/>
              <a:gd name="connsiteX1" fmla="*/ 1664367 w 1664367"/>
              <a:gd name="connsiteY1" fmla="*/ 0 h 461665"/>
              <a:gd name="connsiteX2" fmla="*/ 1664367 w 1664367"/>
              <a:gd name="connsiteY2" fmla="*/ 461665 h 461665"/>
              <a:gd name="connsiteX3" fmla="*/ 0 w 1664367"/>
              <a:gd name="connsiteY3" fmla="*/ 461665 h 461665"/>
              <a:gd name="connsiteX4" fmla="*/ 0 w 166436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367" h="461665" fill="none" extrusionOk="0">
                <a:moveTo>
                  <a:pt x="0" y="0"/>
                </a:moveTo>
                <a:cubicBezTo>
                  <a:pt x="707186" y="-14306"/>
                  <a:pt x="908462" y="-149580"/>
                  <a:pt x="1664367" y="0"/>
                </a:cubicBezTo>
                <a:cubicBezTo>
                  <a:pt x="1662219" y="186521"/>
                  <a:pt x="1662074" y="313513"/>
                  <a:pt x="1664367" y="461665"/>
                </a:cubicBezTo>
                <a:cubicBezTo>
                  <a:pt x="1210746" y="481898"/>
                  <a:pt x="671597" y="548302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664367" h="461665" stroke="0" extrusionOk="0">
                <a:moveTo>
                  <a:pt x="0" y="0"/>
                </a:moveTo>
                <a:cubicBezTo>
                  <a:pt x="341513" y="122498"/>
                  <a:pt x="1075507" y="131909"/>
                  <a:pt x="1664367" y="0"/>
                </a:cubicBezTo>
                <a:cubicBezTo>
                  <a:pt x="1683113" y="143527"/>
                  <a:pt x="1637377" y="261265"/>
                  <a:pt x="1664367" y="461665"/>
                </a:cubicBezTo>
                <a:cubicBezTo>
                  <a:pt x="1277438" y="481239"/>
                  <a:pt x="519795" y="55494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bathroom</a:t>
            </a:r>
            <a:endParaRPr lang="pt-BR" sz="24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BEFD470-BF1F-7484-B7E7-CFC4D45218B2}"/>
              </a:ext>
            </a:extLst>
          </p:cNvPr>
          <p:cNvSpPr txBox="1"/>
          <p:nvPr/>
        </p:nvSpPr>
        <p:spPr>
          <a:xfrm>
            <a:off x="4772825" y="1240406"/>
            <a:ext cx="1227678" cy="461665"/>
          </a:xfrm>
          <a:custGeom>
            <a:avLst/>
            <a:gdLst>
              <a:gd name="connsiteX0" fmla="*/ 0 w 1227678"/>
              <a:gd name="connsiteY0" fmla="*/ 0 h 461665"/>
              <a:gd name="connsiteX1" fmla="*/ 1227678 w 1227678"/>
              <a:gd name="connsiteY1" fmla="*/ 0 h 461665"/>
              <a:gd name="connsiteX2" fmla="*/ 1227678 w 1227678"/>
              <a:gd name="connsiteY2" fmla="*/ 461665 h 461665"/>
              <a:gd name="connsiteX3" fmla="*/ 0 w 1227678"/>
              <a:gd name="connsiteY3" fmla="*/ 461665 h 461665"/>
              <a:gd name="connsiteX4" fmla="*/ 0 w 122767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678" h="461665" fill="none" extrusionOk="0">
                <a:moveTo>
                  <a:pt x="0" y="0"/>
                </a:moveTo>
                <a:cubicBezTo>
                  <a:pt x="514170" y="-2906"/>
                  <a:pt x="645155" y="95616"/>
                  <a:pt x="1227678" y="0"/>
                </a:cubicBezTo>
                <a:cubicBezTo>
                  <a:pt x="1225530" y="186521"/>
                  <a:pt x="1225385" y="313513"/>
                  <a:pt x="1227678" y="461665"/>
                </a:cubicBezTo>
                <a:cubicBezTo>
                  <a:pt x="707007" y="418908"/>
                  <a:pt x="300004" y="532695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227678" h="461665" stroke="0" extrusionOk="0">
                <a:moveTo>
                  <a:pt x="0" y="0"/>
                </a:moveTo>
                <a:cubicBezTo>
                  <a:pt x="208072" y="-26444"/>
                  <a:pt x="864632" y="-15958"/>
                  <a:pt x="1227678" y="0"/>
                </a:cubicBezTo>
                <a:cubicBezTo>
                  <a:pt x="1246424" y="143527"/>
                  <a:pt x="1200688" y="261265"/>
                  <a:pt x="1227678" y="461665"/>
                </a:cubicBezTo>
                <a:cubicBezTo>
                  <a:pt x="993343" y="378365"/>
                  <a:pt x="435537" y="36842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garden</a:t>
            </a:r>
            <a:endParaRPr lang="pt-BR" sz="2400" b="1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5E58603-D91C-610B-1351-1C5E4AC68A9A}"/>
              </a:ext>
            </a:extLst>
          </p:cNvPr>
          <p:cNvSpPr txBox="1"/>
          <p:nvPr/>
        </p:nvSpPr>
        <p:spPr>
          <a:xfrm>
            <a:off x="4868321" y="3728304"/>
            <a:ext cx="1227678" cy="461665"/>
          </a:xfrm>
          <a:custGeom>
            <a:avLst/>
            <a:gdLst>
              <a:gd name="connsiteX0" fmla="*/ 0 w 1227678"/>
              <a:gd name="connsiteY0" fmla="*/ 0 h 461665"/>
              <a:gd name="connsiteX1" fmla="*/ 1227678 w 1227678"/>
              <a:gd name="connsiteY1" fmla="*/ 0 h 461665"/>
              <a:gd name="connsiteX2" fmla="*/ 1227678 w 1227678"/>
              <a:gd name="connsiteY2" fmla="*/ 461665 h 461665"/>
              <a:gd name="connsiteX3" fmla="*/ 0 w 1227678"/>
              <a:gd name="connsiteY3" fmla="*/ 461665 h 461665"/>
              <a:gd name="connsiteX4" fmla="*/ 0 w 122767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678" h="461665" fill="none" extrusionOk="0">
                <a:moveTo>
                  <a:pt x="0" y="0"/>
                </a:moveTo>
                <a:cubicBezTo>
                  <a:pt x="514170" y="-2906"/>
                  <a:pt x="645155" y="95616"/>
                  <a:pt x="1227678" y="0"/>
                </a:cubicBezTo>
                <a:cubicBezTo>
                  <a:pt x="1225530" y="186521"/>
                  <a:pt x="1225385" y="313513"/>
                  <a:pt x="1227678" y="461665"/>
                </a:cubicBezTo>
                <a:cubicBezTo>
                  <a:pt x="707007" y="418908"/>
                  <a:pt x="300004" y="532695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227678" h="461665" stroke="0" extrusionOk="0">
                <a:moveTo>
                  <a:pt x="0" y="0"/>
                </a:moveTo>
                <a:cubicBezTo>
                  <a:pt x="208072" y="-26444"/>
                  <a:pt x="864632" y="-15958"/>
                  <a:pt x="1227678" y="0"/>
                </a:cubicBezTo>
                <a:cubicBezTo>
                  <a:pt x="1246424" y="143527"/>
                  <a:pt x="1200688" y="261265"/>
                  <a:pt x="1227678" y="461665"/>
                </a:cubicBezTo>
                <a:cubicBezTo>
                  <a:pt x="993343" y="378365"/>
                  <a:pt x="435537" y="36842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garage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9EB6360-6B85-5B25-87ED-FDB9B9D9482B}"/>
              </a:ext>
            </a:extLst>
          </p:cNvPr>
          <p:cNvSpPr txBox="1"/>
          <p:nvPr/>
        </p:nvSpPr>
        <p:spPr>
          <a:xfrm>
            <a:off x="7171468" y="4374545"/>
            <a:ext cx="710262" cy="461665"/>
          </a:xfrm>
          <a:custGeom>
            <a:avLst/>
            <a:gdLst>
              <a:gd name="connsiteX0" fmla="*/ 0 w 710262"/>
              <a:gd name="connsiteY0" fmla="*/ 0 h 461665"/>
              <a:gd name="connsiteX1" fmla="*/ 710262 w 710262"/>
              <a:gd name="connsiteY1" fmla="*/ 0 h 461665"/>
              <a:gd name="connsiteX2" fmla="*/ 710262 w 710262"/>
              <a:gd name="connsiteY2" fmla="*/ 461665 h 461665"/>
              <a:gd name="connsiteX3" fmla="*/ 0 w 710262"/>
              <a:gd name="connsiteY3" fmla="*/ 461665 h 461665"/>
              <a:gd name="connsiteX4" fmla="*/ 0 w 71026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262" h="461665" fill="none" extrusionOk="0">
                <a:moveTo>
                  <a:pt x="0" y="0"/>
                </a:moveTo>
                <a:cubicBezTo>
                  <a:pt x="149117" y="11452"/>
                  <a:pt x="510332" y="46998"/>
                  <a:pt x="710262" y="0"/>
                </a:cubicBezTo>
                <a:cubicBezTo>
                  <a:pt x="708114" y="186521"/>
                  <a:pt x="707969" y="313513"/>
                  <a:pt x="710262" y="461665"/>
                </a:cubicBezTo>
                <a:cubicBezTo>
                  <a:pt x="503128" y="450881"/>
                  <a:pt x="340284" y="399473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710262" h="461665" stroke="0" extrusionOk="0">
                <a:moveTo>
                  <a:pt x="0" y="0"/>
                </a:moveTo>
                <a:cubicBezTo>
                  <a:pt x="209001" y="24287"/>
                  <a:pt x="453629" y="-7263"/>
                  <a:pt x="710262" y="0"/>
                </a:cubicBezTo>
                <a:cubicBezTo>
                  <a:pt x="729008" y="143527"/>
                  <a:pt x="683272" y="261265"/>
                  <a:pt x="710262" y="461665"/>
                </a:cubicBezTo>
                <a:cubicBezTo>
                  <a:pt x="594697" y="524235"/>
                  <a:pt x="174914" y="50957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hall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51B117C-55C7-4982-9ED3-1D750530EE39}"/>
              </a:ext>
            </a:extLst>
          </p:cNvPr>
          <p:cNvSpPr txBox="1"/>
          <p:nvPr/>
        </p:nvSpPr>
        <p:spPr>
          <a:xfrm rot="20569615">
            <a:off x="7476373" y="3399407"/>
            <a:ext cx="977514" cy="461665"/>
          </a:xfrm>
          <a:custGeom>
            <a:avLst/>
            <a:gdLst>
              <a:gd name="connsiteX0" fmla="*/ 0 w 977514"/>
              <a:gd name="connsiteY0" fmla="*/ 0 h 461665"/>
              <a:gd name="connsiteX1" fmla="*/ 977514 w 977514"/>
              <a:gd name="connsiteY1" fmla="*/ 0 h 461665"/>
              <a:gd name="connsiteX2" fmla="*/ 977514 w 977514"/>
              <a:gd name="connsiteY2" fmla="*/ 461665 h 461665"/>
              <a:gd name="connsiteX3" fmla="*/ 0 w 977514"/>
              <a:gd name="connsiteY3" fmla="*/ 461665 h 461665"/>
              <a:gd name="connsiteX4" fmla="*/ 0 w 97751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514" h="461665" fill="none" extrusionOk="0">
                <a:moveTo>
                  <a:pt x="0" y="0"/>
                </a:moveTo>
                <a:cubicBezTo>
                  <a:pt x="463016" y="-3614"/>
                  <a:pt x="675963" y="-30813"/>
                  <a:pt x="977514" y="0"/>
                </a:cubicBezTo>
                <a:cubicBezTo>
                  <a:pt x="975366" y="186521"/>
                  <a:pt x="975221" y="313513"/>
                  <a:pt x="977514" y="461665"/>
                </a:cubicBezTo>
                <a:cubicBezTo>
                  <a:pt x="520030" y="397392"/>
                  <a:pt x="200330" y="425136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977514" h="461665" stroke="0" extrusionOk="0">
                <a:moveTo>
                  <a:pt x="0" y="0"/>
                </a:moveTo>
                <a:cubicBezTo>
                  <a:pt x="395628" y="-18651"/>
                  <a:pt x="570983" y="22709"/>
                  <a:pt x="977514" y="0"/>
                </a:cubicBezTo>
                <a:cubicBezTo>
                  <a:pt x="996260" y="143527"/>
                  <a:pt x="950524" y="261265"/>
                  <a:pt x="977514" y="461665"/>
                </a:cubicBezTo>
                <a:cubicBezTo>
                  <a:pt x="765739" y="445213"/>
                  <a:pt x="247637" y="42703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stairs</a:t>
            </a:r>
            <a:endParaRPr lang="pt-BR" sz="24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1265246-34E6-58B0-6540-D2336038ED87}"/>
              </a:ext>
            </a:extLst>
          </p:cNvPr>
          <p:cNvSpPr txBox="1"/>
          <p:nvPr/>
        </p:nvSpPr>
        <p:spPr>
          <a:xfrm>
            <a:off x="8290338" y="5086138"/>
            <a:ext cx="1151835" cy="830997"/>
          </a:xfrm>
          <a:custGeom>
            <a:avLst/>
            <a:gdLst>
              <a:gd name="connsiteX0" fmla="*/ 0 w 1151835"/>
              <a:gd name="connsiteY0" fmla="*/ 0 h 830997"/>
              <a:gd name="connsiteX1" fmla="*/ 1151835 w 1151835"/>
              <a:gd name="connsiteY1" fmla="*/ 0 h 830997"/>
              <a:gd name="connsiteX2" fmla="*/ 1151835 w 1151835"/>
              <a:gd name="connsiteY2" fmla="*/ 830997 h 830997"/>
              <a:gd name="connsiteX3" fmla="*/ 0 w 1151835"/>
              <a:gd name="connsiteY3" fmla="*/ 830997 h 830997"/>
              <a:gd name="connsiteX4" fmla="*/ 0 w 1151835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1835" h="830997" fill="none" extrusionOk="0">
                <a:moveTo>
                  <a:pt x="0" y="0"/>
                </a:moveTo>
                <a:cubicBezTo>
                  <a:pt x="184457" y="-53155"/>
                  <a:pt x="1035031" y="-52310"/>
                  <a:pt x="1151835" y="0"/>
                </a:cubicBezTo>
                <a:cubicBezTo>
                  <a:pt x="1116447" y="192764"/>
                  <a:pt x="1149542" y="611841"/>
                  <a:pt x="1151835" y="830997"/>
                </a:cubicBezTo>
                <a:cubicBezTo>
                  <a:pt x="642068" y="768555"/>
                  <a:pt x="457748" y="899871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1151835" h="830997" stroke="0" extrusionOk="0">
                <a:moveTo>
                  <a:pt x="0" y="0"/>
                </a:moveTo>
                <a:cubicBezTo>
                  <a:pt x="413567" y="-68766"/>
                  <a:pt x="946490" y="29355"/>
                  <a:pt x="1151835" y="0"/>
                </a:cubicBezTo>
                <a:cubicBezTo>
                  <a:pt x="1153961" y="113011"/>
                  <a:pt x="1191325" y="601367"/>
                  <a:pt x="1151835" y="830997"/>
                </a:cubicBezTo>
                <a:cubicBezTo>
                  <a:pt x="1020493" y="731537"/>
                  <a:pt x="310977" y="886300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living </a:t>
            </a:r>
            <a:r>
              <a:rPr lang="pt-BR" sz="2400" b="1" dirty="0" err="1"/>
              <a:t>room</a:t>
            </a:r>
            <a:endParaRPr lang="pt-BR" sz="2400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1EC93DD-97B6-D06C-E196-476A26857FA4}"/>
              </a:ext>
            </a:extLst>
          </p:cNvPr>
          <p:cNvSpPr txBox="1"/>
          <p:nvPr/>
        </p:nvSpPr>
        <p:spPr>
          <a:xfrm>
            <a:off x="9473178" y="5112682"/>
            <a:ext cx="1151835" cy="830997"/>
          </a:xfrm>
          <a:custGeom>
            <a:avLst/>
            <a:gdLst>
              <a:gd name="connsiteX0" fmla="*/ 0 w 1151835"/>
              <a:gd name="connsiteY0" fmla="*/ 0 h 830997"/>
              <a:gd name="connsiteX1" fmla="*/ 1151835 w 1151835"/>
              <a:gd name="connsiteY1" fmla="*/ 0 h 830997"/>
              <a:gd name="connsiteX2" fmla="*/ 1151835 w 1151835"/>
              <a:gd name="connsiteY2" fmla="*/ 830997 h 830997"/>
              <a:gd name="connsiteX3" fmla="*/ 0 w 1151835"/>
              <a:gd name="connsiteY3" fmla="*/ 830997 h 830997"/>
              <a:gd name="connsiteX4" fmla="*/ 0 w 1151835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1835" h="830997" fill="none" extrusionOk="0">
                <a:moveTo>
                  <a:pt x="0" y="0"/>
                </a:moveTo>
                <a:cubicBezTo>
                  <a:pt x="184457" y="-53155"/>
                  <a:pt x="1035031" y="-52310"/>
                  <a:pt x="1151835" y="0"/>
                </a:cubicBezTo>
                <a:cubicBezTo>
                  <a:pt x="1116447" y="192764"/>
                  <a:pt x="1149542" y="611841"/>
                  <a:pt x="1151835" y="830997"/>
                </a:cubicBezTo>
                <a:cubicBezTo>
                  <a:pt x="642068" y="768555"/>
                  <a:pt x="457748" y="899871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1151835" h="830997" stroke="0" extrusionOk="0">
                <a:moveTo>
                  <a:pt x="0" y="0"/>
                </a:moveTo>
                <a:cubicBezTo>
                  <a:pt x="413567" y="-68766"/>
                  <a:pt x="946490" y="29355"/>
                  <a:pt x="1151835" y="0"/>
                </a:cubicBezTo>
                <a:cubicBezTo>
                  <a:pt x="1153961" y="113011"/>
                  <a:pt x="1191325" y="601367"/>
                  <a:pt x="1151835" y="830997"/>
                </a:cubicBezTo>
                <a:cubicBezTo>
                  <a:pt x="1020493" y="731537"/>
                  <a:pt x="310977" y="886300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dining</a:t>
            </a:r>
            <a:r>
              <a:rPr lang="pt-BR" sz="2400" b="1" dirty="0"/>
              <a:t> </a:t>
            </a:r>
            <a:r>
              <a:rPr lang="pt-BR" sz="2400" b="1" dirty="0" err="1"/>
              <a:t>room</a:t>
            </a:r>
            <a:endParaRPr lang="pt-BR" sz="24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009F07F-380F-2C46-1A69-C65A0C54AC07}"/>
              </a:ext>
            </a:extLst>
          </p:cNvPr>
          <p:cNvSpPr txBox="1"/>
          <p:nvPr/>
        </p:nvSpPr>
        <p:spPr>
          <a:xfrm>
            <a:off x="10657392" y="5095301"/>
            <a:ext cx="1289303" cy="461665"/>
          </a:xfrm>
          <a:custGeom>
            <a:avLst/>
            <a:gdLst>
              <a:gd name="connsiteX0" fmla="*/ 0 w 1289303"/>
              <a:gd name="connsiteY0" fmla="*/ 0 h 461665"/>
              <a:gd name="connsiteX1" fmla="*/ 1289303 w 1289303"/>
              <a:gd name="connsiteY1" fmla="*/ 0 h 461665"/>
              <a:gd name="connsiteX2" fmla="*/ 1289303 w 1289303"/>
              <a:gd name="connsiteY2" fmla="*/ 461665 h 461665"/>
              <a:gd name="connsiteX3" fmla="*/ 0 w 1289303"/>
              <a:gd name="connsiteY3" fmla="*/ 461665 h 461665"/>
              <a:gd name="connsiteX4" fmla="*/ 0 w 128930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303" h="461665" fill="none" extrusionOk="0">
                <a:moveTo>
                  <a:pt x="0" y="0"/>
                </a:moveTo>
                <a:cubicBezTo>
                  <a:pt x="565260" y="-47772"/>
                  <a:pt x="1063938" y="50906"/>
                  <a:pt x="1289303" y="0"/>
                </a:cubicBezTo>
                <a:cubicBezTo>
                  <a:pt x="1287155" y="186521"/>
                  <a:pt x="1287010" y="313513"/>
                  <a:pt x="1289303" y="461665"/>
                </a:cubicBezTo>
                <a:cubicBezTo>
                  <a:pt x="678293" y="431398"/>
                  <a:pt x="544391" y="43065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289303" h="461665" stroke="0" extrusionOk="0">
                <a:moveTo>
                  <a:pt x="0" y="0"/>
                </a:moveTo>
                <a:cubicBezTo>
                  <a:pt x="320828" y="-119"/>
                  <a:pt x="938291" y="-25793"/>
                  <a:pt x="1289303" y="0"/>
                </a:cubicBezTo>
                <a:cubicBezTo>
                  <a:pt x="1308049" y="143527"/>
                  <a:pt x="1262313" y="261265"/>
                  <a:pt x="1289303" y="461665"/>
                </a:cubicBezTo>
                <a:cubicBezTo>
                  <a:pt x="1051533" y="393894"/>
                  <a:pt x="167751" y="448792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kitchen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46489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BDE829-1155-ECDA-B763-E7107CE06F5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furniture</a:t>
            </a:r>
          </a:p>
        </p:txBody>
      </p:sp>
      <p:pic>
        <p:nvPicPr>
          <p:cNvPr id="6" name="Imagem 5" descr="Tela de celular com publicação numa rede social&#10;&#10;Descrição gerada automaticamente com confiança média">
            <a:extLst>
              <a:ext uri="{FF2B5EF4-FFF2-40B4-BE49-F238E27FC236}">
                <a16:creationId xmlns:a16="http://schemas.microsoft.com/office/drawing/2014/main" id="{0682CFC4-E18C-14B6-8AB9-C4FF8707A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825" y="1468873"/>
            <a:ext cx="7346693" cy="414872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BEFD470-BF1F-7484-B7E7-CFC4D45218B2}"/>
              </a:ext>
            </a:extLst>
          </p:cNvPr>
          <p:cNvSpPr txBox="1"/>
          <p:nvPr/>
        </p:nvSpPr>
        <p:spPr>
          <a:xfrm>
            <a:off x="4868321" y="1276656"/>
            <a:ext cx="1227678" cy="461665"/>
          </a:xfrm>
          <a:custGeom>
            <a:avLst/>
            <a:gdLst>
              <a:gd name="connsiteX0" fmla="*/ 0 w 1227678"/>
              <a:gd name="connsiteY0" fmla="*/ 0 h 461665"/>
              <a:gd name="connsiteX1" fmla="*/ 1227678 w 1227678"/>
              <a:gd name="connsiteY1" fmla="*/ 0 h 461665"/>
              <a:gd name="connsiteX2" fmla="*/ 1227678 w 1227678"/>
              <a:gd name="connsiteY2" fmla="*/ 461665 h 461665"/>
              <a:gd name="connsiteX3" fmla="*/ 0 w 1227678"/>
              <a:gd name="connsiteY3" fmla="*/ 461665 h 461665"/>
              <a:gd name="connsiteX4" fmla="*/ 0 w 122767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678" h="461665" fill="none" extrusionOk="0">
                <a:moveTo>
                  <a:pt x="0" y="0"/>
                </a:moveTo>
                <a:cubicBezTo>
                  <a:pt x="514170" y="-2906"/>
                  <a:pt x="645155" y="95616"/>
                  <a:pt x="1227678" y="0"/>
                </a:cubicBezTo>
                <a:cubicBezTo>
                  <a:pt x="1225530" y="186521"/>
                  <a:pt x="1225385" y="313513"/>
                  <a:pt x="1227678" y="461665"/>
                </a:cubicBezTo>
                <a:cubicBezTo>
                  <a:pt x="707007" y="418908"/>
                  <a:pt x="300004" y="532695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227678" h="461665" stroke="0" extrusionOk="0">
                <a:moveTo>
                  <a:pt x="0" y="0"/>
                </a:moveTo>
                <a:cubicBezTo>
                  <a:pt x="208072" y="-26444"/>
                  <a:pt x="864632" y="-15958"/>
                  <a:pt x="1227678" y="0"/>
                </a:cubicBezTo>
                <a:cubicBezTo>
                  <a:pt x="1246424" y="143527"/>
                  <a:pt x="1200688" y="261265"/>
                  <a:pt x="1227678" y="461665"/>
                </a:cubicBezTo>
                <a:cubicBezTo>
                  <a:pt x="993343" y="378365"/>
                  <a:pt x="435537" y="36842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bed</a:t>
            </a:r>
            <a:endParaRPr lang="pt-BR" sz="24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F0CE080-163F-B5B7-97AE-C6895E519C00}"/>
              </a:ext>
            </a:extLst>
          </p:cNvPr>
          <p:cNvSpPr txBox="1"/>
          <p:nvPr/>
        </p:nvSpPr>
        <p:spPr>
          <a:xfrm>
            <a:off x="6789886" y="1276656"/>
            <a:ext cx="1227678" cy="461665"/>
          </a:xfrm>
          <a:custGeom>
            <a:avLst/>
            <a:gdLst>
              <a:gd name="connsiteX0" fmla="*/ 0 w 1227678"/>
              <a:gd name="connsiteY0" fmla="*/ 0 h 461665"/>
              <a:gd name="connsiteX1" fmla="*/ 1227678 w 1227678"/>
              <a:gd name="connsiteY1" fmla="*/ 0 h 461665"/>
              <a:gd name="connsiteX2" fmla="*/ 1227678 w 1227678"/>
              <a:gd name="connsiteY2" fmla="*/ 461665 h 461665"/>
              <a:gd name="connsiteX3" fmla="*/ 0 w 1227678"/>
              <a:gd name="connsiteY3" fmla="*/ 461665 h 461665"/>
              <a:gd name="connsiteX4" fmla="*/ 0 w 122767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678" h="461665" fill="none" extrusionOk="0">
                <a:moveTo>
                  <a:pt x="0" y="0"/>
                </a:moveTo>
                <a:cubicBezTo>
                  <a:pt x="514170" y="-2906"/>
                  <a:pt x="645155" y="95616"/>
                  <a:pt x="1227678" y="0"/>
                </a:cubicBezTo>
                <a:cubicBezTo>
                  <a:pt x="1225530" y="186521"/>
                  <a:pt x="1225385" y="313513"/>
                  <a:pt x="1227678" y="461665"/>
                </a:cubicBezTo>
                <a:cubicBezTo>
                  <a:pt x="707007" y="418908"/>
                  <a:pt x="300004" y="532695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227678" h="461665" stroke="0" extrusionOk="0">
                <a:moveTo>
                  <a:pt x="0" y="0"/>
                </a:moveTo>
                <a:cubicBezTo>
                  <a:pt x="208072" y="-26444"/>
                  <a:pt x="864632" y="-15958"/>
                  <a:pt x="1227678" y="0"/>
                </a:cubicBezTo>
                <a:cubicBezTo>
                  <a:pt x="1246424" y="143527"/>
                  <a:pt x="1200688" y="261265"/>
                  <a:pt x="1227678" y="461665"/>
                </a:cubicBezTo>
                <a:cubicBezTo>
                  <a:pt x="993343" y="378365"/>
                  <a:pt x="435537" y="36842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desk</a:t>
            </a:r>
            <a:endParaRPr lang="pt-BR" sz="24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FD1C76B-1FE3-19A5-7886-A7212C44D843}"/>
              </a:ext>
            </a:extLst>
          </p:cNvPr>
          <p:cNvSpPr txBox="1"/>
          <p:nvPr/>
        </p:nvSpPr>
        <p:spPr>
          <a:xfrm>
            <a:off x="8529234" y="1338637"/>
            <a:ext cx="1350262" cy="461665"/>
          </a:xfrm>
          <a:custGeom>
            <a:avLst/>
            <a:gdLst>
              <a:gd name="connsiteX0" fmla="*/ 0 w 1350262"/>
              <a:gd name="connsiteY0" fmla="*/ 0 h 461665"/>
              <a:gd name="connsiteX1" fmla="*/ 1350262 w 1350262"/>
              <a:gd name="connsiteY1" fmla="*/ 0 h 461665"/>
              <a:gd name="connsiteX2" fmla="*/ 1350262 w 1350262"/>
              <a:gd name="connsiteY2" fmla="*/ 461665 h 461665"/>
              <a:gd name="connsiteX3" fmla="*/ 0 w 1350262"/>
              <a:gd name="connsiteY3" fmla="*/ 461665 h 461665"/>
              <a:gd name="connsiteX4" fmla="*/ 0 w 135026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262" h="461665" fill="none" extrusionOk="0">
                <a:moveTo>
                  <a:pt x="0" y="0"/>
                </a:moveTo>
                <a:cubicBezTo>
                  <a:pt x="592964" y="113205"/>
                  <a:pt x="1206771" y="-69375"/>
                  <a:pt x="1350262" y="0"/>
                </a:cubicBezTo>
                <a:cubicBezTo>
                  <a:pt x="1348114" y="186521"/>
                  <a:pt x="1347969" y="313513"/>
                  <a:pt x="1350262" y="461665"/>
                </a:cubicBezTo>
                <a:cubicBezTo>
                  <a:pt x="774799" y="491173"/>
                  <a:pt x="321694" y="40887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50262" h="461665" stroke="0" extrusionOk="0">
                <a:moveTo>
                  <a:pt x="0" y="0"/>
                </a:moveTo>
                <a:cubicBezTo>
                  <a:pt x="285852" y="66049"/>
                  <a:pt x="734638" y="16497"/>
                  <a:pt x="1350262" y="0"/>
                </a:cubicBezTo>
                <a:cubicBezTo>
                  <a:pt x="1369008" y="143527"/>
                  <a:pt x="1323272" y="261265"/>
                  <a:pt x="1350262" y="461665"/>
                </a:cubicBezTo>
                <a:cubicBezTo>
                  <a:pt x="717011" y="578802"/>
                  <a:pt x="279663" y="39926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pictures</a:t>
            </a:r>
            <a:endParaRPr lang="pt-BR" sz="2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A15F9C9-0E21-870D-8D0F-5FD3B7A8B30F}"/>
              </a:ext>
            </a:extLst>
          </p:cNvPr>
          <p:cNvSpPr txBox="1"/>
          <p:nvPr/>
        </p:nvSpPr>
        <p:spPr>
          <a:xfrm>
            <a:off x="10199008" y="1338636"/>
            <a:ext cx="1227678" cy="461665"/>
          </a:xfrm>
          <a:custGeom>
            <a:avLst/>
            <a:gdLst>
              <a:gd name="connsiteX0" fmla="*/ 0 w 1227678"/>
              <a:gd name="connsiteY0" fmla="*/ 0 h 461665"/>
              <a:gd name="connsiteX1" fmla="*/ 1227678 w 1227678"/>
              <a:gd name="connsiteY1" fmla="*/ 0 h 461665"/>
              <a:gd name="connsiteX2" fmla="*/ 1227678 w 1227678"/>
              <a:gd name="connsiteY2" fmla="*/ 461665 h 461665"/>
              <a:gd name="connsiteX3" fmla="*/ 0 w 1227678"/>
              <a:gd name="connsiteY3" fmla="*/ 461665 h 461665"/>
              <a:gd name="connsiteX4" fmla="*/ 0 w 122767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678" h="461665" fill="none" extrusionOk="0">
                <a:moveTo>
                  <a:pt x="0" y="0"/>
                </a:moveTo>
                <a:cubicBezTo>
                  <a:pt x="514170" y="-2906"/>
                  <a:pt x="645155" y="95616"/>
                  <a:pt x="1227678" y="0"/>
                </a:cubicBezTo>
                <a:cubicBezTo>
                  <a:pt x="1225530" y="186521"/>
                  <a:pt x="1225385" y="313513"/>
                  <a:pt x="1227678" y="461665"/>
                </a:cubicBezTo>
                <a:cubicBezTo>
                  <a:pt x="707007" y="418908"/>
                  <a:pt x="300004" y="532695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227678" h="461665" stroke="0" extrusionOk="0">
                <a:moveTo>
                  <a:pt x="0" y="0"/>
                </a:moveTo>
                <a:cubicBezTo>
                  <a:pt x="208072" y="-26444"/>
                  <a:pt x="864632" y="-15958"/>
                  <a:pt x="1227678" y="0"/>
                </a:cubicBezTo>
                <a:cubicBezTo>
                  <a:pt x="1246424" y="143527"/>
                  <a:pt x="1200688" y="261265"/>
                  <a:pt x="1227678" y="461665"/>
                </a:cubicBezTo>
                <a:cubicBezTo>
                  <a:pt x="993343" y="378365"/>
                  <a:pt x="435537" y="36842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shelf</a:t>
            </a:r>
            <a:endParaRPr lang="pt-BR" sz="24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9BEAF4D-CB51-08D5-A200-BC1705E210B7}"/>
              </a:ext>
            </a:extLst>
          </p:cNvPr>
          <p:cNvSpPr txBox="1"/>
          <p:nvPr/>
        </p:nvSpPr>
        <p:spPr>
          <a:xfrm>
            <a:off x="4868321" y="2672582"/>
            <a:ext cx="1227678" cy="461665"/>
          </a:xfrm>
          <a:custGeom>
            <a:avLst/>
            <a:gdLst>
              <a:gd name="connsiteX0" fmla="*/ 0 w 1227678"/>
              <a:gd name="connsiteY0" fmla="*/ 0 h 461665"/>
              <a:gd name="connsiteX1" fmla="*/ 1227678 w 1227678"/>
              <a:gd name="connsiteY1" fmla="*/ 0 h 461665"/>
              <a:gd name="connsiteX2" fmla="*/ 1227678 w 1227678"/>
              <a:gd name="connsiteY2" fmla="*/ 461665 h 461665"/>
              <a:gd name="connsiteX3" fmla="*/ 0 w 1227678"/>
              <a:gd name="connsiteY3" fmla="*/ 461665 h 461665"/>
              <a:gd name="connsiteX4" fmla="*/ 0 w 122767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678" h="461665" fill="none" extrusionOk="0">
                <a:moveTo>
                  <a:pt x="0" y="0"/>
                </a:moveTo>
                <a:cubicBezTo>
                  <a:pt x="514170" y="-2906"/>
                  <a:pt x="645155" y="95616"/>
                  <a:pt x="1227678" y="0"/>
                </a:cubicBezTo>
                <a:cubicBezTo>
                  <a:pt x="1225530" y="186521"/>
                  <a:pt x="1225385" y="313513"/>
                  <a:pt x="1227678" y="461665"/>
                </a:cubicBezTo>
                <a:cubicBezTo>
                  <a:pt x="707007" y="418908"/>
                  <a:pt x="300004" y="532695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227678" h="461665" stroke="0" extrusionOk="0">
                <a:moveTo>
                  <a:pt x="0" y="0"/>
                </a:moveTo>
                <a:cubicBezTo>
                  <a:pt x="208072" y="-26444"/>
                  <a:pt x="864632" y="-15958"/>
                  <a:pt x="1227678" y="0"/>
                </a:cubicBezTo>
                <a:cubicBezTo>
                  <a:pt x="1246424" y="143527"/>
                  <a:pt x="1200688" y="261265"/>
                  <a:pt x="1227678" y="461665"/>
                </a:cubicBezTo>
                <a:cubicBezTo>
                  <a:pt x="993343" y="378365"/>
                  <a:pt x="435537" y="36842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chair</a:t>
            </a:r>
            <a:endParaRPr lang="pt-BR" sz="24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EB98E26-9DCA-1BC6-D66E-4C9A7394DE33}"/>
              </a:ext>
            </a:extLst>
          </p:cNvPr>
          <p:cNvSpPr txBox="1"/>
          <p:nvPr/>
        </p:nvSpPr>
        <p:spPr>
          <a:xfrm>
            <a:off x="6789886" y="2672582"/>
            <a:ext cx="1227678" cy="461665"/>
          </a:xfrm>
          <a:custGeom>
            <a:avLst/>
            <a:gdLst>
              <a:gd name="connsiteX0" fmla="*/ 0 w 1227678"/>
              <a:gd name="connsiteY0" fmla="*/ 0 h 461665"/>
              <a:gd name="connsiteX1" fmla="*/ 1227678 w 1227678"/>
              <a:gd name="connsiteY1" fmla="*/ 0 h 461665"/>
              <a:gd name="connsiteX2" fmla="*/ 1227678 w 1227678"/>
              <a:gd name="connsiteY2" fmla="*/ 461665 h 461665"/>
              <a:gd name="connsiteX3" fmla="*/ 0 w 1227678"/>
              <a:gd name="connsiteY3" fmla="*/ 461665 h 461665"/>
              <a:gd name="connsiteX4" fmla="*/ 0 w 122767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678" h="461665" fill="none" extrusionOk="0">
                <a:moveTo>
                  <a:pt x="0" y="0"/>
                </a:moveTo>
                <a:cubicBezTo>
                  <a:pt x="514170" y="-2906"/>
                  <a:pt x="645155" y="95616"/>
                  <a:pt x="1227678" y="0"/>
                </a:cubicBezTo>
                <a:cubicBezTo>
                  <a:pt x="1225530" y="186521"/>
                  <a:pt x="1225385" y="313513"/>
                  <a:pt x="1227678" y="461665"/>
                </a:cubicBezTo>
                <a:cubicBezTo>
                  <a:pt x="707007" y="418908"/>
                  <a:pt x="300004" y="532695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227678" h="461665" stroke="0" extrusionOk="0">
                <a:moveTo>
                  <a:pt x="0" y="0"/>
                </a:moveTo>
                <a:cubicBezTo>
                  <a:pt x="208072" y="-26444"/>
                  <a:pt x="864632" y="-15958"/>
                  <a:pt x="1227678" y="0"/>
                </a:cubicBezTo>
                <a:cubicBezTo>
                  <a:pt x="1246424" y="143527"/>
                  <a:pt x="1200688" y="261265"/>
                  <a:pt x="1227678" y="461665"/>
                </a:cubicBezTo>
                <a:cubicBezTo>
                  <a:pt x="993343" y="378365"/>
                  <a:pt x="435537" y="36842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lamp</a:t>
            </a:r>
            <a:endParaRPr lang="pt-BR" sz="2400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21E8CC8-D7E3-222D-4D05-28BDAF013784}"/>
              </a:ext>
            </a:extLst>
          </p:cNvPr>
          <p:cNvSpPr txBox="1"/>
          <p:nvPr/>
        </p:nvSpPr>
        <p:spPr>
          <a:xfrm>
            <a:off x="8529234" y="2734563"/>
            <a:ext cx="1350262" cy="461665"/>
          </a:xfrm>
          <a:custGeom>
            <a:avLst/>
            <a:gdLst>
              <a:gd name="connsiteX0" fmla="*/ 0 w 1350262"/>
              <a:gd name="connsiteY0" fmla="*/ 0 h 461665"/>
              <a:gd name="connsiteX1" fmla="*/ 1350262 w 1350262"/>
              <a:gd name="connsiteY1" fmla="*/ 0 h 461665"/>
              <a:gd name="connsiteX2" fmla="*/ 1350262 w 1350262"/>
              <a:gd name="connsiteY2" fmla="*/ 461665 h 461665"/>
              <a:gd name="connsiteX3" fmla="*/ 0 w 1350262"/>
              <a:gd name="connsiteY3" fmla="*/ 461665 h 461665"/>
              <a:gd name="connsiteX4" fmla="*/ 0 w 135026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262" h="461665" fill="none" extrusionOk="0">
                <a:moveTo>
                  <a:pt x="0" y="0"/>
                </a:moveTo>
                <a:cubicBezTo>
                  <a:pt x="592964" y="113205"/>
                  <a:pt x="1206771" y="-69375"/>
                  <a:pt x="1350262" y="0"/>
                </a:cubicBezTo>
                <a:cubicBezTo>
                  <a:pt x="1348114" y="186521"/>
                  <a:pt x="1347969" y="313513"/>
                  <a:pt x="1350262" y="461665"/>
                </a:cubicBezTo>
                <a:cubicBezTo>
                  <a:pt x="774799" y="491173"/>
                  <a:pt x="321694" y="40887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50262" h="461665" stroke="0" extrusionOk="0">
                <a:moveTo>
                  <a:pt x="0" y="0"/>
                </a:moveTo>
                <a:cubicBezTo>
                  <a:pt x="285852" y="66049"/>
                  <a:pt x="734638" y="16497"/>
                  <a:pt x="1350262" y="0"/>
                </a:cubicBezTo>
                <a:cubicBezTo>
                  <a:pt x="1369008" y="143527"/>
                  <a:pt x="1323272" y="261265"/>
                  <a:pt x="1350262" y="461665"/>
                </a:cubicBezTo>
                <a:cubicBezTo>
                  <a:pt x="717011" y="578802"/>
                  <a:pt x="279663" y="39926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pillow</a:t>
            </a:r>
            <a:endParaRPr lang="pt-BR" sz="2400" b="1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A314659-1120-28FE-6F4A-031F059FDA5D}"/>
              </a:ext>
            </a:extLst>
          </p:cNvPr>
          <p:cNvSpPr txBox="1"/>
          <p:nvPr/>
        </p:nvSpPr>
        <p:spPr>
          <a:xfrm>
            <a:off x="10199007" y="2734562"/>
            <a:ext cx="1727949" cy="461665"/>
          </a:xfrm>
          <a:custGeom>
            <a:avLst/>
            <a:gdLst>
              <a:gd name="connsiteX0" fmla="*/ 0 w 1727949"/>
              <a:gd name="connsiteY0" fmla="*/ 0 h 461665"/>
              <a:gd name="connsiteX1" fmla="*/ 1727949 w 1727949"/>
              <a:gd name="connsiteY1" fmla="*/ 0 h 461665"/>
              <a:gd name="connsiteX2" fmla="*/ 1727949 w 1727949"/>
              <a:gd name="connsiteY2" fmla="*/ 461665 h 461665"/>
              <a:gd name="connsiteX3" fmla="*/ 0 w 1727949"/>
              <a:gd name="connsiteY3" fmla="*/ 461665 h 461665"/>
              <a:gd name="connsiteX4" fmla="*/ 0 w 1727949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7949" h="461665" fill="none" extrusionOk="0">
                <a:moveTo>
                  <a:pt x="0" y="0"/>
                </a:moveTo>
                <a:cubicBezTo>
                  <a:pt x="403368" y="81311"/>
                  <a:pt x="948989" y="-22402"/>
                  <a:pt x="1727949" y="0"/>
                </a:cubicBezTo>
                <a:cubicBezTo>
                  <a:pt x="1725801" y="186521"/>
                  <a:pt x="1725656" y="313513"/>
                  <a:pt x="1727949" y="461665"/>
                </a:cubicBezTo>
                <a:cubicBezTo>
                  <a:pt x="1020045" y="351617"/>
                  <a:pt x="629697" y="420973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727949" h="461665" stroke="0" extrusionOk="0">
                <a:moveTo>
                  <a:pt x="0" y="0"/>
                </a:moveTo>
                <a:cubicBezTo>
                  <a:pt x="647266" y="48511"/>
                  <a:pt x="1297858" y="-102860"/>
                  <a:pt x="1727949" y="0"/>
                </a:cubicBezTo>
                <a:cubicBezTo>
                  <a:pt x="1746695" y="143527"/>
                  <a:pt x="1700959" y="261265"/>
                  <a:pt x="1727949" y="461665"/>
                </a:cubicBezTo>
                <a:cubicBezTo>
                  <a:pt x="1317402" y="484446"/>
                  <a:pt x="291480" y="47417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sofa</a:t>
            </a:r>
            <a:r>
              <a:rPr lang="pt-BR" sz="2400" b="1" dirty="0"/>
              <a:t>/</a:t>
            </a:r>
            <a:r>
              <a:rPr lang="pt-BR" sz="2400" b="1" dirty="0" err="1"/>
              <a:t>couch</a:t>
            </a:r>
            <a:endParaRPr lang="pt-BR" sz="2400" b="1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FDC6061-2CA6-B0FD-2CB2-237C985DF1DA}"/>
              </a:ext>
            </a:extLst>
          </p:cNvPr>
          <p:cNvSpPr txBox="1"/>
          <p:nvPr/>
        </p:nvSpPr>
        <p:spPr>
          <a:xfrm>
            <a:off x="4868320" y="4083107"/>
            <a:ext cx="1409895" cy="461665"/>
          </a:xfrm>
          <a:custGeom>
            <a:avLst/>
            <a:gdLst>
              <a:gd name="connsiteX0" fmla="*/ 0 w 1409895"/>
              <a:gd name="connsiteY0" fmla="*/ 0 h 461665"/>
              <a:gd name="connsiteX1" fmla="*/ 1409895 w 1409895"/>
              <a:gd name="connsiteY1" fmla="*/ 0 h 461665"/>
              <a:gd name="connsiteX2" fmla="*/ 1409895 w 1409895"/>
              <a:gd name="connsiteY2" fmla="*/ 461665 h 461665"/>
              <a:gd name="connsiteX3" fmla="*/ 0 w 1409895"/>
              <a:gd name="connsiteY3" fmla="*/ 461665 h 461665"/>
              <a:gd name="connsiteX4" fmla="*/ 0 w 140989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895" h="461665" fill="none" extrusionOk="0">
                <a:moveTo>
                  <a:pt x="0" y="0"/>
                </a:moveTo>
                <a:cubicBezTo>
                  <a:pt x="314642" y="-94557"/>
                  <a:pt x="1105706" y="63312"/>
                  <a:pt x="1409895" y="0"/>
                </a:cubicBezTo>
                <a:cubicBezTo>
                  <a:pt x="1407747" y="186521"/>
                  <a:pt x="1407602" y="313513"/>
                  <a:pt x="1409895" y="461665"/>
                </a:cubicBezTo>
                <a:cubicBezTo>
                  <a:pt x="787312" y="362365"/>
                  <a:pt x="451940" y="390452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09895" h="461665" stroke="0" extrusionOk="0">
                <a:moveTo>
                  <a:pt x="0" y="0"/>
                </a:moveTo>
                <a:cubicBezTo>
                  <a:pt x="492910" y="33867"/>
                  <a:pt x="873637" y="110828"/>
                  <a:pt x="1409895" y="0"/>
                </a:cubicBezTo>
                <a:cubicBezTo>
                  <a:pt x="1428641" y="143527"/>
                  <a:pt x="1382905" y="261265"/>
                  <a:pt x="1409895" y="461665"/>
                </a:cubicBezTo>
                <a:cubicBezTo>
                  <a:pt x="1174284" y="426970"/>
                  <a:pt x="213748" y="51655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curtains</a:t>
            </a:r>
            <a:endParaRPr lang="pt-BR" sz="2400" b="1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FF807F6-700B-93B6-9178-DC470F75A292}"/>
              </a:ext>
            </a:extLst>
          </p:cNvPr>
          <p:cNvSpPr txBox="1"/>
          <p:nvPr/>
        </p:nvSpPr>
        <p:spPr>
          <a:xfrm>
            <a:off x="6789886" y="4083107"/>
            <a:ext cx="1227678" cy="461665"/>
          </a:xfrm>
          <a:custGeom>
            <a:avLst/>
            <a:gdLst>
              <a:gd name="connsiteX0" fmla="*/ 0 w 1227678"/>
              <a:gd name="connsiteY0" fmla="*/ 0 h 461665"/>
              <a:gd name="connsiteX1" fmla="*/ 1227678 w 1227678"/>
              <a:gd name="connsiteY1" fmla="*/ 0 h 461665"/>
              <a:gd name="connsiteX2" fmla="*/ 1227678 w 1227678"/>
              <a:gd name="connsiteY2" fmla="*/ 461665 h 461665"/>
              <a:gd name="connsiteX3" fmla="*/ 0 w 1227678"/>
              <a:gd name="connsiteY3" fmla="*/ 461665 h 461665"/>
              <a:gd name="connsiteX4" fmla="*/ 0 w 122767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678" h="461665" fill="none" extrusionOk="0">
                <a:moveTo>
                  <a:pt x="0" y="0"/>
                </a:moveTo>
                <a:cubicBezTo>
                  <a:pt x="514170" y="-2906"/>
                  <a:pt x="645155" y="95616"/>
                  <a:pt x="1227678" y="0"/>
                </a:cubicBezTo>
                <a:cubicBezTo>
                  <a:pt x="1225530" y="186521"/>
                  <a:pt x="1225385" y="313513"/>
                  <a:pt x="1227678" y="461665"/>
                </a:cubicBezTo>
                <a:cubicBezTo>
                  <a:pt x="707007" y="418908"/>
                  <a:pt x="300004" y="532695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227678" h="461665" stroke="0" extrusionOk="0">
                <a:moveTo>
                  <a:pt x="0" y="0"/>
                </a:moveTo>
                <a:cubicBezTo>
                  <a:pt x="208072" y="-26444"/>
                  <a:pt x="864632" y="-15958"/>
                  <a:pt x="1227678" y="0"/>
                </a:cubicBezTo>
                <a:cubicBezTo>
                  <a:pt x="1246424" y="143527"/>
                  <a:pt x="1200688" y="261265"/>
                  <a:pt x="1227678" y="461665"/>
                </a:cubicBezTo>
                <a:cubicBezTo>
                  <a:pt x="993343" y="378365"/>
                  <a:pt x="435537" y="36842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mirror</a:t>
            </a:r>
            <a:endParaRPr lang="pt-BR" sz="2400" b="1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D226F23-1DF5-6A9C-4788-F38806D7E86E}"/>
              </a:ext>
            </a:extLst>
          </p:cNvPr>
          <p:cNvSpPr txBox="1"/>
          <p:nvPr/>
        </p:nvSpPr>
        <p:spPr>
          <a:xfrm>
            <a:off x="8529234" y="4145088"/>
            <a:ext cx="1350262" cy="461665"/>
          </a:xfrm>
          <a:custGeom>
            <a:avLst/>
            <a:gdLst>
              <a:gd name="connsiteX0" fmla="*/ 0 w 1350262"/>
              <a:gd name="connsiteY0" fmla="*/ 0 h 461665"/>
              <a:gd name="connsiteX1" fmla="*/ 1350262 w 1350262"/>
              <a:gd name="connsiteY1" fmla="*/ 0 h 461665"/>
              <a:gd name="connsiteX2" fmla="*/ 1350262 w 1350262"/>
              <a:gd name="connsiteY2" fmla="*/ 461665 h 461665"/>
              <a:gd name="connsiteX3" fmla="*/ 0 w 1350262"/>
              <a:gd name="connsiteY3" fmla="*/ 461665 h 461665"/>
              <a:gd name="connsiteX4" fmla="*/ 0 w 135026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262" h="461665" fill="none" extrusionOk="0">
                <a:moveTo>
                  <a:pt x="0" y="0"/>
                </a:moveTo>
                <a:cubicBezTo>
                  <a:pt x="592964" y="113205"/>
                  <a:pt x="1206771" y="-69375"/>
                  <a:pt x="1350262" y="0"/>
                </a:cubicBezTo>
                <a:cubicBezTo>
                  <a:pt x="1348114" y="186521"/>
                  <a:pt x="1347969" y="313513"/>
                  <a:pt x="1350262" y="461665"/>
                </a:cubicBezTo>
                <a:cubicBezTo>
                  <a:pt x="774799" y="491173"/>
                  <a:pt x="321694" y="40887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50262" h="461665" stroke="0" extrusionOk="0">
                <a:moveTo>
                  <a:pt x="0" y="0"/>
                </a:moveTo>
                <a:cubicBezTo>
                  <a:pt x="285852" y="66049"/>
                  <a:pt x="734638" y="16497"/>
                  <a:pt x="1350262" y="0"/>
                </a:cubicBezTo>
                <a:cubicBezTo>
                  <a:pt x="1369008" y="143527"/>
                  <a:pt x="1323272" y="261265"/>
                  <a:pt x="1350262" y="461665"/>
                </a:cubicBezTo>
                <a:cubicBezTo>
                  <a:pt x="717011" y="578802"/>
                  <a:pt x="279663" y="39926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rug</a:t>
            </a:r>
            <a:endParaRPr lang="pt-BR" sz="2400" b="1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434D961-B769-E9C8-712F-FD0A23DC612E}"/>
              </a:ext>
            </a:extLst>
          </p:cNvPr>
          <p:cNvSpPr txBox="1"/>
          <p:nvPr/>
        </p:nvSpPr>
        <p:spPr>
          <a:xfrm>
            <a:off x="10199008" y="4145087"/>
            <a:ext cx="1727948" cy="461665"/>
          </a:xfrm>
          <a:custGeom>
            <a:avLst/>
            <a:gdLst>
              <a:gd name="connsiteX0" fmla="*/ 0 w 1727948"/>
              <a:gd name="connsiteY0" fmla="*/ 0 h 461665"/>
              <a:gd name="connsiteX1" fmla="*/ 1727948 w 1727948"/>
              <a:gd name="connsiteY1" fmla="*/ 0 h 461665"/>
              <a:gd name="connsiteX2" fmla="*/ 1727948 w 1727948"/>
              <a:gd name="connsiteY2" fmla="*/ 461665 h 461665"/>
              <a:gd name="connsiteX3" fmla="*/ 0 w 1727948"/>
              <a:gd name="connsiteY3" fmla="*/ 461665 h 461665"/>
              <a:gd name="connsiteX4" fmla="*/ 0 w 172794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7948" h="461665" fill="none" extrusionOk="0">
                <a:moveTo>
                  <a:pt x="0" y="0"/>
                </a:moveTo>
                <a:cubicBezTo>
                  <a:pt x="404901" y="81946"/>
                  <a:pt x="950904" y="-20708"/>
                  <a:pt x="1727948" y="0"/>
                </a:cubicBezTo>
                <a:cubicBezTo>
                  <a:pt x="1725800" y="186521"/>
                  <a:pt x="1725655" y="313513"/>
                  <a:pt x="1727948" y="461665"/>
                </a:cubicBezTo>
                <a:cubicBezTo>
                  <a:pt x="1018404" y="351595"/>
                  <a:pt x="629112" y="420212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727948" h="461665" stroke="0" extrusionOk="0">
                <a:moveTo>
                  <a:pt x="0" y="0"/>
                </a:moveTo>
                <a:cubicBezTo>
                  <a:pt x="647544" y="49233"/>
                  <a:pt x="1298713" y="-101923"/>
                  <a:pt x="1727948" y="0"/>
                </a:cubicBezTo>
                <a:cubicBezTo>
                  <a:pt x="1746694" y="143527"/>
                  <a:pt x="1700958" y="261265"/>
                  <a:pt x="1727948" y="461665"/>
                </a:cubicBezTo>
                <a:cubicBezTo>
                  <a:pt x="1316177" y="483560"/>
                  <a:pt x="289515" y="473603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wardrobe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56482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843026" y="4264556"/>
            <a:ext cx="5101809" cy="1886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BOVENBERG,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Allard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Anne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Frank's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room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in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the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secret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annex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Amsterdam, [2018]. 1 fotografia.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artsandculture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google.com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asset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annefrank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room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-in-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thesecretannex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allard-bovenberg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/kAHP7XqswgMtsg. Acesso em: 6 jun. 2022.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4ADB268-A2D4-6531-3535-3C3BD8D7B4B9}"/>
              </a:ext>
            </a:extLst>
          </p:cNvPr>
          <p:cNvGrpSpPr/>
          <p:nvPr/>
        </p:nvGrpSpPr>
        <p:grpSpPr>
          <a:xfrm>
            <a:off x="165083" y="2161969"/>
            <a:ext cx="4320741" cy="4429379"/>
            <a:chOff x="440929" y="3096814"/>
            <a:chExt cx="3756504" cy="4429379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96FB9754-9FE7-30A0-3BDB-70AA65350A24}"/>
                </a:ext>
              </a:extLst>
            </p:cNvPr>
            <p:cNvSpPr txBox="1"/>
            <p:nvPr/>
          </p:nvSpPr>
          <p:spPr>
            <a:xfrm>
              <a:off x="643467" y="3740541"/>
              <a:ext cx="3553966" cy="3785652"/>
            </a:xfrm>
            <a:custGeom>
              <a:avLst/>
              <a:gdLst>
                <a:gd name="connsiteX0" fmla="*/ 0 w 3553966"/>
                <a:gd name="connsiteY0" fmla="*/ 0 h 3785652"/>
                <a:gd name="connsiteX1" fmla="*/ 3553966 w 3553966"/>
                <a:gd name="connsiteY1" fmla="*/ 0 h 3785652"/>
                <a:gd name="connsiteX2" fmla="*/ 3553966 w 3553966"/>
                <a:gd name="connsiteY2" fmla="*/ 3785652 h 3785652"/>
                <a:gd name="connsiteX3" fmla="*/ 0 w 3553966"/>
                <a:gd name="connsiteY3" fmla="*/ 3785652 h 3785652"/>
                <a:gd name="connsiteX4" fmla="*/ 0 w 3553966"/>
                <a:gd name="connsiteY4" fmla="*/ 0 h 378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3785652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641605" y="605805"/>
                    <a:pt x="3481287" y="2720140"/>
                    <a:pt x="3553966" y="3785652"/>
                  </a:cubicBezTo>
                  <a:cubicBezTo>
                    <a:pt x="2046689" y="3737421"/>
                    <a:pt x="1094129" y="3870107"/>
                    <a:pt x="0" y="3785652"/>
                  </a:cubicBezTo>
                  <a:cubicBezTo>
                    <a:pt x="-38581" y="2333031"/>
                    <a:pt x="63341" y="1327805"/>
                    <a:pt x="0" y="0"/>
                  </a:cubicBezTo>
                  <a:close/>
                </a:path>
                <a:path w="3553966" h="3785652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421084" y="637042"/>
                    <a:pt x="3638917" y="3121186"/>
                    <a:pt x="3553966" y="3785652"/>
                  </a:cubicBezTo>
                  <a:cubicBezTo>
                    <a:pt x="1887872" y="3920252"/>
                    <a:pt x="1567273" y="3628456"/>
                    <a:pt x="0" y="3785652"/>
                  </a:cubicBezTo>
                  <a:cubicBezTo>
                    <a:pt x="-20187" y="3244272"/>
                    <a:pt x="-152480" y="68033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Na foto da página, vemos o quarto de Anne Frank, que ficava em um anexo secreto da casa. Por segurança, a porta para esse anexo foi escondida por uma estante de livros. Na sua opinião, escrever um diário ajudou Anne Frank a lidar com a difícil realidade que enfrentava? Por quê? Você tem o hábito de escrever sobre suas próprias experiências? Como Anne, você também tem um espaço para escrever e estudar?</a:t>
              </a:r>
            </a:p>
          </p:txBody>
        </p:sp>
        <p:sp>
          <p:nvSpPr>
            <p:cNvPr id="15" name="Pentágono 14">
              <a:extLst>
                <a:ext uri="{FF2B5EF4-FFF2-40B4-BE49-F238E27FC236}">
                  <a16:creationId xmlns:a16="http://schemas.microsoft.com/office/drawing/2014/main" id="{D5BB0019-A988-8EB5-85F4-4A8E99083005}"/>
                </a:ext>
              </a:extLst>
            </p:cNvPr>
            <p:cNvSpPr/>
            <p:nvPr/>
          </p:nvSpPr>
          <p:spPr>
            <a:xfrm rot="21337717">
              <a:off x="440929" y="3096814"/>
              <a:ext cx="2255629" cy="66437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  <p:pic>
        <p:nvPicPr>
          <p:cNvPr id="6" name="Imagem 5" descr="Quarto com cama de casal e quadros na parede&#10;&#10;Descrição gerada automaticamente">
            <a:extLst>
              <a:ext uri="{FF2B5EF4-FFF2-40B4-BE49-F238E27FC236}">
                <a16:creationId xmlns:a16="http://schemas.microsoft.com/office/drawing/2014/main" id="{F1E08660-45A7-AC86-BBD9-52D7A0889A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026" y="254259"/>
            <a:ext cx="5101809" cy="401029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8C406B5-45DA-4B50-EC32-4FA07418FBF6}"/>
              </a:ext>
            </a:extLst>
          </p:cNvPr>
          <p:cNvSpPr txBox="1"/>
          <p:nvPr/>
        </p:nvSpPr>
        <p:spPr>
          <a:xfrm>
            <a:off x="5901460" y="5391019"/>
            <a:ext cx="510180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pt-BR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</a:t>
            </a:r>
            <a:r>
              <a:rPr lang="pt-BR" b="1" dirty="0">
                <a:solidFill>
                  <a:srgbClr val="2F2F2E"/>
                </a:solidFill>
                <a:effectLst/>
                <a:latin typeface="Helvetica" pitchFamily="2" charset="0"/>
              </a:rPr>
              <a:t> are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two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beds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in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room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.</a:t>
            </a:r>
          </a:p>
          <a:p>
            <a:pPr marL="342900" indent="-342900">
              <a:buFont typeface="+mj-lt"/>
              <a:buAutoNum type="alphaLcPeriod"/>
            </a:pPr>
            <a:r>
              <a:rPr lang="pt-BR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</a:t>
            </a:r>
            <a:r>
              <a:rPr lang="pt-BR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a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teddy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bear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on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chair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.</a:t>
            </a:r>
          </a:p>
          <a:p>
            <a:pPr marL="342900" indent="-342900">
              <a:buFont typeface="+mj-lt"/>
              <a:buAutoNum type="alphaLcPeriod"/>
            </a:pPr>
            <a:r>
              <a:rPr lang="pt-BR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</a:t>
            </a:r>
            <a:r>
              <a:rPr lang="pt-BR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b="1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a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desk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under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shelf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.</a:t>
            </a:r>
          </a:p>
          <a:p>
            <a:pPr marL="342900" indent="-342900">
              <a:buFont typeface="+mj-lt"/>
              <a:buAutoNum type="alphaLcPeriod"/>
            </a:pPr>
            <a:r>
              <a:rPr lang="pt-BR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</a:t>
            </a:r>
            <a:r>
              <a:rPr lang="pt-BR" b="1" dirty="0">
                <a:solidFill>
                  <a:srgbClr val="2F2F2E"/>
                </a:solidFill>
                <a:effectLst/>
                <a:latin typeface="Helvetica" pitchFamily="2" charset="0"/>
              </a:rPr>
              <a:t> are 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a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lot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of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pictures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on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wall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242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5658845-D34E-B159-F355-09EB544B1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6690" y="904461"/>
            <a:ext cx="1147609" cy="119441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814411D-3720-E689-C6D4-7B9FD85AC0D4}"/>
              </a:ext>
            </a:extLst>
          </p:cNvPr>
          <p:cNvSpPr txBox="1"/>
          <p:nvPr/>
        </p:nvSpPr>
        <p:spPr>
          <a:xfrm>
            <a:off x="5585246" y="2122043"/>
            <a:ext cx="730772" cy="461665"/>
          </a:xfrm>
          <a:custGeom>
            <a:avLst/>
            <a:gdLst>
              <a:gd name="connsiteX0" fmla="*/ 0 w 730772"/>
              <a:gd name="connsiteY0" fmla="*/ 0 h 461665"/>
              <a:gd name="connsiteX1" fmla="*/ 730772 w 730772"/>
              <a:gd name="connsiteY1" fmla="*/ 0 h 461665"/>
              <a:gd name="connsiteX2" fmla="*/ 730772 w 730772"/>
              <a:gd name="connsiteY2" fmla="*/ 461665 h 461665"/>
              <a:gd name="connsiteX3" fmla="*/ 0 w 730772"/>
              <a:gd name="connsiteY3" fmla="*/ 461665 h 461665"/>
              <a:gd name="connsiteX4" fmla="*/ 0 w 73077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772" h="461665" fill="none" extrusionOk="0">
                <a:moveTo>
                  <a:pt x="0" y="0"/>
                </a:moveTo>
                <a:cubicBezTo>
                  <a:pt x="209423" y="45927"/>
                  <a:pt x="504679" y="-41672"/>
                  <a:pt x="730772" y="0"/>
                </a:cubicBezTo>
                <a:cubicBezTo>
                  <a:pt x="728624" y="186521"/>
                  <a:pt x="728479" y="313513"/>
                  <a:pt x="730772" y="461665"/>
                </a:cubicBezTo>
                <a:cubicBezTo>
                  <a:pt x="517947" y="474729"/>
                  <a:pt x="325799" y="503028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730772" h="461665" stroke="0" extrusionOk="0">
                <a:moveTo>
                  <a:pt x="0" y="0"/>
                </a:moveTo>
                <a:cubicBezTo>
                  <a:pt x="360754" y="35840"/>
                  <a:pt x="439295" y="-43582"/>
                  <a:pt x="730772" y="0"/>
                </a:cubicBezTo>
                <a:cubicBezTo>
                  <a:pt x="749518" y="143527"/>
                  <a:pt x="703782" y="261265"/>
                  <a:pt x="730772" y="461665"/>
                </a:cubicBezTo>
                <a:cubicBezTo>
                  <a:pt x="640208" y="399373"/>
                  <a:pt x="290982" y="454763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on</a:t>
            </a:r>
            <a:endParaRPr lang="pt-BR" sz="2400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D25536A-244B-0DB1-C6DB-7C49B2FD530E}"/>
              </a:ext>
            </a:extLst>
          </p:cNvPr>
          <p:cNvSpPr txBox="1"/>
          <p:nvPr/>
        </p:nvSpPr>
        <p:spPr>
          <a:xfrm>
            <a:off x="5364487" y="3878712"/>
            <a:ext cx="1340222" cy="461665"/>
          </a:xfrm>
          <a:custGeom>
            <a:avLst/>
            <a:gdLst>
              <a:gd name="connsiteX0" fmla="*/ 0 w 1340222"/>
              <a:gd name="connsiteY0" fmla="*/ 0 h 461665"/>
              <a:gd name="connsiteX1" fmla="*/ 1340222 w 1340222"/>
              <a:gd name="connsiteY1" fmla="*/ 0 h 461665"/>
              <a:gd name="connsiteX2" fmla="*/ 1340222 w 1340222"/>
              <a:gd name="connsiteY2" fmla="*/ 461665 h 461665"/>
              <a:gd name="connsiteX3" fmla="*/ 0 w 1340222"/>
              <a:gd name="connsiteY3" fmla="*/ 461665 h 461665"/>
              <a:gd name="connsiteX4" fmla="*/ 0 w 134022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0222" h="461665" fill="none" extrusionOk="0">
                <a:moveTo>
                  <a:pt x="0" y="0"/>
                </a:moveTo>
                <a:cubicBezTo>
                  <a:pt x="459134" y="64229"/>
                  <a:pt x="1155684" y="-12344"/>
                  <a:pt x="1340222" y="0"/>
                </a:cubicBezTo>
                <a:cubicBezTo>
                  <a:pt x="1338074" y="186521"/>
                  <a:pt x="1337929" y="313513"/>
                  <a:pt x="1340222" y="461665"/>
                </a:cubicBezTo>
                <a:cubicBezTo>
                  <a:pt x="1137403" y="455008"/>
                  <a:pt x="303979" y="518242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40222" h="461665" stroke="0" extrusionOk="0">
                <a:moveTo>
                  <a:pt x="0" y="0"/>
                </a:moveTo>
                <a:cubicBezTo>
                  <a:pt x="642549" y="-65048"/>
                  <a:pt x="1003630" y="-12260"/>
                  <a:pt x="1340222" y="0"/>
                </a:cubicBezTo>
                <a:cubicBezTo>
                  <a:pt x="1358968" y="143527"/>
                  <a:pt x="1313232" y="261265"/>
                  <a:pt x="1340222" y="461665"/>
                </a:cubicBezTo>
                <a:cubicBezTo>
                  <a:pt x="1055981" y="534431"/>
                  <a:pt x="230304" y="50884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under</a:t>
            </a:r>
            <a:endParaRPr lang="pt-BR" sz="24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105F105-EFA9-5083-4B1E-212056C896C1}"/>
              </a:ext>
            </a:extLst>
          </p:cNvPr>
          <p:cNvSpPr txBox="1"/>
          <p:nvPr/>
        </p:nvSpPr>
        <p:spPr>
          <a:xfrm>
            <a:off x="5416994" y="5631826"/>
            <a:ext cx="1260466" cy="461665"/>
          </a:xfrm>
          <a:custGeom>
            <a:avLst/>
            <a:gdLst>
              <a:gd name="connsiteX0" fmla="*/ 0 w 1260466"/>
              <a:gd name="connsiteY0" fmla="*/ 0 h 461665"/>
              <a:gd name="connsiteX1" fmla="*/ 1260466 w 1260466"/>
              <a:gd name="connsiteY1" fmla="*/ 0 h 461665"/>
              <a:gd name="connsiteX2" fmla="*/ 1260466 w 1260466"/>
              <a:gd name="connsiteY2" fmla="*/ 461665 h 461665"/>
              <a:gd name="connsiteX3" fmla="*/ 0 w 1260466"/>
              <a:gd name="connsiteY3" fmla="*/ 461665 h 461665"/>
              <a:gd name="connsiteX4" fmla="*/ 0 w 126046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66" h="461665" fill="none" extrusionOk="0">
                <a:moveTo>
                  <a:pt x="0" y="0"/>
                </a:moveTo>
                <a:cubicBezTo>
                  <a:pt x="334065" y="-22767"/>
                  <a:pt x="975853" y="-40955"/>
                  <a:pt x="1260466" y="0"/>
                </a:cubicBezTo>
                <a:cubicBezTo>
                  <a:pt x="1258318" y="186521"/>
                  <a:pt x="1258173" y="313513"/>
                  <a:pt x="1260466" y="461665"/>
                </a:cubicBezTo>
                <a:cubicBezTo>
                  <a:pt x="796226" y="505832"/>
                  <a:pt x="598662" y="502298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260466" h="461665" stroke="0" extrusionOk="0">
                <a:moveTo>
                  <a:pt x="0" y="0"/>
                </a:moveTo>
                <a:cubicBezTo>
                  <a:pt x="480442" y="747"/>
                  <a:pt x="717776" y="96738"/>
                  <a:pt x="1260466" y="0"/>
                </a:cubicBezTo>
                <a:cubicBezTo>
                  <a:pt x="1279212" y="143527"/>
                  <a:pt x="1233476" y="261265"/>
                  <a:pt x="1260466" y="461665"/>
                </a:cubicBezTo>
                <a:cubicBezTo>
                  <a:pt x="1080376" y="418361"/>
                  <a:pt x="363576" y="51669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above</a:t>
            </a:r>
            <a:endParaRPr lang="pt-BR" sz="24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5E4B0EC-7117-B192-3D7B-35BC418F428A}"/>
              </a:ext>
            </a:extLst>
          </p:cNvPr>
          <p:cNvSpPr txBox="1"/>
          <p:nvPr/>
        </p:nvSpPr>
        <p:spPr>
          <a:xfrm>
            <a:off x="7644295" y="2122043"/>
            <a:ext cx="730772" cy="461665"/>
          </a:xfrm>
          <a:custGeom>
            <a:avLst/>
            <a:gdLst>
              <a:gd name="connsiteX0" fmla="*/ 0 w 730772"/>
              <a:gd name="connsiteY0" fmla="*/ 0 h 461665"/>
              <a:gd name="connsiteX1" fmla="*/ 730772 w 730772"/>
              <a:gd name="connsiteY1" fmla="*/ 0 h 461665"/>
              <a:gd name="connsiteX2" fmla="*/ 730772 w 730772"/>
              <a:gd name="connsiteY2" fmla="*/ 461665 h 461665"/>
              <a:gd name="connsiteX3" fmla="*/ 0 w 730772"/>
              <a:gd name="connsiteY3" fmla="*/ 461665 h 461665"/>
              <a:gd name="connsiteX4" fmla="*/ 0 w 73077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772" h="461665" fill="none" extrusionOk="0">
                <a:moveTo>
                  <a:pt x="0" y="0"/>
                </a:moveTo>
                <a:cubicBezTo>
                  <a:pt x="209423" y="45927"/>
                  <a:pt x="504679" y="-41672"/>
                  <a:pt x="730772" y="0"/>
                </a:cubicBezTo>
                <a:cubicBezTo>
                  <a:pt x="728624" y="186521"/>
                  <a:pt x="728479" y="313513"/>
                  <a:pt x="730772" y="461665"/>
                </a:cubicBezTo>
                <a:cubicBezTo>
                  <a:pt x="517947" y="474729"/>
                  <a:pt x="325799" y="503028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730772" h="461665" stroke="0" extrusionOk="0">
                <a:moveTo>
                  <a:pt x="0" y="0"/>
                </a:moveTo>
                <a:cubicBezTo>
                  <a:pt x="360754" y="35840"/>
                  <a:pt x="439295" y="-43582"/>
                  <a:pt x="730772" y="0"/>
                </a:cubicBezTo>
                <a:cubicBezTo>
                  <a:pt x="749518" y="143527"/>
                  <a:pt x="703782" y="261265"/>
                  <a:pt x="730772" y="461665"/>
                </a:cubicBezTo>
                <a:cubicBezTo>
                  <a:pt x="640208" y="399373"/>
                  <a:pt x="290982" y="454763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in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9F1B7B0-DD5F-3515-4EC2-037233756AF3}"/>
              </a:ext>
            </a:extLst>
          </p:cNvPr>
          <p:cNvSpPr txBox="1"/>
          <p:nvPr/>
        </p:nvSpPr>
        <p:spPr>
          <a:xfrm>
            <a:off x="7393055" y="3848847"/>
            <a:ext cx="1456969" cy="461665"/>
          </a:xfrm>
          <a:custGeom>
            <a:avLst/>
            <a:gdLst>
              <a:gd name="connsiteX0" fmla="*/ 0 w 1456969"/>
              <a:gd name="connsiteY0" fmla="*/ 0 h 461665"/>
              <a:gd name="connsiteX1" fmla="*/ 1456969 w 1456969"/>
              <a:gd name="connsiteY1" fmla="*/ 0 h 461665"/>
              <a:gd name="connsiteX2" fmla="*/ 1456969 w 1456969"/>
              <a:gd name="connsiteY2" fmla="*/ 461665 h 461665"/>
              <a:gd name="connsiteX3" fmla="*/ 0 w 1456969"/>
              <a:gd name="connsiteY3" fmla="*/ 461665 h 461665"/>
              <a:gd name="connsiteX4" fmla="*/ 0 w 1456969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969" h="461665" fill="none" extrusionOk="0">
                <a:moveTo>
                  <a:pt x="0" y="0"/>
                </a:moveTo>
                <a:cubicBezTo>
                  <a:pt x="422926" y="3610"/>
                  <a:pt x="746536" y="-122027"/>
                  <a:pt x="1456969" y="0"/>
                </a:cubicBezTo>
                <a:cubicBezTo>
                  <a:pt x="1454821" y="186521"/>
                  <a:pt x="1454676" y="313513"/>
                  <a:pt x="1456969" y="461665"/>
                </a:cubicBezTo>
                <a:cubicBezTo>
                  <a:pt x="1036665" y="554689"/>
                  <a:pt x="435210" y="515418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56969" h="461665" stroke="0" extrusionOk="0">
                <a:moveTo>
                  <a:pt x="0" y="0"/>
                </a:moveTo>
                <a:cubicBezTo>
                  <a:pt x="190090" y="73242"/>
                  <a:pt x="1062993" y="105113"/>
                  <a:pt x="1456969" y="0"/>
                </a:cubicBezTo>
                <a:cubicBezTo>
                  <a:pt x="1475715" y="143527"/>
                  <a:pt x="1429979" y="261265"/>
                  <a:pt x="1456969" y="461665"/>
                </a:cubicBezTo>
                <a:cubicBezTo>
                  <a:pt x="783930" y="394187"/>
                  <a:pt x="511658" y="56504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behind</a:t>
            </a:r>
            <a:endParaRPr lang="pt-BR" sz="24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182C7B1-4D17-D08C-FCE8-46831C23B059}"/>
              </a:ext>
            </a:extLst>
          </p:cNvPr>
          <p:cNvSpPr txBox="1"/>
          <p:nvPr/>
        </p:nvSpPr>
        <p:spPr>
          <a:xfrm>
            <a:off x="7230002" y="5655089"/>
            <a:ext cx="2003757" cy="461665"/>
          </a:xfrm>
          <a:custGeom>
            <a:avLst/>
            <a:gdLst>
              <a:gd name="connsiteX0" fmla="*/ 0 w 2003757"/>
              <a:gd name="connsiteY0" fmla="*/ 0 h 461665"/>
              <a:gd name="connsiteX1" fmla="*/ 2003757 w 2003757"/>
              <a:gd name="connsiteY1" fmla="*/ 0 h 461665"/>
              <a:gd name="connsiteX2" fmla="*/ 2003757 w 2003757"/>
              <a:gd name="connsiteY2" fmla="*/ 461665 h 461665"/>
              <a:gd name="connsiteX3" fmla="*/ 0 w 2003757"/>
              <a:gd name="connsiteY3" fmla="*/ 461665 h 461665"/>
              <a:gd name="connsiteX4" fmla="*/ 0 w 200375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3757" h="461665" fill="none" extrusionOk="0">
                <a:moveTo>
                  <a:pt x="0" y="0"/>
                </a:moveTo>
                <a:cubicBezTo>
                  <a:pt x="645806" y="-49533"/>
                  <a:pt x="1631272" y="-14809"/>
                  <a:pt x="2003757" y="0"/>
                </a:cubicBezTo>
                <a:cubicBezTo>
                  <a:pt x="2001609" y="186521"/>
                  <a:pt x="2001464" y="313513"/>
                  <a:pt x="2003757" y="461665"/>
                </a:cubicBezTo>
                <a:cubicBezTo>
                  <a:pt x="1545249" y="413434"/>
                  <a:pt x="26667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003757" h="461665" stroke="0" extrusionOk="0">
                <a:moveTo>
                  <a:pt x="0" y="0"/>
                </a:moveTo>
                <a:cubicBezTo>
                  <a:pt x="944587" y="118645"/>
                  <a:pt x="1096554" y="116012"/>
                  <a:pt x="2003757" y="0"/>
                </a:cubicBezTo>
                <a:cubicBezTo>
                  <a:pt x="2022503" y="143527"/>
                  <a:pt x="1976767" y="261265"/>
                  <a:pt x="2003757" y="461665"/>
                </a:cubicBezTo>
                <a:cubicBezTo>
                  <a:pt x="1140664" y="596265"/>
                  <a:pt x="410051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in front </a:t>
            </a:r>
            <a:r>
              <a:rPr lang="pt-BR" sz="2400" b="1" dirty="0" err="1"/>
              <a:t>of</a:t>
            </a:r>
            <a:endParaRPr lang="pt-BR" sz="2400" b="1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A4143F0-1315-66E0-229F-C11F0281C2DF}"/>
              </a:ext>
            </a:extLst>
          </p:cNvPr>
          <p:cNvSpPr txBox="1"/>
          <p:nvPr/>
        </p:nvSpPr>
        <p:spPr>
          <a:xfrm>
            <a:off x="9306637" y="2138058"/>
            <a:ext cx="1760360" cy="461665"/>
          </a:xfrm>
          <a:custGeom>
            <a:avLst/>
            <a:gdLst>
              <a:gd name="connsiteX0" fmla="*/ 0 w 1760360"/>
              <a:gd name="connsiteY0" fmla="*/ 0 h 461665"/>
              <a:gd name="connsiteX1" fmla="*/ 1760360 w 1760360"/>
              <a:gd name="connsiteY1" fmla="*/ 0 h 461665"/>
              <a:gd name="connsiteX2" fmla="*/ 1760360 w 1760360"/>
              <a:gd name="connsiteY2" fmla="*/ 461665 h 461665"/>
              <a:gd name="connsiteX3" fmla="*/ 0 w 1760360"/>
              <a:gd name="connsiteY3" fmla="*/ 461665 h 461665"/>
              <a:gd name="connsiteX4" fmla="*/ 0 w 176036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360" h="461665" fill="none" extrusionOk="0">
                <a:moveTo>
                  <a:pt x="0" y="0"/>
                </a:moveTo>
                <a:cubicBezTo>
                  <a:pt x="695394" y="109827"/>
                  <a:pt x="1534623" y="-117129"/>
                  <a:pt x="1760360" y="0"/>
                </a:cubicBezTo>
                <a:cubicBezTo>
                  <a:pt x="1758212" y="186521"/>
                  <a:pt x="1758067" y="313513"/>
                  <a:pt x="1760360" y="461665"/>
                </a:cubicBezTo>
                <a:cubicBezTo>
                  <a:pt x="1392380" y="415048"/>
                  <a:pt x="600905" y="380337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760360" h="461665" stroke="0" extrusionOk="0">
                <a:moveTo>
                  <a:pt x="0" y="0"/>
                </a:moveTo>
                <a:cubicBezTo>
                  <a:pt x="794134" y="93495"/>
                  <a:pt x="1044867" y="-40954"/>
                  <a:pt x="1760360" y="0"/>
                </a:cubicBezTo>
                <a:cubicBezTo>
                  <a:pt x="1779106" y="143527"/>
                  <a:pt x="1733370" y="261265"/>
                  <a:pt x="1760360" y="461665"/>
                </a:cubicBezTo>
                <a:cubicBezTo>
                  <a:pt x="907300" y="361681"/>
                  <a:pt x="602804" y="369131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between</a:t>
            </a:r>
            <a:endParaRPr lang="pt-BR" sz="2400" b="1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E0E4C3F-CF1E-9556-599B-11CD08C3D57F}"/>
              </a:ext>
            </a:extLst>
          </p:cNvPr>
          <p:cNvSpPr txBox="1"/>
          <p:nvPr/>
        </p:nvSpPr>
        <p:spPr>
          <a:xfrm>
            <a:off x="9322433" y="3864862"/>
            <a:ext cx="1608662" cy="461665"/>
          </a:xfrm>
          <a:custGeom>
            <a:avLst/>
            <a:gdLst>
              <a:gd name="connsiteX0" fmla="*/ 0 w 1608662"/>
              <a:gd name="connsiteY0" fmla="*/ 0 h 461665"/>
              <a:gd name="connsiteX1" fmla="*/ 1608662 w 1608662"/>
              <a:gd name="connsiteY1" fmla="*/ 0 h 461665"/>
              <a:gd name="connsiteX2" fmla="*/ 1608662 w 1608662"/>
              <a:gd name="connsiteY2" fmla="*/ 461665 h 461665"/>
              <a:gd name="connsiteX3" fmla="*/ 0 w 1608662"/>
              <a:gd name="connsiteY3" fmla="*/ 461665 h 461665"/>
              <a:gd name="connsiteX4" fmla="*/ 0 w 160866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662" h="461665" fill="none" extrusionOk="0">
                <a:moveTo>
                  <a:pt x="0" y="0"/>
                </a:moveTo>
                <a:cubicBezTo>
                  <a:pt x="585695" y="-84851"/>
                  <a:pt x="1012878" y="-32696"/>
                  <a:pt x="1608662" y="0"/>
                </a:cubicBezTo>
                <a:cubicBezTo>
                  <a:pt x="1606514" y="186521"/>
                  <a:pt x="1606369" y="313513"/>
                  <a:pt x="1608662" y="461665"/>
                </a:cubicBezTo>
                <a:cubicBezTo>
                  <a:pt x="895610" y="391786"/>
                  <a:pt x="257608" y="528163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608662" h="461665" stroke="0" extrusionOk="0">
                <a:moveTo>
                  <a:pt x="0" y="0"/>
                </a:moveTo>
                <a:cubicBezTo>
                  <a:pt x="336902" y="-106555"/>
                  <a:pt x="989110" y="144646"/>
                  <a:pt x="1608662" y="0"/>
                </a:cubicBezTo>
                <a:cubicBezTo>
                  <a:pt x="1627408" y="143527"/>
                  <a:pt x="1581672" y="261265"/>
                  <a:pt x="1608662" y="461665"/>
                </a:cubicBezTo>
                <a:cubicBezTo>
                  <a:pt x="1174063" y="500764"/>
                  <a:pt x="769471" y="39069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next</a:t>
            </a:r>
            <a:r>
              <a:rPr lang="pt-BR" sz="2400" b="1" dirty="0"/>
              <a:t> </a:t>
            </a:r>
            <a:r>
              <a:rPr lang="pt-BR" sz="2400" b="1" dirty="0" err="1"/>
              <a:t>to</a:t>
            </a:r>
            <a:endParaRPr lang="pt-BR" sz="24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B85410B-BFFE-3305-219A-7DBEC9414E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2998" y="2649811"/>
            <a:ext cx="1352092" cy="119441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5F06D38-813A-D9A5-CEE0-0B421FA62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2224" y="4374550"/>
            <a:ext cx="1413967" cy="11944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113E39E-CD91-E794-443C-F0ED8FB112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145" y="904461"/>
            <a:ext cx="1147609" cy="119441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33F7B3D-84F3-2293-8E66-40A802D797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145" y="2617439"/>
            <a:ext cx="1147609" cy="11944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40EC507-9AE0-E119-9CD1-96998C4AA1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3055" y="4397658"/>
            <a:ext cx="1469874" cy="119441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8546186-D61F-7FFF-8918-04EBB30201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3833" y="920476"/>
            <a:ext cx="1830308" cy="119441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CE71777-E3B4-CBD6-6839-2B3FE7008DA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6637" y="2633454"/>
            <a:ext cx="1627901" cy="119441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1BAB45B-2473-3124-9ADA-F7D06BC0B792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PREPOSITIONS OF PLACE</a:t>
            </a:r>
          </a:p>
        </p:txBody>
      </p:sp>
    </p:spTree>
    <p:extLst>
      <p:ext uri="{BB962C8B-B14F-4D97-AF65-F5344CB8AC3E}">
        <p14:creationId xmlns:p14="http://schemas.microsoft.com/office/powerpoint/2010/main" val="175751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5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1DC87B2E-AF20-7F52-3C2C-23F3C141A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388" y="570013"/>
            <a:ext cx="6075612" cy="3301200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58C8E54D-71EA-C4BD-1848-48647E439090}"/>
              </a:ext>
            </a:extLst>
          </p:cNvPr>
          <p:cNvSpPr txBox="1"/>
          <p:nvPr/>
        </p:nvSpPr>
        <p:spPr>
          <a:xfrm>
            <a:off x="5058752" y="4059176"/>
            <a:ext cx="672879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u="sng" dirty="0" err="1">
                <a:solidFill>
                  <a:srgbClr val="2F2F2E"/>
                </a:solidFill>
                <a:effectLst/>
                <a:latin typeface="Helvetica" pitchFamily="2" charset="0"/>
              </a:rPr>
              <a:t>guitar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b="1" dirty="0" err="1">
                <a:solidFill>
                  <a:schemeClr val="tx2"/>
                </a:solidFill>
                <a:effectLst/>
                <a:latin typeface="Helvetica" pitchFamily="2" charset="0"/>
              </a:rPr>
              <a:t>behind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bed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.</a:t>
            </a:r>
          </a:p>
          <a:p>
            <a:pPr marL="342900" indent="-342900">
              <a:buFont typeface="+mj-lt"/>
              <a:buAutoNum type="alphaLcPeriod"/>
            </a:pP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u="sng" dirty="0">
                <a:solidFill>
                  <a:srgbClr val="2F2F2E"/>
                </a:solidFill>
                <a:effectLst/>
                <a:latin typeface="Helvetica" pitchFamily="2" charset="0"/>
              </a:rPr>
              <a:t>dog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b="1" dirty="0">
                <a:solidFill>
                  <a:schemeClr val="tx2"/>
                </a:solidFill>
                <a:effectLst/>
                <a:latin typeface="Helvetica" pitchFamily="2" charset="0"/>
              </a:rPr>
              <a:t>in front </a:t>
            </a:r>
            <a:r>
              <a:rPr lang="pt-BR" b="1" dirty="0" err="1">
                <a:solidFill>
                  <a:schemeClr val="tx2"/>
                </a:solidFill>
                <a:effectLst/>
                <a:latin typeface="Helvetica" pitchFamily="2" charset="0"/>
              </a:rPr>
              <a:t>of</a:t>
            </a:r>
            <a:r>
              <a:rPr lang="pt-BR" b="1" dirty="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chair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.</a:t>
            </a:r>
          </a:p>
          <a:p>
            <a:pPr marL="342900" indent="-342900">
              <a:buFont typeface="+mj-lt"/>
              <a:buAutoNum type="alphaLcPeriod"/>
            </a:pP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are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two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u="sng" dirty="0">
                <a:solidFill>
                  <a:srgbClr val="2F2F2E"/>
                </a:solidFill>
                <a:effectLst/>
                <a:latin typeface="Helvetica" pitchFamily="2" charset="0"/>
              </a:rPr>
              <a:t>posters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b="1" dirty="0" err="1">
                <a:solidFill>
                  <a:schemeClr val="tx2"/>
                </a:solidFill>
                <a:effectLst/>
                <a:latin typeface="Helvetica" pitchFamily="2" charset="0"/>
              </a:rPr>
              <a:t>on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wall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.</a:t>
            </a:r>
          </a:p>
          <a:p>
            <a:pPr marL="342900" indent="-342900">
              <a:buFont typeface="+mj-lt"/>
              <a:buAutoNum type="alphaLcPeriod"/>
            </a:pP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u="sng" dirty="0" err="1">
                <a:solidFill>
                  <a:srgbClr val="2F2F2E"/>
                </a:solidFill>
                <a:effectLst/>
                <a:latin typeface="Helvetica" pitchFamily="2" charset="0"/>
              </a:rPr>
              <a:t>cell</a:t>
            </a:r>
            <a:r>
              <a:rPr lang="pt-BR" u="sng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u="sng" dirty="0" err="1">
                <a:solidFill>
                  <a:srgbClr val="2F2F2E"/>
                </a:solidFill>
                <a:effectLst/>
                <a:latin typeface="Helvetica" pitchFamily="2" charset="0"/>
              </a:rPr>
              <a:t>phone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b="1" dirty="0">
                <a:solidFill>
                  <a:schemeClr val="tx2"/>
                </a:solidFill>
                <a:effectLst/>
                <a:latin typeface="Helvetica" pitchFamily="2" charset="0"/>
              </a:rPr>
              <a:t>in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wardrobe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.</a:t>
            </a:r>
          </a:p>
          <a:p>
            <a:pPr marL="342900" indent="-342900">
              <a:buFont typeface="+mj-lt"/>
              <a:buAutoNum type="alphaLcPeriod"/>
            </a:pP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u="sng" dirty="0" err="1">
                <a:solidFill>
                  <a:srgbClr val="2F2F2E"/>
                </a:solidFill>
                <a:effectLst/>
                <a:latin typeface="Helvetica" pitchFamily="2" charset="0"/>
              </a:rPr>
              <a:t>lamp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b="1" dirty="0" err="1">
                <a:solidFill>
                  <a:schemeClr val="tx2"/>
                </a:solidFill>
                <a:effectLst/>
                <a:latin typeface="Helvetica" pitchFamily="2" charset="0"/>
              </a:rPr>
              <a:t>next</a:t>
            </a:r>
            <a:r>
              <a:rPr lang="pt-BR" b="1" dirty="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pt-BR" b="1" dirty="0" err="1">
                <a:solidFill>
                  <a:schemeClr val="tx2"/>
                </a:solidFill>
                <a:effectLst/>
                <a:latin typeface="Helvetica" pitchFamily="2" charset="0"/>
              </a:rPr>
              <a:t>to</a:t>
            </a:r>
            <a:r>
              <a:rPr lang="pt-BR" b="1" dirty="0">
                <a:solidFill>
                  <a:schemeClr val="tx2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bed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.</a:t>
            </a:r>
          </a:p>
          <a:p>
            <a:pPr marL="342900" indent="-342900">
              <a:buFont typeface="+mj-lt"/>
              <a:buAutoNum type="alphaLcPeriod"/>
            </a:pP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u="sng" dirty="0" err="1">
                <a:solidFill>
                  <a:srgbClr val="2F2F2E"/>
                </a:solidFill>
                <a:effectLst/>
                <a:latin typeface="Helvetica" pitchFamily="2" charset="0"/>
              </a:rPr>
              <a:t>plant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b="1" dirty="0" err="1">
                <a:solidFill>
                  <a:schemeClr val="tx2"/>
                </a:solidFill>
                <a:effectLst/>
                <a:latin typeface="Helvetica" pitchFamily="2" charset="0"/>
              </a:rPr>
              <a:t>between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television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and</a:t>
            </a:r>
            <a:r>
              <a:rPr lang="pt-BR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video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game.</a:t>
            </a:r>
          </a:p>
          <a:p>
            <a:pPr marL="342900" indent="-342900">
              <a:buFont typeface="+mj-lt"/>
              <a:buAutoNum type="alphaLcPeriod"/>
            </a:pP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an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u="sng" dirty="0" err="1">
                <a:solidFill>
                  <a:srgbClr val="2F2F2E"/>
                </a:solidFill>
                <a:effectLst/>
                <a:latin typeface="Helvetica" pitchFamily="2" charset="0"/>
              </a:rPr>
              <a:t>alarm</a:t>
            </a:r>
            <a:r>
              <a:rPr lang="pt-BR" u="sng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u="sng" dirty="0" err="1">
                <a:solidFill>
                  <a:srgbClr val="2F2F2E"/>
                </a:solidFill>
                <a:effectLst/>
                <a:latin typeface="Helvetica" pitchFamily="2" charset="0"/>
              </a:rPr>
              <a:t>clock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b="1" dirty="0" err="1">
                <a:solidFill>
                  <a:schemeClr val="tx2"/>
                </a:solidFill>
                <a:effectLst/>
                <a:latin typeface="Helvetica" pitchFamily="2" charset="0"/>
              </a:rPr>
              <a:t>under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bed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.</a:t>
            </a:r>
          </a:p>
          <a:p>
            <a:pPr marL="342900" indent="-342900">
              <a:buFont typeface="+mj-lt"/>
              <a:buAutoNum type="alphaLcPeriod"/>
            </a:pP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There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is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a </a:t>
            </a:r>
            <a:r>
              <a:rPr lang="pt-BR" u="sng" dirty="0" err="1">
                <a:solidFill>
                  <a:srgbClr val="2F2F2E"/>
                </a:solidFill>
                <a:effectLst/>
                <a:latin typeface="Helvetica" pitchFamily="2" charset="0"/>
              </a:rPr>
              <a:t>shelf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b="1" dirty="0" err="1">
                <a:solidFill>
                  <a:schemeClr val="tx2"/>
                </a:solidFill>
                <a:effectLst/>
                <a:latin typeface="Helvetica" pitchFamily="2" charset="0"/>
              </a:rPr>
              <a:t>above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</a:t>
            </a:r>
            <a:r>
              <a:rPr lang="pt-BR" dirty="0" err="1">
                <a:solidFill>
                  <a:srgbClr val="2F2F2E"/>
                </a:solidFill>
                <a:effectLst/>
                <a:latin typeface="Helvetica" pitchFamily="2" charset="0"/>
              </a:rPr>
              <a:t>the</a:t>
            </a:r>
            <a:r>
              <a:rPr lang="pt-BR" dirty="0">
                <a:solidFill>
                  <a:srgbClr val="2F2F2E"/>
                </a:solidFill>
                <a:effectLst/>
                <a:latin typeface="Helvetica" pitchFamily="2" charset="0"/>
              </a:rPr>
              <a:t> posters.</a:t>
            </a:r>
          </a:p>
        </p:txBody>
      </p:sp>
    </p:spTree>
    <p:extLst>
      <p:ext uri="{BB962C8B-B14F-4D97-AF65-F5344CB8AC3E}">
        <p14:creationId xmlns:p14="http://schemas.microsoft.com/office/powerpoint/2010/main" val="301003512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1892</TotalTime>
  <Words>487</Words>
  <Application>Microsoft Macintosh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Helvetica</vt:lpstr>
      <vt:lpstr>Pacote</vt:lpstr>
      <vt:lpstr>Apresentação do PowerPoint</vt:lpstr>
      <vt:lpstr>UNIT 5</vt:lpstr>
      <vt:lpstr>UNIT 5</vt:lpstr>
      <vt:lpstr>UNIT 5</vt:lpstr>
      <vt:lpstr>UNIT 5</vt:lpstr>
      <vt:lpstr>UNIT 5</vt:lpstr>
      <vt:lpstr>UNIT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28</cp:revision>
  <dcterms:created xsi:type="dcterms:W3CDTF">2023-05-08T13:05:16Z</dcterms:created>
  <dcterms:modified xsi:type="dcterms:W3CDTF">2023-05-15T10:15:44Z</dcterms:modified>
</cp:coreProperties>
</file>