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70" r:id="rId3"/>
    <p:sldId id="273" r:id="rId4"/>
    <p:sldId id="280" r:id="rId5"/>
    <p:sldId id="348" r:id="rId6"/>
    <p:sldId id="34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43"/>
    <p:restoredTop sz="96327"/>
  </p:normalViewPr>
  <p:slideViewPr>
    <p:cSldViewPr snapToGrid="0">
      <p:cViewPr varScale="1">
        <p:scale>
          <a:sx n="205" d="100"/>
          <a:sy n="205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5A219-A12C-4561-857F-81013BDB403A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BB76E588-2B8D-4332-B94E-EF21D2A978C5}">
      <dgm:prSet custT="1"/>
      <dgm:spPr/>
      <dgm:t>
        <a:bodyPr/>
        <a:lstStyle/>
        <a:p>
          <a:r>
            <a:rPr lang="pt-BR" sz="2400" b="0" i="1">
              <a:solidFill>
                <a:schemeClr val="accent1"/>
              </a:solidFill>
            </a:rPr>
            <a:t>father </a:t>
          </a:r>
          <a:endParaRPr lang="en-US" sz="2400" b="0">
            <a:solidFill>
              <a:schemeClr val="accent1"/>
            </a:solidFill>
          </a:endParaRPr>
        </a:p>
      </dgm:t>
    </dgm:pt>
    <dgm:pt modelId="{41BD225C-76FD-4038-BE29-3CB353501E89}" type="parTrans" cxnId="{9506A485-0615-46E5-B230-0B0270784537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09F4DC28-BE14-4C98-9AB0-3CEC15C9B9A0}" type="sibTrans" cxnId="{9506A485-0615-46E5-B230-0B0270784537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352B3E62-3331-430C-9A3D-1828730A82A5}">
      <dgm:prSet custT="1"/>
      <dgm:spPr/>
      <dgm:t>
        <a:bodyPr/>
        <a:lstStyle/>
        <a:p>
          <a:r>
            <a:rPr lang="pt-BR" sz="2400" b="0" i="1">
              <a:solidFill>
                <a:schemeClr val="accent1"/>
              </a:solidFill>
            </a:rPr>
            <a:t>grandfather </a:t>
          </a:r>
          <a:endParaRPr lang="en-US" sz="2400" b="0">
            <a:solidFill>
              <a:schemeClr val="accent1"/>
            </a:solidFill>
          </a:endParaRPr>
        </a:p>
      </dgm:t>
    </dgm:pt>
    <dgm:pt modelId="{C60E34DF-ED6D-4140-AFD0-5A8DBDE806D3}" type="parTrans" cxnId="{0426F28F-BA41-4EA2-BF9A-3B0F70E5AC8D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53BD2D0D-B0B3-4CB1-BF2C-6DD8B285855E}" type="sibTrans" cxnId="{0426F28F-BA41-4EA2-BF9A-3B0F70E5AC8D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5FDA9442-4BE3-421E-8659-70A4FC1228A7}">
      <dgm:prSet custT="1"/>
      <dgm:spPr/>
      <dgm:t>
        <a:bodyPr/>
        <a:lstStyle/>
        <a:p>
          <a:r>
            <a:rPr lang="pt-BR" sz="2400" b="0" i="1">
              <a:solidFill>
                <a:schemeClr val="accent1"/>
              </a:solidFill>
            </a:rPr>
            <a:t>brother </a:t>
          </a:r>
          <a:endParaRPr lang="en-US" sz="2400" b="0">
            <a:solidFill>
              <a:schemeClr val="accent1"/>
            </a:solidFill>
          </a:endParaRPr>
        </a:p>
      </dgm:t>
    </dgm:pt>
    <dgm:pt modelId="{D1E5795B-0D18-4FDF-8EC5-F19EB7D23EC3}" type="parTrans" cxnId="{08D6823C-1977-4599-934A-48252D370FD6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09B7E582-4230-4357-9CEC-630F77CC109F}" type="sibTrans" cxnId="{08D6823C-1977-4599-934A-48252D370FD6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BB87C22E-2CEE-46C9-9BE8-9C571622558B}">
      <dgm:prSet custT="1"/>
      <dgm:spPr/>
      <dgm:t>
        <a:bodyPr/>
        <a:lstStyle/>
        <a:p>
          <a:r>
            <a:rPr lang="pt-BR" sz="2400" b="0" i="1">
              <a:solidFill>
                <a:schemeClr val="accent1"/>
              </a:solidFill>
            </a:rPr>
            <a:t>son </a:t>
          </a:r>
          <a:endParaRPr lang="en-US" sz="2400" b="0">
            <a:solidFill>
              <a:schemeClr val="accent1"/>
            </a:solidFill>
          </a:endParaRPr>
        </a:p>
      </dgm:t>
    </dgm:pt>
    <dgm:pt modelId="{632A7DD2-F470-4AC8-8573-74871703CFA7}" type="parTrans" cxnId="{FF05906E-907E-4DE7-A8A5-E65CFB71C1FA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F40CDD38-6FC5-4901-A0E7-7C0F62C23094}" type="sibTrans" cxnId="{FF05906E-907E-4DE7-A8A5-E65CFB71C1FA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BF88D775-BF78-4FA2-BB13-FBC323C115EA}">
      <dgm:prSet custT="1"/>
      <dgm:spPr/>
      <dgm:t>
        <a:bodyPr/>
        <a:lstStyle/>
        <a:p>
          <a:r>
            <a:rPr lang="pt-BR" sz="2400" b="0" i="1">
              <a:solidFill>
                <a:schemeClr val="accent1"/>
              </a:solidFill>
            </a:rPr>
            <a:t>grandson </a:t>
          </a:r>
          <a:endParaRPr lang="en-US" sz="2400" b="0">
            <a:solidFill>
              <a:schemeClr val="accent1"/>
            </a:solidFill>
          </a:endParaRPr>
        </a:p>
      </dgm:t>
    </dgm:pt>
    <dgm:pt modelId="{83CEF112-36C0-49A4-B9E8-D6F2DB63A28E}" type="parTrans" cxnId="{10E4A329-B86C-4B83-A204-01227BB7BF54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CEC2EEC9-1C35-4436-AD0E-C73ED9ED7D28}" type="sibTrans" cxnId="{10E4A329-B86C-4B83-A204-01227BB7BF54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6CB755BF-9C46-4BC7-A81B-66D6A3B41606}">
      <dgm:prSet custT="1"/>
      <dgm:spPr/>
      <dgm:t>
        <a:bodyPr/>
        <a:lstStyle/>
        <a:p>
          <a:r>
            <a:rPr lang="pt-BR" sz="2400" b="0" i="1">
              <a:solidFill>
                <a:schemeClr val="accent1"/>
              </a:solidFill>
            </a:rPr>
            <a:t>uncle </a:t>
          </a:r>
          <a:endParaRPr lang="en-US" sz="2400" b="0">
            <a:solidFill>
              <a:schemeClr val="accent1"/>
            </a:solidFill>
          </a:endParaRPr>
        </a:p>
      </dgm:t>
    </dgm:pt>
    <dgm:pt modelId="{E90083FA-3CC8-4654-B454-2A227CB82D45}" type="parTrans" cxnId="{C21A8C1F-7DD8-45C1-A102-D50EC04E9FF5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1C5E075F-9D8A-475A-B97C-8F965ABCBDF1}" type="sibTrans" cxnId="{C21A8C1F-7DD8-45C1-A102-D50EC04E9FF5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3DDF774F-F07C-44F5-BEDA-143A5E3425A6}">
      <dgm:prSet custT="1"/>
      <dgm:spPr/>
      <dgm:t>
        <a:bodyPr/>
        <a:lstStyle/>
        <a:p>
          <a:r>
            <a:rPr lang="pt-BR" sz="2400" b="0" i="1">
              <a:solidFill>
                <a:schemeClr val="accent1"/>
              </a:solidFill>
            </a:rPr>
            <a:t>nephew</a:t>
          </a:r>
          <a:endParaRPr lang="en-US" sz="2400" b="0">
            <a:solidFill>
              <a:schemeClr val="accent1"/>
            </a:solidFill>
          </a:endParaRPr>
        </a:p>
      </dgm:t>
    </dgm:pt>
    <dgm:pt modelId="{7F2A0CB6-C359-467F-AE3C-7EFD28C79AFB}" type="parTrans" cxnId="{123923F2-5D42-4DF8-9D8D-D2B908D58506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AFDE7D7A-602E-46AC-BB6F-C2F6DCE6E36A}" type="sibTrans" cxnId="{123923F2-5D42-4DF8-9D8D-D2B908D58506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71B3D452-EED3-BA4F-B26B-5F2D9F4E10E1}" type="pres">
      <dgm:prSet presAssocID="{5AD5A219-A12C-4561-857F-81013BDB403A}" presName="Name0" presStyleCnt="0">
        <dgm:presLayoutVars>
          <dgm:dir/>
          <dgm:animLvl val="lvl"/>
          <dgm:resizeHandles val="exact"/>
        </dgm:presLayoutVars>
      </dgm:prSet>
      <dgm:spPr/>
    </dgm:pt>
    <dgm:pt modelId="{27F2526E-A11A-6B45-8F35-5B2F5ED90108}" type="pres">
      <dgm:prSet presAssocID="{BB76E588-2B8D-4332-B94E-EF21D2A978C5}" presName="linNode" presStyleCnt="0"/>
      <dgm:spPr/>
    </dgm:pt>
    <dgm:pt modelId="{858DFCD4-3559-AF4B-BA4D-FC1D4D7D89D9}" type="pres">
      <dgm:prSet presAssocID="{BB76E588-2B8D-4332-B94E-EF21D2A978C5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C40C4EEC-0C5F-BB43-A2FF-8840603D2A4B}" type="pres">
      <dgm:prSet presAssocID="{09F4DC28-BE14-4C98-9AB0-3CEC15C9B9A0}" presName="sp" presStyleCnt="0"/>
      <dgm:spPr/>
    </dgm:pt>
    <dgm:pt modelId="{2E96EB5A-EFB2-A045-91EA-3BA9184B69FA}" type="pres">
      <dgm:prSet presAssocID="{352B3E62-3331-430C-9A3D-1828730A82A5}" presName="linNode" presStyleCnt="0"/>
      <dgm:spPr/>
    </dgm:pt>
    <dgm:pt modelId="{1589B0D5-46CB-AA46-B115-32AE4DA883A1}" type="pres">
      <dgm:prSet presAssocID="{352B3E62-3331-430C-9A3D-1828730A82A5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29E41071-62BF-9448-A531-3B1E5DE654DC}" type="pres">
      <dgm:prSet presAssocID="{53BD2D0D-B0B3-4CB1-BF2C-6DD8B285855E}" presName="sp" presStyleCnt="0"/>
      <dgm:spPr/>
    </dgm:pt>
    <dgm:pt modelId="{9B9B4E13-B964-3048-A48B-EAA8C38DFEAE}" type="pres">
      <dgm:prSet presAssocID="{5FDA9442-4BE3-421E-8659-70A4FC1228A7}" presName="linNode" presStyleCnt="0"/>
      <dgm:spPr/>
    </dgm:pt>
    <dgm:pt modelId="{9C9F3E21-66FB-C748-8BEA-970B11264012}" type="pres">
      <dgm:prSet presAssocID="{5FDA9442-4BE3-421E-8659-70A4FC1228A7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5093F431-22A2-4F4A-BAE1-D61465056791}" type="pres">
      <dgm:prSet presAssocID="{09B7E582-4230-4357-9CEC-630F77CC109F}" presName="sp" presStyleCnt="0"/>
      <dgm:spPr/>
    </dgm:pt>
    <dgm:pt modelId="{F9C490C0-D6A9-024B-9C81-0C65FAE37B48}" type="pres">
      <dgm:prSet presAssocID="{BB87C22E-2CEE-46C9-9BE8-9C571622558B}" presName="linNode" presStyleCnt="0"/>
      <dgm:spPr/>
    </dgm:pt>
    <dgm:pt modelId="{C9BFD74A-50D6-864B-ACB3-429870209ED0}" type="pres">
      <dgm:prSet presAssocID="{BB87C22E-2CEE-46C9-9BE8-9C571622558B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CF66FEE5-3C6D-8944-9CB1-35D94AFA739F}" type="pres">
      <dgm:prSet presAssocID="{F40CDD38-6FC5-4901-A0E7-7C0F62C23094}" presName="sp" presStyleCnt="0"/>
      <dgm:spPr/>
    </dgm:pt>
    <dgm:pt modelId="{02A357E9-96B8-EF48-9DA8-6F619E57E673}" type="pres">
      <dgm:prSet presAssocID="{BF88D775-BF78-4FA2-BB13-FBC323C115EA}" presName="linNode" presStyleCnt="0"/>
      <dgm:spPr/>
    </dgm:pt>
    <dgm:pt modelId="{EBBE804C-D1D4-D743-BC15-AD0A3E2BA49E}" type="pres">
      <dgm:prSet presAssocID="{BF88D775-BF78-4FA2-BB13-FBC323C115EA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5D6D5374-0305-5B48-9F6B-CFE4C00BADEF}" type="pres">
      <dgm:prSet presAssocID="{CEC2EEC9-1C35-4436-AD0E-C73ED9ED7D28}" presName="sp" presStyleCnt="0"/>
      <dgm:spPr/>
    </dgm:pt>
    <dgm:pt modelId="{DDE0E770-4523-7B4C-88E9-0DE375878921}" type="pres">
      <dgm:prSet presAssocID="{6CB755BF-9C46-4BC7-A81B-66D6A3B41606}" presName="linNode" presStyleCnt="0"/>
      <dgm:spPr/>
    </dgm:pt>
    <dgm:pt modelId="{7CE9F27C-18EB-FF44-A17E-AF2CF536B102}" type="pres">
      <dgm:prSet presAssocID="{6CB755BF-9C46-4BC7-A81B-66D6A3B41606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E682C58A-BBD9-5E49-A3CC-B6CA695A67BE}" type="pres">
      <dgm:prSet presAssocID="{1C5E075F-9D8A-475A-B97C-8F965ABCBDF1}" presName="sp" presStyleCnt="0"/>
      <dgm:spPr/>
    </dgm:pt>
    <dgm:pt modelId="{402500CD-6D45-014A-85A3-17D7F498DCEB}" type="pres">
      <dgm:prSet presAssocID="{3DDF774F-F07C-44F5-BEDA-143A5E3425A6}" presName="linNode" presStyleCnt="0"/>
      <dgm:spPr/>
    </dgm:pt>
    <dgm:pt modelId="{BBBE169A-A066-7E44-882F-BA0D7AB55A1D}" type="pres">
      <dgm:prSet presAssocID="{3DDF774F-F07C-44F5-BEDA-143A5E3425A6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50A9940B-DD1C-3E4C-BF22-0FFA5147D273}" type="presOf" srcId="{5AD5A219-A12C-4561-857F-81013BDB403A}" destId="{71B3D452-EED3-BA4F-B26B-5F2D9F4E10E1}" srcOrd="0" destOrd="0" presId="urn:microsoft.com/office/officeart/2005/8/layout/vList5"/>
    <dgm:cxn modelId="{C21A8C1F-7DD8-45C1-A102-D50EC04E9FF5}" srcId="{5AD5A219-A12C-4561-857F-81013BDB403A}" destId="{6CB755BF-9C46-4BC7-A81B-66D6A3B41606}" srcOrd="5" destOrd="0" parTransId="{E90083FA-3CC8-4654-B454-2A227CB82D45}" sibTransId="{1C5E075F-9D8A-475A-B97C-8F965ABCBDF1}"/>
    <dgm:cxn modelId="{10E4A329-B86C-4B83-A204-01227BB7BF54}" srcId="{5AD5A219-A12C-4561-857F-81013BDB403A}" destId="{BF88D775-BF78-4FA2-BB13-FBC323C115EA}" srcOrd="4" destOrd="0" parTransId="{83CEF112-36C0-49A4-B9E8-D6F2DB63A28E}" sibTransId="{CEC2EEC9-1C35-4436-AD0E-C73ED9ED7D28}"/>
    <dgm:cxn modelId="{08D6823C-1977-4599-934A-48252D370FD6}" srcId="{5AD5A219-A12C-4561-857F-81013BDB403A}" destId="{5FDA9442-4BE3-421E-8659-70A4FC1228A7}" srcOrd="2" destOrd="0" parTransId="{D1E5795B-0D18-4FDF-8EC5-F19EB7D23EC3}" sibTransId="{09B7E582-4230-4357-9CEC-630F77CC109F}"/>
    <dgm:cxn modelId="{FC612942-0C1D-6E40-8928-8D4A57D61E62}" type="presOf" srcId="{6CB755BF-9C46-4BC7-A81B-66D6A3B41606}" destId="{7CE9F27C-18EB-FF44-A17E-AF2CF536B102}" srcOrd="0" destOrd="0" presId="urn:microsoft.com/office/officeart/2005/8/layout/vList5"/>
    <dgm:cxn modelId="{22153964-C927-A44C-9477-429B93189765}" type="presOf" srcId="{BB87C22E-2CEE-46C9-9BE8-9C571622558B}" destId="{C9BFD74A-50D6-864B-ACB3-429870209ED0}" srcOrd="0" destOrd="0" presId="urn:microsoft.com/office/officeart/2005/8/layout/vList5"/>
    <dgm:cxn modelId="{FF05906E-907E-4DE7-A8A5-E65CFB71C1FA}" srcId="{5AD5A219-A12C-4561-857F-81013BDB403A}" destId="{BB87C22E-2CEE-46C9-9BE8-9C571622558B}" srcOrd="3" destOrd="0" parTransId="{632A7DD2-F470-4AC8-8573-74871703CFA7}" sibTransId="{F40CDD38-6FC5-4901-A0E7-7C0F62C23094}"/>
    <dgm:cxn modelId="{9506A485-0615-46E5-B230-0B0270784537}" srcId="{5AD5A219-A12C-4561-857F-81013BDB403A}" destId="{BB76E588-2B8D-4332-B94E-EF21D2A978C5}" srcOrd="0" destOrd="0" parTransId="{41BD225C-76FD-4038-BE29-3CB353501E89}" sibTransId="{09F4DC28-BE14-4C98-9AB0-3CEC15C9B9A0}"/>
    <dgm:cxn modelId="{0426F28F-BA41-4EA2-BF9A-3B0F70E5AC8D}" srcId="{5AD5A219-A12C-4561-857F-81013BDB403A}" destId="{352B3E62-3331-430C-9A3D-1828730A82A5}" srcOrd="1" destOrd="0" parTransId="{C60E34DF-ED6D-4140-AFD0-5A8DBDE806D3}" sibTransId="{53BD2D0D-B0B3-4CB1-BF2C-6DD8B285855E}"/>
    <dgm:cxn modelId="{CD4CE1A4-3396-2545-BE16-5E9D65C357A8}" type="presOf" srcId="{3DDF774F-F07C-44F5-BEDA-143A5E3425A6}" destId="{BBBE169A-A066-7E44-882F-BA0D7AB55A1D}" srcOrd="0" destOrd="0" presId="urn:microsoft.com/office/officeart/2005/8/layout/vList5"/>
    <dgm:cxn modelId="{7A6BEFAD-E481-BA47-93FA-75E7E6F9F01E}" type="presOf" srcId="{352B3E62-3331-430C-9A3D-1828730A82A5}" destId="{1589B0D5-46CB-AA46-B115-32AE4DA883A1}" srcOrd="0" destOrd="0" presId="urn:microsoft.com/office/officeart/2005/8/layout/vList5"/>
    <dgm:cxn modelId="{0A4337D9-F12F-F147-AC13-C33CC713E989}" type="presOf" srcId="{5FDA9442-4BE3-421E-8659-70A4FC1228A7}" destId="{9C9F3E21-66FB-C748-8BEA-970B11264012}" srcOrd="0" destOrd="0" presId="urn:microsoft.com/office/officeart/2005/8/layout/vList5"/>
    <dgm:cxn modelId="{B35641E1-BD57-0E40-88F1-0AFBF61D87BF}" type="presOf" srcId="{BF88D775-BF78-4FA2-BB13-FBC323C115EA}" destId="{EBBE804C-D1D4-D743-BC15-AD0A3E2BA49E}" srcOrd="0" destOrd="0" presId="urn:microsoft.com/office/officeart/2005/8/layout/vList5"/>
    <dgm:cxn modelId="{8F500BE7-FD47-F64C-BA42-024D4D2C984C}" type="presOf" srcId="{BB76E588-2B8D-4332-B94E-EF21D2A978C5}" destId="{858DFCD4-3559-AF4B-BA4D-FC1D4D7D89D9}" srcOrd="0" destOrd="0" presId="urn:microsoft.com/office/officeart/2005/8/layout/vList5"/>
    <dgm:cxn modelId="{123923F2-5D42-4DF8-9D8D-D2B908D58506}" srcId="{5AD5A219-A12C-4561-857F-81013BDB403A}" destId="{3DDF774F-F07C-44F5-BEDA-143A5E3425A6}" srcOrd="6" destOrd="0" parTransId="{7F2A0CB6-C359-467F-AE3C-7EFD28C79AFB}" sibTransId="{AFDE7D7A-602E-46AC-BB6F-C2F6DCE6E36A}"/>
    <dgm:cxn modelId="{BE482AE4-AE09-154E-90F6-9A03A7ACCA71}" type="presParOf" srcId="{71B3D452-EED3-BA4F-B26B-5F2D9F4E10E1}" destId="{27F2526E-A11A-6B45-8F35-5B2F5ED90108}" srcOrd="0" destOrd="0" presId="urn:microsoft.com/office/officeart/2005/8/layout/vList5"/>
    <dgm:cxn modelId="{F5968300-C493-9D4E-8005-1FFEA89913E6}" type="presParOf" srcId="{27F2526E-A11A-6B45-8F35-5B2F5ED90108}" destId="{858DFCD4-3559-AF4B-BA4D-FC1D4D7D89D9}" srcOrd="0" destOrd="0" presId="urn:microsoft.com/office/officeart/2005/8/layout/vList5"/>
    <dgm:cxn modelId="{45B0CEF0-F3BC-F240-9D99-651854EB2C1F}" type="presParOf" srcId="{71B3D452-EED3-BA4F-B26B-5F2D9F4E10E1}" destId="{C40C4EEC-0C5F-BB43-A2FF-8840603D2A4B}" srcOrd="1" destOrd="0" presId="urn:microsoft.com/office/officeart/2005/8/layout/vList5"/>
    <dgm:cxn modelId="{83A32FA1-4839-A645-8DBF-32F532648919}" type="presParOf" srcId="{71B3D452-EED3-BA4F-B26B-5F2D9F4E10E1}" destId="{2E96EB5A-EFB2-A045-91EA-3BA9184B69FA}" srcOrd="2" destOrd="0" presId="urn:microsoft.com/office/officeart/2005/8/layout/vList5"/>
    <dgm:cxn modelId="{673A7BA4-BE77-9848-AEAA-D16626F747D9}" type="presParOf" srcId="{2E96EB5A-EFB2-A045-91EA-3BA9184B69FA}" destId="{1589B0D5-46CB-AA46-B115-32AE4DA883A1}" srcOrd="0" destOrd="0" presId="urn:microsoft.com/office/officeart/2005/8/layout/vList5"/>
    <dgm:cxn modelId="{CBF49F91-67E7-2B47-A182-3436CECA9E8E}" type="presParOf" srcId="{71B3D452-EED3-BA4F-B26B-5F2D9F4E10E1}" destId="{29E41071-62BF-9448-A531-3B1E5DE654DC}" srcOrd="3" destOrd="0" presId="urn:microsoft.com/office/officeart/2005/8/layout/vList5"/>
    <dgm:cxn modelId="{8E769D1A-7F41-5E4B-83B1-1769C1A62973}" type="presParOf" srcId="{71B3D452-EED3-BA4F-B26B-5F2D9F4E10E1}" destId="{9B9B4E13-B964-3048-A48B-EAA8C38DFEAE}" srcOrd="4" destOrd="0" presId="urn:microsoft.com/office/officeart/2005/8/layout/vList5"/>
    <dgm:cxn modelId="{C933793F-9F7F-F840-B4A2-52FC113B1E8F}" type="presParOf" srcId="{9B9B4E13-B964-3048-A48B-EAA8C38DFEAE}" destId="{9C9F3E21-66FB-C748-8BEA-970B11264012}" srcOrd="0" destOrd="0" presId="urn:microsoft.com/office/officeart/2005/8/layout/vList5"/>
    <dgm:cxn modelId="{ACDFFE50-0DE6-5746-9FF1-66D1C8F19C4E}" type="presParOf" srcId="{71B3D452-EED3-BA4F-B26B-5F2D9F4E10E1}" destId="{5093F431-22A2-4F4A-BAE1-D61465056791}" srcOrd="5" destOrd="0" presId="urn:microsoft.com/office/officeart/2005/8/layout/vList5"/>
    <dgm:cxn modelId="{98C6420D-B840-5C41-8350-97003409EB44}" type="presParOf" srcId="{71B3D452-EED3-BA4F-B26B-5F2D9F4E10E1}" destId="{F9C490C0-D6A9-024B-9C81-0C65FAE37B48}" srcOrd="6" destOrd="0" presId="urn:microsoft.com/office/officeart/2005/8/layout/vList5"/>
    <dgm:cxn modelId="{F6436345-A091-FE44-AF16-B088B94A716F}" type="presParOf" srcId="{F9C490C0-D6A9-024B-9C81-0C65FAE37B48}" destId="{C9BFD74A-50D6-864B-ACB3-429870209ED0}" srcOrd="0" destOrd="0" presId="urn:microsoft.com/office/officeart/2005/8/layout/vList5"/>
    <dgm:cxn modelId="{DCD7EF1C-F030-6747-8BE9-2F0A2BD35722}" type="presParOf" srcId="{71B3D452-EED3-BA4F-B26B-5F2D9F4E10E1}" destId="{CF66FEE5-3C6D-8944-9CB1-35D94AFA739F}" srcOrd="7" destOrd="0" presId="urn:microsoft.com/office/officeart/2005/8/layout/vList5"/>
    <dgm:cxn modelId="{927028B4-6653-C741-A7AA-C93807FBF388}" type="presParOf" srcId="{71B3D452-EED3-BA4F-B26B-5F2D9F4E10E1}" destId="{02A357E9-96B8-EF48-9DA8-6F619E57E673}" srcOrd="8" destOrd="0" presId="urn:microsoft.com/office/officeart/2005/8/layout/vList5"/>
    <dgm:cxn modelId="{3911FB1D-E659-0743-9498-93911EF06636}" type="presParOf" srcId="{02A357E9-96B8-EF48-9DA8-6F619E57E673}" destId="{EBBE804C-D1D4-D743-BC15-AD0A3E2BA49E}" srcOrd="0" destOrd="0" presId="urn:microsoft.com/office/officeart/2005/8/layout/vList5"/>
    <dgm:cxn modelId="{1F7F938A-5642-D74C-B5BD-95C629C150EE}" type="presParOf" srcId="{71B3D452-EED3-BA4F-B26B-5F2D9F4E10E1}" destId="{5D6D5374-0305-5B48-9F6B-CFE4C00BADEF}" srcOrd="9" destOrd="0" presId="urn:microsoft.com/office/officeart/2005/8/layout/vList5"/>
    <dgm:cxn modelId="{712FB716-1D60-404C-A238-1618D6FDCCE6}" type="presParOf" srcId="{71B3D452-EED3-BA4F-B26B-5F2D9F4E10E1}" destId="{DDE0E770-4523-7B4C-88E9-0DE375878921}" srcOrd="10" destOrd="0" presId="urn:microsoft.com/office/officeart/2005/8/layout/vList5"/>
    <dgm:cxn modelId="{2137EA68-A6BD-6F45-854B-3B40189A568B}" type="presParOf" srcId="{DDE0E770-4523-7B4C-88E9-0DE375878921}" destId="{7CE9F27C-18EB-FF44-A17E-AF2CF536B102}" srcOrd="0" destOrd="0" presId="urn:microsoft.com/office/officeart/2005/8/layout/vList5"/>
    <dgm:cxn modelId="{92669710-B9BB-F444-B1F4-023DA17A511B}" type="presParOf" srcId="{71B3D452-EED3-BA4F-B26B-5F2D9F4E10E1}" destId="{E682C58A-BBD9-5E49-A3CC-B6CA695A67BE}" srcOrd="11" destOrd="0" presId="urn:microsoft.com/office/officeart/2005/8/layout/vList5"/>
    <dgm:cxn modelId="{CAB6CEFA-9789-CC4E-B85F-B2A85DDF26F0}" type="presParOf" srcId="{71B3D452-EED3-BA4F-B26B-5F2D9F4E10E1}" destId="{402500CD-6D45-014A-85A3-17D7F498DCEB}" srcOrd="12" destOrd="0" presId="urn:microsoft.com/office/officeart/2005/8/layout/vList5"/>
    <dgm:cxn modelId="{5B2E11E2-33B3-4641-B9CE-C737CAC91778}" type="presParOf" srcId="{402500CD-6D45-014A-85A3-17D7F498DCEB}" destId="{BBBE169A-A066-7E44-882F-BA0D7AB55A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5A219-A12C-4561-857F-81013BDB403A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77CDC5C-D05D-4480-8560-EA86205EAD72}">
      <dgm:prSet custT="1"/>
      <dgm:spPr/>
      <dgm:t>
        <a:bodyPr/>
        <a:lstStyle/>
        <a:p>
          <a:r>
            <a:rPr lang="pt-BR" sz="2400" b="0" i="1">
              <a:solidFill>
                <a:srgbClr val="00B050"/>
              </a:solidFill>
            </a:rPr>
            <a:t>mother </a:t>
          </a:r>
          <a:endParaRPr lang="en-US" sz="2400" b="0">
            <a:solidFill>
              <a:srgbClr val="00B050"/>
            </a:solidFill>
          </a:endParaRPr>
        </a:p>
      </dgm:t>
    </dgm:pt>
    <dgm:pt modelId="{15501001-B4B2-4C89-B66B-11D8ED089831}" type="parTrans" cxnId="{A6128A99-D274-4F42-AA0C-C67EF99046B1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DCA74539-5062-4488-88B6-A8B82D4EAC2D}" type="sibTrans" cxnId="{A6128A99-D274-4F42-AA0C-C67EF99046B1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568099A1-D2BD-4E7F-A947-F8DAA6DC57C5}">
      <dgm:prSet custT="1"/>
      <dgm:spPr/>
      <dgm:t>
        <a:bodyPr/>
        <a:lstStyle/>
        <a:p>
          <a:r>
            <a:rPr lang="pt-BR" sz="2400" b="0" i="1">
              <a:solidFill>
                <a:srgbClr val="00B050"/>
              </a:solidFill>
            </a:rPr>
            <a:t>grandmother</a:t>
          </a:r>
          <a:endParaRPr lang="en-US" sz="2400" b="0">
            <a:solidFill>
              <a:srgbClr val="00B050"/>
            </a:solidFill>
          </a:endParaRPr>
        </a:p>
      </dgm:t>
    </dgm:pt>
    <dgm:pt modelId="{470F7BEC-10CA-4983-BA5B-5F888408B8E9}" type="parTrans" cxnId="{4378D401-C5D1-4EE9-AC41-AA51C49D69E1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6026A444-0651-40C4-8300-FE9DA1049614}" type="sibTrans" cxnId="{4378D401-C5D1-4EE9-AC41-AA51C49D69E1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B2C9AF4B-500B-41D8-85A1-C974AE6F8E6E}">
      <dgm:prSet custT="1"/>
      <dgm:spPr/>
      <dgm:t>
        <a:bodyPr/>
        <a:lstStyle/>
        <a:p>
          <a:r>
            <a:rPr lang="pt-BR" sz="2400" b="0" i="1">
              <a:solidFill>
                <a:srgbClr val="00B050"/>
              </a:solidFill>
            </a:rPr>
            <a:t>sister </a:t>
          </a:r>
          <a:endParaRPr lang="en-US" sz="2400" b="0">
            <a:solidFill>
              <a:srgbClr val="00B050"/>
            </a:solidFill>
          </a:endParaRPr>
        </a:p>
      </dgm:t>
    </dgm:pt>
    <dgm:pt modelId="{2EA2D4B4-3D60-41D6-A849-D22C141FD92A}" type="parTrans" cxnId="{1DA54532-3D3E-411B-8BEF-6A00A5CD7928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A327CCA8-1EF4-4ECF-9370-C4FA264972BB}" type="sibTrans" cxnId="{1DA54532-3D3E-411B-8BEF-6A00A5CD7928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0D705D13-1182-4DF0-BE03-7AF7085BF3ED}">
      <dgm:prSet custT="1"/>
      <dgm:spPr/>
      <dgm:t>
        <a:bodyPr/>
        <a:lstStyle/>
        <a:p>
          <a:r>
            <a:rPr lang="pt-BR" sz="2400" b="0" i="1" dirty="0" err="1">
              <a:solidFill>
                <a:srgbClr val="00B050"/>
              </a:solidFill>
            </a:rPr>
            <a:t>daughter</a:t>
          </a:r>
          <a:r>
            <a:rPr lang="pt-BR" sz="2400" b="0" i="1" dirty="0">
              <a:solidFill>
                <a:srgbClr val="00B050"/>
              </a:solidFill>
            </a:rPr>
            <a:t> </a:t>
          </a:r>
          <a:endParaRPr lang="en-US" sz="2400" b="0" dirty="0">
            <a:solidFill>
              <a:srgbClr val="00B050"/>
            </a:solidFill>
          </a:endParaRPr>
        </a:p>
      </dgm:t>
    </dgm:pt>
    <dgm:pt modelId="{DD1FE926-3E39-429F-9299-06702EE54ED4}" type="parTrans" cxnId="{9962EE77-817A-49AA-B89E-01354218EAC9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AD21CC3A-72B2-42EB-AC9E-69087F0DBDB6}" type="sibTrans" cxnId="{9962EE77-817A-49AA-B89E-01354218EAC9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DA359C74-132A-41DB-B05F-413D1CBE63E5}">
      <dgm:prSet custT="1"/>
      <dgm:spPr/>
      <dgm:t>
        <a:bodyPr/>
        <a:lstStyle/>
        <a:p>
          <a:r>
            <a:rPr lang="pt-BR" sz="2400" b="0" i="1">
              <a:solidFill>
                <a:srgbClr val="00B050"/>
              </a:solidFill>
            </a:rPr>
            <a:t>granddaughter </a:t>
          </a:r>
          <a:endParaRPr lang="en-US" sz="2400" b="0">
            <a:solidFill>
              <a:srgbClr val="00B050"/>
            </a:solidFill>
          </a:endParaRPr>
        </a:p>
      </dgm:t>
    </dgm:pt>
    <dgm:pt modelId="{8FF09115-0335-4955-A307-7836107ACC07}" type="parTrans" cxnId="{3C2CDF76-E4CD-42A3-B591-026BC51B4F7B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D2F3FBA3-5ADF-4A76-8953-40592B7E3781}" type="sibTrans" cxnId="{3C2CDF76-E4CD-42A3-B591-026BC51B4F7B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CDA9660A-2BDB-44CB-9A85-D4E3ACA44050}">
      <dgm:prSet custT="1"/>
      <dgm:spPr/>
      <dgm:t>
        <a:bodyPr/>
        <a:lstStyle/>
        <a:p>
          <a:r>
            <a:rPr lang="pt-BR" sz="2400" b="0" i="1" dirty="0" err="1">
              <a:solidFill>
                <a:srgbClr val="00B050"/>
              </a:solidFill>
            </a:rPr>
            <a:t>aunt</a:t>
          </a:r>
          <a:r>
            <a:rPr lang="pt-BR" sz="2400" b="0" i="1" dirty="0">
              <a:solidFill>
                <a:srgbClr val="00B050"/>
              </a:solidFill>
            </a:rPr>
            <a:t> </a:t>
          </a:r>
          <a:endParaRPr lang="en-US" sz="2400" b="0" dirty="0">
            <a:solidFill>
              <a:srgbClr val="00B050"/>
            </a:solidFill>
          </a:endParaRPr>
        </a:p>
      </dgm:t>
    </dgm:pt>
    <dgm:pt modelId="{0FB84A46-6179-40CD-95F9-CFAF3F01D702}" type="parTrans" cxnId="{AE155359-29BA-4239-B205-8BF234E8C7E5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F7F033DF-1621-4B42-8DA4-4EF2AE37B697}" type="sibTrans" cxnId="{AE155359-29BA-4239-B205-8BF234E8C7E5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CB931B9A-86EF-644D-879E-9EFAC6208A36}">
      <dgm:prSet custT="1"/>
      <dgm:spPr/>
      <dgm:t>
        <a:bodyPr/>
        <a:lstStyle/>
        <a:p>
          <a:r>
            <a:rPr lang="pt-BR" sz="2400" b="0" i="1" dirty="0" err="1">
              <a:solidFill>
                <a:srgbClr val="00B050"/>
              </a:solidFill>
            </a:rPr>
            <a:t>niece</a:t>
          </a:r>
          <a:endParaRPr lang="en-US" sz="2400" b="0" dirty="0">
            <a:solidFill>
              <a:srgbClr val="00B050"/>
            </a:solidFill>
          </a:endParaRPr>
        </a:p>
      </dgm:t>
    </dgm:pt>
    <dgm:pt modelId="{6E74F084-7B21-C847-A859-FB4DD74B3984}" type="parTrans" cxnId="{9C0EEC95-7D51-F744-ADC5-8A31DE33839F}">
      <dgm:prSet/>
      <dgm:spPr/>
      <dgm:t>
        <a:bodyPr/>
        <a:lstStyle/>
        <a:p>
          <a:endParaRPr lang="pt-BR" sz="2400" b="0">
            <a:solidFill>
              <a:srgbClr val="00B050"/>
            </a:solidFill>
          </a:endParaRPr>
        </a:p>
      </dgm:t>
    </dgm:pt>
    <dgm:pt modelId="{A3AB01DC-BA37-2D4B-820A-B5ACB3524102}" type="sibTrans" cxnId="{9C0EEC95-7D51-F744-ADC5-8A31DE33839F}">
      <dgm:prSet/>
      <dgm:spPr/>
      <dgm:t>
        <a:bodyPr/>
        <a:lstStyle/>
        <a:p>
          <a:endParaRPr lang="pt-BR" sz="2400" b="0">
            <a:solidFill>
              <a:srgbClr val="00B050"/>
            </a:solidFill>
          </a:endParaRPr>
        </a:p>
      </dgm:t>
    </dgm:pt>
    <dgm:pt modelId="{71B3D452-EED3-BA4F-B26B-5F2D9F4E10E1}" type="pres">
      <dgm:prSet presAssocID="{5AD5A219-A12C-4561-857F-81013BDB403A}" presName="Name0" presStyleCnt="0">
        <dgm:presLayoutVars>
          <dgm:dir/>
          <dgm:animLvl val="lvl"/>
          <dgm:resizeHandles val="exact"/>
        </dgm:presLayoutVars>
      </dgm:prSet>
      <dgm:spPr/>
    </dgm:pt>
    <dgm:pt modelId="{0A002AE9-EFBC-DF4C-8301-C2434CB61840}" type="pres">
      <dgm:prSet presAssocID="{B77CDC5C-D05D-4480-8560-EA86205EAD72}" presName="linNode" presStyleCnt="0"/>
      <dgm:spPr/>
    </dgm:pt>
    <dgm:pt modelId="{26C5DA6A-18D9-8049-BF26-2F77D98DB20E}" type="pres">
      <dgm:prSet presAssocID="{B77CDC5C-D05D-4480-8560-EA86205EAD72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60271DD7-D41B-AB4D-BEA3-FB8D04FFAD39}" type="pres">
      <dgm:prSet presAssocID="{DCA74539-5062-4488-88B6-A8B82D4EAC2D}" presName="sp" presStyleCnt="0"/>
      <dgm:spPr/>
    </dgm:pt>
    <dgm:pt modelId="{FA0F4E65-2E5A-5A4B-82E3-AFAE536F5575}" type="pres">
      <dgm:prSet presAssocID="{568099A1-D2BD-4E7F-A947-F8DAA6DC57C5}" presName="linNode" presStyleCnt="0"/>
      <dgm:spPr/>
    </dgm:pt>
    <dgm:pt modelId="{94BDAB75-BB03-DC4B-ADE5-236FBA5D6F2F}" type="pres">
      <dgm:prSet presAssocID="{568099A1-D2BD-4E7F-A947-F8DAA6DC57C5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7AF638FC-7A56-504E-AB77-67324586AC20}" type="pres">
      <dgm:prSet presAssocID="{6026A444-0651-40C4-8300-FE9DA1049614}" presName="sp" presStyleCnt="0"/>
      <dgm:spPr/>
    </dgm:pt>
    <dgm:pt modelId="{75EA7BD3-92A1-AE49-AF0C-4AA586C6180A}" type="pres">
      <dgm:prSet presAssocID="{B2C9AF4B-500B-41D8-85A1-C974AE6F8E6E}" presName="linNode" presStyleCnt="0"/>
      <dgm:spPr/>
    </dgm:pt>
    <dgm:pt modelId="{192C05EE-0132-844A-9DE7-EDAA89FECB4F}" type="pres">
      <dgm:prSet presAssocID="{B2C9AF4B-500B-41D8-85A1-C974AE6F8E6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E5082543-E18C-CD43-B3F0-673B88CA1D7D}" type="pres">
      <dgm:prSet presAssocID="{A327CCA8-1EF4-4ECF-9370-C4FA264972BB}" presName="sp" presStyleCnt="0"/>
      <dgm:spPr/>
    </dgm:pt>
    <dgm:pt modelId="{4E8256D6-30FA-704F-8F46-76DBF548C3AF}" type="pres">
      <dgm:prSet presAssocID="{0D705D13-1182-4DF0-BE03-7AF7085BF3ED}" presName="linNode" presStyleCnt="0"/>
      <dgm:spPr/>
    </dgm:pt>
    <dgm:pt modelId="{435A5789-B077-9949-AC10-C16EB9C30EC8}" type="pres">
      <dgm:prSet presAssocID="{0D705D13-1182-4DF0-BE03-7AF7085BF3ED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92FD8E4-A288-E04B-B36B-063049AED90C}" type="pres">
      <dgm:prSet presAssocID="{AD21CC3A-72B2-42EB-AC9E-69087F0DBDB6}" presName="sp" presStyleCnt="0"/>
      <dgm:spPr/>
    </dgm:pt>
    <dgm:pt modelId="{A9DA4B72-40C9-8E44-9586-5D44B0A1D146}" type="pres">
      <dgm:prSet presAssocID="{DA359C74-132A-41DB-B05F-413D1CBE63E5}" presName="linNode" presStyleCnt="0"/>
      <dgm:spPr/>
    </dgm:pt>
    <dgm:pt modelId="{32EC7444-2A9B-4245-B422-22AA88F34251}" type="pres">
      <dgm:prSet presAssocID="{DA359C74-132A-41DB-B05F-413D1CBE63E5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FD55F0B9-8E0B-1E41-A6C7-52A25C92DF49}" type="pres">
      <dgm:prSet presAssocID="{D2F3FBA3-5ADF-4A76-8953-40592B7E3781}" presName="sp" presStyleCnt="0"/>
      <dgm:spPr/>
    </dgm:pt>
    <dgm:pt modelId="{4002D3C4-C136-7B44-9F40-66BD5CE9866E}" type="pres">
      <dgm:prSet presAssocID="{CDA9660A-2BDB-44CB-9A85-D4E3ACA44050}" presName="linNode" presStyleCnt="0"/>
      <dgm:spPr/>
    </dgm:pt>
    <dgm:pt modelId="{BF19E40C-B358-614E-9B28-7800A9982E79}" type="pres">
      <dgm:prSet presAssocID="{CDA9660A-2BDB-44CB-9A85-D4E3ACA44050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C22E6255-3D61-EA4F-A169-62D3815DB163}" type="pres">
      <dgm:prSet presAssocID="{F7F033DF-1621-4B42-8DA4-4EF2AE37B697}" presName="sp" presStyleCnt="0"/>
      <dgm:spPr/>
    </dgm:pt>
    <dgm:pt modelId="{9BBF88CC-D086-C247-9CBB-AF23010B5882}" type="pres">
      <dgm:prSet presAssocID="{CB931B9A-86EF-644D-879E-9EFAC6208A36}" presName="linNode" presStyleCnt="0"/>
      <dgm:spPr/>
    </dgm:pt>
    <dgm:pt modelId="{72EF0262-8008-EA4E-9233-0431A5FFCDEC}" type="pres">
      <dgm:prSet presAssocID="{CB931B9A-86EF-644D-879E-9EFAC6208A36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4378D401-C5D1-4EE9-AC41-AA51C49D69E1}" srcId="{5AD5A219-A12C-4561-857F-81013BDB403A}" destId="{568099A1-D2BD-4E7F-A947-F8DAA6DC57C5}" srcOrd="1" destOrd="0" parTransId="{470F7BEC-10CA-4983-BA5B-5F888408B8E9}" sibTransId="{6026A444-0651-40C4-8300-FE9DA1049614}"/>
    <dgm:cxn modelId="{897B8908-3245-4944-8427-C8FED345AF07}" type="presOf" srcId="{DA359C74-132A-41DB-B05F-413D1CBE63E5}" destId="{32EC7444-2A9B-4245-B422-22AA88F34251}" srcOrd="0" destOrd="0" presId="urn:microsoft.com/office/officeart/2005/8/layout/vList5"/>
    <dgm:cxn modelId="{82275F09-130C-1A45-AD37-A72E4966C668}" type="presOf" srcId="{B2C9AF4B-500B-41D8-85A1-C974AE6F8E6E}" destId="{192C05EE-0132-844A-9DE7-EDAA89FECB4F}" srcOrd="0" destOrd="0" presId="urn:microsoft.com/office/officeart/2005/8/layout/vList5"/>
    <dgm:cxn modelId="{50A9940B-DD1C-3E4C-BF22-0FFA5147D273}" type="presOf" srcId="{5AD5A219-A12C-4561-857F-81013BDB403A}" destId="{71B3D452-EED3-BA4F-B26B-5F2D9F4E10E1}" srcOrd="0" destOrd="0" presId="urn:microsoft.com/office/officeart/2005/8/layout/vList5"/>
    <dgm:cxn modelId="{1DA54532-3D3E-411B-8BEF-6A00A5CD7928}" srcId="{5AD5A219-A12C-4561-857F-81013BDB403A}" destId="{B2C9AF4B-500B-41D8-85A1-C974AE6F8E6E}" srcOrd="2" destOrd="0" parTransId="{2EA2D4B4-3D60-41D6-A849-D22C141FD92A}" sibTransId="{A327CCA8-1EF4-4ECF-9370-C4FA264972BB}"/>
    <dgm:cxn modelId="{AE155359-29BA-4239-B205-8BF234E8C7E5}" srcId="{5AD5A219-A12C-4561-857F-81013BDB403A}" destId="{CDA9660A-2BDB-44CB-9A85-D4E3ACA44050}" srcOrd="5" destOrd="0" parTransId="{0FB84A46-6179-40CD-95F9-CFAF3F01D702}" sibTransId="{F7F033DF-1621-4B42-8DA4-4EF2AE37B697}"/>
    <dgm:cxn modelId="{65895873-D68A-EC4C-976E-4C2673DCB357}" type="presOf" srcId="{CDA9660A-2BDB-44CB-9A85-D4E3ACA44050}" destId="{BF19E40C-B358-614E-9B28-7800A9982E79}" srcOrd="0" destOrd="0" presId="urn:microsoft.com/office/officeart/2005/8/layout/vList5"/>
    <dgm:cxn modelId="{3C2CDF76-E4CD-42A3-B591-026BC51B4F7B}" srcId="{5AD5A219-A12C-4561-857F-81013BDB403A}" destId="{DA359C74-132A-41DB-B05F-413D1CBE63E5}" srcOrd="4" destOrd="0" parTransId="{8FF09115-0335-4955-A307-7836107ACC07}" sibTransId="{D2F3FBA3-5ADF-4A76-8953-40592B7E3781}"/>
    <dgm:cxn modelId="{9962EE77-817A-49AA-B89E-01354218EAC9}" srcId="{5AD5A219-A12C-4561-857F-81013BDB403A}" destId="{0D705D13-1182-4DF0-BE03-7AF7085BF3ED}" srcOrd="3" destOrd="0" parTransId="{DD1FE926-3E39-429F-9299-06702EE54ED4}" sibTransId="{AD21CC3A-72B2-42EB-AC9E-69087F0DBDB6}"/>
    <dgm:cxn modelId="{9C0EEC95-7D51-F744-ADC5-8A31DE33839F}" srcId="{5AD5A219-A12C-4561-857F-81013BDB403A}" destId="{CB931B9A-86EF-644D-879E-9EFAC6208A36}" srcOrd="6" destOrd="0" parTransId="{6E74F084-7B21-C847-A859-FB4DD74B3984}" sibTransId="{A3AB01DC-BA37-2D4B-820A-B5ACB3524102}"/>
    <dgm:cxn modelId="{A6128A99-D274-4F42-AA0C-C67EF99046B1}" srcId="{5AD5A219-A12C-4561-857F-81013BDB403A}" destId="{B77CDC5C-D05D-4480-8560-EA86205EAD72}" srcOrd="0" destOrd="0" parTransId="{15501001-B4B2-4C89-B66B-11D8ED089831}" sibTransId="{DCA74539-5062-4488-88B6-A8B82D4EAC2D}"/>
    <dgm:cxn modelId="{C577E6B6-6C5F-DF44-9B4B-E008FA989280}" type="presOf" srcId="{0D705D13-1182-4DF0-BE03-7AF7085BF3ED}" destId="{435A5789-B077-9949-AC10-C16EB9C30EC8}" srcOrd="0" destOrd="0" presId="urn:microsoft.com/office/officeart/2005/8/layout/vList5"/>
    <dgm:cxn modelId="{433717C1-37CB-F544-9980-57954B379FB8}" type="presOf" srcId="{CB931B9A-86EF-644D-879E-9EFAC6208A36}" destId="{72EF0262-8008-EA4E-9233-0431A5FFCDEC}" srcOrd="0" destOrd="0" presId="urn:microsoft.com/office/officeart/2005/8/layout/vList5"/>
    <dgm:cxn modelId="{9C2094DC-CF4B-6C45-945C-6F0F6E218F9C}" type="presOf" srcId="{B77CDC5C-D05D-4480-8560-EA86205EAD72}" destId="{26C5DA6A-18D9-8049-BF26-2F77D98DB20E}" srcOrd="0" destOrd="0" presId="urn:microsoft.com/office/officeart/2005/8/layout/vList5"/>
    <dgm:cxn modelId="{5305F9E3-A61E-AE47-9C1B-54242627C258}" type="presOf" srcId="{568099A1-D2BD-4E7F-A947-F8DAA6DC57C5}" destId="{94BDAB75-BB03-DC4B-ADE5-236FBA5D6F2F}" srcOrd="0" destOrd="0" presId="urn:microsoft.com/office/officeart/2005/8/layout/vList5"/>
    <dgm:cxn modelId="{7E88D8ED-AF52-2B42-8C58-1B00044E271F}" type="presParOf" srcId="{71B3D452-EED3-BA4F-B26B-5F2D9F4E10E1}" destId="{0A002AE9-EFBC-DF4C-8301-C2434CB61840}" srcOrd="0" destOrd="0" presId="urn:microsoft.com/office/officeart/2005/8/layout/vList5"/>
    <dgm:cxn modelId="{6A0C5DBC-DA03-C844-9651-93EF1771A095}" type="presParOf" srcId="{0A002AE9-EFBC-DF4C-8301-C2434CB61840}" destId="{26C5DA6A-18D9-8049-BF26-2F77D98DB20E}" srcOrd="0" destOrd="0" presId="urn:microsoft.com/office/officeart/2005/8/layout/vList5"/>
    <dgm:cxn modelId="{B0CCE1BA-9EB2-054B-9E52-9116E84CCCB9}" type="presParOf" srcId="{71B3D452-EED3-BA4F-B26B-5F2D9F4E10E1}" destId="{60271DD7-D41B-AB4D-BEA3-FB8D04FFAD39}" srcOrd="1" destOrd="0" presId="urn:microsoft.com/office/officeart/2005/8/layout/vList5"/>
    <dgm:cxn modelId="{D987C1A7-3648-8C46-8D71-40CFBB41DFE4}" type="presParOf" srcId="{71B3D452-EED3-BA4F-B26B-5F2D9F4E10E1}" destId="{FA0F4E65-2E5A-5A4B-82E3-AFAE536F5575}" srcOrd="2" destOrd="0" presId="urn:microsoft.com/office/officeart/2005/8/layout/vList5"/>
    <dgm:cxn modelId="{3A638EDF-D118-B74F-B1DD-4C0BD7A4AF80}" type="presParOf" srcId="{FA0F4E65-2E5A-5A4B-82E3-AFAE536F5575}" destId="{94BDAB75-BB03-DC4B-ADE5-236FBA5D6F2F}" srcOrd="0" destOrd="0" presId="urn:microsoft.com/office/officeart/2005/8/layout/vList5"/>
    <dgm:cxn modelId="{A53E6313-D7AF-174C-8899-7A7F252CB626}" type="presParOf" srcId="{71B3D452-EED3-BA4F-B26B-5F2D9F4E10E1}" destId="{7AF638FC-7A56-504E-AB77-67324586AC20}" srcOrd="3" destOrd="0" presId="urn:microsoft.com/office/officeart/2005/8/layout/vList5"/>
    <dgm:cxn modelId="{566F1B70-2640-5947-B0E3-836BA2C38DEE}" type="presParOf" srcId="{71B3D452-EED3-BA4F-B26B-5F2D9F4E10E1}" destId="{75EA7BD3-92A1-AE49-AF0C-4AA586C6180A}" srcOrd="4" destOrd="0" presId="urn:microsoft.com/office/officeart/2005/8/layout/vList5"/>
    <dgm:cxn modelId="{5B2CF7F4-6B7A-A94A-AF93-90C42DDC08D7}" type="presParOf" srcId="{75EA7BD3-92A1-AE49-AF0C-4AA586C6180A}" destId="{192C05EE-0132-844A-9DE7-EDAA89FECB4F}" srcOrd="0" destOrd="0" presId="urn:microsoft.com/office/officeart/2005/8/layout/vList5"/>
    <dgm:cxn modelId="{5D593EAC-6407-3C4E-9568-32D9AFE5373F}" type="presParOf" srcId="{71B3D452-EED3-BA4F-B26B-5F2D9F4E10E1}" destId="{E5082543-E18C-CD43-B3F0-673B88CA1D7D}" srcOrd="5" destOrd="0" presId="urn:microsoft.com/office/officeart/2005/8/layout/vList5"/>
    <dgm:cxn modelId="{6DB96E41-87E6-6540-AE8A-651F0EF3A7CB}" type="presParOf" srcId="{71B3D452-EED3-BA4F-B26B-5F2D9F4E10E1}" destId="{4E8256D6-30FA-704F-8F46-76DBF548C3AF}" srcOrd="6" destOrd="0" presId="urn:microsoft.com/office/officeart/2005/8/layout/vList5"/>
    <dgm:cxn modelId="{D9A7DD9E-0A27-5745-A29A-62AD64CB37A6}" type="presParOf" srcId="{4E8256D6-30FA-704F-8F46-76DBF548C3AF}" destId="{435A5789-B077-9949-AC10-C16EB9C30EC8}" srcOrd="0" destOrd="0" presId="urn:microsoft.com/office/officeart/2005/8/layout/vList5"/>
    <dgm:cxn modelId="{62269E63-40A0-4048-9228-F451737358BA}" type="presParOf" srcId="{71B3D452-EED3-BA4F-B26B-5F2D9F4E10E1}" destId="{892FD8E4-A288-E04B-B36B-063049AED90C}" srcOrd="7" destOrd="0" presId="urn:microsoft.com/office/officeart/2005/8/layout/vList5"/>
    <dgm:cxn modelId="{314F0847-ADF8-334A-A79F-64E4FCFC9BFE}" type="presParOf" srcId="{71B3D452-EED3-BA4F-B26B-5F2D9F4E10E1}" destId="{A9DA4B72-40C9-8E44-9586-5D44B0A1D146}" srcOrd="8" destOrd="0" presId="urn:microsoft.com/office/officeart/2005/8/layout/vList5"/>
    <dgm:cxn modelId="{EEABDF2A-3549-F14D-A4F4-8DE87F910746}" type="presParOf" srcId="{A9DA4B72-40C9-8E44-9586-5D44B0A1D146}" destId="{32EC7444-2A9B-4245-B422-22AA88F34251}" srcOrd="0" destOrd="0" presId="urn:microsoft.com/office/officeart/2005/8/layout/vList5"/>
    <dgm:cxn modelId="{2CF1B588-9108-A641-ABF5-4D7FEDFB33C1}" type="presParOf" srcId="{71B3D452-EED3-BA4F-B26B-5F2D9F4E10E1}" destId="{FD55F0B9-8E0B-1E41-A6C7-52A25C92DF49}" srcOrd="9" destOrd="0" presId="urn:microsoft.com/office/officeart/2005/8/layout/vList5"/>
    <dgm:cxn modelId="{948BC302-5C4E-9F41-8FC3-2AC5237D2FED}" type="presParOf" srcId="{71B3D452-EED3-BA4F-B26B-5F2D9F4E10E1}" destId="{4002D3C4-C136-7B44-9F40-66BD5CE9866E}" srcOrd="10" destOrd="0" presId="urn:microsoft.com/office/officeart/2005/8/layout/vList5"/>
    <dgm:cxn modelId="{B0E47947-2C41-AF42-B0FD-0916E643D089}" type="presParOf" srcId="{4002D3C4-C136-7B44-9F40-66BD5CE9866E}" destId="{BF19E40C-B358-614E-9B28-7800A9982E79}" srcOrd="0" destOrd="0" presId="urn:microsoft.com/office/officeart/2005/8/layout/vList5"/>
    <dgm:cxn modelId="{A1AC8CEE-6D76-8447-9409-7454F7A0A325}" type="presParOf" srcId="{71B3D452-EED3-BA4F-B26B-5F2D9F4E10E1}" destId="{C22E6255-3D61-EA4F-A169-62D3815DB163}" srcOrd="11" destOrd="0" presId="urn:microsoft.com/office/officeart/2005/8/layout/vList5"/>
    <dgm:cxn modelId="{39417942-36B4-AA43-8F6C-E7E756C707AB}" type="presParOf" srcId="{71B3D452-EED3-BA4F-B26B-5F2D9F4E10E1}" destId="{9BBF88CC-D086-C247-9CBB-AF23010B5882}" srcOrd="12" destOrd="0" presId="urn:microsoft.com/office/officeart/2005/8/layout/vList5"/>
    <dgm:cxn modelId="{CA6FC045-5866-834C-93D4-291AA1C97458}" type="presParOf" srcId="{9BBF88CC-D086-C247-9CBB-AF23010B5882}" destId="{72EF0262-8008-EA4E-9233-0431A5FFCDE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D5A219-A12C-4561-857F-81013BDB403A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77CDC5C-D05D-4480-8560-EA86205EAD72}">
      <dgm:prSet custT="1"/>
      <dgm:spPr/>
      <dgm:t>
        <a:bodyPr/>
        <a:lstStyle/>
        <a:p>
          <a:r>
            <a:rPr lang="pt-BR" sz="2400" b="0" i="1" dirty="0" err="1">
              <a:solidFill>
                <a:srgbClr val="7030A0"/>
              </a:solidFill>
            </a:rPr>
            <a:t>parents</a:t>
          </a:r>
          <a:endParaRPr lang="en-US" sz="2400" b="0" dirty="0">
            <a:solidFill>
              <a:srgbClr val="7030A0"/>
            </a:solidFill>
          </a:endParaRPr>
        </a:p>
      </dgm:t>
    </dgm:pt>
    <dgm:pt modelId="{15501001-B4B2-4C89-B66B-11D8ED089831}" type="parTrans" cxnId="{A6128A99-D274-4F42-AA0C-C67EF99046B1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DCA74539-5062-4488-88B6-A8B82D4EAC2D}" type="sibTrans" cxnId="{A6128A99-D274-4F42-AA0C-C67EF99046B1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568099A1-D2BD-4E7F-A947-F8DAA6DC57C5}">
      <dgm:prSet custT="1"/>
      <dgm:spPr/>
      <dgm:t>
        <a:bodyPr/>
        <a:lstStyle/>
        <a:p>
          <a:r>
            <a:rPr lang="pt-BR" sz="2400" b="0" i="1" dirty="0" err="1">
              <a:solidFill>
                <a:srgbClr val="7030A0"/>
              </a:solidFill>
            </a:rPr>
            <a:t>grandparents</a:t>
          </a:r>
          <a:endParaRPr lang="en-US" sz="2400" b="0" dirty="0">
            <a:solidFill>
              <a:srgbClr val="7030A0"/>
            </a:solidFill>
          </a:endParaRPr>
        </a:p>
      </dgm:t>
    </dgm:pt>
    <dgm:pt modelId="{470F7BEC-10CA-4983-BA5B-5F888408B8E9}" type="parTrans" cxnId="{4378D401-C5D1-4EE9-AC41-AA51C49D69E1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6026A444-0651-40C4-8300-FE9DA1049614}" type="sibTrans" cxnId="{4378D401-C5D1-4EE9-AC41-AA51C49D69E1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B2C9AF4B-500B-41D8-85A1-C974AE6F8E6E}">
      <dgm:prSet custT="1"/>
      <dgm:spPr/>
      <dgm:t>
        <a:bodyPr/>
        <a:lstStyle/>
        <a:p>
          <a:r>
            <a:rPr lang="pt-BR" sz="2400" b="0" i="1" dirty="0" err="1">
              <a:solidFill>
                <a:srgbClr val="7030A0"/>
              </a:solidFill>
            </a:rPr>
            <a:t>children</a:t>
          </a:r>
          <a:endParaRPr lang="en-US" sz="2400" b="0" dirty="0">
            <a:solidFill>
              <a:srgbClr val="7030A0"/>
            </a:solidFill>
          </a:endParaRPr>
        </a:p>
      </dgm:t>
    </dgm:pt>
    <dgm:pt modelId="{2EA2D4B4-3D60-41D6-A849-D22C141FD92A}" type="parTrans" cxnId="{1DA54532-3D3E-411B-8BEF-6A00A5CD7928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A327CCA8-1EF4-4ECF-9370-C4FA264972BB}" type="sibTrans" cxnId="{1DA54532-3D3E-411B-8BEF-6A00A5CD7928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71B3D452-EED3-BA4F-B26B-5F2D9F4E10E1}" type="pres">
      <dgm:prSet presAssocID="{5AD5A219-A12C-4561-857F-81013BDB403A}" presName="Name0" presStyleCnt="0">
        <dgm:presLayoutVars>
          <dgm:dir/>
          <dgm:animLvl val="lvl"/>
          <dgm:resizeHandles val="exact"/>
        </dgm:presLayoutVars>
      </dgm:prSet>
      <dgm:spPr/>
    </dgm:pt>
    <dgm:pt modelId="{0A002AE9-EFBC-DF4C-8301-C2434CB61840}" type="pres">
      <dgm:prSet presAssocID="{B77CDC5C-D05D-4480-8560-EA86205EAD72}" presName="linNode" presStyleCnt="0"/>
      <dgm:spPr/>
    </dgm:pt>
    <dgm:pt modelId="{26C5DA6A-18D9-8049-BF26-2F77D98DB20E}" type="pres">
      <dgm:prSet presAssocID="{B77CDC5C-D05D-4480-8560-EA86205EAD7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0271DD7-D41B-AB4D-BEA3-FB8D04FFAD39}" type="pres">
      <dgm:prSet presAssocID="{DCA74539-5062-4488-88B6-A8B82D4EAC2D}" presName="sp" presStyleCnt="0"/>
      <dgm:spPr/>
    </dgm:pt>
    <dgm:pt modelId="{FA0F4E65-2E5A-5A4B-82E3-AFAE536F5575}" type="pres">
      <dgm:prSet presAssocID="{568099A1-D2BD-4E7F-A947-F8DAA6DC57C5}" presName="linNode" presStyleCnt="0"/>
      <dgm:spPr/>
    </dgm:pt>
    <dgm:pt modelId="{94BDAB75-BB03-DC4B-ADE5-236FBA5D6F2F}" type="pres">
      <dgm:prSet presAssocID="{568099A1-D2BD-4E7F-A947-F8DAA6DC57C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AF638FC-7A56-504E-AB77-67324586AC20}" type="pres">
      <dgm:prSet presAssocID="{6026A444-0651-40C4-8300-FE9DA1049614}" presName="sp" presStyleCnt="0"/>
      <dgm:spPr/>
    </dgm:pt>
    <dgm:pt modelId="{75EA7BD3-92A1-AE49-AF0C-4AA586C6180A}" type="pres">
      <dgm:prSet presAssocID="{B2C9AF4B-500B-41D8-85A1-C974AE6F8E6E}" presName="linNode" presStyleCnt="0"/>
      <dgm:spPr/>
    </dgm:pt>
    <dgm:pt modelId="{192C05EE-0132-844A-9DE7-EDAA89FECB4F}" type="pres">
      <dgm:prSet presAssocID="{B2C9AF4B-500B-41D8-85A1-C974AE6F8E6E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4378D401-C5D1-4EE9-AC41-AA51C49D69E1}" srcId="{5AD5A219-A12C-4561-857F-81013BDB403A}" destId="{568099A1-D2BD-4E7F-A947-F8DAA6DC57C5}" srcOrd="1" destOrd="0" parTransId="{470F7BEC-10CA-4983-BA5B-5F888408B8E9}" sibTransId="{6026A444-0651-40C4-8300-FE9DA1049614}"/>
    <dgm:cxn modelId="{82275F09-130C-1A45-AD37-A72E4966C668}" type="presOf" srcId="{B2C9AF4B-500B-41D8-85A1-C974AE6F8E6E}" destId="{192C05EE-0132-844A-9DE7-EDAA89FECB4F}" srcOrd="0" destOrd="0" presId="urn:microsoft.com/office/officeart/2005/8/layout/vList5"/>
    <dgm:cxn modelId="{50A9940B-DD1C-3E4C-BF22-0FFA5147D273}" type="presOf" srcId="{5AD5A219-A12C-4561-857F-81013BDB403A}" destId="{71B3D452-EED3-BA4F-B26B-5F2D9F4E10E1}" srcOrd="0" destOrd="0" presId="urn:microsoft.com/office/officeart/2005/8/layout/vList5"/>
    <dgm:cxn modelId="{1DA54532-3D3E-411B-8BEF-6A00A5CD7928}" srcId="{5AD5A219-A12C-4561-857F-81013BDB403A}" destId="{B2C9AF4B-500B-41D8-85A1-C974AE6F8E6E}" srcOrd="2" destOrd="0" parTransId="{2EA2D4B4-3D60-41D6-A849-D22C141FD92A}" sibTransId="{A327CCA8-1EF4-4ECF-9370-C4FA264972BB}"/>
    <dgm:cxn modelId="{A6128A99-D274-4F42-AA0C-C67EF99046B1}" srcId="{5AD5A219-A12C-4561-857F-81013BDB403A}" destId="{B77CDC5C-D05D-4480-8560-EA86205EAD72}" srcOrd="0" destOrd="0" parTransId="{15501001-B4B2-4C89-B66B-11D8ED089831}" sibTransId="{DCA74539-5062-4488-88B6-A8B82D4EAC2D}"/>
    <dgm:cxn modelId="{9C2094DC-CF4B-6C45-945C-6F0F6E218F9C}" type="presOf" srcId="{B77CDC5C-D05D-4480-8560-EA86205EAD72}" destId="{26C5DA6A-18D9-8049-BF26-2F77D98DB20E}" srcOrd="0" destOrd="0" presId="urn:microsoft.com/office/officeart/2005/8/layout/vList5"/>
    <dgm:cxn modelId="{5305F9E3-A61E-AE47-9C1B-54242627C258}" type="presOf" srcId="{568099A1-D2BD-4E7F-A947-F8DAA6DC57C5}" destId="{94BDAB75-BB03-DC4B-ADE5-236FBA5D6F2F}" srcOrd="0" destOrd="0" presId="urn:microsoft.com/office/officeart/2005/8/layout/vList5"/>
    <dgm:cxn modelId="{7E88D8ED-AF52-2B42-8C58-1B00044E271F}" type="presParOf" srcId="{71B3D452-EED3-BA4F-B26B-5F2D9F4E10E1}" destId="{0A002AE9-EFBC-DF4C-8301-C2434CB61840}" srcOrd="0" destOrd="0" presId="urn:microsoft.com/office/officeart/2005/8/layout/vList5"/>
    <dgm:cxn modelId="{6A0C5DBC-DA03-C844-9651-93EF1771A095}" type="presParOf" srcId="{0A002AE9-EFBC-DF4C-8301-C2434CB61840}" destId="{26C5DA6A-18D9-8049-BF26-2F77D98DB20E}" srcOrd="0" destOrd="0" presId="urn:microsoft.com/office/officeart/2005/8/layout/vList5"/>
    <dgm:cxn modelId="{B0CCE1BA-9EB2-054B-9E52-9116E84CCCB9}" type="presParOf" srcId="{71B3D452-EED3-BA4F-B26B-5F2D9F4E10E1}" destId="{60271DD7-D41B-AB4D-BEA3-FB8D04FFAD39}" srcOrd="1" destOrd="0" presId="urn:microsoft.com/office/officeart/2005/8/layout/vList5"/>
    <dgm:cxn modelId="{D987C1A7-3648-8C46-8D71-40CFBB41DFE4}" type="presParOf" srcId="{71B3D452-EED3-BA4F-B26B-5F2D9F4E10E1}" destId="{FA0F4E65-2E5A-5A4B-82E3-AFAE536F5575}" srcOrd="2" destOrd="0" presId="urn:microsoft.com/office/officeart/2005/8/layout/vList5"/>
    <dgm:cxn modelId="{3A638EDF-D118-B74F-B1DD-4C0BD7A4AF80}" type="presParOf" srcId="{FA0F4E65-2E5A-5A4B-82E3-AFAE536F5575}" destId="{94BDAB75-BB03-DC4B-ADE5-236FBA5D6F2F}" srcOrd="0" destOrd="0" presId="urn:microsoft.com/office/officeart/2005/8/layout/vList5"/>
    <dgm:cxn modelId="{A53E6313-D7AF-174C-8899-7A7F252CB626}" type="presParOf" srcId="{71B3D452-EED3-BA4F-B26B-5F2D9F4E10E1}" destId="{7AF638FC-7A56-504E-AB77-67324586AC20}" srcOrd="3" destOrd="0" presId="urn:microsoft.com/office/officeart/2005/8/layout/vList5"/>
    <dgm:cxn modelId="{566F1B70-2640-5947-B0E3-836BA2C38DEE}" type="presParOf" srcId="{71B3D452-EED3-BA4F-B26B-5F2D9F4E10E1}" destId="{75EA7BD3-92A1-AE49-AF0C-4AA586C6180A}" srcOrd="4" destOrd="0" presId="urn:microsoft.com/office/officeart/2005/8/layout/vList5"/>
    <dgm:cxn modelId="{5B2CF7F4-6B7A-A94A-AF93-90C42DDC08D7}" type="presParOf" srcId="{75EA7BD3-92A1-AE49-AF0C-4AA586C6180A}" destId="{192C05EE-0132-844A-9DE7-EDAA89FECB4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DFCD4-3559-AF4B-BA4D-FC1D4D7D89D9}">
      <dsp:nvSpPr>
        <dsp:cNvPr id="0" name=""/>
        <dsp:cNvSpPr/>
      </dsp:nvSpPr>
      <dsp:spPr>
        <a:xfrm>
          <a:off x="1730203" y="356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chemeClr val="accent1"/>
              </a:solidFill>
            </a:rPr>
            <a:t>father </a:t>
          </a:r>
          <a:endParaRPr lang="en-US" sz="2400" b="0" kern="1200">
            <a:solidFill>
              <a:schemeClr val="accent1"/>
            </a:solidFill>
          </a:endParaRPr>
        </a:p>
      </dsp:txBody>
      <dsp:txXfrm>
        <a:off x="1758103" y="28256"/>
        <a:ext cx="1890679" cy="515743"/>
      </dsp:txXfrm>
    </dsp:sp>
    <dsp:sp modelId="{1589B0D5-46CB-AA46-B115-32AE4DA883A1}">
      <dsp:nvSpPr>
        <dsp:cNvPr id="0" name=""/>
        <dsp:cNvSpPr/>
      </dsp:nvSpPr>
      <dsp:spPr>
        <a:xfrm>
          <a:off x="1730203" y="600477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chemeClr val="accent1"/>
              </a:solidFill>
            </a:rPr>
            <a:t>grandfather </a:t>
          </a:r>
          <a:endParaRPr lang="en-US" sz="2400" b="0" kern="1200">
            <a:solidFill>
              <a:schemeClr val="accent1"/>
            </a:solidFill>
          </a:endParaRPr>
        </a:p>
      </dsp:txBody>
      <dsp:txXfrm>
        <a:off x="1758103" y="628377"/>
        <a:ext cx="1890679" cy="515743"/>
      </dsp:txXfrm>
    </dsp:sp>
    <dsp:sp modelId="{9C9F3E21-66FB-C748-8BEA-970B11264012}">
      <dsp:nvSpPr>
        <dsp:cNvPr id="0" name=""/>
        <dsp:cNvSpPr/>
      </dsp:nvSpPr>
      <dsp:spPr>
        <a:xfrm>
          <a:off x="1730203" y="1200598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chemeClr val="accent1"/>
              </a:solidFill>
            </a:rPr>
            <a:t>brother </a:t>
          </a:r>
          <a:endParaRPr lang="en-US" sz="2400" b="0" kern="1200">
            <a:solidFill>
              <a:schemeClr val="accent1"/>
            </a:solidFill>
          </a:endParaRPr>
        </a:p>
      </dsp:txBody>
      <dsp:txXfrm>
        <a:off x="1758103" y="1228498"/>
        <a:ext cx="1890679" cy="515743"/>
      </dsp:txXfrm>
    </dsp:sp>
    <dsp:sp modelId="{C9BFD74A-50D6-864B-ACB3-429870209ED0}">
      <dsp:nvSpPr>
        <dsp:cNvPr id="0" name=""/>
        <dsp:cNvSpPr/>
      </dsp:nvSpPr>
      <dsp:spPr>
        <a:xfrm>
          <a:off x="1730203" y="1800718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chemeClr val="accent1"/>
              </a:solidFill>
            </a:rPr>
            <a:t>son </a:t>
          </a:r>
          <a:endParaRPr lang="en-US" sz="2400" b="0" kern="1200">
            <a:solidFill>
              <a:schemeClr val="accent1"/>
            </a:solidFill>
          </a:endParaRPr>
        </a:p>
      </dsp:txBody>
      <dsp:txXfrm>
        <a:off x="1758103" y="1828618"/>
        <a:ext cx="1890679" cy="515743"/>
      </dsp:txXfrm>
    </dsp:sp>
    <dsp:sp modelId="{EBBE804C-D1D4-D743-BC15-AD0A3E2BA49E}">
      <dsp:nvSpPr>
        <dsp:cNvPr id="0" name=""/>
        <dsp:cNvSpPr/>
      </dsp:nvSpPr>
      <dsp:spPr>
        <a:xfrm>
          <a:off x="1730203" y="2400839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chemeClr val="accent1"/>
              </a:solidFill>
            </a:rPr>
            <a:t>grandson </a:t>
          </a:r>
          <a:endParaRPr lang="en-US" sz="2400" b="0" kern="1200">
            <a:solidFill>
              <a:schemeClr val="accent1"/>
            </a:solidFill>
          </a:endParaRPr>
        </a:p>
      </dsp:txBody>
      <dsp:txXfrm>
        <a:off x="1758103" y="2428739"/>
        <a:ext cx="1890679" cy="515743"/>
      </dsp:txXfrm>
    </dsp:sp>
    <dsp:sp modelId="{7CE9F27C-18EB-FF44-A17E-AF2CF536B102}">
      <dsp:nvSpPr>
        <dsp:cNvPr id="0" name=""/>
        <dsp:cNvSpPr/>
      </dsp:nvSpPr>
      <dsp:spPr>
        <a:xfrm>
          <a:off x="1730203" y="3000960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chemeClr val="accent1"/>
              </a:solidFill>
            </a:rPr>
            <a:t>uncle </a:t>
          </a:r>
          <a:endParaRPr lang="en-US" sz="2400" b="0" kern="1200">
            <a:solidFill>
              <a:schemeClr val="accent1"/>
            </a:solidFill>
          </a:endParaRPr>
        </a:p>
      </dsp:txBody>
      <dsp:txXfrm>
        <a:off x="1758103" y="3028860"/>
        <a:ext cx="1890679" cy="515743"/>
      </dsp:txXfrm>
    </dsp:sp>
    <dsp:sp modelId="{BBBE169A-A066-7E44-882F-BA0D7AB55A1D}">
      <dsp:nvSpPr>
        <dsp:cNvPr id="0" name=""/>
        <dsp:cNvSpPr/>
      </dsp:nvSpPr>
      <dsp:spPr>
        <a:xfrm>
          <a:off x="1730203" y="3601080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chemeClr val="accent1"/>
              </a:solidFill>
            </a:rPr>
            <a:t>nephew</a:t>
          </a:r>
          <a:endParaRPr lang="en-US" sz="2400" b="0" kern="1200">
            <a:solidFill>
              <a:schemeClr val="accent1"/>
            </a:solidFill>
          </a:endParaRPr>
        </a:p>
      </dsp:txBody>
      <dsp:txXfrm>
        <a:off x="1758103" y="3628980"/>
        <a:ext cx="1890679" cy="515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5DA6A-18D9-8049-BF26-2F77D98DB20E}">
      <dsp:nvSpPr>
        <dsp:cNvPr id="0" name=""/>
        <dsp:cNvSpPr/>
      </dsp:nvSpPr>
      <dsp:spPr>
        <a:xfrm>
          <a:off x="1973241" y="356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rgbClr val="00B050"/>
              </a:solidFill>
            </a:rPr>
            <a:t>mother </a:t>
          </a:r>
          <a:endParaRPr lang="en-US" sz="2400" b="0" kern="1200">
            <a:solidFill>
              <a:srgbClr val="00B050"/>
            </a:solidFill>
          </a:endParaRPr>
        </a:p>
      </dsp:txBody>
      <dsp:txXfrm>
        <a:off x="2001141" y="28256"/>
        <a:ext cx="2164096" cy="515743"/>
      </dsp:txXfrm>
    </dsp:sp>
    <dsp:sp modelId="{94BDAB75-BB03-DC4B-ADE5-236FBA5D6F2F}">
      <dsp:nvSpPr>
        <dsp:cNvPr id="0" name=""/>
        <dsp:cNvSpPr/>
      </dsp:nvSpPr>
      <dsp:spPr>
        <a:xfrm>
          <a:off x="1973241" y="600477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rgbClr val="00B050"/>
              </a:solidFill>
            </a:rPr>
            <a:t>grandmother</a:t>
          </a:r>
          <a:endParaRPr lang="en-US" sz="2400" b="0" kern="1200">
            <a:solidFill>
              <a:srgbClr val="00B050"/>
            </a:solidFill>
          </a:endParaRPr>
        </a:p>
      </dsp:txBody>
      <dsp:txXfrm>
        <a:off x="2001141" y="628377"/>
        <a:ext cx="2164096" cy="515743"/>
      </dsp:txXfrm>
    </dsp:sp>
    <dsp:sp modelId="{192C05EE-0132-844A-9DE7-EDAA89FECB4F}">
      <dsp:nvSpPr>
        <dsp:cNvPr id="0" name=""/>
        <dsp:cNvSpPr/>
      </dsp:nvSpPr>
      <dsp:spPr>
        <a:xfrm>
          <a:off x="1973241" y="1200598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rgbClr val="00B050"/>
              </a:solidFill>
            </a:rPr>
            <a:t>sister </a:t>
          </a:r>
          <a:endParaRPr lang="en-US" sz="2400" b="0" kern="1200">
            <a:solidFill>
              <a:srgbClr val="00B050"/>
            </a:solidFill>
          </a:endParaRPr>
        </a:p>
      </dsp:txBody>
      <dsp:txXfrm>
        <a:off x="2001141" y="1228498"/>
        <a:ext cx="2164096" cy="515743"/>
      </dsp:txXfrm>
    </dsp:sp>
    <dsp:sp modelId="{435A5789-B077-9949-AC10-C16EB9C30EC8}">
      <dsp:nvSpPr>
        <dsp:cNvPr id="0" name=""/>
        <dsp:cNvSpPr/>
      </dsp:nvSpPr>
      <dsp:spPr>
        <a:xfrm>
          <a:off x="1973241" y="1800719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 err="1">
              <a:solidFill>
                <a:srgbClr val="00B050"/>
              </a:solidFill>
            </a:rPr>
            <a:t>daughter</a:t>
          </a:r>
          <a:r>
            <a:rPr lang="pt-BR" sz="2400" b="0" i="1" kern="1200" dirty="0">
              <a:solidFill>
                <a:srgbClr val="00B050"/>
              </a:solidFill>
            </a:rPr>
            <a:t> </a:t>
          </a:r>
          <a:endParaRPr lang="en-US" sz="2400" b="0" kern="1200" dirty="0">
            <a:solidFill>
              <a:srgbClr val="00B050"/>
            </a:solidFill>
          </a:endParaRPr>
        </a:p>
      </dsp:txBody>
      <dsp:txXfrm>
        <a:off x="2001141" y="1828619"/>
        <a:ext cx="2164096" cy="515743"/>
      </dsp:txXfrm>
    </dsp:sp>
    <dsp:sp modelId="{32EC7444-2A9B-4245-B422-22AA88F34251}">
      <dsp:nvSpPr>
        <dsp:cNvPr id="0" name=""/>
        <dsp:cNvSpPr/>
      </dsp:nvSpPr>
      <dsp:spPr>
        <a:xfrm>
          <a:off x="1973241" y="2400840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rgbClr val="00B050"/>
              </a:solidFill>
            </a:rPr>
            <a:t>granddaughter </a:t>
          </a:r>
          <a:endParaRPr lang="en-US" sz="2400" b="0" kern="1200">
            <a:solidFill>
              <a:srgbClr val="00B050"/>
            </a:solidFill>
          </a:endParaRPr>
        </a:p>
      </dsp:txBody>
      <dsp:txXfrm>
        <a:off x="2001141" y="2428740"/>
        <a:ext cx="2164096" cy="515743"/>
      </dsp:txXfrm>
    </dsp:sp>
    <dsp:sp modelId="{BF19E40C-B358-614E-9B28-7800A9982E79}">
      <dsp:nvSpPr>
        <dsp:cNvPr id="0" name=""/>
        <dsp:cNvSpPr/>
      </dsp:nvSpPr>
      <dsp:spPr>
        <a:xfrm>
          <a:off x="1973241" y="3000960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 err="1">
              <a:solidFill>
                <a:srgbClr val="00B050"/>
              </a:solidFill>
            </a:rPr>
            <a:t>aunt</a:t>
          </a:r>
          <a:r>
            <a:rPr lang="pt-BR" sz="2400" b="0" i="1" kern="1200" dirty="0">
              <a:solidFill>
                <a:srgbClr val="00B050"/>
              </a:solidFill>
            </a:rPr>
            <a:t> </a:t>
          </a:r>
          <a:endParaRPr lang="en-US" sz="2400" b="0" kern="1200" dirty="0">
            <a:solidFill>
              <a:srgbClr val="00B050"/>
            </a:solidFill>
          </a:endParaRPr>
        </a:p>
      </dsp:txBody>
      <dsp:txXfrm>
        <a:off x="2001141" y="3028860"/>
        <a:ext cx="2164096" cy="515743"/>
      </dsp:txXfrm>
    </dsp:sp>
    <dsp:sp modelId="{72EF0262-8008-EA4E-9233-0431A5FFCDEC}">
      <dsp:nvSpPr>
        <dsp:cNvPr id="0" name=""/>
        <dsp:cNvSpPr/>
      </dsp:nvSpPr>
      <dsp:spPr>
        <a:xfrm>
          <a:off x="1973241" y="3601081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 err="1">
              <a:solidFill>
                <a:srgbClr val="00B050"/>
              </a:solidFill>
            </a:rPr>
            <a:t>niece</a:t>
          </a:r>
          <a:endParaRPr lang="en-US" sz="2400" b="0" kern="1200" dirty="0">
            <a:solidFill>
              <a:srgbClr val="00B050"/>
            </a:solidFill>
          </a:endParaRPr>
        </a:p>
      </dsp:txBody>
      <dsp:txXfrm>
        <a:off x="2001141" y="3628981"/>
        <a:ext cx="2164096" cy="515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5DA6A-18D9-8049-BF26-2F77D98DB20E}">
      <dsp:nvSpPr>
        <dsp:cNvPr id="0" name=""/>
        <dsp:cNvSpPr/>
      </dsp:nvSpPr>
      <dsp:spPr>
        <a:xfrm>
          <a:off x="1894135" y="860"/>
          <a:ext cx="2130902" cy="567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 err="1">
              <a:solidFill>
                <a:srgbClr val="7030A0"/>
              </a:solidFill>
            </a:rPr>
            <a:t>parents</a:t>
          </a:r>
          <a:endParaRPr lang="en-US" sz="2400" b="0" kern="1200" dirty="0">
            <a:solidFill>
              <a:srgbClr val="7030A0"/>
            </a:solidFill>
          </a:endParaRPr>
        </a:p>
      </dsp:txBody>
      <dsp:txXfrm>
        <a:off x="1921855" y="28580"/>
        <a:ext cx="2075462" cy="512408"/>
      </dsp:txXfrm>
    </dsp:sp>
    <dsp:sp modelId="{94BDAB75-BB03-DC4B-ADE5-236FBA5D6F2F}">
      <dsp:nvSpPr>
        <dsp:cNvPr id="0" name=""/>
        <dsp:cNvSpPr/>
      </dsp:nvSpPr>
      <dsp:spPr>
        <a:xfrm>
          <a:off x="1894135" y="597101"/>
          <a:ext cx="2130902" cy="567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 err="1">
              <a:solidFill>
                <a:srgbClr val="7030A0"/>
              </a:solidFill>
            </a:rPr>
            <a:t>grandparents</a:t>
          </a:r>
          <a:endParaRPr lang="en-US" sz="2400" b="0" kern="1200" dirty="0">
            <a:solidFill>
              <a:srgbClr val="7030A0"/>
            </a:solidFill>
          </a:endParaRPr>
        </a:p>
      </dsp:txBody>
      <dsp:txXfrm>
        <a:off x="1921855" y="624821"/>
        <a:ext cx="2075462" cy="512408"/>
      </dsp:txXfrm>
    </dsp:sp>
    <dsp:sp modelId="{192C05EE-0132-844A-9DE7-EDAA89FECB4F}">
      <dsp:nvSpPr>
        <dsp:cNvPr id="0" name=""/>
        <dsp:cNvSpPr/>
      </dsp:nvSpPr>
      <dsp:spPr>
        <a:xfrm>
          <a:off x="1894135" y="1193342"/>
          <a:ext cx="2130902" cy="567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 err="1">
              <a:solidFill>
                <a:srgbClr val="7030A0"/>
              </a:solidFill>
            </a:rPr>
            <a:t>children</a:t>
          </a:r>
          <a:endParaRPr lang="en-US" sz="2400" b="0" kern="1200" dirty="0">
            <a:solidFill>
              <a:srgbClr val="7030A0"/>
            </a:solidFill>
          </a:endParaRPr>
        </a:p>
      </dsp:txBody>
      <dsp:txXfrm>
        <a:off x="1921855" y="1221062"/>
        <a:ext cx="2075462" cy="51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92820" y="1122807"/>
            <a:ext cx="290093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264845" y="5939626"/>
            <a:ext cx="4750904" cy="153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HOBERMAN, Mary Ann.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Fathers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,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mothers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,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sisters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, brothers: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collection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family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poems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Nova York: Hachette Book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Group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Inc., 2001. p. 3.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50170A-CF8B-63F6-EF7C-55836A3A784C}"/>
              </a:ext>
            </a:extLst>
          </p:cNvPr>
          <p:cNvSpPr txBox="1"/>
          <p:nvPr/>
        </p:nvSpPr>
        <p:spPr>
          <a:xfrm>
            <a:off x="5304232" y="307315"/>
            <a:ext cx="4750904" cy="5632311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What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?</a:t>
            </a:r>
          </a:p>
          <a:p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Who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?</a:t>
            </a:r>
          </a:p>
          <a:p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One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another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makes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two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!</a:t>
            </a:r>
          </a:p>
          <a:p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Baby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father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mother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: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!</a:t>
            </a:r>
          </a:p>
          <a:p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Parents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sister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brother: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!</a:t>
            </a:r>
          </a:p>
          <a:p>
            <a:endParaRPr lang="pt-BR" sz="1500" b="1" i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All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kinds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people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can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make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up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endParaRPr lang="pt-BR" sz="1500" b="1" i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All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kinds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mixtures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can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make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up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endParaRPr lang="pt-BR" sz="1500" b="1" i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endParaRPr lang="pt-BR" sz="1500" b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What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?</a:t>
            </a:r>
          </a:p>
          <a:p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Who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?</a:t>
            </a:r>
          </a:p>
          <a:p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The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children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that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lived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in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shoe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!</a:t>
            </a:r>
          </a:p>
          <a:p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pair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like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kanga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roo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!</a:t>
            </a:r>
          </a:p>
          <a:p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calf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cow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that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go moo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!</a:t>
            </a:r>
          </a:p>
          <a:p>
            <a:endParaRPr lang="pt-BR" sz="1500" b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All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kinds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creatures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can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make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up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endParaRPr lang="pt-BR" sz="1500" b="1" i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All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kinds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numbers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can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make </a:t>
            </a:r>
            <a:r>
              <a:rPr lang="pt-BR" sz="1500" b="1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up</a:t>
            </a:r>
            <a:r>
              <a:rPr lang="pt-BR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 a Family</a:t>
            </a:r>
          </a:p>
          <a:p>
            <a:endParaRPr lang="pt-BR" sz="1500" b="1" i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What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?</a:t>
            </a:r>
          </a:p>
          <a:p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Who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?</a:t>
            </a:r>
          </a:p>
          <a:p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Either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lot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or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few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;</a:t>
            </a:r>
          </a:p>
          <a:p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But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whether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there’s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ten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or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there’s</a:t>
            </a:r>
            <a:endParaRPr lang="pt-BR" sz="1500" b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two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your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,</a:t>
            </a:r>
          </a:p>
          <a:p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All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your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plus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you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family</a:t>
            </a:r>
            <a:r>
              <a:rPr lang="pt-BR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!</a:t>
            </a:r>
            <a:endParaRPr lang="pt-BR" sz="1500" b="1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03F0B74-7F0C-D165-0471-82FF2623CC2D}"/>
              </a:ext>
            </a:extLst>
          </p:cNvPr>
          <p:cNvGrpSpPr/>
          <p:nvPr/>
        </p:nvGrpSpPr>
        <p:grpSpPr>
          <a:xfrm>
            <a:off x="643467" y="3598160"/>
            <a:ext cx="3133135" cy="1477172"/>
            <a:chOff x="667900" y="3626397"/>
            <a:chExt cx="3133135" cy="1477172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087C244-E289-D070-C94D-2DA234FBD3A1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015663"/>
            </a:xfrm>
            <a:custGeom>
              <a:avLst/>
              <a:gdLst>
                <a:gd name="connsiteX0" fmla="*/ 0 w 2961791"/>
                <a:gd name="connsiteY0" fmla="*/ 0 h 1015663"/>
                <a:gd name="connsiteX1" fmla="*/ 2961791 w 2961791"/>
                <a:gd name="connsiteY1" fmla="*/ 0 h 1015663"/>
                <a:gd name="connsiteX2" fmla="*/ 2961791 w 2961791"/>
                <a:gd name="connsiteY2" fmla="*/ 1015663 h 1015663"/>
                <a:gd name="connsiteX3" fmla="*/ 0 w 2961791"/>
                <a:gd name="connsiteY3" fmla="*/ 1015663 h 1015663"/>
                <a:gd name="connsiteX4" fmla="*/ 0 w 2961791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015663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876543" y="249582"/>
                    <a:pt x="3042598" y="889491"/>
                    <a:pt x="2961791" y="1015663"/>
                  </a:cubicBezTo>
                  <a:cubicBezTo>
                    <a:pt x="2134064" y="967432"/>
                    <a:pt x="613343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961791" h="1015663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0677" y="243736"/>
                    <a:pt x="2901561" y="806251"/>
                    <a:pt x="2961791" y="1015663"/>
                  </a:cubicBezTo>
                  <a:cubicBezTo>
                    <a:pt x="1938139" y="1150263"/>
                    <a:pt x="735825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que, em poemas,</a:t>
              </a:r>
            </a:p>
            <a:p>
              <a:r>
                <a:rPr lang="pt-BR" sz="2000" dirty="0"/>
                <a:t>a linguagem é usada de</a:t>
              </a:r>
            </a:p>
            <a:p>
              <a:r>
                <a:rPr lang="pt-BR" sz="2000" dirty="0"/>
                <a:t>forma criativa.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C432DD3F-CC0A-0911-7B4C-CDF3F81F869D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71190319-99E5-8B5A-39D8-22C3AAAC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860" y="4260422"/>
            <a:ext cx="3331122" cy="16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297763" y="5824640"/>
            <a:ext cx="6223000" cy="193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CREEK, Jeremy.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Cosma-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Fairywinkle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family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Odd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Parents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Wiki.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fairlyoddparents.fandom.com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/wiki/Cosma-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Fairywinkle_family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30 maio 2022.</a:t>
            </a:r>
          </a:p>
        </p:txBody>
      </p:sp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0C11993-ECFB-36F2-9450-C1EEE4D3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414440"/>
            <a:ext cx="6223000" cy="541020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2698F10A-C09F-DA71-DC7E-B6F253A9E8A2}"/>
              </a:ext>
            </a:extLst>
          </p:cNvPr>
          <p:cNvGrpSpPr/>
          <p:nvPr/>
        </p:nvGrpSpPr>
        <p:grpSpPr>
          <a:xfrm>
            <a:off x="106612" y="3119540"/>
            <a:ext cx="4437684" cy="2736764"/>
            <a:chOff x="666816" y="3597911"/>
            <a:chExt cx="3134219" cy="2736764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2262ADF-CC1E-653B-D90C-5482771AC4AE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246769"/>
            </a:xfrm>
            <a:custGeom>
              <a:avLst/>
              <a:gdLst>
                <a:gd name="connsiteX0" fmla="*/ 0 w 2961791"/>
                <a:gd name="connsiteY0" fmla="*/ 0 h 2246769"/>
                <a:gd name="connsiteX1" fmla="*/ 2961791 w 2961791"/>
                <a:gd name="connsiteY1" fmla="*/ 0 h 2246769"/>
                <a:gd name="connsiteX2" fmla="*/ 2961791 w 2961791"/>
                <a:gd name="connsiteY2" fmla="*/ 2246769 h 2246769"/>
                <a:gd name="connsiteX3" fmla="*/ 0 w 2961791"/>
                <a:gd name="connsiteY3" fmla="*/ 2246769 h 2246769"/>
                <a:gd name="connsiteX4" fmla="*/ 0 w 2961791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24676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709360"/>
                    <a:pt x="2889112" y="1654734"/>
                    <a:pt x="2961791" y="2246769"/>
                  </a:cubicBezTo>
                  <a:cubicBezTo>
                    <a:pt x="2134064" y="2198538"/>
                    <a:pt x="613343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961791" h="224676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629768"/>
                    <a:pt x="3046742" y="1685603"/>
                    <a:pt x="2961791" y="2246769"/>
                  </a:cubicBezTo>
                  <a:cubicBezTo>
                    <a:pt x="1938139" y="2381369"/>
                    <a:pt x="735825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err="1"/>
                <a:t>dad</a:t>
              </a:r>
              <a:r>
                <a:rPr lang="pt-BR" sz="2000" b="1" dirty="0"/>
                <a:t> (informal) </a:t>
              </a:r>
              <a:r>
                <a:rPr lang="pt-BR" sz="2000" dirty="0"/>
                <a:t>=</a:t>
              </a:r>
              <a:r>
                <a:rPr lang="pt-BR" sz="2000" b="1" dirty="0"/>
                <a:t> </a:t>
              </a:r>
              <a:r>
                <a:rPr lang="pt-BR" sz="2000" dirty="0" err="1"/>
                <a:t>father</a:t>
              </a:r>
              <a:endParaRPr lang="pt-BR" sz="2000" dirty="0"/>
            </a:p>
            <a:p>
              <a:endParaRPr lang="pt-BR" sz="2000" dirty="0"/>
            </a:p>
            <a:p>
              <a:r>
                <a:rPr lang="pt-BR" sz="2000" b="1" dirty="0" err="1"/>
                <a:t>mom</a:t>
              </a:r>
              <a:r>
                <a:rPr lang="pt-BR" sz="2000" b="1" dirty="0"/>
                <a:t> (informal) </a:t>
              </a:r>
              <a:r>
                <a:rPr lang="pt-BR" sz="2000" dirty="0"/>
                <a:t>=</a:t>
              </a:r>
              <a:r>
                <a:rPr lang="pt-BR" sz="2000" b="1" dirty="0"/>
                <a:t> </a:t>
              </a:r>
              <a:r>
                <a:rPr lang="pt-BR" sz="2000" dirty="0" err="1"/>
                <a:t>mother</a:t>
              </a:r>
              <a:endParaRPr lang="pt-BR" sz="2000" dirty="0"/>
            </a:p>
            <a:p>
              <a:endParaRPr lang="pt-BR" sz="2000" b="1" dirty="0"/>
            </a:p>
            <a:p>
              <a:r>
                <a:rPr lang="pt-BR" sz="2000" b="1" dirty="0" err="1"/>
                <a:t>grandpa</a:t>
              </a:r>
              <a:r>
                <a:rPr lang="pt-BR" sz="2000" b="1" dirty="0"/>
                <a:t> (informal) </a:t>
              </a:r>
              <a:r>
                <a:rPr lang="pt-BR" sz="2000" dirty="0"/>
                <a:t>= </a:t>
              </a:r>
              <a:r>
                <a:rPr lang="pt-BR" sz="2000" dirty="0" err="1"/>
                <a:t>grandfather</a:t>
              </a:r>
              <a:endParaRPr lang="pt-BR" sz="2000" dirty="0"/>
            </a:p>
            <a:p>
              <a:endParaRPr lang="pt-BR" sz="2000" b="1" dirty="0"/>
            </a:p>
            <a:p>
              <a:r>
                <a:rPr lang="pt-BR" sz="2000" b="1" dirty="0" err="1"/>
                <a:t>grandma</a:t>
              </a:r>
              <a:r>
                <a:rPr lang="pt-BR" sz="2000" b="1" dirty="0"/>
                <a:t> (informal) </a:t>
              </a:r>
              <a:r>
                <a:rPr lang="pt-BR" sz="2000" dirty="0"/>
                <a:t>=</a:t>
              </a:r>
              <a:r>
                <a:rPr lang="pt-BR" sz="2000" b="1" dirty="0"/>
                <a:t> </a:t>
              </a:r>
              <a:r>
                <a:rPr lang="pt-BR" sz="2000" dirty="0" err="1"/>
                <a:t>grandmother</a:t>
              </a:r>
              <a:endParaRPr lang="pt-BR" sz="2000" dirty="0"/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DD07968D-83C4-8D5E-68F3-D7ED29858C01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60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4C73430-B7DC-CA19-5268-06D466667590}"/>
              </a:ext>
            </a:extLst>
          </p:cNvPr>
          <p:cNvGrpSpPr/>
          <p:nvPr/>
        </p:nvGrpSpPr>
        <p:grpSpPr>
          <a:xfrm>
            <a:off x="642315" y="4474756"/>
            <a:ext cx="3133135" cy="1784948"/>
            <a:chOff x="667900" y="3626397"/>
            <a:chExt cx="3133135" cy="1784948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3396C279-82F5-0B99-3BE3-D2370432B1CB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323439"/>
            </a:xfrm>
            <a:custGeom>
              <a:avLst/>
              <a:gdLst>
                <a:gd name="connsiteX0" fmla="*/ 0 w 2961791"/>
                <a:gd name="connsiteY0" fmla="*/ 0 h 1323439"/>
                <a:gd name="connsiteX1" fmla="*/ 2961791 w 2961791"/>
                <a:gd name="connsiteY1" fmla="*/ 0 h 1323439"/>
                <a:gd name="connsiteX2" fmla="*/ 2961791 w 2961791"/>
                <a:gd name="connsiteY2" fmla="*/ 1323439 h 1323439"/>
                <a:gd name="connsiteX3" fmla="*/ 0 w 2961791"/>
                <a:gd name="connsiteY3" fmla="*/ 1323439 h 1323439"/>
                <a:gd name="connsiteX4" fmla="*/ 0 w 2961791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32343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97622" y="344707"/>
                    <a:pt x="2935850" y="675326"/>
                    <a:pt x="2961791" y="1323439"/>
                  </a:cubicBezTo>
                  <a:cubicBezTo>
                    <a:pt x="2134064" y="1275208"/>
                    <a:pt x="613343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961791" h="132343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73976" y="535917"/>
                    <a:pt x="3049676" y="914339"/>
                    <a:pt x="2961791" y="1323439"/>
                  </a:cubicBezTo>
                  <a:cubicBezTo>
                    <a:pt x="1938139" y="1458039"/>
                    <a:pt x="735825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 uso de cores é uma</a:t>
              </a:r>
            </a:p>
            <a:p>
              <a:r>
                <a:rPr lang="pt-BR" sz="2000" dirty="0"/>
                <a:t>estratégia que pode ajudar</a:t>
              </a:r>
            </a:p>
            <a:p>
              <a:r>
                <a:rPr lang="pt-BR" sz="2000" dirty="0"/>
                <a:t>você a organizar e fixar o</a:t>
              </a:r>
            </a:p>
            <a:p>
              <a:r>
                <a:rPr lang="pt-BR" sz="2000" dirty="0"/>
                <a:t>vocabulário.</a:t>
              </a:r>
            </a:p>
          </p:txBody>
        </p:sp>
        <p:sp>
          <p:nvSpPr>
            <p:cNvPr id="5" name="Pentágono 4">
              <a:extLst>
                <a:ext uri="{FF2B5EF4-FFF2-40B4-BE49-F238E27FC236}">
                  <a16:creationId xmlns:a16="http://schemas.microsoft.com/office/drawing/2014/main" id="{70EBCFD3-886E-DCE0-78CD-B1A6DA51B9A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15" name="CaixaDeTexto 12">
            <a:extLst>
              <a:ext uri="{FF2B5EF4-FFF2-40B4-BE49-F238E27FC236}">
                <a16:creationId xmlns:a16="http://schemas.microsoft.com/office/drawing/2014/main" id="{76EF54E6-C80D-CD0C-D38D-F961C7961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896563"/>
              </p:ext>
            </p:extLst>
          </p:nvPr>
        </p:nvGraphicFramePr>
        <p:xfrm>
          <a:off x="3332097" y="1342510"/>
          <a:ext cx="5406887" cy="417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CaixaDeTexto 12">
            <a:extLst>
              <a:ext uri="{FF2B5EF4-FFF2-40B4-BE49-F238E27FC236}">
                <a16:creationId xmlns:a16="http://schemas.microsoft.com/office/drawing/2014/main" id="{B54035AA-4DCF-367C-36F7-A35D1D1E3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725981"/>
              </p:ext>
            </p:extLst>
          </p:nvPr>
        </p:nvGraphicFramePr>
        <p:xfrm>
          <a:off x="5211962" y="1342509"/>
          <a:ext cx="6166379" cy="417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CaixaDeTexto 12">
            <a:extLst>
              <a:ext uri="{FF2B5EF4-FFF2-40B4-BE49-F238E27FC236}">
                <a16:creationId xmlns:a16="http://schemas.microsoft.com/office/drawing/2014/main" id="{D78303E3-2E93-8A67-2DDC-8645772A0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890963"/>
              </p:ext>
            </p:extLst>
          </p:nvPr>
        </p:nvGraphicFramePr>
        <p:xfrm>
          <a:off x="7653886" y="1342508"/>
          <a:ext cx="5919174" cy="176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1DD4E5F0-0653-0E26-3FEA-BEC6CCA9BCFD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Family members</a:t>
            </a:r>
          </a:p>
        </p:txBody>
      </p:sp>
    </p:spTree>
    <p:extLst>
      <p:ext uri="{BB962C8B-B14F-4D97-AF65-F5344CB8AC3E}">
        <p14:creationId xmlns:p14="http://schemas.microsoft.com/office/powerpoint/2010/main" val="55691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PLURALS</a:t>
            </a:r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8D9FCB53-F4AC-8973-9AB8-36310AF8C4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097" y="1817204"/>
            <a:ext cx="7098101" cy="3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6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9084365" y="2545261"/>
            <a:ext cx="2893599" cy="193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CREEK, Jeremy.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Cosma-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Fairywinkle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family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Odd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Parents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Wiki.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fairlyoddparents.fandom.com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/wiki/Cosma-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Fairywinkle_family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30 maio 2022.</a:t>
            </a:r>
          </a:p>
        </p:txBody>
      </p:sp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0C11993-ECFB-36F2-9450-C1EEE4D324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931" y="111928"/>
            <a:ext cx="4174434" cy="362920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04A83FA-2D1B-1F10-C224-FC34B20DA600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Genitive case (</a:t>
            </a:r>
            <a:r>
              <a:rPr lang="pt-BR" sz="2400" b="1" i="1" dirty="0"/>
              <a:t>'</a:t>
            </a:r>
            <a:r>
              <a:rPr lang="en-US" sz="2400" dirty="0"/>
              <a:t>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46578A-36C1-73D0-934B-E56486D4F9AE}"/>
              </a:ext>
            </a:extLst>
          </p:cNvPr>
          <p:cNvSpPr txBox="1"/>
          <p:nvPr/>
        </p:nvSpPr>
        <p:spPr>
          <a:xfrm>
            <a:off x="4903494" y="3956413"/>
            <a:ext cx="7068032" cy="2554545"/>
          </a:xfrm>
          <a:custGeom>
            <a:avLst/>
            <a:gdLst>
              <a:gd name="connsiteX0" fmla="*/ 0 w 7068032"/>
              <a:gd name="connsiteY0" fmla="*/ 0 h 2554545"/>
              <a:gd name="connsiteX1" fmla="*/ 7068032 w 7068032"/>
              <a:gd name="connsiteY1" fmla="*/ 0 h 2554545"/>
              <a:gd name="connsiteX2" fmla="*/ 7068032 w 7068032"/>
              <a:gd name="connsiteY2" fmla="*/ 2554545 h 2554545"/>
              <a:gd name="connsiteX3" fmla="*/ 0 w 7068032"/>
              <a:gd name="connsiteY3" fmla="*/ 2554545 h 2554545"/>
              <a:gd name="connsiteX4" fmla="*/ 0 w 7068032"/>
              <a:gd name="connsiteY4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8032" h="2554545" fill="none" extrusionOk="0">
                <a:moveTo>
                  <a:pt x="0" y="0"/>
                </a:moveTo>
                <a:cubicBezTo>
                  <a:pt x="1824466" y="-49533"/>
                  <a:pt x="3706744" y="-14809"/>
                  <a:pt x="7068032" y="0"/>
                </a:cubicBezTo>
                <a:cubicBezTo>
                  <a:pt x="7155671" y="1036536"/>
                  <a:pt x="6995353" y="1402784"/>
                  <a:pt x="7068032" y="2554545"/>
                </a:cubicBezTo>
                <a:cubicBezTo>
                  <a:pt x="4853887" y="2506314"/>
                  <a:pt x="1417848" y="2639000"/>
                  <a:pt x="0" y="2554545"/>
                </a:cubicBezTo>
                <a:cubicBezTo>
                  <a:pt x="-38581" y="1545173"/>
                  <a:pt x="63341" y="1130980"/>
                  <a:pt x="0" y="0"/>
                </a:cubicBezTo>
                <a:close/>
              </a:path>
              <a:path w="7068032" h="2554545" stroke="0" extrusionOk="0">
                <a:moveTo>
                  <a:pt x="0" y="0"/>
                </a:moveTo>
                <a:cubicBezTo>
                  <a:pt x="925445" y="118645"/>
                  <a:pt x="3770386" y="116012"/>
                  <a:pt x="7068032" y="0"/>
                </a:cubicBezTo>
                <a:cubicBezTo>
                  <a:pt x="6935150" y="1203191"/>
                  <a:pt x="7152983" y="1803708"/>
                  <a:pt x="7068032" y="2554545"/>
                </a:cubicBezTo>
                <a:cubicBezTo>
                  <a:pt x="4484402" y="2689145"/>
                  <a:pt x="1230155" y="2397349"/>
                  <a:pt x="0" y="2554545"/>
                </a:cubicBezTo>
                <a:cubicBezTo>
                  <a:pt x="-20187" y="2271785"/>
                  <a:pt x="-152480" y="26188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pt-BR" sz="2000" dirty="0" err="1"/>
              <a:t>Who’s</a:t>
            </a:r>
            <a:r>
              <a:rPr lang="pt-BR" sz="2000" dirty="0"/>
              <a:t> Papa Cosmo? </a:t>
            </a:r>
          </a:p>
          <a:p>
            <a:r>
              <a:rPr lang="pt-BR" sz="2000" i="1" dirty="0"/>
              <a:t>	He </a:t>
            </a:r>
            <a:r>
              <a:rPr lang="pt-BR" sz="2000" i="1" dirty="0" err="1"/>
              <a:t>is</a:t>
            </a:r>
            <a:r>
              <a:rPr lang="pt-BR" sz="2000" i="1" dirty="0"/>
              <a:t> </a:t>
            </a:r>
            <a:r>
              <a:rPr lang="pt-BR" sz="2000" b="1" i="1" dirty="0" err="1"/>
              <a:t>Cosmo’s</a:t>
            </a:r>
            <a:r>
              <a:rPr lang="pt-BR" sz="2000" b="1" i="1" dirty="0"/>
              <a:t> </a:t>
            </a:r>
            <a:r>
              <a:rPr lang="pt-BR" sz="2000" b="1" i="1" dirty="0" err="1"/>
              <a:t>father</a:t>
            </a:r>
            <a:r>
              <a:rPr lang="pt-BR" sz="2000" i="1" dirty="0"/>
              <a:t>. (= </a:t>
            </a:r>
            <a:r>
              <a:rPr lang="pt-BR" sz="2000" i="1" dirty="0" err="1"/>
              <a:t>the</a:t>
            </a:r>
            <a:r>
              <a:rPr lang="pt-BR" sz="2000" i="1" dirty="0"/>
              <a:t> </a:t>
            </a:r>
            <a:r>
              <a:rPr lang="pt-BR" sz="2000" i="1" dirty="0" err="1"/>
              <a:t>father</a:t>
            </a:r>
            <a:r>
              <a:rPr lang="pt-BR" sz="2000" i="1" dirty="0"/>
              <a:t> </a:t>
            </a:r>
            <a:r>
              <a:rPr lang="pt-BR" sz="2000" i="1" dirty="0" err="1"/>
              <a:t>of</a:t>
            </a:r>
            <a:r>
              <a:rPr lang="pt-BR" sz="2000" i="1" dirty="0"/>
              <a:t> Cosmo)</a:t>
            </a:r>
          </a:p>
          <a:p>
            <a:endParaRPr lang="pt-BR" sz="2000" i="1" dirty="0"/>
          </a:p>
          <a:p>
            <a:r>
              <a:rPr lang="pt-BR" sz="2000" dirty="0"/>
              <a:t>b. 	</a:t>
            </a:r>
            <a:r>
              <a:rPr lang="pt-BR" sz="2000" dirty="0" err="1"/>
              <a:t>Who’s</a:t>
            </a:r>
            <a:r>
              <a:rPr lang="pt-BR" sz="2000" dirty="0"/>
              <a:t> Mama Cosma? </a:t>
            </a:r>
          </a:p>
          <a:p>
            <a:r>
              <a:rPr lang="pt-BR" sz="2000" i="1" dirty="0"/>
              <a:t>	She </a:t>
            </a:r>
            <a:r>
              <a:rPr lang="pt-BR" sz="2000" i="1" dirty="0" err="1"/>
              <a:t>is</a:t>
            </a:r>
            <a:r>
              <a:rPr lang="pt-BR" sz="2000" i="1" dirty="0"/>
              <a:t> </a:t>
            </a:r>
            <a:r>
              <a:rPr lang="pt-BR" sz="2000" b="1" i="1" dirty="0" err="1"/>
              <a:t>Cosmo’s</a:t>
            </a:r>
            <a:r>
              <a:rPr lang="pt-BR" sz="2000" b="1" i="1" dirty="0"/>
              <a:t> </a:t>
            </a:r>
            <a:r>
              <a:rPr lang="pt-BR" sz="2000" b="1" i="1" dirty="0" err="1"/>
              <a:t>mother</a:t>
            </a:r>
            <a:r>
              <a:rPr lang="pt-BR" sz="2000" b="1" i="1" dirty="0"/>
              <a:t>. </a:t>
            </a:r>
            <a:r>
              <a:rPr lang="pt-BR" sz="2000" i="1" dirty="0"/>
              <a:t>(= </a:t>
            </a:r>
            <a:r>
              <a:rPr lang="pt-BR" sz="2000" i="1" dirty="0" err="1"/>
              <a:t>the</a:t>
            </a:r>
            <a:r>
              <a:rPr lang="pt-BR" sz="2000" i="1" dirty="0"/>
              <a:t> </a:t>
            </a:r>
            <a:r>
              <a:rPr lang="pt-BR" sz="2000" i="1" dirty="0" err="1"/>
              <a:t>mother</a:t>
            </a:r>
            <a:r>
              <a:rPr lang="pt-BR" sz="2000" i="1" dirty="0"/>
              <a:t> </a:t>
            </a:r>
            <a:r>
              <a:rPr lang="pt-BR" sz="2000" i="1" dirty="0" err="1"/>
              <a:t>of</a:t>
            </a:r>
            <a:r>
              <a:rPr lang="pt-BR" sz="2000" i="1" dirty="0"/>
              <a:t> Cosmo)</a:t>
            </a:r>
          </a:p>
          <a:p>
            <a:endParaRPr lang="pt-BR" sz="2000" i="1" u="sng" dirty="0"/>
          </a:p>
          <a:p>
            <a:r>
              <a:rPr lang="pt-BR" sz="2000" dirty="0"/>
              <a:t>c.	Who are </a:t>
            </a:r>
            <a:r>
              <a:rPr lang="pt-BR" sz="2000" dirty="0" err="1"/>
              <a:t>Grandpa</a:t>
            </a:r>
            <a:r>
              <a:rPr lang="pt-BR" sz="2000" dirty="0"/>
              <a:t> Gonzo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Grandma</a:t>
            </a:r>
            <a:r>
              <a:rPr lang="pt-BR" sz="2000" dirty="0"/>
              <a:t> Gonzo?</a:t>
            </a:r>
          </a:p>
          <a:p>
            <a:r>
              <a:rPr lang="pt-BR" sz="2000" i="1" dirty="0"/>
              <a:t>	They are </a:t>
            </a:r>
            <a:r>
              <a:rPr lang="pt-BR" sz="2000" b="1" i="1" dirty="0" err="1"/>
              <a:t>Cosmo’s</a:t>
            </a:r>
            <a:r>
              <a:rPr lang="pt-BR" sz="2000" b="1" i="1" dirty="0"/>
              <a:t> </a:t>
            </a:r>
            <a:r>
              <a:rPr lang="pt-BR" sz="2000" b="1" i="1" dirty="0" err="1"/>
              <a:t>grandparents</a:t>
            </a:r>
            <a:r>
              <a:rPr lang="pt-BR" sz="2000" i="1" dirty="0"/>
              <a:t>. (= </a:t>
            </a:r>
            <a:r>
              <a:rPr lang="pt-BR" sz="2000" i="1" dirty="0" err="1"/>
              <a:t>the</a:t>
            </a:r>
            <a:r>
              <a:rPr lang="pt-BR" sz="2000" i="1" dirty="0"/>
              <a:t> </a:t>
            </a:r>
            <a:r>
              <a:rPr lang="pt-BR" sz="2000" i="1" dirty="0" err="1"/>
              <a:t>grandparents</a:t>
            </a:r>
            <a:r>
              <a:rPr lang="pt-BR" sz="2000" i="1" dirty="0"/>
              <a:t> </a:t>
            </a:r>
            <a:r>
              <a:rPr lang="pt-BR" sz="2000" i="1" dirty="0" err="1"/>
              <a:t>of</a:t>
            </a:r>
            <a:r>
              <a:rPr lang="pt-BR" sz="2000" i="1" dirty="0"/>
              <a:t> Cosmo)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9C4A07B-155D-218F-7C49-797E4E1567FC}"/>
              </a:ext>
            </a:extLst>
          </p:cNvPr>
          <p:cNvGrpSpPr/>
          <p:nvPr/>
        </p:nvGrpSpPr>
        <p:grpSpPr>
          <a:xfrm>
            <a:off x="593772" y="4110457"/>
            <a:ext cx="3535318" cy="2400501"/>
            <a:chOff x="667900" y="3626397"/>
            <a:chExt cx="3535318" cy="2400501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B70346B-B286-C298-822B-48F4BE6F2390}"/>
                </a:ext>
              </a:extLst>
            </p:cNvPr>
            <p:cNvSpPr txBox="1"/>
            <p:nvPr/>
          </p:nvSpPr>
          <p:spPr>
            <a:xfrm>
              <a:off x="839244" y="4087906"/>
              <a:ext cx="3363974" cy="1938992"/>
            </a:xfrm>
            <a:custGeom>
              <a:avLst/>
              <a:gdLst>
                <a:gd name="connsiteX0" fmla="*/ 0 w 3363974"/>
                <a:gd name="connsiteY0" fmla="*/ 0 h 1938992"/>
                <a:gd name="connsiteX1" fmla="*/ 3363974 w 3363974"/>
                <a:gd name="connsiteY1" fmla="*/ 0 h 1938992"/>
                <a:gd name="connsiteX2" fmla="*/ 3363974 w 3363974"/>
                <a:gd name="connsiteY2" fmla="*/ 1938992 h 1938992"/>
                <a:gd name="connsiteX3" fmla="*/ 0 w 3363974"/>
                <a:gd name="connsiteY3" fmla="*/ 1938992 h 1938992"/>
                <a:gd name="connsiteX4" fmla="*/ 0 w 3363974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3974" h="1938992" fill="none" extrusionOk="0">
                  <a:moveTo>
                    <a:pt x="0" y="0"/>
                  </a:moveTo>
                  <a:cubicBezTo>
                    <a:pt x="1085499" y="-49533"/>
                    <a:pt x="2369199" y="-14809"/>
                    <a:pt x="3363974" y="0"/>
                  </a:cubicBezTo>
                  <a:cubicBezTo>
                    <a:pt x="3451613" y="752559"/>
                    <a:pt x="3291295" y="1500896"/>
                    <a:pt x="3363974" y="1938992"/>
                  </a:cubicBezTo>
                  <a:cubicBezTo>
                    <a:pt x="2465811" y="1890761"/>
                    <a:pt x="789033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3363974" h="1938992" stroke="0" extrusionOk="0">
                  <a:moveTo>
                    <a:pt x="0" y="0"/>
                  </a:moveTo>
                  <a:cubicBezTo>
                    <a:pt x="805541" y="118645"/>
                    <a:pt x="1747105" y="116012"/>
                    <a:pt x="3363974" y="0"/>
                  </a:cubicBezTo>
                  <a:cubicBezTo>
                    <a:pt x="3231092" y="562170"/>
                    <a:pt x="3448925" y="1716516"/>
                    <a:pt x="3363974" y="1938992"/>
                  </a:cubicBezTo>
                  <a:cubicBezTo>
                    <a:pt x="3008841" y="2073592"/>
                    <a:pt x="1646650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Usamos o </a:t>
              </a:r>
              <a:r>
                <a:rPr lang="pt-BR" sz="2000" b="1" i="1" dirty="0" err="1"/>
                <a:t>genitive</a:t>
              </a:r>
              <a:r>
                <a:rPr lang="pt-BR" sz="2000" b="1" i="1" dirty="0"/>
                <a:t> case ('</a:t>
              </a:r>
              <a:r>
                <a:rPr lang="pt-BR" sz="2000" b="1" i="1" dirty="0" err="1"/>
                <a:t>s</a:t>
              </a:r>
              <a:r>
                <a:rPr lang="pt-BR" sz="2000" b="1" i="1" dirty="0"/>
                <a:t>) </a:t>
              </a:r>
              <a:r>
                <a:rPr lang="pt-BR" sz="2000" dirty="0"/>
                <a:t>para indicar posse. O termo usado antes de </a:t>
              </a:r>
              <a:r>
                <a:rPr lang="pt-BR" sz="2000" b="1" i="1" dirty="0"/>
                <a:t>'</a:t>
              </a:r>
              <a:r>
                <a:rPr lang="pt-BR" sz="2000" b="1" i="1" dirty="0" err="1"/>
                <a:t>s</a:t>
              </a:r>
              <a:r>
                <a:rPr lang="pt-BR" sz="2000" dirty="0"/>
                <a:t> se refere a que ou quem possui e o termo usado após </a:t>
              </a:r>
              <a:r>
                <a:rPr lang="pt-BR" sz="2000" b="1" i="1" dirty="0"/>
                <a:t>'</a:t>
              </a:r>
              <a:r>
                <a:rPr lang="pt-BR" sz="2000" b="1" i="1" dirty="0" err="1"/>
                <a:t>s</a:t>
              </a:r>
              <a:r>
                <a:rPr lang="pt-BR" sz="2000" dirty="0"/>
                <a:t> se refere ao elemento possuído.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51751B4E-3994-BA37-4AE6-2680CCC2CA99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91095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1892</TotalTime>
  <Words>466</Words>
  <Application>Microsoft Macintosh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Helvetica</vt:lpstr>
      <vt:lpstr>Pacote</vt:lpstr>
      <vt:lpstr>Apresentação do PowerPoint</vt:lpstr>
      <vt:lpstr>UNIT 4</vt:lpstr>
      <vt:lpstr>UNIT 4</vt:lpstr>
      <vt:lpstr>UNIT 4</vt:lpstr>
      <vt:lpstr>Unit 4</vt:lpstr>
      <vt:lpstr>UNIT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28</cp:revision>
  <dcterms:created xsi:type="dcterms:W3CDTF">2023-05-08T13:05:16Z</dcterms:created>
  <dcterms:modified xsi:type="dcterms:W3CDTF">2023-05-15T10:18:06Z</dcterms:modified>
</cp:coreProperties>
</file>