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68" r:id="rId3"/>
    <p:sldId id="346" r:id="rId4"/>
    <p:sldId id="327" r:id="rId5"/>
    <p:sldId id="328" r:id="rId6"/>
    <p:sldId id="331" r:id="rId7"/>
    <p:sldId id="269" r:id="rId8"/>
    <p:sldId id="34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43"/>
    <p:restoredTop sz="96327"/>
  </p:normalViewPr>
  <p:slideViewPr>
    <p:cSldViewPr snapToGrid="0">
      <p:cViewPr varScale="1">
        <p:scale>
          <a:sx n="94" d="100"/>
          <a:sy n="94" d="100"/>
        </p:scale>
        <p:origin x="208" y="2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9DB68-94AD-6543-93DA-72E0BA224D5C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371F4C96-7A96-B949-943F-ED3E80990407}">
      <dgm:prSet/>
      <dgm:spPr/>
      <dgm:t>
        <a:bodyPr/>
        <a:lstStyle/>
        <a:p>
          <a:r>
            <a:rPr lang="pt-BR" i="0" dirty="0" err="1"/>
            <a:t>I</a:t>
          </a:r>
          <a:r>
            <a:rPr lang="pt-BR" i="0" dirty="0"/>
            <a:t> </a:t>
          </a:r>
          <a:r>
            <a:rPr lang="pt-BR" i="0" dirty="0" err="1"/>
            <a:t>am</a:t>
          </a:r>
          <a:r>
            <a:rPr lang="pt-BR" i="0" dirty="0"/>
            <a:t> </a:t>
          </a:r>
          <a:r>
            <a:rPr lang="pt-BR" i="0" dirty="0" err="1"/>
            <a:t>not</a:t>
          </a:r>
          <a:endParaRPr lang="pt-BR" i="0" dirty="0"/>
        </a:p>
      </dgm:t>
    </dgm:pt>
    <dgm:pt modelId="{A7787EE8-16E9-6E47-81AC-31EA06362657}" type="par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287DC8A-AB0D-CA46-AFB3-668C7104DB5A}" type="sib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0826F17-BB13-B040-807D-CF2C8C12E3C7}">
      <dgm:prSet/>
      <dgm:spPr/>
      <dgm:t>
        <a:bodyPr/>
        <a:lstStyle/>
        <a:p>
          <a:r>
            <a:rPr lang="pt-BR" dirty="0"/>
            <a:t>He </a:t>
          </a:r>
          <a:r>
            <a:rPr lang="pt-BR" dirty="0" err="1"/>
            <a:t>is</a:t>
          </a:r>
          <a:r>
            <a:rPr lang="pt-BR" dirty="0"/>
            <a:t> </a:t>
          </a:r>
          <a:r>
            <a:rPr lang="pt-BR" dirty="0" err="1"/>
            <a:t>not</a:t>
          </a:r>
          <a:endParaRPr lang="pt-BR" dirty="0"/>
        </a:p>
      </dgm:t>
    </dgm:pt>
    <dgm:pt modelId="{1C5571C6-5CF6-6243-BA00-DD164CFC0035}" type="parTrans" cxnId="{B000C488-BA66-1B49-86CF-44DBF7F1D804}">
      <dgm:prSet/>
      <dgm:spPr/>
      <dgm:t>
        <a:bodyPr/>
        <a:lstStyle/>
        <a:p>
          <a:endParaRPr lang="pt-BR"/>
        </a:p>
      </dgm:t>
    </dgm:pt>
    <dgm:pt modelId="{32A22860-C75D-A44A-9C7C-3A121E8E7A5A}" type="sibTrans" cxnId="{B000C488-BA66-1B49-86CF-44DBF7F1D804}">
      <dgm:prSet/>
      <dgm:spPr/>
      <dgm:t>
        <a:bodyPr/>
        <a:lstStyle/>
        <a:p>
          <a:endParaRPr lang="pt-BR"/>
        </a:p>
      </dgm:t>
    </dgm:pt>
    <dgm:pt modelId="{1551152D-4019-DB42-9527-4B640B719343}">
      <dgm:prSet/>
      <dgm:spPr/>
      <dgm:t>
        <a:bodyPr/>
        <a:lstStyle/>
        <a:p>
          <a:r>
            <a:rPr lang="pt-BR" dirty="0"/>
            <a:t>She </a:t>
          </a:r>
          <a:r>
            <a:rPr lang="pt-BR" dirty="0" err="1"/>
            <a:t>is</a:t>
          </a:r>
          <a:r>
            <a:rPr lang="pt-BR" dirty="0"/>
            <a:t> </a:t>
          </a:r>
          <a:r>
            <a:rPr lang="pt-BR" dirty="0" err="1"/>
            <a:t>not</a:t>
          </a:r>
          <a:endParaRPr lang="pt-BR" dirty="0"/>
        </a:p>
      </dgm:t>
    </dgm:pt>
    <dgm:pt modelId="{8945C208-95D2-054F-95DD-D5A3F23545CD}" type="parTrans" cxnId="{D988BDB6-CCD5-A948-B316-DFED7D64785E}">
      <dgm:prSet/>
      <dgm:spPr/>
      <dgm:t>
        <a:bodyPr/>
        <a:lstStyle/>
        <a:p>
          <a:endParaRPr lang="pt-BR"/>
        </a:p>
      </dgm:t>
    </dgm:pt>
    <dgm:pt modelId="{AC21DEA0-700D-7948-9CED-E812E7986539}" type="sibTrans" cxnId="{D988BDB6-CCD5-A948-B316-DFED7D64785E}">
      <dgm:prSet/>
      <dgm:spPr/>
      <dgm:t>
        <a:bodyPr/>
        <a:lstStyle/>
        <a:p>
          <a:endParaRPr lang="pt-BR"/>
        </a:p>
      </dgm:t>
    </dgm:pt>
    <dgm:pt modelId="{6548D01A-B734-314D-B812-3246FD1F130B}">
      <dgm:prSet/>
      <dgm:spPr/>
      <dgm:t>
        <a:bodyPr/>
        <a:lstStyle/>
        <a:p>
          <a:r>
            <a:rPr lang="pt-BR" dirty="0"/>
            <a:t>It </a:t>
          </a:r>
          <a:r>
            <a:rPr lang="pt-BR" dirty="0" err="1"/>
            <a:t>is</a:t>
          </a:r>
          <a:r>
            <a:rPr lang="pt-BR" dirty="0"/>
            <a:t> </a:t>
          </a:r>
          <a:r>
            <a:rPr lang="pt-BR" dirty="0" err="1"/>
            <a:t>not</a:t>
          </a:r>
          <a:endParaRPr lang="pt-BR" dirty="0"/>
        </a:p>
      </dgm:t>
    </dgm:pt>
    <dgm:pt modelId="{43D791D9-14F8-B243-B655-2EE68ED2C7B6}" type="parTrans" cxnId="{5834C8BC-86B3-8F44-A48A-EFFBE6C39AD9}">
      <dgm:prSet/>
      <dgm:spPr/>
      <dgm:t>
        <a:bodyPr/>
        <a:lstStyle/>
        <a:p>
          <a:endParaRPr lang="pt-BR"/>
        </a:p>
      </dgm:t>
    </dgm:pt>
    <dgm:pt modelId="{A2CA8F40-4BAC-6740-916F-868FF955EDDE}" type="sibTrans" cxnId="{5834C8BC-86B3-8F44-A48A-EFFBE6C39AD9}">
      <dgm:prSet/>
      <dgm:spPr/>
      <dgm:t>
        <a:bodyPr/>
        <a:lstStyle/>
        <a:p>
          <a:endParaRPr lang="pt-BR"/>
        </a:p>
      </dgm:t>
    </dgm:pt>
    <dgm:pt modelId="{719EFAC2-6DF3-324B-9656-AA1919D2EF52}">
      <dgm:prSet/>
      <dgm:spPr/>
      <dgm:t>
        <a:bodyPr/>
        <a:lstStyle/>
        <a:p>
          <a:r>
            <a:rPr lang="pt-BR" dirty="0" err="1"/>
            <a:t>We</a:t>
          </a:r>
          <a:r>
            <a:rPr lang="pt-BR" dirty="0"/>
            <a:t> are </a:t>
          </a:r>
          <a:r>
            <a:rPr lang="pt-BR" dirty="0" err="1"/>
            <a:t>not</a:t>
          </a:r>
          <a:endParaRPr lang="pt-BR" dirty="0"/>
        </a:p>
      </dgm:t>
    </dgm:pt>
    <dgm:pt modelId="{E0882CAF-6EC3-8143-9101-6D71DB59DD1A}" type="parTrans" cxnId="{3ADC74DB-5229-2241-9952-ABB23A1C38F8}">
      <dgm:prSet/>
      <dgm:spPr/>
      <dgm:t>
        <a:bodyPr/>
        <a:lstStyle/>
        <a:p>
          <a:endParaRPr lang="pt-BR"/>
        </a:p>
      </dgm:t>
    </dgm:pt>
    <dgm:pt modelId="{AB42A3A4-F8BD-7E40-A47E-AE558FA14A4F}" type="sibTrans" cxnId="{3ADC74DB-5229-2241-9952-ABB23A1C38F8}">
      <dgm:prSet/>
      <dgm:spPr/>
      <dgm:t>
        <a:bodyPr/>
        <a:lstStyle/>
        <a:p>
          <a:endParaRPr lang="pt-BR"/>
        </a:p>
      </dgm:t>
    </dgm:pt>
    <dgm:pt modelId="{42C97A56-766F-514D-8036-1800C0D57983}">
      <dgm:prSet/>
      <dgm:spPr/>
      <dgm:t>
        <a:bodyPr/>
        <a:lstStyle/>
        <a:p>
          <a:r>
            <a:rPr lang="pt-BR" dirty="0" err="1"/>
            <a:t>You</a:t>
          </a:r>
          <a:r>
            <a:rPr lang="pt-BR" dirty="0"/>
            <a:t> are </a:t>
          </a:r>
          <a:r>
            <a:rPr lang="pt-BR" dirty="0" err="1"/>
            <a:t>not</a:t>
          </a:r>
          <a:endParaRPr lang="pt-BR" dirty="0"/>
        </a:p>
      </dgm:t>
    </dgm:pt>
    <dgm:pt modelId="{4152C022-E177-3F43-8F69-8E014442E984}" type="parTrans" cxnId="{33798E32-D3B8-6944-89F4-1293636844E0}">
      <dgm:prSet/>
      <dgm:spPr/>
      <dgm:t>
        <a:bodyPr/>
        <a:lstStyle/>
        <a:p>
          <a:endParaRPr lang="pt-BR"/>
        </a:p>
      </dgm:t>
    </dgm:pt>
    <dgm:pt modelId="{5A493837-2723-8B43-B216-3962AC70CF48}" type="sibTrans" cxnId="{33798E32-D3B8-6944-89F4-1293636844E0}">
      <dgm:prSet/>
      <dgm:spPr/>
      <dgm:t>
        <a:bodyPr/>
        <a:lstStyle/>
        <a:p>
          <a:endParaRPr lang="pt-BR"/>
        </a:p>
      </dgm:t>
    </dgm:pt>
    <dgm:pt modelId="{7CA185CF-181E-1041-9D0F-C31F4F8F4EF8}">
      <dgm:prSet/>
      <dgm:spPr/>
      <dgm:t>
        <a:bodyPr/>
        <a:lstStyle/>
        <a:p>
          <a:r>
            <a:rPr lang="pt-BR" dirty="0" err="1"/>
            <a:t>You</a:t>
          </a:r>
          <a:r>
            <a:rPr lang="pt-BR" dirty="0"/>
            <a:t> are </a:t>
          </a:r>
          <a:r>
            <a:rPr lang="pt-BR" dirty="0" err="1"/>
            <a:t>not</a:t>
          </a:r>
          <a:endParaRPr lang="pt-BR" dirty="0"/>
        </a:p>
      </dgm:t>
    </dgm:pt>
    <dgm:pt modelId="{92B3EDEC-F997-DB49-8196-8DE3B8900D65}" type="parTrans" cxnId="{77CC507C-3978-FE41-B597-8A830500CB63}">
      <dgm:prSet/>
      <dgm:spPr/>
      <dgm:t>
        <a:bodyPr/>
        <a:lstStyle/>
        <a:p>
          <a:endParaRPr lang="pt-BR"/>
        </a:p>
      </dgm:t>
    </dgm:pt>
    <dgm:pt modelId="{96762C5E-29CE-D04F-8D8A-05309853C13A}" type="sibTrans" cxnId="{77CC507C-3978-FE41-B597-8A830500CB63}">
      <dgm:prSet/>
      <dgm:spPr/>
      <dgm:t>
        <a:bodyPr/>
        <a:lstStyle/>
        <a:p>
          <a:endParaRPr lang="pt-BR"/>
        </a:p>
      </dgm:t>
    </dgm:pt>
    <dgm:pt modelId="{0C95CF16-4249-9343-903F-B6EF6E0CAF44}">
      <dgm:prSet/>
      <dgm:spPr/>
      <dgm:t>
        <a:bodyPr/>
        <a:lstStyle/>
        <a:p>
          <a:r>
            <a:rPr lang="pt-BR" dirty="0"/>
            <a:t>They are </a:t>
          </a:r>
          <a:r>
            <a:rPr lang="pt-BR" dirty="0" err="1"/>
            <a:t>not</a:t>
          </a:r>
          <a:endParaRPr lang="pt-BR" dirty="0"/>
        </a:p>
      </dgm:t>
    </dgm:pt>
    <dgm:pt modelId="{79A1F608-61CC-2B4F-AE24-5CDEA6DE2FD7}" type="parTrans" cxnId="{00574B4D-426D-6242-9A63-671C6CDDE692}">
      <dgm:prSet/>
      <dgm:spPr/>
      <dgm:t>
        <a:bodyPr/>
        <a:lstStyle/>
        <a:p>
          <a:endParaRPr lang="pt-BR"/>
        </a:p>
      </dgm:t>
    </dgm:pt>
    <dgm:pt modelId="{D96A02FE-D3B9-1643-844A-0CAF1743E06E}" type="sibTrans" cxnId="{00574B4D-426D-6242-9A63-671C6CDDE692}">
      <dgm:prSet/>
      <dgm:spPr/>
      <dgm:t>
        <a:bodyPr/>
        <a:lstStyle/>
        <a:p>
          <a:endParaRPr lang="pt-BR"/>
        </a:p>
      </dgm:t>
    </dgm:pt>
    <dgm:pt modelId="{48C47BE0-B652-7F44-BC26-EC6831719F70}" type="pres">
      <dgm:prSet presAssocID="{0B99DB68-94AD-6543-93DA-72E0BA224D5C}" presName="Name0" presStyleCnt="0">
        <dgm:presLayoutVars>
          <dgm:dir/>
          <dgm:animLvl val="lvl"/>
          <dgm:resizeHandles val="exact"/>
        </dgm:presLayoutVars>
      </dgm:prSet>
      <dgm:spPr/>
    </dgm:pt>
    <dgm:pt modelId="{509BBEAF-5D23-0A4E-B812-302D6047C263}" type="pres">
      <dgm:prSet presAssocID="{371F4C96-7A96-B949-943F-ED3E80990407}" presName="linNode" presStyleCnt="0"/>
      <dgm:spPr/>
    </dgm:pt>
    <dgm:pt modelId="{B21098EC-F2CA-D34D-AAA4-9B40D367C50E}" type="pres">
      <dgm:prSet presAssocID="{371F4C96-7A96-B949-943F-ED3E80990407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C4BDCC8B-B178-0644-ADB6-AB4386C64180}" type="pres">
      <dgm:prSet presAssocID="{D287DC8A-AB0D-CA46-AFB3-668C7104DB5A}" presName="sp" presStyleCnt="0"/>
      <dgm:spPr/>
    </dgm:pt>
    <dgm:pt modelId="{A494FAE9-5608-9D40-B823-C4E5888675FF}" type="pres">
      <dgm:prSet presAssocID="{42C97A56-766F-514D-8036-1800C0D57983}" presName="linNode" presStyleCnt="0"/>
      <dgm:spPr/>
    </dgm:pt>
    <dgm:pt modelId="{00EE2162-1011-B646-8A97-8C3C607B241A}" type="pres">
      <dgm:prSet presAssocID="{42C97A56-766F-514D-8036-1800C0D57983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972AD421-30E2-394D-80D5-3E53D5D38339}" type="pres">
      <dgm:prSet presAssocID="{5A493837-2723-8B43-B216-3962AC70CF48}" presName="sp" presStyleCnt="0"/>
      <dgm:spPr/>
    </dgm:pt>
    <dgm:pt modelId="{9AFB2D0C-7C91-6440-B086-F6316358747C}" type="pres">
      <dgm:prSet presAssocID="{D0826F17-BB13-B040-807D-CF2C8C12E3C7}" presName="linNode" presStyleCnt="0"/>
      <dgm:spPr/>
    </dgm:pt>
    <dgm:pt modelId="{74AA09D6-E4BF-DA4A-830F-857DFF94FBD9}" type="pres">
      <dgm:prSet presAssocID="{D0826F17-BB13-B040-807D-CF2C8C12E3C7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30B3A37A-33E0-4F49-A088-410A2835F733}" type="pres">
      <dgm:prSet presAssocID="{32A22860-C75D-A44A-9C7C-3A121E8E7A5A}" presName="sp" presStyleCnt="0"/>
      <dgm:spPr/>
    </dgm:pt>
    <dgm:pt modelId="{398FDDEE-1D93-854E-B40B-E5CE8E52B427}" type="pres">
      <dgm:prSet presAssocID="{1551152D-4019-DB42-9527-4B640B719343}" presName="linNode" presStyleCnt="0"/>
      <dgm:spPr/>
    </dgm:pt>
    <dgm:pt modelId="{5DCC56A6-CA63-6741-8F27-1E8845E6086F}" type="pres">
      <dgm:prSet presAssocID="{1551152D-4019-DB42-9527-4B640B719343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FD6BF3EC-377D-E945-8AC7-68797C71B906}" type="pres">
      <dgm:prSet presAssocID="{AC21DEA0-700D-7948-9CED-E812E7986539}" presName="sp" presStyleCnt="0"/>
      <dgm:spPr/>
    </dgm:pt>
    <dgm:pt modelId="{8823AD80-87F3-2446-8831-715C8AA20D75}" type="pres">
      <dgm:prSet presAssocID="{6548D01A-B734-314D-B812-3246FD1F130B}" presName="linNode" presStyleCnt="0"/>
      <dgm:spPr/>
    </dgm:pt>
    <dgm:pt modelId="{D1EB6290-AA87-394E-956F-86965BF3C27D}" type="pres">
      <dgm:prSet presAssocID="{6548D01A-B734-314D-B812-3246FD1F130B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16CBDCE0-A905-044B-88C5-597AA0FF204A}" type="pres">
      <dgm:prSet presAssocID="{A2CA8F40-4BAC-6740-916F-868FF955EDDE}" presName="sp" presStyleCnt="0"/>
      <dgm:spPr/>
    </dgm:pt>
    <dgm:pt modelId="{C2F2919B-DD0E-B944-A78A-36A7429805A2}" type="pres">
      <dgm:prSet presAssocID="{719EFAC2-6DF3-324B-9656-AA1919D2EF52}" presName="linNode" presStyleCnt="0"/>
      <dgm:spPr/>
    </dgm:pt>
    <dgm:pt modelId="{BA4FA06C-B0EA-6D40-94D0-C143F6F37FAC}" type="pres">
      <dgm:prSet presAssocID="{719EFAC2-6DF3-324B-9656-AA1919D2EF52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23CF7D1D-D470-524C-9F39-55EFE2B79213}" type="pres">
      <dgm:prSet presAssocID="{AB42A3A4-F8BD-7E40-A47E-AE558FA14A4F}" presName="sp" presStyleCnt="0"/>
      <dgm:spPr/>
    </dgm:pt>
    <dgm:pt modelId="{769E44F6-8855-1E49-9030-ECA8994CE2A2}" type="pres">
      <dgm:prSet presAssocID="{7CA185CF-181E-1041-9D0F-C31F4F8F4EF8}" presName="linNode" presStyleCnt="0"/>
      <dgm:spPr/>
    </dgm:pt>
    <dgm:pt modelId="{9FB0A3D0-7658-8F4A-AE7F-45D33BFAA622}" type="pres">
      <dgm:prSet presAssocID="{7CA185CF-181E-1041-9D0F-C31F4F8F4EF8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725E1D1F-A82F-1746-ABD3-53FC5FD2B7B1}" type="pres">
      <dgm:prSet presAssocID="{96762C5E-29CE-D04F-8D8A-05309853C13A}" presName="sp" presStyleCnt="0"/>
      <dgm:spPr/>
    </dgm:pt>
    <dgm:pt modelId="{7525F1F2-D13F-BE4E-B5E0-512EF7D4E33A}" type="pres">
      <dgm:prSet presAssocID="{0C95CF16-4249-9343-903F-B6EF6E0CAF44}" presName="linNode" presStyleCnt="0"/>
      <dgm:spPr/>
    </dgm:pt>
    <dgm:pt modelId="{FDB3F242-AE5E-8845-8FC5-C7E58DD0826E}" type="pres">
      <dgm:prSet presAssocID="{0C95CF16-4249-9343-903F-B6EF6E0CAF44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5B901803-DE66-EE42-8D9E-7D2F00DAF470}" srcId="{0B99DB68-94AD-6543-93DA-72E0BA224D5C}" destId="{371F4C96-7A96-B949-943F-ED3E80990407}" srcOrd="0" destOrd="0" parTransId="{A7787EE8-16E9-6E47-81AC-31EA06362657}" sibTransId="{D287DC8A-AB0D-CA46-AFB3-668C7104DB5A}"/>
    <dgm:cxn modelId="{F99E0F14-CB30-4F4B-9D0C-23EFE2026DE1}" type="presOf" srcId="{0C95CF16-4249-9343-903F-B6EF6E0CAF44}" destId="{FDB3F242-AE5E-8845-8FC5-C7E58DD0826E}" srcOrd="0" destOrd="0" presId="urn:microsoft.com/office/officeart/2005/8/layout/vList5"/>
    <dgm:cxn modelId="{33798E32-D3B8-6944-89F4-1293636844E0}" srcId="{0B99DB68-94AD-6543-93DA-72E0BA224D5C}" destId="{42C97A56-766F-514D-8036-1800C0D57983}" srcOrd="1" destOrd="0" parTransId="{4152C022-E177-3F43-8F69-8E014442E984}" sibTransId="{5A493837-2723-8B43-B216-3962AC70CF48}"/>
    <dgm:cxn modelId="{599BA335-6CD8-6349-8246-12DAE7105750}" type="presOf" srcId="{6548D01A-B734-314D-B812-3246FD1F130B}" destId="{D1EB6290-AA87-394E-956F-86965BF3C27D}" srcOrd="0" destOrd="0" presId="urn:microsoft.com/office/officeart/2005/8/layout/vList5"/>
    <dgm:cxn modelId="{7BF35A39-D7FD-024D-9BBF-B036D8E1A347}" type="presOf" srcId="{7CA185CF-181E-1041-9D0F-C31F4F8F4EF8}" destId="{9FB0A3D0-7658-8F4A-AE7F-45D33BFAA622}" srcOrd="0" destOrd="0" presId="urn:microsoft.com/office/officeart/2005/8/layout/vList5"/>
    <dgm:cxn modelId="{BFB0C840-8965-D841-B982-6D5251C363E3}" type="presOf" srcId="{1551152D-4019-DB42-9527-4B640B719343}" destId="{5DCC56A6-CA63-6741-8F27-1E8845E6086F}" srcOrd="0" destOrd="0" presId="urn:microsoft.com/office/officeart/2005/8/layout/vList5"/>
    <dgm:cxn modelId="{00574B4D-426D-6242-9A63-671C6CDDE692}" srcId="{0B99DB68-94AD-6543-93DA-72E0BA224D5C}" destId="{0C95CF16-4249-9343-903F-B6EF6E0CAF44}" srcOrd="7" destOrd="0" parTransId="{79A1F608-61CC-2B4F-AE24-5CDEA6DE2FD7}" sibTransId="{D96A02FE-D3B9-1643-844A-0CAF1743E06E}"/>
    <dgm:cxn modelId="{77CC507C-3978-FE41-B597-8A830500CB63}" srcId="{0B99DB68-94AD-6543-93DA-72E0BA224D5C}" destId="{7CA185CF-181E-1041-9D0F-C31F4F8F4EF8}" srcOrd="6" destOrd="0" parTransId="{92B3EDEC-F997-DB49-8196-8DE3B8900D65}" sibTransId="{96762C5E-29CE-D04F-8D8A-05309853C13A}"/>
    <dgm:cxn modelId="{B000C488-BA66-1B49-86CF-44DBF7F1D804}" srcId="{0B99DB68-94AD-6543-93DA-72E0BA224D5C}" destId="{D0826F17-BB13-B040-807D-CF2C8C12E3C7}" srcOrd="2" destOrd="0" parTransId="{1C5571C6-5CF6-6243-BA00-DD164CFC0035}" sibTransId="{32A22860-C75D-A44A-9C7C-3A121E8E7A5A}"/>
    <dgm:cxn modelId="{3C32E18C-189F-C54E-8675-573E10E4470F}" type="presOf" srcId="{42C97A56-766F-514D-8036-1800C0D57983}" destId="{00EE2162-1011-B646-8A97-8C3C607B241A}" srcOrd="0" destOrd="0" presId="urn:microsoft.com/office/officeart/2005/8/layout/vList5"/>
    <dgm:cxn modelId="{9F2D488E-26D6-C64E-BB26-4897E5C11E2D}" type="presOf" srcId="{0B99DB68-94AD-6543-93DA-72E0BA224D5C}" destId="{48C47BE0-B652-7F44-BC26-EC6831719F70}" srcOrd="0" destOrd="0" presId="urn:microsoft.com/office/officeart/2005/8/layout/vList5"/>
    <dgm:cxn modelId="{E1EA50AA-C64B-9C40-8CE3-AB5DF9E51DCB}" type="presOf" srcId="{371F4C96-7A96-B949-943F-ED3E80990407}" destId="{B21098EC-F2CA-D34D-AAA4-9B40D367C50E}" srcOrd="0" destOrd="0" presId="urn:microsoft.com/office/officeart/2005/8/layout/vList5"/>
    <dgm:cxn modelId="{D988BDB6-CCD5-A948-B316-DFED7D64785E}" srcId="{0B99DB68-94AD-6543-93DA-72E0BA224D5C}" destId="{1551152D-4019-DB42-9527-4B640B719343}" srcOrd="3" destOrd="0" parTransId="{8945C208-95D2-054F-95DD-D5A3F23545CD}" sibTransId="{AC21DEA0-700D-7948-9CED-E812E7986539}"/>
    <dgm:cxn modelId="{5834C8BC-86B3-8F44-A48A-EFFBE6C39AD9}" srcId="{0B99DB68-94AD-6543-93DA-72E0BA224D5C}" destId="{6548D01A-B734-314D-B812-3246FD1F130B}" srcOrd="4" destOrd="0" parTransId="{43D791D9-14F8-B243-B655-2EE68ED2C7B6}" sibTransId="{A2CA8F40-4BAC-6740-916F-868FF955EDDE}"/>
    <dgm:cxn modelId="{F6EDACC4-B1C7-E84F-891A-5E3F3459FB40}" type="presOf" srcId="{D0826F17-BB13-B040-807D-CF2C8C12E3C7}" destId="{74AA09D6-E4BF-DA4A-830F-857DFF94FBD9}" srcOrd="0" destOrd="0" presId="urn:microsoft.com/office/officeart/2005/8/layout/vList5"/>
    <dgm:cxn modelId="{3ADC74DB-5229-2241-9952-ABB23A1C38F8}" srcId="{0B99DB68-94AD-6543-93DA-72E0BA224D5C}" destId="{719EFAC2-6DF3-324B-9656-AA1919D2EF52}" srcOrd="5" destOrd="0" parTransId="{E0882CAF-6EC3-8143-9101-6D71DB59DD1A}" sibTransId="{AB42A3A4-F8BD-7E40-A47E-AE558FA14A4F}"/>
    <dgm:cxn modelId="{B31500DF-2274-B243-8694-031F691D1507}" type="presOf" srcId="{719EFAC2-6DF3-324B-9656-AA1919D2EF52}" destId="{BA4FA06C-B0EA-6D40-94D0-C143F6F37FAC}" srcOrd="0" destOrd="0" presId="urn:microsoft.com/office/officeart/2005/8/layout/vList5"/>
    <dgm:cxn modelId="{024F2131-CEFF-D446-9538-88972418E037}" type="presParOf" srcId="{48C47BE0-B652-7F44-BC26-EC6831719F70}" destId="{509BBEAF-5D23-0A4E-B812-302D6047C263}" srcOrd="0" destOrd="0" presId="urn:microsoft.com/office/officeart/2005/8/layout/vList5"/>
    <dgm:cxn modelId="{35BBAA06-77F0-4540-8F4A-69091B6074BD}" type="presParOf" srcId="{509BBEAF-5D23-0A4E-B812-302D6047C263}" destId="{B21098EC-F2CA-D34D-AAA4-9B40D367C50E}" srcOrd="0" destOrd="0" presId="urn:microsoft.com/office/officeart/2005/8/layout/vList5"/>
    <dgm:cxn modelId="{E84E5DD6-8D95-1E4F-BA86-94C0DE8421EC}" type="presParOf" srcId="{48C47BE0-B652-7F44-BC26-EC6831719F70}" destId="{C4BDCC8B-B178-0644-ADB6-AB4386C64180}" srcOrd="1" destOrd="0" presId="urn:microsoft.com/office/officeart/2005/8/layout/vList5"/>
    <dgm:cxn modelId="{8AB0337B-1FDD-C744-BAD7-B5C5EC3919AF}" type="presParOf" srcId="{48C47BE0-B652-7F44-BC26-EC6831719F70}" destId="{A494FAE9-5608-9D40-B823-C4E5888675FF}" srcOrd="2" destOrd="0" presId="urn:microsoft.com/office/officeart/2005/8/layout/vList5"/>
    <dgm:cxn modelId="{AE64BCE5-1EA8-D24F-8ACE-0416E37E5BBD}" type="presParOf" srcId="{A494FAE9-5608-9D40-B823-C4E5888675FF}" destId="{00EE2162-1011-B646-8A97-8C3C607B241A}" srcOrd="0" destOrd="0" presId="urn:microsoft.com/office/officeart/2005/8/layout/vList5"/>
    <dgm:cxn modelId="{BF32EC94-D68C-EC43-8716-B3D5132D38CF}" type="presParOf" srcId="{48C47BE0-B652-7F44-BC26-EC6831719F70}" destId="{972AD421-30E2-394D-80D5-3E53D5D38339}" srcOrd="3" destOrd="0" presId="urn:microsoft.com/office/officeart/2005/8/layout/vList5"/>
    <dgm:cxn modelId="{A11B7409-D912-A54D-97B8-EF2BE9C69EBA}" type="presParOf" srcId="{48C47BE0-B652-7F44-BC26-EC6831719F70}" destId="{9AFB2D0C-7C91-6440-B086-F6316358747C}" srcOrd="4" destOrd="0" presId="urn:microsoft.com/office/officeart/2005/8/layout/vList5"/>
    <dgm:cxn modelId="{03F1626C-C29E-1D45-840D-321E4C36930E}" type="presParOf" srcId="{9AFB2D0C-7C91-6440-B086-F6316358747C}" destId="{74AA09D6-E4BF-DA4A-830F-857DFF94FBD9}" srcOrd="0" destOrd="0" presId="urn:microsoft.com/office/officeart/2005/8/layout/vList5"/>
    <dgm:cxn modelId="{FC2CABF4-FBA3-CB4D-98E8-8AF03BE3CB80}" type="presParOf" srcId="{48C47BE0-B652-7F44-BC26-EC6831719F70}" destId="{30B3A37A-33E0-4F49-A088-410A2835F733}" srcOrd="5" destOrd="0" presId="urn:microsoft.com/office/officeart/2005/8/layout/vList5"/>
    <dgm:cxn modelId="{D7914122-814F-5841-A7F0-54726A457E68}" type="presParOf" srcId="{48C47BE0-B652-7F44-BC26-EC6831719F70}" destId="{398FDDEE-1D93-854E-B40B-E5CE8E52B427}" srcOrd="6" destOrd="0" presId="urn:microsoft.com/office/officeart/2005/8/layout/vList5"/>
    <dgm:cxn modelId="{1489956F-77E9-CC47-AFF6-A1687B4974B8}" type="presParOf" srcId="{398FDDEE-1D93-854E-B40B-E5CE8E52B427}" destId="{5DCC56A6-CA63-6741-8F27-1E8845E6086F}" srcOrd="0" destOrd="0" presId="urn:microsoft.com/office/officeart/2005/8/layout/vList5"/>
    <dgm:cxn modelId="{117C7DCE-3DB8-5F4D-8882-02D956EF4CE1}" type="presParOf" srcId="{48C47BE0-B652-7F44-BC26-EC6831719F70}" destId="{FD6BF3EC-377D-E945-8AC7-68797C71B906}" srcOrd="7" destOrd="0" presId="urn:microsoft.com/office/officeart/2005/8/layout/vList5"/>
    <dgm:cxn modelId="{694BD625-09E2-A94E-BCB4-894A787D47AB}" type="presParOf" srcId="{48C47BE0-B652-7F44-BC26-EC6831719F70}" destId="{8823AD80-87F3-2446-8831-715C8AA20D75}" srcOrd="8" destOrd="0" presId="urn:microsoft.com/office/officeart/2005/8/layout/vList5"/>
    <dgm:cxn modelId="{857A9A9C-E777-1F4E-B3E0-924D51D4D002}" type="presParOf" srcId="{8823AD80-87F3-2446-8831-715C8AA20D75}" destId="{D1EB6290-AA87-394E-956F-86965BF3C27D}" srcOrd="0" destOrd="0" presId="urn:microsoft.com/office/officeart/2005/8/layout/vList5"/>
    <dgm:cxn modelId="{23235C34-B3B0-904E-80DE-5898E302DA5B}" type="presParOf" srcId="{48C47BE0-B652-7F44-BC26-EC6831719F70}" destId="{16CBDCE0-A905-044B-88C5-597AA0FF204A}" srcOrd="9" destOrd="0" presId="urn:microsoft.com/office/officeart/2005/8/layout/vList5"/>
    <dgm:cxn modelId="{BFB0EDA3-A122-B445-ACE9-23EA865D791F}" type="presParOf" srcId="{48C47BE0-B652-7F44-BC26-EC6831719F70}" destId="{C2F2919B-DD0E-B944-A78A-36A7429805A2}" srcOrd="10" destOrd="0" presId="urn:microsoft.com/office/officeart/2005/8/layout/vList5"/>
    <dgm:cxn modelId="{D581FD8C-7DD3-B14E-A2FA-33F7F379B71C}" type="presParOf" srcId="{C2F2919B-DD0E-B944-A78A-36A7429805A2}" destId="{BA4FA06C-B0EA-6D40-94D0-C143F6F37FAC}" srcOrd="0" destOrd="0" presId="urn:microsoft.com/office/officeart/2005/8/layout/vList5"/>
    <dgm:cxn modelId="{408D2A23-9278-8547-BC17-3786BADAB492}" type="presParOf" srcId="{48C47BE0-B652-7F44-BC26-EC6831719F70}" destId="{23CF7D1D-D470-524C-9F39-55EFE2B79213}" srcOrd="11" destOrd="0" presId="urn:microsoft.com/office/officeart/2005/8/layout/vList5"/>
    <dgm:cxn modelId="{98C11E3E-ADD9-1C43-A043-9E26F53573D3}" type="presParOf" srcId="{48C47BE0-B652-7F44-BC26-EC6831719F70}" destId="{769E44F6-8855-1E49-9030-ECA8994CE2A2}" srcOrd="12" destOrd="0" presId="urn:microsoft.com/office/officeart/2005/8/layout/vList5"/>
    <dgm:cxn modelId="{3BF80B42-1090-3C41-BEDC-9B47862171F5}" type="presParOf" srcId="{769E44F6-8855-1E49-9030-ECA8994CE2A2}" destId="{9FB0A3D0-7658-8F4A-AE7F-45D33BFAA622}" srcOrd="0" destOrd="0" presId="urn:microsoft.com/office/officeart/2005/8/layout/vList5"/>
    <dgm:cxn modelId="{3C2ED300-B966-7345-A7BF-A21581BAA06D}" type="presParOf" srcId="{48C47BE0-B652-7F44-BC26-EC6831719F70}" destId="{725E1D1F-A82F-1746-ABD3-53FC5FD2B7B1}" srcOrd="13" destOrd="0" presId="urn:microsoft.com/office/officeart/2005/8/layout/vList5"/>
    <dgm:cxn modelId="{AB697C0F-A21A-CC4A-8B73-E45A6FCF91BA}" type="presParOf" srcId="{48C47BE0-B652-7F44-BC26-EC6831719F70}" destId="{7525F1F2-D13F-BE4E-B5E0-512EF7D4E33A}" srcOrd="14" destOrd="0" presId="urn:microsoft.com/office/officeart/2005/8/layout/vList5"/>
    <dgm:cxn modelId="{C699E53E-492B-0148-B485-1897411B8190}" type="presParOf" srcId="{7525F1F2-D13F-BE4E-B5E0-512EF7D4E33A}" destId="{FDB3F242-AE5E-8845-8FC5-C7E58DD0826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9DB68-94AD-6543-93DA-72E0BA224D5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71F4C96-7A96-B949-943F-ED3E80990407}">
      <dgm:prSet/>
      <dgm:spPr/>
      <dgm:t>
        <a:bodyPr/>
        <a:lstStyle/>
        <a:p>
          <a:r>
            <a:rPr lang="pt-BR" i="0" dirty="0"/>
            <a:t>= </a:t>
          </a:r>
          <a:r>
            <a:rPr lang="pt-BR" i="0" dirty="0" err="1"/>
            <a:t>I</a:t>
          </a:r>
          <a:r>
            <a:rPr lang="pt-BR" b="1" i="0" dirty="0" err="1"/>
            <a:t>’m</a:t>
          </a:r>
          <a:r>
            <a:rPr lang="pt-BR" b="1" i="0" dirty="0"/>
            <a:t> </a:t>
          </a:r>
          <a:r>
            <a:rPr lang="pt-BR" b="1" i="0" dirty="0" err="1"/>
            <a:t>not</a:t>
          </a:r>
          <a:endParaRPr lang="pt-BR" b="1" i="0" dirty="0"/>
        </a:p>
      </dgm:t>
    </dgm:pt>
    <dgm:pt modelId="{A7787EE8-16E9-6E47-81AC-31EA06362657}" type="par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287DC8A-AB0D-CA46-AFB3-668C7104DB5A}" type="sib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0826F17-BB13-B040-807D-CF2C8C12E3C7}">
      <dgm:prSet/>
      <dgm:spPr/>
      <dgm:t>
        <a:bodyPr/>
        <a:lstStyle/>
        <a:p>
          <a:r>
            <a:rPr lang="pt-BR" i="0" dirty="0"/>
            <a:t>= </a:t>
          </a:r>
          <a:r>
            <a:rPr lang="pt-BR" dirty="0"/>
            <a:t>He </a:t>
          </a:r>
          <a:r>
            <a:rPr lang="pt-BR" b="1" dirty="0" err="1"/>
            <a:t>isn't</a:t>
          </a:r>
          <a:endParaRPr lang="pt-BR" b="1" dirty="0"/>
        </a:p>
      </dgm:t>
    </dgm:pt>
    <dgm:pt modelId="{1C5571C6-5CF6-6243-BA00-DD164CFC0035}" type="parTrans" cxnId="{B000C488-BA66-1B49-86CF-44DBF7F1D804}">
      <dgm:prSet/>
      <dgm:spPr/>
      <dgm:t>
        <a:bodyPr/>
        <a:lstStyle/>
        <a:p>
          <a:endParaRPr lang="pt-BR"/>
        </a:p>
      </dgm:t>
    </dgm:pt>
    <dgm:pt modelId="{32A22860-C75D-A44A-9C7C-3A121E8E7A5A}" type="sibTrans" cxnId="{B000C488-BA66-1B49-86CF-44DBF7F1D804}">
      <dgm:prSet/>
      <dgm:spPr/>
      <dgm:t>
        <a:bodyPr/>
        <a:lstStyle/>
        <a:p>
          <a:endParaRPr lang="pt-BR"/>
        </a:p>
      </dgm:t>
    </dgm:pt>
    <dgm:pt modelId="{1551152D-4019-DB42-9527-4B640B719343}">
      <dgm:prSet/>
      <dgm:spPr/>
      <dgm:t>
        <a:bodyPr/>
        <a:lstStyle/>
        <a:p>
          <a:r>
            <a:rPr lang="pt-BR" i="0" dirty="0"/>
            <a:t>= </a:t>
          </a:r>
          <a:r>
            <a:rPr lang="pt-BR" dirty="0"/>
            <a:t>She </a:t>
          </a:r>
          <a:r>
            <a:rPr lang="pt-BR" b="1" dirty="0" err="1"/>
            <a:t>isn't</a:t>
          </a:r>
          <a:endParaRPr lang="pt-BR" b="1" dirty="0"/>
        </a:p>
      </dgm:t>
    </dgm:pt>
    <dgm:pt modelId="{8945C208-95D2-054F-95DD-D5A3F23545CD}" type="parTrans" cxnId="{D988BDB6-CCD5-A948-B316-DFED7D64785E}">
      <dgm:prSet/>
      <dgm:spPr/>
      <dgm:t>
        <a:bodyPr/>
        <a:lstStyle/>
        <a:p>
          <a:endParaRPr lang="pt-BR"/>
        </a:p>
      </dgm:t>
    </dgm:pt>
    <dgm:pt modelId="{AC21DEA0-700D-7948-9CED-E812E7986539}" type="sibTrans" cxnId="{D988BDB6-CCD5-A948-B316-DFED7D64785E}">
      <dgm:prSet/>
      <dgm:spPr/>
      <dgm:t>
        <a:bodyPr/>
        <a:lstStyle/>
        <a:p>
          <a:endParaRPr lang="pt-BR"/>
        </a:p>
      </dgm:t>
    </dgm:pt>
    <dgm:pt modelId="{6548D01A-B734-314D-B812-3246FD1F130B}">
      <dgm:prSet/>
      <dgm:spPr/>
      <dgm:t>
        <a:bodyPr/>
        <a:lstStyle/>
        <a:p>
          <a:r>
            <a:rPr lang="pt-BR" i="0" dirty="0"/>
            <a:t>= </a:t>
          </a:r>
          <a:r>
            <a:rPr lang="pt-BR" dirty="0"/>
            <a:t>It </a:t>
          </a:r>
          <a:r>
            <a:rPr lang="pt-BR" b="1" dirty="0" err="1"/>
            <a:t>isn't</a:t>
          </a:r>
          <a:endParaRPr lang="pt-BR" b="1" dirty="0"/>
        </a:p>
      </dgm:t>
    </dgm:pt>
    <dgm:pt modelId="{43D791D9-14F8-B243-B655-2EE68ED2C7B6}" type="parTrans" cxnId="{5834C8BC-86B3-8F44-A48A-EFFBE6C39AD9}">
      <dgm:prSet/>
      <dgm:spPr/>
      <dgm:t>
        <a:bodyPr/>
        <a:lstStyle/>
        <a:p>
          <a:endParaRPr lang="pt-BR"/>
        </a:p>
      </dgm:t>
    </dgm:pt>
    <dgm:pt modelId="{A2CA8F40-4BAC-6740-916F-868FF955EDDE}" type="sibTrans" cxnId="{5834C8BC-86B3-8F44-A48A-EFFBE6C39AD9}">
      <dgm:prSet/>
      <dgm:spPr/>
      <dgm:t>
        <a:bodyPr/>
        <a:lstStyle/>
        <a:p>
          <a:endParaRPr lang="pt-BR"/>
        </a:p>
      </dgm:t>
    </dgm:pt>
    <dgm:pt modelId="{719EFAC2-6DF3-324B-9656-AA1919D2EF52}">
      <dgm:prSet/>
      <dgm:spPr/>
      <dgm:t>
        <a:bodyPr/>
        <a:lstStyle/>
        <a:p>
          <a:r>
            <a:rPr lang="pt-BR" i="0" dirty="0"/>
            <a:t>= </a:t>
          </a:r>
          <a:r>
            <a:rPr lang="pt-BR" dirty="0" err="1"/>
            <a:t>We</a:t>
          </a:r>
          <a:r>
            <a:rPr lang="pt-BR" dirty="0"/>
            <a:t> </a:t>
          </a:r>
          <a:r>
            <a:rPr lang="pt-BR" b="1" dirty="0" err="1"/>
            <a:t>aren't</a:t>
          </a:r>
          <a:endParaRPr lang="pt-BR" b="1" dirty="0"/>
        </a:p>
      </dgm:t>
    </dgm:pt>
    <dgm:pt modelId="{E0882CAF-6EC3-8143-9101-6D71DB59DD1A}" type="parTrans" cxnId="{3ADC74DB-5229-2241-9952-ABB23A1C38F8}">
      <dgm:prSet/>
      <dgm:spPr/>
      <dgm:t>
        <a:bodyPr/>
        <a:lstStyle/>
        <a:p>
          <a:endParaRPr lang="pt-BR"/>
        </a:p>
      </dgm:t>
    </dgm:pt>
    <dgm:pt modelId="{AB42A3A4-F8BD-7E40-A47E-AE558FA14A4F}" type="sibTrans" cxnId="{3ADC74DB-5229-2241-9952-ABB23A1C38F8}">
      <dgm:prSet/>
      <dgm:spPr/>
      <dgm:t>
        <a:bodyPr/>
        <a:lstStyle/>
        <a:p>
          <a:endParaRPr lang="pt-BR"/>
        </a:p>
      </dgm:t>
    </dgm:pt>
    <dgm:pt modelId="{42C97A56-766F-514D-8036-1800C0D57983}">
      <dgm:prSet/>
      <dgm:spPr/>
      <dgm:t>
        <a:bodyPr/>
        <a:lstStyle/>
        <a:p>
          <a:r>
            <a:rPr lang="pt-BR" i="0" dirty="0"/>
            <a:t>= </a:t>
          </a:r>
          <a:r>
            <a:rPr lang="pt-BR" dirty="0" err="1"/>
            <a:t>You</a:t>
          </a:r>
          <a:r>
            <a:rPr lang="pt-BR" dirty="0"/>
            <a:t> </a:t>
          </a:r>
          <a:r>
            <a:rPr lang="pt-BR" b="1" dirty="0" err="1"/>
            <a:t>aren't</a:t>
          </a:r>
          <a:endParaRPr lang="pt-BR" b="1" dirty="0"/>
        </a:p>
      </dgm:t>
    </dgm:pt>
    <dgm:pt modelId="{4152C022-E177-3F43-8F69-8E014442E984}" type="parTrans" cxnId="{33798E32-D3B8-6944-89F4-1293636844E0}">
      <dgm:prSet/>
      <dgm:spPr/>
      <dgm:t>
        <a:bodyPr/>
        <a:lstStyle/>
        <a:p>
          <a:endParaRPr lang="pt-BR"/>
        </a:p>
      </dgm:t>
    </dgm:pt>
    <dgm:pt modelId="{5A493837-2723-8B43-B216-3962AC70CF48}" type="sibTrans" cxnId="{33798E32-D3B8-6944-89F4-1293636844E0}">
      <dgm:prSet/>
      <dgm:spPr/>
      <dgm:t>
        <a:bodyPr/>
        <a:lstStyle/>
        <a:p>
          <a:endParaRPr lang="pt-BR"/>
        </a:p>
      </dgm:t>
    </dgm:pt>
    <dgm:pt modelId="{7CA185CF-181E-1041-9D0F-C31F4F8F4EF8}">
      <dgm:prSet/>
      <dgm:spPr/>
      <dgm:t>
        <a:bodyPr/>
        <a:lstStyle/>
        <a:p>
          <a:r>
            <a:rPr lang="pt-BR" i="0" dirty="0"/>
            <a:t>= </a:t>
          </a:r>
          <a:r>
            <a:rPr lang="pt-BR" dirty="0" err="1"/>
            <a:t>You</a:t>
          </a:r>
          <a:r>
            <a:rPr lang="pt-BR" dirty="0"/>
            <a:t> </a:t>
          </a:r>
          <a:r>
            <a:rPr lang="pt-BR" b="1" dirty="0" err="1"/>
            <a:t>aren't</a:t>
          </a:r>
          <a:endParaRPr lang="pt-BR" b="1" dirty="0"/>
        </a:p>
      </dgm:t>
    </dgm:pt>
    <dgm:pt modelId="{92B3EDEC-F997-DB49-8196-8DE3B8900D65}" type="parTrans" cxnId="{77CC507C-3978-FE41-B597-8A830500CB63}">
      <dgm:prSet/>
      <dgm:spPr/>
      <dgm:t>
        <a:bodyPr/>
        <a:lstStyle/>
        <a:p>
          <a:endParaRPr lang="pt-BR"/>
        </a:p>
      </dgm:t>
    </dgm:pt>
    <dgm:pt modelId="{96762C5E-29CE-D04F-8D8A-05309853C13A}" type="sibTrans" cxnId="{77CC507C-3978-FE41-B597-8A830500CB63}">
      <dgm:prSet/>
      <dgm:spPr/>
      <dgm:t>
        <a:bodyPr/>
        <a:lstStyle/>
        <a:p>
          <a:endParaRPr lang="pt-BR"/>
        </a:p>
      </dgm:t>
    </dgm:pt>
    <dgm:pt modelId="{0C95CF16-4249-9343-903F-B6EF6E0CAF44}">
      <dgm:prSet/>
      <dgm:spPr/>
      <dgm:t>
        <a:bodyPr/>
        <a:lstStyle/>
        <a:p>
          <a:r>
            <a:rPr lang="pt-BR" i="0" dirty="0"/>
            <a:t>= </a:t>
          </a:r>
          <a:r>
            <a:rPr lang="pt-BR" dirty="0"/>
            <a:t>They </a:t>
          </a:r>
          <a:r>
            <a:rPr lang="pt-BR" b="1" dirty="0" err="1"/>
            <a:t>aren't</a:t>
          </a:r>
          <a:endParaRPr lang="pt-BR" b="1" dirty="0"/>
        </a:p>
      </dgm:t>
    </dgm:pt>
    <dgm:pt modelId="{79A1F608-61CC-2B4F-AE24-5CDEA6DE2FD7}" type="parTrans" cxnId="{00574B4D-426D-6242-9A63-671C6CDDE692}">
      <dgm:prSet/>
      <dgm:spPr/>
      <dgm:t>
        <a:bodyPr/>
        <a:lstStyle/>
        <a:p>
          <a:endParaRPr lang="pt-BR"/>
        </a:p>
      </dgm:t>
    </dgm:pt>
    <dgm:pt modelId="{D96A02FE-D3B9-1643-844A-0CAF1743E06E}" type="sibTrans" cxnId="{00574B4D-426D-6242-9A63-671C6CDDE692}">
      <dgm:prSet/>
      <dgm:spPr/>
      <dgm:t>
        <a:bodyPr/>
        <a:lstStyle/>
        <a:p>
          <a:endParaRPr lang="pt-BR"/>
        </a:p>
      </dgm:t>
    </dgm:pt>
    <dgm:pt modelId="{48C47BE0-B652-7F44-BC26-EC6831719F70}" type="pres">
      <dgm:prSet presAssocID="{0B99DB68-94AD-6543-93DA-72E0BA224D5C}" presName="Name0" presStyleCnt="0">
        <dgm:presLayoutVars>
          <dgm:dir/>
          <dgm:animLvl val="lvl"/>
          <dgm:resizeHandles val="exact"/>
        </dgm:presLayoutVars>
      </dgm:prSet>
      <dgm:spPr/>
    </dgm:pt>
    <dgm:pt modelId="{509BBEAF-5D23-0A4E-B812-302D6047C263}" type="pres">
      <dgm:prSet presAssocID="{371F4C96-7A96-B949-943F-ED3E80990407}" presName="linNode" presStyleCnt="0"/>
      <dgm:spPr/>
    </dgm:pt>
    <dgm:pt modelId="{B21098EC-F2CA-D34D-AAA4-9B40D367C50E}" type="pres">
      <dgm:prSet presAssocID="{371F4C96-7A96-B949-943F-ED3E80990407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C4BDCC8B-B178-0644-ADB6-AB4386C64180}" type="pres">
      <dgm:prSet presAssocID="{D287DC8A-AB0D-CA46-AFB3-668C7104DB5A}" presName="sp" presStyleCnt="0"/>
      <dgm:spPr/>
    </dgm:pt>
    <dgm:pt modelId="{A494FAE9-5608-9D40-B823-C4E5888675FF}" type="pres">
      <dgm:prSet presAssocID="{42C97A56-766F-514D-8036-1800C0D57983}" presName="linNode" presStyleCnt="0"/>
      <dgm:spPr/>
    </dgm:pt>
    <dgm:pt modelId="{00EE2162-1011-B646-8A97-8C3C607B241A}" type="pres">
      <dgm:prSet presAssocID="{42C97A56-766F-514D-8036-1800C0D57983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972AD421-30E2-394D-80D5-3E53D5D38339}" type="pres">
      <dgm:prSet presAssocID="{5A493837-2723-8B43-B216-3962AC70CF48}" presName="sp" presStyleCnt="0"/>
      <dgm:spPr/>
    </dgm:pt>
    <dgm:pt modelId="{9AFB2D0C-7C91-6440-B086-F6316358747C}" type="pres">
      <dgm:prSet presAssocID="{D0826F17-BB13-B040-807D-CF2C8C12E3C7}" presName="linNode" presStyleCnt="0"/>
      <dgm:spPr/>
    </dgm:pt>
    <dgm:pt modelId="{74AA09D6-E4BF-DA4A-830F-857DFF94FBD9}" type="pres">
      <dgm:prSet presAssocID="{D0826F17-BB13-B040-807D-CF2C8C12E3C7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30B3A37A-33E0-4F49-A088-410A2835F733}" type="pres">
      <dgm:prSet presAssocID="{32A22860-C75D-A44A-9C7C-3A121E8E7A5A}" presName="sp" presStyleCnt="0"/>
      <dgm:spPr/>
    </dgm:pt>
    <dgm:pt modelId="{398FDDEE-1D93-854E-B40B-E5CE8E52B427}" type="pres">
      <dgm:prSet presAssocID="{1551152D-4019-DB42-9527-4B640B719343}" presName="linNode" presStyleCnt="0"/>
      <dgm:spPr/>
    </dgm:pt>
    <dgm:pt modelId="{5DCC56A6-CA63-6741-8F27-1E8845E6086F}" type="pres">
      <dgm:prSet presAssocID="{1551152D-4019-DB42-9527-4B640B719343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FD6BF3EC-377D-E945-8AC7-68797C71B906}" type="pres">
      <dgm:prSet presAssocID="{AC21DEA0-700D-7948-9CED-E812E7986539}" presName="sp" presStyleCnt="0"/>
      <dgm:spPr/>
    </dgm:pt>
    <dgm:pt modelId="{8823AD80-87F3-2446-8831-715C8AA20D75}" type="pres">
      <dgm:prSet presAssocID="{6548D01A-B734-314D-B812-3246FD1F130B}" presName="linNode" presStyleCnt="0"/>
      <dgm:spPr/>
    </dgm:pt>
    <dgm:pt modelId="{D1EB6290-AA87-394E-956F-86965BF3C27D}" type="pres">
      <dgm:prSet presAssocID="{6548D01A-B734-314D-B812-3246FD1F130B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16CBDCE0-A905-044B-88C5-597AA0FF204A}" type="pres">
      <dgm:prSet presAssocID="{A2CA8F40-4BAC-6740-916F-868FF955EDDE}" presName="sp" presStyleCnt="0"/>
      <dgm:spPr/>
    </dgm:pt>
    <dgm:pt modelId="{C2F2919B-DD0E-B944-A78A-36A7429805A2}" type="pres">
      <dgm:prSet presAssocID="{719EFAC2-6DF3-324B-9656-AA1919D2EF52}" presName="linNode" presStyleCnt="0"/>
      <dgm:spPr/>
    </dgm:pt>
    <dgm:pt modelId="{BA4FA06C-B0EA-6D40-94D0-C143F6F37FAC}" type="pres">
      <dgm:prSet presAssocID="{719EFAC2-6DF3-324B-9656-AA1919D2EF52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23CF7D1D-D470-524C-9F39-55EFE2B79213}" type="pres">
      <dgm:prSet presAssocID="{AB42A3A4-F8BD-7E40-A47E-AE558FA14A4F}" presName="sp" presStyleCnt="0"/>
      <dgm:spPr/>
    </dgm:pt>
    <dgm:pt modelId="{769E44F6-8855-1E49-9030-ECA8994CE2A2}" type="pres">
      <dgm:prSet presAssocID="{7CA185CF-181E-1041-9D0F-C31F4F8F4EF8}" presName="linNode" presStyleCnt="0"/>
      <dgm:spPr/>
    </dgm:pt>
    <dgm:pt modelId="{9FB0A3D0-7658-8F4A-AE7F-45D33BFAA622}" type="pres">
      <dgm:prSet presAssocID="{7CA185CF-181E-1041-9D0F-C31F4F8F4EF8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725E1D1F-A82F-1746-ABD3-53FC5FD2B7B1}" type="pres">
      <dgm:prSet presAssocID="{96762C5E-29CE-D04F-8D8A-05309853C13A}" presName="sp" presStyleCnt="0"/>
      <dgm:spPr/>
    </dgm:pt>
    <dgm:pt modelId="{7525F1F2-D13F-BE4E-B5E0-512EF7D4E33A}" type="pres">
      <dgm:prSet presAssocID="{0C95CF16-4249-9343-903F-B6EF6E0CAF44}" presName="linNode" presStyleCnt="0"/>
      <dgm:spPr/>
    </dgm:pt>
    <dgm:pt modelId="{FDB3F242-AE5E-8845-8FC5-C7E58DD0826E}" type="pres">
      <dgm:prSet presAssocID="{0C95CF16-4249-9343-903F-B6EF6E0CAF44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5B901803-DE66-EE42-8D9E-7D2F00DAF470}" srcId="{0B99DB68-94AD-6543-93DA-72E0BA224D5C}" destId="{371F4C96-7A96-B949-943F-ED3E80990407}" srcOrd="0" destOrd="0" parTransId="{A7787EE8-16E9-6E47-81AC-31EA06362657}" sibTransId="{D287DC8A-AB0D-CA46-AFB3-668C7104DB5A}"/>
    <dgm:cxn modelId="{F99E0F14-CB30-4F4B-9D0C-23EFE2026DE1}" type="presOf" srcId="{0C95CF16-4249-9343-903F-B6EF6E0CAF44}" destId="{FDB3F242-AE5E-8845-8FC5-C7E58DD0826E}" srcOrd="0" destOrd="0" presId="urn:microsoft.com/office/officeart/2005/8/layout/vList5"/>
    <dgm:cxn modelId="{33798E32-D3B8-6944-89F4-1293636844E0}" srcId="{0B99DB68-94AD-6543-93DA-72E0BA224D5C}" destId="{42C97A56-766F-514D-8036-1800C0D57983}" srcOrd="1" destOrd="0" parTransId="{4152C022-E177-3F43-8F69-8E014442E984}" sibTransId="{5A493837-2723-8B43-B216-3962AC70CF48}"/>
    <dgm:cxn modelId="{599BA335-6CD8-6349-8246-12DAE7105750}" type="presOf" srcId="{6548D01A-B734-314D-B812-3246FD1F130B}" destId="{D1EB6290-AA87-394E-956F-86965BF3C27D}" srcOrd="0" destOrd="0" presId="urn:microsoft.com/office/officeart/2005/8/layout/vList5"/>
    <dgm:cxn modelId="{7BF35A39-D7FD-024D-9BBF-B036D8E1A347}" type="presOf" srcId="{7CA185CF-181E-1041-9D0F-C31F4F8F4EF8}" destId="{9FB0A3D0-7658-8F4A-AE7F-45D33BFAA622}" srcOrd="0" destOrd="0" presId="urn:microsoft.com/office/officeart/2005/8/layout/vList5"/>
    <dgm:cxn modelId="{BFB0C840-8965-D841-B982-6D5251C363E3}" type="presOf" srcId="{1551152D-4019-DB42-9527-4B640B719343}" destId="{5DCC56A6-CA63-6741-8F27-1E8845E6086F}" srcOrd="0" destOrd="0" presId="urn:microsoft.com/office/officeart/2005/8/layout/vList5"/>
    <dgm:cxn modelId="{00574B4D-426D-6242-9A63-671C6CDDE692}" srcId="{0B99DB68-94AD-6543-93DA-72E0BA224D5C}" destId="{0C95CF16-4249-9343-903F-B6EF6E0CAF44}" srcOrd="7" destOrd="0" parTransId="{79A1F608-61CC-2B4F-AE24-5CDEA6DE2FD7}" sibTransId="{D96A02FE-D3B9-1643-844A-0CAF1743E06E}"/>
    <dgm:cxn modelId="{77CC507C-3978-FE41-B597-8A830500CB63}" srcId="{0B99DB68-94AD-6543-93DA-72E0BA224D5C}" destId="{7CA185CF-181E-1041-9D0F-C31F4F8F4EF8}" srcOrd="6" destOrd="0" parTransId="{92B3EDEC-F997-DB49-8196-8DE3B8900D65}" sibTransId="{96762C5E-29CE-D04F-8D8A-05309853C13A}"/>
    <dgm:cxn modelId="{B000C488-BA66-1B49-86CF-44DBF7F1D804}" srcId="{0B99DB68-94AD-6543-93DA-72E0BA224D5C}" destId="{D0826F17-BB13-B040-807D-CF2C8C12E3C7}" srcOrd="2" destOrd="0" parTransId="{1C5571C6-5CF6-6243-BA00-DD164CFC0035}" sibTransId="{32A22860-C75D-A44A-9C7C-3A121E8E7A5A}"/>
    <dgm:cxn modelId="{3C32E18C-189F-C54E-8675-573E10E4470F}" type="presOf" srcId="{42C97A56-766F-514D-8036-1800C0D57983}" destId="{00EE2162-1011-B646-8A97-8C3C607B241A}" srcOrd="0" destOrd="0" presId="urn:microsoft.com/office/officeart/2005/8/layout/vList5"/>
    <dgm:cxn modelId="{9F2D488E-26D6-C64E-BB26-4897E5C11E2D}" type="presOf" srcId="{0B99DB68-94AD-6543-93DA-72E0BA224D5C}" destId="{48C47BE0-B652-7F44-BC26-EC6831719F70}" srcOrd="0" destOrd="0" presId="urn:microsoft.com/office/officeart/2005/8/layout/vList5"/>
    <dgm:cxn modelId="{E1EA50AA-C64B-9C40-8CE3-AB5DF9E51DCB}" type="presOf" srcId="{371F4C96-7A96-B949-943F-ED3E80990407}" destId="{B21098EC-F2CA-D34D-AAA4-9B40D367C50E}" srcOrd="0" destOrd="0" presId="urn:microsoft.com/office/officeart/2005/8/layout/vList5"/>
    <dgm:cxn modelId="{D988BDB6-CCD5-A948-B316-DFED7D64785E}" srcId="{0B99DB68-94AD-6543-93DA-72E0BA224D5C}" destId="{1551152D-4019-DB42-9527-4B640B719343}" srcOrd="3" destOrd="0" parTransId="{8945C208-95D2-054F-95DD-D5A3F23545CD}" sibTransId="{AC21DEA0-700D-7948-9CED-E812E7986539}"/>
    <dgm:cxn modelId="{5834C8BC-86B3-8F44-A48A-EFFBE6C39AD9}" srcId="{0B99DB68-94AD-6543-93DA-72E0BA224D5C}" destId="{6548D01A-B734-314D-B812-3246FD1F130B}" srcOrd="4" destOrd="0" parTransId="{43D791D9-14F8-B243-B655-2EE68ED2C7B6}" sibTransId="{A2CA8F40-4BAC-6740-916F-868FF955EDDE}"/>
    <dgm:cxn modelId="{F6EDACC4-B1C7-E84F-891A-5E3F3459FB40}" type="presOf" srcId="{D0826F17-BB13-B040-807D-CF2C8C12E3C7}" destId="{74AA09D6-E4BF-DA4A-830F-857DFF94FBD9}" srcOrd="0" destOrd="0" presId="urn:microsoft.com/office/officeart/2005/8/layout/vList5"/>
    <dgm:cxn modelId="{3ADC74DB-5229-2241-9952-ABB23A1C38F8}" srcId="{0B99DB68-94AD-6543-93DA-72E0BA224D5C}" destId="{719EFAC2-6DF3-324B-9656-AA1919D2EF52}" srcOrd="5" destOrd="0" parTransId="{E0882CAF-6EC3-8143-9101-6D71DB59DD1A}" sibTransId="{AB42A3A4-F8BD-7E40-A47E-AE558FA14A4F}"/>
    <dgm:cxn modelId="{B31500DF-2274-B243-8694-031F691D1507}" type="presOf" srcId="{719EFAC2-6DF3-324B-9656-AA1919D2EF52}" destId="{BA4FA06C-B0EA-6D40-94D0-C143F6F37FAC}" srcOrd="0" destOrd="0" presId="urn:microsoft.com/office/officeart/2005/8/layout/vList5"/>
    <dgm:cxn modelId="{024F2131-CEFF-D446-9538-88972418E037}" type="presParOf" srcId="{48C47BE0-B652-7F44-BC26-EC6831719F70}" destId="{509BBEAF-5D23-0A4E-B812-302D6047C263}" srcOrd="0" destOrd="0" presId="urn:microsoft.com/office/officeart/2005/8/layout/vList5"/>
    <dgm:cxn modelId="{35BBAA06-77F0-4540-8F4A-69091B6074BD}" type="presParOf" srcId="{509BBEAF-5D23-0A4E-B812-302D6047C263}" destId="{B21098EC-F2CA-D34D-AAA4-9B40D367C50E}" srcOrd="0" destOrd="0" presId="urn:microsoft.com/office/officeart/2005/8/layout/vList5"/>
    <dgm:cxn modelId="{E84E5DD6-8D95-1E4F-BA86-94C0DE8421EC}" type="presParOf" srcId="{48C47BE0-B652-7F44-BC26-EC6831719F70}" destId="{C4BDCC8B-B178-0644-ADB6-AB4386C64180}" srcOrd="1" destOrd="0" presId="urn:microsoft.com/office/officeart/2005/8/layout/vList5"/>
    <dgm:cxn modelId="{8AB0337B-1FDD-C744-BAD7-B5C5EC3919AF}" type="presParOf" srcId="{48C47BE0-B652-7F44-BC26-EC6831719F70}" destId="{A494FAE9-5608-9D40-B823-C4E5888675FF}" srcOrd="2" destOrd="0" presId="urn:microsoft.com/office/officeart/2005/8/layout/vList5"/>
    <dgm:cxn modelId="{AE64BCE5-1EA8-D24F-8ACE-0416E37E5BBD}" type="presParOf" srcId="{A494FAE9-5608-9D40-B823-C4E5888675FF}" destId="{00EE2162-1011-B646-8A97-8C3C607B241A}" srcOrd="0" destOrd="0" presId="urn:microsoft.com/office/officeart/2005/8/layout/vList5"/>
    <dgm:cxn modelId="{BF32EC94-D68C-EC43-8716-B3D5132D38CF}" type="presParOf" srcId="{48C47BE0-B652-7F44-BC26-EC6831719F70}" destId="{972AD421-30E2-394D-80D5-3E53D5D38339}" srcOrd="3" destOrd="0" presId="urn:microsoft.com/office/officeart/2005/8/layout/vList5"/>
    <dgm:cxn modelId="{A11B7409-D912-A54D-97B8-EF2BE9C69EBA}" type="presParOf" srcId="{48C47BE0-B652-7F44-BC26-EC6831719F70}" destId="{9AFB2D0C-7C91-6440-B086-F6316358747C}" srcOrd="4" destOrd="0" presId="urn:microsoft.com/office/officeart/2005/8/layout/vList5"/>
    <dgm:cxn modelId="{03F1626C-C29E-1D45-840D-321E4C36930E}" type="presParOf" srcId="{9AFB2D0C-7C91-6440-B086-F6316358747C}" destId="{74AA09D6-E4BF-DA4A-830F-857DFF94FBD9}" srcOrd="0" destOrd="0" presId="urn:microsoft.com/office/officeart/2005/8/layout/vList5"/>
    <dgm:cxn modelId="{FC2CABF4-FBA3-CB4D-98E8-8AF03BE3CB80}" type="presParOf" srcId="{48C47BE0-B652-7F44-BC26-EC6831719F70}" destId="{30B3A37A-33E0-4F49-A088-410A2835F733}" srcOrd="5" destOrd="0" presId="urn:microsoft.com/office/officeart/2005/8/layout/vList5"/>
    <dgm:cxn modelId="{D7914122-814F-5841-A7F0-54726A457E68}" type="presParOf" srcId="{48C47BE0-B652-7F44-BC26-EC6831719F70}" destId="{398FDDEE-1D93-854E-B40B-E5CE8E52B427}" srcOrd="6" destOrd="0" presId="urn:microsoft.com/office/officeart/2005/8/layout/vList5"/>
    <dgm:cxn modelId="{1489956F-77E9-CC47-AFF6-A1687B4974B8}" type="presParOf" srcId="{398FDDEE-1D93-854E-B40B-E5CE8E52B427}" destId="{5DCC56A6-CA63-6741-8F27-1E8845E6086F}" srcOrd="0" destOrd="0" presId="urn:microsoft.com/office/officeart/2005/8/layout/vList5"/>
    <dgm:cxn modelId="{117C7DCE-3DB8-5F4D-8882-02D956EF4CE1}" type="presParOf" srcId="{48C47BE0-B652-7F44-BC26-EC6831719F70}" destId="{FD6BF3EC-377D-E945-8AC7-68797C71B906}" srcOrd="7" destOrd="0" presId="urn:microsoft.com/office/officeart/2005/8/layout/vList5"/>
    <dgm:cxn modelId="{694BD625-09E2-A94E-BCB4-894A787D47AB}" type="presParOf" srcId="{48C47BE0-B652-7F44-BC26-EC6831719F70}" destId="{8823AD80-87F3-2446-8831-715C8AA20D75}" srcOrd="8" destOrd="0" presId="urn:microsoft.com/office/officeart/2005/8/layout/vList5"/>
    <dgm:cxn modelId="{857A9A9C-E777-1F4E-B3E0-924D51D4D002}" type="presParOf" srcId="{8823AD80-87F3-2446-8831-715C8AA20D75}" destId="{D1EB6290-AA87-394E-956F-86965BF3C27D}" srcOrd="0" destOrd="0" presId="urn:microsoft.com/office/officeart/2005/8/layout/vList5"/>
    <dgm:cxn modelId="{23235C34-B3B0-904E-80DE-5898E302DA5B}" type="presParOf" srcId="{48C47BE0-B652-7F44-BC26-EC6831719F70}" destId="{16CBDCE0-A905-044B-88C5-597AA0FF204A}" srcOrd="9" destOrd="0" presId="urn:microsoft.com/office/officeart/2005/8/layout/vList5"/>
    <dgm:cxn modelId="{BFB0EDA3-A122-B445-ACE9-23EA865D791F}" type="presParOf" srcId="{48C47BE0-B652-7F44-BC26-EC6831719F70}" destId="{C2F2919B-DD0E-B944-A78A-36A7429805A2}" srcOrd="10" destOrd="0" presId="urn:microsoft.com/office/officeart/2005/8/layout/vList5"/>
    <dgm:cxn modelId="{D581FD8C-7DD3-B14E-A2FA-33F7F379B71C}" type="presParOf" srcId="{C2F2919B-DD0E-B944-A78A-36A7429805A2}" destId="{BA4FA06C-B0EA-6D40-94D0-C143F6F37FAC}" srcOrd="0" destOrd="0" presId="urn:microsoft.com/office/officeart/2005/8/layout/vList5"/>
    <dgm:cxn modelId="{408D2A23-9278-8547-BC17-3786BADAB492}" type="presParOf" srcId="{48C47BE0-B652-7F44-BC26-EC6831719F70}" destId="{23CF7D1D-D470-524C-9F39-55EFE2B79213}" srcOrd="11" destOrd="0" presId="urn:microsoft.com/office/officeart/2005/8/layout/vList5"/>
    <dgm:cxn modelId="{98C11E3E-ADD9-1C43-A043-9E26F53573D3}" type="presParOf" srcId="{48C47BE0-B652-7F44-BC26-EC6831719F70}" destId="{769E44F6-8855-1E49-9030-ECA8994CE2A2}" srcOrd="12" destOrd="0" presId="urn:microsoft.com/office/officeart/2005/8/layout/vList5"/>
    <dgm:cxn modelId="{3BF80B42-1090-3C41-BEDC-9B47862171F5}" type="presParOf" srcId="{769E44F6-8855-1E49-9030-ECA8994CE2A2}" destId="{9FB0A3D0-7658-8F4A-AE7F-45D33BFAA622}" srcOrd="0" destOrd="0" presId="urn:microsoft.com/office/officeart/2005/8/layout/vList5"/>
    <dgm:cxn modelId="{3C2ED300-B966-7345-A7BF-A21581BAA06D}" type="presParOf" srcId="{48C47BE0-B652-7F44-BC26-EC6831719F70}" destId="{725E1D1F-A82F-1746-ABD3-53FC5FD2B7B1}" srcOrd="13" destOrd="0" presId="urn:microsoft.com/office/officeart/2005/8/layout/vList5"/>
    <dgm:cxn modelId="{AB697C0F-A21A-CC4A-8B73-E45A6FCF91BA}" type="presParOf" srcId="{48C47BE0-B652-7F44-BC26-EC6831719F70}" destId="{7525F1F2-D13F-BE4E-B5E0-512EF7D4E33A}" srcOrd="14" destOrd="0" presId="urn:microsoft.com/office/officeart/2005/8/layout/vList5"/>
    <dgm:cxn modelId="{C699E53E-492B-0148-B485-1897411B8190}" type="presParOf" srcId="{7525F1F2-D13F-BE4E-B5E0-512EF7D4E33A}" destId="{FDB3F242-AE5E-8845-8FC5-C7E58DD0826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098EC-F2CA-D34D-AAA4-9B40D367C50E}">
      <dsp:nvSpPr>
        <dsp:cNvPr id="0" name=""/>
        <dsp:cNvSpPr/>
      </dsp:nvSpPr>
      <dsp:spPr>
        <a:xfrm>
          <a:off x="1292001" y="229"/>
          <a:ext cx="1453502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0" kern="1200" dirty="0" err="1"/>
            <a:t>I</a:t>
          </a:r>
          <a:r>
            <a:rPr lang="pt-BR" sz="2000" i="0" kern="1200" dirty="0"/>
            <a:t> </a:t>
          </a:r>
          <a:r>
            <a:rPr lang="pt-BR" sz="2000" i="0" kern="1200" dirty="0" err="1"/>
            <a:t>am</a:t>
          </a:r>
          <a:r>
            <a:rPr lang="pt-BR" sz="2000" i="0" kern="1200" dirty="0"/>
            <a:t> </a:t>
          </a:r>
          <a:r>
            <a:rPr lang="pt-BR" sz="2000" i="0" kern="1200" dirty="0" err="1"/>
            <a:t>not</a:t>
          </a:r>
          <a:endParaRPr lang="pt-BR" sz="2000" i="0" kern="1200" dirty="0"/>
        </a:p>
      </dsp:txBody>
      <dsp:txXfrm>
        <a:off x="1325816" y="34044"/>
        <a:ext cx="1385872" cy="625078"/>
      </dsp:txXfrm>
    </dsp:sp>
    <dsp:sp modelId="{00EE2162-1011-B646-8A97-8C3C607B241A}">
      <dsp:nvSpPr>
        <dsp:cNvPr id="0" name=""/>
        <dsp:cNvSpPr/>
      </dsp:nvSpPr>
      <dsp:spPr>
        <a:xfrm>
          <a:off x="1292001" y="727573"/>
          <a:ext cx="1453502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You</a:t>
          </a:r>
          <a:r>
            <a:rPr lang="pt-BR" sz="2000" kern="1200" dirty="0"/>
            <a:t> are </a:t>
          </a:r>
          <a:r>
            <a:rPr lang="pt-BR" sz="2000" kern="1200" dirty="0" err="1"/>
            <a:t>not</a:t>
          </a:r>
          <a:endParaRPr lang="pt-BR" sz="2000" kern="1200" dirty="0"/>
        </a:p>
      </dsp:txBody>
      <dsp:txXfrm>
        <a:off x="1325816" y="761388"/>
        <a:ext cx="1385872" cy="625078"/>
      </dsp:txXfrm>
    </dsp:sp>
    <dsp:sp modelId="{74AA09D6-E4BF-DA4A-830F-857DFF94FBD9}">
      <dsp:nvSpPr>
        <dsp:cNvPr id="0" name=""/>
        <dsp:cNvSpPr/>
      </dsp:nvSpPr>
      <dsp:spPr>
        <a:xfrm>
          <a:off x="1292001" y="1454917"/>
          <a:ext cx="1453502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He </a:t>
          </a:r>
          <a:r>
            <a:rPr lang="pt-BR" sz="2000" kern="1200" dirty="0" err="1"/>
            <a:t>is</a:t>
          </a:r>
          <a:r>
            <a:rPr lang="pt-BR" sz="2000" kern="1200" dirty="0"/>
            <a:t> </a:t>
          </a:r>
          <a:r>
            <a:rPr lang="pt-BR" sz="2000" kern="1200" dirty="0" err="1"/>
            <a:t>not</a:t>
          </a:r>
          <a:endParaRPr lang="pt-BR" sz="2000" kern="1200" dirty="0"/>
        </a:p>
      </dsp:txBody>
      <dsp:txXfrm>
        <a:off x="1325816" y="1488732"/>
        <a:ext cx="1385872" cy="625078"/>
      </dsp:txXfrm>
    </dsp:sp>
    <dsp:sp modelId="{5DCC56A6-CA63-6741-8F27-1E8845E6086F}">
      <dsp:nvSpPr>
        <dsp:cNvPr id="0" name=""/>
        <dsp:cNvSpPr/>
      </dsp:nvSpPr>
      <dsp:spPr>
        <a:xfrm>
          <a:off x="1292001" y="2182260"/>
          <a:ext cx="1453502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She </a:t>
          </a:r>
          <a:r>
            <a:rPr lang="pt-BR" sz="2000" kern="1200" dirty="0" err="1"/>
            <a:t>is</a:t>
          </a:r>
          <a:r>
            <a:rPr lang="pt-BR" sz="2000" kern="1200" dirty="0"/>
            <a:t> </a:t>
          </a:r>
          <a:r>
            <a:rPr lang="pt-BR" sz="2000" kern="1200" dirty="0" err="1"/>
            <a:t>not</a:t>
          </a:r>
          <a:endParaRPr lang="pt-BR" sz="2000" kern="1200" dirty="0"/>
        </a:p>
      </dsp:txBody>
      <dsp:txXfrm>
        <a:off x="1325816" y="2216075"/>
        <a:ext cx="1385872" cy="625078"/>
      </dsp:txXfrm>
    </dsp:sp>
    <dsp:sp modelId="{D1EB6290-AA87-394E-956F-86965BF3C27D}">
      <dsp:nvSpPr>
        <dsp:cNvPr id="0" name=""/>
        <dsp:cNvSpPr/>
      </dsp:nvSpPr>
      <dsp:spPr>
        <a:xfrm>
          <a:off x="1292001" y="2909604"/>
          <a:ext cx="1453502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It </a:t>
          </a:r>
          <a:r>
            <a:rPr lang="pt-BR" sz="2000" kern="1200" dirty="0" err="1"/>
            <a:t>is</a:t>
          </a:r>
          <a:r>
            <a:rPr lang="pt-BR" sz="2000" kern="1200" dirty="0"/>
            <a:t> </a:t>
          </a:r>
          <a:r>
            <a:rPr lang="pt-BR" sz="2000" kern="1200" dirty="0" err="1"/>
            <a:t>not</a:t>
          </a:r>
          <a:endParaRPr lang="pt-BR" sz="2000" kern="1200" dirty="0"/>
        </a:p>
      </dsp:txBody>
      <dsp:txXfrm>
        <a:off x="1325816" y="2943419"/>
        <a:ext cx="1385872" cy="625078"/>
      </dsp:txXfrm>
    </dsp:sp>
    <dsp:sp modelId="{BA4FA06C-B0EA-6D40-94D0-C143F6F37FAC}">
      <dsp:nvSpPr>
        <dsp:cNvPr id="0" name=""/>
        <dsp:cNvSpPr/>
      </dsp:nvSpPr>
      <dsp:spPr>
        <a:xfrm>
          <a:off x="1292001" y="3636948"/>
          <a:ext cx="1453502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We</a:t>
          </a:r>
          <a:r>
            <a:rPr lang="pt-BR" sz="2000" kern="1200" dirty="0"/>
            <a:t> are </a:t>
          </a:r>
          <a:r>
            <a:rPr lang="pt-BR" sz="2000" kern="1200" dirty="0" err="1"/>
            <a:t>not</a:t>
          </a:r>
          <a:endParaRPr lang="pt-BR" sz="2000" kern="1200" dirty="0"/>
        </a:p>
      </dsp:txBody>
      <dsp:txXfrm>
        <a:off x="1325816" y="3670763"/>
        <a:ext cx="1385872" cy="625078"/>
      </dsp:txXfrm>
    </dsp:sp>
    <dsp:sp modelId="{9FB0A3D0-7658-8F4A-AE7F-45D33BFAA622}">
      <dsp:nvSpPr>
        <dsp:cNvPr id="0" name=""/>
        <dsp:cNvSpPr/>
      </dsp:nvSpPr>
      <dsp:spPr>
        <a:xfrm>
          <a:off x="1292001" y="4364292"/>
          <a:ext cx="1453502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You</a:t>
          </a:r>
          <a:r>
            <a:rPr lang="pt-BR" sz="2000" kern="1200" dirty="0"/>
            <a:t> are </a:t>
          </a:r>
          <a:r>
            <a:rPr lang="pt-BR" sz="2000" kern="1200" dirty="0" err="1"/>
            <a:t>not</a:t>
          </a:r>
          <a:endParaRPr lang="pt-BR" sz="2000" kern="1200" dirty="0"/>
        </a:p>
      </dsp:txBody>
      <dsp:txXfrm>
        <a:off x="1325816" y="4398107"/>
        <a:ext cx="1385872" cy="625078"/>
      </dsp:txXfrm>
    </dsp:sp>
    <dsp:sp modelId="{FDB3F242-AE5E-8845-8FC5-C7E58DD0826E}">
      <dsp:nvSpPr>
        <dsp:cNvPr id="0" name=""/>
        <dsp:cNvSpPr/>
      </dsp:nvSpPr>
      <dsp:spPr>
        <a:xfrm>
          <a:off x="1292001" y="5091636"/>
          <a:ext cx="1453502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They are </a:t>
          </a:r>
          <a:r>
            <a:rPr lang="pt-BR" sz="2000" kern="1200" dirty="0" err="1"/>
            <a:t>not</a:t>
          </a:r>
          <a:endParaRPr lang="pt-BR" sz="2000" kern="1200" dirty="0"/>
        </a:p>
      </dsp:txBody>
      <dsp:txXfrm>
        <a:off x="1325816" y="5125451"/>
        <a:ext cx="1385872" cy="625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098EC-F2CA-D34D-AAA4-9B40D367C50E}">
      <dsp:nvSpPr>
        <dsp:cNvPr id="0" name=""/>
        <dsp:cNvSpPr/>
      </dsp:nvSpPr>
      <dsp:spPr>
        <a:xfrm>
          <a:off x="1576478" y="229"/>
          <a:ext cx="1773537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 dirty="0"/>
            <a:t>= </a:t>
          </a:r>
          <a:r>
            <a:rPr lang="pt-BR" sz="2100" i="0" kern="1200" dirty="0" err="1"/>
            <a:t>I</a:t>
          </a:r>
          <a:r>
            <a:rPr lang="pt-BR" sz="2100" b="1" i="0" kern="1200" dirty="0" err="1"/>
            <a:t>’m</a:t>
          </a:r>
          <a:r>
            <a:rPr lang="pt-BR" sz="2100" b="1" i="0" kern="1200" dirty="0"/>
            <a:t> </a:t>
          </a:r>
          <a:r>
            <a:rPr lang="pt-BR" sz="2100" b="1" i="0" kern="1200" dirty="0" err="1"/>
            <a:t>not</a:t>
          </a:r>
          <a:endParaRPr lang="pt-BR" sz="2100" b="1" i="0" kern="1200" dirty="0"/>
        </a:p>
      </dsp:txBody>
      <dsp:txXfrm>
        <a:off x="1610293" y="34044"/>
        <a:ext cx="1705907" cy="625078"/>
      </dsp:txXfrm>
    </dsp:sp>
    <dsp:sp modelId="{00EE2162-1011-B646-8A97-8C3C607B241A}">
      <dsp:nvSpPr>
        <dsp:cNvPr id="0" name=""/>
        <dsp:cNvSpPr/>
      </dsp:nvSpPr>
      <dsp:spPr>
        <a:xfrm>
          <a:off x="1576478" y="727573"/>
          <a:ext cx="1773537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 dirty="0"/>
            <a:t>= </a:t>
          </a:r>
          <a:r>
            <a:rPr lang="pt-BR" sz="2100" kern="1200" dirty="0" err="1"/>
            <a:t>You</a:t>
          </a:r>
          <a:r>
            <a:rPr lang="pt-BR" sz="2100" kern="1200" dirty="0"/>
            <a:t> </a:t>
          </a:r>
          <a:r>
            <a:rPr lang="pt-BR" sz="2100" b="1" kern="1200" dirty="0" err="1"/>
            <a:t>aren't</a:t>
          </a:r>
          <a:endParaRPr lang="pt-BR" sz="2100" b="1" kern="1200" dirty="0"/>
        </a:p>
      </dsp:txBody>
      <dsp:txXfrm>
        <a:off x="1610293" y="761388"/>
        <a:ext cx="1705907" cy="625078"/>
      </dsp:txXfrm>
    </dsp:sp>
    <dsp:sp modelId="{74AA09D6-E4BF-DA4A-830F-857DFF94FBD9}">
      <dsp:nvSpPr>
        <dsp:cNvPr id="0" name=""/>
        <dsp:cNvSpPr/>
      </dsp:nvSpPr>
      <dsp:spPr>
        <a:xfrm>
          <a:off x="1576478" y="1454917"/>
          <a:ext cx="1773537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 dirty="0"/>
            <a:t>= </a:t>
          </a:r>
          <a:r>
            <a:rPr lang="pt-BR" sz="2100" kern="1200" dirty="0"/>
            <a:t>He </a:t>
          </a:r>
          <a:r>
            <a:rPr lang="pt-BR" sz="2100" b="1" kern="1200" dirty="0" err="1"/>
            <a:t>isn't</a:t>
          </a:r>
          <a:endParaRPr lang="pt-BR" sz="2100" b="1" kern="1200" dirty="0"/>
        </a:p>
      </dsp:txBody>
      <dsp:txXfrm>
        <a:off x="1610293" y="1488732"/>
        <a:ext cx="1705907" cy="625078"/>
      </dsp:txXfrm>
    </dsp:sp>
    <dsp:sp modelId="{5DCC56A6-CA63-6741-8F27-1E8845E6086F}">
      <dsp:nvSpPr>
        <dsp:cNvPr id="0" name=""/>
        <dsp:cNvSpPr/>
      </dsp:nvSpPr>
      <dsp:spPr>
        <a:xfrm>
          <a:off x="1576478" y="2182260"/>
          <a:ext cx="1773537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 dirty="0"/>
            <a:t>= </a:t>
          </a:r>
          <a:r>
            <a:rPr lang="pt-BR" sz="2100" kern="1200" dirty="0"/>
            <a:t>She </a:t>
          </a:r>
          <a:r>
            <a:rPr lang="pt-BR" sz="2100" b="1" kern="1200" dirty="0" err="1"/>
            <a:t>isn't</a:t>
          </a:r>
          <a:endParaRPr lang="pt-BR" sz="2100" b="1" kern="1200" dirty="0"/>
        </a:p>
      </dsp:txBody>
      <dsp:txXfrm>
        <a:off x="1610293" y="2216075"/>
        <a:ext cx="1705907" cy="625078"/>
      </dsp:txXfrm>
    </dsp:sp>
    <dsp:sp modelId="{D1EB6290-AA87-394E-956F-86965BF3C27D}">
      <dsp:nvSpPr>
        <dsp:cNvPr id="0" name=""/>
        <dsp:cNvSpPr/>
      </dsp:nvSpPr>
      <dsp:spPr>
        <a:xfrm>
          <a:off x="1576478" y="2909604"/>
          <a:ext cx="1773537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 dirty="0"/>
            <a:t>= </a:t>
          </a:r>
          <a:r>
            <a:rPr lang="pt-BR" sz="2100" kern="1200" dirty="0"/>
            <a:t>It </a:t>
          </a:r>
          <a:r>
            <a:rPr lang="pt-BR" sz="2100" b="1" kern="1200" dirty="0" err="1"/>
            <a:t>isn't</a:t>
          </a:r>
          <a:endParaRPr lang="pt-BR" sz="2100" b="1" kern="1200" dirty="0"/>
        </a:p>
      </dsp:txBody>
      <dsp:txXfrm>
        <a:off x="1610293" y="2943419"/>
        <a:ext cx="1705907" cy="625078"/>
      </dsp:txXfrm>
    </dsp:sp>
    <dsp:sp modelId="{BA4FA06C-B0EA-6D40-94D0-C143F6F37FAC}">
      <dsp:nvSpPr>
        <dsp:cNvPr id="0" name=""/>
        <dsp:cNvSpPr/>
      </dsp:nvSpPr>
      <dsp:spPr>
        <a:xfrm>
          <a:off x="1576478" y="3636948"/>
          <a:ext cx="1773537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 dirty="0"/>
            <a:t>= </a:t>
          </a:r>
          <a:r>
            <a:rPr lang="pt-BR" sz="2100" kern="1200" dirty="0" err="1"/>
            <a:t>We</a:t>
          </a:r>
          <a:r>
            <a:rPr lang="pt-BR" sz="2100" kern="1200" dirty="0"/>
            <a:t> </a:t>
          </a:r>
          <a:r>
            <a:rPr lang="pt-BR" sz="2100" b="1" kern="1200" dirty="0" err="1"/>
            <a:t>aren't</a:t>
          </a:r>
          <a:endParaRPr lang="pt-BR" sz="2100" b="1" kern="1200" dirty="0"/>
        </a:p>
      </dsp:txBody>
      <dsp:txXfrm>
        <a:off x="1610293" y="3670763"/>
        <a:ext cx="1705907" cy="625078"/>
      </dsp:txXfrm>
    </dsp:sp>
    <dsp:sp modelId="{9FB0A3D0-7658-8F4A-AE7F-45D33BFAA622}">
      <dsp:nvSpPr>
        <dsp:cNvPr id="0" name=""/>
        <dsp:cNvSpPr/>
      </dsp:nvSpPr>
      <dsp:spPr>
        <a:xfrm>
          <a:off x="1576478" y="4364292"/>
          <a:ext cx="1773537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 dirty="0"/>
            <a:t>= </a:t>
          </a:r>
          <a:r>
            <a:rPr lang="pt-BR" sz="2100" kern="1200" dirty="0" err="1"/>
            <a:t>You</a:t>
          </a:r>
          <a:r>
            <a:rPr lang="pt-BR" sz="2100" kern="1200" dirty="0"/>
            <a:t> </a:t>
          </a:r>
          <a:r>
            <a:rPr lang="pt-BR" sz="2100" b="1" kern="1200" dirty="0" err="1"/>
            <a:t>aren't</a:t>
          </a:r>
          <a:endParaRPr lang="pt-BR" sz="2100" b="1" kern="1200" dirty="0"/>
        </a:p>
      </dsp:txBody>
      <dsp:txXfrm>
        <a:off x="1610293" y="4398107"/>
        <a:ext cx="1705907" cy="625078"/>
      </dsp:txXfrm>
    </dsp:sp>
    <dsp:sp modelId="{FDB3F242-AE5E-8845-8FC5-C7E58DD0826E}">
      <dsp:nvSpPr>
        <dsp:cNvPr id="0" name=""/>
        <dsp:cNvSpPr/>
      </dsp:nvSpPr>
      <dsp:spPr>
        <a:xfrm>
          <a:off x="1576478" y="5091636"/>
          <a:ext cx="1773537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 dirty="0"/>
            <a:t>= </a:t>
          </a:r>
          <a:r>
            <a:rPr lang="pt-BR" sz="2100" kern="1200" dirty="0"/>
            <a:t>They </a:t>
          </a:r>
          <a:r>
            <a:rPr lang="pt-BR" sz="2100" b="1" kern="1200" dirty="0" err="1"/>
            <a:t>aren't</a:t>
          </a:r>
          <a:endParaRPr lang="pt-BR" sz="2100" b="1" kern="1200" dirty="0"/>
        </a:p>
      </dsp:txBody>
      <dsp:txXfrm>
        <a:off x="1610293" y="5125451"/>
        <a:ext cx="1705907" cy="625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texto, placa, jornal, foto&#10;&#10;Descrição gerada automaticamente">
            <a:extLst>
              <a:ext uri="{FF2B5EF4-FFF2-40B4-BE49-F238E27FC236}">
                <a16:creationId xmlns:a16="http://schemas.microsoft.com/office/drawing/2014/main" id="{2D5224F1-3566-BBDE-1851-DDA85361A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92820" y="1122807"/>
            <a:ext cx="290093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878874" y="3996787"/>
            <a:ext cx="3454712" cy="1864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FEDERATION INTERNATIONALE DE GYMNASTIQUE.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Rebeca Andrade.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2021.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www.gymnastics.sport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/site/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athletes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bio_detail.php?id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=37359. Acesso em: 27 maio 2022.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6D652DE-B4B2-DCD4-0AC0-98BD5AA51C86}"/>
              </a:ext>
            </a:extLst>
          </p:cNvPr>
          <p:cNvGrpSpPr/>
          <p:nvPr/>
        </p:nvGrpSpPr>
        <p:grpSpPr>
          <a:xfrm>
            <a:off x="8558164" y="5415975"/>
            <a:ext cx="3134219" cy="890105"/>
            <a:chOff x="666816" y="3597911"/>
            <a:chExt cx="3134219" cy="890105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CD0837E-B136-2071-EAC9-262FDAEB3BE6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400110"/>
            </a:xfrm>
            <a:custGeom>
              <a:avLst/>
              <a:gdLst>
                <a:gd name="connsiteX0" fmla="*/ 0 w 2961791"/>
                <a:gd name="connsiteY0" fmla="*/ 0 h 400110"/>
                <a:gd name="connsiteX1" fmla="*/ 2961791 w 2961791"/>
                <a:gd name="connsiteY1" fmla="*/ 0 h 400110"/>
                <a:gd name="connsiteX2" fmla="*/ 2961791 w 2961791"/>
                <a:gd name="connsiteY2" fmla="*/ 400110 h 400110"/>
                <a:gd name="connsiteX3" fmla="*/ 0 w 2961791"/>
                <a:gd name="connsiteY3" fmla="*/ 400110 h 400110"/>
                <a:gd name="connsiteX4" fmla="*/ 0 w 2961791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400110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44347" y="188354"/>
                    <a:pt x="2995199" y="268442"/>
                    <a:pt x="2961791" y="400110"/>
                  </a:cubicBezTo>
                  <a:cubicBezTo>
                    <a:pt x="2134064" y="351879"/>
                    <a:pt x="613343" y="484565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2961791" h="400110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32828" y="83683"/>
                    <a:pt x="2931682" y="323643"/>
                    <a:pt x="2961791" y="400110"/>
                  </a:cubicBezTo>
                  <a:cubicBezTo>
                    <a:pt x="1938139" y="534710"/>
                    <a:pt x="735825" y="242914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 err="1"/>
                <a:t>y.o</a:t>
              </a:r>
              <a:r>
                <a:rPr lang="pt-BR" sz="2000" b="1" dirty="0"/>
                <a:t>. </a:t>
              </a:r>
              <a:r>
                <a:rPr lang="pt-BR" sz="2000" dirty="0"/>
                <a:t>= </a:t>
              </a:r>
              <a:r>
                <a:rPr lang="pt-BR" sz="2000" dirty="0" err="1"/>
                <a:t>years</a:t>
              </a:r>
              <a:r>
                <a:rPr lang="pt-BR" sz="2000" dirty="0"/>
                <a:t> </a:t>
              </a:r>
              <a:r>
                <a:rPr lang="pt-BR" sz="2000" dirty="0" err="1"/>
                <a:t>old</a:t>
              </a:r>
              <a:endParaRPr lang="pt-BR" sz="2000" dirty="0"/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6F939BD6-89EB-C408-1C0A-33D640146E11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BA506F0-1052-317A-8C2D-AC795734A8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8480" y="736470"/>
            <a:ext cx="3454712" cy="3260317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4B4FDFA6-49FC-FCC9-6D0F-40518DA2E019}"/>
              </a:ext>
            </a:extLst>
          </p:cNvPr>
          <p:cNvGrpSpPr/>
          <p:nvPr/>
        </p:nvGrpSpPr>
        <p:grpSpPr>
          <a:xfrm>
            <a:off x="643467" y="3598160"/>
            <a:ext cx="3133135" cy="2092725"/>
            <a:chOff x="667900" y="3626397"/>
            <a:chExt cx="3133135" cy="2092725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B6050ED-CB3F-661F-1FF5-5CEC8E892A44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631216"/>
            </a:xfrm>
            <a:custGeom>
              <a:avLst/>
              <a:gdLst>
                <a:gd name="connsiteX0" fmla="*/ 0 w 2961791"/>
                <a:gd name="connsiteY0" fmla="*/ 0 h 1631216"/>
                <a:gd name="connsiteX1" fmla="*/ 2961791 w 2961791"/>
                <a:gd name="connsiteY1" fmla="*/ 0 h 1631216"/>
                <a:gd name="connsiteX2" fmla="*/ 2961791 w 2961791"/>
                <a:gd name="connsiteY2" fmla="*/ 1631216 h 1631216"/>
                <a:gd name="connsiteX3" fmla="*/ 0 w 2961791"/>
                <a:gd name="connsiteY3" fmla="*/ 1631216 h 1631216"/>
                <a:gd name="connsiteX4" fmla="*/ 0 w 2961791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631216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31618" y="683410"/>
                    <a:pt x="3091854" y="853905"/>
                    <a:pt x="2961791" y="1631216"/>
                  </a:cubicBezTo>
                  <a:cubicBezTo>
                    <a:pt x="2134064" y="1582985"/>
                    <a:pt x="613343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2961791" h="1631216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30149" y="320625"/>
                    <a:pt x="2989607" y="1228454"/>
                    <a:pt x="2961791" y="1631216"/>
                  </a:cubicBezTo>
                  <a:cubicBezTo>
                    <a:pt x="1938139" y="1765816"/>
                    <a:pt x="735825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a estrutura do</a:t>
              </a:r>
            </a:p>
            <a:p>
              <a:r>
                <a:rPr lang="pt-BR" sz="2000" dirty="0"/>
                <a:t>texto, a fonte e as pistas</a:t>
              </a:r>
            </a:p>
            <a:p>
              <a:r>
                <a:rPr lang="pt-BR" sz="2000" dirty="0"/>
                <a:t>gráficas para formular</a:t>
              </a:r>
            </a:p>
            <a:p>
              <a:r>
                <a:rPr lang="pt-BR" sz="2000" dirty="0"/>
                <a:t>hipóteses sobre a finalidade dele.</a:t>
              </a:r>
            </a:p>
          </p:txBody>
        </p:sp>
        <p:sp>
          <p:nvSpPr>
            <p:cNvPr id="17" name="Pentágono 16">
              <a:extLst>
                <a:ext uri="{FF2B5EF4-FFF2-40B4-BE49-F238E27FC236}">
                  <a16:creationId xmlns:a16="http://schemas.microsoft.com/office/drawing/2014/main" id="{4D0F2DC5-C98A-05F2-2C18-8173F7062461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DE8B4EFE-7E66-CA73-F8BC-F964DA67C62F}"/>
              </a:ext>
            </a:extLst>
          </p:cNvPr>
          <p:cNvSpPr txBox="1">
            <a:spLocks/>
          </p:cNvSpPr>
          <p:nvPr/>
        </p:nvSpPr>
        <p:spPr>
          <a:xfrm>
            <a:off x="8535436" y="4000906"/>
            <a:ext cx="3454712" cy="1864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FEDERATION INTERNATIONALE DE GYMNASTIQUE.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Simone Biles.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2021.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www.gymnastics.sport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/site/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athletes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bio_detail.php?id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=38172. Acesso em: 27 maio 2022.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200" dirty="0"/>
          </a:p>
        </p:txBody>
      </p:sp>
      <p:pic>
        <p:nvPicPr>
          <p:cNvPr id="19" name="Imagem 18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B25DC4C-B6B6-68E4-E4E2-0CE2559991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7164" y="736469"/>
            <a:ext cx="3454713" cy="32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8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257463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occupations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7F3FC9-503D-3825-683A-96723FACED52}"/>
              </a:ext>
            </a:extLst>
          </p:cNvPr>
          <p:cNvSpPr txBox="1"/>
          <p:nvPr/>
        </p:nvSpPr>
        <p:spPr>
          <a:xfrm>
            <a:off x="4958393" y="185391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actor</a:t>
            </a:r>
            <a:r>
              <a:rPr lang="pt-BR" sz="2400" b="1" dirty="0"/>
              <a:t>/</a:t>
            </a:r>
            <a:r>
              <a:rPr lang="pt-BR" sz="2400" b="1" dirty="0" err="1"/>
              <a:t>actress</a:t>
            </a:r>
            <a:endParaRPr lang="pt-BR" sz="24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2D5D61-472D-4D82-7053-F1E628A6B745}"/>
              </a:ext>
            </a:extLst>
          </p:cNvPr>
          <p:cNvSpPr txBox="1"/>
          <p:nvPr/>
        </p:nvSpPr>
        <p:spPr>
          <a:xfrm>
            <a:off x="4958393" y="392931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</a:rPr>
              <a:t>ch</a:t>
            </a:r>
            <a:r>
              <a:rPr lang="pt-BR" sz="2400" b="1" dirty="0"/>
              <a:t>ef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0F3D25-9D5D-6F8C-D4F8-9338920C1939}"/>
              </a:ext>
            </a:extLst>
          </p:cNvPr>
          <p:cNvSpPr txBox="1"/>
          <p:nvPr/>
        </p:nvSpPr>
        <p:spPr>
          <a:xfrm>
            <a:off x="4958393" y="600471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doctor</a:t>
            </a:r>
            <a:endParaRPr lang="pt-BR" sz="24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6241F3-F98D-98B8-C5AA-9121D294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619" y="481347"/>
            <a:ext cx="1646584" cy="13065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15BD0C2-E825-ACD7-CFFC-0F0F75BF0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19" y="2563255"/>
            <a:ext cx="1610789" cy="128863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6B2E284-2303-0C75-EFE3-07DD1CFAA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516" y="4642255"/>
            <a:ext cx="1610789" cy="128863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07A9ADD-59F6-4626-F89C-3847278164B1}"/>
              </a:ext>
            </a:extLst>
          </p:cNvPr>
          <p:cNvSpPr txBox="1"/>
          <p:nvPr/>
        </p:nvSpPr>
        <p:spPr>
          <a:xfrm>
            <a:off x="7387033" y="185391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me</a:t>
            </a:r>
            <a:r>
              <a:rPr lang="pt-BR" sz="2400" b="1" dirty="0" err="1">
                <a:solidFill>
                  <a:schemeClr val="tx2"/>
                </a:solidFill>
              </a:rPr>
              <a:t>ch</a:t>
            </a:r>
            <a:r>
              <a:rPr lang="pt-BR" sz="2400" b="1" dirty="0" err="1"/>
              <a:t>anic</a:t>
            </a:r>
            <a:endParaRPr lang="pt-BR" sz="2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693C928-74F5-3880-EF12-6D09308779DA}"/>
              </a:ext>
            </a:extLst>
          </p:cNvPr>
          <p:cNvSpPr txBox="1"/>
          <p:nvPr/>
        </p:nvSpPr>
        <p:spPr>
          <a:xfrm>
            <a:off x="7387033" y="392931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police</a:t>
            </a:r>
            <a:r>
              <a:rPr lang="pt-BR" sz="2400" b="1" dirty="0"/>
              <a:t> </a:t>
            </a:r>
            <a:r>
              <a:rPr lang="pt-BR" sz="2400" b="1" dirty="0" err="1"/>
              <a:t>officer</a:t>
            </a:r>
            <a:endParaRPr lang="pt-BR" sz="2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425113A-0E2B-8679-7D87-994C4F6DE6A6}"/>
              </a:ext>
            </a:extLst>
          </p:cNvPr>
          <p:cNvSpPr txBox="1"/>
          <p:nvPr/>
        </p:nvSpPr>
        <p:spPr>
          <a:xfrm>
            <a:off x="7387033" y="600471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student</a:t>
            </a:r>
            <a:endParaRPr lang="pt-BR" sz="2400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387422C-32B6-4F43-A265-A29B075676E4}"/>
              </a:ext>
            </a:extLst>
          </p:cNvPr>
          <p:cNvSpPr txBox="1"/>
          <p:nvPr/>
        </p:nvSpPr>
        <p:spPr>
          <a:xfrm>
            <a:off x="9768865" y="185391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tea</a:t>
            </a:r>
            <a:r>
              <a:rPr lang="pt-BR" sz="2400" b="1" dirty="0" err="1">
                <a:solidFill>
                  <a:schemeClr val="tx2"/>
                </a:solidFill>
              </a:rPr>
              <a:t>ch</a:t>
            </a:r>
            <a:r>
              <a:rPr lang="pt-BR" sz="2400" b="1" dirty="0" err="1"/>
              <a:t>er</a:t>
            </a:r>
            <a:endParaRPr lang="pt-BR" sz="2400" b="1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B7136D6-22BF-FE28-8167-A3F11CAB545E}"/>
              </a:ext>
            </a:extLst>
          </p:cNvPr>
          <p:cNvSpPr txBox="1"/>
          <p:nvPr/>
        </p:nvSpPr>
        <p:spPr>
          <a:xfrm>
            <a:off x="9768865" y="392931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vet</a:t>
            </a:r>
            <a:endParaRPr lang="pt-BR" sz="2400" b="1" dirty="0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1E8E5B78-0908-9403-4BA0-9D74FE7B5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9366" y="2796457"/>
            <a:ext cx="1347563" cy="1064741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CB821E0E-2626-23C1-D0AC-611B0CBC2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0887" y="535694"/>
            <a:ext cx="1497292" cy="1197834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F6CDC8CB-01FE-720F-0DED-93F0A502F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0887" y="2653270"/>
            <a:ext cx="1497292" cy="1197834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D103150A-3FEB-7485-F90A-9EF323F5A2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7706" y="423676"/>
            <a:ext cx="1713568" cy="1364200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A5E475E1-8F41-AB56-3CF2-ECD51C5B13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5844" y="4733052"/>
            <a:ext cx="1497292" cy="1197834"/>
          </a:xfrm>
          <a:prstGeom prst="rect">
            <a:avLst/>
          </a:prstGeom>
        </p:spPr>
      </p:pic>
      <p:grpSp>
        <p:nvGrpSpPr>
          <p:cNvPr id="38" name="Agrupar 37">
            <a:extLst>
              <a:ext uri="{FF2B5EF4-FFF2-40B4-BE49-F238E27FC236}">
                <a16:creationId xmlns:a16="http://schemas.microsoft.com/office/drawing/2014/main" id="{2699A93A-0993-FB24-F78D-BB692B1760C8}"/>
              </a:ext>
            </a:extLst>
          </p:cNvPr>
          <p:cNvGrpSpPr/>
          <p:nvPr/>
        </p:nvGrpSpPr>
        <p:grpSpPr>
          <a:xfrm>
            <a:off x="154446" y="3494102"/>
            <a:ext cx="4381772" cy="3213818"/>
            <a:chOff x="411401" y="3597911"/>
            <a:chExt cx="3094729" cy="3213818"/>
          </a:xfrm>
        </p:grpSpPr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91705001-E083-F802-D69E-484ABCBED9CE}"/>
                </a:ext>
              </a:extLst>
            </p:cNvPr>
            <p:cNvSpPr txBox="1"/>
            <p:nvPr/>
          </p:nvSpPr>
          <p:spPr>
            <a:xfrm>
              <a:off x="411401" y="4087906"/>
              <a:ext cx="3094729" cy="2723823"/>
            </a:xfrm>
            <a:custGeom>
              <a:avLst/>
              <a:gdLst>
                <a:gd name="connsiteX0" fmla="*/ 0 w 3094729"/>
                <a:gd name="connsiteY0" fmla="*/ 0 h 2723823"/>
                <a:gd name="connsiteX1" fmla="*/ 3094729 w 3094729"/>
                <a:gd name="connsiteY1" fmla="*/ 0 h 2723823"/>
                <a:gd name="connsiteX2" fmla="*/ 3094729 w 3094729"/>
                <a:gd name="connsiteY2" fmla="*/ 2723823 h 2723823"/>
                <a:gd name="connsiteX3" fmla="*/ 0 w 3094729"/>
                <a:gd name="connsiteY3" fmla="*/ 2723823 h 2723823"/>
                <a:gd name="connsiteX4" fmla="*/ 0 w 3094729"/>
                <a:gd name="connsiteY4" fmla="*/ 0 h 272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4729" h="2723823" fill="none" extrusionOk="0">
                  <a:moveTo>
                    <a:pt x="0" y="0"/>
                  </a:moveTo>
                  <a:cubicBezTo>
                    <a:pt x="1436302" y="-49533"/>
                    <a:pt x="2262640" y="-14809"/>
                    <a:pt x="3094729" y="0"/>
                  </a:cubicBezTo>
                  <a:cubicBezTo>
                    <a:pt x="3182368" y="1348209"/>
                    <a:pt x="3022050" y="2207290"/>
                    <a:pt x="3094729" y="2723823"/>
                  </a:cubicBezTo>
                  <a:cubicBezTo>
                    <a:pt x="1945849" y="2675592"/>
                    <a:pt x="1474124" y="2808278"/>
                    <a:pt x="0" y="2723823"/>
                  </a:cubicBezTo>
                  <a:cubicBezTo>
                    <a:pt x="-38581" y="1728529"/>
                    <a:pt x="63341" y="613071"/>
                    <a:pt x="0" y="0"/>
                  </a:cubicBezTo>
                  <a:close/>
                </a:path>
                <a:path w="3094729" h="2723823" stroke="0" extrusionOk="0">
                  <a:moveTo>
                    <a:pt x="0" y="0"/>
                  </a:moveTo>
                  <a:cubicBezTo>
                    <a:pt x="852132" y="118645"/>
                    <a:pt x="2372787" y="116012"/>
                    <a:pt x="3094729" y="0"/>
                  </a:cubicBezTo>
                  <a:cubicBezTo>
                    <a:pt x="2961847" y="1065490"/>
                    <a:pt x="3179680" y="2275257"/>
                    <a:pt x="3094729" y="2723823"/>
                  </a:cubicBezTo>
                  <a:cubicBezTo>
                    <a:pt x="1710961" y="2858423"/>
                    <a:pt x="888453" y="2566627"/>
                    <a:pt x="0" y="2723823"/>
                  </a:cubicBezTo>
                  <a:cubicBezTo>
                    <a:pt x="-20187" y="1679713"/>
                    <a:pt x="-152480" y="7779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dirty="0"/>
                <a:t>Observe que, em inglês, o </a:t>
              </a:r>
              <a:r>
                <a:rPr lang="pt-BR" sz="1900" b="1" i="1" dirty="0" err="1"/>
                <a:t>ch</a:t>
              </a:r>
              <a:r>
                <a:rPr lang="pt-BR" sz="1900" dirty="0"/>
                <a:t> pode ser pronunciado de diferentes maneiras.  Aqui, encontramos três palavras com </a:t>
              </a:r>
              <a:r>
                <a:rPr lang="pt-BR" sz="1900" b="1" i="1" dirty="0" err="1"/>
                <a:t>ch</a:t>
              </a:r>
              <a:r>
                <a:rPr lang="pt-BR" sz="1900" dirty="0"/>
                <a:t> (</a:t>
              </a:r>
              <a:r>
                <a:rPr lang="pt-BR" sz="1900" i="1" dirty="0"/>
                <a:t>chef, </a:t>
              </a:r>
              <a:r>
                <a:rPr lang="pt-BR" sz="1900" i="1" dirty="0" err="1"/>
                <a:t>mechanic</a:t>
              </a:r>
              <a:r>
                <a:rPr lang="pt-BR" sz="1900" i="1" dirty="0"/>
                <a:t>, </a:t>
              </a:r>
              <a:r>
                <a:rPr lang="pt-BR" sz="1900" i="1" dirty="0" err="1"/>
                <a:t>teache</a:t>
              </a:r>
              <a:r>
                <a:rPr lang="pt-BR" sz="1900" dirty="0" err="1"/>
                <a:t>r</a:t>
              </a:r>
              <a:r>
                <a:rPr lang="pt-BR" sz="1900" dirty="0"/>
                <a:t>) e, em cada uma, o </a:t>
              </a:r>
              <a:r>
                <a:rPr lang="pt-BR" sz="1900" b="1" i="1" dirty="0" err="1"/>
                <a:t>ch</a:t>
              </a:r>
              <a:r>
                <a:rPr lang="pt-BR" sz="1900" dirty="0"/>
                <a:t> representa um som diferente. Em </a:t>
              </a:r>
              <a:r>
                <a:rPr lang="pt-BR" sz="1900" i="1" dirty="0"/>
                <a:t>chef</a:t>
              </a:r>
              <a:r>
                <a:rPr lang="pt-BR" sz="1900" dirty="0"/>
                <a:t>, o </a:t>
              </a:r>
              <a:r>
                <a:rPr lang="pt-BR" sz="1900" b="1" i="1" dirty="0" err="1"/>
                <a:t>ch</a:t>
              </a:r>
              <a:r>
                <a:rPr lang="pt-BR" sz="1900" dirty="0"/>
                <a:t> representa o som de /</a:t>
              </a:r>
              <a:r>
                <a:rPr lang="pt-BR" sz="1900" dirty="0" err="1"/>
                <a:t>ʃ</a:t>
              </a:r>
              <a:r>
                <a:rPr lang="pt-BR" sz="1900" dirty="0"/>
                <a:t>/; em </a:t>
              </a:r>
              <a:r>
                <a:rPr lang="pt-BR" sz="1900" i="1" dirty="0" err="1"/>
                <a:t>mechanic</a:t>
              </a:r>
              <a:r>
                <a:rPr lang="pt-BR" sz="1900" dirty="0"/>
                <a:t>, o som de /</a:t>
              </a:r>
              <a:r>
                <a:rPr lang="pt-BR" sz="1900" dirty="0" err="1"/>
                <a:t>k</a:t>
              </a:r>
              <a:r>
                <a:rPr lang="pt-BR" sz="1900" dirty="0"/>
                <a:t>/; e, em </a:t>
              </a:r>
              <a:r>
                <a:rPr lang="pt-BR" sz="1900" i="1" dirty="0" err="1"/>
                <a:t>teacher</a:t>
              </a:r>
              <a:r>
                <a:rPr lang="pt-BR" sz="1900" dirty="0"/>
                <a:t>, o som de /</a:t>
              </a:r>
              <a:r>
                <a:rPr lang="pt-BR" sz="1900"/>
                <a:t>tʃ</a:t>
              </a:r>
              <a:r>
                <a:rPr lang="pt-BR" sz="1900" dirty="0"/>
                <a:t>/. Em português, o </a:t>
              </a:r>
              <a:r>
                <a:rPr lang="pt-BR" sz="1900" b="1" i="1" dirty="0" err="1"/>
                <a:t>ch</a:t>
              </a:r>
              <a:r>
                <a:rPr lang="pt-BR" sz="1900" b="1" i="1" dirty="0"/>
                <a:t> </a:t>
              </a:r>
              <a:r>
                <a:rPr lang="pt-BR" sz="1900" dirty="0"/>
                <a:t>representa apenas um som, /</a:t>
              </a:r>
              <a:r>
                <a:rPr lang="pt-BR" sz="1900" dirty="0" err="1"/>
                <a:t>ʃ</a:t>
              </a:r>
              <a:r>
                <a:rPr lang="pt-BR" sz="1900" dirty="0"/>
                <a:t>/ como em “chefe”.</a:t>
              </a:r>
            </a:p>
          </p:txBody>
        </p:sp>
        <p:sp>
          <p:nvSpPr>
            <p:cNvPr id="40" name="Pentágono 39">
              <a:extLst>
                <a:ext uri="{FF2B5EF4-FFF2-40B4-BE49-F238E27FC236}">
                  <a16:creationId xmlns:a16="http://schemas.microsoft.com/office/drawing/2014/main" id="{F00A8C29-0D92-BEF8-A43C-35BE3D5B5599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PRONUNCIATION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176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 and nationalities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967C6C-C3F6-7DD6-1D93-8D2BCFB0B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541" y="1304742"/>
            <a:ext cx="1948098" cy="12116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F087B18-A8AA-4473-C702-D24ADD8AC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541" y="2692814"/>
            <a:ext cx="1948099" cy="12353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4608555-1990-4BA8-AE65-F6F9A9F6F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541" y="4104644"/>
            <a:ext cx="1995613" cy="118786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1D3DB-C3B9-E1C4-30AF-E748A8579DAB}"/>
              </a:ext>
            </a:extLst>
          </p:cNvPr>
          <p:cNvSpPr txBox="1"/>
          <p:nvPr/>
        </p:nvSpPr>
        <p:spPr>
          <a:xfrm>
            <a:off x="7134918" y="130863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Australia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559AD4-5C57-62F8-37D1-2AF685904C77}"/>
              </a:ext>
            </a:extLst>
          </p:cNvPr>
          <p:cNvSpPr txBox="1"/>
          <p:nvPr/>
        </p:nvSpPr>
        <p:spPr>
          <a:xfrm>
            <a:off x="9522475" y="130863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Australian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445233-D23C-3C6F-58F8-98D485E46137}"/>
              </a:ext>
            </a:extLst>
          </p:cNvPr>
          <p:cNvSpPr txBox="1"/>
          <p:nvPr/>
        </p:nvSpPr>
        <p:spPr>
          <a:xfrm>
            <a:off x="7134918" y="2692814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Brazil</a:t>
            </a:r>
            <a:endParaRPr lang="pt-BR" sz="24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4746A1-9939-2D78-3E48-1C08E7F3BA45}"/>
              </a:ext>
            </a:extLst>
          </p:cNvPr>
          <p:cNvSpPr txBox="1"/>
          <p:nvPr/>
        </p:nvSpPr>
        <p:spPr>
          <a:xfrm>
            <a:off x="9522475" y="2692814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Brazilian</a:t>
            </a:r>
            <a:endParaRPr lang="pt-BR" sz="24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4771F5-181E-3F2B-9FCA-675DAADEC993}"/>
              </a:ext>
            </a:extLst>
          </p:cNvPr>
          <p:cNvSpPr txBox="1"/>
          <p:nvPr/>
        </p:nvSpPr>
        <p:spPr>
          <a:xfrm>
            <a:off x="7134918" y="4104644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Canada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65ABEB2-0C4E-0C7F-7E80-0340856984D0}"/>
              </a:ext>
            </a:extLst>
          </p:cNvPr>
          <p:cNvSpPr txBox="1"/>
          <p:nvPr/>
        </p:nvSpPr>
        <p:spPr>
          <a:xfrm>
            <a:off x="9522475" y="4104644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Canadian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C7ABC66-039C-3F39-2654-AA72B9642D15}"/>
              </a:ext>
            </a:extLst>
          </p:cNvPr>
          <p:cNvSpPr txBox="1">
            <a:spLocks/>
          </p:cNvSpPr>
          <p:nvPr/>
        </p:nvSpPr>
        <p:spPr bwMode="black">
          <a:xfrm>
            <a:off x="7134919" y="367274"/>
            <a:ext cx="2262278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01BB706-0463-CA5F-F331-860D44E23879}"/>
              </a:ext>
            </a:extLst>
          </p:cNvPr>
          <p:cNvSpPr txBox="1">
            <a:spLocks/>
          </p:cNvSpPr>
          <p:nvPr/>
        </p:nvSpPr>
        <p:spPr bwMode="black">
          <a:xfrm>
            <a:off x="9522475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NATIONALITIES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6BB80150-D92F-C7F3-FAF0-33377E53109F}"/>
              </a:ext>
            </a:extLst>
          </p:cNvPr>
          <p:cNvGrpSpPr/>
          <p:nvPr/>
        </p:nvGrpSpPr>
        <p:grpSpPr>
          <a:xfrm>
            <a:off x="503374" y="4595174"/>
            <a:ext cx="3729204" cy="1473631"/>
            <a:chOff x="474502" y="2893601"/>
            <a:chExt cx="3729204" cy="1473631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C4D08CAA-DE2D-6B9D-71EA-CDD7247358B4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015663"/>
            </a:xfrm>
            <a:custGeom>
              <a:avLst/>
              <a:gdLst>
                <a:gd name="connsiteX0" fmla="*/ 0 w 3553966"/>
                <a:gd name="connsiteY0" fmla="*/ 0 h 1015663"/>
                <a:gd name="connsiteX1" fmla="*/ 3553966 w 3553966"/>
                <a:gd name="connsiteY1" fmla="*/ 0 h 1015663"/>
                <a:gd name="connsiteX2" fmla="*/ 3553966 w 3553966"/>
                <a:gd name="connsiteY2" fmla="*/ 1015663 h 1015663"/>
                <a:gd name="connsiteX3" fmla="*/ 0 w 3553966"/>
                <a:gd name="connsiteY3" fmla="*/ 1015663 h 1015663"/>
                <a:gd name="connsiteX4" fmla="*/ 0 w 3553966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015663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468718" y="249582"/>
                    <a:pt x="3634773" y="889491"/>
                    <a:pt x="3553966" y="1015663"/>
                  </a:cubicBezTo>
                  <a:cubicBezTo>
                    <a:pt x="2046689" y="967432"/>
                    <a:pt x="1094129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553966" h="1015663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852" y="243736"/>
                    <a:pt x="3493736" y="806251"/>
                    <a:pt x="3553966" y="1015663"/>
                  </a:cubicBezTo>
                  <a:cubicBezTo>
                    <a:pt x="1887872" y="1150263"/>
                    <a:pt x="1567273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Busque agrupar as palavras</a:t>
              </a:r>
            </a:p>
            <a:p>
              <a:r>
                <a:rPr lang="pt-BR" sz="2000" dirty="0"/>
                <a:t>pela terminação, como</a:t>
              </a:r>
            </a:p>
            <a:p>
              <a:r>
                <a:rPr lang="pt-BR" sz="2000" i="1" dirty="0" err="1"/>
                <a:t>Japan</a:t>
              </a:r>
              <a:r>
                <a:rPr lang="pt-BR" sz="2000" b="1" i="1" dirty="0" err="1"/>
                <a:t>ese</a:t>
              </a:r>
              <a:r>
                <a:rPr lang="pt-BR" sz="2000" i="1" dirty="0"/>
                <a:t>, </a:t>
              </a:r>
              <a:r>
                <a:rPr lang="pt-BR" sz="2000" i="1" dirty="0" err="1"/>
                <a:t>Portugu</a:t>
              </a:r>
              <a:r>
                <a:rPr lang="pt-BR" sz="2000" b="1" i="1" dirty="0" err="1"/>
                <a:t>ese</a:t>
              </a:r>
              <a:r>
                <a:rPr lang="pt-BR" sz="2000" dirty="0"/>
                <a:t>.</a:t>
              </a:r>
            </a:p>
          </p:txBody>
        </p:sp>
        <p:sp>
          <p:nvSpPr>
            <p:cNvPr id="22" name="Pentágono 21">
              <a:extLst>
                <a:ext uri="{FF2B5EF4-FFF2-40B4-BE49-F238E27FC236}">
                  <a16:creationId xmlns:a16="http://schemas.microsoft.com/office/drawing/2014/main" id="{F612E6B1-22A8-ABF7-BCF7-E79D038686E8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05F7EC5-96DA-9D0E-4B52-79582563DC54}"/>
              </a:ext>
            </a:extLst>
          </p:cNvPr>
          <p:cNvSpPr txBox="1"/>
          <p:nvPr/>
        </p:nvSpPr>
        <p:spPr>
          <a:xfrm>
            <a:off x="7101032" y="5491320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France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C2012D3-88B5-E4B5-A675-ED71F5F46C94}"/>
              </a:ext>
            </a:extLst>
          </p:cNvPr>
          <p:cNvSpPr txBox="1"/>
          <p:nvPr/>
        </p:nvSpPr>
        <p:spPr>
          <a:xfrm>
            <a:off x="9488589" y="5491320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French</a:t>
            </a:r>
            <a:endParaRPr lang="pt-BR" sz="2400" b="1" dirty="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3854DDB-75C1-8739-8A14-CD2359376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429" y="5474479"/>
            <a:ext cx="1874411" cy="118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7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 and nationalities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4771F5-181E-3F2B-9FCA-675DAADEC993}"/>
              </a:ext>
            </a:extLst>
          </p:cNvPr>
          <p:cNvSpPr txBox="1"/>
          <p:nvPr/>
        </p:nvSpPr>
        <p:spPr>
          <a:xfrm>
            <a:off x="7293413" y="1244196"/>
            <a:ext cx="2103782" cy="461665"/>
          </a:xfrm>
          <a:custGeom>
            <a:avLst/>
            <a:gdLst>
              <a:gd name="connsiteX0" fmla="*/ 0 w 2103782"/>
              <a:gd name="connsiteY0" fmla="*/ 0 h 461665"/>
              <a:gd name="connsiteX1" fmla="*/ 2103782 w 2103782"/>
              <a:gd name="connsiteY1" fmla="*/ 0 h 461665"/>
              <a:gd name="connsiteX2" fmla="*/ 2103782 w 2103782"/>
              <a:gd name="connsiteY2" fmla="*/ 461665 h 461665"/>
              <a:gd name="connsiteX3" fmla="*/ 0 w 2103782"/>
              <a:gd name="connsiteY3" fmla="*/ 461665 h 461665"/>
              <a:gd name="connsiteX4" fmla="*/ 0 w 21037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782" h="461665" fill="none" extrusionOk="0">
                <a:moveTo>
                  <a:pt x="0" y="0"/>
                </a:moveTo>
                <a:cubicBezTo>
                  <a:pt x="500415" y="-49533"/>
                  <a:pt x="1376690" y="-14809"/>
                  <a:pt x="2103782" y="0"/>
                </a:cubicBezTo>
                <a:cubicBezTo>
                  <a:pt x="2101634" y="186521"/>
                  <a:pt x="2101489" y="313513"/>
                  <a:pt x="2103782" y="461665"/>
                </a:cubicBezTo>
                <a:cubicBezTo>
                  <a:pt x="1736313" y="413434"/>
                  <a:pt x="27847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03782" h="461665" stroke="0" extrusionOk="0">
                <a:moveTo>
                  <a:pt x="0" y="0"/>
                </a:moveTo>
                <a:cubicBezTo>
                  <a:pt x="550986" y="118645"/>
                  <a:pt x="1381331" y="116012"/>
                  <a:pt x="2103782" y="0"/>
                </a:cubicBezTo>
                <a:cubicBezTo>
                  <a:pt x="2122528" y="143527"/>
                  <a:pt x="2076792" y="261265"/>
                  <a:pt x="2103782" y="461665"/>
                </a:cubicBezTo>
                <a:cubicBezTo>
                  <a:pt x="1667862" y="596265"/>
                  <a:pt x="75813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Germany</a:t>
            </a:r>
            <a:endParaRPr lang="pt-BR" sz="24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65ABEB2-0C4E-0C7F-7E80-0340856984D0}"/>
              </a:ext>
            </a:extLst>
          </p:cNvPr>
          <p:cNvSpPr txBox="1"/>
          <p:nvPr/>
        </p:nvSpPr>
        <p:spPr>
          <a:xfrm>
            <a:off x="9680970" y="1244196"/>
            <a:ext cx="2103782" cy="461665"/>
          </a:xfrm>
          <a:custGeom>
            <a:avLst/>
            <a:gdLst>
              <a:gd name="connsiteX0" fmla="*/ 0 w 2103782"/>
              <a:gd name="connsiteY0" fmla="*/ 0 h 461665"/>
              <a:gd name="connsiteX1" fmla="*/ 2103782 w 2103782"/>
              <a:gd name="connsiteY1" fmla="*/ 0 h 461665"/>
              <a:gd name="connsiteX2" fmla="*/ 2103782 w 2103782"/>
              <a:gd name="connsiteY2" fmla="*/ 461665 h 461665"/>
              <a:gd name="connsiteX3" fmla="*/ 0 w 2103782"/>
              <a:gd name="connsiteY3" fmla="*/ 461665 h 461665"/>
              <a:gd name="connsiteX4" fmla="*/ 0 w 21037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782" h="461665" fill="none" extrusionOk="0">
                <a:moveTo>
                  <a:pt x="0" y="0"/>
                </a:moveTo>
                <a:cubicBezTo>
                  <a:pt x="500415" y="-49533"/>
                  <a:pt x="1376690" y="-14809"/>
                  <a:pt x="2103782" y="0"/>
                </a:cubicBezTo>
                <a:cubicBezTo>
                  <a:pt x="2101634" y="186521"/>
                  <a:pt x="2101489" y="313513"/>
                  <a:pt x="2103782" y="461665"/>
                </a:cubicBezTo>
                <a:cubicBezTo>
                  <a:pt x="1736313" y="413434"/>
                  <a:pt x="27847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03782" h="461665" stroke="0" extrusionOk="0">
                <a:moveTo>
                  <a:pt x="0" y="0"/>
                </a:moveTo>
                <a:cubicBezTo>
                  <a:pt x="550986" y="118645"/>
                  <a:pt x="1381331" y="116012"/>
                  <a:pt x="2103782" y="0"/>
                </a:cubicBezTo>
                <a:cubicBezTo>
                  <a:pt x="2122528" y="143527"/>
                  <a:pt x="2076792" y="261265"/>
                  <a:pt x="2103782" y="461665"/>
                </a:cubicBezTo>
                <a:cubicBezTo>
                  <a:pt x="1667862" y="596265"/>
                  <a:pt x="75813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German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C7ABC66-039C-3F39-2654-AA72B9642D15}"/>
              </a:ext>
            </a:extLst>
          </p:cNvPr>
          <p:cNvSpPr txBox="1">
            <a:spLocks/>
          </p:cNvSpPr>
          <p:nvPr/>
        </p:nvSpPr>
        <p:spPr bwMode="black">
          <a:xfrm>
            <a:off x="7293413" y="367274"/>
            <a:ext cx="2103783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01BB706-0463-CA5F-F331-860D44E23879}"/>
              </a:ext>
            </a:extLst>
          </p:cNvPr>
          <p:cNvSpPr txBox="1">
            <a:spLocks/>
          </p:cNvSpPr>
          <p:nvPr/>
        </p:nvSpPr>
        <p:spPr bwMode="black">
          <a:xfrm>
            <a:off x="9680969" y="367274"/>
            <a:ext cx="2103783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NATIONALITIES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F16CCAA5-1B6F-ADDF-7E9F-5C3E15F85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455" y="1228577"/>
            <a:ext cx="1920129" cy="114293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F378E0A-F828-62AA-A2BD-29FC247ADFB6}"/>
              </a:ext>
            </a:extLst>
          </p:cNvPr>
          <p:cNvSpPr txBox="1"/>
          <p:nvPr/>
        </p:nvSpPr>
        <p:spPr>
          <a:xfrm>
            <a:off x="7293413" y="2579050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India</a:t>
            </a:r>
            <a:endParaRPr lang="pt-BR" sz="2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90A4BA-CEB8-9EF9-6E49-D1D9FC5104FE}"/>
              </a:ext>
            </a:extLst>
          </p:cNvPr>
          <p:cNvSpPr txBox="1"/>
          <p:nvPr/>
        </p:nvSpPr>
        <p:spPr>
          <a:xfrm>
            <a:off x="9680971" y="2579050"/>
            <a:ext cx="2103782" cy="461665"/>
          </a:xfrm>
          <a:custGeom>
            <a:avLst/>
            <a:gdLst>
              <a:gd name="connsiteX0" fmla="*/ 0 w 2103782"/>
              <a:gd name="connsiteY0" fmla="*/ 0 h 461665"/>
              <a:gd name="connsiteX1" fmla="*/ 2103782 w 2103782"/>
              <a:gd name="connsiteY1" fmla="*/ 0 h 461665"/>
              <a:gd name="connsiteX2" fmla="*/ 2103782 w 2103782"/>
              <a:gd name="connsiteY2" fmla="*/ 461665 h 461665"/>
              <a:gd name="connsiteX3" fmla="*/ 0 w 2103782"/>
              <a:gd name="connsiteY3" fmla="*/ 461665 h 461665"/>
              <a:gd name="connsiteX4" fmla="*/ 0 w 21037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782" h="461665" fill="none" extrusionOk="0">
                <a:moveTo>
                  <a:pt x="0" y="0"/>
                </a:moveTo>
                <a:cubicBezTo>
                  <a:pt x="500415" y="-49533"/>
                  <a:pt x="1376690" y="-14809"/>
                  <a:pt x="2103782" y="0"/>
                </a:cubicBezTo>
                <a:cubicBezTo>
                  <a:pt x="2101634" y="186521"/>
                  <a:pt x="2101489" y="313513"/>
                  <a:pt x="2103782" y="461665"/>
                </a:cubicBezTo>
                <a:cubicBezTo>
                  <a:pt x="1736313" y="413434"/>
                  <a:pt x="27847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03782" h="461665" stroke="0" extrusionOk="0">
                <a:moveTo>
                  <a:pt x="0" y="0"/>
                </a:moveTo>
                <a:cubicBezTo>
                  <a:pt x="550986" y="118645"/>
                  <a:pt x="1381331" y="116012"/>
                  <a:pt x="2103782" y="0"/>
                </a:cubicBezTo>
                <a:cubicBezTo>
                  <a:pt x="2122528" y="143527"/>
                  <a:pt x="2076792" y="261265"/>
                  <a:pt x="2103782" y="461665"/>
                </a:cubicBezTo>
                <a:cubicBezTo>
                  <a:pt x="1667862" y="596265"/>
                  <a:pt x="75813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Indian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9CB69B-0E8B-CCDC-5482-E86BB52EC875}"/>
              </a:ext>
            </a:extLst>
          </p:cNvPr>
          <p:cNvSpPr txBox="1"/>
          <p:nvPr/>
        </p:nvSpPr>
        <p:spPr>
          <a:xfrm>
            <a:off x="7293413" y="410607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Jamaica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B4EF079-0078-03D6-EC03-EDB3DB03BFD1}"/>
              </a:ext>
            </a:extLst>
          </p:cNvPr>
          <p:cNvSpPr txBox="1"/>
          <p:nvPr/>
        </p:nvSpPr>
        <p:spPr>
          <a:xfrm>
            <a:off x="9680971" y="4106078"/>
            <a:ext cx="2103782" cy="461665"/>
          </a:xfrm>
          <a:custGeom>
            <a:avLst/>
            <a:gdLst>
              <a:gd name="connsiteX0" fmla="*/ 0 w 2103782"/>
              <a:gd name="connsiteY0" fmla="*/ 0 h 461665"/>
              <a:gd name="connsiteX1" fmla="*/ 2103782 w 2103782"/>
              <a:gd name="connsiteY1" fmla="*/ 0 h 461665"/>
              <a:gd name="connsiteX2" fmla="*/ 2103782 w 2103782"/>
              <a:gd name="connsiteY2" fmla="*/ 461665 h 461665"/>
              <a:gd name="connsiteX3" fmla="*/ 0 w 2103782"/>
              <a:gd name="connsiteY3" fmla="*/ 461665 h 461665"/>
              <a:gd name="connsiteX4" fmla="*/ 0 w 21037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782" h="461665" fill="none" extrusionOk="0">
                <a:moveTo>
                  <a:pt x="0" y="0"/>
                </a:moveTo>
                <a:cubicBezTo>
                  <a:pt x="500415" y="-49533"/>
                  <a:pt x="1376690" y="-14809"/>
                  <a:pt x="2103782" y="0"/>
                </a:cubicBezTo>
                <a:cubicBezTo>
                  <a:pt x="2101634" y="186521"/>
                  <a:pt x="2101489" y="313513"/>
                  <a:pt x="2103782" y="461665"/>
                </a:cubicBezTo>
                <a:cubicBezTo>
                  <a:pt x="1736313" y="413434"/>
                  <a:pt x="27847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03782" h="461665" stroke="0" extrusionOk="0">
                <a:moveTo>
                  <a:pt x="0" y="0"/>
                </a:moveTo>
                <a:cubicBezTo>
                  <a:pt x="550986" y="118645"/>
                  <a:pt x="1381331" y="116012"/>
                  <a:pt x="2103782" y="0"/>
                </a:cubicBezTo>
                <a:cubicBezTo>
                  <a:pt x="2122528" y="143527"/>
                  <a:pt x="2076792" y="261265"/>
                  <a:pt x="2103782" y="461665"/>
                </a:cubicBezTo>
                <a:cubicBezTo>
                  <a:pt x="1667862" y="596265"/>
                  <a:pt x="75813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Jamaican</a:t>
            </a:r>
            <a:endParaRPr lang="pt-BR" sz="2400" b="1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88A4163-DAFB-3F15-ECCE-6B03E945ED39}"/>
              </a:ext>
            </a:extLst>
          </p:cNvPr>
          <p:cNvSpPr txBox="1"/>
          <p:nvPr/>
        </p:nvSpPr>
        <p:spPr>
          <a:xfrm>
            <a:off x="7293413" y="551790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Japan</a:t>
            </a:r>
            <a:endParaRPr lang="pt-BR" sz="2400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4631022-3973-9196-0507-FF77B9EC6ADE}"/>
              </a:ext>
            </a:extLst>
          </p:cNvPr>
          <p:cNvSpPr txBox="1"/>
          <p:nvPr/>
        </p:nvSpPr>
        <p:spPr>
          <a:xfrm>
            <a:off x="9680971" y="5517908"/>
            <a:ext cx="2103782" cy="461665"/>
          </a:xfrm>
          <a:custGeom>
            <a:avLst/>
            <a:gdLst>
              <a:gd name="connsiteX0" fmla="*/ 0 w 2103782"/>
              <a:gd name="connsiteY0" fmla="*/ 0 h 461665"/>
              <a:gd name="connsiteX1" fmla="*/ 2103782 w 2103782"/>
              <a:gd name="connsiteY1" fmla="*/ 0 h 461665"/>
              <a:gd name="connsiteX2" fmla="*/ 2103782 w 2103782"/>
              <a:gd name="connsiteY2" fmla="*/ 461665 h 461665"/>
              <a:gd name="connsiteX3" fmla="*/ 0 w 2103782"/>
              <a:gd name="connsiteY3" fmla="*/ 461665 h 461665"/>
              <a:gd name="connsiteX4" fmla="*/ 0 w 21037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782" h="461665" fill="none" extrusionOk="0">
                <a:moveTo>
                  <a:pt x="0" y="0"/>
                </a:moveTo>
                <a:cubicBezTo>
                  <a:pt x="500415" y="-49533"/>
                  <a:pt x="1376690" y="-14809"/>
                  <a:pt x="2103782" y="0"/>
                </a:cubicBezTo>
                <a:cubicBezTo>
                  <a:pt x="2101634" y="186521"/>
                  <a:pt x="2101489" y="313513"/>
                  <a:pt x="2103782" y="461665"/>
                </a:cubicBezTo>
                <a:cubicBezTo>
                  <a:pt x="1736313" y="413434"/>
                  <a:pt x="27847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03782" h="461665" stroke="0" extrusionOk="0">
                <a:moveTo>
                  <a:pt x="0" y="0"/>
                </a:moveTo>
                <a:cubicBezTo>
                  <a:pt x="550986" y="118645"/>
                  <a:pt x="1381331" y="116012"/>
                  <a:pt x="2103782" y="0"/>
                </a:cubicBezTo>
                <a:cubicBezTo>
                  <a:pt x="2122528" y="143527"/>
                  <a:pt x="2076792" y="261265"/>
                  <a:pt x="2103782" y="461665"/>
                </a:cubicBezTo>
                <a:cubicBezTo>
                  <a:pt x="1667862" y="596265"/>
                  <a:pt x="75813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Japanese</a:t>
            </a:r>
            <a:endParaRPr lang="pt-BR" sz="2400" b="1" dirty="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3CBD9A61-70C5-B7AE-3324-15EB365A5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619" y="2579050"/>
            <a:ext cx="1946965" cy="123466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FB7D75F-A039-EE9E-3D6B-2735C6E29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619" y="4106078"/>
            <a:ext cx="1994452" cy="1187174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F2C956B5-CA92-620B-7A46-AC87233AF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106" y="5491965"/>
            <a:ext cx="1946965" cy="12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3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 and nationalities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2FFBF2-E8AD-5598-1E62-8AC5536A1761}"/>
              </a:ext>
            </a:extLst>
          </p:cNvPr>
          <p:cNvSpPr txBox="1"/>
          <p:nvPr/>
        </p:nvSpPr>
        <p:spPr>
          <a:xfrm>
            <a:off x="7171604" y="2542630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South </a:t>
            </a:r>
            <a:r>
              <a:rPr lang="pt-BR" sz="2400" b="1" dirty="0" err="1"/>
              <a:t>Africa</a:t>
            </a:r>
            <a:endParaRPr lang="pt-BR" sz="2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7C29D3-D63D-F421-1B63-7B6DA76B631F}"/>
              </a:ext>
            </a:extLst>
          </p:cNvPr>
          <p:cNvSpPr txBox="1"/>
          <p:nvPr/>
        </p:nvSpPr>
        <p:spPr>
          <a:xfrm>
            <a:off x="9559161" y="2542630"/>
            <a:ext cx="2225591" cy="461665"/>
          </a:xfrm>
          <a:custGeom>
            <a:avLst/>
            <a:gdLst>
              <a:gd name="connsiteX0" fmla="*/ 0 w 2225591"/>
              <a:gd name="connsiteY0" fmla="*/ 0 h 461665"/>
              <a:gd name="connsiteX1" fmla="*/ 2225591 w 2225591"/>
              <a:gd name="connsiteY1" fmla="*/ 0 h 461665"/>
              <a:gd name="connsiteX2" fmla="*/ 2225591 w 2225591"/>
              <a:gd name="connsiteY2" fmla="*/ 461665 h 461665"/>
              <a:gd name="connsiteX3" fmla="*/ 0 w 2225591"/>
              <a:gd name="connsiteY3" fmla="*/ 461665 h 461665"/>
              <a:gd name="connsiteX4" fmla="*/ 0 w 222559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591" h="461665" fill="none" extrusionOk="0">
                <a:moveTo>
                  <a:pt x="0" y="0"/>
                </a:moveTo>
                <a:cubicBezTo>
                  <a:pt x="1093050" y="-49533"/>
                  <a:pt x="1159993" y="-14809"/>
                  <a:pt x="2225591" y="0"/>
                </a:cubicBezTo>
                <a:cubicBezTo>
                  <a:pt x="2223443" y="186521"/>
                  <a:pt x="2223298" y="313513"/>
                  <a:pt x="2225591" y="461665"/>
                </a:cubicBezTo>
                <a:cubicBezTo>
                  <a:pt x="1253107" y="413434"/>
                  <a:pt x="99098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25591" h="461665" stroke="0" extrusionOk="0">
                <a:moveTo>
                  <a:pt x="0" y="0"/>
                </a:moveTo>
                <a:cubicBezTo>
                  <a:pt x="339351" y="118645"/>
                  <a:pt x="1297661" y="116012"/>
                  <a:pt x="2225591" y="0"/>
                </a:cubicBezTo>
                <a:cubicBezTo>
                  <a:pt x="2244337" y="143527"/>
                  <a:pt x="2198601" y="261265"/>
                  <a:pt x="2225591" y="461665"/>
                </a:cubicBezTo>
                <a:cubicBezTo>
                  <a:pt x="1464583" y="596265"/>
                  <a:pt x="627581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South African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1D3DB-C3B9-E1C4-30AF-E748A8579DAB}"/>
              </a:ext>
            </a:extLst>
          </p:cNvPr>
          <p:cNvSpPr txBox="1"/>
          <p:nvPr/>
        </p:nvSpPr>
        <p:spPr>
          <a:xfrm>
            <a:off x="7171604" y="3977753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Spain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559AD4-5C57-62F8-37D1-2AF685904C77}"/>
              </a:ext>
            </a:extLst>
          </p:cNvPr>
          <p:cNvSpPr txBox="1"/>
          <p:nvPr/>
        </p:nvSpPr>
        <p:spPr>
          <a:xfrm>
            <a:off x="9559161" y="3977753"/>
            <a:ext cx="2225591" cy="461665"/>
          </a:xfrm>
          <a:custGeom>
            <a:avLst/>
            <a:gdLst>
              <a:gd name="connsiteX0" fmla="*/ 0 w 2225591"/>
              <a:gd name="connsiteY0" fmla="*/ 0 h 461665"/>
              <a:gd name="connsiteX1" fmla="*/ 2225591 w 2225591"/>
              <a:gd name="connsiteY1" fmla="*/ 0 h 461665"/>
              <a:gd name="connsiteX2" fmla="*/ 2225591 w 2225591"/>
              <a:gd name="connsiteY2" fmla="*/ 461665 h 461665"/>
              <a:gd name="connsiteX3" fmla="*/ 0 w 2225591"/>
              <a:gd name="connsiteY3" fmla="*/ 461665 h 461665"/>
              <a:gd name="connsiteX4" fmla="*/ 0 w 222559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591" h="461665" fill="none" extrusionOk="0">
                <a:moveTo>
                  <a:pt x="0" y="0"/>
                </a:moveTo>
                <a:cubicBezTo>
                  <a:pt x="1093050" y="-49533"/>
                  <a:pt x="1159993" y="-14809"/>
                  <a:pt x="2225591" y="0"/>
                </a:cubicBezTo>
                <a:cubicBezTo>
                  <a:pt x="2223443" y="186521"/>
                  <a:pt x="2223298" y="313513"/>
                  <a:pt x="2225591" y="461665"/>
                </a:cubicBezTo>
                <a:cubicBezTo>
                  <a:pt x="1253107" y="413434"/>
                  <a:pt x="99098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25591" h="461665" stroke="0" extrusionOk="0">
                <a:moveTo>
                  <a:pt x="0" y="0"/>
                </a:moveTo>
                <a:cubicBezTo>
                  <a:pt x="339351" y="118645"/>
                  <a:pt x="1297661" y="116012"/>
                  <a:pt x="2225591" y="0"/>
                </a:cubicBezTo>
                <a:cubicBezTo>
                  <a:pt x="2244337" y="143527"/>
                  <a:pt x="2198601" y="261265"/>
                  <a:pt x="2225591" y="461665"/>
                </a:cubicBezTo>
                <a:cubicBezTo>
                  <a:pt x="1464583" y="596265"/>
                  <a:pt x="627581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Spanish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445233-D23C-3C6F-58F8-98D485E46137}"/>
              </a:ext>
            </a:extLst>
          </p:cNvPr>
          <p:cNvSpPr txBox="1"/>
          <p:nvPr/>
        </p:nvSpPr>
        <p:spPr>
          <a:xfrm>
            <a:off x="7148635" y="5342229"/>
            <a:ext cx="2262277" cy="830997"/>
          </a:xfrm>
          <a:custGeom>
            <a:avLst/>
            <a:gdLst>
              <a:gd name="connsiteX0" fmla="*/ 0 w 2262277"/>
              <a:gd name="connsiteY0" fmla="*/ 0 h 830997"/>
              <a:gd name="connsiteX1" fmla="*/ 2262277 w 2262277"/>
              <a:gd name="connsiteY1" fmla="*/ 0 h 830997"/>
              <a:gd name="connsiteX2" fmla="*/ 2262277 w 2262277"/>
              <a:gd name="connsiteY2" fmla="*/ 830997 h 830997"/>
              <a:gd name="connsiteX3" fmla="*/ 0 w 2262277"/>
              <a:gd name="connsiteY3" fmla="*/ 830997 h 830997"/>
              <a:gd name="connsiteX4" fmla="*/ 0 w 2262277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830997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26889" y="192764"/>
                  <a:pt x="2259984" y="611841"/>
                  <a:pt x="2262277" y="830997"/>
                </a:cubicBezTo>
                <a:cubicBezTo>
                  <a:pt x="1844238" y="782766"/>
                  <a:pt x="486124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262277" h="830997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64403" y="113011"/>
                  <a:pt x="2301767" y="601367"/>
                  <a:pt x="2262277" y="830997"/>
                </a:cubicBezTo>
                <a:cubicBezTo>
                  <a:pt x="1992001" y="965597"/>
                  <a:pt x="494879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The United States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4746A1-9939-2D78-3E48-1C08E7F3BA45}"/>
              </a:ext>
            </a:extLst>
          </p:cNvPr>
          <p:cNvSpPr txBox="1"/>
          <p:nvPr/>
        </p:nvSpPr>
        <p:spPr>
          <a:xfrm>
            <a:off x="9536193" y="5342229"/>
            <a:ext cx="2248560" cy="461665"/>
          </a:xfrm>
          <a:custGeom>
            <a:avLst/>
            <a:gdLst>
              <a:gd name="connsiteX0" fmla="*/ 0 w 2248560"/>
              <a:gd name="connsiteY0" fmla="*/ 0 h 461665"/>
              <a:gd name="connsiteX1" fmla="*/ 2248560 w 2248560"/>
              <a:gd name="connsiteY1" fmla="*/ 0 h 461665"/>
              <a:gd name="connsiteX2" fmla="*/ 2248560 w 2248560"/>
              <a:gd name="connsiteY2" fmla="*/ 461665 h 461665"/>
              <a:gd name="connsiteX3" fmla="*/ 0 w 2248560"/>
              <a:gd name="connsiteY3" fmla="*/ 461665 h 461665"/>
              <a:gd name="connsiteX4" fmla="*/ 0 w 224856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8560" h="461665" fill="none" extrusionOk="0">
                <a:moveTo>
                  <a:pt x="0" y="0"/>
                </a:moveTo>
                <a:cubicBezTo>
                  <a:pt x="735799" y="-49533"/>
                  <a:pt x="1180943" y="-14809"/>
                  <a:pt x="2248560" y="0"/>
                </a:cubicBezTo>
                <a:cubicBezTo>
                  <a:pt x="2246412" y="186521"/>
                  <a:pt x="2246267" y="313513"/>
                  <a:pt x="2248560" y="461665"/>
                </a:cubicBezTo>
                <a:cubicBezTo>
                  <a:pt x="1736310" y="413434"/>
                  <a:pt x="64648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48560" h="461665" stroke="0" extrusionOk="0">
                <a:moveTo>
                  <a:pt x="0" y="0"/>
                </a:moveTo>
                <a:cubicBezTo>
                  <a:pt x="776894" y="118645"/>
                  <a:pt x="1338767" y="116012"/>
                  <a:pt x="2248560" y="0"/>
                </a:cubicBezTo>
                <a:cubicBezTo>
                  <a:pt x="2267306" y="143527"/>
                  <a:pt x="2221570" y="261265"/>
                  <a:pt x="2248560" y="461665"/>
                </a:cubicBezTo>
                <a:cubicBezTo>
                  <a:pt x="1737980" y="596265"/>
                  <a:pt x="59380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American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C7ABC66-039C-3F39-2654-AA72B9642D15}"/>
              </a:ext>
            </a:extLst>
          </p:cNvPr>
          <p:cNvSpPr txBox="1">
            <a:spLocks/>
          </p:cNvSpPr>
          <p:nvPr/>
        </p:nvSpPr>
        <p:spPr bwMode="black">
          <a:xfrm>
            <a:off x="7171604" y="367274"/>
            <a:ext cx="2225592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01BB706-0463-CA5F-F331-860D44E23879}"/>
              </a:ext>
            </a:extLst>
          </p:cNvPr>
          <p:cNvSpPr txBox="1">
            <a:spLocks/>
          </p:cNvSpPr>
          <p:nvPr/>
        </p:nvSpPr>
        <p:spPr bwMode="black">
          <a:xfrm>
            <a:off x="9607615" y="367274"/>
            <a:ext cx="217713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NATIONALITIES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3979F1-8F0C-F86F-6357-DEAF6BFA4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826" y="5342229"/>
            <a:ext cx="1929475" cy="114849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FE79C66-9FDD-900C-243E-2277C9539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766" y="3963430"/>
            <a:ext cx="1883535" cy="119443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62EC27E-B48C-EF07-567F-D82B7CED7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767" y="2542630"/>
            <a:ext cx="1883535" cy="119443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3F86B61-0BD6-5C94-8763-BB642E4564BB}"/>
              </a:ext>
            </a:extLst>
          </p:cNvPr>
          <p:cNvSpPr txBox="1"/>
          <p:nvPr/>
        </p:nvSpPr>
        <p:spPr>
          <a:xfrm>
            <a:off x="7171604" y="1172196"/>
            <a:ext cx="2310731" cy="461665"/>
          </a:xfrm>
          <a:custGeom>
            <a:avLst/>
            <a:gdLst>
              <a:gd name="connsiteX0" fmla="*/ 0 w 2310731"/>
              <a:gd name="connsiteY0" fmla="*/ 0 h 461665"/>
              <a:gd name="connsiteX1" fmla="*/ 2310731 w 2310731"/>
              <a:gd name="connsiteY1" fmla="*/ 0 h 461665"/>
              <a:gd name="connsiteX2" fmla="*/ 2310731 w 2310731"/>
              <a:gd name="connsiteY2" fmla="*/ 461665 h 461665"/>
              <a:gd name="connsiteX3" fmla="*/ 0 w 2310731"/>
              <a:gd name="connsiteY3" fmla="*/ 461665 h 461665"/>
              <a:gd name="connsiteX4" fmla="*/ 0 w 231073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31" h="461665" fill="none" extrusionOk="0">
                <a:moveTo>
                  <a:pt x="0" y="0"/>
                </a:moveTo>
                <a:cubicBezTo>
                  <a:pt x="498888" y="-49533"/>
                  <a:pt x="1176495" y="-14809"/>
                  <a:pt x="2310731" y="0"/>
                </a:cubicBezTo>
                <a:cubicBezTo>
                  <a:pt x="2308583" y="186521"/>
                  <a:pt x="2308438" y="313513"/>
                  <a:pt x="2310731" y="461665"/>
                </a:cubicBezTo>
                <a:cubicBezTo>
                  <a:pt x="1587653" y="413434"/>
                  <a:pt x="9008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10731" h="461665" stroke="0" extrusionOk="0">
                <a:moveTo>
                  <a:pt x="0" y="0"/>
                </a:moveTo>
                <a:cubicBezTo>
                  <a:pt x="443493" y="118645"/>
                  <a:pt x="2079406" y="116012"/>
                  <a:pt x="2310731" y="0"/>
                </a:cubicBezTo>
                <a:cubicBezTo>
                  <a:pt x="2329477" y="143527"/>
                  <a:pt x="2283741" y="261265"/>
                  <a:pt x="2310731" y="461665"/>
                </a:cubicBezTo>
                <a:cubicBezTo>
                  <a:pt x="2078795" y="596265"/>
                  <a:pt x="1124603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Portugal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D981BE3-C634-D041-82C3-F4B19F55F327}"/>
              </a:ext>
            </a:extLst>
          </p:cNvPr>
          <p:cNvSpPr txBox="1"/>
          <p:nvPr/>
        </p:nvSpPr>
        <p:spPr>
          <a:xfrm>
            <a:off x="9607615" y="1172196"/>
            <a:ext cx="2177137" cy="461665"/>
          </a:xfrm>
          <a:custGeom>
            <a:avLst/>
            <a:gdLst>
              <a:gd name="connsiteX0" fmla="*/ 0 w 2177137"/>
              <a:gd name="connsiteY0" fmla="*/ 0 h 461665"/>
              <a:gd name="connsiteX1" fmla="*/ 2177137 w 2177137"/>
              <a:gd name="connsiteY1" fmla="*/ 0 h 461665"/>
              <a:gd name="connsiteX2" fmla="*/ 2177137 w 2177137"/>
              <a:gd name="connsiteY2" fmla="*/ 461665 h 461665"/>
              <a:gd name="connsiteX3" fmla="*/ 0 w 2177137"/>
              <a:gd name="connsiteY3" fmla="*/ 461665 h 461665"/>
              <a:gd name="connsiteX4" fmla="*/ 0 w 217713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37" h="461665" fill="none" extrusionOk="0">
                <a:moveTo>
                  <a:pt x="0" y="0"/>
                </a:moveTo>
                <a:cubicBezTo>
                  <a:pt x="420507" y="-49533"/>
                  <a:pt x="1805761" y="-14809"/>
                  <a:pt x="2177137" y="0"/>
                </a:cubicBezTo>
                <a:cubicBezTo>
                  <a:pt x="2174989" y="186521"/>
                  <a:pt x="2174844" y="313513"/>
                  <a:pt x="2177137" y="461665"/>
                </a:cubicBezTo>
                <a:cubicBezTo>
                  <a:pt x="1348628" y="413434"/>
                  <a:pt x="72065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77137" h="461665" stroke="0" extrusionOk="0">
                <a:moveTo>
                  <a:pt x="0" y="0"/>
                </a:moveTo>
                <a:cubicBezTo>
                  <a:pt x="350300" y="118645"/>
                  <a:pt x="1244607" y="116012"/>
                  <a:pt x="2177137" y="0"/>
                </a:cubicBezTo>
                <a:cubicBezTo>
                  <a:pt x="2195883" y="143527"/>
                  <a:pt x="2150147" y="261265"/>
                  <a:pt x="2177137" y="461665"/>
                </a:cubicBezTo>
                <a:cubicBezTo>
                  <a:pt x="1506268" y="596265"/>
                  <a:pt x="724056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Portuguese</a:t>
            </a:r>
            <a:endParaRPr lang="pt-BR" sz="2400" b="1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925002D-E312-4CF3-BF67-8243E8D9B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974" y="1172196"/>
            <a:ext cx="1902327" cy="12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8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6460204" y="5818255"/>
            <a:ext cx="4139353" cy="1864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POINTE. jun./jul. 2017.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berksballettheatre.com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wp-content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/uploads/2017/12/ingridjune-cover-753x1024.jpg. Acesso em: 27 maio 2022.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B5793C-A8E9-E184-376F-28F270D91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979" y="295962"/>
            <a:ext cx="4062578" cy="5522293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B4ADB268-A2D4-6531-3535-3C3BD8D7B4B9}"/>
              </a:ext>
            </a:extLst>
          </p:cNvPr>
          <p:cNvGrpSpPr/>
          <p:nvPr/>
        </p:nvGrpSpPr>
        <p:grpSpPr>
          <a:xfrm>
            <a:off x="447202" y="2707842"/>
            <a:ext cx="3756504" cy="3813826"/>
            <a:chOff x="440929" y="3096814"/>
            <a:chExt cx="3756504" cy="3813826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96FB9754-9FE7-30A0-3BDB-70AA65350A24}"/>
                </a:ext>
              </a:extLst>
            </p:cNvPr>
            <p:cNvSpPr txBox="1"/>
            <p:nvPr/>
          </p:nvSpPr>
          <p:spPr>
            <a:xfrm>
              <a:off x="643467" y="3740541"/>
              <a:ext cx="3553966" cy="3170099"/>
            </a:xfrm>
            <a:custGeom>
              <a:avLst/>
              <a:gdLst>
                <a:gd name="connsiteX0" fmla="*/ 0 w 3553966"/>
                <a:gd name="connsiteY0" fmla="*/ 0 h 3170099"/>
                <a:gd name="connsiteX1" fmla="*/ 3553966 w 3553966"/>
                <a:gd name="connsiteY1" fmla="*/ 0 h 3170099"/>
                <a:gd name="connsiteX2" fmla="*/ 3553966 w 3553966"/>
                <a:gd name="connsiteY2" fmla="*/ 3170099 h 3170099"/>
                <a:gd name="connsiteX3" fmla="*/ 0 w 3553966"/>
                <a:gd name="connsiteY3" fmla="*/ 3170099 h 3170099"/>
                <a:gd name="connsiteX4" fmla="*/ 0 w 3553966"/>
                <a:gd name="connsiteY4" fmla="*/ 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3170099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641605" y="1331686"/>
                    <a:pt x="3481287" y="1685794"/>
                    <a:pt x="3553966" y="3170099"/>
                  </a:cubicBezTo>
                  <a:cubicBezTo>
                    <a:pt x="2046689" y="3121868"/>
                    <a:pt x="1094129" y="3254554"/>
                    <a:pt x="0" y="3170099"/>
                  </a:cubicBezTo>
                  <a:cubicBezTo>
                    <a:pt x="-38581" y="2493226"/>
                    <a:pt x="63341" y="564975"/>
                    <a:pt x="0" y="0"/>
                  </a:cubicBezTo>
                  <a:close/>
                </a:path>
                <a:path w="3553966" h="3170099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421084" y="501135"/>
                    <a:pt x="3638917" y="1914118"/>
                    <a:pt x="3553966" y="3170099"/>
                  </a:cubicBezTo>
                  <a:cubicBezTo>
                    <a:pt x="1887872" y="3304699"/>
                    <a:pt x="1567273" y="3012903"/>
                    <a:pt x="0" y="3170099"/>
                  </a:cubicBezTo>
                  <a:cubicBezTo>
                    <a:pt x="-20187" y="2592047"/>
                    <a:pt x="-152480" y="77920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Pointe é uma publicação internacional sobre balé. Na sua opinião, o que significa para Ingrid Silva estampar a capa dessa revista? Para você, como a trajetória profissional de Ingrid pode impactar a vida de jovens brasileiras/brasileiros que desejam se tornar bailarinas/ bailarinos?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D5BB0019-A988-8EB5-85F4-4A8E99083005}"/>
                </a:ext>
              </a:extLst>
            </p:cNvPr>
            <p:cNvSpPr/>
            <p:nvPr/>
          </p:nvSpPr>
          <p:spPr>
            <a:xfrm rot="21337717">
              <a:off x="440929" y="3096814"/>
              <a:ext cx="2255629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2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B4FDFA6-49FC-FCC9-6D0F-40518DA2E019}"/>
              </a:ext>
            </a:extLst>
          </p:cNvPr>
          <p:cNvGrpSpPr/>
          <p:nvPr/>
        </p:nvGrpSpPr>
        <p:grpSpPr>
          <a:xfrm>
            <a:off x="297568" y="4239665"/>
            <a:ext cx="3899280" cy="2092725"/>
            <a:chOff x="667900" y="3626397"/>
            <a:chExt cx="3899280" cy="2092725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B6050ED-CB3F-661F-1FF5-5CEC8E892A44}"/>
                </a:ext>
              </a:extLst>
            </p:cNvPr>
            <p:cNvSpPr txBox="1"/>
            <p:nvPr/>
          </p:nvSpPr>
          <p:spPr>
            <a:xfrm>
              <a:off x="839244" y="4087906"/>
              <a:ext cx="3727936" cy="1631216"/>
            </a:xfrm>
            <a:custGeom>
              <a:avLst/>
              <a:gdLst>
                <a:gd name="connsiteX0" fmla="*/ 0 w 3727936"/>
                <a:gd name="connsiteY0" fmla="*/ 0 h 1631216"/>
                <a:gd name="connsiteX1" fmla="*/ 3727936 w 3727936"/>
                <a:gd name="connsiteY1" fmla="*/ 0 h 1631216"/>
                <a:gd name="connsiteX2" fmla="*/ 3727936 w 3727936"/>
                <a:gd name="connsiteY2" fmla="*/ 1631216 h 1631216"/>
                <a:gd name="connsiteX3" fmla="*/ 0 w 3727936"/>
                <a:gd name="connsiteY3" fmla="*/ 1631216 h 1631216"/>
                <a:gd name="connsiteX4" fmla="*/ 0 w 3727936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7936" h="1631216" fill="none" extrusionOk="0">
                  <a:moveTo>
                    <a:pt x="0" y="0"/>
                  </a:moveTo>
                  <a:cubicBezTo>
                    <a:pt x="771101" y="-49533"/>
                    <a:pt x="2294668" y="-14809"/>
                    <a:pt x="3727936" y="0"/>
                  </a:cubicBezTo>
                  <a:cubicBezTo>
                    <a:pt x="3697763" y="683410"/>
                    <a:pt x="3857999" y="853905"/>
                    <a:pt x="3727936" y="1631216"/>
                  </a:cubicBezTo>
                  <a:cubicBezTo>
                    <a:pt x="2212833" y="1582985"/>
                    <a:pt x="1449394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3727936" h="1631216" stroke="0" extrusionOk="0">
                  <a:moveTo>
                    <a:pt x="0" y="0"/>
                  </a:moveTo>
                  <a:cubicBezTo>
                    <a:pt x="1059303" y="118645"/>
                    <a:pt x="2978334" y="116012"/>
                    <a:pt x="3727936" y="0"/>
                  </a:cubicBezTo>
                  <a:cubicBezTo>
                    <a:pt x="3696294" y="320625"/>
                    <a:pt x="3755752" y="1228454"/>
                    <a:pt x="3727936" y="1631216"/>
                  </a:cubicBezTo>
                  <a:cubicBezTo>
                    <a:pt x="2700286" y="1765816"/>
                    <a:pt x="818757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As formas verbais contraídas, tais como </a:t>
              </a:r>
              <a:r>
                <a:rPr lang="pt-BR" sz="2000" b="1" i="1" dirty="0" err="1"/>
                <a:t>isn’t</a:t>
              </a:r>
              <a:r>
                <a:rPr lang="pt-BR" sz="2000" b="1" i="1" dirty="0"/>
                <a:t> </a:t>
              </a:r>
              <a:r>
                <a:rPr lang="pt-BR" sz="2000" dirty="0"/>
                <a:t>e </a:t>
              </a:r>
              <a:r>
                <a:rPr lang="pt-BR" sz="2000" b="1" i="1" dirty="0" err="1"/>
                <a:t>aren’t</a:t>
              </a:r>
              <a:r>
                <a:rPr lang="pt-BR" sz="2000" dirty="0"/>
                <a:t>, são usadas na linguagem coloquial, como em conversas entre amigos, tirinhas etc.</a:t>
              </a:r>
            </a:p>
          </p:txBody>
        </p:sp>
        <p:sp>
          <p:nvSpPr>
            <p:cNvPr id="17" name="Pentágono 16">
              <a:extLst>
                <a:ext uri="{FF2B5EF4-FFF2-40B4-BE49-F238E27FC236}">
                  <a16:creationId xmlns:a16="http://schemas.microsoft.com/office/drawing/2014/main" id="{4D0F2DC5-C98A-05F2-2C18-8173F7062461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A895AE1-3E91-D9B4-1B3E-72F24E0AD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882423"/>
              </p:ext>
            </p:extLst>
          </p:nvPr>
        </p:nvGraphicFramePr>
        <p:xfrm>
          <a:off x="5218043" y="536713"/>
          <a:ext cx="4037506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A34C05A-801A-BAB3-69BD-8F3E9489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09067"/>
              </p:ext>
            </p:extLst>
          </p:nvPr>
        </p:nvGraphicFramePr>
        <p:xfrm>
          <a:off x="7265505" y="536713"/>
          <a:ext cx="4926494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VERB TO BE: NEGATIVE FORM</a:t>
            </a:r>
          </a:p>
        </p:txBody>
      </p:sp>
    </p:spTree>
    <p:extLst>
      <p:ext uri="{BB962C8B-B14F-4D97-AF65-F5344CB8AC3E}">
        <p14:creationId xmlns:p14="http://schemas.microsoft.com/office/powerpoint/2010/main" val="189676918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1892</TotalTime>
  <Words>459</Words>
  <Application>Microsoft Macintosh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Helvetica</vt:lpstr>
      <vt:lpstr>Pacote</vt:lpstr>
      <vt:lpstr>Apresentação do PowerPoint</vt:lpstr>
      <vt:lpstr>UNIT 3</vt:lpstr>
      <vt:lpstr>Unit 3</vt:lpstr>
      <vt:lpstr>Unit 3</vt:lpstr>
      <vt:lpstr>Unit 3</vt:lpstr>
      <vt:lpstr>Unit 3</vt:lpstr>
      <vt:lpstr>UNIT 3</vt:lpstr>
      <vt:lpstr>UNIT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29</cp:revision>
  <dcterms:created xsi:type="dcterms:W3CDTF">2023-05-08T13:05:16Z</dcterms:created>
  <dcterms:modified xsi:type="dcterms:W3CDTF">2023-05-15T10:13:31Z</dcterms:modified>
</cp:coreProperties>
</file>